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7" r:id="rId1"/>
    <p:sldMasterId id="2147483677" r:id="rId2"/>
  </p:sldMasterIdLst>
  <p:notesMasterIdLst>
    <p:notesMasterId r:id="rId11"/>
  </p:notesMasterIdLst>
  <p:sldIdLst>
    <p:sldId id="662" r:id="rId3"/>
    <p:sldId id="2147482702" r:id="rId4"/>
    <p:sldId id="2147482711" r:id="rId5"/>
    <p:sldId id="2147482704" r:id="rId6"/>
    <p:sldId id="2147482716" r:id="rId7"/>
    <p:sldId id="2147482717" r:id="rId8"/>
    <p:sldId id="2147482708" r:id="rId9"/>
    <p:sldId id="2147482709" r:id="rId10"/>
  </p:sldIdLst>
  <p:sldSz cx="12192000" cy="6858000"/>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6199B36-A070-46F7-ACD4-C7CB27D12D1D}">
          <p14:sldIdLst>
            <p14:sldId id="662"/>
            <p14:sldId id="2147482702"/>
            <p14:sldId id="2147482711"/>
            <p14:sldId id="2147482704"/>
            <p14:sldId id="2147482716"/>
            <p14:sldId id="2147482717"/>
            <p14:sldId id="2147482708"/>
            <p14:sldId id="2147482709"/>
          </p14:sldIdLst>
        </p14:section>
        <p14:section name="back up" id="{68B09A99-49C8-4571-BE1D-9FF88CCE1E0D}">
          <p14:sldIdLst/>
        </p14:section>
      </p14:sectionLst>
    </p:ext>
    <p:ext uri="{EFAFB233-063F-42B5-8137-9DF3F51BA10A}">
      <p15:sldGuideLst xmlns:p15="http://schemas.microsoft.com/office/powerpoint/2012/main">
        <p15:guide id="1" orient="horz" pos="2616" userDrawn="1">
          <p15:clr>
            <a:srgbClr val="A4A3A4"/>
          </p15:clr>
        </p15:guide>
        <p15:guide id="2" pos="3816"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oquan Li~MA[李保泉]" initials="BL" lastIdx="2" clrIdx="1">
    <p:extLst>
      <p:ext uri="{19B8F6BF-5375-455C-9EA6-DF929625EA0E}">
        <p15:presenceInfo xmlns:p15="http://schemas.microsoft.com/office/powerpoint/2012/main" userId="Baoquan Li~MA[李保泉]" providerId="None"/>
      </p:ext>
    </p:extLst>
  </p:cmAuthor>
  <p:cmAuthor id="2" name="Jeff Wang" initials="JW" lastIdx="3" clrIdx="3">
    <p:extLst>
      <p:ext uri="{19B8F6BF-5375-455C-9EA6-DF929625EA0E}">
        <p15:presenceInfo xmlns:p15="http://schemas.microsoft.com/office/powerpoint/2012/main" userId="S-1-5-21-460321262-351009862-733361023-24209" providerId="AD"/>
      </p:ext>
    </p:extLst>
  </p:cmAuthor>
  <p:cmAuthor id="3" name="James Mei" initials="JM" lastIdx="1" clrIdx="4">
    <p:extLst>
      <p:ext uri="{19B8F6BF-5375-455C-9EA6-DF929625EA0E}">
        <p15:presenceInfo xmlns:p15="http://schemas.microsoft.com/office/powerpoint/2012/main" userId="S::jamesm@hutch-med.com::6e5a5a66-66e3-4dc5-97b7-211b0564f759" providerId="AD"/>
      </p:ext>
    </p:extLst>
  </p:cmAuthor>
  <p:cmAuthor id="4" name="Cathy Huang" initials="CH" lastIdx="41" clrIdx="5">
    <p:extLst>
      <p:ext uri="{19B8F6BF-5375-455C-9EA6-DF929625EA0E}">
        <p15:presenceInfo xmlns:p15="http://schemas.microsoft.com/office/powerpoint/2012/main" userId="S::cathyh@hutch-med.com::f34514a0-6564-4f0a-a9bb-3a49a6b1e0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7EA"/>
    <a:srgbClr val="D20078"/>
    <a:srgbClr val="D40D7F"/>
    <a:srgbClr val="A33A76"/>
    <a:srgbClr val="E052A3"/>
    <a:srgbClr val="EE0279"/>
    <a:srgbClr val="00758D"/>
    <a:srgbClr val="F7E7EC"/>
    <a:srgbClr val="00693C"/>
    <a:srgbClr val="CEE5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4582" autoAdjust="0"/>
  </p:normalViewPr>
  <p:slideViewPr>
    <p:cSldViewPr snapToGrid="0" showGuides="1">
      <p:cViewPr varScale="1">
        <p:scale>
          <a:sx n="72" d="100"/>
          <a:sy n="72" d="100"/>
        </p:scale>
        <p:origin x="400" y="60"/>
      </p:cViewPr>
      <p:guideLst>
        <p:guide orient="horz" pos="2616"/>
        <p:guide pos="3816"/>
      </p:guideLst>
    </p:cSldViewPr>
  </p:slideViewPr>
  <p:outlineViewPr>
    <p:cViewPr>
      <p:scale>
        <a:sx n="33" d="100"/>
        <a:sy n="33" d="100"/>
      </p:scale>
      <p:origin x="0" y="-3964"/>
    </p:cViewPr>
  </p:outlineViewPr>
  <p:notesTextViewPr>
    <p:cViewPr>
      <p:scale>
        <a:sx n="3" d="2"/>
        <a:sy n="3" d="2"/>
      </p:scale>
      <p:origin x="0" y="0"/>
    </p:cViewPr>
  </p:notesTextViewPr>
  <p:sorterViewPr>
    <p:cViewPr>
      <p:scale>
        <a:sx n="90" d="100"/>
        <a:sy n="90" d="100"/>
      </p:scale>
      <p:origin x="0" y="-11352"/>
    </p:cViewPr>
  </p:sorterViewPr>
  <p:notesViewPr>
    <p:cSldViewPr snapToGrid="0" showGuides="1">
      <p:cViewPr varScale="1">
        <p:scale>
          <a:sx n="89" d="100"/>
          <a:sy n="89" d="100"/>
        </p:scale>
        <p:origin x="3788" y="48"/>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05"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US"/>
          </a:p>
        </p:txBody>
      </p:sp>
      <p:sp>
        <p:nvSpPr>
          <p:cNvPr id="1048706"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8264B250-C3E5-401E-9680-419A4DA37F8B}" type="datetimeFigureOut">
              <a:rPr lang="en-US" smtClean="0"/>
              <a:t>6/9/2026</a:t>
            </a:fld>
            <a:endParaRPr lang="en-US"/>
          </a:p>
        </p:txBody>
      </p:sp>
      <p:sp>
        <p:nvSpPr>
          <p:cNvPr id="1048707"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US"/>
          </a:p>
        </p:txBody>
      </p:sp>
      <p:sp>
        <p:nvSpPr>
          <p:cNvPr id="1048708"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09"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US"/>
          </a:p>
        </p:txBody>
      </p:sp>
      <p:sp>
        <p:nvSpPr>
          <p:cNvPr id="1048710"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989F78BB-5FBE-4063-8C9C-6503F0E4103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6252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8980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0861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12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3660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202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89490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bg>
      <p:bgPr>
        <a:solidFill>
          <a:schemeClr val="accent2"/>
        </a:solidFill>
        <a:effectLst/>
      </p:bgPr>
    </p:bg>
    <p:spTree>
      <p:nvGrpSpPr>
        <p:cNvPr id="1" name=""/>
        <p:cNvGrpSpPr/>
        <p:nvPr/>
      </p:nvGrpSpPr>
      <p:grpSpPr>
        <a:xfrm>
          <a:off x="0" y="0"/>
          <a:ext cx="0" cy="0"/>
          <a:chOff x="0" y="0"/>
          <a:chExt cx="0" cy="0"/>
        </a:xfrm>
      </p:grpSpPr>
      <p:pic>
        <p:nvPicPr>
          <p:cNvPr id="2097166" name="Picture 7" descr="Logo  Description automatically generated"/>
          <p:cNvPicPr>
            <a:picLocks noChangeAspect="1"/>
          </p:cNvPicPr>
          <p:nvPr userDrawn="1"/>
        </p:nvPicPr>
        <p:blipFill rotWithShape="1">
          <a:blip r:embed="rId2"/>
          <a:srcRect t="21277" r="21031"/>
          <a:stretch>
            <a:fillRect/>
          </a:stretch>
        </p:blipFill>
        <p:spPr>
          <a:xfrm>
            <a:off x="4984051" y="-7758"/>
            <a:ext cx="7207949" cy="6583545"/>
          </a:xfrm>
          <a:prstGeom prst="rect">
            <a:avLst/>
          </a:prstGeom>
        </p:spPr>
      </p:pic>
      <p:sp>
        <p:nvSpPr>
          <p:cNvPr id="1048697" name="Title 1"/>
          <p:cNvSpPr>
            <a:spLocks noGrp="1"/>
          </p:cNvSpPr>
          <p:nvPr>
            <p:ph type="title"/>
          </p:nvPr>
        </p:nvSpPr>
        <p:spPr>
          <a:xfrm>
            <a:off x="469661" y="1760400"/>
            <a:ext cx="5760000" cy="1836000"/>
          </a:xfrm>
          <a:prstGeom prst="rect">
            <a:avLst/>
          </a:prstGeom>
        </p:spPr>
        <p:txBody>
          <a:bodyPr anchor="b"/>
          <a:lstStyle>
            <a:lvl1pPr>
              <a:lnSpc>
                <a:spcPct val="100000"/>
              </a:lnSpc>
              <a:defRPr sz="2800" cap="all" baseline="0">
                <a:solidFill>
                  <a:schemeClr val="bg1"/>
                </a:solidFill>
              </a:defRPr>
            </a:lvl1pPr>
          </a:lstStyle>
          <a:p>
            <a:r>
              <a:rPr lang="en-US"/>
              <a:t>Click to edit Master title style</a:t>
            </a:r>
            <a:endParaRPr lang="en-US" dirty="0"/>
          </a:p>
        </p:txBody>
      </p:sp>
      <p:sp>
        <p:nvSpPr>
          <p:cNvPr id="1048698" name="Text Placeholder 2"/>
          <p:cNvSpPr>
            <a:spLocks noGrp="1"/>
          </p:cNvSpPr>
          <p:nvPr>
            <p:ph type="body" idx="1"/>
          </p:nvPr>
        </p:nvSpPr>
        <p:spPr>
          <a:xfrm>
            <a:off x="469661" y="3733201"/>
            <a:ext cx="5760000" cy="1500187"/>
          </a:xfrm>
          <a:prstGeom prst="rect">
            <a:avLst/>
          </a:prstGeom>
        </p:spPr>
        <p:txBody>
          <a:bodyPr>
            <a:noAutofit/>
          </a:bodyPr>
          <a:lstStyle>
            <a:lvl1pPr marL="0" indent="0">
              <a:buNone/>
              <a:defRPr sz="18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097167" name="Picture 5"/>
          <p:cNvPicPr>
            <a:picLocks noChangeAspect="1"/>
          </p:cNvPicPr>
          <p:nvPr userDrawn="1"/>
        </p:nvPicPr>
        <p:blipFill rotWithShape="1">
          <a:blip r:embed="rId3" cstate="hqprint">
            <a:lum bright="100000"/>
          </a:blip>
          <a:srcRect l="30700" t="30701" r="30821" b="30425"/>
          <a:stretch>
            <a:fillRect/>
          </a:stretch>
        </p:blipFill>
        <p:spPr>
          <a:xfrm>
            <a:off x="10444529" y="196682"/>
            <a:ext cx="1396159" cy="794042"/>
          </a:xfrm>
          <a:prstGeom prst="rect">
            <a:avLst/>
          </a:prstGeom>
        </p:spPr>
      </p:pic>
    </p:spTree>
    <p:extLst>
      <p:ext uri="{BB962C8B-B14F-4D97-AF65-F5344CB8AC3E}">
        <p14:creationId xmlns:p14="http://schemas.microsoft.com/office/powerpoint/2010/main" val="562594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bg>
      <p:bgPr>
        <a:solidFill>
          <a:schemeClr val="accent1"/>
        </a:solidFill>
        <a:effectLst/>
      </p:bgPr>
    </p:bg>
    <p:spTree>
      <p:nvGrpSpPr>
        <p:cNvPr id="1" name=""/>
        <p:cNvGrpSpPr/>
        <p:nvPr/>
      </p:nvGrpSpPr>
      <p:grpSpPr>
        <a:xfrm>
          <a:off x="0" y="0"/>
          <a:ext cx="0" cy="0"/>
          <a:chOff x="0" y="0"/>
          <a:chExt cx="0" cy="0"/>
        </a:xfrm>
      </p:grpSpPr>
      <p:grpSp>
        <p:nvGrpSpPr>
          <p:cNvPr id="57" name="Group 6"/>
          <p:cNvGrpSpPr/>
          <p:nvPr userDrawn="1"/>
        </p:nvGrpSpPr>
        <p:grpSpPr>
          <a:xfrm>
            <a:off x="1" y="172996"/>
            <a:ext cx="11178418" cy="6685004"/>
            <a:chOff x="1" y="172996"/>
            <a:chExt cx="11178418" cy="6685004"/>
          </a:xfrm>
          <a:noFill/>
        </p:grpSpPr>
        <p:pic>
          <p:nvPicPr>
            <p:cNvPr id="2097168" name="Picture 8" descr="Logo  Description automatically generated"/>
            <p:cNvPicPr>
              <a:picLocks noChangeAspect="1"/>
            </p:cNvPicPr>
            <p:nvPr userDrawn="1"/>
          </p:nvPicPr>
          <p:blipFill rotWithShape="1">
            <a:blip r:embed="rId2"/>
            <a:srcRect l="9314" r="24190" b="18769"/>
            <a:stretch>
              <a:fillRect/>
            </a:stretch>
          </p:blipFill>
          <p:spPr>
            <a:xfrm>
              <a:off x="1" y="172996"/>
              <a:ext cx="8116016" cy="6685004"/>
            </a:xfrm>
            <a:prstGeom prst="rect">
              <a:avLst/>
            </a:prstGeom>
            <a:grpFill/>
          </p:spPr>
        </p:pic>
        <p:pic>
          <p:nvPicPr>
            <p:cNvPr id="2097169" name="Picture 9" descr="Logo  Description automatically generated"/>
            <p:cNvPicPr>
              <a:picLocks noChangeAspect="1"/>
            </p:cNvPicPr>
            <p:nvPr userDrawn="1"/>
          </p:nvPicPr>
          <p:blipFill rotWithShape="1">
            <a:blip r:embed="rId3"/>
            <a:srcRect l="35145" r="31572" b="19290"/>
            <a:stretch>
              <a:fillRect/>
            </a:stretch>
          </p:blipFill>
          <p:spPr>
            <a:xfrm>
              <a:off x="8180963" y="197713"/>
              <a:ext cx="2997456" cy="6660287"/>
            </a:xfrm>
            <a:prstGeom prst="rect">
              <a:avLst/>
            </a:prstGeom>
            <a:grpFill/>
          </p:spPr>
        </p:pic>
      </p:grpSp>
      <p:sp>
        <p:nvSpPr>
          <p:cNvPr id="1048701" name="Title 1"/>
          <p:cNvSpPr>
            <a:spLocks noGrp="1"/>
          </p:cNvSpPr>
          <p:nvPr>
            <p:ph type="title"/>
          </p:nvPr>
        </p:nvSpPr>
        <p:spPr>
          <a:xfrm>
            <a:off x="469661" y="1760400"/>
            <a:ext cx="5760000" cy="1836000"/>
          </a:xfrm>
          <a:prstGeom prst="rect">
            <a:avLst/>
          </a:prstGeom>
        </p:spPr>
        <p:txBody>
          <a:bodyPr anchor="b"/>
          <a:lstStyle>
            <a:lvl1pPr>
              <a:lnSpc>
                <a:spcPct val="100000"/>
              </a:lnSpc>
              <a:defRPr sz="2800" cap="all" baseline="0">
                <a:solidFill>
                  <a:schemeClr val="bg1"/>
                </a:solidFill>
              </a:defRPr>
            </a:lvl1pPr>
          </a:lstStyle>
          <a:p>
            <a:r>
              <a:rPr lang="en-US"/>
              <a:t>Click to edit Master title style</a:t>
            </a:r>
            <a:endParaRPr lang="en-US" dirty="0"/>
          </a:p>
        </p:txBody>
      </p:sp>
      <p:sp>
        <p:nvSpPr>
          <p:cNvPr id="1048702" name="Text Placeholder 2"/>
          <p:cNvSpPr>
            <a:spLocks noGrp="1"/>
          </p:cNvSpPr>
          <p:nvPr>
            <p:ph type="body" idx="1"/>
          </p:nvPr>
        </p:nvSpPr>
        <p:spPr>
          <a:xfrm>
            <a:off x="469661" y="3733201"/>
            <a:ext cx="5760000" cy="1500187"/>
          </a:xfrm>
          <a:prstGeom prst="rect">
            <a:avLst/>
          </a:prstGeom>
        </p:spPr>
        <p:txBody>
          <a:bodyPr>
            <a:noAutofit/>
          </a:bodyPr>
          <a:lstStyle>
            <a:lvl1pPr marL="0" indent="0">
              <a:buNone/>
              <a:defRPr sz="18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097170" name="Picture 10"/>
          <p:cNvPicPr>
            <a:picLocks noChangeAspect="1"/>
          </p:cNvPicPr>
          <p:nvPr userDrawn="1"/>
        </p:nvPicPr>
        <p:blipFill rotWithShape="1">
          <a:blip r:embed="rId4" cstate="hqprint">
            <a:lum bright="100000"/>
          </a:blip>
          <a:srcRect l="30700" t="30701" r="30821" b="30425"/>
          <a:stretch>
            <a:fillRect/>
          </a:stretch>
        </p:blipFill>
        <p:spPr>
          <a:xfrm>
            <a:off x="10444529" y="196682"/>
            <a:ext cx="1396159" cy="794042"/>
          </a:xfrm>
          <a:prstGeom prst="rect">
            <a:avLst/>
          </a:prstGeom>
        </p:spPr>
      </p:pic>
    </p:spTree>
    <p:extLst>
      <p:ext uri="{BB962C8B-B14F-4D97-AF65-F5344CB8AC3E}">
        <p14:creationId xmlns:p14="http://schemas.microsoft.com/office/powerpoint/2010/main" val="1414533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D">
    <p:bg>
      <p:bgPr>
        <a:solidFill>
          <a:schemeClr val="accent4"/>
        </a:solidFill>
        <a:effectLst/>
      </p:bgPr>
    </p:bg>
    <p:spTree>
      <p:nvGrpSpPr>
        <p:cNvPr id="1" name=""/>
        <p:cNvGrpSpPr/>
        <p:nvPr/>
      </p:nvGrpSpPr>
      <p:grpSpPr>
        <a:xfrm>
          <a:off x="0" y="0"/>
          <a:ext cx="0" cy="0"/>
          <a:chOff x="0" y="0"/>
          <a:chExt cx="0" cy="0"/>
        </a:xfrm>
      </p:grpSpPr>
      <p:pic>
        <p:nvPicPr>
          <p:cNvPr id="2097171" name="Picture 7" descr="Logo  Description automatically generated"/>
          <p:cNvPicPr>
            <a:picLocks noChangeAspect="1"/>
          </p:cNvPicPr>
          <p:nvPr userDrawn="1"/>
        </p:nvPicPr>
        <p:blipFill rotWithShape="1">
          <a:blip r:embed="rId2"/>
          <a:srcRect l="12965" b="19290"/>
          <a:stretch>
            <a:fillRect/>
          </a:stretch>
        </p:blipFill>
        <p:spPr>
          <a:xfrm>
            <a:off x="514" y="197713"/>
            <a:ext cx="7838471" cy="6660287"/>
          </a:xfrm>
          <a:prstGeom prst="rect">
            <a:avLst/>
          </a:prstGeom>
        </p:spPr>
      </p:pic>
      <p:sp>
        <p:nvSpPr>
          <p:cNvPr id="1048703" name="Title 1"/>
          <p:cNvSpPr>
            <a:spLocks noGrp="1"/>
          </p:cNvSpPr>
          <p:nvPr>
            <p:ph type="title"/>
          </p:nvPr>
        </p:nvSpPr>
        <p:spPr>
          <a:xfrm>
            <a:off x="469661" y="1760400"/>
            <a:ext cx="5760000" cy="1836000"/>
          </a:xfrm>
          <a:prstGeom prst="rect">
            <a:avLst/>
          </a:prstGeom>
        </p:spPr>
        <p:txBody>
          <a:bodyPr anchor="b"/>
          <a:lstStyle>
            <a:lvl1pPr>
              <a:lnSpc>
                <a:spcPct val="100000"/>
              </a:lnSpc>
              <a:defRPr sz="2800" cap="all" baseline="0">
                <a:solidFill>
                  <a:schemeClr val="bg1"/>
                </a:solidFill>
              </a:defRPr>
            </a:lvl1pPr>
          </a:lstStyle>
          <a:p>
            <a:r>
              <a:rPr lang="en-US"/>
              <a:t>Click to edit Master title style</a:t>
            </a:r>
            <a:endParaRPr lang="en-US" dirty="0"/>
          </a:p>
        </p:txBody>
      </p:sp>
      <p:sp>
        <p:nvSpPr>
          <p:cNvPr id="1048704" name="Text Placeholder 2"/>
          <p:cNvSpPr>
            <a:spLocks noGrp="1"/>
          </p:cNvSpPr>
          <p:nvPr>
            <p:ph type="body" idx="1"/>
          </p:nvPr>
        </p:nvSpPr>
        <p:spPr>
          <a:xfrm>
            <a:off x="469661" y="3733201"/>
            <a:ext cx="5760000" cy="1500187"/>
          </a:xfrm>
          <a:prstGeom prst="rect">
            <a:avLst/>
          </a:prstGeom>
        </p:spPr>
        <p:txBody>
          <a:bodyPr>
            <a:noAutofit/>
          </a:bodyPr>
          <a:lstStyle>
            <a:lvl1pPr marL="0" indent="0">
              <a:buNone/>
              <a:defRPr sz="18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097172" name="Picture 5"/>
          <p:cNvPicPr>
            <a:picLocks noChangeAspect="1"/>
          </p:cNvPicPr>
          <p:nvPr userDrawn="1"/>
        </p:nvPicPr>
        <p:blipFill rotWithShape="1">
          <a:blip r:embed="rId3" cstate="hqprint">
            <a:lum bright="100000"/>
          </a:blip>
          <a:srcRect l="30700" t="30701" r="30821" b="30425"/>
          <a:stretch>
            <a:fillRect/>
          </a:stretch>
        </p:blipFill>
        <p:spPr>
          <a:xfrm>
            <a:off x="10444529" y="196682"/>
            <a:ext cx="1396159" cy="794042"/>
          </a:xfrm>
          <a:prstGeom prst="rect">
            <a:avLst/>
          </a:prstGeom>
        </p:spPr>
      </p:pic>
    </p:spTree>
    <p:extLst>
      <p:ext uri="{BB962C8B-B14F-4D97-AF65-F5344CB8AC3E}">
        <p14:creationId xmlns:p14="http://schemas.microsoft.com/office/powerpoint/2010/main" val="1137182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icture with Content">
    <p:spTree>
      <p:nvGrpSpPr>
        <p:cNvPr id="1" name=""/>
        <p:cNvGrpSpPr/>
        <p:nvPr/>
      </p:nvGrpSpPr>
      <p:grpSpPr>
        <a:xfrm>
          <a:off x="0" y="0"/>
          <a:ext cx="0" cy="0"/>
          <a:chOff x="0" y="0"/>
          <a:chExt cx="0" cy="0"/>
        </a:xfrm>
      </p:grpSpPr>
      <p:sp>
        <p:nvSpPr>
          <p:cNvPr id="1048592" name="Title 1"/>
          <p:cNvSpPr>
            <a:spLocks noGrp="1"/>
          </p:cNvSpPr>
          <p:nvPr>
            <p:ph type="title"/>
          </p:nvPr>
        </p:nvSpPr>
        <p:spPr>
          <a:xfrm>
            <a:off x="6500399" y="1589392"/>
            <a:ext cx="5234400" cy="504000"/>
          </a:xfrm>
          <a:prstGeom prst="rect">
            <a:avLst/>
          </a:prstGeom>
        </p:spPr>
        <p:txBody>
          <a:bodyPr/>
          <a:lstStyle>
            <a:lvl1pPr>
              <a:defRPr>
                <a:solidFill>
                  <a:schemeClr val="tx1">
                    <a:lumMod val="50000"/>
                  </a:schemeClr>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1048593" name="Text Placeholder 14"/>
          <p:cNvSpPr>
            <a:spLocks noGrp="1"/>
          </p:cNvSpPr>
          <p:nvPr>
            <p:ph type="body" sz="quarter" idx="16"/>
          </p:nvPr>
        </p:nvSpPr>
        <p:spPr>
          <a:xfrm>
            <a:off x="6500399" y="2099148"/>
            <a:ext cx="5234400" cy="489878"/>
          </a:xfrm>
          <a:prstGeom prst="rect">
            <a:avLst/>
          </a:prstGeom>
        </p:spPr>
        <p:txBody>
          <a:bodyPr/>
          <a:lstStyle>
            <a:lvl1pPr marL="0" indent="0">
              <a:buNone/>
              <a:defRPr sz="1800" b="0">
                <a:solidFill>
                  <a:schemeClr val="tx1">
                    <a:lumMod val="50000"/>
                  </a:schemeClr>
                </a:solidFill>
                <a:latin typeface="Arial" panose="020B0604020202020204" pitchFamily="34" charset="0"/>
                <a:ea typeface="+mj-ea"/>
                <a:cs typeface="Arial" panose="020B0604020202020204" pitchFamily="34" charset="0"/>
              </a:defRPr>
            </a:lvl1pPr>
          </a:lstStyle>
          <a:p>
            <a:pPr lvl="0"/>
            <a:r>
              <a:rPr lang="en-US" dirty="0"/>
              <a:t>Click to edit Master text styles</a:t>
            </a:r>
          </a:p>
        </p:txBody>
      </p:sp>
      <p:sp>
        <p:nvSpPr>
          <p:cNvPr id="1048594" name="Picture Placeholder 9"/>
          <p:cNvSpPr>
            <a:spLocks noGrp="1"/>
          </p:cNvSpPr>
          <p:nvPr>
            <p:ph type="pic" sz="quarter" idx="13" hasCustomPrompt="1"/>
          </p:nvPr>
        </p:nvSpPr>
        <p:spPr>
          <a:xfrm>
            <a:off x="-904" y="0"/>
            <a:ext cx="5933077" cy="6858000"/>
          </a:xfrm>
          <a:prstGeom prst="rect">
            <a:avLst/>
          </a:prstGeom>
          <a:ln>
            <a:noFill/>
          </a:ln>
        </p:spPr>
        <p:txBody>
          <a:bodyPr anchor="ctr">
            <a:normAutofit/>
          </a:bodyPr>
          <a:lstStyle>
            <a:lvl1pPr marL="0" indent="0" algn="ctr">
              <a:buFontTx/>
              <a:buNone/>
              <a:defRPr sz="1815" b="1" cap="all" baseline="0">
                <a:solidFill>
                  <a:schemeClr val="tx1"/>
                </a:solidFill>
              </a:defRPr>
            </a:lvl1pPr>
          </a:lstStyle>
          <a:p>
            <a:r>
              <a:rPr lang="en-GB" dirty="0"/>
              <a:t>CLICK TO INSERT IMAGE</a:t>
            </a:r>
          </a:p>
        </p:txBody>
      </p:sp>
      <p:sp>
        <p:nvSpPr>
          <p:cNvPr id="1048595" name="Content Placeholder 3"/>
          <p:cNvSpPr>
            <a:spLocks noGrp="1"/>
          </p:cNvSpPr>
          <p:nvPr>
            <p:ph sz="quarter" idx="17"/>
          </p:nvPr>
        </p:nvSpPr>
        <p:spPr>
          <a:xfrm>
            <a:off x="6500399" y="2745238"/>
            <a:ext cx="5234400" cy="3600000"/>
          </a:xfrm>
          <a:prstGeom prst="rect">
            <a:avLst/>
          </a:prstGeom>
        </p:spPr>
        <p:txBody>
          <a:bodyPr/>
          <a:lstStyle>
            <a:lvl1pPr>
              <a:defRPr>
                <a:solidFill>
                  <a:schemeClr val="tx1">
                    <a:lumMod val="50000"/>
                  </a:schemeClr>
                </a:solidFill>
                <a:latin typeface="Arial" panose="020B0604020202020204" pitchFamily="34" charset="0"/>
                <a:ea typeface="+mj-ea"/>
                <a:cs typeface="Arial" panose="020B0604020202020204" pitchFamily="34" charset="0"/>
              </a:defRPr>
            </a:lvl1pPr>
            <a:lvl2pPr>
              <a:defRPr>
                <a:solidFill>
                  <a:schemeClr val="tx1">
                    <a:lumMod val="50000"/>
                  </a:schemeClr>
                </a:solidFill>
                <a:latin typeface="Arial" panose="020B0604020202020204" pitchFamily="34" charset="0"/>
                <a:ea typeface="+mj-ea"/>
                <a:cs typeface="Arial" panose="020B0604020202020204" pitchFamily="34" charset="0"/>
              </a:defRPr>
            </a:lvl2pPr>
            <a:lvl3pPr>
              <a:defRPr>
                <a:solidFill>
                  <a:schemeClr val="tx1">
                    <a:lumMod val="50000"/>
                  </a:schemeClr>
                </a:solidFill>
                <a:latin typeface="Arial" panose="020B0604020202020204" pitchFamily="34" charset="0"/>
                <a:ea typeface="+mj-ea"/>
                <a:cs typeface="Arial" panose="020B0604020202020204" pitchFamily="34" charset="0"/>
              </a:defRPr>
            </a:lvl3pPr>
            <a:lvl4pPr>
              <a:defRPr>
                <a:solidFill>
                  <a:schemeClr val="tx1">
                    <a:lumMod val="50000"/>
                  </a:schemeClr>
                </a:solidFill>
                <a:latin typeface="Arial" panose="020B0604020202020204" pitchFamily="34" charset="0"/>
                <a:ea typeface="+mj-ea"/>
                <a:cs typeface="Arial" panose="020B0604020202020204" pitchFamily="34" charset="0"/>
              </a:defRPr>
            </a:lvl4pPr>
            <a:lvl5pPr>
              <a:defRPr>
                <a:solidFill>
                  <a:schemeClr val="tx1">
                    <a:lumMod val="50000"/>
                  </a:schemeClr>
                </a:solidFill>
                <a:latin typeface="Arial" panose="020B0604020202020204" pitchFamily="34" charset="0"/>
                <a:ea typeface="+mj-ea"/>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48596" name="Slide Number Placeholder 2"/>
          <p:cNvSpPr>
            <a:spLocks noGrp="1"/>
          </p:cNvSpPr>
          <p:nvPr>
            <p:ph type="sldNum" sz="quarter" idx="18"/>
          </p:nvPr>
        </p:nvSpPr>
        <p:spPr/>
        <p:txBody>
          <a:bodyPr/>
          <a:lstStyle/>
          <a:p>
            <a:pPr defTabSz="457200"/>
            <a:fld id="{476ABACF-0C27-4DD2-A66F-6790151A3A40}" type="slidenum">
              <a:rPr lang="en-US" smtClean="0">
                <a:solidFill>
                  <a:srgbClr val="414042"/>
                </a:solidFill>
              </a:rPr>
              <a:t>‹#›</a:t>
            </a:fld>
            <a:endParaRPr lang="en-US">
              <a:solidFill>
                <a:srgbClr val="414042"/>
              </a:solidFill>
            </a:endParaRPr>
          </a:p>
        </p:txBody>
      </p:sp>
    </p:spTree>
    <p:extLst>
      <p:ext uri="{BB962C8B-B14F-4D97-AF65-F5344CB8AC3E}">
        <p14:creationId xmlns:p14="http://schemas.microsoft.com/office/powerpoint/2010/main" val="2518209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Disclaimer">
    <p:bg>
      <p:bgPr>
        <a:solidFill>
          <a:schemeClr val="bg2"/>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5"/>
          </p:nvPr>
        </p:nvSpPr>
        <p:spPr>
          <a:xfrm>
            <a:off x="468312" y="2056536"/>
            <a:ext cx="11255375" cy="4278690"/>
          </a:xfrm>
        </p:spPr>
        <p:txBody>
          <a:bodyPr wrap="none" lIns="91440" tIns="45720" rIns="91440" bIns="45720" numCol="2" spcCol="288000"/>
          <a:lstStyle>
            <a:lvl1pPr marL="0" marR="0" indent="0">
              <a:spcBef>
                <a:spcPts val="1000"/>
              </a:spcBef>
              <a:spcAft>
                <a:spcPts val="0"/>
              </a:spcAft>
              <a:buNone/>
              <a:defRPr sz="815" b="0">
                <a:ln>
                  <a:noFill/>
                </a:ln>
                <a:solidFill>
                  <a:schemeClr val="tx1"/>
                </a:solidFill>
                <a:latin typeface="+mn-lt"/>
              </a:defRPr>
            </a:lvl1pPr>
            <a:lvl2pPr marL="457200" indent="0">
              <a:buNone/>
              <a:defRPr sz="725">
                <a:latin typeface="+mn-lt"/>
              </a:defRPr>
            </a:lvl2pPr>
            <a:lvl3pPr marL="914400" indent="0">
              <a:buNone/>
              <a:defRPr sz="725">
                <a:latin typeface="+mn-lt"/>
              </a:defRPr>
            </a:lvl3pPr>
            <a:lvl4pPr marL="1371600" indent="0">
              <a:buNone/>
              <a:defRPr sz="725">
                <a:latin typeface="+mn-lt"/>
              </a:defRPr>
            </a:lvl4pPr>
            <a:lvl5pPr marL="1828800" indent="0">
              <a:buNone/>
              <a:defRPr sz="725">
                <a:latin typeface="+mn-lt"/>
              </a:defRPr>
            </a:lvl5pPr>
          </a:lstStyle>
          <a:p>
            <a:pPr lvl="0"/>
            <a:r>
              <a:rPr lang="en-US"/>
              <a:t>Click to edit Master text styles</a:t>
            </a:r>
          </a:p>
        </p:txBody>
      </p:sp>
      <p:sp>
        <p:nvSpPr>
          <p:cNvPr id="7" name="Text Placeholder 14"/>
          <p:cNvSpPr>
            <a:spLocks noGrp="1"/>
          </p:cNvSpPr>
          <p:nvPr>
            <p:ph type="body" sz="quarter" idx="16"/>
          </p:nvPr>
        </p:nvSpPr>
        <p:spPr>
          <a:xfrm>
            <a:off x="468310" y="931728"/>
            <a:ext cx="9447715" cy="1080000"/>
          </a:xfrm>
        </p:spPr>
        <p:txBody>
          <a:bodyPr lIns="91440" tIns="45720" rIns="91440" bIns="45720"/>
          <a:lstStyle>
            <a:lvl1pPr marL="0" marR="0" indent="0">
              <a:spcBef>
                <a:spcPts val="1000"/>
              </a:spcBef>
              <a:spcAft>
                <a:spcPts val="0"/>
              </a:spcAft>
              <a:buNone/>
              <a:defRPr sz="1800" b="0">
                <a:solidFill>
                  <a:schemeClr val="tx2"/>
                </a:solidFill>
                <a:latin typeface="+mj-lt"/>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7"/>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fld id="{7889AFBB-44F3-46F1-9951-421DF2996688}" type="slidenum">
              <a:rPr kumimoji="0" lang="en-GB" sz="1000" b="0" i="0" u="none" strike="noStrike" kern="1200" cap="none" spc="0" normalizeH="0" baseline="0" noProof="0" smtClean="0">
                <a:ln>
                  <a:noFill/>
                </a:ln>
                <a:solidFill>
                  <a:srgbClr val="414042"/>
                </a:solidFill>
                <a:effectLst/>
                <a:uLnTx/>
                <a:uFillTx/>
                <a:latin typeface="Source Sans 3 Light"/>
                <a:ea typeface="+mn-ea"/>
                <a:cs typeface="+mn-cs"/>
              </a:rPr>
              <a:t>‹#›</a:t>
            </a:fld>
            <a:endParaRPr kumimoji="0" lang="en-GB" sz="1000" b="0" i="0" u="none" strike="noStrike" kern="1200" cap="none" spc="0" normalizeH="0" baseline="0" noProof="0" dirty="0">
              <a:ln>
                <a:noFill/>
              </a:ln>
              <a:solidFill>
                <a:srgbClr val="414042"/>
              </a:solidFill>
              <a:effectLst/>
              <a:uLnTx/>
              <a:uFillTx/>
              <a:latin typeface="Source Sans 3 Light"/>
              <a:ea typeface="+mn-ea"/>
              <a:cs typeface="+mn-cs"/>
            </a:endParaRPr>
          </a:p>
        </p:txBody>
      </p:sp>
    </p:spTree>
    <p:extLst>
      <p:ext uri="{BB962C8B-B14F-4D97-AF65-F5344CB8AC3E}">
        <p14:creationId xmlns:p14="http://schemas.microsoft.com/office/powerpoint/2010/main" val="2450901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lank">
    <p:bg>
      <p:bgPr>
        <a:solidFill>
          <a:schemeClr val="bg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6A73A924-4226-4117-AE54-19876741EB8C}" type="slidenum">
              <a:rPr lang="en-US" smtClean="0"/>
              <a:t>‹#›</a:t>
            </a:fld>
            <a:endParaRPr lang="en-US"/>
          </a:p>
        </p:txBody>
      </p:sp>
    </p:spTree>
    <p:extLst>
      <p:ext uri="{BB962C8B-B14F-4D97-AF65-F5344CB8AC3E}">
        <p14:creationId xmlns:p14="http://schemas.microsoft.com/office/powerpoint/2010/main" val="1717807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grpSp>
        <p:nvGrpSpPr>
          <p:cNvPr id="15" name="组合 14"/>
          <p:cNvGrpSpPr/>
          <p:nvPr userDrawn="1"/>
        </p:nvGrpSpPr>
        <p:grpSpPr>
          <a:xfrm flipH="1" flipV="1">
            <a:off x="-15944" y="5422431"/>
            <a:ext cx="1120172" cy="1152143"/>
            <a:chOff x="1565992" y="3100101"/>
            <a:chExt cx="1406469" cy="2632106"/>
          </a:xfrm>
        </p:grpSpPr>
        <p:sp>
          <p:nvSpPr>
            <p:cNvPr id="16" name="等腰三角形 26"/>
            <p:cNvSpPr/>
            <p:nvPr userDrawn="1"/>
          </p:nvSpPr>
          <p:spPr>
            <a:xfrm flipV="1">
              <a:off x="1565992" y="3111145"/>
              <a:ext cx="1406469" cy="2621062"/>
            </a:xfrm>
            <a:custGeom>
              <a:avLst/>
              <a:gdLst>
                <a:gd name="connsiteX0" fmla="*/ 0 w 1406469"/>
                <a:gd name="connsiteY0" fmla="*/ 3476740 h 3476740"/>
                <a:gd name="connsiteX1" fmla="*/ 1406469 w 1406469"/>
                <a:gd name="connsiteY1" fmla="*/ 0 h 3476740"/>
                <a:gd name="connsiteX2" fmla="*/ 1406469 w 1406469"/>
                <a:gd name="connsiteY2" fmla="*/ 3476740 h 3476740"/>
                <a:gd name="connsiteX3" fmla="*/ 0 w 1406469"/>
                <a:gd name="connsiteY3" fmla="*/ 3476740 h 3476740"/>
                <a:gd name="connsiteX0-1" fmla="*/ 0 w 1406469"/>
                <a:gd name="connsiteY0-2" fmla="*/ 3476740 h 3476740"/>
                <a:gd name="connsiteX1-3" fmla="*/ 1406469 w 1406469"/>
                <a:gd name="connsiteY1-4" fmla="*/ 0 h 3476740"/>
                <a:gd name="connsiteX2-5" fmla="*/ 1400412 w 1406469"/>
                <a:gd name="connsiteY2-6" fmla="*/ 881316 h 3476740"/>
                <a:gd name="connsiteX3-7" fmla="*/ 1406469 w 1406469"/>
                <a:gd name="connsiteY3-8" fmla="*/ 3476740 h 3476740"/>
                <a:gd name="connsiteX4" fmla="*/ 0 w 1406469"/>
                <a:gd name="connsiteY4" fmla="*/ 3476740 h 3476740"/>
                <a:gd name="connsiteX0-9" fmla="*/ 0 w 1406469"/>
                <a:gd name="connsiteY0-10" fmla="*/ 3476740 h 3476740"/>
                <a:gd name="connsiteX1-11" fmla="*/ 1058581 w 1406469"/>
                <a:gd name="connsiteY1-12" fmla="*/ 855678 h 3476740"/>
                <a:gd name="connsiteX2-13" fmla="*/ 1406469 w 1406469"/>
                <a:gd name="connsiteY2-14" fmla="*/ 0 h 3476740"/>
                <a:gd name="connsiteX3-15" fmla="*/ 1400412 w 1406469"/>
                <a:gd name="connsiteY3-16" fmla="*/ 881316 h 3476740"/>
                <a:gd name="connsiteX4-17" fmla="*/ 1406469 w 1406469"/>
                <a:gd name="connsiteY4-18" fmla="*/ 3476740 h 3476740"/>
                <a:gd name="connsiteX5" fmla="*/ 0 w 1406469"/>
                <a:gd name="connsiteY5" fmla="*/ 3476740 h 3476740"/>
                <a:gd name="connsiteX0-19" fmla="*/ 0 w 1406469"/>
                <a:gd name="connsiteY0-20" fmla="*/ 2621062 h 2621062"/>
                <a:gd name="connsiteX1-21" fmla="*/ 1058581 w 1406469"/>
                <a:gd name="connsiteY1-22" fmla="*/ 0 h 2621062"/>
                <a:gd name="connsiteX2-23" fmla="*/ 1400412 w 1406469"/>
                <a:gd name="connsiteY2-24" fmla="*/ 25638 h 2621062"/>
                <a:gd name="connsiteX3-25" fmla="*/ 1406469 w 1406469"/>
                <a:gd name="connsiteY3-26" fmla="*/ 2621062 h 2621062"/>
                <a:gd name="connsiteX4-27" fmla="*/ 0 w 1406469"/>
                <a:gd name="connsiteY4-28" fmla="*/ 2621062 h 262106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406469" h="2621062">
                  <a:moveTo>
                    <a:pt x="0" y="2621062"/>
                  </a:moveTo>
                  <a:lnTo>
                    <a:pt x="1058581" y="0"/>
                  </a:lnTo>
                  <a:lnTo>
                    <a:pt x="1400412" y="25638"/>
                  </a:lnTo>
                  <a:lnTo>
                    <a:pt x="1406469" y="2621062"/>
                  </a:lnTo>
                  <a:lnTo>
                    <a:pt x="0" y="2621062"/>
                  </a:lnTo>
                  <a:close/>
                </a:path>
              </a:pathLst>
            </a:custGeom>
            <a:gradFill>
              <a:gsLst>
                <a:gs pos="76000">
                  <a:srgbClr val="52A4AE"/>
                </a:gs>
                <a:gs pos="37000">
                  <a:srgbClr val="92BFB5"/>
                </a:gs>
              </a:gsLst>
              <a:lin ang="1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userDrawn="1"/>
          </p:nvSpPr>
          <p:spPr>
            <a:xfrm flipV="1">
              <a:off x="1779353" y="3100101"/>
              <a:ext cx="1175657" cy="1389601"/>
            </a:xfrm>
            <a:prstGeom prst="triangle">
              <a:avLst>
                <a:gd name="adj" fmla="val 100000"/>
              </a:avLst>
            </a:prstGeom>
            <a:gradFill>
              <a:gsLst>
                <a:gs pos="100000">
                  <a:srgbClr val="77B6BF"/>
                </a:gs>
                <a:gs pos="45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userDrawn="1"/>
        </p:nvGrpSpPr>
        <p:grpSpPr>
          <a:xfrm>
            <a:off x="6404298" y="-615311"/>
            <a:ext cx="5787702" cy="3740603"/>
            <a:chOff x="6404298" y="-615311"/>
            <a:chExt cx="5787702" cy="3740603"/>
          </a:xfrm>
        </p:grpSpPr>
        <p:sp>
          <p:nvSpPr>
            <p:cNvPr id="19" name="等腰三角形 18"/>
            <p:cNvSpPr/>
            <p:nvPr userDrawn="1"/>
          </p:nvSpPr>
          <p:spPr>
            <a:xfrm flipV="1">
              <a:off x="9918359" y="-2"/>
              <a:ext cx="2273641" cy="2225843"/>
            </a:xfrm>
            <a:prstGeom prst="triangle">
              <a:avLst>
                <a:gd name="adj" fmla="val 100000"/>
              </a:avLst>
            </a:prstGeom>
            <a:gradFill>
              <a:gsLst>
                <a:gs pos="75000">
                  <a:srgbClr val="5CACCF"/>
                </a:gs>
                <a:gs pos="31000">
                  <a:srgbClr val="B6D3B7"/>
                </a:gs>
              </a:gsLst>
              <a:lin ang="30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21"/>
            <p:cNvSpPr/>
            <p:nvPr userDrawn="1"/>
          </p:nvSpPr>
          <p:spPr>
            <a:xfrm>
              <a:off x="7858555" y="613606"/>
              <a:ext cx="1215869" cy="1409798"/>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1" fmla="*/ 0 w 826718"/>
                <a:gd name="connsiteY0-2" fmla="*/ 851770 h 851770"/>
                <a:gd name="connsiteX1-3" fmla="*/ 37578 w 826718"/>
                <a:gd name="connsiteY1-4" fmla="*/ 0 h 851770"/>
                <a:gd name="connsiteX2-5" fmla="*/ 826718 w 826718"/>
                <a:gd name="connsiteY2-6" fmla="*/ 851770 h 851770"/>
                <a:gd name="connsiteX3-7" fmla="*/ 0 w 826718"/>
                <a:gd name="connsiteY3-8" fmla="*/ 851770 h 851770"/>
                <a:gd name="connsiteX0-9" fmla="*/ 0 w 1127342"/>
                <a:gd name="connsiteY0-10" fmla="*/ 851770 h 851770"/>
                <a:gd name="connsiteX1-11" fmla="*/ 37578 w 1127342"/>
                <a:gd name="connsiteY1-12" fmla="*/ 0 h 851770"/>
                <a:gd name="connsiteX2-13" fmla="*/ 1127342 w 1127342"/>
                <a:gd name="connsiteY2-14" fmla="*/ 425885 h 851770"/>
                <a:gd name="connsiteX3-15" fmla="*/ 0 w 1127342"/>
                <a:gd name="connsiteY3-16" fmla="*/ 851770 h 851770"/>
                <a:gd name="connsiteX0-17" fmla="*/ 288099 w 1089764"/>
                <a:gd name="connsiteY0-18" fmla="*/ 801665 h 801665"/>
                <a:gd name="connsiteX1-19" fmla="*/ 0 w 1089764"/>
                <a:gd name="connsiteY1-20" fmla="*/ 0 h 801665"/>
                <a:gd name="connsiteX2-21" fmla="*/ 1089764 w 1089764"/>
                <a:gd name="connsiteY2-22" fmla="*/ 425885 h 801665"/>
                <a:gd name="connsiteX3-23" fmla="*/ 288099 w 1089764"/>
                <a:gd name="connsiteY3-24" fmla="*/ 801665 h 801665"/>
                <a:gd name="connsiteX0-25" fmla="*/ 75156 w 1089764"/>
                <a:gd name="connsiteY0-26" fmla="*/ 789139 h 789139"/>
                <a:gd name="connsiteX1-27" fmla="*/ 0 w 1089764"/>
                <a:gd name="connsiteY1-28" fmla="*/ 0 h 789139"/>
                <a:gd name="connsiteX2-29" fmla="*/ 1089764 w 1089764"/>
                <a:gd name="connsiteY2-30" fmla="*/ 425885 h 789139"/>
                <a:gd name="connsiteX3-31" fmla="*/ 75156 w 1089764"/>
                <a:gd name="connsiteY3-32" fmla="*/ 789139 h 789139"/>
                <a:gd name="connsiteX0-33" fmla="*/ 75156 w 889348"/>
                <a:gd name="connsiteY0-34" fmla="*/ 789139 h 864296"/>
                <a:gd name="connsiteX1-35" fmla="*/ 0 w 889348"/>
                <a:gd name="connsiteY1-36" fmla="*/ 0 h 864296"/>
                <a:gd name="connsiteX2-37" fmla="*/ 889348 w 889348"/>
                <a:gd name="connsiteY2-38" fmla="*/ 864296 h 864296"/>
                <a:gd name="connsiteX3-39" fmla="*/ 75156 w 889348"/>
                <a:gd name="connsiteY3-40" fmla="*/ 789139 h 864296"/>
                <a:gd name="connsiteX0-41" fmla="*/ 0 w 814192"/>
                <a:gd name="connsiteY0-42" fmla="*/ 750503 h 825660"/>
                <a:gd name="connsiteX1-43" fmla="*/ 588106 w 814192"/>
                <a:gd name="connsiteY1-44" fmla="*/ 0 h 825660"/>
                <a:gd name="connsiteX2-45" fmla="*/ 814192 w 814192"/>
                <a:gd name="connsiteY2-46" fmla="*/ 825660 h 825660"/>
                <a:gd name="connsiteX3-47" fmla="*/ 0 w 814192"/>
                <a:gd name="connsiteY3-48" fmla="*/ 750503 h 825660"/>
                <a:gd name="connsiteX0-49" fmla="*/ 0 w 852829"/>
                <a:gd name="connsiteY0-50" fmla="*/ 698988 h 825660"/>
                <a:gd name="connsiteX1-51" fmla="*/ 626743 w 852829"/>
                <a:gd name="connsiteY1-52" fmla="*/ 0 h 825660"/>
                <a:gd name="connsiteX2-53" fmla="*/ 852829 w 852829"/>
                <a:gd name="connsiteY2-54" fmla="*/ 825660 h 825660"/>
                <a:gd name="connsiteX3-55" fmla="*/ 0 w 852829"/>
                <a:gd name="connsiteY3-56" fmla="*/ 698988 h 825660"/>
                <a:gd name="connsiteX0-57" fmla="*/ 0 w 839950"/>
                <a:gd name="connsiteY0-58" fmla="*/ 698988 h 864297"/>
                <a:gd name="connsiteX1-59" fmla="*/ 626743 w 839950"/>
                <a:gd name="connsiteY1-60" fmla="*/ 0 h 864297"/>
                <a:gd name="connsiteX2-61" fmla="*/ 839950 w 839950"/>
                <a:gd name="connsiteY2-62" fmla="*/ 864297 h 864297"/>
                <a:gd name="connsiteX3-63" fmla="*/ 0 w 839950"/>
                <a:gd name="connsiteY3-64" fmla="*/ 698988 h 864297"/>
                <a:gd name="connsiteX0-65" fmla="*/ 0 w 988057"/>
                <a:gd name="connsiteY0-66" fmla="*/ 698988 h 1218466"/>
                <a:gd name="connsiteX1-67" fmla="*/ 626743 w 988057"/>
                <a:gd name="connsiteY1-68" fmla="*/ 0 h 1218466"/>
                <a:gd name="connsiteX2-69" fmla="*/ 988057 w 988057"/>
                <a:gd name="connsiteY2-70" fmla="*/ 1218466 h 1218466"/>
                <a:gd name="connsiteX3-71" fmla="*/ 0 w 988057"/>
                <a:gd name="connsiteY3-72" fmla="*/ 698988 h 1218466"/>
                <a:gd name="connsiteX0-73" fmla="*/ 0 w 1702129"/>
                <a:gd name="connsiteY0-74" fmla="*/ 666791 h 1186269"/>
                <a:gd name="connsiteX1-75" fmla="*/ 1702129 w 1702129"/>
                <a:gd name="connsiteY1-76" fmla="*/ 0 h 1186269"/>
                <a:gd name="connsiteX2-77" fmla="*/ 988057 w 1702129"/>
                <a:gd name="connsiteY2-78" fmla="*/ 1186269 h 1186269"/>
                <a:gd name="connsiteX3-79" fmla="*/ 0 w 1702129"/>
                <a:gd name="connsiteY3-80" fmla="*/ 666791 h 1186269"/>
                <a:gd name="connsiteX0-81" fmla="*/ 0 w 988057"/>
                <a:gd name="connsiteY0-82" fmla="*/ 2639970 h 3159448"/>
                <a:gd name="connsiteX1-83" fmla="*/ 65835 w 988057"/>
                <a:gd name="connsiteY1-84" fmla="*/ 0 h 3159448"/>
                <a:gd name="connsiteX2-85" fmla="*/ 988057 w 988057"/>
                <a:gd name="connsiteY2-86" fmla="*/ 3159448 h 3159448"/>
                <a:gd name="connsiteX3-87" fmla="*/ 0 w 988057"/>
                <a:gd name="connsiteY3-88" fmla="*/ 2639970 h 3159448"/>
                <a:gd name="connsiteX0-89" fmla="*/ 0 w 1697920"/>
                <a:gd name="connsiteY0-90" fmla="*/ 2639970 h 2639970"/>
                <a:gd name="connsiteX1-91" fmla="*/ 65835 w 1697920"/>
                <a:gd name="connsiteY1-92" fmla="*/ 0 h 2639970"/>
                <a:gd name="connsiteX2-93" fmla="*/ 1697920 w 1697920"/>
                <a:gd name="connsiteY2-94" fmla="*/ 1414870 h 2639970"/>
                <a:gd name="connsiteX3-95" fmla="*/ 0 w 1697920"/>
                <a:gd name="connsiteY3-96" fmla="*/ 2639970 h 2639970"/>
                <a:gd name="connsiteX0-97" fmla="*/ 0 w 1697920"/>
                <a:gd name="connsiteY0-98" fmla="*/ 2760286 h 2760286"/>
                <a:gd name="connsiteX1-99" fmla="*/ 77866 w 1697920"/>
                <a:gd name="connsiteY1-100" fmla="*/ 0 h 2760286"/>
                <a:gd name="connsiteX2-101" fmla="*/ 1697920 w 1697920"/>
                <a:gd name="connsiteY2-102" fmla="*/ 1535186 h 2760286"/>
                <a:gd name="connsiteX3-103" fmla="*/ 0 w 1697920"/>
                <a:gd name="connsiteY3-104" fmla="*/ 2760286 h 2760286"/>
                <a:gd name="connsiteX0-105" fmla="*/ 764345 w 1620054"/>
                <a:gd name="connsiteY0-106" fmla="*/ 2327149 h 2327149"/>
                <a:gd name="connsiteX1-107" fmla="*/ 0 w 1620054"/>
                <a:gd name="connsiteY1-108" fmla="*/ 0 h 2327149"/>
                <a:gd name="connsiteX2-109" fmla="*/ 1620054 w 1620054"/>
                <a:gd name="connsiteY2-110" fmla="*/ 1535186 h 2327149"/>
                <a:gd name="connsiteX3-111" fmla="*/ 764345 w 1620054"/>
                <a:gd name="connsiteY3-112" fmla="*/ 2327149 h 2327149"/>
                <a:gd name="connsiteX0-113" fmla="*/ 1546397 w 2402106"/>
                <a:gd name="connsiteY0-114" fmla="*/ 1725570 h 1725570"/>
                <a:gd name="connsiteX1-115" fmla="*/ 0 w 2402106"/>
                <a:gd name="connsiteY1-116" fmla="*/ 0 h 1725570"/>
                <a:gd name="connsiteX2-117" fmla="*/ 2402106 w 2402106"/>
                <a:gd name="connsiteY2-118" fmla="*/ 933607 h 1725570"/>
                <a:gd name="connsiteX3-119" fmla="*/ 1546397 w 2402106"/>
                <a:gd name="connsiteY3-120" fmla="*/ 1725570 h 1725570"/>
                <a:gd name="connsiteX0-121" fmla="*/ 1546397 w 1656148"/>
                <a:gd name="connsiteY0-122" fmla="*/ 2897490 h 2897490"/>
                <a:gd name="connsiteX1-123" fmla="*/ 0 w 1656148"/>
                <a:gd name="connsiteY1-124" fmla="*/ 1171920 h 2897490"/>
                <a:gd name="connsiteX2-125" fmla="*/ 1656148 w 1656148"/>
                <a:gd name="connsiteY2-126" fmla="*/ 0 h 2897490"/>
                <a:gd name="connsiteX3-127" fmla="*/ 1546397 w 1656148"/>
                <a:gd name="connsiteY3-128" fmla="*/ 2897490 h 2897490"/>
                <a:gd name="connsiteX0-129" fmla="*/ 1546397 w 1546397"/>
                <a:gd name="connsiteY0-130" fmla="*/ 3258438 h 3258438"/>
                <a:gd name="connsiteX1-131" fmla="*/ 0 w 1546397"/>
                <a:gd name="connsiteY1-132" fmla="*/ 1532868 h 3258438"/>
                <a:gd name="connsiteX2-133" fmla="*/ 104074 w 1546397"/>
                <a:gd name="connsiteY2-134" fmla="*/ 0 h 3258438"/>
                <a:gd name="connsiteX3-135" fmla="*/ 1546397 w 1546397"/>
                <a:gd name="connsiteY3-136" fmla="*/ 3258438 h 3258438"/>
                <a:gd name="connsiteX0-137" fmla="*/ 1305765 w 1305765"/>
                <a:gd name="connsiteY0-138" fmla="*/ 1670270 h 1670270"/>
                <a:gd name="connsiteX1-139" fmla="*/ 0 w 1305765"/>
                <a:gd name="connsiteY1-140" fmla="*/ 1532868 h 1670270"/>
                <a:gd name="connsiteX2-141" fmla="*/ 104074 w 1305765"/>
                <a:gd name="connsiteY2-142" fmla="*/ 0 h 1670270"/>
                <a:gd name="connsiteX3-143" fmla="*/ 1305765 w 1305765"/>
                <a:gd name="connsiteY3-144" fmla="*/ 1670270 h 1670270"/>
                <a:gd name="connsiteX0-145" fmla="*/ 307144 w 307144"/>
                <a:gd name="connsiteY0-146" fmla="*/ 1249165 h 1532868"/>
                <a:gd name="connsiteX1-147" fmla="*/ 0 w 307144"/>
                <a:gd name="connsiteY1-148" fmla="*/ 1532868 h 1532868"/>
                <a:gd name="connsiteX2-149" fmla="*/ 104074 w 307144"/>
                <a:gd name="connsiteY2-150" fmla="*/ 0 h 1532868"/>
                <a:gd name="connsiteX3-151" fmla="*/ 307144 w 307144"/>
                <a:gd name="connsiteY3-152" fmla="*/ 1249165 h 1532868"/>
                <a:gd name="connsiteX0-153" fmla="*/ 728249 w 728249"/>
                <a:gd name="connsiteY0-154" fmla="*/ 1513860 h 1532868"/>
                <a:gd name="connsiteX1-155" fmla="*/ 0 w 728249"/>
                <a:gd name="connsiteY1-156" fmla="*/ 1532868 h 1532868"/>
                <a:gd name="connsiteX2-157" fmla="*/ 104074 w 728249"/>
                <a:gd name="connsiteY2-158" fmla="*/ 0 h 1532868"/>
                <a:gd name="connsiteX3-159" fmla="*/ 728249 w 728249"/>
                <a:gd name="connsiteY3-160" fmla="*/ 1513860 h 1532868"/>
                <a:gd name="connsiteX0-161" fmla="*/ 1273881 w 1273881"/>
                <a:gd name="connsiteY0-162" fmla="*/ 1574018 h 1593026"/>
                <a:gd name="connsiteX1-163" fmla="*/ 545632 w 1273881"/>
                <a:gd name="connsiteY1-164" fmla="*/ 1593026 h 1593026"/>
                <a:gd name="connsiteX2-165" fmla="*/ 0 w 1273881"/>
                <a:gd name="connsiteY2-166" fmla="*/ 0 h 1593026"/>
                <a:gd name="connsiteX3-167" fmla="*/ 1273881 w 1273881"/>
                <a:gd name="connsiteY3-168" fmla="*/ 1574018 h 1593026"/>
                <a:gd name="connsiteX0-169" fmla="*/ 1175168 w 1175168"/>
                <a:gd name="connsiteY0-170" fmla="*/ 1423350 h 1442358"/>
                <a:gd name="connsiteX1-171" fmla="*/ 446919 w 1175168"/>
                <a:gd name="connsiteY1-172" fmla="*/ 1442358 h 1442358"/>
                <a:gd name="connsiteX2-173" fmla="*/ 0 w 1175168"/>
                <a:gd name="connsiteY2-174" fmla="*/ 0 h 1442358"/>
                <a:gd name="connsiteX3-175" fmla="*/ 1175168 w 1175168"/>
                <a:gd name="connsiteY3-176" fmla="*/ 1423350 h 1442358"/>
                <a:gd name="connsiteX0-177" fmla="*/ 1215869 w 1215869"/>
                <a:gd name="connsiteY0-178" fmla="*/ 1390790 h 1409798"/>
                <a:gd name="connsiteX1-179" fmla="*/ 487620 w 1215869"/>
                <a:gd name="connsiteY1-180" fmla="*/ 1409798 h 1409798"/>
                <a:gd name="connsiteX2-181" fmla="*/ 0 w 1215869"/>
                <a:gd name="connsiteY2-182" fmla="*/ 0 h 1409798"/>
                <a:gd name="connsiteX3-183" fmla="*/ 1215869 w 1215869"/>
                <a:gd name="connsiteY3-184" fmla="*/ 1390790 h 1409798"/>
              </a:gdLst>
              <a:ahLst/>
              <a:cxnLst>
                <a:cxn ang="0">
                  <a:pos x="connsiteX0-1" y="connsiteY0-2"/>
                </a:cxn>
                <a:cxn ang="0">
                  <a:pos x="connsiteX1-3" y="connsiteY1-4"/>
                </a:cxn>
                <a:cxn ang="0">
                  <a:pos x="connsiteX2-5" y="connsiteY2-6"/>
                </a:cxn>
                <a:cxn ang="0">
                  <a:pos x="connsiteX3-7" y="connsiteY3-8"/>
                </a:cxn>
              </a:cxnLst>
              <a:rect l="l" t="t" r="r" b="b"/>
              <a:pathLst>
                <a:path w="1215869" h="1409798">
                  <a:moveTo>
                    <a:pt x="1215869" y="1390790"/>
                  </a:moveTo>
                  <a:lnTo>
                    <a:pt x="487620" y="1409798"/>
                  </a:lnTo>
                  <a:lnTo>
                    <a:pt x="0" y="0"/>
                  </a:lnTo>
                  <a:lnTo>
                    <a:pt x="1215869" y="1390790"/>
                  </a:lnTo>
                  <a:close/>
                </a:path>
              </a:pathLst>
            </a:custGeom>
            <a:gradFill>
              <a:gsLst>
                <a:gs pos="62000">
                  <a:srgbClr val="52A4AE"/>
                </a:gs>
                <a:gs pos="35000">
                  <a:srgbClr val="92BFB5"/>
                </a:gs>
              </a:gsLst>
              <a:lin ang="19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1"/>
            <p:cNvSpPr/>
            <p:nvPr userDrawn="1"/>
          </p:nvSpPr>
          <p:spPr>
            <a:xfrm>
              <a:off x="7854306" y="615599"/>
              <a:ext cx="598827" cy="142529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1" fmla="*/ 0 w 826718"/>
                <a:gd name="connsiteY0-2" fmla="*/ 851770 h 851770"/>
                <a:gd name="connsiteX1-3" fmla="*/ 37578 w 826718"/>
                <a:gd name="connsiteY1-4" fmla="*/ 0 h 851770"/>
                <a:gd name="connsiteX2-5" fmla="*/ 826718 w 826718"/>
                <a:gd name="connsiteY2-6" fmla="*/ 851770 h 851770"/>
                <a:gd name="connsiteX3-7" fmla="*/ 0 w 826718"/>
                <a:gd name="connsiteY3-8" fmla="*/ 851770 h 851770"/>
                <a:gd name="connsiteX0-9" fmla="*/ 0 w 1127342"/>
                <a:gd name="connsiteY0-10" fmla="*/ 851770 h 851770"/>
                <a:gd name="connsiteX1-11" fmla="*/ 37578 w 1127342"/>
                <a:gd name="connsiteY1-12" fmla="*/ 0 h 851770"/>
                <a:gd name="connsiteX2-13" fmla="*/ 1127342 w 1127342"/>
                <a:gd name="connsiteY2-14" fmla="*/ 425885 h 851770"/>
                <a:gd name="connsiteX3-15" fmla="*/ 0 w 1127342"/>
                <a:gd name="connsiteY3-16" fmla="*/ 851770 h 851770"/>
                <a:gd name="connsiteX0-17" fmla="*/ 288099 w 1089764"/>
                <a:gd name="connsiteY0-18" fmla="*/ 801665 h 801665"/>
                <a:gd name="connsiteX1-19" fmla="*/ 0 w 1089764"/>
                <a:gd name="connsiteY1-20" fmla="*/ 0 h 801665"/>
                <a:gd name="connsiteX2-21" fmla="*/ 1089764 w 1089764"/>
                <a:gd name="connsiteY2-22" fmla="*/ 425885 h 801665"/>
                <a:gd name="connsiteX3-23" fmla="*/ 288099 w 1089764"/>
                <a:gd name="connsiteY3-24" fmla="*/ 801665 h 801665"/>
                <a:gd name="connsiteX0-25" fmla="*/ 75156 w 1089764"/>
                <a:gd name="connsiteY0-26" fmla="*/ 789139 h 789139"/>
                <a:gd name="connsiteX1-27" fmla="*/ 0 w 1089764"/>
                <a:gd name="connsiteY1-28" fmla="*/ 0 h 789139"/>
                <a:gd name="connsiteX2-29" fmla="*/ 1089764 w 1089764"/>
                <a:gd name="connsiteY2-30" fmla="*/ 425885 h 789139"/>
                <a:gd name="connsiteX3-31" fmla="*/ 75156 w 1089764"/>
                <a:gd name="connsiteY3-32" fmla="*/ 789139 h 789139"/>
                <a:gd name="connsiteX0-33" fmla="*/ 75156 w 889348"/>
                <a:gd name="connsiteY0-34" fmla="*/ 789139 h 864296"/>
                <a:gd name="connsiteX1-35" fmla="*/ 0 w 889348"/>
                <a:gd name="connsiteY1-36" fmla="*/ 0 h 864296"/>
                <a:gd name="connsiteX2-37" fmla="*/ 889348 w 889348"/>
                <a:gd name="connsiteY2-38" fmla="*/ 864296 h 864296"/>
                <a:gd name="connsiteX3-39" fmla="*/ 75156 w 889348"/>
                <a:gd name="connsiteY3-40" fmla="*/ 789139 h 864296"/>
                <a:gd name="connsiteX0-41" fmla="*/ 0 w 814192"/>
                <a:gd name="connsiteY0-42" fmla="*/ 750503 h 825660"/>
                <a:gd name="connsiteX1-43" fmla="*/ 588106 w 814192"/>
                <a:gd name="connsiteY1-44" fmla="*/ 0 h 825660"/>
                <a:gd name="connsiteX2-45" fmla="*/ 814192 w 814192"/>
                <a:gd name="connsiteY2-46" fmla="*/ 825660 h 825660"/>
                <a:gd name="connsiteX3-47" fmla="*/ 0 w 814192"/>
                <a:gd name="connsiteY3-48" fmla="*/ 750503 h 825660"/>
                <a:gd name="connsiteX0-49" fmla="*/ 0 w 852829"/>
                <a:gd name="connsiteY0-50" fmla="*/ 698988 h 825660"/>
                <a:gd name="connsiteX1-51" fmla="*/ 626743 w 852829"/>
                <a:gd name="connsiteY1-52" fmla="*/ 0 h 825660"/>
                <a:gd name="connsiteX2-53" fmla="*/ 852829 w 852829"/>
                <a:gd name="connsiteY2-54" fmla="*/ 825660 h 825660"/>
                <a:gd name="connsiteX3-55" fmla="*/ 0 w 852829"/>
                <a:gd name="connsiteY3-56" fmla="*/ 698988 h 825660"/>
                <a:gd name="connsiteX0-57" fmla="*/ 0 w 839950"/>
                <a:gd name="connsiteY0-58" fmla="*/ 698988 h 864297"/>
                <a:gd name="connsiteX1-59" fmla="*/ 626743 w 839950"/>
                <a:gd name="connsiteY1-60" fmla="*/ 0 h 864297"/>
                <a:gd name="connsiteX2-61" fmla="*/ 839950 w 839950"/>
                <a:gd name="connsiteY2-62" fmla="*/ 864297 h 864297"/>
                <a:gd name="connsiteX3-63" fmla="*/ 0 w 839950"/>
                <a:gd name="connsiteY3-64" fmla="*/ 698988 h 864297"/>
                <a:gd name="connsiteX0-65" fmla="*/ 0 w 988057"/>
                <a:gd name="connsiteY0-66" fmla="*/ 698988 h 1218466"/>
                <a:gd name="connsiteX1-67" fmla="*/ 626743 w 988057"/>
                <a:gd name="connsiteY1-68" fmla="*/ 0 h 1218466"/>
                <a:gd name="connsiteX2-69" fmla="*/ 988057 w 988057"/>
                <a:gd name="connsiteY2-70" fmla="*/ 1218466 h 1218466"/>
                <a:gd name="connsiteX3-71" fmla="*/ 0 w 988057"/>
                <a:gd name="connsiteY3-72" fmla="*/ 698988 h 1218466"/>
                <a:gd name="connsiteX0-73" fmla="*/ 0 w 1702129"/>
                <a:gd name="connsiteY0-74" fmla="*/ 666791 h 1186269"/>
                <a:gd name="connsiteX1-75" fmla="*/ 1702129 w 1702129"/>
                <a:gd name="connsiteY1-76" fmla="*/ 0 h 1186269"/>
                <a:gd name="connsiteX2-77" fmla="*/ 988057 w 1702129"/>
                <a:gd name="connsiteY2-78" fmla="*/ 1186269 h 1186269"/>
                <a:gd name="connsiteX3-79" fmla="*/ 0 w 1702129"/>
                <a:gd name="connsiteY3-80" fmla="*/ 666791 h 1186269"/>
                <a:gd name="connsiteX0-81" fmla="*/ 0 w 988057"/>
                <a:gd name="connsiteY0-82" fmla="*/ 2639970 h 3159448"/>
                <a:gd name="connsiteX1-83" fmla="*/ 65835 w 988057"/>
                <a:gd name="connsiteY1-84" fmla="*/ 0 h 3159448"/>
                <a:gd name="connsiteX2-85" fmla="*/ 988057 w 988057"/>
                <a:gd name="connsiteY2-86" fmla="*/ 3159448 h 3159448"/>
                <a:gd name="connsiteX3-87" fmla="*/ 0 w 988057"/>
                <a:gd name="connsiteY3-88" fmla="*/ 2639970 h 3159448"/>
                <a:gd name="connsiteX0-89" fmla="*/ 0 w 1697920"/>
                <a:gd name="connsiteY0-90" fmla="*/ 2639970 h 2639970"/>
                <a:gd name="connsiteX1-91" fmla="*/ 65835 w 1697920"/>
                <a:gd name="connsiteY1-92" fmla="*/ 0 h 2639970"/>
                <a:gd name="connsiteX2-93" fmla="*/ 1697920 w 1697920"/>
                <a:gd name="connsiteY2-94" fmla="*/ 1414870 h 2639970"/>
                <a:gd name="connsiteX3-95" fmla="*/ 0 w 1697920"/>
                <a:gd name="connsiteY3-96" fmla="*/ 2639970 h 2639970"/>
                <a:gd name="connsiteX0-97" fmla="*/ 0 w 1697920"/>
                <a:gd name="connsiteY0-98" fmla="*/ 2760286 h 2760286"/>
                <a:gd name="connsiteX1-99" fmla="*/ 77866 w 1697920"/>
                <a:gd name="connsiteY1-100" fmla="*/ 0 h 2760286"/>
                <a:gd name="connsiteX2-101" fmla="*/ 1697920 w 1697920"/>
                <a:gd name="connsiteY2-102" fmla="*/ 1535186 h 2760286"/>
                <a:gd name="connsiteX3-103" fmla="*/ 0 w 1697920"/>
                <a:gd name="connsiteY3-104" fmla="*/ 2760286 h 2760286"/>
                <a:gd name="connsiteX0-105" fmla="*/ 764345 w 1620054"/>
                <a:gd name="connsiteY0-106" fmla="*/ 2327149 h 2327149"/>
                <a:gd name="connsiteX1-107" fmla="*/ 0 w 1620054"/>
                <a:gd name="connsiteY1-108" fmla="*/ 0 h 2327149"/>
                <a:gd name="connsiteX2-109" fmla="*/ 1620054 w 1620054"/>
                <a:gd name="connsiteY2-110" fmla="*/ 1535186 h 2327149"/>
                <a:gd name="connsiteX3-111" fmla="*/ 764345 w 1620054"/>
                <a:gd name="connsiteY3-112" fmla="*/ 2327149 h 2327149"/>
                <a:gd name="connsiteX0-113" fmla="*/ 1546397 w 2402106"/>
                <a:gd name="connsiteY0-114" fmla="*/ 1725570 h 1725570"/>
                <a:gd name="connsiteX1-115" fmla="*/ 0 w 2402106"/>
                <a:gd name="connsiteY1-116" fmla="*/ 0 h 1725570"/>
                <a:gd name="connsiteX2-117" fmla="*/ 2402106 w 2402106"/>
                <a:gd name="connsiteY2-118" fmla="*/ 933607 h 1725570"/>
                <a:gd name="connsiteX3-119" fmla="*/ 1546397 w 2402106"/>
                <a:gd name="connsiteY3-120" fmla="*/ 1725570 h 1725570"/>
                <a:gd name="connsiteX0-121" fmla="*/ 1546397 w 1656148"/>
                <a:gd name="connsiteY0-122" fmla="*/ 2897490 h 2897490"/>
                <a:gd name="connsiteX1-123" fmla="*/ 0 w 1656148"/>
                <a:gd name="connsiteY1-124" fmla="*/ 1171920 h 2897490"/>
                <a:gd name="connsiteX2-125" fmla="*/ 1656148 w 1656148"/>
                <a:gd name="connsiteY2-126" fmla="*/ 0 h 2897490"/>
                <a:gd name="connsiteX3-127" fmla="*/ 1546397 w 1656148"/>
                <a:gd name="connsiteY3-128" fmla="*/ 2897490 h 2897490"/>
                <a:gd name="connsiteX0-129" fmla="*/ 1546397 w 1546397"/>
                <a:gd name="connsiteY0-130" fmla="*/ 3258438 h 3258438"/>
                <a:gd name="connsiteX1-131" fmla="*/ 0 w 1546397"/>
                <a:gd name="connsiteY1-132" fmla="*/ 1532868 h 3258438"/>
                <a:gd name="connsiteX2-133" fmla="*/ 104074 w 1546397"/>
                <a:gd name="connsiteY2-134" fmla="*/ 0 h 3258438"/>
                <a:gd name="connsiteX3-135" fmla="*/ 1546397 w 1546397"/>
                <a:gd name="connsiteY3-136" fmla="*/ 3258438 h 3258438"/>
                <a:gd name="connsiteX0-137" fmla="*/ 1305765 w 1305765"/>
                <a:gd name="connsiteY0-138" fmla="*/ 1670270 h 1670270"/>
                <a:gd name="connsiteX1-139" fmla="*/ 0 w 1305765"/>
                <a:gd name="connsiteY1-140" fmla="*/ 1532868 h 1670270"/>
                <a:gd name="connsiteX2-141" fmla="*/ 104074 w 1305765"/>
                <a:gd name="connsiteY2-142" fmla="*/ 0 h 1670270"/>
                <a:gd name="connsiteX3-143" fmla="*/ 1305765 w 1305765"/>
                <a:gd name="connsiteY3-144" fmla="*/ 1670270 h 1670270"/>
                <a:gd name="connsiteX0-145" fmla="*/ 307144 w 307144"/>
                <a:gd name="connsiteY0-146" fmla="*/ 1249165 h 1532868"/>
                <a:gd name="connsiteX1-147" fmla="*/ 0 w 307144"/>
                <a:gd name="connsiteY1-148" fmla="*/ 1532868 h 1532868"/>
                <a:gd name="connsiteX2-149" fmla="*/ 104074 w 307144"/>
                <a:gd name="connsiteY2-150" fmla="*/ 0 h 1532868"/>
                <a:gd name="connsiteX3-151" fmla="*/ 307144 w 307144"/>
                <a:gd name="connsiteY3-152" fmla="*/ 1249165 h 1532868"/>
                <a:gd name="connsiteX0-153" fmla="*/ 728249 w 728249"/>
                <a:gd name="connsiteY0-154" fmla="*/ 1513860 h 1532868"/>
                <a:gd name="connsiteX1-155" fmla="*/ 0 w 728249"/>
                <a:gd name="connsiteY1-156" fmla="*/ 1532868 h 1532868"/>
                <a:gd name="connsiteX2-157" fmla="*/ 104074 w 728249"/>
                <a:gd name="connsiteY2-158" fmla="*/ 0 h 1532868"/>
                <a:gd name="connsiteX3-159" fmla="*/ 728249 w 728249"/>
                <a:gd name="connsiteY3-160" fmla="*/ 1513860 h 1532868"/>
                <a:gd name="connsiteX0-161" fmla="*/ 1273881 w 1273881"/>
                <a:gd name="connsiteY0-162" fmla="*/ 1574018 h 1593026"/>
                <a:gd name="connsiteX1-163" fmla="*/ 545632 w 1273881"/>
                <a:gd name="connsiteY1-164" fmla="*/ 1593026 h 1593026"/>
                <a:gd name="connsiteX2-165" fmla="*/ 0 w 1273881"/>
                <a:gd name="connsiteY2-166" fmla="*/ 0 h 1593026"/>
                <a:gd name="connsiteX3-167" fmla="*/ 1273881 w 1273881"/>
                <a:gd name="connsiteY3-168" fmla="*/ 1574018 h 1593026"/>
                <a:gd name="connsiteX0-169" fmla="*/ 728249 w 728249"/>
                <a:gd name="connsiteY0-170" fmla="*/ 1369482 h 1388490"/>
                <a:gd name="connsiteX1-171" fmla="*/ 0 w 728249"/>
                <a:gd name="connsiteY1-172" fmla="*/ 1388490 h 1388490"/>
                <a:gd name="connsiteX2-173" fmla="*/ 272516 w 728249"/>
                <a:gd name="connsiteY2-174" fmla="*/ 0 h 1388490"/>
                <a:gd name="connsiteX3-175" fmla="*/ 728249 w 728249"/>
                <a:gd name="connsiteY3-176" fmla="*/ 1369482 h 1388490"/>
                <a:gd name="connsiteX0-177" fmla="*/ 487618 w 487618"/>
                <a:gd name="connsiteY0-178" fmla="*/ 1369482 h 1369482"/>
                <a:gd name="connsiteX1-179" fmla="*/ 0 w 487618"/>
                <a:gd name="connsiteY1-180" fmla="*/ 1364427 h 1369482"/>
                <a:gd name="connsiteX2-181" fmla="*/ 31885 w 487618"/>
                <a:gd name="connsiteY2-182" fmla="*/ 0 h 1369482"/>
                <a:gd name="connsiteX3-183" fmla="*/ 487618 w 487618"/>
                <a:gd name="connsiteY3-184" fmla="*/ 1369482 h 1369482"/>
                <a:gd name="connsiteX0-185" fmla="*/ 571839 w 571839"/>
                <a:gd name="connsiteY0-186" fmla="*/ 1369482 h 1376459"/>
                <a:gd name="connsiteX1-187" fmla="*/ 0 w 571839"/>
                <a:gd name="connsiteY1-188" fmla="*/ 1376459 h 1376459"/>
                <a:gd name="connsiteX2-189" fmla="*/ 116106 w 571839"/>
                <a:gd name="connsiteY2-190" fmla="*/ 0 h 1376459"/>
                <a:gd name="connsiteX3-191" fmla="*/ 571839 w 571839"/>
                <a:gd name="connsiteY3-192" fmla="*/ 1369482 h 1376459"/>
                <a:gd name="connsiteX0-193" fmla="*/ 571839 w 571839"/>
                <a:gd name="connsiteY0-194" fmla="*/ 1369482 h 1376459"/>
                <a:gd name="connsiteX1-195" fmla="*/ 0 w 571839"/>
                <a:gd name="connsiteY1-196" fmla="*/ 1376459 h 1376459"/>
                <a:gd name="connsiteX2-197" fmla="*/ 67979 w 571839"/>
                <a:gd name="connsiteY2-198" fmla="*/ 0 h 1376459"/>
                <a:gd name="connsiteX3-199" fmla="*/ 571839 w 571839"/>
                <a:gd name="connsiteY3-200" fmla="*/ 1369482 h 1376459"/>
                <a:gd name="connsiteX0-201" fmla="*/ 598827 w 598827"/>
                <a:gd name="connsiteY0-202" fmla="*/ 1418322 h 1425299"/>
                <a:gd name="connsiteX1-203" fmla="*/ 26988 w 598827"/>
                <a:gd name="connsiteY1-204" fmla="*/ 1425299 h 1425299"/>
                <a:gd name="connsiteX2-205" fmla="*/ 0 w 598827"/>
                <a:gd name="connsiteY2-206" fmla="*/ 0 h 1425299"/>
                <a:gd name="connsiteX3-207" fmla="*/ 598827 w 598827"/>
                <a:gd name="connsiteY3-208" fmla="*/ 1418322 h 1425299"/>
              </a:gdLst>
              <a:ahLst/>
              <a:cxnLst>
                <a:cxn ang="0">
                  <a:pos x="connsiteX0-1" y="connsiteY0-2"/>
                </a:cxn>
                <a:cxn ang="0">
                  <a:pos x="connsiteX1-3" y="connsiteY1-4"/>
                </a:cxn>
                <a:cxn ang="0">
                  <a:pos x="connsiteX2-5" y="connsiteY2-6"/>
                </a:cxn>
                <a:cxn ang="0">
                  <a:pos x="connsiteX3-7" y="connsiteY3-8"/>
                </a:cxn>
              </a:cxnLst>
              <a:rect l="l" t="t" r="r" b="b"/>
              <a:pathLst>
                <a:path w="598827" h="1425299">
                  <a:moveTo>
                    <a:pt x="598827" y="1418322"/>
                  </a:moveTo>
                  <a:lnTo>
                    <a:pt x="26988" y="1425299"/>
                  </a:lnTo>
                  <a:lnTo>
                    <a:pt x="0" y="0"/>
                  </a:lnTo>
                  <a:lnTo>
                    <a:pt x="598827" y="1418322"/>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userDrawn="1"/>
          </p:nvSpPr>
          <p:spPr>
            <a:xfrm flipV="1">
              <a:off x="10981437" y="1028695"/>
              <a:ext cx="1210563" cy="2096597"/>
            </a:xfrm>
            <a:prstGeom prst="triangle">
              <a:avLst>
                <a:gd name="adj" fmla="val 100000"/>
              </a:avLst>
            </a:prstGeom>
            <a:gradFill>
              <a:gsLst>
                <a:gs pos="63000">
                  <a:srgbClr val="A7D2E5"/>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userDrawn="1"/>
          </p:nvSpPr>
          <p:spPr>
            <a:xfrm flipV="1">
              <a:off x="10976024" y="1028694"/>
              <a:ext cx="1210563" cy="980579"/>
            </a:xfrm>
            <a:prstGeom prst="triangle">
              <a:avLst>
                <a:gd name="adj" fmla="val 100000"/>
              </a:avLst>
            </a:prstGeom>
            <a:gradFill>
              <a:gsLst>
                <a:gs pos="65000">
                  <a:srgbClr val="5CACCF"/>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1"/>
            <p:cNvSpPr/>
            <p:nvPr userDrawn="1"/>
          </p:nvSpPr>
          <p:spPr>
            <a:xfrm>
              <a:off x="9315405" y="-484853"/>
              <a:ext cx="1697920" cy="2760286"/>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1" fmla="*/ 0 w 826718"/>
                <a:gd name="connsiteY0-2" fmla="*/ 851770 h 851770"/>
                <a:gd name="connsiteX1-3" fmla="*/ 37578 w 826718"/>
                <a:gd name="connsiteY1-4" fmla="*/ 0 h 851770"/>
                <a:gd name="connsiteX2-5" fmla="*/ 826718 w 826718"/>
                <a:gd name="connsiteY2-6" fmla="*/ 851770 h 851770"/>
                <a:gd name="connsiteX3-7" fmla="*/ 0 w 826718"/>
                <a:gd name="connsiteY3-8" fmla="*/ 851770 h 851770"/>
                <a:gd name="connsiteX0-9" fmla="*/ 0 w 1127342"/>
                <a:gd name="connsiteY0-10" fmla="*/ 851770 h 851770"/>
                <a:gd name="connsiteX1-11" fmla="*/ 37578 w 1127342"/>
                <a:gd name="connsiteY1-12" fmla="*/ 0 h 851770"/>
                <a:gd name="connsiteX2-13" fmla="*/ 1127342 w 1127342"/>
                <a:gd name="connsiteY2-14" fmla="*/ 425885 h 851770"/>
                <a:gd name="connsiteX3-15" fmla="*/ 0 w 1127342"/>
                <a:gd name="connsiteY3-16" fmla="*/ 851770 h 851770"/>
                <a:gd name="connsiteX0-17" fmla="*/ 288099 w 1089764"/>
                <a:gd name="connsiteY0-18" fmla="*/ 801665 h 801665"/>
                <a:gd name="connsiteX1-19" fmla="*/ 0 w 1089764"/>
                <a:gd name="connsiteY1-20" fmla="*/ 0 h 801665"/>
                <a:gd name="connsiteX2-21" fmla="*/ 1089764 w 1089764"/>
                <a:gd name="connsiteY2-22" fmla="*/ 425885 h 801665"/>
                <a:gd name="connsiteX3-23" fmla="*/ 288099 w 1089764"/>
                <a:gd name="connsiteY3-24" fmla="*/ 801665 h 801665"/>
                <a:gd name="connsiteX0-25" fmla="*/ 75156 w 1089764"/>
                <a:gd name="connsiteY0-26" fmla="*/ 789139 h 789139"/>
                <a:gd name="connsiteX1-27" fmla="*/ 0 w 1089764"/>
                <a:gd name="connsiteY1-28" fmla="*/ 0 h 789139"/>
                <a:gd name="connsiteX2-29" fmla="*/ 1089764 w 1089764"/>
                <a:gd name="connsiteY2-30" fmla="*/ 425885 h 789139"/>
                <a:gd name="connsiteX3-31" fmla="*/ 75156 w 1089764"/>
                <a:gd name="connsiteY3-32" fmla="*/ 789139 h 789139"/>
                <a:gd name="connsiteX0-33" fmla="*/ 75156 w 889348"/>
                <a:gd name="connsiteY0-34" fmla="*/ 789139 h 864296"/>
                <a:gd name="connsiteX1-35" fmla="*/ 0 w 889348"/>
                <a:gd name="connsiteY1-36" fmla="*/ 0 h 864296"/>
                <a:gd name="connsiteX2-37" fmla="*/ 889348 w 889348"/>
                <a:gd name="connsiteY2-38" fmla="*/ 864296 h 864296"/>
                <a:gd name="connsiteX3-39" fmla="*/ 75156 w 889348"/>
                <a:gd name="connsiteY3-40" fmla="*/ 789139 h 864296"/>
                <a:gd name="connsiteX0-41" fmla="*/ 0 w 814192"/>
                <a:gd name="connsiteY0-42" fmla="*/ 750503 h 825660"/>
                <a:gd name="connsiteX1-43" fmla="*/ 588106 w 814192"/>
                <a:gd name="connsiteY1-44" fmla="*/ 0 h 825660"/>
                <a:gd name="connsiteX2-45" fmla="*/ 814192 w 814192"/>
                <a:gd name="connsiteY2-46" fmla="*/ 825660 h 825660"/>
                <a:gd name="connsiteX3-47" fmla="*/ 0 w 814192"/>
                <a:gd name="connsiteY3-48" fmla="*/ 750503 h 825660"/>
                <a:gd name="connsiteX0-49" fmla="*/ 0 w 852829"/>
                <a:gd name="connsiteY0-50" fmla="*/ 698988 h 825660"/>
                <a:gd name="connsiteX1-51" fmla="*/ 626743 w 852829"/>
                <a:gd name="connsiteY1-52" fmla="*/ 0 h 825660"/>
                <a:gd name="connsiteX2-53" fmla="*/ 852829 w 852829"/>
                <a:gd name="connsiteY2-54" fmla="*/ 825660 h 825660"/>
                <a:gd name="connsiteX3-55" fmla="*/ 0 w 852829"/>
                <a:gd name="connsiteY3-56" fmla="*/ 698988 h 825660"/>
                <a:gd name="connsiteX0-57" fmla="*/ 0 w 839950"/>
                <a:gd name="connsiteY0-58" fmla="*/ 698988 h 864297"/>
                <a:gd name="connsiteX1-59" fmla="*/ 626743 w 839950"/>
                <a:gd name="connsiteY1-60" fmla="*/ 0 h 864297"/>
                <a:gd name="connsiteX2-61" fmla="*/ 839950 w 839950"/>
                <a:gd name="connsiteY2-62" fmla="*/ 864297 h 864297"/>
                <a:gd name="connsiteX3-63" fmla="*/ 0 w 839950"/>
                <a:gd name="connsiteY3-64" fmla="*/ 698988 h 864297"/>
                <a:gd name="connsiteX0-65" fmla="*/ 0 w 988057"/>
                <a:gd name="connsiteY0-66" fmla="*/ 698988 h 1218466"/>
                <a:gd name="connsiteX1-67" fmla="*/ 626743 w 988057"/>
                <a:gd name="connsiteY1-68" fmla="*/ 0 h 1218466"/>
                <a:gd name="connsiteX2-69" fmla="*/ 988057 w 988057"/>
                <a:gd name="connsiteY2-70" fmla="*/ 1218466 h 1218466"/>
                <a:gd name="connsiteX3-71" fmla="*/ 0 w 988057"/>
                <a:gd name="connsiteY3-72" fmla="*/ 698988 h 1218466"/>
                <a:gd name="connsiteX0-73" fmla="*/ 0 w 1702129"/>
                <a:gd name="connsiteY0-74" fmla="*/ 666791 h 1186269"/>
                <a:gd name="connsiteX1-75" fmla="*/ 1702129 w 1702129"/>
                <a:gd name="connsiteY1-76" fmla="*/ 0 h 1186269"/>
                <a:gd name="connsiteX2-77" fmla="*/ 988057 w 1702129"/>
                <a:gd name="connsiteY2-78" fmla="*/ 1186269 h 1186269"/>
                <a:gd name="connsiteX3-79" fmla="*/ 0 w 1702129"/>
                <a:gd name="connsiteY3-80" fmla="*/ 666791 h 1186269"/>
                <a:gd name="connsiteX0-81" fmla="*/ 0 w 988057"/>
                <a:gd name="connsiteY0-82" fmla="*/ 2639970 h 3159448"/>
                <a:gd name="connsiteX1-83" fmla="*/ 65835 w 988057"/>
                <a:gd name="connsiteY1-84" fmla="*/ 0 h 3159448"/>
                <a:gd name="connsiteX2-85" fmla="*/ 988057 w 988057"/>
                <a:gd name="connsiteY2-86" fmla="*/ 3159448 h 3159448"/>
                <a:gd name="connsiteX3-87" fmla="*/ 0 w 988057"/>
                <a:gd name="connsiteY3-88" fmla="*/ 2639970 h 3159448"/>
                <a:gd name="connsiteX0-89" fmla="*/ 0 w 1697920"/>
                <a:gd name="connsiteY0-90" fmla="*/ 2639970 h 2639970"/>
                <a:gd name="connsiteX1-91" fmla="*/ 65835 w 1697920"/>
                <a:gd name="connsiteY1-92" fmla="*/ 0 h 2639970"/>
                <a:gd name="connsiteX2-93" fmla="*/ 1697920 w 1697920"/>
                <a:gd name="connsiteY2-94" fmla="*/ 1414870 h 2639970"/>
                <a:gd name="connsiteX3-95" fmla="*/ 0 w 1697920"/>
                <a:gd name="connsiteY3-96" fmla="*/ 2639970 h 2639970"/>
                <a:gd name="connsiteX0-97" fmla="*/ 0 w 1697920"/>
                <a:gd name="connsiteY0-98" fmla="*/ 2760286 h 2760286"/>
                <a:gd name="connsiteX1-99" fmla="*/ 77866 w 1697920"/>
                <a:gd name="connsiteY1-100" fmla="*/ 0 h 2760286"/>
                <a:gd name="connsiteX2-101" fmla="*/ 1697920 w 1697920"/>
                <a:gd name="connsiteY2-102" fmla="*/ 1535186 h 2760286"/>
                <a:gd name="connsiteX3-103" fmla="*/ 0 w 1697920"/>
                <a:gd name="connsiteY3-104" fmla="*/ 2760286 h 2760286"/>
              </a:gdLst>
              <a:ahLst/>
              <a:cxnLst>
                <a:cxn ang="0">
                  <a:pos x="connsiteX0-1" y="connsiteY0-2"/>
                </a:cxn>
                <a:cxn ang="0">
                  <a:pos x="connsiteX1-3" y="connsiteY1-4"/>
                </a:cxn>
                <a:cxn ang="0">
                  <a:pos x="connsiteX2-5" y="connsiteY2-6"/>
                </a:cxn>
                <a:cxn ang="0">
                  <a:pos x="connsiteX3-7" y="connsiteY3-8"/>
                </a:cxn>
              </a:cxnLst>
              <a:rect l="l" t="t" r="r" b="b"/>
              <a:pathLst>
                <a:path w="1697920" h="2760286">
                  <a:moveTo>
                    <a:pt x="0" y="2760286"/>
                  </a:moveTo>
                  <a:lnTo>
                    <a:pt x="77866" y="0"/>
                  </a:lnTo>
                  <a:lnTo>
                    <a:pt x="1697920" y="1535186"/>
                  </a:lnTo>
                  <a:lnTo>
                    <a:pt x="0" y="2760286"/>
                  </a:lnTo>
                  <a:close/>
                </a:path>
              </a:pathLst>
            </a:custGeom>
            <a:gradFill>
              <a:gsLst>
                <a:gs pos="93000">
                  <a:srgbClr val="52A4AE"/>
                </a:gs>
                <a:gs pos="40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1"/>
            <p:cNvSpPr/>
            <p:nvPr userDrawn="1"/>
          </p:nvSpPr>
          <p:spPr>
            <a:xfrm>
              <a:off x="7854758" y="-615311"/>
              <a:ext cx="1569062" cy="289749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1" fmla="*/ 0 w 826718"/>
                <a:gd name="connsiteY0-2" fmla="*/ 851770 h 851770"/>
                <a:gd name="connsiteX1-3" fmla="*/ 37578 w 826718"/>
                <a:gd name="connsiteY1-4" fmla="*/ 0 h 851770"/>
                <a:gd name="connsiteX2-5" fmla="*/ 826718 w 826718"/>
                <a:gd name="connsiteY2-6" fmla="*/ 851770 h 851770"/>
                <a:gd name="connsiteX3-7" fmla="*/ 0 w 826718"/>
                <a:gd name="connsiteY3-8" fmla="*/ 851770 h 851770"/>
                <a:gd name="connsiteX0-9" fmla="*/ 0 w 1127342"/>
                <a:gd name="connsiteY0-10" fmla="*/ 851770 h 851770"/>
                <a:gd name="connsiteX1-11" fmla="*/ 37578 w 1127342"/>
                <a:gd name="connsiteY1-12" fmla="*/ 0 h 851770"/>
                <a:gd name="connsiteX2-13" fmla="*/ 1127342 w 1127342"/>
                <a:gd name="connsiteY2-14" fmla="*/ 425885 h 851770"/>
                <a:gd name="connsiteX3-15" fmla="*/ 0 w 1127342"/>
                <a:gd name="connsiteY3-16" fmla="*/ 851770 h 851770"/>
                <a:gd name="connsiteX0-17" fmla="*/ 288099 w 1089764"/>
                <a:gd name="connsiteY0-18" fmla="*/ 801665 h 801665"/>
                <a:gd name="connsiteX1-19" fmla="*/ 0 w 1089764"/>
                <a:gd name="connsiteY1-20" fmla="*/ 0 h 801665"/>
                <a:gd name="connsiteX2-21" fmla="*/ 1089764 w 1089764"/>
                <a:gd name="connsiteY2-22" fmla="*/ 425885 h 801665"/>
                <a:gd name="connsiteX3-23" fmla="*/ 288099 w 1089764"/>
                <a:gd name="connsiteY3-24" fmla="*/ 801665 h 801665"/>
                <a:gd name="connsiteX0-25" fmla="*/ 75156 w 1089764"/>
                <a:gd name="connsiteY0-26" fmla="*/ 789139 h 789139"/>
                <a:gd name="connsiteX1-27" fmla="*/ 0 w 1089764"/>
                <a:gd name="connsiteY1-28" fmla="*/ 0 h 789139"/>
                <a:gd name="connsiteX2-29" fmla="*/ 1089764 w 1089764"/>
                <a:gd name="connsiteY2-30" fmla="*/ 425885 h 789139"/>
                <a:gd name="connsiteX3-31" fmla="*/ 75156 w 1089764"/>
                <a:gd name="connsiteY3-32" fmla="*/ 789139 h 789139"/>
                <a:gd name="connsiteX0-33" fmla="*/ 75156 w 889348"/>
                <a:gd name="connsiteY0-34" fmla="*/ 789139 h 864296"/>
                <a:gd name="connsiteX1-35" fmla="*/ 0 w 889348"/>
                <a:gd name="connsiteY1-36" fmla="*/ 0 h 864296"/>
                <a:gd name="connsiteX2-37" fmla="*/ 889348 w 889348"/>
                <a:gd name="connsiteY2-38" fmla="*/ 864296 h 864296"/>
                <a:gd name="connsiteX3-39" fmla="*/ 75156 w 889348"/>
                <a:gd name="connsiteY3-40" fmla="*/ 789139 h 864296"/>
                <a:gd name="connsiteX0-41" fmla="*/ 0 w 814192"/>
                <a:gd name="connsiteY0-42" fmla="*/ 750503 h 825660"/>
                <a:gd name="connsiteX1-43" fmla="*/ 588106 w 814192"/>
                <a:gd name="connsiteY1-44" fmla="*/ 0 h 825660"/>
                <a:gd name="connsiteX2-45" fmla="*/ 814192 w 814192"/>
                <a:gd name="connsiteY2-46" fmla="*/ 825660 h 825660"/>
                <a:gd name="connsiteX3-47" fmla="*/ 0 w 814192"/>
                <a:gd name="connsiteY3-48" fmla="*/ 750503 h 825660"/>
                <a:gd name="connsiteX0-49" fmla="*/ 0 w 852829"/>
                <a:gd name="connsiteY0-50" fmla="*/ 698988 h 825660"/>
                <a:gd name="connsiteX1-51" fmla="*/ 626743 w 852829"/>
                <a:gd name="connsiteY1-52" fmla="*/ 0 h 825660"/>
                <a:gd name="connsiteX2-53" fmla="*/ 852829 w 852829"/>
                <a:gd name="connsiteY2-54" fmla="*/ 825660 h 825660"/>
                <a:gd name="connsiteX3-55" fmla="*/ 0 w 852829"/>
                <a:gd name="connsiteY3-56" fmla="*/ 698988 h 825660"/>
                <a:gd name="connsiteX0-57" fmla="*/ 0 w 839950"/>
                <a:gd name="connsiteY0-58" fmla="*/ 698988 h 864297"/>
                <a:gd name="connsiteX1-59" fmla="*/ 626743 w 839950"/>
                <a:gd name="connsiteY1-60" fmla="*/ 0 h 864297"/>
                <a:gd name="connsiteX2-61" fmla="*/ 839950 w 839950"/>
                <a:gd name="connsiteY2-62" fmla="*/ 864297 h 864297"/>
                <a:gd name="connsiteX3-63" fmla="*/ 0 w 839950"/>
                <a:gd name="connsiteY3-64" fmla="*/ 698988 h 864297"/>
                <a:gd name="connsiteX0-65" fmla="*/ 0 w 988057"/>
                <a:gd name="connsiteY0-66" fmla="*/ 698988 h 1218466"/>
                <a:gd name="connsiteX1-67" fmla="*/ 626743 w 988057"/>
                <a:gd name="connsiteY1-68" fmla="*/ 0 h 1218466"/>
                <a:gd name="connsiteX2-69" fmla="*/ 988057 w 988057"/>
                <a:gd name="connsiteY2-70" fmla="*/ 1218466 h 1218466"/>
                <a:gd name="connsiteX3-71" fmla="*/ 0 w 988057"/>
                <a:gd name="connsiteY3-72" fmla="*/ 698988 h 1218466"/>
                <a:gd name="connsiteX0-73" fmla="*/ 0 w 1702129"/>
                <a:gd name="connsiteY0-74" fmla="*/ 666791 h 1186269"/>
                <a:gd name="connsiteX1-75" fmla="*/ 1702129 w 1702129"/>
                <a:gd name="connsiteY1-76" fmla="*/ 0 h 1186269"/>
                <a:gd name="connsiteX2-77" fmla="*/ 988057 w 1702129"/>
                <a:gd name="connsiteY2-78" fmla="*/ 1186269 h 1186269"/>
                <a:gd name="connsiteX3-79" fmla="*/ 0 w 1702129"/>
                <a:gd name="connsiteY3-80" fmla="*/ 666791 h 1186269"/>
                <a:gd name="connsiteX0-81" fmla="*/ 0 w 988057"/>
                <a:gd name="connsiteY0-82" fmla="*/ 2639970 h 3159448"/>
                <a:gd name="connsiteX1-83" fmla="*/ 65835 w 988057"/>
                <a:gd name="connsiteY1-84" fmla="*/ 0 h 3159448"/>
                <a:gd name="connsiteX2-85" fmla="*/ 988057 w 988057"/>
                <a:gd name="connsiteY2-86" fmla="*/ 3159448 h 3159448"/>
                <a:gd name="connsiteX3-87" fmla="*/ 0 w 988057"/>
                <a:gd name="connsiteY3-88" fmla="*/ 2639970 h 3159448"/>
                <a:gd name="connsiteX0-89" fmla="*/ 0 w 1697920"/>
                <a:gd name="connsiteY0-90" fmla="*/ 2639970 h 2639970"/>
                <a:gd name="connsiteX1-91" fmla="*/ 65835 w 1697920"/>
                <a:gd name="connsiteY1-92" fmla="*/ 0 h 2639970"/>
                <a:gd name="connsiteX2-93" fmla="*/ 1697920 w 1697920"/>
                <a:gd name="connsiteY2-94" fmla="*/ 1414870 h 2639970"/>
                <a:gd name="connsiteX3-95" fmla="*/ 0 w 1697920"/>
                <a:gd name="connsiteY3-96" fmla="*/ 2639970 h 2639970"/>
                <a:gd name="connsiteX0-97" fmla="*/ 0 w 1697920"/>
                <a:gd name="connsiteY0-98" fmla="*/ 2760286 h 2760286"/>
                <a:gd name="connsiteX1-99" fmla="*/ 77866 w 1697920"/>
                <a:gd name="connsiteY1-100" fmla="*/ 0 h 2760286"/>
                <a:gd name="connsiteX2-101" fmla="*/ 1697920 w 1697920"/>
                <a:gd name="connsiteY2-102" fmla="*/ 1535186 h 2760286"/>
                <a:gd name="connsiteX3-103" fmla="*/ 0 w 1697920"/>
                <a:gd name="connsiteY3-104" fmla="*/ 2760286 h 2760286"/>
                <a:gd name="connsiteX0-105" fmla="*/ 764345 w 1620054"/>
                <a:gd name="connsiteY0-106" fmla="*/ 2327149 h 2327149"/>
                <a:gd name="connsiteX1-107" fmla="*/ 0 w 1620054"/>
                <a:gd name="connsiteY1-108" fmla="*/ 0 h 2327149"/>
                <a:gd name="connsiteX2-109" fmla="*/ 1620054 w 1620054"/>
                <a:gd name="connsiteY2-110" fmla="*/ 1535186 h 2327149"/>
                <a:gd name="connsiteX3-111" fmla="*/ 764345 w 1620054"/>
                <a:gd name="connsiteY3-112" fmla="*/ 2327149 h 2327149"/>
                <a:gd name="connsiteX0-113" fmla="*/ 1546397 w 2402106"/>
                <a:gd name="connsiteY0-114" fmla="*/ 1725570 h 1725570"/>
                <a:gd name="connsiteX1-115" fmla="*/ 0 w 2402106"/>
                <a:gd name="connsiteY1-116" fmla="*/ 0 h 1725570"/>
                <a:gd name="connsiteX2-117" fmla="*/ 2402106 w 2402106"/>
                <a:gd name="connsiteY2-118" fmla="*/ 933607 h 1725570"/>
                <a:gd name="connsiteX3-119" fmla="*/ 1546397 w 2402106"/>
                <a:gd name="connsiteY3-120" fmla="*/ 1725570 h 1725570"/>
                <a:gd name="connsiteX0-121" fmla="*/ 1546397 w 1656148"/>
                <a:gd name="connsiteY0-122" fmla="*/ 2897490 h 2897490"/>
                <a:gd name="connsiteX1-123" fmla="*/ 0 w 1656148"/>
                <a:gd name="connsiteY1-124" fmla="*/ 1171920 h 2897490"/>
                <a:gd name="connsiteX2-125" fmla="*/ 1656148 w 1656148"/>
                <a:gd name="connsiteY2-126" fmla="*/ 0 h 2897490"/>
                <a:gd name="connsiteX3-127" fmla="*/ 1546397 w 1656148"/>
                <a:gd name="connsiteY3-128" fmla="*/ 2897490 h 2897490"/>
                <a:gd name="connsiteX0-129" fmla="*/ 1459311 w 1569062"/>
                <a:gd name="connsiteY0-130" fmla="*/ 2897490 h 2897490"/>
                <a:gd name="connsiteX1-131" fmla="*/ 0 w 1569062"/>
                <a:gd name="connsiteY1-132" fmla="*/ 1229977 h 2897490"/>
                <a:gd name="connsiteX2-133" fmla="*/ 1569062 w 1569062"/>
                <a:gd name="connsiteY2-134" fmla="*/ 0 h 2897490"/>
                <a:gd name="connsiteX3-135" fmla="*/ 1459311 w 1569062"/>
                <a:gd name="connsiteY3-136" fmla="*/ 2897490 h 2897490"/>
              </a:gdLst>
              <a:ahLst/>
              <a:cxnLst>
                <a:cxn ang="0">
                  <a:pos x="connsiteX0-1" y="connsiteY0-2"/>
                </a:cxn>
                <a:cxn ang="0">
                  <a:pos x="connsiteX1-3" y="connsiteY1-4"/>
                </a:cxn>
                <a:cxn ang="0">
                  <a:pos x="connsiteX2-5" y="connsiteY2-6"/>
                </a:cxn>
                <a:cxn ang="0">
                  <a:pos x="connsiteX3-7" y="connsiteY3-8"/>
                </a:cxn>
              </a:cxnLst>
              <a:rect l="l" t="t" r="r" b="b"/>
              <a:pathLst>
                <a:path w="1569062" h="2897490">
                  <a:moveTo>
                    <a:pt x="1459311" y="2897490"/>
                  </a:moveTo>
                  <a:lnTo>
                    <a:pt x="0" y="1229977"/>
                  </a:lnTo>
                  <a:lnTo>
                    <a:pt x="1569062" y="0"/>
                  </a:lnTo>
                  <a:lnTo>
                    <a:pt x="1459311" y="2897490"/>
                  </a:lnTo>
                  <a:close/>
                </a:path>
              </a:pathLst>
            </a:custGeom>
            <a:gradFill>
              <a:gsLst>
                <a:gs pos="100000">
                  <a:srgbClr val="52A4AE"/>
                </a:gs>
                <a:gs pos="37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1"/>
            <p:cNvSpPr/>
            <p:nvPr userDrawn="1"/>
          </p:nvSpPr>
          <p:spPr>
            <a:xfrm rot="19016716">
              <a:off x="7429689" y="1625281"/>
              <a:ext cx="749276" cy="47365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1" fmla="*/ 0 w 826718"/>
                <a:gd name="connsiteY0-2" fmla="*/ 851770 h 851770"/>
                <a:gd name="connsiteX1-3" fmla="*/ 37578 w 826718"/>
                <a:gd name="connsiteY1-4" fmla="*/ 0 h 851770"/>
                <a:gd name="connsiteX2-5" fmla="*/ 826718 w 826718"/>
                <a:gd name="connsiteY2-6" fmla="*/ 851770 h 851770"/>
                <a:gd name="connsiteX3-7" fmla="*/ 0 w 826718"/>
                <a:gd name="connsiteY3-8" fmla="*/ 851770 h 851770"/>
                <a:gd name="connsiteX0-9" fmla="*/ 0 w 1127342"/>
                <a:gd name="connsiteY0-10" fmla="*/ 851770 h 851770"/>
                <a:gd name="connsiteX1-11" fmla="*/ 37578 w 1127342"/>
                <a:gd name="connsiteY1-12" fmla="*/ 0 h 851770"/>
                <a:gd name="connsiteX2-13" fmla="*/ 1127342 w 1127342"/>
                <a:gd name="connsiteY2-14" fmla="*/ 425885 h 851770"/>
                <a:gd name="connsiteX3-15" fmla="*/ 0 w 1127342"/>
                <a:gd name="connsiteY3-16" fmla="*/ 851770 h 851770"/>
                <a:gd name="connsiteX0-17" fmla="*/ 288099 w 1089764"/>
                <a:gd name="connsiteY0-18" fmla="*/ 801665 h 801665"/>
                <a:gd name="connsiteX1-19" fmla="*/ 0 w 1089764"/>
                <a:gd name="connsiteY1-20" fmla="*/ 0 h 801665"/>
                <a:gd name="connsiteX2-21" fmla="*/ 1089764 w 1089764"/>
                <a:gd name="connsiteY2-22" fmla="*/ 425885 h 801665"/>
                <a:gd name="connsiteX3-23" fmla="*/ 288099 w 1089764"/>
                <a:gd name="connsiteY3-24" fmla="*/ 801665 h 801665"/>
                <a:gd name="connsiteX0-25" fmla="*/ 75156 w 1089764"/>
                <a:gd name="connsiteY0-26" fmla="*/ 789139 h 789139"/>
                <a:gd name="connsiteX1-27" fmla="*/ 0 w 1089764"/>
                <a:gd name="connsiteY1-28" fmla="*/ 0 h 789139"/>
                <a:gd name="connsiteX2-29" fmla="*/ 1089764 w 1089764"/>
                <a:gd name="connsiteY2-30" fmla="*/ 425885 h 789139"/>
                <a:gd name="connsiteX3-31" fmla="*/ 75156 w 1089764"/>
                <a:gd name="connsiteY3-32" fmla="*/ 789139 h 789139"/>
                <a:gd name="connsiteX0-33" fmla="*/ 487232 w 1089764"/>
                <a:gd name="connsiteY0-34" fmla="*/ 1153500 h 1153499"/>
                <a:gd name="connsiteX1-35" fmla="*/ 0 w 1089764"/>
                <a:gd name="connsiteY1-36" fmla="*/ 0 h 1153499"/>
                <a:gd name="connsiteX2-37" fmla="*/ 1089764 w 1089764"/>
                <a:gd name="connsiteY2-38" fmla="*/ 425885 h 1153499"/>
                <a:gd name="connsiteX3-39" fmla="*/ 487232 w 1089764"/>
                <a:gd name="connsiteY3-40" fmla="*/ 1153500 h 1153499"/>
                <a:gd name="connsiteX0-41" fmla="*/ 545691 w 1148223"/>
                <a:gd name="connsiteY0-42" fmla="*/ 912867 h 912866"/>
                <a:gd name="connsiteX1-43" fmla="*/ 0 w 1148223"/>
                <a:gd name="connsiteY1-44" fmla="*/ 1 h 912866"/>
                <a:gd name="connsiteX2-45" fmla="*/ 1148223 w 1148223"/>
                <a:gd name="connsiteY2-46" fmla="*/ 185252 h 912866"/>
                <a:gd name="connsiteX3-47" fmla="*/ 545691 w 1148223"/>
                <a:gd name="connsiteY3-48" fmla="*/ 912867 h 912866"/>
                <a:gd name="connsiteX0-49" fmla="*/ 545691 w 1113510"/>
                <a:gd name="connsiteY0-50" fmla="*/ 1200100 h 1200099"/>
                <a:gd name="connsiteX1-51" fmla="*/ 0 w 1113510"/>
                <a:gd name="connsiteY1-52" fmla="*/ 287234 h 1200099"/>
                <a:gd name="connsiteX2-53" fmla="*/ 1113511 w 1113510"/>
                <a:gd name="connsiteY2-54" fmla="*/ 0 h 1200099"/>
                <a:gd name="connsiteX3-55" fmla="*/ 545691 w 1113510"/>
                <a:gd name="connsiteY3-56" fmla="*/ 1200100 h 1200099"/>
              </a:gdLst>
              <a:ahLst/>
              <a:cxnLst>
                <a:cxn ang="0">
                  <a:pos x="connsiteX0-1" y="connsiteY0-2"/>
                </a:cxn>
                <a:cxn ang="0">
                  <a:pos x="connsiteX1-3" y="connsiteY1-4"/>
                </a:cxn>
                <a:cxn ang="0">
                  <a:pos x="connsiteX2-5" y="connsiteY2-6"/>
                </a:cxn>
                <a:cxn ang="0">
                  <a:pos x="connsiteX3-7" y="connsiteY3-8"/>
                </a:cxn>
              </a:cxnLst>
              <a:rect l="l" t="t" r="r" b="b"/>
              <a:pathLst>
                <a:path w="1113510" h="1200099">
                  <a:moveTo>
                    <a:pt x="545691" y="1200100"/>
                  </a:moveTo>
                  <a:lnTo>
                    <a:pt x="0" y="287234"/>
                  </a:lnTo>
                  <a:lnTo>
                    <a:pt x="1113511" y="0"/>
                  </a:lnTo>
                  <a:lnTo>
                    <a:pt x="545691" y="1200100"/>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1"/>
            <p:cNvSpPr/>
            <p:nvPr userDrawn="1"/>
          </p:nvSpPr>
          <p:spPr>
            <a:xfrm rot="19016716">
              <a:off x="6932975" y="1332339"/>
              <a:ext cx="813578" cy="55312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1" fmla="*/ 0 w 826718"/>
                <a:gd name="connsiteY0-2" fmla="*/ 851770 h 851770"/>
                <a:gd name="connsiteX1-3" fmla="*/ 37578 w 826718"/>
                <a:gd name="connsiteY1-4" fmla="*/ 0 h 851770"/>
                <a:gd name="connsiteX2-5" fmla="*/ 826718 w 826718"/>
                <a:gd name="connsiteY2-6" fmla="*/ 851770 h 851770"/>
                <a:gd name="connsiteX3-7" fmla="*/ 0 w 826718"/>
                <a:gd name="connsiteY3-8" fmla="*/ 851770 h 851770"/>
                <a:gd name="connsiteX0-9" fmla="*/ 0 w 1127342"/>
                <a:gd name="connsiteY0-10" fmla="*/ 851770 h 851770"/>
                <a:gd name="connsiteX1-11" fmla="*/ 37578 w 1127342"/>
                <a:gd name="connsiteY1-12" fmla="*/ 0 h 851770"/>
                <a:gd name="connsiteX2-13" fmla="*/ 1127342 w 1127342"/>
                <a:gd name="connsiteY2-14" fmla="*/ 425885 h 851770"/>
                <a:gd name="connsiteX3-15" fmla="*/ 0 w 1127342"/>
                <a:gd name="connsiteY3-16" fmla="*/ 851770 h 851770"/>
                <a:gd name="connsiteX0-17" fmla="*/ 288099 w 1089764"/>
                <a:gd name="connsiteY0-18" fmla="*/ 801665 h 801665"/>
                <a:gd name="connsiteX1-19" fmla="*/ 0 w 1089764"/>
                <a:gd name="connsiteY1-20" fmla="*/ 0 h 801665"/>
                <a:gd name="connsiteX2-21" fmla="*/ 1089764 w 1089764"/>
                <a:gd name="connsiteY2-22" fmla="*/ 425885 h 801665"/>
                <a:gd name="connsiteX3-23" fmla="*/ 288099 w 1089764"/>
                <a:gd name="connsiteY3-24" fmla="*/ 801665 h 801665"/>
                <a:gd name="connsiteX0-25" fmla="*/ 75156 w 1089764"/>
                <a:gd name="connsiteY0-26" fmla="*/ 789139 h 789139"/>
                <a:gd name="connsiteX1-27" fmla="*/ 0 w 1089764"/>
                <a:gd name="connsiteY1-28" fmla="*/ 0 h 789139"/>
                <a:gd name="connsiteX2-29" fmla="*/ 1089764 w 1089764"/>
                <a:gd name="connsiteY2-30" fmla="*/ 425885 h 789139"/>
                <a:gd name="connsiteX3-31" fmla="*/ 75156 w 1089764"/>
                <a:gd name="connsiteY3-32" fmla="*/ 789139 h 789139"/>
                <a:gd name="connsiteX0-33" fmla="*/ 487232 w 1089764"/>
                <a:gd name="connsiteY0-34" fmla="*/ 1153500 h 1153499"/>
                <a:gd name="connsiteX1-35" fmla="*/ 0 w 1089764"/>
                <a:gd name="connsiteY1-36" fmla="*/ 0 h 1153499"/>
                <a:gd name="connsiteX2-37" fmla="*/ 1089764 w 1089764"/>
                <a:gd name="connsiteY2-38" fmla="*/ 425885 h 1153499"/>
                <a:gd name="connsiteX3-39" fmla="*/ 487232 w 1089764"/>
                <a:gd name="connsiteY3-40" fmla="*/ 1153500 h 1153499"/>
                <a:gd name="connsiteX0-41" fmla="*/ 545691 w 1148223"/>
                <a:gd name="connsiteY0-42" fmla="*/ 912867 h 912866"/>
                <a:gd name="connsiteX1-43" fmla="*/ 0 w 1148223"/>
                <a:gd name="connsiteY1-44" fmla="*/ 1 h 912866"/>
                <a:gd name="connsiteX2-45" fmla="*/ 1148223 w 1148223"/>
                <a:gd name="connsiteY2-46" fmla="*/ 185252 h 912866"/>
                <a:gd name="connsiteX3-47" fmla="*/ 545691 w 1148223"/>
                <a:gd name="connsiteY3-48" fmla="*/ 912867 h 912866"/>
                <a:gd name="connsiteX0-49" fmla="*/ 545691 w 1113510"/>
                <a:gd name="connsiteY0-50" fmla="*/ 1200100 h 1200099"/>
                <a:gd name="connsiteX1-51" fmla="*/ 0 w 1113510"/>
                <a:gd name="connsiteY1-52" fmla="*/ 287234 h 1200099"/>
                <a:gd name="connsiteX2-53" fmla="*/ 1113511 w 1113510"/>
                <a:gd name="connsiteY2-54" fmla="*/ 0 h 1200099"/>
                <a:gd name="connsiteX3-55" fmla="*/ 545691 w 1113510"/>
                <a:gd name="connsiteY3-56" fmla="*/ 1200100 h 1200099"/>
                <a:gd name="connsiteX0-57" fmla="*/ 302414 w 1113511"/>
                <a:gd name="connsiteY0-58" fmla="*/ 1688683 h 1688683"/>
                <a:gd name="connsiteX1-59" fmla="*/ 0 w 1113511"/>
                <a:gd name="connsiteY1-60" fmla="*/ 287234 h 1688683"/>
                <a:gd name="connsiteX2-61" fmla="*/ 1113511 w 1113511"/>
                <a:gd name="connsiteY2-62" fmla="*/ 0 h 1688683"/>
                <a:gd name="connsiteX3-63" fmla="*/ 302414 w 1113511"/>
                <a:gd name="connsiteY3-64" fmla="*/ 1688683 h 1688683"/>
                <a:gd name="connsiteX0-65" fmla="*/ 302414 w 1209070"/>
                <a:gd name="connsiteY0-66" fmla="*/ 1401450 h 1401450"/>
                <a:gd name="connsiteX1-67" fmla="*/ 0 w 1209070"/>
                <a:gd name="connsiteY1-68" fmla="*/ 1 h 1401450"/>
                <a:gd name="connsiteX2-69" fmla="*/ 1209069 w 1209070"/>
                <a:gd name="connsiteY2-70" fmla="*/ 699361 h 1401450"/>
                <a:gd name="connsiteX3-71" fmla="*/ 302414 w 1209070"/>
                <a:gd name="connsiteY3-72" fmla="*/ 1401450 h 1401450"/>
              </a:gdLst>
              <a:ahLst/>
              <a:cxnLst>
                <a:cxn ang="0">
                  <a:pos x="connsiteX0-1" y="connsiteY0-2"/>
                </a:cxn>
                <a:cxn ang="0">
                  <a:pos x="connsiteX1-3" y="connsiteY1-4"/>
                </a:cxn>
                <a:cxn ang="0">
                  <a:pos x="connsiteX2-5" y="connsiteY2-6"/>
                </a:cxn>
                <a:cxn ang="0">
                  <a:pos x="connsiteX3-7" y="connsiteY3-8"/>
                </a:cxn>
              </a:cxnLst>
              <a:rect l="l" t="t" r="r" b="b"/>
              <a:pathLst>
                <a:path w="1209070" h="1401450">
                  <a:moveTo>
                    <a:pt x="302414" y="1401450"/>
                  </a:moveTo>
                  <a:lnTo>
                    <a:pt x="0" y="1"/>
                  </a:lnTo>
                  <a:lnTo>
                    <a:pt x="1209069" y="699361"/>
                  </a:lnTo>
                  <a:lnTo>
                    <a:pt x="302414" y="140145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1"/>
            <p:cNvSpPr/>
            <p:nvPr userDrawn="1"/>
          </p:nvSpPr>
          <p:spPr>
            <a:xfrm rot="19016716">
              <a:off x="6404298" y="1055749"/>
              <a:ext cx="493101" cy="56486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1" fmla="*/ 0 w 826718"/>
                <a:gd name="connsiteY0-2" fmla="*/ 851770 h 851770"/>
                <a:gd name="connsiteX1-3" fmla="*/ 37578 w 826718"/>
                <a:gd name="connsiteY1-4" fmla="*/ 0 h 851770"/>
                <a:gd name="connsiteX2-5" fmla="*/ 826718 w 826718"/>
                <a:gd name="connsiteY2-6" fmla="*/ 851770 h 851770"/>
                <a:gd name="connsiteX3-7" fmla="*/ 0 w 826718"/>
                <a:gd name="connsiteY3-8" fmla="*/ 851770 h 851770"/>
                <a:gd name="connsiteX0-9" fmla="*/ 0 w 1127342"/>
                <a:gd name="connsiteY0-10" fmla="*/ 851770 h 851770"/>
                <a:gd name="connsiteX1-11" fmla="*/ 37578 w 1127342"/>
                <a:gd name="connsiteY1-12" fmla="*/ 0 h 851770"/>
                <a:gd name="connsiteX2-13" fmla="*/ 1127342 w 1127342"/>
                <a:gd name="connsiteY2-14" fmla="*/ 425885 h 851770"/>
                <a:gd name="connsiteX3-15" fmla="*/ 0 w 1127342"/>
                <a:gd name="connsiteY3-16" fmla="*/ 851770 h 851770"/>
                <a:gd name="connsiteX0-17" fmla="*/ 288099 w 1089764"/>
                <a:gd name="connsiteY0-18" fmla="*/ 801665 h 801665"/>
                <a:gd name="connsiteX1-19" fmla="*/ 0 w 1089764"/>
                <a:gd name="connsiteY1-20" fmla="*/ 0 h 801665"/>
                <a:gd name="connsiteX2-21" fmla="*/ 1089764 w 1089764"/>
                <a:gd name="connsiteY2-22" fmla="*/ 425885 h 801665"/>
                <a:gd name="connsiteX3-23" fmla="*/ 288099 w 1089764"/>
                <a:gd name="connsiteY3-24" fmla="*/ 801665 h 801665"/>
                <a:gd name="connsiteX0-25" fmla="*/ 75156 w 1089764"/>
                <a:gd name="connsiteY0-26" fmla="*/ 789139 h 789139"/>
                <a:gd name="connsiteX1-27" fmla="*/ 0 w 1089764"/>
                <a:gd name="connsiteY1-28" fmla="*/ 0 h 789139"/>
                <a:gd name="connsiteX2-29" fmla="*/ 1089764 w 1089764"/>
                <a:gd name="connsiteY2-30" fmla="*/ 425885 h 789139"/>
                <a:gd name="connsiteX3-31" fmla="*/ 75156 w 1089764"/>
                <a:gd name="connsiteY3-32" fmla="*/ 789139 h 789139"/>
                <a:gd name="connsiteX0-33" fmla="*/ 487232 w 1089764"/>
                <a:gd name="connsiteY0-34" fmla="*/ 1153500 h 1153499"/>
                <a:gd name="connsiteX1-35" fmla="*/ 0 w 1089764"/>
                <a:gd name="connsiteY1-36" fmla="*/ 0 h 1153499"/>
                <a:gd name="connsiteX2-37" fmla="*/ 1089764 w 1089764"/>
                <a:gd name="connsiteY2-38" fmla="*/ 425885 h 1153499"/>
                <a:gd name="connsiteX3-39" fmla="*/ 487232 w 1089764"/>
                <a:gd name="connsiteY3-40" fmla="*/ 1153500 h 1153499"/>
                <a:gd name="connsiteX0-41" fmla="*/ 545691 w 1148223"/>
                <a:gd name="connsiteY0-42" fmla="*/ 912867 h 912866"/>
                <a:gd name="connsiteX1-43" fmla="*/ 0 w 1148223"/>
                <a:gd name="connsiteY1-44" fmla="*/ 1 h 912866"/>
                <a:gd name="connsiteX2-45" fmla="*/ 1148223 w 1148223"/>
                <a:gd name="connsiteY2-46" fmla="*/ 185252 h 912866"/>
                <a:gd name="connsiteX3-47" fmla="*/ 545691 w 1148223"/>
                <a:gd name="connsiteY3-48" fmla="*/ 912867 h 912866"/>
                <a:gd name="connsiteX0-49" fmla="*/ 545691 w 1113510"/>
                <a:gd name="connsiteY0-50" fmla="*/ 1200100 h 1200099"/>
                <a:gd name="connsiteX1-51" fmla="*/ 0 w 1113510"/>
                <a:gd name="connsiteY1-52" fmla="*/ 287234 h 1200099"/>
                <a:gd name="connsiteX2-53" fmla="*/ 1113511 w 1113510"/>
                <a:gd name="connsiteY2-54" fmla="*/ 0 h 1200099"/>
                <a:gd name="connsiteX3-55" fmla="*/ 545691 w 1113510"/>
                <a:gd name="connsiteY3-56" fmla="*/ 1200100 h 1200099"/>
                <a:gd name="connsiteX0-57" fmla="*/ 302414 w 1113511"/>
                <a:gd name="connsiteY0-58" fmla="*/ 1688683 h 1688683"/>
                <a:gd name="connsiteX1-59" fmla="*/ 0 w 1113511"/>
                <a:gd name="connsiteY1-60" fmla="*/ 287234 h 1688683"/>
                <a:gd name="connsiteX2-61" fmla="*/ 1113511 w 1113511"/>
                <a:gd name="connsiteY2-62" fmla="*/ 0 h 1688683"/>
                <a:gd name="connsiteX3-63" fmla="*/ 302414 w 1113511"/>
                <a:gd name="connsiteY3-64" fmla="*/ 1688683 h 1688683"/>
                <a:gd name="connsiteX0-65" fmla="*/ 302414 w 1209070"/>
                <a:gd name="connsiteY0-66" fmla="*/ 1401450 h 1401450"/>
                <a:gd name="connsiteX1-67" fmla="*/ 0 w 1209070"/>
                <a:gd name="connsiteY1-68" fmla="*/ 1 h 1401450"/>
                <a:gd name="connsiteX2-69" fmla="*/ 1209069 w 1209070"/>
                <a:gd name="connsiteY2-70" fmla="*/ 699361 h 1401450"/>
                <a:gd name="connsiteX3-71" fmla="*/ 302414 w 1209070"/>
                <a:gd name="connsiteY3-72" fmla="*/ 1401450 h 1401450"/>
                <a:gd name="connsiteX0-73" fmla="*/ 0 w 1451958"/>
                <a:gd name="connsiteY0-74" fmla="*/ 699715 h 699715"/>
                <a:gd name="connsiteX1-75" fmla="*/ 242889 w 1451958"/>
                <a:gd name="connsiteY1-76" fmla="*/ 1 h 699715"/>
                <a:gd name="connsiteX2-77" fmla="*/ 1451958 w 1451958"/>
                <a:gd name="connsiteY2-78" fmla="*/ 699361 h 699715"/>
                <a:gd name="connsiteX3-79" fmla="*/ 0 w 1451958"/>
                <a:gd name="connsiteY3-80" fmla="*/ 699715 h 699715"/>
                <a:gd name="connsiteX0-81" fmla="*/ 0 w 732805"/>
                <a:gd name="connsiteY0-82" fmla="*/ 699715 h 1431177"/>
                <a:gd name="connsiteX1-83" fmla="*/ 242889 w 732805"/>
                <a:gd name="connsiteY1-84" fmla="*/ 1 h 1431177"/>
                <a:gd name="connsiteX2-85" fmla="*/ 732804 w 732805"/>
                <a:gd name="connsiteY2-86" fmla="*/ 1431176 h 1431177"/>
                <a:gd name="connsiteX3-87" fmla="*/ 0 w 732805"/>
                <a:gd name="connsiteY3-88" fmla="*/ 699715 h 1431177"/>
              </a:gdLst>
              <a:ahLst/>
              <a:cxnLst>
                <a:cxn ang="0">
                  <a:pos x="connsiteX0-1" y="connsiteY0-2"/>
                </a:cxn>
                <a:cxn ang="0">
                  <a:pos x="connsiteX1-3" y="connsiteY1-4"/>
                </a:cxn>
                <a:cxn ang="0">
                  <a:pos x="connsiteX2-5" y="connsiteY2-6"/>
                </a:cxn>
                <a:cxn ang="0">
                  <a:pos x="connsiteX3-7" y="connsiteY3-8"/>
                </a:cxn>
              </a:cxnLst>
              <a:rect l="l" t="t" r="r" b="b"/>
              <a:pathLst>
                <a:path w="732805" h="1431177">
                  <a:moveTo>
                    <a:pt x="0" y="699715"/>
                  </a:moveTo>
                  <a:lnTo>
                    <a:pt x="242889" y="1"/>
                  </a:lnTo>
                  <a:lnTo>
                    <a:pt x="732804" y="1431176"/>
                  </a:lnTo>
                  <a:lnTo>
                    <a:pt x="0" y="699715"/>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1"/>
            <p:cNvSpPr/>
            <p:nvPr userDrawn="1"/>
          </p:nvSpPr>
          <p:spPr>
            <a:xfrm rot="19016716">
              <a:off x="6519455" y="1855065"/>
              <a:ext cx="420702" cy="39939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1" fmla="*/ 0 w 826718"/>
                <a:gd name="connsiteY0-2" fmla="*/ 851770 h 851770"/>
                <a:gd name="connsiteX1-3" fmla="*/ 37578 w 826718"/>
                <a:gd name="connsiteY1-4" fmla="*/ 0 h 851770"/>
                <a:gd name="connsiteX2-5" fmla="*/ 826718 w 826718"/>
                <a:gd name="connsiteY2-6" fmla="*/ 851770 h 851770"/>
                <a:gd name="connsiteX3-7" fmla="*/ 0 w 826718"/>
                <a:gd name="connsiteY3-8" fmla="*/ 851770 h 851770"/>
                <a:gd name="connsiteX0-9" fmla="*/ 0 w 1127342"/>
                <a:gd name="connsiteY0-10" fmla="*/ 851770 h 851770"/>
                <a:gd name="connsiteX1-11" fmla="*/ 37578 w 1127342"/>
                <a:gd name="connsiteY1-12" fmla="*/ 0 h 851770"/>
                <a:gd name="connsiteX2-13" fmla="*/ 1127342 w 1127342"/>
                <a:gd name="connsiteY2-14" fmla="*/ 425885 h 851770"/>
                <a:gd name="connsiteX3-15" fmla="*/ 0 w 1127342"/>
                <a:gd name="connsiteY3-16" fmla="*/ 851770 h 851770"/>
                <a:gd name="connsiteX0-17" fmla="*/ 288099 w 1089764"/>
                <a:gd name="connsiteY0-18" fmla="*/ 801665 h 801665"/>
                <a:gd name="connsiteX1-19" fmla="*/ 0 w 1089764"/>
                <a:gd name="connsiteY1-20" fmla="*/ 0 h 801665"/>
                <a:gd name="connsiteX2-21" fmla="*/ 1089764 w 1089764"/>
                <a:gd name="connsiteY2-22" fmla="*/ 425885 h 801665"/>
                <a:gd name="connsiteX3-23" fmla="*/ 288099 w 1089764"/>
                <a:gd name="connsiteY3-24" fmla="*/ 801665 h 801665"/>
                <a:gd name="connsiteX0-25" fmla="*/ 75156 w 1089764"/>
                <a:gd name="connsiteY0-26" fmla="*/ 789139 h 789139"/>
                <a:gd name="connsiteX1-27" fmla="*/ 0 w 1089764"/>
                <a:gd name="connsiteY1-28" fmla="*/ 0 h 789139"/>
                <a:gd name="connsiteX2-29" fmla="*/ 1089764 w 1089764"/>
                <a:gd name="connsiteY2-30" fmla="*/ 425885 h 789139"/>
                <a:gd name="connsiteX3-31" fmla="*/ 75156 w 1089764"/>
                <a:gd name="connsiteY3-32" fmla="*/ 789139 h 789139"/>
                <a:gd name="connsiteX0-33" fmla="*/ 487232 w 1089764"/>
                <a:gd name="connsiteY0-34" fmla="*/ 1153500 h 1153499"/>
                <a:gd name="connsiteX1-35" fmla="*/ 0 w 1089764"/>
                <a:gd name="connsiteY1-36" fmla="*/ 0 h 1153499"/>
                <a:gd name="connsiteX2-37" fmla="*/ 1089764 w 1089764"/>
                <a:gd name="connsiteY2-38" fmla="*/ 425885 h 1153499"/>
                <a:gd name="connsiteX3-39" fmla="*/ 487232 w 1089764"/>
                <a:gd name="connsiteY3-40" fmla="*/ 1153500 h 1153499"/>
                <a:gd name="connsiteX0-41" fmla="*/ 545691 w 1148223"/>
                <a:gd name="connsiteY0-42" fmla="*/ 912867 h 912866"/>
                <a:gd name="connsiteX1-43" fmla="*/ 0 w 1148223"/>
                <a:gd name="connsiteY1-44" fmla="*/ 1 h 912866"/>
                <a:gd name="connsiteX2-45" fmla="*/ 1148223 w 1148223"/>
                <a:gd name="connsiteY2-46" fmla="*/ 185252 h 912866"/>
                <a:gd name="connsiteX3-47" fmla="*/ 545691 w 1148223"/>
                <a:gd name="connsiteY3-48" fmla="*/ 912867 h 912866"/>
                <a:gd name="connsiteX0-49" fmla="*/ 545691 w 1113510"/>
                <a:gd name="connsiteY0-50" fmla="*/ 1200100 h 1200099"/>
                <a:gd name="connsiteX1-51" fmla="*/ 0 w 1113510"/>
                <a:gd name="connsiteY1-52" fmla="*/ 287234 h 1200099"/>
                <a:gd name="connsiteX2-53" fmla="*/ 1113511 w 1113510"/>
                <a:gd name="connsiteY2-54" fmla="*/ 0 h 1200099"/>
                <a:gd name="connsiteX3-55" fmla="*/ 545691 w 1113510"/>
                <a:gd name="connsiteY3-56" fmla="*/ 1200100 h 1200099"/>
                <a:gd name="connsiteX0-57" fmla="*/ 302414 w 1113511"/>
                <a:gd name="connsiteY0-58" fmla="*/ 1688683 h 1688683"/>
                <a:gd name="connsiteX1-59" fmla="*/ 0 w 1113511"/>
                <a:gd name="connsiteY1-60" fmla="*/ 287234 h 1688683"/>
                <a:gd name="connsiteX2-61" fmla="*/ 1113511 w 1113511"/>
                <a:gd name="connsiteY2-62" fmla="*/ 0 h 1688683"/>
                <a:gd name="connsiteX3-63" fmla="*/ 302414 w 1113511"/>
                <a:gd name="connsiteY3-64" fmla="*/ 1688683 h 1688683"/>
                <a:gd name="connsiteX0-65" fmla="*/ 302414 w 1209070"/>
                <a:gd name="connsiteY0-66" fmla="*/ 1401450 h 1401450"/>
                <a:gd name="connsiteX1-67" fmla="*/ 0 w 1209070"/>
                <a:gd name="connsiteY1-68" fmla="*/ 1 h 1401450"/>
                <a:gd name="connsiteX2-69" fmla="*/ 1209069 w 1209070"/>
                <a:gd name="connsiteY2-70" fmla="*/ 699361 h 1401450"/>
                <a:gd name="connsiteX3-71" fmla="*/ 302414 w 1209070"/>
                <a:gd name="connsiteY3-72" fmla="*/ 1401450 h 1401450"/>
                <a:gd name="connsiteX0-73" fmla="*/ 0 w 1451958"/>
                <a:gd name="connsiteY0-74" fmla="*/ 699715 h 699715"/>
                <a:gd name="connsiteX1-75" fmla="*/ 242889 w 1451958"/>
                <a:gd name="connsiteY1-76" fmla="*/ 1 h 699715"/>
                <a:gd name="connsiteX2-77" fmla="*/ 1451958 w 1451958"/>
                <a:gd name="connsiteY2-78" fmla="*/ 699361 h 699715"/>
                <a:gd name="connsiteX3-79" fmla="*/ 0 w 1451958"/>
                <a:gd name="connsiteY3-80" fmla="*/ 699715 h 699715"/>
                <a:gd name="connsiteX0-81" fmla="*/ 0 w 732805"/>
                <a:gd name="connsiteY0-82" fmla="*/ 699715 h 1431177"/>
                <a:gd name="connsiteX1-83" fmla="*/ 242889 w 732805"/>
                <a:gd name="connsiteY1-84" fmla="*/ 1 h 1431177"/>
                <a:gd name="connsiteX2-85" fmla="*/ 732804 w 732805"/>
                <a:gd name="connsiteY2-86" fmla="*/ 1431176 h 1431177"/>
                <a:gd name="connsiteX3-87" fmla="*/ 0 w 732805"/>
                <a:gd name="connsiteY3-88" fmla="*/ 699715 h 1431177"/>
                <a:gd name="connsiteX0-89" fmla="*/ 0 w 732804"/>
                <a:gd name="connsiteY0-90" fmla="*/ 424454 h 1155916"/>
                <a:gd name="connsiteX1-91" fmla="*/ 703793 w 732804"/>
                <a:gd name="connsiteY1-92" fmla="*/ 1 h 1155916"/>
                <a:gd name="connsiteX2-93" fmla="*/ 732804 w 732804"/>
                <a:gd name="connsiteY2-94" fmla="*/ 1155915 h 1155916"/>
                <a:gd name="connsiteX3-95" fmla="*/ 0 w 732804"/>
                <a:gd name="connsiteY3-96" fmla="*/ 424454 h 1155916"/>
                <a:gd name="connsiteX0-97" fmla="*/ 0 w 703794"/>
                <a:gd name="connsiteY0-98" fmla="*/ 424454 h 1436384"/>
                <a:gd name="connsiteX1-99" fmla="*/ 703793 w 703794"/>
                <a:gd name="connsiteY1-100" fmla="*/ 1 h 1436384"/>
                <a:gd name="connsiteX2-101" fmla="*/ 358875 w 703794"/>
                <a:gd name="connsiteY2-102" fmla="*/ 1436384 h 1436384"/>
                <a:gd name="connsiteX3-103" fmla="*/ 0 w 703794"/>
                <a:gd name="connsiteY3-104" fmla="*/ 424454 h 1436384"/>
                <a:gd name="connsiteX0-105" fmla="*/ 0 w 625213"/>
                <a:gd name="connsiteY0-106" fmla="*/ 0 h 1011930"/>
                <a:gd name="connsiteX1-107" fmla="*/ 625212 w 625213"/>
                <a:gd name="connsiteY1-108" fmla="*/ 76158 h 1011930"/>
                <a:gd name="connsiteX2-109" fmla="*/ 358875 w 625213"/>
                <a:gd name="connsiteY2-110" fmla="*/ 1011930 h 1011930"/>
                <a:gd name="connsiteX3-111" fmla="*/ 0 w 625213"/>
                <a:gd name="connsiteY3-112" fmla="*/ 0 h 1011930"/>
              </a:gdLst>
              <a:ahLst/>
              <a:cxnLst>
                <a:cxn ang="0">
                  <a:pos x="connsiteX0-1" y="connsiteY0-2"/>
                </a:cxn>
                <a:cxn ang="0">
                  <a:pos x="connsiteX1-3" y="connsiteY1-4"/>
                </a:cxn>
                <a:cxn ang="0">
                  <a:pos x="connsiteX2-5" y="connsiteY2-6"/>
                </a:cxn>
                <a:cxn ang="0">
                  <a:pos x="connsiteX3-7" y="connsiteY3-8"/>
                </a:cxn>
              </a:cxnLst>
              <a:rect l="l" t="t" r="r" b="b"/>
              <a:pathLst>
                <a:path w="625213" h="1011930">
                  <a:moveTo>
                    <a:pt x="0" y="0"/>
                  </a:moveTo>
                  <a:lnTo>
                    <a:pt x="625212" y="76158"/>
                  </a:lnTo>
                  <a:lnTo>
                    <a:pt x="358875" y="1011930"/>
                  </a:lnTo>
                  <a:lnTo>
                    <a:pt x="0" y="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userDrawn="1"/>
        </p:nvSpPr>
        <p:spPr>
          <a:xfrm>
            <a:off x="197820" y="263237"/>
            <a:ext cx="11797868" cy="66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userDrawn="1"/>
        </p:nvSpPr>
        <p:spPr>
          <a:xfrm>
            <a:off x="6386946" y="5422432"/>
            <a:ext cx="5822505" cy="1446611"/>
          </a:xfrm>
          <a:prstGeom prst="triangle">
            <a:avLst>
              <a:gd name="adj" fmla="val 100000"/>
            </a:avLst>
          </a:prstGeom>
          <a:gradFill>
            <a:gsLst>
              <a:gs pos="67000">
                <a:srgbClr val="FFFFFF"/>
              </a:gs>
              <a:gs pos="0">
                <a:srgbClr val="E1EAEF">
                  <a:alpha val="57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userDrawn="1"/>
        </p:nvGrpSpPr>
        <p:grpSpPr>
          <a:xfrm>
            <a:off x="5659987" y="1377793"/>
            <a:ext cx="906097" cy="0"/>
            <a:chOff x="5444832" y="1399309"/>
            <a:chExt cx="906097" cy="0"/>
          </a:xfrm>
        </p:grpSpPr>
        <p:cxnSp>
          <p:nvCxnSpPr>
            <p:cNvPr id="33" name="直接连接符 32"/>
            <p:cNvCxnSpPr/>
            <p:nvPr/>
          </p:nvCxnSpPr>
          <p:spPr>
            <a:xfrm>
              <a:off x="5444832" y="1399309"/>
              <a:ext cx="454994" cy="0"/>
            </a:xfrm>
            <a:prstGeom prst="line">
              <a:avLst/>
            </a:prstGeom>
            <a:ln w="57150">
              <a:gradFill>
                <a:gsLst>
                  <a:gs pos="0">
                    <a:srgbClr val="92BFB5"/>
                  </a:gs>
                  <a:gs pos="100000">
                    <a:srgbClr val="52A4AE"/>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895935" y="1399309"/>
              <a:ext cx="454994"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29537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11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_제목 및 내용">
    <p:spTree>
      <p:nvGrpSpPr>
        <p:cNvPr id="1" name=""/>
        <p:cNvGrpSpPr/>
        <p:nvPr/>
      </p:nvGrpSpPr>
      <p:grpSpPr>
        <a:xfrm>
          <a:off x="0" y="0"/>
          <a:ext cx="0" cy="0"/>
          <a:chOff x="0" y="0"/>
          <a:chExt cx="0" cy="0"/>
        </a:xfrm>
      </p:grpSpPr>
      <p:grpSp>
        <p:nvGrpSpPr>
          <p:cNvPr id="18" name="그룹 17"/>
          <p:cNvGrpSpPr/>
          <p:nvPr/>
        </p:nvGrpSpPr>
        <p:grpSpPr>
          <a:xfrm>
            <a:off x="-1" y="1142993"/>
            <a:ext cx="12193524" cy="60959"/>
            <a:chOff x="-140841" y="1028228"/>
            <a:chExt cx="9285984" cy="45719"/>
          </a:xfrm>
        </p:grpSpPr>
        <p:sp>
          <p:nvSpPr>
            <p:cNvPr id="19" name="직사각형 18"/>
            <p:cNvSpPr/>
            <p:nvPr/>
          </p:nvSpPr>
          <p:spPr>
            <a:xfrm>
              <a:off x="1406823" y="1028228"/>
              <a:ext cx="1547664" cy="45719"/>
            </a:xfrm>
            <a:prstGeom prst="rect">
              <a:avLst/>
            </a:prstGeom>
            <a:solidFill>
              <a:srgbClr val="6C4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직사각형 19"/>
            <p:cNvSpPr/>
            <p:nvPr/>
          </p:nvSpPr>
          <p:spPr>
            <a:xfrm>
              <a:off x="2954487" y="1028228"/>
              <a:ext cx="1547664" cy="45719"/>
            </a:xfrm>
            <a:prstGeom prst="rect">
              <a:avLst/>
            </a:prstGeom>
            <a:solidFill>
              <a:srgbClr val="342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1" name="직사각형 20"/>
            <p:cNvSpPr/>
            <p:nvPr/>
          </p:nvSpPr>
          <p:spPr>
            <a:xfrm>
              <a:off x="4502151" y="1028228"/>
              <a:ext cx="1547664" cy="45719"/>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2" name="직사각형 21"/>
            <p:cNvSpPr/>
            <p:nvPr/>
          </p:nvSpPr>
          <p:spPr>
            <a:xfrm>
              <a:off x="6049815" y="1028228"/>
              <a:ext cx="1547664" cy="45719"/>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3" name="직사각형 22"/>
            <p:cNvSpPr/>
            <p:nvPr/>
          </p:nvSpPr>
          <p:spPr>
            <a:xfrm>
              <a:off x="7597479" y="1028228"/>
              <a:ext cx="1547664" cy="45719"/>
            </a:xfrm>
            <a:prstGeom prst="rect">
              <a:avLst/>
            </a:prstGeom>
            <a:solidFill>
              <a:srgbClr val="DC4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4" name="직사각형 23"/>
            <p:cNvSpPr/>
            <p:nvPr/>
          </p:nvSpPr>
          <p:spPr>
            <a:xfrm>
              <a:off x="-140841" y="1028228"/>
              <a:ext cx="1547664" cy="45719"/>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grpSp>
      <p:sp>
        <p:nvSpPr>
          <p:cNvPr id="2" name="텍스트 개체 틀 3"/>
          <p:cNvSpPr>
            <a:spLocks noGrp="1"/>
          </p:cNvSpPr>
          <p:nvPr>
            <p:ph type="body" sz="quarter" idx="10" hasCustomPrompt="1"/>
          </p:nvPr>
        </p:nvSpPr>
        <p:spPr>
          <a:xfrm>
            <a:off x="335360" y="158757"/>
            <a:ext cx="11137237" cy="556863"/>
          </a:xfrm>
          <a:prstGeom prst="rect">
            <a:avLst/>
          </a:prstGeom>
        </p:spPr>
        <p:txBody>
          <a:bodyPr lIns="0" tIns="0" rIns="0" bIns="0"/>
          <a:lstStyle>
            <a:lvl1pPr marL="0" indent="0" algn="l">
              <a:buNone/>
              <a:defRPr sz="3733" b="1"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a:t>Slide main title</a:t>
            </a:r>
            <a:endParaRPr lang="ko-KR" altLang="en-US"/>
          </a:p>
        </p:txBody>
      </p:sp>
      <p:sp>
        <p:nvSpPr>
          <p:cNvPr id="3" name="텍스트 개체 틀 3"/>
          <p:cNvSpPr>
            <a:spLocks noGrp="1"/>
          </p:cNvSpPr>
          <p:nvPr>
            <p:ph type="body" sz="quarter" idx="11" hasCustomPrompt="1"/>
          </p:nvPr>
        </p:nvSpPr>
        <p:spPr>
          <a:xfrm>
            <a:off x="335360" y="718293"/>
            <a:ext cx="11137237" cy="381641"/>
          </a:xfrm>
          <a:prstGeom prst="rect">
            <a:avLst/>
          </a:prstGeom>
        </p:spPr>
        <p:txBody>
          <a:bodyPr lIns="0" tIns="0" rIns="0" bIns="0"/>
          <a:lstStyle>
            <a:lvl1pPr marL="0" indent="0" algn="l">
              <a:buNone/>
              <a:defRPr sz="2133" b="0"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a:t>Slide sub title</a:t>
            </a:r>
            <a:endParaRPr lang="ko-KR" altLang="en-US"/>
          </a:p>
        </p:txBody>
      </p:sp>
    </p:spTree>
    <p:extLst>
      <p:ext uri="{BB962C8B-B14F-4D97-AF65-F5344CB8AC3E}">
        <p14:creationId xmlns:p14="http://schemas.microsoft.com/office/powerpoint/2010/main" val="294464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bg>
      <p:bgPr>
        <a:solidFill>
          <a:schemeClr val="accent1"/>
        </a:solidFill>
        <a:effectLst/>
      </p:bgPr>
    </p:bg>
    <p:spTree>
      <p:nvGrpSpPr>
        <p:cNvPr id="1" name=""/>
        <p:cNvGrpSpPr/>
        <p:nvPr/>
      </p:nvGrpSpPr>
      <p:grpSpPr>
        <a:xfrm>
          <a:off x="0" y="0"/>
          <a:ext cx="0" cy="0"/>
          <a:chOff x="0" y="0"/>
          <a:chExt cx="0" cy="0"/>
        </a:xfrm>
      </p:grpSpPr>
      <p:grpSp>
        <p:nvGrpSpPr>
          <p:cNvPr id="57" name="Group 6"/>
          <p:cNvGrpSpPr/>
          <p:nvPr userDrawn="1"/>
        </p:nvGrpSpPr>
        <p:grpSpPr>
          <a:xfrm>
            <a:off x="1" y="172996"/>
            <a:ext cx="11178418" cy="6685004"/>
            <a:chOff x="1" y="172996"/>
            <a:chExt cx="11178418" cy="6685004"/>
          </a:xfrm>
          <a:noFill/>
        </p:grpSpPr>
        <p:pic>
          <p:nvPicPr>
            <p:cNvPr id="2097168" name="Picture 8" descr="Logo  Description automatically generated"/>
            <p:cNvPicPr>
              <a:picLocks noChangeAspect="1"/>
            </p:cNvPicPr>
            <p:nvPr userDrawn="1"/>
          </p:nvPicPr>
          <p:blipFill rotWithShape="1">
            <a:blip r:embed="rId2"/>
            <a:srcRect l="9314" r="24190" b="18769"/>
            <a:stretch>
              <a:fillRect/>
            </a:stretch>
          </p:blipFill>
          <p:spPr>
            <a:xfrm>
              <a:off x="1" y="172996"/>
              <a:ext cx="8116016" cy="6685004"/>
            </a:xfrm>
            <a:prstGeom prst="rect">
              <a:avLst/>
            </a:prstGeom>
            <a:grpFill/>
          </p:spPr>
        </p:pic>
        <p:pic>
          <p:nvPicPr>
            <p:cNvPr id="2097169" name="Picture 9" descr="Logo  Description automatically generated"/>
            <p:cNvPicPr>
              <a:picLocks noChangeAspect="1"/>
            </p:cNvPicPr>
            <p:nvPr userDrawn="1"/>
          </p:nvPicPr>
          <p:blipFill rotWithShape="1">
            <a:blip r:embed="rId3"/>
            <a:srcRect l="35145" r="31572" b="19290"/>
            <a:stretch>
              <a:fillRect/>
            </a:stretch>
          </p:blipFill>
          <p:spPr>
            <a:xfrm>
              <a:off x="8180963" y="197713"/>
              <a:ext cx="2997456" cy="6660287"/>
            </a:xfrm>
            <a:prstGeom prst="rect">
              <a:avLst/>
            </a:prstGeom>
            <a:grpFill/>
          </p:spPr>
        </p:pic>
      </p:grpSp>
      <p:sp>
        <p:nvSpPr>
          <p:cNvPr id="1048701" name="Title 1"/>
          <p:cNvSpPr>
            <a:spLocks noGrp="1"/>
          </p:cNvSpPr>
          <p:nvPr>
            <p:ph type="title"/>
          </p:nvPr>
        </p:nvSpPr>
        <p:spPr>
          <a:xfrm>
            <a:off x="469661" y="1760400"/>
            <a:ext cx="5760000" cy="1836000"/>
          </a:xfrm>
          <a:prstGeom prst="rect">
            <a:avLst/>
          </a:prstGeom>
        </p:spPr>
        <p:txBody>
          <a:bodyPr anchor="b"/>
          <a:lstStyle>
            <a:lvl1pPr>
              <a:lnSpc>
                <a:spcPct val="100000"/>
              </a:lnSpc>
              <a:defRPr sz="2800" cap="all" baseline="0">
                <a:solidFill>
                  <a:schemeClr val="bg1"/>
                </a:solidFill>
              </a:defRPr>
            </a:lvl1pPr>
          </a:lstStyle>
          <a:p>
            <a:r>
              <a:rPr lang="en-US"/>
              <a:t>Click to edit Master title style</a:t>
            </a:r>
            <a:endParaRPr lang="en-US" dirty="0"/>
          </a:p>
        </p:txBody>
      </p:sp>
      <p:sp>
        <p:nvSpPr>
          <p:cNvPr id="1048702" name="Text Placeholder 2"/>
          <p:cNvSpPr>
            <a:spLocks noGrp="1"/>
          </p:cNvSpPr>
          <p:nvPr>
            <p:ph type="body" idx="1"/>
          </p:nvPr>
        </p:nvSpPr>
        <p:spPr>
          <a:xfrm>
            <a:off x="469661" y="3733201"/>
            <a:ext cx="5760000" cy="1500187"/>
          </a:xfrm>
          <a:prstGeom prst="rect">
            <a:avLst/>
          </a:prstGeom>
        </p:spPr>
        <p:txBody>
          <a:bodyPr>
            <a:noAutofit/>
          </a:bodyPr>
          <a:lstStyle>
            <a:lvl1pPr marL="0" indent="0">
              <a:buNone/>
              <a:defRPr sz="18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097170" name="Picture 10"/>
          <p:cNvPicPr>
            <a:picLocks noChangeAspect="1"/>
          </p:cNvPicPr>
          <p:nvPr userDrawn="1"/>
        </p:nvPicPr>
        <p:blipFill rotWithShape="1">
          <a:blip r:embed="rId4" cstate="hqprint">
            <a:lum bright="100000"/>
          </a:blip>
          <a:srcRect l="30700" t="30701" r="30821" b="30425"/>
          <a:stretch>
            <a:fillRect/>
          </a:stretch>
        </p:blipFill>
        <p:spPr>
          <a:xfrm>
            <a:off x="10444529" y="196682"/>
            <a:ext cx="1396159" cy="794042"/>
          </a:xfrm>
          <a:prstGeom prst="rect">
            <a:avLst/>
          </a:prstGeom>
        </p:spPr>
      </p:pic>
    </p:spTree>
    <p:extLst>
      <p:ext uri="{BB962C8B-B14F-4D97-AF65-F5344CB8AC3E}">
        <p14:creationId xmlns:p14="http://schemas.microsoft.com/office/powerpoint/2010/main" val="252589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D">
    <p:bg>
      <p:bgPr>
        <a:solidFill>
          <a:schemeClr val="accent4"/>
        </a:solidFill>
        <a:effectLst/>
      </p:bgPr>
    </p:bg>
    <p:spTree>
      <p:nvGrpSpPr>
        <p:cNvPr id="1" name=""/>
        <p:cNvGrpSpPr/>
        <p:nvPr/>
      </p:nvGrpSpPr>
      <p:grpSpPr>
        <a:xfrm>
          <a:off x="0" y="0"/>
          <a:ext cx="0" cy="0"/>
          <a:chOff x="0" y="0"/>
          <a:chExt cx="0" cy="0"/>
        </a:xfrm>
      </p:grpSpPr>
      <p:pic>
        <p:nvPicPr>
          <p:cNvPr id="2097171" name="Picture 7" descr="Logo  Description automatically generated"/>
          <p:cNvPicPr>
            <a:picLocks noChangeAspect="1"/>
          </p:cNvPicPr>
          <p:nvPr userDrawn="1"/>
        </p:nvPicPr>
        <p:blipFill rotWithShape="1">
          <a:blip r:embed="rId2"/>
          <a:srcRect l="12965" b="19290"/>
          <a:stretch>
            <a:fillRect/>
          </a:stretch>
        </p:blipFill>
        <p:spPr>
          <a:xfrm>
            <a:off x="514" y="197713"/>
            <a:ext cx="7838471" cy="6660287"/>
          </a:xfrm>
          <a:prstGeom prst="rect">
            <a:avLst/>
          </a:prstGeom>
        </p:spPr>
      </p:pic>
      <p:sp>
        <p:nvSpPr>
          <p:cNvPr id="1048703" name="Title 1"/>
          <p:cNvSpPr>
            <a:spLocks noGrp="1"/>
          </p:cNvSpPr>
          <p:nvPr>
            <p:ph type="title"/>
          </p:nvPr>
        </p:nvSpPr>
        <p:spPr>
          <a:xfrm>
            <a:off x="469661" y="1760400"/>
            <a:ext cx="5760000" cy="1836000"/>
          </a:xfrm>
          <a:prstGeom prst="rect">
            <a:avLst/>
          </a:prstGeom>
        </p:spPr>
        <p:txBody>
          <a:bodyPr anchor="b"/>
          <a:lstStyle>
            <a:lvl1pPr>
              <a:lnSpc>
                <a:spcPct val="100000"/>
              </a:lnSpc>
              <a:defRPr sz="2800" cap="all" baseline="0">
                <a:solidFill>
                  <a:schemeClr val="bg1"/>
                </a:solidFill>
              </a:defRPr>
            </a:lvl1pPr>
          </a:lstStyle>
          <a:p>
            <a:r>
              <a:rPr lang="en-US"/>
              <a:t>Click to edit Master title style</a:t>
            </a:r>
            <a:endParaRPr lang="en-US" dirty="0"/>
          </a:p>
        </p:txBody>
      </p:sp>
      <p:sp>
        <p:nvSpPr>
          <p:cNvPr id="1048704" name="Text Placeholder 2"/>
          <p:cNvSpPr>
            <a:spLocks noGrp="1"/>
          </p:cNvSpPr>
          <p:nvPr>
            <p:ph type="body" idx="1"/>
          </p:nvPr>
        </p:nvSpPr>
        <p:spPr>
          <a:xfrm>
            <a:off x="469661" y="3733201"/>
            <a:ext cx="5760000" cy="1500187"/>
          </a:xfrm>
          <a:prstGeom prst="rect">
            <a:avLst/>
          </a:prstGeom>
        </p:spPr>
        <p:txBody>
          <a:bodyPr>
            <a:noAutofit/>
          </a:bodyPr>
          <a:lstStyle>
            <a:lvl1pPr marL="0" indent="0">
              <a:buNone/>
              <a:defRPr sz="18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097172" name="Picture 5"/>
          <p:cNvPicPr>
            <a:picLocks noChangeAspect="1"/>
          </p:cNvPicPr>
          <p:nvPr userDrawn="1"/>
        </p:nvPicPr>
        <p:blipFill rotWithShape="1">
          <a:blip r:embed="rId3" cstate="hqprint">
            <a:lum bright="100000"/>
          </a:blip>
          <a:srcRect l="30700" t="30701" r="30821" b="30425"/>
          <a:stretch>
            <a:fillRect/>
          </a:stretch>
        </p:blipFill>
        <p:spPr>
          <a:xfrm>
            <a:off x="10444529" y="196682"/>
            <a:ext cx="1396159" cy="794042"/>
          </a:xfrm>
          <a:prstGeom prst="rect">
            <a:avLst/>
          </a:prstGeom>
        </p:spPr>
      </p:pic>
    </p:spTree>
    <p:extLst>
      <p:ext uri="{BB962C8B-B14F-4D97-AF65-F5344CB8AC3E}">
        <p14:creationId xmlns:p14="http://schemas.microsoft.com/office/powerpoint/2010/main" val="129114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Separato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ctrTitle"/>
          </p:nvPr>
        </p:nvSpPr>
        <p:spPr>
          <a:xfrm>
            <a:off x="568477" y="1750093"/>
            <a:ext cx="7964573" cy="788045"/>
          </a:xfrm>
          <a:prstGeom prst="rect">
            <a:avLst/>
          </a:prstGeom>
        </p:spPr>
        <p:txBody>
          <a:bodyPr anchor="b">
            <a:noAutofit/>
          </a:bodyPr>
          <a:lstStyle>
            <a:lvl1pPr>
              <a:defRPr sz="2600">
                <a:solidFill>
                  <a:srgbClr val="094F94"/>
                </a:solidFill>
              </a:defRPr>
            </a:lvl1pPr>
          </a:lstStyle>
          <a:p>
            <a:r>
              <a:rPr lang="en-US"/>
              <a:t>Click to edit Master title style</a:t>
            </a:r>
            <a:endParaRPr lang="en-US" dirty="0"/>
          </a:p>
        </p:txBody>
      </p:sp>
      <p:sp>
        <p:nvSpPr>
          <p:cNvPr id="15" name="Subtitle 2"/>
          <p:cNvSpPr>
            <a:spLocks noGrp="1"/>
          </p:cNvSpPr>
          <p:nvPr>
            <p:ph type="subTitle" idx="1"/>
          </p:nvPr>
        </p:nvSpPr>
        <p:spPr>
          <a:xfrm>
            <a:off x="568476" y="2538139"/>
            <a:ext cx="7978075" cy="839470"/>
          </a:xfrm>
        </p:spPr>
        <p:txBody>
          <a:bodyPr anchor="t">
            <a:noAutofit/>
          </a:bodyPr>
          <a:lstStyle>
            <a:lvl1pPr marL="0" indent="0" algn="l">
              <a:buNone/>
              <a:defRPr sz="1695">
                <a:solidFill>
                  <a:srgbClr val="555555"/>
                </a:solidFill>
              </a:defRPr>
            </a:lvl1pPr>
            <a:lvl2pPr marL="469265" indent="0" algn="ctr">
              <a:buNone/>
              <a:defRPr>
                <a:solidFill>
                  <a:schemeClr val="tx1">
                    <a:tint val="75000"/>
                  </a:schemeClr>
                </a:solidFill>
              </a:defRPr>
            </a:lvl2pPr>
            <a:lvl3pPr marL="941070" indent="0" algn="ctr">
              <a:buNone/>
              <a:defRPr>
                <a:solidFill>
                  <a:schemeClr val="tx1">
                    <a:tint val="75000"/>
                  </a:schemeClr>
                </a:solidFill>
              </a:defRPr>
            </a:lvl3pPr>
            <a:lvl4pPr marL="1410335" indent="0" algn="ctr">
              <a:buNone/>
              <a:defRPr>
                <a:solidFill>
                  <a:schemeClr val="tx1">
                    <a:tint val="75000"/>
                  </a:schemeClr>
                </a:solidFill>
              </a:defRPr>
            </a:lvl4pPr>
            <a:lvl5pPr marL="1880870" indent="0" algn="ctr">
              <a:buNone/>
              <a:defRPr>
                <a:solidFill>
                  <a:schemeClr val="tx1">
                    <a:tint val="75000"/>
                  </a:schemeClr>
                </a:solidFill>
              </a:defRPr>
            </a:lvl5pPr>
            <a:lvl6pPr marL="2351405" indent="0" algn="ctr">
              <a:buNone/>
              <a:defRPr>
                <a:solidFill>
                  <a:schemeClr val="tx1">
                    <a:tint val="75000"/>
                  </a:schemeClr>
                </a:solidFill>
              </a:defRPr>
            </a:lvl6pPr>
            <a:lvl7pPr marL="2821305" indent="0" algn="ctr">
              <a:buNone/>
              <a:defRPr>
                <a:solidFill>
                  <a:schemeClr val="tx1">
                    <a:tint val="75000"/>
                  </a:schemeClr>
                </a:solidFill>
              </a:defRPr>
            </a:lvl7pPr>
            <a:lvl8pPr marL="3291205" indent="0" algn="ctr">
              <a:buNone/>
              <a:defRPr>
                <a:solidFill>
                  <a:schemeClr val="tx1">
                    <a:tint val="75000"/>
                  </a:schemeClr>
                </a:solidFill>
              </a:defRPr>
            </a:lvl8pPr>
            <a:lvl9pPr marL="3761105"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13059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E50E2B7F-CE52-400C-B748-4864B6FDF360}"/>
              </a:ext>
            </a:extLst>
          </p:cNvPr>
          <p:cNvCxnSpPr/>
          <p:nvPr userDrawn="1"/>
        </p:nvCxnSpPr>
        <p:spPr>
          <a:xfrm>
            <a:off x="411445" y="954987"/>
            <a:ext cx="11483921" cy="0"/>
          </a:xfrm>
          <a:prstGeom prst="line">
            <a:avLst/>
          </a:prstGeom>
          <a:ln>
            <a:solidFill>
              <a:schemeClr val="accent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89774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Title 1"/>
          <p:cNvSpPr>
            <a:spLocks noGrp="1"/>
          </p:cNvSpPr>
          <p:nvPr>
            <p:ph type="title"/>
          </p:nvPr>
        </p:nvSpPr>
        <p:spPr>
          <a:xfrm>
            <a:off x="470191" y="365125"/>
            <a:ext cx="11230316" cy="547251"/>
          </a:xfrm>
        </p:spPr>
        <p:txBody>
          <a:bodyPr anchor="t"/>
          <a:lstStyle>
            <a:lvl1pPr>
              <a:lnSpc>
                <a:spcPct val="100000"/>
              </a:lnSpc>
              <a:defRPr sz="2438" b="1"/>
            </a:lvl1pPr>
          </a:lstStyle>
          <a:p>
            <a:r>
              <a:rPr lang="zh-CN" altLang="en-US" dirty="0"/>
              <a:t>单击此处编辑母版标题样式</a:t>
            </a:r>
            <a:endParaRPr lang="en-US" dirty="0"/>
          </a:p>
        </p:txBody>
      </p:sp>
      <p:cxnSp>
        <p:nvCxnSpPr>
          <p:cNvPr id="12" name="直接连接符 11"/>
          <p:cNvCxnSpPr/>
          <p:nvPr userDrawn="1"/>
        </p:nvCxnSpPr>
        <p:spPr>
          <a:xfrm>
            <a:off x="337222" y="912384"/>
            <a:ext cx="11533472" cy="0"/>
          </a:xfrm>
          <a:prstGeom prst="line">
            <a:avLst/>
          </a:prstGeom>
          <a:ln>
            <a:solidFill>
              <a:schemeClr val="accent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1" name="内容占位符 15"/>
          <p:cNvSpPr>
            <a:spLocks noGrp="1"/>
          </p:cNvSpPr>
          <p:nvPr>
            <p:ph sz="quarter" idx="13"/>
          </p:nvPr>
        </p:nvSpPr>
        <p:spPr>
          <a:xfrm>
            <a:off x="470991" y="5913308"/>
            <a:ext cx="11229515" cy="681036"/>
          </a:xfrm>
        </p:spPr>
        <p:txBody>
          <a:bodyPr/>
          <a:lstStyle>
            <a:lvl1pPr>
              <a:buNone/>
              <a:defRPr sz="1355">
                <a:latin typeface="Times New Roman" panose="02020603050405020304" pitchFamily="18" charset="0"/>
                <a:cs typeface="Times New Roman" panose="02020603050405020304" pitchFamily="18" charset="0"/>
              </a:defRPr>
            </a:lvl1pPr>
          </a:lstStyle>
          <a:p>
            <a:pPr lvl="0"/>
            <a:r>
              <a:rPr lang="zh-CN" altLang="en-US" dirty="0"/>
              <a:t>单击此处编辑母版文本样式</a:t>
            </a:r>
          </a:p>
        </p:txBody>
      </p:sp>
      <p:sp>
        <p:nvSpPr>
          <p:cNvPr id="4" name="Date Placeholder 3"/>
          <p:cNvSpPr>
            <a:spLocks noGrp="1"/>
          </p:cNvSpPr>
          <p:nvPr>
            <p:ph type="dt" sz="half" idx="2"/>
          </p:nvPr>
        </p:nvSpPr>
        <p:spPr>
          <a:xfrm>
            <a:off x="838200" y="6463487"/>
            <a:ext cx="2743200" cy="365125"/>
          </a:xfrm>
          <a:prstGeom prst="rect">
            <a:avLst/>
          </a:prstGeom>
        </p:spPr>
        <p:txBody>
          <a:bodyPr vert="horz" lIns="91440" tIns="45720" rIns="91440" bIns="45720" rtlCol="0" anchor="ctr"/>
          <a:lstStyle>
            <a:lvl1pPr algn="l">
              <a:defRPr sz="1192">
                <a:solidFill>
                  <a:schemeClr val="tx1">
                    <a:tint val="75000"/>
                  </a:schemeClr>
                </a:solidFill>
              </a:defRPr>
            </a:lvl1pPr>
          </a:lstStyle>
          <a:p>
            <a:pPr defTabSz="619369">
              <a:defRPr/>
            </a:pPr>
            <a:fld id="{B24A1EDC-BCDF-43C5-B756-9C9AE31607AC}" type="datetimeFigureOut">
              <a:rPr lang="zh-CN" altLang="en-US" smtClean="0">
                <a:solidFill>
                  <a:prstClr val="black">
                    <a:tint val="75000"/>
                  </a:prstClr>
                </a:solidFill>
                <a:latin typeface="Calibri"/>
                <a:ea typeface="等线" panose="02010600030101010101" pitchFamily="2" charset="-122"/>
              </a:rPr>
              <a:pPr defTabSz="619369">
                <a:defRPr/>
              </a:pPr>
              <a:t>2026/6/9</a:t>
            </a:fld>
            <a:endParaRPr lang="zh-CN" altLang="en-US">
              <a:solidFill>
                <a:prstClr val="black">
                  <a:tint val="75000"/>
                </a:prstClr>
              </a:solidFill>
              <a:latin typeface="Calibri"/>
              <a:ea typeface="等线" panose="02010600030101010101" pitchFamily="2" charset="-122"/>
            </a:endParaRPr>
          </a:p>
        </p:txBody>
      </p:sp>
      <p:sp>
        <p:nvSpPr>
          <p:cNvPr id="5" name="Footer Placeholder 4"/>
          <p:cNvSpPr>
            <a:spLocks noGrp="1"/>
          </p:cNvSpPr>
          <p:nvPr>
            <p:ph type="ftr" sz="quarter" idx="3"/>
          </p:nvPr>
        </p:nvSpPr>
        <p:spPr>
          <a:xfrm>
            <a:off x="4038600" y="6463487"/>
            <a:ext cx="4114800" cy="365125"/>
          </a:xfrm>
          <a:prstGeom prst="rect">
            <a:avLst/>
          </a:prstGeom>
        </p:spPr>
        <p:txBody>
          <a:bodyPr vert="horz" lIns="91440" tIns="45720" rIns="91440" bIns="45720" rtlCol="0" anchor="ctr"/>
          <a:lstStyle>
            <a:lvl1pPr algn="ctr">
              <a:defRPr sz="1192">
                <a:solidFill>
                  <a:schemeClr val="tx1">
                    <a:tint val="75000"/>
                  </a:schemeClr>
                </a:solidFill>
              </a:defRPr>
            </a:lvl1pPr>
          </a:lstStyle>
          <a:p>
            <a:pPr defTabSz="619369">
              <a:defRPr/>
            </a:pPr>
            <a:endParaRPr lang="zh-CN" altLang="en-US">
              <a:solidFill>
                <a:prstClr val="black">
                  <a:tint val="75000"/>
                </a:prstClr>
              </a:solidFill>
              <a:latin typeface="Calibri"/>
              <a:ea typeface="等线" panose="02010600030101010101" pitchFamily="2" charset="-122"/>
            </a:endParaRPr>
          </a:p>
        </p:txBody>
      </p:sp>
      <p:sp>
        <p:nvSpPr>
          <p:cNvPr id="3" name="Slide Number Placeholder 5"/>
          <p:cNvSpPr>
            <a:spLocks noGrp="1"/>
          </p:cNvSpPr>
          <p:nvPr>
            <p:ph type="sldNum" sz="quarter" idx="4"/>
          </p:nvPr>
        </p:nvSpPr>
        <p:spPr>
          <a:xfrm>
            <a:off x="8610600" y="6463487"/>
            <a:ext cx="2743200" cy="365125"/>
          </a:xfrm>
          <a:prstGeom prst="rect">
            <a:avLst/>
          </a:prstGeom>
        </p:spPr>
        <p:txBody>
          <a:bodyPr vert="horz" lIns="91440" tIns="45720" rIns="91440" bIns="45720" rtlCol="0" anchor="ctr"/>
          <a:lstStyle>
            <a:lvl1pPr algn="r">
              <a:defRPr sz="1192">
                <a:solidFill>
                  <a:schemeClr val="tx1">
                    <a:tint val="75000"/>
                  </a:schemeClr>
                </a:solidFill>
              </a:defRPr>
            </a:lvl1pPr>
          </a:lstStyle>
          <a:p>
            <a:pPr defTabSz="619369">
              <a:defRPr/>
            </a:pPr>
            <a:fld id="{BD03C746-F8AF-4105-905E-741A98DFB636}" type="slidenum">
              <a:rPr lang="zh-CN" altLang="en-US" smtClean="0">
                <a:solidFill>
                  <a:prstClr val="black">
                    <a:tint val="75000"/>
                  </a:prstClr>
                </a:solidFill>
                <a:latin typeface="Calibri"/>
                <a:ea typeface="等线" panose="02010600030101010101" pitchFamily="2" charset="-122"/>
              </a:rPr>
              <a:pPr defTabSz="619369">
                <a:defRPr/>
              </a:pPr>
              <a:t>‹#›</a:t>
            </a:fld>
            <a:endParaRPr lang="zh-CN" altLang="en-US">
              <a:solidFill>
                <a:prstClr val="black">
                  <a:tint val="75000"/>
                </a:prstClr>
              </a:solidFill>
              <a:latin typeface="Calibri"/>
              <a:ea typeface="等线" panose="02010600030101010101" pitchFamily="2" charset="-122"/>
            </a:endParaRPr>
          </a:p>
        </p:txBody>
      </p:sp>
      <p:sp>
        <p:nvSpPr>
          <p:cNvPr id="7" name="Slide Number Placeholder 5"/>
          <p:cNvSpPr>
            <a:spLocks noGrp="1"/>
          </p:cNvSpPr>
          <p:nvPr userDrawn="1"/>
        </p:nvSpPr>
        <p:spPr>
          <a:xfrm>
            <a:off x="9448491" y="6090239"/>
            <a:ext cx="2743200" cy="365125"/>
          </a:xfrm>
          <a:prstGeom prst="rect">
            <a:avLst/>
          </a:prstGeom>
        </p:spPr>
        <p:txBody>
          <a:bodyPr vert="horz" lIns="123877" tIns="61939" rIns="123877" bIns="61939" rtlCol="0" anchor="ctr"/>
          <a:lstStyle>
            <a:defPPr>
              <a:defRPr lang="en-US"/>
            </a:defPPr>
            <a:lvl1pPr marL="0" algn="r" defTabSz="671830" rtl="0" eaLnBrk="1" latinLnBrk="0" hangingPunct="1">
              <a:defRPr sz="880" kern="1200">
                <a:solidFill>
                  <a:schemeClr val="tx1">
                    <a:tint val="75000"/>
                  </a:schemeClr>
                </a:solidFill>
                <a:latin typeface="+mn-lt"/>
                <a:ea typeface="+mn-ea"/>
                <a:cs typeface="+mn-cs"/>
              </a:defRPr>
            </a:lvl1pPr>
            <a:lvl2pPr marL="335915" algn="l" defTabSz="671830" rtl="0" eaLnBrk="1" latinLnBrk="0" hangingPunct="1">
              <a:defRPr sz="1325" kern="1200">
                <a:solidFill>
                  <a:schemeClr val="tx1"/>
                </a:solidFill>
                <a:latin typeface="+mn-lt"/>
                <a:ea typeface="+mn-ea"/>
                <a:cs typeface="+mn-cs"/>
              </a:defRPr>
            </a:lvl2pPr>
            <a:lvl3pPr marL="671830" algn="l" defTabSz="671830" rtl="0" eaLnBrk="1" latinLnBrk="0" hangingPunct="1">
              <a:defRPr sz="1325" kern="1200">
                <a:solidFill>
                  <a:schemeClr val="tx1"/>
                </a:solidFill>
                <a:latin typeface="+mn-lt"/>
                <a:ea typeface="+mn-ea"/>
                <a:cs typeface="+mn-cs"/>
              </a:defRPr>
            </a:lvl3pPr>
            <a:lvl4pPr marL="1008380" algn="l" defTabSz="671830" rtl="0" eaLnBrk="1" latinLnBrk="0" hangingPunct="1">
              <a:defRPr sz="1325" kern="1200">
                <a:solidFill>
                  <a:schemeClr val="tx1"/>
                </a:solidFill>
                <a:latin typeface="+mn-lt"/>
                <a:ea typeface="+mn-ea"/>
                <a:cs typeface="+mn-cs"/>
              </a:defRPr>
            </a:lvl4pPr>
            <a:lvl5pPr marL="1344295" algn="l" defTabSz="671830" rtl="0" eaLnBrk="1" latinLnBrk="0" hangingPunct="1">
              <a:defRPr sz="1325" kern="1200">
                <a:solidFill>
                  <a:schemeClr val="tx1"/>
                </a:solidFill>
                <a:latin typeface="+mn-lt"/>
                <a:ea typeface="+mn-ea"/>
                <a:cs typeface="+mn-cs"/>
              </a:defRPr>
            </a:lvl5pPr>
            <a:lvl6pPr marL="1680210" algn="l" defTabSz="671830" rtl="0" eaLnBrk="1" latinLnBrk="0" hangingPunct="1">
              <a:defRPr sz="1325" kern="1200">
                <a:solidFill>
                  <a:schemeClr val="tx1"/>
                </a:solidFill>
                <a:latin typeface="+mn-lt"/>
                <a:ea typeface="+mn-ea"/>
                <a:cs typeface="+mn-cs"/>
              </a:defRPr>
            </a:lvl6pPr>
            <a:lvl7pPr marL="2016125" algn="l" defTabSz="671830" rtl="0" eaLnBrk="1" latinLnBrk="0" hangingPunct="1">
              <a:defRPr sz="1325" kern="1200">
                <a:solidFill>
                  <a:schemeClr val="tx1"/>
                </a:solidFill>
                <a:latin typeface="+mn-lt"/>
                <a:ea typeface="+mn-ea"/>
                <a:cs typeface="+mn-cs"/>
              </a:defRPr>
            </a:lvl7pPr>
            <a:lvl8pPr marL="2352040" algn="l" defTabSz="671830" rtl="0" eaLnBrk="1" latinLnBrk="0" hangingPunct="1">
              <a:defRPr sz="1325" kern="1200">
                <a:solidFill>
                  <a:schemeClr val="tx1"/>
                </a:solidFill>
                <a:latin typeface="+mn-lt"/>
                <a:ea typeface="+mn-ea"/>
                <a:cs typeface="+mn-cs"/>
              </a:defRPr>
            </a:lvl8pPr>
            <a:lvl9pPr marL="2688590" algn="l" defTabSz="671830" rtl="0" eaLnBrk="1" latinLnBrk="0" hangingPunct="1">
              <a:defRPr sz="1325" kern="1200">
                <a:solidFill>
                  <a:schemeClr val="tx1"/>
                </a:solidFill>
                <a:latin typeface="+mn-lt"/>
                <a:ea typeface="+mn-ea"/>
                <a:cs typeface="+mn-cs"/>
              </a:defRPr>
            </a:lvl9pPr>
          </a:lstStyle>
          <a:p>
            <a:pPr marL="0" marR="0" lvl="0" indent="0" algn="r" defTabSz="910128" rtl="0" eaLnBrk="1" fontAlgn="auto" latinLnBrk="0" hangingPunct="1">
              <a:lnSpc>
                <a:spcPct val="100000"/>
              </a:lnSpc>
              <a:spcBef>
                <a:spcPts val="0"/>
              </a:spcBef>
              <a:spcAft>
                <a:spcPts val="0"/>
              </a:spcAft>
              <a:buClrTx/>
              <a:buSzTx/>
              <a:buFontTx/>
              <a:buNone/>
              <a:tabLst/>
              <a:defRPr/>
            </a:pPr>
            <a:fld id="{BD03C746-F8AF-4105-905E-741A98DFB636}" type="slidenum">
              <a:rPr kumimoji="0" lang="zh-CN" altLang="en-US" sz="1192" b="0" i="0" u="none" strike="noStrike" kern="1200" cap="none" spc="0" normalizeH="0" baseline="0" noProof="0" smtClean="0">
                <a:ln>
                  <a:noFill/>
                </a:ln>
                <a:solidFill>
                  <a:prstClr val="black">
                    <a:tint val="75000"/>
                  </a:prstClr>
                </a:solidFill>
                <a:effectLst/>
                <a:uLnTx/>
                <a:uFillTx/>
                <a:latin typeface="Calibri"/>
                <a:ea typeface="等线" panose="02010600030101010101" pitchFamily="2" charset="-122"/>
                <a:cs typeface="+mn-cs"/>
              </a:rPr>
              <a:pPr marL="0" marR="0" lvl="0" indent="0" algn="r" defTabSz="910128" rtl="0" eaLnBrk="1" fontAlgn="auto" latinLnBrk="0" hangingPunct="1">
                <a:lnSpc>
                  <a:spcPct val="100000"/>
                </a:lnSpc>
                <a:spcBef>
                  <a:spcPts val="0"/>
                </a:spcBef>
                <a:spcAft>
                  <a:spcPts val="0"/>
                </a:spcAft>
                <a:buClrTx/>
                <a:buSzTx/>
                <a:buFontTx/>
                <a:buNone/>
                <a:tabLst/>
                <a:defRPr/>
              </a:pPr>
              <a:t>‹#›</a:t>
            </a:fld>
            <a:endParaRPr kumimoji="0" lang="zh-CN" altLang="en-US" sz="1192" b="0" i="0" u="none" strike="noStrike" kern="1200" cap="none" spc="0" normalizeH="0" baseline="0" noProof="0">
              <a:ln>
                <a:noFill/>
              </a:ln>
              <a:solidFill>
                <a:prstClr val="black">
                  <a:tint val="75000"/>
                </a:prstClr>
              </a:solidFill>
              <a:effectLst/>
              <a:uLnTx/>
              <a:uFillTx/>
              <a:latin typeface="Calibri"/>
              <a:ea typeface="等线" panose="02010600030101010101" pitchFamily="2" charset="-122"/>
              <a:cs typeface="+mn-cs"/>
            </a:endParaRPr>
          </a:p>
        </p:txBody>
      </p:sp>
      <p:grpSp>
        <p:nvGrpSpPr>
          <p:cNvPr id="8" name="组合 7"/>
          <p:cNvGrpSpPr/>
          <p:nvPr userDrawn="1"/>
        </p:nvGrpSpPr>
        <p:grpSpPr>
          <a:xfrm>
            <a:off x="0" y="6399688"/>
            <a:ext cx="12192000" cy="399006"/>
            <a:chOff x="0" y="4624737"/>
            <a:chExt cx="8999538" cy="293251"/>
          </a:xfrm>
        </p:grpSpPr>
        <p:pic>
          <p:nvPicPr>
            <p:cNvPr id="9" name="图片 8"/>
            <p:cNvPicPr>
              <a:picLocks noChangeAspect="1"/>
            </p:cNvPicPr>
            <p:nvPr/>
          </p:nvPicPr>
          <p:blipFill>
            <a:blip r:embed="rId3"/>
            <a:stretch>
              <a:fillRect/>
            </a:stretch>
          </p:blipFill>
          <p:spPr>
            <a:xfrm>
              <a:off x="0" y="4665890"/>
              <a:ext cx="8999538" cy="217492"/>
            </a:xfrm>
            <a:prstGeom prst="rect">
              <a:avLst/>
            </a:prstGeom>
          </p:spPr>
        </p:pic>
        <p:sp>
          <p:nvSpPr>
            <p:cNvPr id="13" name="流程图: 离页连接符 12"/>
            <p:cNvSpPr/>
            <p:nvPr/>
          </p:nvSpPr>
          <p:spPr>
            <a:xfrm>
              <a:off x="8229600" y="4665889"/>
              <a:ext cx="587229" cy="252099"/>
            </a:xfrm>
            <a:prstGeom prst="flowChartOffpageConnector">
              <a:avLst/>
            </a:prstGeom>
            <a:solidFill>
              <a:srgbClr val="F98D2A"/>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619369" rtl="0" eaLnBrk="1" fontAlgn="auto" latinLnBrk="0" hangingPunct="1">
                <a:lnSpc>
                  <a:spcPct val="100000"/>
                </a:lnSpc>
                <a:spcBef>
                  <a:spcPts val="0"/>
                </a:spcBef>
                <a:spcAft>
                  <a:spcPts val="0"/>
                </a:spcAft>
                <a:buClrTx/>
                <a:buSzTx/>
                <a:buFontTx/>
                <a:buNone/>
                <a:tabLst/>
                <a:defRPr/>
              </a:pPr>
              <a:r>
                <a:rPr kumimoji="0" lang="en-US" altLang="zh-CN" sz="1355" b="1"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#GI22</a:t>
              </a:r>
              <a:endParaRPr kumimoji="0" lang="zh-CN" altLang="en-US" sz="1355" b="1"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14" name="文本框 13"/>
            <p:cNvSpPr txBox="1"/>
            <p:nvPr/>
          </p:nvSpPr>
          <p:spPr>
            <a:xfrm>
              <a:off x="1039232" y="4624737"/>
              <a:ext cx="1428000" cy="275211"/>
            </a:xfrm>
            <a:prstGeom prst="rect">
              <a:avLst/>
            </a:prstGeom>
            <a:noFill/>
          </p:spPr>
          <p:txBody>
            <a:bodyPr wrap="square" rtlCol="0">
              <a:spAutoFit/>
            </a:bodyPr>
            <a:lstStyle/>
            <a:p>
              <a:pPr marL="0" marR="0" lvl="0" indent="0" algn="l" defTabSz="619369" rtl="0" eaLnBrk="1" fontAlgn="auto" latinLnBrk="0" hangingPunct="1">
                <a:lnSpc>
                  <a:spcPts val="1084"/>
                </a:lnSpc>
                <a:spcBef>
                  <a:spcPts val="0"/>
                </a:spcBef>
                <a:spcAft>
                  <a:spcPts val="0"/>
                </a:spcAft>
                <a:buClrTx/>
                <a:buSzTx/>
                <a:buFontTx/>
                <a:buNone/>
                <a:tabLst/>
                <a:defRPr/>
              </a:pPr>
              <a:r>
                <a:rPr kumimoji="0" lang="en-US" altLang="zh-CN" sz="1084" b="1"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Gastrointestinal</a:t>
              </a:r>
            </a:p>
            <a:p>
              <a:pPr marL="0" marR="0" lvl="0" indent="0" algn="l" defTabSz="619369" rtl="0" eaLnBrk="1" fontAlgn="auto" latinLnBrk="0" hangingPunct="1">
                <a:lnSpc>
                  <a:spcPts val="1084"/>
                </a:lnSpc>
                <a:spcBef>
                  <a:spcPts val="0"/>
                </a:spcBef>
                <a:spcAft>
                  <a:spcPts val="0"/>
                </a:spcAft>
                <a:buClrTx/>
                <a:buSzTx/>
                <a:buFontTx/>
                <a:buNone/>
                <a:tabLst/>
                <a:defRPr/>
              </a:pPr>
              <a:r>
                <a:rPr kumimoji="0" lang="en-US" altLang="zh-CN" sz="1084" b="1"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Cancers Symposium</a:t>
              </a:r>
              <a:endParaRPr kumimoji="0" lang="zh-CN" altLang="en-US" sz="1084" b="1"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15" name="文本框 14"/>
            <p:cNvSpPr txBox="1"/>
            <p:nvPr/>
          </p:nvSpPr>
          <p:spPr>
            <a:xfrm>
              <a:off x="11261" y="4674618"/>
              <a:ext cx="1106966" cy="171536"/>
            </a:xfrm>
            <a:prstGeom prst="rect">
              <a:avLst/>
            </a:prstGeom>
            <a:noFill/>
          </p:spPr>
          <p:txBody>
            <a:bodyPr wrap="square" rtlCol="0">
              <a:spAutoFit/>
            </a:bodyPr>
            <a:lstStyle/>
            <a:p>
              <a:pPr marL="0" marR="0" lvl="0" indent="0" algn="l" defTabSz="619369" rtl="0" eaLnBrk="1" fontAlgn="auto" latinLnBrk="0" hangingPunct="1">
                <a:lnSpc>
                  <a:spcPts val="1084"/>
                </a:lnSpc>
                <a:spcBef>
                  <a:spcPts val="0"/>
                </a:spcBef>
                <a:spcAft>
                  <a:spcPts val="0"/>
                </a:spcAft>
                <a:buClrTx/>
                <a:buSzTx/>
                <a:buFontTx/>
                <a:buNone/>
                <a:tabLst/>
                <a:defRPr/>
              </a:pPr>
              <a:r>
                <a:rPr kumimoji="0" lang="en-US" altLang="zh-CN" sz="1355" b="1"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2022 ASCO</a:t>
              </a:r>
              <a:r>
                <a:rPr kumimoji="0" lang="en-US" altLang="zh-CN" sz="1355" b="0" i="0" u="none" strike="noStrike" kern="1200" cap="none" spc="0" normalizeH="0" baseline="30000" noProof="0" dirty="0">
                  <a:ln>
                    <a:noFill/>
                  </a:ln>
                  <a:solidFill>
                    <a:prstClr val="white"/>
                  </a:solidFill>
                  <a:effectLst/>
                  <a:uLnTx/>
                  <a:uFillTx/>
                  <a:latin typeface="Arial Black" panose="020B0A04020102020204" pitchFamily="34" charset="0"/>
                  <a:ea typeface="等线" panose="02010600030101010101" pitchFamily="2" charset="-122"/>
                  <a:cs typeface="+mn-cs"/>
                </a:rPr>
                <a:t> ®</a:t>
              </a:r>
              <a:endParaRPr kumimoji="0" lang="zh-CN" altLang="en-US" sz="1355" b="1"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grpSp>
      <p:sp>
        <p:nvSpPr>
          <p:cNvPr id="19" name="文本框 18">
            <a:extLst>
              <a:ext uri="{FF2B5EF4-FFF2-40B4-BE49-F238E27FC236}">
                <a16:creationId xmlns:a16="http://schemas.microsoft.com/office/drawing/2014/main" id="{DB412219-9B80-428B-BEDB-19E7388F6576}"/>
              </a:ext>
            </a:extLst>
          </p:cNvPr>
          <p:cNvSpPr txBox="1"/>
          <p:nvPr userDrawn="1"/>
        </p:nvSpPr>
        <p:spPr>
          <a:xfrm>
            <a:off x="4510440" y="6451552"/>
            <a:ext cx="6645488" cy="245580"/>
          </a:xfrm>
          <a:prstGeom prst="rect">
            <a:avLst/>
          </a:prstGeom>
          <a:noFill/>
        </p:spPr>
        <p:txBody>
          <a:bodyPr wrap="square">
            <a:spAutoFit/>
          </a:bodyPr>
          <a:lstStyle/>
          <a:p>
            <a:pPr marL="0" marR="0" lvl="0" indent="0" algn="r" defTabSz="619369" rtl="0" eaLnBrk="1" fontAlgn="auto" latinLnBrk="0" hangingPunct="1">
              <a:lnSpc>
                <a:spcPct val="100000"/>
              </a:lnSpc>
              <a:spcBef>
                <a:spcPts val="0"/>
              </a:spcBef>
              <a:spcAft>
                <a:spcPts val="0"/>
              </a:spcAft>
              <a:buClrTx/>
              <a:buSzTx/>
              <a:buFontTx/>
              <a:buNone/>
              <a:tabLst/>
              <a:defRPr/>
            </a:pPr>
            <a:r>
              <a:rPr kumimoji="0" lang="zh-CN" altLang="en-US" sz="996" b="0" i="0" u="none" strike="noStrike" kern="1200" cap="none" spc="0" normalizeH="0" baseline="0" noProof="0" dirty="0">
                <a:ln>
                  <a:noFill/>
                </a:ln>
                <a:solidFill>
                  <a:prstClr val="white"/>
                </a:solidFill>
                <a:effectLst/>
                <a:uLnTx/>
                <a:uFillTx/>
                <a:latin typeface="微软雅黑" panose="020B0503020204020204" pitchFamily="34" charset="-122"/>
                <a:ea typeface="微软雅黑"/>
                <a:cs typeface="Times New Roman" panose="02020603050405020304" pitchFamily="18" charset="0"/>
              </a:rPr>
              <a:t>专业资料，仅供与医疗卫生专业人士学术交流使用。审批号：</a:t>
            </a:r>
            <a:r>
              <a:rPr kumimoji="0" lang="en-US" altLang="zh-CN" sz="996" b="0" i="0" u="none" strike="noStrike" kern="1200" cap="none" spc="0" normalizeH="0" baseline="0" noProof="0" dirty="0">
                <a:ln>
                  <a:noFill/>
                </a:ln>
                <a:solidFill>
                  <a:prstClr val="white"/>
                </a:solidFill>
                <a:effectLst/>
                <a:uLnTx/>
                <a:uFillTx/>
                <a:latin typeface="微软雅黑" panose="020B0503020204020204" pitchFamily="34" charset="-122"/>
                <a:ea typeface="微软雅黑"/>
                <a:cs typeface="Times New Roman" panose="02020603050405020304" pitchFamily="18" charset="0"/>
              </a:rPr>
              <a:t>HRMA-202201008</a:t>
            </a:r>
            <a:endParaRPr kumimoji="0" lang="zh-CN" altLang="en-US" sz="996" b="0" i="0" u="none" strike="noStrike" kern="1200" cap="none" spc="0" normalizeH="0" baseline="0" noProof="0" dirty="0">
              <a:ln>
                <a:noFill/>
              </a:ln>
              <a:solidFill>
                <a:prstClr val="white"/>
              </a:solidFill>
              <a:effectLst/>
              <a:uLnTx/>
              <a:uFillTx/>
              <a:latin typeface="微软雅黑" panose="020B0503020204020204" pitchFamily="34" charset="-122"/>
              <a:ea typeface="微软雅黑"/>
              <a:cs typeface="Times New Roman" panose="02020603050405020304" pitchFamily="18" charset="0"/>
            </a:endParaRPr>
          </a:p>
        </p:txBody>
      </p:sp>
    </p:spTree>
    <p:extLst>
      <p:ext uri="{BB962C8B-B14F-4D97-AF65-F5344CB8AC3E}">
        <p14:creationId xmlns:p14="http://schemas.microsoft.com/office/powerpoint/2010/main" val="3572865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比较">
    <p:spTree>
      <p:nvGrpSpPr>
        <p:cNvPr id="1" name=""/>
        <p:cNvGrpSpPr/>
        <p:nvPr/>
      </p:nvGrpSpPr>
      <p:grpSpPr>
        <a:xfrm>
          <a:off x="0" y="0"/>
          <a:ext cx="0" cy="0"/>
          <a:chOff x="0" y="0"/>
          <a:chExt cx="0" cy="0"/>
        </a:xfrm>
      </p:grpSpPr>
      <p:sp>
        <p:nvSpPr>
          <p:cNvPr id="24" name="等腰三角形 23"/>
          <p:cNvSpPr/>
          <p:nvPr userDrawn="1"/>
        </p:nvSpPr>
        <p:spPr>
          <a:xfrm>
            <a:off x="6386946" y="5422432"/>
            <a:ext cx="5822505" cy="1446611"/>
          </a:xfrm>
          <a:prstGeom prst="triangle">
            <a:avLst>
              <a:gd name="adj" fmla="val 100000"/>
            </a:avLst>
          </a:prstGeom>
          <a:gradFill>
            <a:gsLst>
              <a:gs pos="67000">
                <a:srgbClr val="FFFFFF"/>
              </a:gs>
              <a:gs pos="0">
                <a:srgbClr val="E1EAEF">
                  <a:alpha val="57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902874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bg2"/>
        </a:solidFill>
        <a:effectLst/>
      </p:bgPr>
    </p:bg>
    <p:spTree>
      <p:nvGrpSpPr>
        <p:cNvPr id="1" name=""/>
        <p:cNvGrpSpPr/>
        <p:nvPr/>
      </p:nvGrpSpPr>
      <p:grpSpPr>
        <a:xfrm>
          <a:off x="0" y="0"/>
          <a:ext cx="0" cy="0"/>
          <a:chOff x="0" y="0"/>
          <a:chExt cx="0" cy="0"/>
        </a:xfrm>
      </p:grpSpPr>
      <p:sp>
        <p:nvSpPr>
          <p:cNvPr id="1048579" name="Title 1"/>
          <p:cNvSpPr>
            <a:spLocks noGrp="1"/>
          </p:cNvSpPr>
          <p:nvPr>
            <p:ph type="ctrTitle"/>
          </p:nvPr>
        </p:nvSpPr>
        <p:spPr>
          <a:xfrm>
            <a:off x="468920" y="404813"/>
            <a:ext cx="7200000" cy="1080000"/>
          </a:xfrm>
          <a:prstGeom prst="rect">
            <a:avLst/>
          </a:prstGeom>
        </p:spPr>
        <p:txBody>
          <a:bodyPr anchor="b">
            <a:noAutofit/>
          </a:bodyPr>
          <a:lstStyle>
            <a:lvl1pPr algn="l">
              <a:lnSpc>
                <a:spcPct val="80000"/>
              </a:lnSpc>
              <a:defRPr sz="2800" b="1" i="0" cap="all" baseline="0">
                <a:solidFill>
                  <a:schemeClr val="tx1">
                    <a:lumMod val="50000"/>
                  </a:schemeClr>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1048580" name="Picture Placeholder 9"/>
          <p:cNvSpPr>
            <a:spLocks noGrp="1"/>
          </p:cNvSpPr>
          <p:nvPr>
            <p:ph type="pic" sz="quarter" idx="13" hasCustomPrompt="1"/>
          </p:nvPr>
        </p:nvSpPr>
        <p:spPr>
          <a:xfrm>
            <a:off x="-2" y="2415798"/>
            <a:ext cx="12192000" cy="4442202"/>
          </a:xfrm>
          <a:prstGeom prst="rect">
            <a:avLst/>
          </a:prstGeom>
          <a:ln>
            <a:noFill/>
          </a:ln>
        </p:spPr>
        <p:txBody>
          <a:bodyPr anchor="ctr">
            <a:normAutofit/>
          </a:bodyPr>
          <a:lstStyle>
            <a:lvl1pPr marL="0" indent="0" algn="ctr">
              <a:buFontTx/>
              <a:buNone/>
              <a:defRPr sz="1815" b="1" cap="all" baseline="0">
                <a:solidFill>
                  <a:schemeClr val="tx1">
                    <a:lumMod val="50000"/>
                  </a:schemeClr>
                </a:solidFill>
                <a:latin typeface="Arial" panose="020B0604020202020204" pitchFamily="34" charset="0"/>
                <a:ea typeface="+mj-ea"/>
                <a:cs typeface="Arial" panose="020B0604020202020204" pitchFamily="34" charset="0"/>
              </a:defRPr>
            </a:lvl1pPr>
          </a:lstStyle>
          <a:p>
            <a:r>
              <a:rPr lang="en-GB" dirty="0"/>
              <a:t>CLICK TO INSERT IMAGE</a:t>
            </a:r>
          </a:p>
        </p:txBody>
      </p:sp>
      <p:sp>
        <p:nvSpPr>
          <p:cNvPr id="1048581" name="Text Placeholder 14"/>
          <p:cNvSpPr>
            <a:spLocks noGrp="1"/>
          </p:cNvSpPr>
          <p:nvPr>
            <p:ph type="body" sz="quarter" idx="14"/>
          </p:nvPr>
        </p:nvSpPr>
        <p:spPr>
          <a:xfrm>
            <a:off x="468924" y="1811326"/>
            <a:ext cx="5040000" cy="180000"/>
          </a:xfrm>
          <a:prstGeom prst="rect">
            <a:avLst/>
          </a:prstGeom>
        </p:spPr>
        <p:txBody>
          <a:bodyPr>
            <a:noAutofit/>
          </a:bodyPr>
          <a:lstStyle>
            <a:lvl1pPr marL="0" indent="0">
              <a:buNone/>
              <a:defRPr sz="900" b="0">
                <a:solidFill>
                  <a:schemeClr val="tx1">
                    <a:lumMod val="50000"/>
                  </a:schemeClr>
                </a:solidFill>
                <a:latin typeface="Arial" panose="020B0604020202020204" pitchFamily="34" charset="0"/>
                <a:ea typeface="+mj-ea"/>
                <a:cs typeface="Arial" panose="020B0604020202020204" pitchFamily="34" charset="0"/>
              </a:defRPr>
            </a:lvl1pPr>
          </a:lstStyle>
          <a:p>
            <a:pPr lvl="0"/>
            <a:r>
              <a:rPr lang="en-US" dirty="0"/>
              <a:t>Click to edit Master text styles</a:t>
            </a:r>
          </a:p>
        </p:txBody>
      </p:sp>
      <p:sp>
        <p:nvSpPr>
          <p:cNvPr id="1048582" name="Text Placeholder 28"/>
          <p:cNvSpPr>
            <a:spLocks noGrp="1"/>
          </p:cNvSpPr>
          <p:nvPr>
            <p:ph type="body" sz="quarter" idx="15"/>
          </p:nvPr>
        </p:nvSpPr>
        <p:spPr>
          <a:xfrm>
            <a:off x="468923" y="2113562"/>
            <a:ext cx="5040000" cy="180000"/>
          </a:xfrm>
          <a:prstGeom prst="rect">
            <a:avLst/>
          </a:prstGeom>
        </p:spPr>
        <p:txBody>
          <a:bodyPr anchor="b"/>
          <a:lstStyle>
            <a:lvl1pPr>
              <a:defRPr sz="700" b="0">
                <a:solidFill>
                  <a:schemeClr val="tx1">
                    <a:lumMod val="50000"/>
                  </a:schemeClr>
                </a:solidFill>
                <a:latin typeface="Arial" panose="020B0604020202020204" pitchFamily="34" charset="0"/>
                <a:ea typeface="+mj-ea"/>
                <a:cs typeface="Arial" panose="020B0604020202020204" pitchFamily="34" charset="0"/>
              </a:defRPr>
            </a:lvl1pPr>
          </a:lstStyle>
          <a:p>
            <a:pPr lvl="0"/>
            <a:r>
              <a:rPr lang="en-US" dirty="0"/>
              <a:t>Click to edit Master text styles</a:t>
            </a:r>
          </a:p>
        </p:txBody>
      </p:sp>
      <p:sp>
        <p:nvSpPr>
          <p:cNvPr id="1048583" name="Text Placeholder 4"/>
          <p:cNvSpPr>
            <a:spLocks noGrp="1"/>
          </p:cNvSpPr>
          <p:nvPr>
            <p:ph type="body" sz="quarter" idx="16"/>
          </p:nvPr>
        </p:nvSpPr>
        <p:spPr>
          <a:xfrm>
            <a:off x="468923" y="1535114"/>
            <a:ext cx="5040000" cy="276213"/>
          </a:xfrm>
          <a:prstGeom prst="rect">
            <a:avLst/>
          </a:prstGeom>
        </p:spPr>
        <p:txBody>
          <a:bodyPr lIns="90000" tIns="0" rIns="0" bIns="0" anchor="b"/>
          <a:lstStyle>
            <a:lvl1pPr>
              <a:defRPr cap="all" baseline="0">
                <a:solidFill>
                  <a:schemeClr val="tx1">
                    <a:lumMod val="50000"/>
                  </a:schemeClr>
                </a:solidFill>
                <a:latin typeface="Arial" panose="020B0604020202020204" pitchFamily="34" charset="0"/>
                <a:ea typeface="+mj-ea"/>
                <a:cs typeface="Arial" panose="020B0604020202020204" pitchFamily="34" charset="0"/>
              </a:defRPr>
            </a:lvl1pPr>
          </a:lstStyle>
          <a:p>
            <a:pPr lvl="0"/>
            <a:r>
              <a:rPr lang="en-US" dirty="0"/>
              <a:t>Click to edit Master text styles</a:t>
            </a:r>
          </a:p>
        </p:txBody>
      </p:sp>
      <p:pic>
        <p:nvPicPr>
          <p:cNvPr id="2097153" name="Picture 8"/>
          <p:cNvPicPr>
            <a:picLocks noChangeAspect="1"/>
          </p:cNvPicPr>
          <p:nvPr userDrawn="1"/>
        </p:nvPicPr>
        <p:blipFill>
          <a:blip r:embed="rId2"/>
          <a:stretch>
            <a:fillRect/>
          </a:stretch>
        </p:blipFill>
        <p:spPr>
          <a:xfrm>
            <a:off x="8939412" y="627360"/>
            <a:ext cx="2806997" cy="1374805"/>
          </a:xfrm>
          <a:prstGeom prst="rect">
            <a:avLst/>
          </a:prstGeom>
        </p:spPr>
      </p:pic>
    </p:spTree>
    <p:extLst>
      <p:ext uri="{BB962C8B-B14F-4D97-AF65-F5344CB8AC3E}">
        <p14:creationId xmlns:p14="http://schemas.microsoft.com/office/powerpoint/2010/main" val="400815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bg>
      <p:bgPr>
        <a:solidFill>
          <a:schemeClr val="accent2"/>
        </a:solidFill>
        <a:effectLst/>
      </p:bgPr>
    </p:bg>
    <p:spTree>
      <p:nvGrpSpPr>
        <p:cNvPr id="1" name=""/>
        <p:cNvGrpSpPr/>
        <p:nvPr/>
      </p:nvGrpSpPr>
      <p:grpSpPr>
        <a:xfrm>
          <a:off x="0" y="0"/>
          <a:ext cx="0" cy="0"/>
          <a:chOff x="0" y="0"/>
          <a:chExt cx="0" cy="0"/>
        </a:xfrm>
      </p:grpSpPr>
      <p:pic>
        <p:nvPicPr>
          <p:cNvPr id="2097166" name="Picture 7" descr="Logo  Description automatically generated"/>
          <p:cNvPicPr>
            <a:picLocks noChangeAspect="1"/>
          </p:cNvPicPr>
          <p:nvPr userDrawn="1"/>
        </p:nvPicPr>
        <p:blipFill rotWithShape="1">
          <a:blip r:embed="rId2"/>
          <a:srcRect t="21277" r="21031"/>
          <a:stretch>
            <a:fillRect/>
          </a:stretch>
        </p:blipFill>
        <p:spPr>
          <a:xfrm>
            <a:off x="4984051" y="-7758"/>
            <a:ext cx="7207949" cy="6583545"/>
          </a:xfrm>
          <a:prstGeom prst="rect">
            <a:avLst/>
          </a:prstGeom>
        </p:spPr>
      </p:pic>
      <p:sp>
        <p:nvSpPr>
          <p:cNvPr id="1048697" name="Title 1"/>
          <p:cNvSpPr>
            <a:spLocks noGrp="1"/>
          </p:cNvSpPr>
          <p:nvPr>
            <p:ph type="title"/>
          </p:nvPr>
        </p:nvSpPr>
        <p:spPr>
          <a:xfrm>
            <a:off x="469661" y="1760400"/>
            <a:ext cx="5760000" cy="1836000"/>
          </a:xfrm>
          <a:prstGeom prst="rect">
            <a:avLst/>
          </a:prstGeom>
        </p:spPr>
        <p:txBody>
          <a:bodyPr anchor="b"/>
          <a:lstStyle>
            <a:lvl1pPr>
              <a:lnSpc>
                <a:spcPct val="100000"/>
              </a:lnSpc>
              <a:defRPr sz="2800" cap="all" baseline="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48698" name="Text Placeholder 2"/>
          <p:cNvSpPr>
            <a:spLocks noGrp="1"/>
          </p:cNvSpPr>
          <p:nvPr>
            <p:ph type="body" idx="1"/>
          </p:nvPr>
        </p:nvSpPr>
        <p:spPr>
          <a:xfrm>
            <a:off x="469661" y="3733201"/>
            <a:ext cx="5760000" cy="1500187"/>
          </a:xfrm>
          <a:prstGeom prst="rect">
            <a:avLst/>
          </a:prstGeom>
        </p:spPr>
        <p:txBody>
          <a:bodyPr>
            <a:noAutofit/>
          </a:bodyPr>
          <a:lstStyle>
            <a:lvl1pPr marL="0" indent="0">
              <a:buNone/>
              <a:defRPr sz="1800" b="0">
                <a:solidFill>
                  <a:schemeClr val="bg1"/>
                </a:solidFill>
                <a:latin typeface="Arial" panose="020B0604020202020204" pitchFamily="34" charset="0"/>
                <a:ea typeface="+mj-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097167" name="Picture 5"/>
          <p:cNvPicPr>
            <a:picLocks noChangeAspect="1"/>
          </p:cNvPicPr>
          <p:nvPr userDrawn="1"/>
        </p:nvPicPr>
        <p:blipFill rotWithShape="1">
          <a:blip r:embed="rId3" cstate="hqprint">
            <a:lum bright="100000"/>
          </a:blip>
          <a:srcRect l="30700" t="30701" r="30821" b="30425"/>
          <a:stretch>
            <a:fillRect/>
          </a:stretch>
        </p:blipFill>
        <p:spPr>
          <a:xfrm>
            <a:off x="10444529" y="196682"/>
            <a:ext cx="1396159" cy="794042"/>
          </a:xfrm>
          <a:prstGeom prst="rect">
            <a:avLst/>
          </a:prstGeom>
        </p:spPr>
      </p:pic>
    </p:spTree>
    <p:extLst>
      <p:ext uri="{BB962C8B-B14F-4D97-AF65-F5344CB8AC3E}">
        <p14:creationId xmlns:p14="http://schemas.microsoft.com/office/powerpoint/2010/main" val="2151910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468923" y="417600"/>
            <a:ext cx="9432000" cy="504000"/>
          </a:xfrm>
          <a:prstGeom prst="rect">
            <a:avLst/>
          </a:prstGeom>
        </p:spPr>
        <p:txBody>
          <a:bodyPr vert="horz" lIns="91440" tIns="45720" rIns="91440" bIns="45720" rtlCol="0" anchor="ctr">
            <a:noAutofit/>
          </a:bodyPr>
          <a:lstStyle/>
          <a:p>
            <a:r>
              <a:rPr lang="en-US" dirty="0"/>
              <a:t>Click to edit Master title style</a:t>
            </a:r>
          </a:p>
        </p:txBody>
      </p:sp>
      <p:sp>
        <p:nvSpPr>
          <p:cNvPr id="1048577" name="Text Placeholder 2"/>
          <p:cNvSpPr>
            <a:spLocks noGrp="1"/>
          </p:cNvSpPr>
          <p:nvPr>
            <p:ph type="body" idx="1"/>
          </p:nvPr>
        </p:nvSpPr>
        <p:spPr>
          <a:xfrm>
            <a:off x="468923" y="1594800"/>
            <a:ext cx="11254154" cy="47504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1048578" name="Slide Number Placeholder 5"/>
          <p:cNvSpPr>
            <a:spLocks noGrp="1"/>
          </p:cNvSpPr>
          <p:nvPr>
            <p:ph type="sldNum" sz="quarter" idx="4"/>
          </p:nvPr>
        </p:nvSpPr>
        <p:spPr>
          <a:xfrm>
            <a:off x="11734799" y="6477000"/>
            <a:ext cx="458677" cy="381000"/>
          </a:xfrm>
          <a:prstGeom prst="rect">
            <a:avLst/>
          </a:prstGeom>
        </p:spPr>
        <p:txBody>
          <a:bodyPr vert="horz" lIns="91440" tIns="45720" rIns="91440" bIns="45720" rtlCol="0" anchor="ctr"/>
          <a:lstStyle>
            <a:lvl1pPr algn="ctr">
              <a:defRPr sz="1000">
                <a:solidFill>
                  <a:schemeClr val="tx1"/>
                </a:solidFill>
              </a:defRPr>
            </a:lvl1pPr>
          </a:lstStyle>
          <a:p>
            <a:fld id="{476ABACF-0C27-4DD2-A66F-6790151A3A40}" type="slidenum">
              <a:rPr lang="en-US" smtClean="0"/>
              <a:t>‹#›</a:t>
            </a:fld>
            <a:endParaRPr lang="en-US" dirty="0"/>
          </a:p>
        </p:txBody>
      </p:sp>
      <p:pic>
        <p:nvPicPr>
          <p:cNvPr id="2097152" name="Picture 6"/>
          <p:cNvPicPr>
            <a:picLocks noChangeAspect="1"/>
          </p:cNvPicPr>
          <p:nvPr userDrawn="1"/>
        </p:nvPicPr>
        <p:blipFill rotWithShape="1">
          <a:blip r:embed="rId9" cstate="hqprint"/>
          <a:srcRect l="30700" t="30701" r="30821" b="30425"/>
          <a:stretch>
            <a:fillRect/>
          </a:stretch>
        </p:blipFill>
        <p:spPr>
          <a:xfrm>
            <a:off x="10444529" y="196682"/>
            <a:ext cx="1396159" cy="794042"/>
          </a:xfrm>
          <a:prstGeom prst="rect">
            <a:avLst/>
          </a:prstGeom>
        </p:spPr>
      </p:pic>
    </p:spTree>
    <p:extLst>
      <p:ext uri="{BB962C8B-B14F-4D97-AF65-F5344CB8AC3E}">
        <p14:creationId xmlns:p14="http://schemas.microsoft.com/office/powerpoint/2010/main" val="209251632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6" r:id="rId7"/>
  </p:sldLayoutIdLst>
  <p:hf sldNum="0" hdr="0" ftr="0" dt="0"/>
  <p:txStyles>
    <p:titleStyle>
      <a:lvl1pPr algn="l" defTabSz="914400" rtl="0" eaLnBrk="1" latinLnBrk="0" hangingPunct="1">
        <a:lnSpc>
          <a:spcPct val="100000"/>
        </a:lnSpc>
        <a:spcBef>
          <a:spcPct val="0"/>
        </a:spcBef>
        <a:buNone/>
        <a:defRPr sz="2800" b="1" kern="1200">
          <a:solidFill>
            <a:schemeClr val="tx1"/>
          </a:solidFill>
          <a:latin typeface="Noto Sans SC" panose="020B0500000000000000" pitchFamily="34" charset="-128"/>
          <a:ea typeface="Noto Sans SC" panose="020B0500000000000000" pitchFamily="34" charset="-128"/>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solidFill>
          <a:latin typeface="Noto Sans SC" panose="020B0500000000000000" pitchFamily="34" charset="-128"/>
          <a:ea typeface="Noto Sans SC" panose="020B0500000000000000" pitchFamily="34" charset="-128"/>
          <a:cs typeface="+mn-cs"/>
        </a:defRPr>
      </a:lvl1pPr>
      <a:lvl2pPr marL="0" indent="0" algn="l" defTabSz="914400" rtl="0" eaLnBrk="1" latinLnBrk="0" hangingPunct="1">
        <a:lnSpc>
          <a:spcPct val="100000"/>
        </a:lnSpc>
        <a:spcBef>
          <a:spcPts val="500"/>
        </a:spcBef>
        <a:buFont typeface="Arial" panose="020B0604020202020204" pitchFamily="34" charset="0"/>
        <a:buNone/>
        <a:defRPr sz="1400" kern="1200">
          <a:solidFill>
            <a:schemeClr val="tx2"/>
          </a:solidFill>
          <a:latin typeface="Noto Sans SC" panose="020B0500000000000000" pitchFamily="34" charset="-128"/>
          <a:ea typeface="Noto Sans SC" panose="020B0500000000000000" pitchFamily="34" charset="-128"/>
          <a:cs typeface="+mn-cs"/>
        </a:defRPr>
      </a:lvl2pPr>
      <a:lvl3pPr marL="216000" indent="-216000" algn="l" defTabSz="914400" rtl="0" eaLnBrk="1" latinLnBrk="0" hangingPunct="1">
        <a:lnSpc>
          <a:spcPct val="100000"/>
        </a:lnSpc>
        <a:spcBef>
          <a:spcPts val="500"/>
        </a:spcBef>
        <a:buClr>
          <a:schemeClr val="accent2"/>
        </a:buClr>
        <a:buFont typeface="Arial" panose="020B0604020202020204" pitchFamily="34" charset="0"/>
        <a:buChar char="•"/>
        <a:defRPr sz="1200" kern="1200">
          <a:solidFill>
            <a:schemeClr val="tx1"/>
          </a:solidFill>
          <a:latin typeface="Noto Sans SC Light" panose="020B0300000000000000" pitchFamily="34" charset="-128"/>
          <a:ea typeface="Noto Sans SC Light" panose="020B0300000000000000" pitchFamily="34" charset="-128"/>
          <a:cs typeface="+mn-cs"/>
        </a:defRPr>
      </a:lvl3pPr>
      <a:lvl4pPr marL="228600" indent="-228600" algn="l" defTabSz="914400" rtl="0" eaLnBrk="1" latinLnBrk="0" hangingPunct="1">
        <a:lnSpc>
          <a:spcPct val="100000"/>
        </a:lnSpc>
        <a:spcBef>
          <a:spcPts val="500"/>
        </a:spcBef>
        <a:buClr>
          <a:schemeClr val="accent2"/>
        </a:buClr>
        <a:buFont typeface="+mj-lt"/>
        <a:buAutoNum type="arabicPeriod"/>
        <a:defRPr sz="1200" kern="1200">
          <a:solidFill>
            <a:schemeClr val="tx1"/>
          </a:solidFill>
          <a:latin typeface="Noto Sans SC Light" panose="020B0300000000000000" pitchFamily="34" charset="-128"/>
          <a:ea typeface="Noto Sans SC Light" panose="020B0300000000000000" pitchFamily="34" charset="-128"/>
          <a:cs typeface="+mn-cs"/>
        </a:defRPr>
      </a:lvl4pPr>
      <a:lvl5pPr marL="460800" indent="-241200" algn="l" defTabSz="914400" rtl="0" eaLnBrk="1" latinLnBrk="0" hangingPunct="1">
        <a:lnSpc>
          <a:spcPct val="100000"/>
        </a:lnSpc>
        <a:spcBef>
          <a:spcPts val="500"/>
        </a:spcBef>
        <a:buClrTx/>
        <a:buFont typeface="Noto Sans SC Light" panose="020B0300000000000000" pitchFamily="34" charset="-128"/>
        <a:buChar char="‒"/>
        <a:defRPr sz="1000" kern="1200">
          <a:solidFill>
            <a:schemeClr val="tx1"/>
          </a:solidFill>
          <a:latin typeface="Noto Sans SC Light" panose="020B0300000000000000" pitchFamily="34" charset="-128"/>
          <a:ea typeface="Noto Sans SC Light" panose="020B0300000000000000" pitchFamily="34" charset="-128"/>
          <a:cs typeface="+mn-cs"/>
        </a:defRPr>
      </a:lvl5pPr>
      <a:lvl6pPr marL="460800" indent="-241200" algn="l" defTabSz="914400" rtl="0" eaLnBrk="1" latinLnBrk="0" hangingPunct="1">
        <a:lnSpc>
          <a:spcPct val="100000"/>
        </a:lnSpc>
        <a:spcBef>
          <a:spcPts val="500"/>
        </a:spcBef>
        <a:buClrTx/>
        <a:buFont typeface="+mj-lt"/>
        <a:buAutoNum type="alphaLcPeriod"/>
        <a:defRPr sz="1000" kern="1200">
          <a:solidFill>
            <a:schemeClr val="tx1"/>
          </a:solidFill>
          <a:latin typeface="Noto Sans SC Light" panose="020B0300000000000000" pitchFamily="34" charset="-128"/>
          <a:ea typeface="Noto Sans SC Light" panose="020B0300000000000000" pitchFamily="34" charset="-128"/>
          <a:cs typeface="+mn-cs"/>
        </a:defRPr>
      </a:lvl6pPr>
      <a:lvl7pPr marL="450000" indent="-241200" algn="l" defTabSz="914400" rtl="0" eaLnBrk="1" latinLnBrk="0" hangingPunct="1">
        <a:lnSpc>
          <a:spcPct val="100000"/>
        </a:lnSpc>
        <a:spcBef>
          <a:spcPts val="500"/>
        </a:spcBef>
        <a:buFont typeface="+mj-lt"/>
        <a:buAutoNum type="arabicPeriod"/>
        <a:defRPr sz="1000" kern="1200">
          <a:solidFill>
            <a:schemeClr val="tx1"/>
          </a:solidFill>
          <a:latin typeface="Noto Sans SC Light" panose="020B0300000000000000" pitchFamily="34" charset="-128"/>
          <a:ea typeface="Noto Sans SC Light" panose="020B0300000000000000" pitchFamily="34" charset="-128"/>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468923" y="417600"/>
            <a:ext cx="9432000" cy="504000"/>
          </a:xfrm>
          <a:prstGeom prst="rect">
            <a:avLst/>
          </a:prstGeom>
        </p:spPr>
        <p:txBody>
          <a:bodyPr vert="horz" lIns="91440" tIns="45720" rIns="91440" bIns="45720" rtlCol="0" anchor="ctr">
            <a:noAutofit/>
          </a:bodyPr>
          <a:lstStyle/>
          <a:p>
            <a:r>
              <a:rPr lang="en-US" dirty="0"/>
              <a:t>Click to edit Master title style</a:t>
            </a:r>
          </a:p>
        </p:txBody>
      </p:sp>
      <p:sp>
        <p:nvSpPr>
          <p:cNvPr id="1048577" name="Text Placeholder 2"/>
          <p:cNvSpPr>
            <a:spLocks noGrp="1"/>
          </p:cNvSpPr>
          <p:nvPr>
            <p:ph type="body" idx="1"/>
          </p:nvPr>
        </p:nvSpPr>
        <p:spPr>
          <a:xfrm>
            <a:off x="468923" y="1594800"/>
            <a:ext cx="11254154" cy="47504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1048578" name="Slide Number Placeholder 5"/>
          <p:cNvSpPr>
            <a:spLocks noGrp="1"/>
          </p:cNvSpPr>
          <p:nvPr>
            <p:ph type="sldNum" sz="quarter" idx="4"/>
          </p:nvPr>
        </p:nvSpPr>
        <p:spPr>
          <a:xfrm>
            <a:off x="11734799" y="6477000"/>
            <a:ext cx="458677" cy="381000"/>
          </a:xfrm>
          <a:prstGeom prst="rect">
            <a:avLst/>
          </a:prstGeom>
        </p:spPr>
        <p:txBody>
          <a:bodyPr vert="horz" lIns="91440" tIns="45720" rIns="91440" bIns="45720" rtlCol="0" anchor="ctr"/>
          <a:lstStyle>
            <a:lvl1pPr algn="ctr">
              <a:defRPr sz="1000">
                <a:solidFill>
                  <a:schemeClr val="tx1"/>
                </a:solidFill>
              </a:defRPr>
            </a:lvl1pPr>
          </a:lstStyle>
          <a:p>
            <a:fld id="{476ABACF-0C27-4DD2-A66F-6790151A3A40}" type="slidenum">
              <a:rPr lang="en-US" smtClean="0"/>
              <a:t>‹#›</a:t>
            </a:fld>
            <a:endParaRPr lang="en-US" dirty="0"/>
          </a:p>
        </p:txBody>
      </p:sp>
      <p:pic>
        <p:nvPicPr>
          <p:cNvPr id="2097152" name="Picture 6"/>
          <p:cNvPicPr>
            <a:picLocks noChangeAspect="1"/>
          </p:cNvPicPr>
          <p:nvPr userDrawn="1"/>
        </p:nvPicPr>
        <p:blipFill rotWithShape="1">
          <a:blip r:embed="rId12" cstate="hqprint"/>
          <a:srcRect l="30700" t="30701" r="30821" b="30425"/>
          <a:stretch>
            <a:fillRect/>
          </a:stretch>
        </p:blipFill>
        <p:spPr>
          <a:xfrm>
            <a:off x="10444529" y="196682"/>
            <a:ext cx="1396159" cy="794042"/>
          </a:xfrm>
          <a:prstGeom prst="rect">
            <a:avLst/>
          </a:prstGeom>
        </p:spPr>
      </p:pic>
    </p:spTree>
    <p:extLst>
      <p:ext uri="{BB962C8B-B14F-4D97-AF65-F5344CB8AC3E}">
        <p14:creationId xmlns:p14="http://schemas.microsoft.com/office/powerpoint/2010/main" val="148634184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hf sldNum="0" hdr="0" ftr="0" dt="0"/>
  <p:txStyles>
    <p:titleStyle>
      <a:lvl1pPr algn="l" defTabSz="914400" rtl="0" eaLnBrk="1" latinLnBrk="0" hangingPunct="1">
        <a:lnSpc>
          <a:spcPct val="100000"/>
        </a:lnSpc>
        <a:spcBef>
          <a:spcPct val="0"/>
        </a:spcBef>
        <a:buNone/>
        <a:defRPr sz="2800" b="1" kern="1200">
          <a:solidFill>
            <a:schemeClr val="tx1">
              <a:lumMod val="50000"/>
            </a:schemeClr>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lumMod val="50000"/>
            </a:schemeClr>
          </a:solidFill>
          <a:latin typeface="Arial" panose="020B0604020202020204" pitchFamily="34" charset="0"/>
          <a:ea typeface="+mj-ea"/>
          <a:cs typeface="Arial" panose="020B0604020202020204" pitchFamily="34" charset="0"/>
        </a:defRPr>
      </a:lvl1pPr>
      <a:lvl2pPr marL="0" indent="0" algn="l" defTabSz="914400" rtl="0" eaLnBrk="1" latinLnBrk="0" hangingPunct="1">
        <a:lnSpc>
          <a:spcPct val="100000"/>
        </a:lnSpc>
        <a:spcBef>
          <a:spcPts val="500"/>
        </a:spcBef>
        <a:buFont typeface="Arial" panose="020B0604020202020204" pitchFamily="34" charset="0"/>
        <a:buNone/>
        <a:defRPr sz="1400" kern="1200">
          <a:solidFill>
            <a:schemeClr val="tx1">
              <a:lumMod val="50000"/>
            </a:schemeClr>
          </a:solidFill>
          <a:latin typeface="Arial" panose="020B0604020202020204" pitchFamily="34" charset="0"/>
          <a:ea typeface="+mj-ea"/>
          <a:cs typeface="Arial" panose="020B0604020202020204" pitchFamily="34" charset="0"/>
        </a:defRPr>
      </a:lvl2pPr>
      <a:lvl3pPr marL="215900" indent="-215900" algn="l" defTabSz="914400" rtl="0" eaLnBrk="1" latinLnBrk="0" hangingPunct="1">
        <a:lnSpc>
          <a:spcPct val="100000"/>
        </a:lnSpc>
        <a:spcBef>
          <a:spcPts val="500"/>
        </a:spcBef>
        <a:buClr>
          <a:schemeClr val="accent2"/>
        </a:buClr>
        <a:buFont typeface="Arial" panose="020B0604020202020204" pitchFamily="34" charset="0"/>
        <a:buChar char="•"/>
        <a:defRPr sz="1200" kern="1200">
          <a:solidFill>
            <a:schemeClr val="tx1">
              <a:lumMod val="50000"/>
            </a:schemeClr>
          </a:solidFill>
          <a:latin typeface="Arial" panose="020B0604020202020204" pitchFamily="34" charset="0"/>
          <a:ea typeface="+mj-ea"/>
          <a:cs typeface="Arial" panose="020B0604020202020204" pitchFamily="34" charset="0"/>
        </a:defRPr>
      </a:lvl3pPr>
      <a:lvl4pPr marL="228600" indent="-228600" algn="l" defTabSz="914400" rtl="0" eaLnBrk="1" latinLnBrk="0" hangingPunct="1">
        <a:lnSpc>
          <a:spcPct val="100000"/>
        </a:lnSpc>
        <a:spcBef>
          <a:spcPts val="500"/>
        </a:spcBef>
        <a:buClr>
          <a:schemeClr val="accent2"/>
        </a:buClr>
        <a:buFont typeface="+mj-lt"/>
        <a:buAutoNum type="arabicPeriod"/>
        <a:defRPr sz="1200" kern="1200">
          <a:solidFill>
            <a:schemeClr val="tx1">
              <a:lumMod val="50000"/>
            </a:schemeClr>
          </a:solidFill>
          <a:latin typeface="Arial" panose="020B0604020202020204" pitchFamily="34" charset="0"/>
          <a:ea typeface="+mj-ea"/>
          <a:cs typeface="Arial" panose="020B0604020202020204" pitchFamily="34" charset="0"/>
        </a:defRPr>
      </a:lvl4pPr>
      <a:lvl5pPr marL="461010" indent="-241300" algn="l" defTabSz="914400" rtl="0" eaLnBrk="1" latinLnBrk="0" hangingPunct="1">
        <a:lnSpc>
          <a:spcPct val="100000"/>
        </a:lnSpc>
        <a:spcBef>
          <a:spcPts val="500"/>
        </a:spcBef>
        <a:buClrTx/>
        <a:buFont typeface="Noto Sans SC Light" panose="020B0300000000000000" pitchFamily="34" charset="-128"/>
        <a:buChar char="‒"/>
        <a:defRPr sz="1000" kern="1200">
          <a:solidFill>
            <a:schemeClr val="tx1">
              <a:lumMod val="50000"/>
            </a:schemeClr>
          </a:solidFill>
          <a:latin typeface="Arial" panose="020B0604020202020204" pitchFamily="34" charset="0"/>
          <a:ea typeface="+mj-ea"/>
          <a:cs typeface="Arial" panose="020B0604020202020204" pitchFamily="34" charset="0"/>
        </a:defRPr>
      </a:lvl5pPr>
      <a:lvl6pPr marL="461010" indent="-241300" algn="l" defTabSz="914400" rtl="0" eaLnBrk="1" latinLnBrk="0" hangingPunct="1">
        <a:lnSpc>
          <a:spcPct val="100000"/>
        </a:lnSpc>
        <a:spcBef>
          <a:spcPts val="500"/>
        </a:spcBef>
        <a:buClrTx/>
        <a:buFont typeface="+mj-lt"/>
        <a:buAutoNum type="alphaLcPeriod"/>
        <a:defRPr sz="1000" kern="1200">
          <a:solidFill>
            <a:schemeClr val="tx1">
              <a:lumMod val="50000"/>
            </a:schemeClr>
          </a:solidFill>
          <a:latin typeface="Arial" panose="020B0604020202020204" pitchFamily="34" charset="0"/>
          <a:ea typeface="+mj-ea"/>
          <a:cs typeface="Arial" panose="020B0604020202020204" pitchFamily="34" charset="0"/>
        </a:defRPr>
      </a:lvl6pPr>
      <a:lvl7pPr marL="450215" indent="-241300" algn="l" defTabSz="914400" rtl="0" eaLnBrk="1" latinLnBrk="0" hangingPunct="1">
        <a:lnSpc>
          <a:spcPct val="100000"/>
        </a:lnSpc>
        <a:spcBef>
          <a:spcPts val="500"/>
        </a:spcBef>
        <a:buFont typeface="+mj-lt"/>
        <a:buAutoNum type="arabicPeriod"/>
        <a:defRPr sz="1000" kern="1200">
          <a:solidFill>
            <a:schemeClr val="tx1">
              <a:lumMod val="50000"/>
            </a:schemeClr>
          </a:solidFill>
          <a:latin typeface="Arial" panose="020B0604020202020204" pitchFamily="34" charset="0"/>
          <a:ea typeface="+mj-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8">
            <a:extLst>
              <a:ext uri="{FF2B5EF4-FFF2-40B4-BE49-F238E27FC236}">
                <a16:creationId xmlns:a16="http://schemas.microsoft.com/office/drawing/2014/main" id="{8BD74D29-310F-446B-9DC0-0DB61CF04508}"/>
              </a:ext>
            </a:extLst>
          </p:cNvPr>
          <p:cNvSpPr txBox="1">
            <a:spLocks/>
          </p:cNvSpPr>
          <p:nvPr/>
        </p:nvSpPr>
        <p:spPr>
          <a:xfrm>
            <a:off x="1788617" y="1093225"/>
            <a:ext cx="9008220" cy="1559063"/>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800" b="1" kern="1200">
                <a:solidFill>
                  <a:schemeClr val="tx1"/>
                </a:solidFill>
                <a:latin typeface="Noto Sans SC" panose="020B0500000000000000" pitchFamily="34" charset="-128"/>
                <a:ea typeface="Noto Sans SC" panose="020B0500000000000000" pitchFamily="34" charset="-128"/>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zh-CN" altLang="en-US" sz="3600" dirty="0">
                <a:latin typeface="Arial" panose="020B0604020202020204" pitchFamily="34" charset="0"/>
                <a:ea typeface="微软雅黑" panose="020B0503020204020204" pitchFamily="34" charset="-122"/>
              </a:rPr>
              <a:t>呋喹替尼</a:t>
            </a:r>
            <a:r>
              <a:rPr kumimoji="0" lang="zh-CN" altLang="en-US" sz="36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rPr>
              <a:t>胶囊 （爱优特</a:t>
            </a:r>
            <a:r>
              <a:rPr kumimoji="0" lang="en-US" altLang="zh-CN" sz="3600" b="1"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mj-cs"/>
              </a:rPr>
              <a:t>®</a:t>
            </a:r>
            <a:r>
              <a:rPr kumimoji="0" lang="zh-CN" altLang="en-US" sz="36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rPr>
              <a:t>）</a:t>
            </a:r>
            <a:endParaRPr kumimoji="0" lang="en-US" altLang="zh-CN" sz="36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endParaRPr>
          </a:p>
          <a:p>
            <a:pPr marL="0" marR="0" lvl="0" indent="0" algn="ctr" defTabSz="914400" rtl="0" eaLnBrk="1" fontAlgn="auto" latinLnBrk="0" hangingPunct="1">
              <a:lnSpc>
                <a:spcPct val="150000"/>
              </a:lnSpc>
              <a:spcBef>
                <a:spcPct val="0"/>
              </a:spcBef>
              <a:spcAft>
                <a:spcPts val="0"/>
              </a:spcAft>
              <a:buClrTx/>
              <a:buSzTx/>
              <a:buFontTx/>
              <a:buNone/>
              <a:tabLst/>
              <a:defRPr/>
            </a:pPr>
            <a:r>
              <a:rPr lang="zh-CN" altLang="en-US" sz="3600" dirty="0">
                <a:solidFill>
                  <a:schemeClr val="accent1"/>
                </a:solidFill>
                <a:latin typeface="Arial" panose="020B0604020202020204" pitchFamily="34" charset="0"/>
                <a:ea typeface="微软雅黑" panose="020B0503020204020204" pitchFamily="34" charset="-122"/>
              </a:rPr>
              <a:t>“重大新药创制”国家科技重大专项</a:t>
            </a:r>
            <a:endParaRPr lang="en-US" altLang="zh-CN" sz="3600" dirty="0">
              <a:solidFill>
                <a:schemeClr val="accent1"/>
              </a:solidFill>
              <a:latin typeface="Arial" panose="020B0604020202020204" pitchFamily="34" charset="0"/>
              <a:ea typeface="微软雅黑" panose="020B0503020204020204" pitchFamily="34" charset="-122"/>
            </a:endParaRPr>
          </a:p>
        </p:txBody>
      </p:sp>
      <p:sp>
        <p:nvSpPr>
          <p:cNvPr id="13" name="TextBox 12">
            <a:extLst>
              <a:ext uri="{FF2B5EF4-FFF2-40B4-BE49-F238E27FC236}">
                <a16:creationId xmlns:a16="http://schemas.microsoft.com/office/drawing/2014/main" id="{6ACF055D-62FD-4F41-B423-AFD0C3A8F339}"/>
              </a:ext>
            </a:extLst>
          </p:cNvPr>
          <p:cNvSpPr txBox="1"/>
          <p:nvPr/>
        </p:nvSpPr>
        <p:spPr>
          <a:xfrm>
            <a:off x="1592383" y="3237834"/>
            <a:ext cx="9503253" cy="1515095"/>
          </a:xfrm>
          <a:prstGeom prst="rect">
            <a:avLst/>
          </a:prstGeom>
          <a:noFill/>
        </p:spPr>
        <p:txBody>
          <a:bodyPr wrap="square" rtlCol="0">
            <a:spAutoFit/>
          </a:bodyPr>
          <a:lstStyle/>
          <a:p>
            <a:pPr>
              <a:lnSpc>
                <a:spcPct val="150000"/>
              </a:lnSpc>
            </a:pPr>
            <a:r>
              <a:rPr lang="zh-CN" altLang="en-US" sz="2400" b="1" dirty="0">
                <a:solidFill>
                  <a:srgbClr val="D20078"/>
                </a:solidFill>
                <a:latin typeface="+mj-ea"/>
                <a:ea typeface="+mj-ea"/>
              </a:rPr>
              <a:t>新增适应症：</a:t>
            </a:r>
            <a:r>
              <a:rPr lang="zh-CN" altLang="en-US" sz="2000" b="1" dirty="0">
                <a:latin typeface="+mj-ea"/>
                <a:ea typeface="+mj-ea"/>
              </a:rPr>
              <a:t>本品</a:t>
            </a:r>
            <a:r>
              <a:rPr lang="zh-CN" altLang="en-US" sz="2000" b="1" dirty="0">
                <a:latin typeface="times" panose="02020603050405020304" pitchFamily="18" charset="0"/>
                <a:ea typeface="+mj-ea"/>
                <a:cs typeface="times" panose="02020603050405020304" pitchFamily="18" charset="0"/>
              </a:rPr>
              <a:t>联合信迪利单抗注射液用于既往接受血管内皮生长因子受体</a:t>
            </a:r>
            <a:r>
              <a:rPr lang="en-US" altLang="zh-CN" sz="2000" b="1" dirty="0">
                <a:latin typeface="times" panose="02020603050405020304" pitchFamily="18" charset="0"/>
                <a:ea typeface="+mj-ea"/>
                <a:cs typeface="times" panose="02020603050405020304" pitchFamily="18" charset="0"/>
              </a:rPr>
              <a:t>-</a:t>
            </a:r>
            <a:r>
              <a:rPr lang="zh-CN" altLang="en-US" sz="2000" b="1" dirty="0">
                <a:latin typeface="times" panose="02020603050405020304" pitchFamily="18" charset="0"/>
                <a:ea typeface="+mj-ea"/>
                <a:cs typeface="times" panose="02020603050405020304" pitchFamily="18" charset="0"/>
              </a:rPr>
              <a:t>酪氨酸激酶抑制剂（</a:t>
            </a:r>
            <a:r>
              <a:rPr lang="en-US" altLang="zh-CN" sz="2000" b="1" dirty="0">
                <a:latin typeface="times" panose="02020603050405020304" pitchFamily="18" charset="0"/>
                <a:ea typeface="+mj-ea"/>
                <a:cs typeface="times" panose="02020603050405020304" pitchFamily="18" charset="0"/>
              </a:rPr>
              <a:t>VEGFR-TKI</a:t>
            </a:r>
            <a:r>
              <a:rPr lang="zh-CN" altLang="en-US" sz="2000" b="1" dirty="0">
                <a:latin typeface="times" panose="02020603050405020304" pitchFamily="18" charset="0"/>
                <a:ea typeface="+mj-ea"/>
                <a:cs typeface="times" panose="02020603050405020304" pitchFamily="18" charset="0"/>
              </a:rPr>
              <a:t>）治疗失败且一线未接受程序性死亡受体</a:t>
            </a:r>
            <a:r>
              <a:rPr lang="en-US" altLang="zh-CN" sz="2000" b="1" dirty="0">
                <a:latin typeface="times" panose="02020603050405020304" pitchFamily="18" charset="0"/>
                <a:ea typeface="+mj-ea"/>
                <a:cs typeface="times" panose="02020603050405020304" pitchFamily="18" charset="0"/>
              </a:rPr>
              <a:t>-1</a:t>
            </a:r>
            <a:r>
              <a:rPr lang="zh-CN" altLang="en-US" sz="2000" b="1" dirty="0">
                <a:latin typeface="times" panose="02020603050405020304" pitchFamily="18" charset="0"/>
                <a:ea typeface="+mj-ea"/>
                <a:cs typeface="times" panose="02020603050405020304" pitchFamily="18" charset="0"/>
              </a:rPr>
              <a:t>（</a:t>
            </a:r>
            <a:r>
              <a:rPr lang="en-US" altLang="zh-CN" sz="2000" b="1" dirty="0">
                <a:latin typeface="times" panose="02020603050405020304" pitchFamily="18" charset="0"/>
                <a:ea typeface="+mj-ea"/>
                <a:cs typeface="times" panose="02020603050405020304" pitchFamily="18" charset="0"/>
              </a:rPr>
              <a:t>PD-1</a:t>
            </a:r>
            <a:r>
              <a:rPr lang="zh-CN" altLang="en-US" sz="2000" b="1" dirty="0">
                <a:latin typeface="times" panose="02020603050405020304" pitchFamily="18" charset="0"/>
                <a:ea typeface="+mj-ea"/>
                <a:cs typeface="times" panose="02020603050405020304" pitchFamily="18" charset="0"/>
              </a:rPr>
              <a:t>）或程序性死亡配体</a:t>
            </a:r>
            <a:r>
              <a:rPr lang="en-US" altLang="zh-CN" sz="2000" b="1" dirty="0">
                <a:latin typeface="times" panose="02020603050405020304" pitchFamily="18" charset="0"/>
                <a:ea typeface="+mj-ea"/>
                <a:cs typeface="times" panose="02020603050405020304" pitchFamily="18" charset="0"/>
              </a:rPr>
              <a:t>-1</a:t>
            </a:r>
            <a:r>
              <a:rPr lang="zh-CN" altLang="en-US" sz="2000" b="1" dirty="0">
                <a:latin typeface="times" panose="02020603050405020304" pitchFamily="18" charset="0"/>
                <a:ea typeface="+mj-ea"/>
                <a:cs typeface="times" panose="02020603050405020304" pitchFamily="18" charset="0"/>
              </a:rPr>
              <a:t>（</a:t>
            </a:r>
            <a:r>
              <a:rPr lang="en-US" altLang="zh-CN" sz="2000" b="1" dirty="0">
                <a:latin typeface="times" panose="02020603050405020304" pitchFamily="18" charset="0"/>
                <a:ea typeface="+mj-ea"/>
                <a:cs typeface="times" panose="02020603050405020304" pitchFamily="18" charset="0"/>
              </a:rPr>
              <a:t>PD-L1</a:t>
            </a:r>
            <a:r>
              <a:rPr lang="zh-CN" altLang="en-US" sz="2000" b="1" dirty="0">
                <a:latin typeface="times" panose="02020603050405020304" pitchFamily="18" charset="0"/>
                <a:ea typeface="+mj-ea"/>
                <a:cs typeface="times" panose="02020603050405020304" pitchFamily="18" charset="0"/>
              </a:rPr>
              <a:t>）抑制剂的局部晚期或转移性肾细胞癌患者</a:t>
            </a:r>
          </a:p>
        </p:txBody>
      </p:sp>
      <p:sp>
        <p:nvSpPr>
          <p:cNvPr id="16" name="TextBox 15">
            <a:extLst>
              <a:ext uri="{FF2B5EF4-FFF2-40B4-BE49-F238E27FC236}">
                <a16:creationId xmlns:a16="http://schemas.microsoft.com/office/drawing/2014/main" id="{53DB77AF-D56A-42BE-A6A7-0DAC25758283}"/>
              </a:ext>
            </a:extLst>
          </p:cNvPr>
          <p:cNvSpPr txBox="1"/>
          <p:nvPr/>
        </p:nvSpPr>
        <p:spPr>
          <a:xfrm>
            <a:off x="4118268" y="5358334"/>
            <a:ext cx="3688332" cy="458908"/>
          </a:xfrm>
          <a:prstGeom prst="rect">
            <a:avLst/>
          </a:prstGeom>
          <a:noFill/>
        </p:spPr>
        <p:txBody>
          <a:bodyPr wrap="square" rtlCol="0">
            <a:spAutoFit/>
          </a:bodyPr>
          <a:lstStyle/>
          <a:p>
            <a:pPr algn="ctr">
              <a:lnSpc>
                <a:spcPct val="150000"/>
              </a:lnSpc>
            </a:pPr>
            <a:r>
              <a:rPr lang="zh-CN" altLang="en-US" b="1" dirty="0">
                <a:latin typeface="+mj-ea"/>
                <a:ea typeface="+mj-ea"/>
              </a:rPr>
              <a:t>和记黄埔 医药（上海）有限公司</a:t>
            </a:r>
            <a:endParaRPr lang="en-US" altLang="zh-CN" b="1" dirty="0">
              <a:latin typeface="+mj-ea"/>
              <a:ea typeface="+mj-ea"/>
            </a:endParaRPr>
          </a:p>
        </p:txBody>
      </p:sp>
      <p:sp>
        <p:nvSpPr>
          <p:cNvPr id="17" name="TextBox 16">
            <a:extLst>
              <a:ext uri="{FF2B5EF4-FFF2-40B4-BE49-F238E27FC236}">
                <a16:creationId xmlns:a16="http://schemas.microsoft.com/office/drawing/2014/main" id="{E9A202B2-6389-481D-8209-56BCFF51EAA6}"/>
              </a:ext>
            </a:extLst>
          </p:cNvPr>
          <p:cNvSpPr txBox="1"/>
          <p:nvPr/>
        </p:nvSpPr>
        <p:spPr>
          <a:xfrm>
            <a:off x="2260585" y="5885284"/>
            <a:ext cx="7052717" cy="458908"/>
          </a:xfrm>
          <a:prstGeom prst="rect">
            <a:avLst/>
          </a:prstGeom>
          <a:noFill/>
        </p:spPr>
        <p:txBody>
          <a:bodyPr wrap="square" rtlCol="0">
            <a:spAutoFit/>
          </a:bodyPr>
          <a:lstStyle/>
          <a:p>
            <a:pPr algn="ctr">
              <a:lnSpc>
                <a:spcPct val="150000"/>
              </a:lnSpc>
            </a:pPr>
            <a:r>
              <a:rPr lang="en-US" altLang="zh-CN" dirty="0">
                <a:latin typeface="Times New Roman" panose="02020603050405020304" pitchFamily="18" charset="0"/>
                <a:ea typeface="+mj-ea"/>
                <a:cs typeface="Times New Roman" panose="02020603050405020304" pitchFamily="18" charset="0"/>
              </a:rPr>
              <a:t>PPT 2</a:t>
            </a:r>
            <a:r>
              <a:rPr lang="zh-CN" altLang="en-US" dirty="0">
                <a:latin typeface="Times New Roman" panose="02020603050405020304" pitchFamily="18" charset="0"/>
                <a:ea typeface="+mj-ea"/>
                <a:cs typeface="Times New Roman" panose="02020603050405020304" pitchFamily="18" charset="0"/>
              </a:rPr>
              <a:t>：</a:t>
            </a:r>
            <a:r>
              <a:rPr lang="en-US" altLang="zh-CN" dirty="0">
                <a:latin typeface="Times New Roman" panose="02020603050405020304" pitchFamily="18" charset="0"/>
                <a:ea typeface="+mj-ea"/>
                <a:cs typeface="Times New Roman" panose="02020603050405020304" pitchFamily="18" charset="0"/>
              </a:rPr>
              <a:t> </a:t>
            </a:r>
            <a:r>
              <a:rPr lang="zh-CN" altLang="en-US" dirty="0">
                <a:latin typeface="Times New Roman" panose="02020603050405020304" pitchFamily="18" charset="0"/>
                <a:ea typeface="+mj-ea"/>
                <a:cs typeface="Times New Roman" panose="02020603050405020304" pitchFamily="18" charset="0"/>
              </a:rPr>
              <a:t>不含经济性信息</a:t>
            </a:r>
            <a:endParaRPr lang="en-US" altLang="zh-CN" dirty="0">
              <a:latin typeface="Times New Roman" panose="02020603050405020304" pitchFamily="18" charset="0"/>
              <a:ea typeface="+mj-ea"/>
              <a:cs typeface="Times New Roman" panose="02020603050405020304" pitchFamily="18" charset="0"/>
            </a:endParaRPr>
          </a:p>
        </p:txBody>
      </p:sp>
      <p:sp>
        <p:nvSpPr>
          <p:cNvPr id="2" name="Rectangle: Rounded Corners 1">
            <a:extLst>
              <a:ext uri="{FF2B5EF4-FFF2-40B4-BE49-F238E27FC236}">
                <a16:creationId xmlns:a16="http://schemas.microsoft.com/office/drawing/2014/main" id="{3F5169AE-DD56-48C9-9BB3-9F070B2A1C41}"/>
              </a:ext>
            </a:extLst>
          </p:cNvPr>
          <p:cNvSpPr/>
          <p:nvPr/>
        </p:nvSpPr>
        <p:spPr>
          <a:xfrm>
            <a:off x="1489819" y="3067239"/>
            <a:ext cx="9605818" cy="176414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1451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8">
            <a:extLst>
              <a:ext uri="{FF2B5EF4-FFF2-40B4-BE49-F238E27FC236}">
                <a16:creationId xmlns:a16="http://schemas.microsoft.com/office/drawing/2014/main" id="{9258AAEC-86EC-405F-B7AB-541D3FEABBA9}"/>
              </a:ext>
            </a:extLst>
          </p:cNvPr>
          <p:cNvSpPr txBox="1">
            <a:spLocks/>
          </p:cNvSpPr>
          <p:nvPr/>
        </p:nvSpPr>
        <p:spPr>
          <a:xfrm>
            <a:off x="458250" y="0"/>
            <a:ext cx="9469382" cy="1183800"/>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800" b="1" kern="1200">
                <a:solidFill>
                  <a:schemeClr val="tx1"/>
                </a:solidFill>
                <a:latin typeface="Noto Sans SC" panose="020B0500000000000000" pitchFamily="34" charset="-128"/>
                <a:ea typeface="Noto Sans SC" panose="020B0500000000000000" pitchFamily="34" charset="-128"/>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zh-CN" altLang="en-US" sz="36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rPr>
              <a:t>目  录</a:t>
            </a:r>
            <a:endParaRPr lang="en-US" altLang="zh-CN" sz="3600" dirty="0">
              <a:latin typeface="Arial" panose="020B0604020202020204" pitchFamily="34" charset="0"/>
              <a:ea typeface="微软雅黑" panose="020B0503020204020204" pitchFamily="34" charset="-122"/>
            </a:endParaRPr>
          </a:p>
        </p:txBody>
      </p:sp>
      <p:sp>
        <p:nvSpPr>
          <p:cNvPr id="8" name="Rectangle 7">
            <a:extLst>
              <a:ext uri="{FF2B5EF4-FFF2-40B4-BE49-F238E27FC236}">
                <a16:creationId xmlns:a16="http://schemas.microsoft.com/office/drawing/2014/main" id="{6816B99A-D3AB-4F32-8127-630BDE7283D0}"/>
              </a:ext>
            </a:extLst>
          </p:cNvPr>
          <p:cNvSpPr/>
          <p:nvPr/>
        </p:nvSpPr>
        <p:spPr>
          <a:xfrm>
            <a:off x="581893" y="1690253"/>
            <a:ext cx="3417454" cy="1717963"/>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400" b="0" i="0" u="none" strike="noStrike" kern="1200" cap="none" spc="0" normalizeH="0" noProof="0">
              <a:ln>
                <a:noFill/>
              </a:ln>
              <a:solidFill>
                <a:srgbClr val="FFFFFF"/>
              </a:solidFill>
              <a:effectLst/>
              <a:uLnTx/>
              <a:uFillTx/>
              <a:latin typeface="Arial" panose="020B0604020202020204" pitchFamily="34" charset="0"/>
              <a:ea typeface="微软雅黑" panose="020B0503020204020204" pitchFamily="34" charset="-122"/>
              <a:cs typeface="Arial"/>
            </a:endParaRPr>
          </a:p>
        </p:txBody>
      </p:sp>
      <p:sp>
        <p:nvSpPr>
          <p:cNvPr id="9" name="Rectangle: Rounded Corners 8">
            <a:extLst>
              <a:ext uri="{FF2B5EF4-FFF2-40B4-BE49-F238E27FC236}">
                <a16:creationId xmlns:a16="http://schemas.microsoft.com/office/drawing/2014/main" id="{C8B9DF30-2883-415F-ADD2-56D17FA4EED5}"/>
              </a:ext>
            </a:extLst>
          </p:cNvPr>
          <p:cNvSpPr/>
          <p:nvPr/>
        </p:nvSpPr>
        <p:spPr>
          <a:xfrm>
            <a:off x="1033206" y="1394323"/>
            <a:ext cx="2385616" cy="59186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0" lang="en-US" altLang="zh-CN" sz="2200" b="1" i="0" u="none" strike="noStrike" kern="1200" cap="none" spc="0" normalizeH="0" noProof="0" dirty="0">
                <a:ln>
                  <a:noFill/>
                </a:ln>
                <a:solidFill>
                  <a:srgbClr val="FFFFFF"/>
                </a:solidFill>
                <a:effectLst/>
                <a:uLnTx/>
                <a:uFillTx/>
                <a:latin typeface="+mj-ea"/>
                <a:ea typeface="+mj-ea"/>
                <a:cs typeface="Arial"/>
              </a:rPr>
              <a:t>1-</a:t>
            </a:r>
            <a:r>
              <a:rPr kumimoji="0" lang="zh-CN" altLang="en-US" sz="2200" b="1" i="0" u="none" strike="noStrike" kern="1200" cap="none" spc="0" normalizeH="0" noProof="0" dirty="0">
                <a:ln>
                  <a:noFill/>
                </a:ln>
                <a:solidFill>
                  <a:srgbClr val="FFFFFF"/>
                </a:solidFill>
                <a:effectLst/>
                <a:uLnTx/>
                <a:uFillTx/>
                <a:latin typeface="+mj-ea"/>
                <a:ea typeface="+mj-ea"/>
                <a:cs typeface="Arial"/>
              </a:rPr>
              <a:t>药品基本信息</a:t>
            </a:r>
          </a:p>
        </p:txBody>
      </p:sp>
      <p:sp>
        <p:nvSpPr>
          <p:cNvPr id="16" name="Rectangle 15">
            <a:extLst>
              <a:ext uri="{FF2B5EF4-FFF2-40B4-BE49-F238E27FC236}">
                <a16:creationId xmlns:a16="http://schemas.microsoft.com/office/drawing/2014/main" id="{64254185-D58D-43A4-93A8-51AC510D8605}"/>
              </a:ext>
            </a:extLst>
          </p:cNvPr>
          <p:cNvSpPr/>
          <p:nvPr/>
        </p:nvSpPr>
        <p:spPr>
          <a:xfrm>
            <a:off x="8252039" y="1690253"/>
            <a:ext cx="3417454" cy="1717963"/>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400" b="0" i="0" u="none" strike="noStrike" kern="1200" cap="none" spc="0" normalizeH="0" noProof="0">
              <a:ln>
                <a:noFill/>
              </a:ln>
              <a:solidFill>
                <a:srgbClr val="FFFFFF"/>
              </a:solidFill>
              <a:effectLst/>
              <a:uLnTx/>
              <a:uFillTx/>
              <a:latin typeface="Arial" panose="020B0604020202020204" pitchFamily="34" charset="0"/>
              <a:ea typeface="微软雅黑" panose="020B0503020204020204" pitchFamily="34" charset="-122"/>
              <a:cs typeface="Arial"/>
            </a:endParaRPr>
          </a:p>
        </p:txBody>
      </p:sp>
      <p:sp>
        <p:nvSpPr>
          <p:cNvPr id="17" name="Rectangle: Rounded Corners 16">
            <a:extLst>
              <a:ext uri="{FF2B5EF4-FFF2-40B4-BE49-F238E27FC236}">
                <a16:creationId xmlns:a16="http://schemas.microsoft.com/office/drawing/2014/main" id="{2B33BA8F-9D09-4937-96DF-CA62DB19E897}"/>
              </a:ext>
            </a:extLst>
          </p:cNvPr>
          <p:cNvSpPr/>
          <p:nvPr/>
        </p:nvSpPr>
        <p:spPr>
          <a:xfrm>
            <a:off x="8720457" y="1394323"/>
            <a:ext cx="2386584" cy="59186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0" lang="en-US" altLang="zh-CN" sz="2400" b="1" i="0" u="none" strike="noStrike" kern="1200" cap="none" spc="0" normalizeH="0" noProof="0" dirty="0">
                <a:ln>
                  <a:noFill/>
                </a:ln>
                <a:solidFill>
                  <a:srgbClr val="FFFFFF"/>
                </a:solidFill>
                <a:effectLst/>
                <a:uLnTx/>
                <a:uFillTx/>
                <a:latin typeface="+mj-ea"/>
                <a:ea typeface="+mj-ea"/>
                <a:cs typeface="Arial"/>
              </a:rPr>
              <a:t>3-</a:t>
            </a:r>
            <a:r>
              <a:rPr kumimoji="0" lang="zh-CN" altLang="en-US" sz="2400" b="1" i="0" u="none" strike="noStrike" kern="1200" cap="none" spc="0" normalizeH="0" noProof="0" dirty="0">
                <a:ln>
                  <a:noFill/>
                </a:ln>
                <a:solidFill>
                  <a:srgbClr val="FFFFFF"/>
                </a:solidFill>
                <a:effectLst/>
                <a:uLnTx/>
                <a:uFillTx/>
                <a:latin typeface="+mj-ea"/>
                <a:ea typeface="+mj-ea"/>
                <a:cs typeface="Arial"/>
              </a:rPr>
              <a:t>安全性</a:t>
            </a:r>
          </a:p>
        </p:txBody>
      </p:sp>
      <p:sp>
        <p:nvSpPr>
          <p:cNvPr id="19" name="Rectangle 18">
            <a:extLst>
              <a:ext uri="{FF2B5EF4-FFF2-40B4-BE49-F238E27FC236}">
                <a16:creationId xmlns:a16="http://schemas.microsoft.com/office/drawing/2014/main" id="{855CF7D5-DC18-4F48-9E04-FF8342936444}"/>
              </a:ext>
            </a:extLst>
          </p:cNvPr>
          <p:cNvSpPr/>
          <p:nvPr/>
        </p:nvSpPr>
        <p:spPr>
          <a:xfrm>
            <a:off x="4366167" y="1690253"/>
            <a:ext cx="3417454" cy="1717963"/>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400" b="0" i="0" u="none" strike="noStrike" kern="1200" cap="none" spc="0" normalizeH="0" noProof="0">
              <a:ln>
                <a:noFill/>
              </a:ln>
              <a:solidFill>
                <a:srgbClr val="FFFFFF"/>
              </a:solidFill>
              <a:effectLst/>
              <a:uLnTx/>
              <a:uFillTx/>
              <a:latin typeface="Arial" panose="020B0604020202020204" pitchFamily="34" charset="0"/>
              <a:ea typeface="微软雅黑" panose="020B0503020204020204" pitchFamily="34" charset="-122"/>
              <a:cs typeface="Arial"/>
            </a:endParaRPr>
          </a:p>
        </p:txBody>
      </p:sp>
      <p:sp>
        <p:nvSpPr>
          <p:cNvPr id="20" name="Rectangle: Rounded Corners 19">
            <a:extLst>
              <a:ext uri="{FF2B5EF4-FFF2-40B4-BE49-F238E27FC236}">
                <a16:creationId xmlns:a16="http://schemas.microsoft.com/office/drawing/2014/main" id="{C643C7F3-539B-4696-9119-F13480964FF1}"/>
              </a:ext>
            </a:extLst>
          </p:cNvPr>
          <p:cNvSpPr/>
          <p:nvPr/>
        </p:nvSpPr>
        <p:spPr>
          <a:xfrm>
            <a:off x="4834585" y="1394323"/>
            <a:ext cx="2385616" cy="59186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lang="en-US" altLang="zh-CN" sz="2400" b="1" dirty="0">
                <a:solidFill>
                  <a:srgbClr val="FFFFFF"/>
                </a:solidFill>
                <a:latin typeface="+mj-ea"/>
                <a:ea typeface="+mj-ea"/>
                <a:cs typeface="Arial"/>
              </a:rPr>
              <a:t>2-</a:t>
            </a:r>
            <a:r>
              <a:rPr lang="zh-CN" altLang="en-US" sz="2400" b="1" dirty="0">
                <a:solidFill>
                  <a:srgbClr val="FFFFFF"/>
                </a:solidFill>
                <a:latin typeface="+mj-ea"/>
                <a:ea typeface="+mj-ea"/>
                <a:cs typeface="Arial"/>
              </a:rPr>
              <a:t>有效性</a:t>
            </a:r>
            <a:endParaRPr kumimoji="0" lang="zh-CN" altLang="en-US" sz="2400" b="1" i="0" u="none" strike="noStrike" kern="1200" cap="none" spc="0" normalizeH="0" noProof="0" dirty="0">
              <a:ln>
                <a:noFill/>
              </a:ln>
              <a:solidFill>
                <a:srgbClr val="FFFFFF"/>
              </a:solidFill>
              <a:effectLst/>
              <a:uLnTx/>
              <a:uFillTx/>
              <a:latin typeface="+mj-ea"/>
              <a:ea typeface="+mj-ea"/>
              <a:cs typeface="Arial"/>
            </a:endParaRPr>
          </a:p>
        </p:txBody>
      </p:sp>
      <p:sp>
        <p:nvSpPr>
          <p:cNvPr id="22" name="Rectangle 21">
            <a:extLst>
              <a:ext uri="{FF2B5EF4-FFF2-40B4-BE49-F238E27FC236}">
                <a16:creationId xmlns:a16="http://schemas.microsoft.com/office/drawing/2014/main" id="{9035944A-12F9-459D-9CB2-98C0CA6DCBDA}"/>
              </a:ext>
            </a:extLst>
          </p:cNvPr>
          <p:cNvSpPr/>
          <p:nvPr/>
        </p:nvSpPr>
        <p:spPr>
          <a:xfrm>
            <a:off x="2392625" y="4056712"/>
            <a:ext cx="3417454" cy="186270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400" b="0" i="0" u="none" strike="noStrike" kern="1200" cap="none" spc="0" normalizeH="0" noProof="0">
              <a:ln>
                <a:noFill/>
              </a:ln>
              <a:solidFill>
                <a:srgbClr val="FFFFFF"/>
              </a:solidFill>
              <a:effectLst/>
              <a:uLnTx/>
              <a:uFillTx/>
              <a:latin typeface="Arial" panose="020B0604020202020204" pitchFamily="34" charset="0"/>
              <a:ea typeface="微软雅黑" panose="020B0503020204020204" pitchFamily="34" charset="-122"/>
              <a:cs typeface="Arial"/>
            </a:endParaRPr>
          </a:p>
        </p:txBody>
      </p:sp>
      <p:sp>
        <p:nvSpPr>
          <p:cNvPr id="23" name="Rectangle: Rounded Corners 22">
            <a:extLst>
              <a:ext uri="{FF2B5EF4-FFF2-40B4-BE49-F238E27FC236}">
                <a16:creationId xmlns:a16="http://schemas.microsoft.com/office/drawing/2014/main" id="{D2FCC299-E21F-43DA-ABC0-7746B4A3B316}"/>
              </a:ext>
            </a:extLst>
          </p:cNvPr>
          <p:cNvSpPr/>
          <p:nvPr/>
        </p:nvSpPr>
        <p:spPr>
          <a:xfrm>
            <a:off x="2861043" y="3760782"/>
            <a:ext cx="2386584" cy="59186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0" lang="en-US" altLang="zh-CN" sz="2400" b="1" i="0" u="none" strike="noStrike" kern="1200" cap="none" spc="0" normalizeH="0" noProof="0" dirty="0">
                <a:ln>
                  <a:noFill/>
                </a:ln>
                <a:solidFill>
                  <a:srgbClr val="FFFFFF"/>
                </a:solidFill>
                <a:effectLst/>
                <a:uLnTx/>
                <a:uFillTx/>
                <a:latin typeface="+mj-ea"/>
                <a:ea typeface="+mj-ea"/>
                <a:cs typeface="Arial"/>
              </a:rPr>
              <a:t>4-</a:t>
            </a:r>
            <a:r>
              <a:rPr kumimoji="0" lang="zh-CN" altLang="en-US" sz="2400" b="1" i="0" u="none" strike="noStrike" kern="1200" cap="none" spc="0" normalizeH="0" noProof="0" dirty="0">
                <a:ln>
                  <a:noFill/>
                </a:ln>
                <a:solidFill>
                  <a:srgbClr val="FFFFFF"/>
                </a:solidFill>
                <a:effectLst/>
                <a:uLnTx/>
                <a:uFillTx/>
                <a:latin typeface="+mj-ea"/>
                <a:ea typeface="+mj-ea"/>
                <a:cs typeface="Arial"/>
              </a:rPr>
              <a:t>创新性</a:t>
            </a:r>
          </a:p>
        </p:txBody>
      </p:sp>
      <p:sp>
        <p:nvSpPr>
          <p:cNvPr id="28" name="Rectangle 27">
            <a:extLst>
              <a:ext uri="{FF2B5EF4-FFF2-40B4-BE49-F238E27FC236}">
                <a16:creationId xmlns:a16="http://schemas.microsoft.com/office/drawing/2014/main" id="{FE3A0547-8960-4C14-A378-FE146CD00D48}"/>
              </a:ext>
            </a:extLst>
          </p:cNvPr>
          <p:cNvSpPr/>
          <p:nvPr/>
        </p:nvSpPr>
        <p:spPr>
          <a:xfrm>
            <a:off x="6194972" y="4049387"/>
            <a:ext cx="3417454" cy="186270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400" b="0" i="0" u="none" strike="noStrike" kern="1200" cap="none" spc="0" normalizeH="0" noProof="0">
              <a:ln>
                <a:noFill/>
              </a:ln>
              <a:solidFill>
                <a:srgbClr val="FFFFFF"/>
              </a:solidFill>
              <a:effectLst/>
              <a:uLnTx/>
              <a:uFillTx/>
              <a:latin typeface="Arial" panose="020B0604020202020204" pitchFamily="34" charset="0"/>
              <a:ea typeface="微软雅黑" panose="020B0503020204020204" pitchFamily="34" charset="-122"/>
              <a:cs typeface="Arial"/>
            </a:endParaRPr>
          </a:p>
        </p:txBody>
      </p:sp>
      <p:sp>
        <p:nvSpPr>
          <p:cNvPr id="29" name="Rectangle: Rounded Corners 28">
            <a:extLst>
              <a:ext uri="{FF2B5EF4-FFF2-40B4-BE49-F238E27FC236}">
                <a16:creationId xmlns:a16="http://schemas.microsoft.com/office/drawing/2014/main" id="{EFABED24-7BAF-4245-9BFE-0FD501269F0A}"/>
              </a:ext>
            </a:extLst>
          </p:cNvPr>
          <p:cNvSpPr/>
          <p:nvPr/>
        </p:nvSpPr>
        <p:spPr>
          <a:xfrm>
            <a:off x="6663390" y="3753457"/>
            <a:ext cx="2386584" cy="59186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0" lang="en-US" altLang="zh-CN" sz="2400" b="1" i="0" u="none" strike="noStrike" kern="1200" cap="none" spc="0" normalizeH="0" noProof="0" dirty="0">
                <a:ln>
                  <a:noFill/>
                </a:ln>
                <a:solidFill>
                  <a:srgbClr val="FFFFFF"/>
                </a:solidFill>
                <a:effectLst/>
                <a:uLnTx/>
                <a:uFillTx/>
                <a:latin typeface="+mj-ea"/>
                <a:ea typeface="+mj-ea"/>
                <a:cs typeface="Arial"/>
              </a:rPr>
              <a:t>5-</a:t>
            </a:r>
            <a:r>
              <a:rPr kumimoji="0" lang="zh-CN" altLang="en-US" sz="2400" b="1" i="0" u="none" strike="noStrike" kern="1200" cap="none" spc="0" normalizeH="0" noProof="0" dirty="0">
                <a:ln>
                  <a:noFill/>
                </a:ln>
                <a:solidFill>
                  <a:srgbClr val="FFFFFF"/>
                </a:solidFill>
                <a:effectLst/>
                <a:uLnTx/>
                <a:uFillTx/>
                <a:latin typeface="+mj-ea"/>
                <a:ea typeface="+mj-ea"/>
                <a:cs typeface="Arial"/>
              </a:rPr>
              <a:t>公平性</a:t>
            </a:r>
          </a:p>
        </p:txBody>
      </p:sp>
      <p:sp>
        <p:nvSpPr>
          <p:cNvPr id="31" name="TextBox 30">
            <a:extLst>
              <a:ext uri="{FF2B5EF4-FFF2-40B4-BE49-F238E27FC236}">
                <a16:creationId xmlns:a16="http://schemas.microsoft.com/office/drawing/2014/main" id="{A95EBAD7-CB6F-4416-B846-6DD01BA2ABE9}"/>
              </a:ext>
            </a:extLst>
          </p:cNvPr>
          <p:cNvSpPr txBox="1"/>
          <p:nvPr/>
        </p:nvSpPr>
        <p:spPr>
          <a:xfrm>
            <a:off x="834368" y="2041978"/>
            <a:ext cx="3085570" cy="1346779"/>
          </a:xfrm>
          <a:prstGeom prst="rect">
            <a:avLst/>
          </a:prstGeom>
          <a:noFill/>
        </p:spPr>
        <p:txBody>
          <a:bodyPr wrap="square" rtlCol="0">
            <a:spAutoFit/>
          </a:bodyPr>
          <a:lstStyle/>
          <a:p>
            <a:pPr>
              <a:lnSpc>
                <a:spcPct val="150000"/>
              </a:lnSpc>
            </a:pPr>
            <a:r>
              <a:rPr lang="zh-CN" altLang="en-US" sz="1400" dirty="0">
                <a:latin typeface="Times New Roman" panose="02020603050405020304" pitchFamily="18" charset="0"/>
                <a:ea typeface="+mj-ea"/>
                <a:cs typeface="Times New Roman" panose="02020603050405020304" pitchFamily="18" charset="0"/>
              </a:rPr>
              <a:t>呋喹替尼联合治疗是局晚期或转移性</a:t>
            </a:r>
            <a:r>
              <a:rPr lang="zh-CN" altLang="en-US" sz="1400" b="1" dirty="0">
                <a:solidFill>
                  <a:srgbClr val="D20078"/>
                </a:solidFill>
                <a:latin typeface="Times New Roman" panose="02020603050405020304" pitchFamily="18" charset="0"/>
                <a:ea typeface="+mj-ea"/>
                <a:cs typeface="Times New Roman" panose="02020603050405020304" pitchFamily="18" charset="0"/>
              </a:rPr>
              <a:t>肾细胞癌</a:t>
            </a:r>
            <a:r>
              <a:rPr lang="zh-CN" altLang="en-US" sz="1400" b="1" dirty="0">
                <a:solidFill>
                  <a:schemeClr val="accent1"/>
                </a:solidFill>
                <a:latin typeface="Times New Roman" panose="02020603050405020304" pitchFamily="18" charset="0"/>
                <a:ea typeface="+mj-ea"/>
                <a:cs typeface="Times New Roman" panose="02020603050405020304" pitchFamily="18" charset="0"/>
              </a:rPr>
              <a:t>二线治疗中国首个且唯一获批的靶向</a:t>
            </a:r>
            <a:r>
              <a:rPr lang="en-US" altLang="zh-CN" sz="1400" b="1" dirty="0">
                <a:solidFill>
                  <a:schemeClr val="accent1"/>
                </a:solidFill>
                <a:latin typeface="Times New Roman" panose="02020603050405020304" pitchFamily="18" charset="0"/>
                <a:ea typeface="+mj-ea"/>
                <a:cs typeface="Times New Roman" panose="02020603050405020304" pitchFamily="18" charset="0"/>
              </a:rPr>
              <a:t>-</a:t>
            </a:r>
            <a:r>
              <a:rPr lang="zh-CN" altLang="en-US" sz="1400" b="1" dirty="0">
                <a:solidFill>
                  <a:schemeClr val="accent1"/>
                </a:solidFill>
                <a:latin typeface="Times New Roman" panose="02020603050405020304" pitchFamily="18" charset="0"/>
                <a:ea typeface="+mj-ea"/>
                <a:cs typeface="Times New Roman" panose="02020603050405020304" pitchFamily="18" charset="0"/>
              </a:rPr>
              <a:t>免疫联合方案，</a:t>
            </a:r>
            <a:r>
              <a:rPr lang="zh-CN" altLang="en-US" sz="1400" dirty="0">
                <a:latin typeface="Times New Roman" panose="02020603050405020304" pitchFamily="18" charset="0"/>
                <a:ea typeface="+mj-ea"/>
                <a:cs typeface="Times New Roman" panose="02020603050405020304" pitchFamily="18" charset="0"/>
              </a:rPr>
              <a:t>满足一线免疫未经治患者的临床需求</a:t>
            </a:r>
            <a:endParaRPr lang="en-US" altLang="zh-CN" sz="1400" b="1" dirty="0">
              <a:solidFill>
                <a:schemeClr val="accent1"/>
              </a:solidFill>
              <a:latin typeface="Times New Roman" panose="02020603050405020304" pitchFamily="18" charset="0"/>
              <a:ea typeface="+mj-ea"/>
              <a:cs typeface="Times New Roman" panose="02020603050405020304" pitchFamily="18" charset="0"/>
            </a:endParaRPr>
          </a:p>
        </p:txBody>
      </p:sp>
      <p:sp>
        <p:nvSpPr>
          <p:cNvPr id="32" name="TextBox 31">
            <a:extLst>
              <a:ext uri="{FF2B5EF4-FFF2-40B4-BE49-F238E27FC236}">
                <a16:creationId xmlns:a16="http://schemas.microsoft.com/office/drawing/2014/main" id="{D50F64ED-0D50-42B9-ABE4-3765FC0FFFE0}"/>
              </a:ext>
            </a:extLst>
          </p:cNvPr>
          <p:cNvSpPr txBox="1"/>
          <p:nvPr/>
        </p:nvSpPr>
        <p:spPr>
          <a:xfrm>
            <a:off x="4491318" y="2041978"/>
            <a:ext cx="3113776" cy="1346907"/>
          </a:xfrm>
          <a:prstGeom prst="rect">
            <a:avLst/>
          </a:prstGeom>
          <a:noFill/>
        </p:spPr>
        <p:txBody>
          <a:bodyPr wrap="square" rtlCol="0">
            <a:spAutoFit/>
          </a:bodyPr>
          <a:lstStyle/>
          <a:p>
            <a:pPr>
              <a:lnSpc>
                <a:spcPct val="150000"/>
              </a:lnSpc>
            </a:pPr>
            <a:r>
              <a:rPr lang="zh-CN" altLang="en-US" sz="1400" dirty="0">
                <a:latin typeface="+mj-ea"/>
                <a:ea typeface="+mj-ea"/>
                <a:cs typeface="Times New Roman" panose="02020603050405020304" pitchFamily="18" charset="0"/>
              </a:rPr>
              <a:t>呋喹替尼联合治疗，一线免疫未治肾癌患者</a:t>
            </a:r>
            <a:r>
              <a:rPr lang="zh-CN" altLang="en-US" sz="1400" b="1" dirty="0">
                <a:solidFill>
                  <a:srgbClr val="D20078"/>
                </a:solidFill>
                <a:latin typeface="+mj-ea"/>
                <a:ea typeface="+mj-ea"/>
                <a:cs typeface="Times New Roman" panose="02020603050405020304" pitchFamily="18" charset="0"/>
              </a:rPr>
              <a:t>中位无进展生存期</a:t>
            </a:r>
            <a:r>
              <a:rPr lang="en-US" altLang="zh-CN" sz="1400" b="1" dirty="0">
                <a:solidFill>
                  <a:srgbClr val="D20078"/>
                </a:solidFill>
                <a:latin typeface="+mj-ea"/>
                <a:ea typeface="+mj-ea"/>
                <a:cs typeface="Times New Roman" panose="02020603050405020304" pitchFamily="18" charset="0"/>
              </a:rPr>
              <a:t>22.2</a:t>
            </a:r>
            <a:r>
              <a:rPr lang="zh-CN" altLang="en-US" sz="1400" b="1" dirty="0">
                <a:solidFill>
                  <a:srgbClr val="D20078"/>
                </a:solidFill>
                <a:latin typeface="+mj-ea"/>
                <a:ea typeface="+mj-ea"/>
                <a:cs typeface="Times New Roman" panose="02020603050405020304" pitchFamily="18" charset="0"/>
              </a:rPr>
              <a:t>个月，客观缓解率</a:t>
            </a:r>
            <a:r>
              <a:rPr lang="en-US" altLang="zh-CN" sz="1400" b="1" dirty="0">
                <a:solidFill>
                  <a:srgbClr val="D20078"/>
                </a:solidFill>
                <a:latin typeface="+mj-ea"/>
                <a:ea typeface="+mj-ea"/>
                <a:cs typeface="Times New Roman" panose="02020603050405020304" pitchFamily="18" charset="0"/>
              </a:rPr>
              <a:t>60.5%</a:t>
            </a:r>
            <a:r>
              <a:rPr lang="zh-CN" altLang="en-US" sz="1400" b="1" dirty="0">
                <a:solidFill>
                  <a:srgbClr val="D20078"/>
                </a:solidFill>
                <a:latin typeface="+mj-ea"/>
                <a:ea typeface="+mj-ea"/>
                <a:cs typeface="Times New Roman" panose="02020603050405020304" pitchFamily="18" charset="0"/>
              </a:rPr>
              <a:t>，中位持续缓解时间</a:t>
            </a:r>
            <a:r>
              <a:rPr lang="en-US" altLang="zh-CN" sz="1400" b="1" dirty="0">
                <a:solidFill>
                  <a:srgbClr val="D20078"/>
                </a:solidFill>
                <a:latin typeface="+mj-ea"/>
                <a:ea typeface="+mj-ea"/>
                <a:cs typeface="Times New Roman" panose="02020603050405020304" pitchFamily="18" charset="0"/>
              </a:rPr>
              <a:t>23.7</a:t>
            </a:r>
            <a:r>
              <a:rPr lang="zh-CN" altLang="en-US" sz="1400" b="1" dirty="0">
                <a:solidFill>
                  <a:srgbClr val="D20078"/>
                </a:solidFill>
                <a:latin typeface="+mj-ea"/>
                <a:ea typeface="+mj-ea"/>
                <a:cs typeface="Times New Roman" panose="02020603050405020304" pitchFamily="18" charset="0"/>
              </a:rPr>
              <a:t>个月；</a:t>
            </a:r>
            <a:r>
              <a:rPr lang="zh-CN" altLang="en-US" sz="1400" dirty="0">
                <a:latin typeface="+mj-ea"/>
                <a:ea typeface="+mj-ea"/>
                <a:cs typeface="Times New Roman" panose="02020603050405020304" pitchFamily="18" charset="0"/>
              </a:rPr>
              <a:t>显著优于现有治疗方案</a:t>
            </a:r>
          </a:p>
        </p:txBody>
      </p:sp>
      <p:sp>
        <p:nvSpPr>
          <p:cNvPr id="34" name="TextBox 33">
            <a:extLst>
              <a:ext uri="{FF2B5EF4-FFF2-40B4-BE49-F238E27FC236}">
                <a16:creationId xmlns:a16="http://schemas.microsoft.com/office/drawing/2014/main" id="{4C3C29F5-1229-4AB6-B55D-8D0F049C09B8}"/>
              </a:ext>
            </a:extLst>
          </p:cNvPr>
          <p:cNvSpPr txBox="1"/>
          <p:nvPr/>
        </p:nvSpPr>
        <p:spPr>
          <a:xfrm>
            <a:off x="8380451" y="2034650"/>
            <a:ext cx="3229656" cy="1669496"/>
          </a:xfrm>
          <a:prstGeom prst="rect">
            <a:avLst/>
          </a:prstGeom>
          <a:noFill/>
        </p:spPr>
        <p:txBody>
          <a:bodyPr wrap="square" rtlCol="0">
            <a:spAutoFit/>
          </a:bodyPr>
          <a:lstStyle/>
          <a:p>
            <a:pPr>
              <a:lnSpc>
                <a:spcPct val="150000"/>
              </a:lnSpc>
            </a:pPr>
            <a:r>
              <a:rPr lang="zh-CN" altLang="en-US" sz="1400" dirty="0">
                <a:latin typeface="+mj-ea"/>
                <a:ea typeface="+mj-ea"/>
              </a:rPr>
              <a:t>呋喹替尼已获批并纳入医保目录多年，联合信迪利治疗子宫内膜癌也已纳入医保。新获批肾癌适应症，安全性特征与既往报道结果一致，</a:t>
            </a:r>
            <a:r>
              <a:rPr lang="zh-CN" altLang="en-US" sz="1400" b="1" dirty="0">
                <a:solidFill>
                  <a:srgbClr val="D20078"/>
                </a:solidFill>
                <a:latin typeface="+mj-ea"/>
                <a:ea typeface="+mj-ea"/>
              </a:rPr>
              <a:t>无新的安全性信号</a:t>
            </a:r>
            <a:endParaRPr lang="en-US" altLang="zh-CN" sz="1400" b="1" dirty="0">
              <a:solidFill>
                <a:srgbClr val="D20078"/>
              </a:solidFill>
              <a:latin typeface="+mj-ea"/>
              <a:ea typeface="+mj-ea"/>
            </a:endParaRPr>
          </a:p>
          <a:p>
            <a:pPr>
              <a:lnSpc>
                <a:spcPct val="150000"/>
              </a:lnSpc>
            </a:pPr>
            <a:endParaRPr lang="en-US" altLang="zh-CN" sz="1400" b="1" dirty="0">
              <a:solidFill>
                <a:srgbClr val="D20078"/>
              </a:solidFill>
              <a:latin typeface="Times New Roman" panose="02020603050405020304" pitchFamily="18" charset="0"/>
              <a:ea typeface="+mj-ea"/>
              <a:cs typeface="Times New Roman" panose="02020603050405020304" pitchFamily="18" charset="0"/>
            </a:endParaRPr>
          </a:p>
        </p:txBody>
      </p:sp>
      <p:sp>
        <p:nvSpPr>
          <p:cNvPr id="35" name="TextBox 34">
            <a:extLst>
              <a:ext uri="{FF2B5EF4-FFF2-40B4-BE49-F238E27FC236}">
                <a16:creationId xmlns:a16="http://schemas.microsoft.com/office/drawing/2014/main" id="{644F0490-3B46-4A1F-A12B-7573D2A9398F}"/>
              </a:ext>
            </a:extLst>
          </p:cNvPr>
          <p:cNvSpPr txBox="1"/>
          <p:nvPr/>
        </p:nvSpPr>
        <p:spPr>
          <a:xfrm>
            <a:off x="2517776" y="4435581"/>
            <a:ext cx="3229656" cy="1346907"/>
          </a:xfrm>
          <a:prstGeom prst="rect">
            <a:avLst/>
          </a:prstGeom>
          <a:noFill/>
        </p:spPr>
        <p:txBody>
          <a:bodyPr wrap="square" rtlCol="0">
            <a:spAutoFit/>
          </a:bodyPr>
          <a:lstStyle/>
          <a:p>
            <a:pPr>
              <a:lnSpc>
                <a:spcPct val="150000"/>
              </a:lnSpc>
            </a:pPr>
            <a:r>
              <a:rPr lang="zh-CN" altLang="en-US" sz="1400" b="1" dirty="0">
                <a:solidFill>
                  <a:srgbClr val="D20078"/>
                </a:solidFill>
                <a:latin typeface="+mj-ea"/>
                <a:ea typeface="+mj-ea"/>
              </a:rPr>
              <a:t>呋喹替尼是</a:t>
            </a:r>
            <a:r>
              <a:rPr lang="en-US" altLang="zh-CN" sz="1400" b="1" dirty="0">
                <a:solidFill>
                  <a:srgbClr val="D20078"/>
                </a:solidFill>
                <a:latin typeface="+mj-ea"/>
                <a:ea typeface="+mj-ea"/>
              </a:rPr>
              <a:t>1</a:t>
            </a:r>
            <a:r>
              <a:rPr lang="zh-CN" altLang="en-US" sz="1400" b="1" dirty="0">
                <a:solidFill>
                  <a:srgbClr val="D20078"/>
                </a:solidFill>
                <a:latin typeface="+mj-ea"/>
                <a:ea typeface="+mj-ea"/>
              </a:rPr>
              <a:t>类新药</a:t>
            </a:r>
            <a:r>
              <a:rPr lang="zh-CN" altLang="en-US" sz="1400" b="1" dirty="0">
                <a:latin typeface="+mj-ea"/>
                <a:ea typeface="+mj-ea"/>
              </a:rPr>
              <a:t>，</a:t>
            </a:r>
            <a:r>
              <a:rPr lang="zh-CN" altLang="en-US" sz="1400" dirty="0">
                <a:latin typeface="+mj-ea"/>
                <a:ea typeface="+mj-ea"/>
              </a:rPr>
              <a:t>获得 “重大新药创制”国家科技重大专项支持，在欧美日超过</a:t>
            </a:r>
            <a:r>
              <a:rPr lang="en-US" altLang="zh-CN" sz="1400" dirty="0">
                <a:latin typeface="+mj-ea"/>
                <a:ea typeface="+mj-ea"/>
              </a:rPr>
              <a:t>20</a:t>
            </a:r>
            <a:r>
              <a:rPr lang="zh-CN" altLang="en-US" sz="1400" dirty="0">
                <a:latin typeface="+mj-ea"/>
                <a:ea typeface="+mj-ea"/>
              </a:rPr>
              <a:t>个国家获批；拥有更高的激酶选择性，联合</a:t>
            </a:r>
            <a:r>
              <a:rPr lang="en-US" altLang="zh-CN" sz="1400" dirty="0">
                <a:latin typeface="+mj-ea"/>
                <a:ea typeface="+mj-ea"/>
              </a:rPr>
              <a:t>PD-1</a:t>
            </a:r>
            <a:r>
              <a:rPr lang="zh-CN" altLang="en-US" sz="1400" dirty="0">
                <a:latin typeface="+mj-ea"/>
                <a:ea typeface="+mj-ea"/>
              </a:rPr>
              <a:t>抑制剂协同增效</a:t>
            </a:r>
          </a:p>
        </p:txBody>
      </p:sp>
      <p:sp>
        <p:nvSpPr>
          <p:cNvPr id="36" name="TextBox 35">
            <a:extLst>
              <a:ext uri="{FF2B5EF4-FFF2-40B4-BE49-F238E27FC236}">
                <a16:creationId xmlns:a16="http://schemas.microsoft.com/office/drawing/2014/main" id="{A4A38167-2857-40B7-9506-971DC6984C77}"/>
              </a:ext>
            </a:extLst>
          </p:cNvPr>
          <p:cNvSpPr txBox="1"/>
          <p:nvPr/>
        </p:nvSpPr>
        <p:spPr>
          <a:xfrm>
            <a:off x="6346811" y="4428741"/>
            <a:ext cx="3099940" cy="1346907"/>
          </a:xfrm>
          <a:prstGeom prst="rect">
            <a:avLst/>
          </a:prstGeom>
          <a:noFill/>
        </p:spPr>
        <p:txBody>
          <a:bodyPr wrap="square" rtlCol="0">
            <a:spAutoFit/>
          </a:bodyPr>
          <a:lstStyle/>
          <a:p>
            <a:pPr>
              <a:lnSpc>
                <a:spcPct val="150000"/>
              </a:lnSpc>
            </a:pPr>
            <a:r>
              <a:rPr lang="zh-CN" altLang="en-US" sz="1400" dirty="0">
                <a:latin typeface="+mj-ea"/>
                <a:ea typeface="+mj-ea"/>
                <a:cs typeface="Times New Roman" panose="02020603050405020304" pitchFamily="18" charset="0"/>
              </a:rPr>
              <a:t>呋喹替尼新增适应症，</a:t>
            </a:r>
            <a:r>
              <a:rPr lang="zh-CN" altLang="en-US" sz="1400" b="1" dirty="0">
                <a:solidFill>
                  <a:srgbClr val="D20078"/>
                </a:solidFill>
                <a:latin typeface="+mj-ea"/>
                <a:ea typeface="+mj-ea"/>
                <a:cs typeface="Times New Roman" panose="02020603050405020304" pitchFamily="18" charset="0"/>
              </a:rPr>
              <a:t>弥补目录内肾细胞癌二线及以后的靶免治疗方案空白</a:t>
            </a:r>
            <a:r>
              <a:rPr lang="zh-CN" altLang="en-US" sz="1400" dirty="0">
                <a:latin typeface="+mj-ea"/>
                <a:ea typeface="+mj-ea"/>
                <a:cs typeface="Times New Roman" panose="02020603050405020304" pitchFamily="18" charset="0"/>
              </a:rPr>
              <a:t>，确保一线未使用免疫治疗的肾癌患者获得更全面、公平的医疗保障</a:t>
            </a:r>
          </a:p>
        </p:txBody>
      </p:sp>
    </p:spTree>
    <p:extLst>
      <p:ext uri="{BB962C8B-B14F-4D97-AF65-F5344CB8AC3E}">
        <p14:creationId xmlns:p14="http://schemas.microsoft.com/office/powerpoint/2010/main" val="2337006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8">
            <a:extLst>
              <a:ext uri="{FF2B5EF4-FFF2-40B4-BE49-F238E27FC236}">
                <a16:creationId xmlns:a16="http://schemas.microsoft.com/office/drawing/2014/main" id="{9258AAEC-86EC-405F-B7AB-541D3FEABBA9}"/>
              </a:ext>
            </a:extLst>
          </p:cNvPr>
          <p:cNvSpPr txBox="1">
            <a:spLocks/>
          </p:cNvSpPr>
          <p:nvPr/>
        </p:nvSpPr>
        <p:spPr>
          <a:xfrm>
            <a:off x="1810326" y="20586"/>
            <a:ext cx="9243155" cy="890628"/>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800" b="1" kern="1200">
                <a:solidFill>
                  <a:schemeClr val="tx1"/>
                </a:solidFill>
                <a:latin typeface="Noto Sans SC" panose="020B0500000000000000" pitchFamily="34" charset="-128"/>
                <a:ea typeface="Noto Sans SC" panose="020B0500000000000000" pitchFamily="34" charset="-128"/>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zh-CN" altLang="en-US" sz="24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rPr>
              <a:t>药品基本信息：自主研发生产的</a:t>
            </a:r>
            <a:r>
              <a:rPr kumimoji="0" lang="en-US" altLang="zh-CN" sz="24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rPr>
              <a:t>1</a:t>
            </a:r>
            <a:r>
              <a:rPr kumimoji="0" lang="zh-CN" altLang="en-US" sz="24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rPr>
              <a:t>类新药，成功出海欧美日发达国家</a:t>
            </a:r>
          </a:p>
        </p:txBody>
      </p:sp>
      <p:sp>
        <p:nvSpPr>
          <p:cNvPr id="2" name="Rectangle: Rounded Corners 1">
            <a:extLst>
              <a:ext uri="{FF2B5EF4-FFF2-40B4-BE49-F238E27FC236}">
                <a16:creationId xmlns:a16="http://schemas.microsoft.com/office/drawing/2014/main" id="{2B760118-067C-483E-80DF-CE717AE08D34}"/>
              </a:ext>
            </a:extLst>
          </p:cNvPr>
          <p:cNvSpPr/>
          <p:nvPr/>
        </p:nvSpPr>
        <p:spPr>
          <a:xfrm>
            <a:off x="87748" y="20586"/>
            <a:ext cx="1588654" cy="890628"/>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0" lang="en-US" sz="4000" b="1" i="0" u="none" strike="noStrike" kern="1200" cap="none" spc="0" normalizeH="0" noProof="0" dirty="0">
                <a:ln>
                  <a:noFill/>
                </a:ln>
                <a:solidFill>
                  <a:srgbClr val="FFFFFF"/>
                </a:solidFill>
                <a:effectLst/>
                <a:uLnTx/>
                <a:uFillTx/>
                <a:latin typeface="+mj-ea"/>
                <a:ea typeface="+mj-ea"/>
                <a:cs typeface="Arial"/>
              </a:rPr>
              <a:t>01</a:t>
            </a:r>
          </a:p>
        </p:txBody>
      </p:sp>
      <p:graphicFrame>
        <p:nvGraphicFramePr>
          <p:cNvPr id="3" name="Table 3">
            <a:extLst>
              <a:ext uri="{FF2B5EF4-FFF2-40B4-BE49-F238E27FC236}">
                <a16:creationId xmlns:a16="http://schemas.microsoft.com/office/drawing/2014/main" id="{D2684FC7-49FB-40B1-AD16-FA8254A1A799}"/>
              </a:ext>
            </a:extLst>
          </p:cNvPr>
          <p:cNvGraphicFramePr>
            <a:graphicFrameLocks noGrp="1"/>
          </p:cNvGraphicFramePr>
          <p:nvPr>
            <p:extLst>
              <p:ext uri="{D42A27DB-BD31-4B8C-83A1-F6EECF244321}">
                <p14:modId xmlns:p14="http://schemas.microsoft.com/office/powerpoint/2010/main" val="3700970275"/>
              </p:ext>
            </p:extLst>
          </p:nvPr>
        </p:nvGraphicFramePr>
        <p:xfrm>
          <a:off x="0" y="1033154"/>
          <a:ext cx="7022271" cy="5804260"/>
        </p:xfrm>
        <a:graphic>
          <a:graphicData uri="http://schemas.openxmlformats.org/drawingml/2006/table">
            <a:tbl>
              <a:tblPr firstRow="1" bandRow="1">
                <a:tableStyleId>{85BE263C-DBD7-4A20-BB59-AAB30ACAA65A}</a:tableStyleId>
              </a:tblPr>
              <a:tblGrid>
                <a:gridCol w="1507351">
                  <a:extLst>
                    <a:ext uri="{9D8B030D-6E8A-4147-A177-3AD203B41FA5}">
                      <a16:colId xmlns:a16="http://schemas.microsoft.com/office/drawing/2014/main" val="1084539627"/>
                    </a:ext>
                  </a:extLst>
                </a:gridCol>
                <a:gridCol w="5514920">
                  <a:extLst>
                    <a:ext uri="{9D8B030D-6E8A-4147-A177-3AD203B41FA5}">
                      <a16:colId xmlns:a16="http://schemas.microsoft.com/office/drawing/2014/main" val="2502140995"/>
                    </a:ext>
                  </a:extLst>
                </a:gridCol>
              </a:tblGrid>
              <a:tr h="371246">
                <a:tc>
                  <a:txBody>
                    <a:bodyPr/>
                    <a:lstStyle/>
                    <a:p>
                      <a:pPr algn="ctr"/>
                      <a:r>
                        <a:rPr lang="zh-CN" altLang="en-US" sz="1800" dirty="0">
                          <a:solidFill>
                            <a:schemeClr val="bg1"/>
                          </a:solidFill>
                          <a:latin typeface="Times New Roman" panose="02020603050405020304" pitchFamily="18" charset="0"/>
                          <a:cs typeface="Times New Roman" panose="02020603050405020304" pitchFamily="18" charset="0"/>
                        </a:rPr>
                        <a:t>通用名</a:t>
                      </a:r>
                      <a:endParaRPr lang="en-US" sz="1800" dirty="0">
                        <a:solidFill>
                          <a:schemeClr val="bg1"/>
                        </a:solidFill>
                        <a:latin typeface="Times New Roman" panose="02020603050405020304" pitchFamily="18" charset="0"/>
                        <a:ea typeface="+mj-ea"/>
                        <a:cs typeface="Times New Roman" panose="02020603050405020304" pitchFamily="18" charset="0"/>
                      </a:endParaRPr>
                    </a:p>
                  </a:txBody>
                  <a:tcPr anchor="ctr"/>
                </a:tc>
                <a:tc>
                  <a:txBody>
                    <a:bodyPr/>
                    <a:lstStyle/>
                    <a:p>
                      <a:pPr algn="l"/>
                      <a:r>
                        <a:rPr lang="zh-CN" altLang="en-US" sz="1800" dirty="0">
                          <a:solidFill>
                            <a:schemeClr val="bg1"/>
                          </a:solidFill>
                          <a:latin typeface="Times New Roman" panose="02020603050405020304" pitchFamily="18" charset="0"/>
                          <a:cs typeface="Times New Roman" panose="02020603050405020304" pitchFamily="18" charset="0"/>
                        </a:rPr>
                        <a:t>呋喹替尼胶囊</a:t>
                      </a:r>
                      <a:endParaRPr lang="zh-CN" altLang="en-US" sz="1800" kern="1200" dirty="0">
                        <a:solidFill>
                          <a:schemeClr val="bg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3208158378"/>
                  </a:ext>
                </a:extLst>
              </a:tr>
              <a:tr h="472935">
                <a:tc>
                  <a:txBody>
                    <a:bodyPr/>
                    <a:lstStyle/>
                    <a:p>
                      <a:pPr algn="ctr"/>
                      <a:r>
                        <a:rPr lang="zh-CN" altLang="en-US" sz="1200" dirty="0">
                          <a:latin typeface="+mj-ea"/>
                          <a:ea typeface="+mj-ea"/>
                          <a:cs typeface="Times New Roman" panose="02020603050405020304" pitchFamily="18" charset="0"/>
                        </a:rPr>
                        <a:t>注册规格</a:t>
                      </a:r>
                      <a:endParaRPr lang="en-US" sz="1200" dirty="0">
                        <a:latin typeface="+mj-ea"/>
                        <a:ea typeface="+mj-ea"/>
                        <a:cs typeface="Times New Roman" panose="02020603050405020304" pitchFamily="18" charset="0"/>
                      </a:endParaRPr>
                    </a:p>
                  </a:txBody>
                  <a:tcPr anchor="ctr"/>
                </a:tc>
                <a:tc>
                  <a:txBody>
                    <a:bodyPr/>
                    <a:lstStyle/>
                    <a:p>
                      <a:pPr algn="l"/>
                      <a:r>
                        <a:rPr lang="en-US" sz="1200" dirty="0">
                          <a:latin typeface="+mj-ea"/>
                          <a:ea typeface="+mj-ea"/>
                          <a:cs typeface="Times New Roman" panose="02020603050405020304" pitchFamily="18" charset="0"/>
                        </a:rPr>
                        <a:t>5mg/</a:t>
                      </a:r>
                      <a:r>
                        <a:rPr lang="zh-CN" altLang="en-US" sz="1200" dirty="0">
                          <a:latin typeface="+mj-ea"/>
                          <a:ea typeface="+mj-ea"/>
                          <a:cs typeface="Times New Roman" panose="02020603050405020304" pitchFamily="18" charset="0"/>
                        </a:rPr>
                        <a:t>粒</a:t>
                      </a:r>
                      <a:r>
                        <a:rPr lang="en-US" sz="1200" dirty="0">
                          <a:latin typeface="+mj-ea"/>
                          <a:ea typeface="+mj-ea"/>
                          <a:cs typeface="Times New Roman" panose="02020603050405020304" pitchFamily="18" charset="0"/>
                        </a:rPr>
                        <a:t>，1mg/</a:t>
                      </a:r>
                      <a:r>
                        <a:rPr lang="zh-CN" altLang="en-US" sz="1200" dirty="0">
                          <a:latin typeface="+mj-ea"/>
                          <a:ea typeface="+mj-ea"/>
                          <a:cs typeface="Times New Roman" panose="02020603050405020304" pitchFamily="18" charset="0"/>
                        </a:rPr>
                        <a:t>粒</a:t>
                      </a:r>
                      <a:endParaRPr lang="en-US" sz="1200" dirty="0">
                        <a:latin typeface="+mj-ea"/>
                        <a:ea typeface="+mj-ea"/>
                        <a:cs typeface="Times New Roman" panose="02020603050405020304" pitchFamily="18" charset="0"/>
                      </a:endParaRPr>
                    </a:p>
                  </a:txBody>
                  <a:tcPr anchor="ctr"/>
                </a:tc>
                <a:extLst>
                  <a:ext uri="{0D108BD9-81ED-4DB2-BD59-A6C34878D82A}">
                    <a16:rowId xmlns:a16="http://schemas.microsoft.com/office/drawing/2014/main" val="3340855079"/>
                  </a:ext>
                </a:extLst>
              </a:tr>
              <a:tr h="464058">
                <a:tc>
                  <a:txBody>
                    <a:bodyPr/>
                    <a:lstStyle/>
                    <a:p>
                      <a:pPr algn="ctr"/>
                      <a:r>
                        <a:rPr lang="zh-CN" altLang="en-US" sz="1200" dirty="0">
                          <a:latin typeface="+mj-ea"/>
                          <a:ea typeface="+mj-ea"/>
                          <a:cs typeface="Times New Roman" panose="02020603050405020304" pitchFamily="18" charset="0"/>
                        </a:rPr>
                        <a:t>中国大陆首次</a:t>
                      </a:r>
                      <a:endParaRPr lang="en-US" altLang="zh-CN" sz="1200" dirty="0">
                        <a:latin typeface="+mj-ea"/>
                        <a:ea typeface="+mj-ea"/>
                        <a:cs typeface="Times New Roman" panose="02020603050405020304" pitchFamily="18" charset="0"/>
                      </a:endParaRPr>
                    </a:p>
                    <a:p>
                      <a:pPr algn="ctr"/>
                      <a:r>
                        <a:rPr lang="zh-CN" altLang="en-US" sz="1200" dirty="0">
                          <a:latin typeface="+mj-ea"/>
                          <a:ea typeface="+mj-ea"/>
                          <a:cs typeface="Times New Roman" panose="02020603050405020304" pitchFamily="18" charset="0"/>
                        </a:rPr>
                        <a:t>上市时间</a:t>
                      </a:r>
                      <a:endParaRPr lang="en-US" sz="1200" dirty="0">
                        <a:latin typeface="+mj-ea"/>
                        <a:ea typeface="+mj-ea"/>
                        <a:cs typeface="Times New Roman" panose="02020603050405020304" pitchFamily="18" charset="0"/>
                      </a:endParaRPr>
                    </a:p>
                  </a:txBody>
                  <a:tcPr anchor="ctr"/>
                </a:tc>
                <a:tc>
                  <a:txBody>
                    <a:bodyPr/>
                    <a:lstStyle/>
                    <a:p>
                      <a:pPr algn="l"/>
                      <a:r>
                        <a:rPr lang="en-US" sz="1200" dirty="0">
                          <a:latin typeface="+mj-ea"/>
                          <a:ea typeface="+mj-ea"/>
                          <a:cs typeface="Times New Roman" panose="02020603050405020304" pitchFamily="18" charset="0"/>
                        </a:rPr>
                        <a:t>2018</a:t>
                      </a:r>
                      <a:r>
                        <a:rPr lang="zh-CN" altLang="en-US" sz="1200" dirty="0">
                          <a:latin typeface="+mj-ea"/>
                          <a:ea typeface="+mj-ea"/>
                          <a:cs typeface="Times New Roman" panose="02020603050405020304" pitchFamily="18" charset="0"/>
                        </a:rPr>
                        <a:t>年</a:t>
                      </a:r>
                      <a:r>
                        <a:rPr lang="en-US" altLang="zh-CN" sz="1200" dirty="0">
                          <a:latin typeface="+mj-ea"/>
                          <a:ea typeface="+mj-ea"/>
                          <a:cs typeface="Times New Roman" panose="02020603050405020304" pitchFamily="18" charset="0"/>
                        </a:rPr>
                        <a:t>9</a:t>
                      </a:r>
                      <a:r>
                        <a:rPr lang="zh-CN" altLang="en-US" sz="1200" dirty="0">
                          <a:latin typeface="+mj-ea"/>
                          <a:ea typeface="+mj-ea"/>
                          <a:cs typeface="Times New Roman" panose="02020603050405020304" pitchFamily="18" charset="0"/>
                        </a:rPr>
                        <a:t>月</a:t>
                      </a:r>
                      <a:r>
                        <a:rPr lang="en-US" altLang="zh-CN" sz="1200" dirty="0">
                          <a:latin typeface="+mj-ea"/>
                          <a:ea typeface="+mj-ea"/>
                          <a:cs typeface="Times New Roman" panose="02020603050405020304" pitchFamily="18" charset="0"/>
                        </a:rPr>
                        <a:t>4</a:t>
                      </a:r>
                      <a:r>
                        <a:rPr lang="zh-CN" altLang="en-US" sz="1200" dirty="0">
                          <a:latin typeface="+mj-ea"/>
                          <a:ea typeface="+mj-ea"/>
                          <a:cs typeface="Times New Roman" panose="02020603050405020304" pitchFamily="18" charset="0"/>
                        </a:rPr>
                        <a:t>日</a:t>
                      </a:r>
                      <a:endParaRPr lang="en-US" sz="1200" dirty="0">
                        <a:latin typeface="+mj-ea"/>
                        <a:ea typeface="+mj-ea"/>
                        <a:cs typeface="Times New Roman" panose="02020603050405020304" pitchFamily="18" charset="0"/>
                      </a:endParaRPr>
                    </a:p>
                  </a:txBody>
                  <a:tcPr anchor="ctr"/>
                </a:tc>
                <a:extLst>
                  <a:ext uri="{0D108BD9-81ED-4DB2-BD59-A6C34878D82A}">
                    <a16:rowId xmlns:a16="http://schemas.microsoft.com/office/drawing/2014/main" val="2506799078"/>
                  </a:ext>
                </a:extLst>
              </a:tr>
              <a:tr h="464058">
                <a:tc>
                  <a:txBody>
                    <a:bodyPr/>
                    <a:lstStyle/>
                    <a:p>
                      <a:pPr algn="ctr"/>
                      <a:r>
                        <a:rPr lang="zh-CN" altLang="en-US" sz="1200" dirty="0">
                          <a:latin typeface="+mj-ea"/>
                          <a:ea typeface="+mj-ea"/>
                          <a:cs typeface="Times New Roman" panose="02020603050405020304" pitchFamily="18" charset="0"/>
                        </a:rPr>
                        <a:t>大陆地区同通用名药品的上市情况</a:t>
                      </a:r>
                      <a:endParaRPr lang="en-US" sz="1200" dirty="0">
                        <a:latin typeface="+mj-ea"/>
                        <a:ea typeface="+mj-ea"/>
                        <a:cs typeface="Times New Roman" panose="02020603050405020304" pitchFamily="18" charset="0"/>
                      </a:endParaRPr>
                    </a:p>
                  </a:txBody>
                  <a:tcPr anchor="ctr"/>
                </a:tc>
                <a:tc>
                  <a:txBody>
                    <a:bodyPr/>
                    <a:lstStyle/>
                    <a:p>
                      <a:pPr algn="l"/>
                      <a:r>
                        <a:rPr lang="zh-CN" altLang="en-US" sz="1600" b="1" kern="1200" dirty="0">
                          <a:solidFill>
                            <a:srgbClr val="D20078"/>
                          </a:solidFill>
                          <a:latin typeface="+mj-ea"/>
                          <a:ea typeface="+mj-ea"/>
                          <a:cs typeface="Times New Roman" panose="02020603050405020304" pitchFamily="18" charset="0"/>
                        </a:rPr>
                        <a:t>独家</a:t>
                      </a:r>
                      <a:endParaRPr lang="en-US" sz="1600" b="1" kern="1200" dirty="0">
                        <a:solidFill>
                          <a:srgbClr val="D20078"/>
                        </a:solidFill>
                        <a:latin typeface="+mj-ea"/>
                        <a:ea typeface="+mj-ea"/>
                        <a:cs typeface="Times New Roman" panose="02020603050405020304" pitchFamily="18" charset="0"/>
                      </a:endParaRPr>
                    </a:p>
                  </a:txBody>
                  <a:tcPr anchor="ctr"/>
                </a:tc>
                <a:extLst>
                  <a:ext uri="{0D108BD9-81ED-4DB2-BD59-A6C34878D82A}">
                    <a16:rowId xmlns:a16="http://schemas.microsoft.com/office/drawing/2014/main" val="3281255849"/>
                  </a:ext>
                </a:extLst>
              </a:tr>
              <a:tr h="510730">
                <a:tc>
                  <a:txBody>
                    <a:bodyPr/>
                    <a:lstStyle/>
                    <a:p>
                      <a:pPr algn="ctr"/>
                      <a:r>
                        <a:rPr lang="zh-CN" altLang="en-US" sz="1200" dirty="0">
                          <a:latin typeface="+mj-ea"/>
                          <a:ea typeface="+mj-ea"/>
                          <a:cs typeface="Times New Roman" panose="02020603050405020304" pitchFamily="18" charset="0"/>
                        </a:rPr>
                        <a:t>全球首个上市国家</a:t>
                      </a:r>
                      <a:r>
                        <a:rPr lang="en-US" altLang="zh-CN" sz="1200" dirty="0">
                          <a:latin typeface="+mj-ea"/>
                          <a:ea typeface="+mj-ea"/>
                          <a:cs typeface="Times New Roman" panose="02020603050405020304" pitchFamily="18" charset="0"/>
                        </a:rPr>
                        <a:t>/</a:t>
                      </a:r>
                      <a:r>
                        <a:rPr lang="zh-CN" altLang="en-US" sz="1200" dirty="0">
                          <a:latin typeface="+mj-ea"/>
                          <a:ea typeface="+mj-ea"/>
                          <a:cs typeface="Times New Roman" panose="02020603050405020304" pitchFamily="18" charset="0"/>
                        </a:rPr>
                        <a:t>地区及上市情况</a:t>
                      </a:r>
                      <a:endParaRPr lang="en-US" sz="1200" dirty="0">
                        <a:latin typeface="+mj-ea"/>
                        <a:ea typeface="+mj-ea"/>
                        <a:cs typeface="Times New Roman" panose="02020603050405020304" pitchFamily="18" charset="0"/>
                      </a:endParaRPr>
                    </a:p>
                  </a:txBody>
                  <a:tcPr anchor="ctr"/>
                </a:tc>
                <a:tc>
                  <a:txBody>
                    <a:bodyPr/>
                    <a:lstStyle/>
                    <a:p>
                      <a:pPr algn="l"/>
                      <a:r>
                        <a:rPr lang="zh-CN" altLang="en-US" sz="1200" b="1" dirty="0">
                          <a:solidFill>
                            <a:schemeClr val="accent1"/>
                          </a:solidFill>
                          <a:latin typeface="+mj-ea"/>
                          <a:ea typeface="+mj-ea"/>
                          <a:cs typeface="Times New Roman" panose="02020603050405020304" pitchFamily="18" charset="0"/>
                        </a:rPr>
                        <a:t>首先在中国上市</a:t>
                      </a:r>
                      <a:r>
                        <a:rPr lang="zh-CN" altLang="en-US" sz="1200" dirty="0">
                          <a:latin typeface="+mj-ea"/>
                          <a:ea typeface="+mj-ea"/>
                          <a:cs typeface="Times New Roman" panose="02020603050405020304" pitchFamily="18" charset="0"/>
                        </a:rPr>
                        <a:t>，随后在美国、欧盟、日本、英国、瑞士、加拿大、澳大利亚、中国香港和澳门等国家和地区上市</a:t>
                      </a:r>
                      <a:endParaRPr lang="en-US" sz="1200" dirty="0">
                        <a:latin typeface="+mj-ea"/>
                        <a:ea typeface="+mj-ea"/>
                        <a:cs typeface="Times New Roman" panose="02020603050405020304" pitchFamily="18" charset="0"/>
                      </a:endParaRPr>
                    </a:p>
                  </a:txBody>
                  <a:tcPr anchor="ctr"/>
                </a:tc>
                <a:extLst>
                  <a:ext uri="{0D108BD9-81ED-4DB2-BD59-A6C34878D82A}">
                    <a16:rowId xmlns:a16="http://schemas.microsoft.com/office/drawing/2014/main" val="624226050"/>
                  </a:ext>
                </a:extLst>
              </a:tr>
              <a:tr h="895309">
                <a:tc>
                  <a:txBody>
                    <a:bodyPr/>
                    <a:lstStyle/>
                    <a:p>
                      <a:pPr algn="ctr"/>
                      <a:r>
                        <a:rPr lang="zh-CN" altLang="en-US" sz="1200" b="1" kern="1200" dirty="0">
                          <a:solidFill>
                            <a:schemeClr val="accent1"/>
                          </a:solidFill>
                          <a:latin typeface="+mj-ea"/>
                          <a:ea typeface="+mj-ea"/>
                          <a:cs typeface="Times New Roman" panose="02020603050405020304" pitchFamily="18" charset="0"/>
                        </a:rPr>
                        <a:t>拟新增适应症</a:t>
                      </a:r>
                      <a:endParaRPr lang="en-US" altLang="zh-CN" sz="1200" b="1" kern="1200" dirty="0">
                        <a:solidFill>
                          <a:schemeClr val="accent1"/>
                        </a:solidFill>
                        <a:latin typeface="+mj-ea"/>
                        <a:ea typeface="+mj-ea"/>
                        <a:cs typeface="Times New Roman" panose="02020603050405020304" pitchFamily="18" charset="0"/>
                      </a:endParaRPr>
                    </a:p>
                  </a:txBody>
                  <a:tcPr anchor="ctr"/>
                </a:tc>
                <a:tc>
                  <a:txBody>
                    <a:bodyPr/>
                    <a:lstStyle/>
                    <a:p>
                      <a:pPr marL="0" algn="l" defTabSz="914400" rtl="0" eaLnBrk="1" latinLnBrk="0" hangingPunct="1">
                        <a:lnSpc>
                          <a:spcPct val="150000"/>
                        </a:lnSpc>
                      </a:pPr>
                      <a:r>
                        <a:rPr lang="zh-CN" altLang="en-US" sz="1200" kern="1200" dirty="0">
                          <a:solidFill>
                            <a:schemeClr val="tx1"/>
                          </a:solidFill>
                          <a:latin typeface="+mj-ea"/>
                          <a:ea typeface="+mj-ea"/>
                          <a:cs typeface="Times New Roman" panose="02020603050405020304" pitchFamily="18" charset="0"/>
                        </a:rPr>
                        <a:t>本品联合信迪利单抗注射液用于既往接受血管内皮生长因子受体</a:t>
                      </a:r>
                      <a:r>
                        <a:rPr lang="en-US" altLang="zh-CN" sz="1200" kern="1200" dirty="0">
                          <a:solidFill>
                            <a:schemeClr val="tx1"/>
                          </a:solidFill>
                          <a:latin typeface="+mj-ea"/>
                          <a:ea typeface="+mj-ea"/>
                          <a:cs typeface="Times New Roman" panose="02020603050405020304" pitchFamily="18" charset="0"/>
                        </a:rPr>
                        <a:t>-</a:t>
                      </a:r>
                      <a:r>
                        <a:rPr lang="zh-CN" altLang="en-US" sz="1200" kern="1200" dirty="0">
                          <a:solidFill>
                            <a:schemeClr val="tx1"/>
                          </a:solidFill>
                          <a:latin typeface="+mj-ea"/>
                          <a:ea typeface="+mj-ea"/>
                          <a:cs typeface="Times New Roman" panose="02020603050405020304" pitchFamily="18" charset="0"/>
                        </a:rPr>
                        <a:t>酪氨酸激酶抑制剂</a:t>
                      </a:r>
                      <a:r>
                        <a:rPr lang="en-US" altLang="zh-CN" sz="1200" kern="1200" dirty="0">
                          <a:solidFill>
                            <a:schemeClr val="tx1"/>
                          </a:solidFill>
                          <a:latin typeface="+mj-ea"/>
                          <a:ea typeface="+mj-ea"/>
                          <a:cs typeface="Times New Roman" panose="02020603050405020304" pitchFamily="18" charset="0"/>
                        </a:rPr>
                        <a:t>(VEGFR-TKI)</a:t>
                      </a:r>
                      <a:r>
                        <a:rPr lang="zh-CN" altLang="en-US" sz="1200" kern="1200" dirty="0">
                          <a:solidFill>
                            <a:schemeClr val="tx1"/>
                          </a:solidFill>
                          <a:latin typeface="+mj-ea"/>
                          <a:ea typeface="+mj-ea"/>
                          <a:cs typeface="Times New Roman" panose="02020603050405020304" pitchFamily="18" charset="0"/>
                        </a:rPr>
                        <a:t>治疗失败且一线未接受程序性死亡受体</a:t>
                      </a:r>
                      <a:r>
                        <a:rPr lang="en-US" altLang="zh-CN" sz="1200" kern="1200" dirty="0">
                          <a:solidFill>
                            <a:schemeClr val="tx1"/>
                          </a:solidFill>
                          <a:latin typeface="+mj-ea"/>
                          <a:ea typeface="+mj-ea"/>
                          <a:cs typeface="Times New Roman" panose="02020603050405020304" pitchFamily="18" charset="0"/>
                        </a:rPr>
                        <a:t>-1(PD-1)</a:t>
                      </a:r>
                      <a:r>
                        <a:rPr lang="zh-CN" altLang="en-US" sz="1200" kern="1200" dirty="0">
                          <a:solidFill>
                            <a:schemeClr val="tx1"/>
                          </a:solidFill>
                          <a:latin typeface="+mj-ea"/>
                          <a:ea typeface="+mj-ea"/>
                          <a:cs typeface="Times New Roman" panose="02020603050405020304" pitchFamily="18" charset="0"/>
                        </a:rPr>
                        <a:t>或程序性死亡配体</a:t>
                      </a:r>
                      <a:r>
                        <a:rPr lang="en-US" altLang="zh-CN" sz="1200" kern="1200" dirty="0">
                          <a:solidFill>
                            <a:schemeClr val="tx1"/>
                          </a:solidFill>
                          <a:latin typeface="+mj-ea"/>
                          <a:ea typeface="+mj-ea"/>
                          <a:cs typeface="Times New Roman" panose="02020603050405020304" pitchFamily="18" charset="0"/>
                        </a:rPr>
                        <a:t>-1(PDL1)</a:t>
                      </a:r>
                      <a:r>
                        <a:rPr lang="zh-CN" altLang="en-US" sz="1200" kern="1200" dirty="0">
                          <a:solidFill>
                            <a:schemeClr val="tx1"/>
                          </a:solidFill>
                          <a:latin typeface="+mj-ea"/>
                          <a:ea typeface="+mj-ea"/>
                          <a:cs typeface="Times New Roman" panose="02020603050405020304" pitchFamily="18" charset="0"/>
                        </a:rPr>
                        <a:t>抑制剂的</a:t>
                      </a:r>
                      <a:r>
                        <a:rPr lang="zh-CN" altLang="en-US" sz="1200" b="1" kern="1200" dirty="0">
                          <a:solidFill>
                            <a:schemeClr val="tx1"/>
                          </a:solidFill>
                          <a:latin typeface="+mj-ea"/>
                          <a:ea typeface="+mj-ea"/>
                          <a:cs typeface="Times New Roman" panose="02020603050405020304" pitchFamily="18" charset="0"/>
                        </a:rPr>
                        <a:t>局部晚期或转移性肾细胞癌患者。</a:t>
                      </a:r>
                    </a:p>
                  </a:txBody>
                  <a:tcPr anchor="ctr"/>
                </a:tc>
                <a:extLst>
                  <a:ext uri="{0D108BD9-81ED-4DB2-BD59-A6C34878D82A}">
                    <a16:rowId xmlns:a16="http://schemas.microsoft.com/office/drawing/2014/main" val="3496714915"/>
                  </a:ext>
                </a:extLst>
              </a:tr>
              <a:tr h="616876">
                <a:tc>
                  <a:txBody>
                    <a:bodyPr/>
                    <a:lstStyle/>
                    <a:p>
                      <a:pPr marL="0" algn="ctr" defTabSz="914400" rtl="0" eaLnBrk="1" latinLnBrk="0" hangingPunct="1"/>
                      <a:r>
                        <a:rPr lang="zh-CN" altLang="en-US" sz="1200" b="1" kern="1200" dirty="0">
                          <a:solidFill>
                            <a:schemeClr val="accent1"/>
                          </a:solidFill>
                          <a:latin typeface="+mj-ea"/>
                          <a:ea typeface="+mj-ea"/>
                          <a:cs typeface="Times New Roman" panose="02020603050405020304" pitchFamily="18" charset="0"/>
                        </a:rPr>
                        <a:t>拟新增适应症</a:t>
                      </a:r>
                    </a:p>
                    <a:p>
                      <a:pPr marL="0" algn="ctr" defTabSz="914400" rtl="0" eaLnBrk="1" latinLnBrk="0" hangingPunct="1"/>
                      <a:r>
                        <a:rPr lang="zh-CN" altLang="en-US" sz="1200" b="1" kern="1200" dirty="0">
                          <a:solidFill>
                            <a:schemeClr val="accent1"/>
                          </a:solidFill>
                          <a:latin typeface="+mj-ea"/>
                          <a:ea typeface="+mj-ea"/>
                          <a:cs typeface="Times New Roman" panose="02020603050405020304" pitchFamily="18" charset="0"/>
                        </a:rPr>
                        <a:t>用法用量</a:t>
                      </a:r>
                      <a:endParaRPr lang="en-US" sz="1200" b="1" kern="1200" dirty="0">
                        <a:solidFill>
                          <a:schemeClr val="accent1"/>
                        </a:solidFill>
                        <a:latin typeface="+mj-ea"/>
                        <a:ea typeface="+mj-ea"/>
                        <a:cs typeface="Times New Roman" panose="02020603050405020304" pitchFamily="18" charset="0"/>
                      </a:endParaRPr>
                    </a:p>
                  </a:txBody>
                  <a:tcPr anchor="ctr"/>
                </a:tc>
                <a:tc>
                  <a:txBody>
                    <a:bodyPr/>
                    <a:lstStyle/>
                    <a:p>
                      <a:pPr>
                        <a:lnSpc>
                          <a:spcPct val="150000"/>
                        </a:lnSpc>
                      </a:pPr>
                      <a:r>
                        <a:rPr lang="zh-CN" altLang="en-US" sz="1200" kern="1200" dirty="0">
                          <a:solidFill>
                            <a:schemeClr val="tx1"/>
                          </a:solidFill>
                          <a:latin typeface="+mj-ea"/>
                          <a:ea typeface="+mj-ea"/>
                          <a:cs typeface="Times New Roman" panose="02020603050405020304" pitchFamily="18" charset="0"/>
                        </a:rPr>
                        <a:t>与信迪利单抗联合用药时，呋喹替尼的推荐剂量为每次</a:t>
                      </a:r>
                      <a:r>
                        <a:rPr lang="en-US" altLang="zh-CN" sz="1200" kern="1200" dirty="0">
                          <a:solidFill>
                            <a:schemeClr val="tx1"/>
                          </a:solidFill>
                          <a:latin typeface="+mj-ea"/>
                          <a:ea typeface="+mj-ea"/>
                          <a:cs typeface="Times New Roman" panose="02020603050405020304" pitchFamily="18" charset="0"/>
                        </a:rPr>
                        <a:t>5 mg</a:t>
                      </a:r>
                      <a:r>
                        <a:rPr lang="zh-CN" altLang="en-US" sz="1200" kern="1200" dirty="0">
                          <a:solidFill>
                            <a:schemeClr val="tx1"/>
                          </a:solidFill>
                          <a:latin typeface="+mj-ea"/>
                          <a:ea typeface="+mj-ea"/>
                          <a:cs typeface="Times New Roman" panose="02020603050405020304" pitchFamily="18" charset="0"/>
                        </a:rPr>
                        <a:t>，每日</a:t>
                      </a:r>
                      <a:r>
                        <a:rPr lang="en-US" altLang="zh-CN" sz="1200" kern="1200" dirty="0">
                          <a:solidFill>
                            <a:schemeClr val="tx1"/>
                          </a:solidFill>
                          <a:latin typeface="+mj-ea"/>
                          <a:ea typeface="+mj-ea"/>
                          <a:cs typeface="Times New Roman" panose="02020603050405020304" pitchFamily="18" charset="0"/>
                        </a:rPr>
                        <a:t>1</a:t>
                      </a:r>
                      <a:r>
                        <a:rPr lang="zh-CN" altLang="en-US" sz="1200" kern="1200" dirty="0">
                          <a:solidFill>
                            <a:schemeClr val="tx1"/>
                          </a:solidFill>
                          <a:latin typeface="+mj-ea"/>
                          <a:ea typeface="+mj-ea"/>
                          <a:cs typeface="Times New Roman" panose="02020603050405020304" pitchFamily="18" charset="0"/>
                        </a:rPr>
                        <a:t>次，连续服药</a:t>
                      </a:r>
                      <a:r>
                        <a:rPr lang="en-US" altLang="zh-CN" sz="1200" kern="1200" dirty="0">
                          <a:solidFill>
                            <a:schemeClr val="tx1"/>
                          </a:solidFill>
                          <a:latin typeface="+mj-ea"/>
                          <a:ea typeface="+mj-ea"/>
                          <a:cs typeface="Times New Roman" panose="02020603050405020304" pitchFamily="18" charset="0"/>
                        </a:rPr>
                        <a:t>2</a:t>
                      </a:r>
                      <a:r>
                        <a:rPr lang="zh-CN" altLang="en-US" sz="1200" kern="1200" dirty="0">
                          <a:solidFill>
                            <a:schemeClr val="tx1"/>
                          </a:solidFill>
                          <a:latin typeface="+mj-ea"/>
                          <a:ea typeface="+mj-ea"/>
                          <a:cs typeface="Times New Roman" panose="02020603050405020304" pitchFamily="18" charset="0"/>
                        </a:rPr>
                        <a:t>周，随后停药</a:t>
                      </a:r>
                      <a:r>
                        <a:rPr lang="en-US" altLang="zh-CN" sz="1200" kern="1200" dirty="0">
                          <a:solidFill>
                            <a:schemeClr val="tx1"/>
                          </a:solidFill>
                          <a:latin typeface="+mj-ea"/>
                          <a:ea typeface="+mj-ea"/>
                          <a:cs typeface="Times New Roman" panose="02020603050405020304" pitchFamily="18" charset="0"/>
                        </a:rPr>
                        <a:t>1</a:t>
                      </a:r>
                      <a:r>
                        <a:rPr lang="zh-CN" altLang="en-US" sz="1200" kern="1200" dirty="0">
                          <a:solidFill>
                            <a:schemeClr val="tx1"/>
                          </a:solidFill>
                          <a:latin typeface="+mj-ea"/>
                          <a:ea typeface="+mj-ea"/>
                          <a:cs typeface="Times New Roman" panose="02020603050405020304" pitchFamily="18" charset="0"/>
                        </a:rPr>
                        <a:t>周（每</a:t>
                      </a:r>
                      <a:r>
                        <a:rPr lang="en-US" altLang="zh-CN" sz="1200" kern="1200" dirty="0">
                          <a:solidFill>
                            <a:schemeClr val="tx1"/>
                          </a:solidFill>
                          <a:latin typeface="+mj-ea"/>
                          <a:ea typeface="+mj-ea"/>
                          <a:cs typeface="Times New Roman" panose="02020603050405020304" pitchFamily="18" charset="0"/>
                        </a:rPr>
                        <a:t>3</a:t>
                      </a:r>
                      <a:r>
                        <a:rPr lang="zh-CN" altLang="en-US" sz="1200" kern="1200" dirty="0">
                          <a:solidFill>
                            <a:schemeClr val="tx1"/>
                          </a:solidFill>
                          <a:latin typeface="+mj-ea"/>
                          <a:ea typeface="+mj-ea"/>
                          <a:cs typeface="Times New Roman" panose="02020603050405020304" pitchFamily="18" charset="0"/>
                        </a:rPr>
                        <a:t>周为一个治疗周期）</a:t>
                      </a:r>
                      <a:endParaRPr lang="en-US" altLang="zh-CN" sz="1200" kern="1200" dirty="0">
                        <a:solidFill>
                          <a:schemeClr val="tx1"/>
                        </a:solidFill>
                        <a:latin typeface="+mj-ea"/>
                        <a:ea typeface="+mj-ea"/>
                        <a:cs typeface="Times New Roman" panose="02020603050405020304" pitchFamily="18" charset="0"/>
                      </a:endParaRPr>
                    </a:p>
                  </a:txBody>
                  <a:tcPr anchor="ctr"/>
                </a:tc>
                <a:extLst>
                  <a:ext uri="{0D108BD9-81ED-4DB2-BD59-A6C34878D82A}">
                    <a16:rowId xmlns:a16="http://schemas.microsoft.com/office/drawing/2014/main" val="561278916"/>
                  </a:ext>
                </a:extLst>
              </a:tr>
              <a:tr h="2009048">
                <a:tc>
                  <a:txBody>
                    <a:bodyPr/>
                    <a:lstStyle/>
                    <a:p>
                      <a:pPr algn="ctr"/>
                      <a:r>
                        <a:rPr lang="zh-CN" altLang="en-US" sz="1200" dirty="0">
                          <a:latin typeface="+mj-ea"/>
                          <a:ea typeface="+mj-ea"/>
                          <a:cs typeface="Times New Roman" panose="02020603050405020304" pitchFamily="18" charset="0"/>
                        </a:rPr>
                        <a:t>医保内适应症</a:t>
                      </a:r>
                      <a:endParaRPr lang="en-US" altLang="zh-CN" sz="1200" dirty="0">
                        <a:latin typeface="+mj-ea"/>
                        <a:ea typeface="+mj-ea"/>
                        <a:cs typeface="Times New Roman" panose="02020603050405020304" pitchFamily="18" charset="0"/>
                      </a:endParaRPr>
                    </a:p>
                  </a:txBody>
                  <a:tcPr anchor="ctr"/>
                </a:tc>
                <a:tc>
                  <a:txBody>
                    <a:bodyPr/>
                    <a:lstStyle/>
                    <a:p>
                      <a:pPr>
                        <a:lnSpc>
                          <a:spcPct val="150000"/>
                        </a:lnSpc>
                      </a:pPr>
                      <a:r>
                        <a:rPr lang="zh-CN" altLang="en-US" sz="1200" b="1" kern="1200" dirty="0">
                          <a:solidFill>
                            <a:schemeClr val="tx1"/>
                          </a:solidFill>
                          <a:latin typeface="+mj-ea"/>
                          <a:ea typeface="+mj-ea"/>
                          <a:cs typeface="Times New Roman" panose="02020603050405020304" pitchFamily="18" charset="0"/>
                        </a:rPr>
                        <a:t>转移性结直肠癌 </a:t>
                      </a:r>
                    </a:p>
                    <a:p>
                      <a:pPr>
                        <a:lnSpc>
                          <a:spcPct val="150000"/>
                        </a:lnSpc>
                      </a:pPr>
                      <a:r>
                        <a:rPr lang="zh-CN" altLang="en-US" sz="1200" kern="1200" dirty="0">
                          <a:solidFill>
                            <a:schemeClr val="tx1"/>
                          </a:solidFill>
                          <a:latin typeface="+mj-ea"/>
                          <a:ea typeface="+mj-ea"/>
                          <a:cs typeface="Times New Roman" panose="02020603050405020304" pitchFamily="18" charset="0"/>
                        </a:rPr>
                        <a:t>适用于既往接受过氟尿嘧啶类、奥沙利铂和伊立替康为基础的化疗，以及既往接受过或不适合接受抗血管内皮生长因子（</a:t>
                      </a:r>
                      <a:r>
                        <a:rPr lang="en-US" altLang="zh-CN" sz="1200" kern="1200" dirty="0">
                          <a:solidFill>
                            <a:schemeClr val="tx1"/>
                          </a:solidFill>
                          <a:latin typeface="+mj-ea"/>
                          <a:ea typeface="+mj-ea"/>
                          <a:cs typeface="Times New Roman" panose="02020603050405020304" pitchFamily="18" charset="0"/>
                        </a:rPr>
                        <a:t>VEGF</a:t>
                      </a:r>
                      <a:r>
                        <a:rPr lang="zh-CN" altLang="en-US" sz="1200" kern="1200" dirty="0">
                          <a:solidFill>
                            <a:schemeClr val="tx1"/>
                          </a:solidFill>
                          <a:latin typeface="+mj-ea"/>
                          <a:ea typeface="+mj-ea"/>
                          <a:cs typeface="Times New Roman" panose="02020603050405020304" pitchFamily="18" charset="0"/>
                        </a:rPr>
                        <a:t>）治疗、抗表皮生长因子受体（</a:t>
                      </a:r>
                      <a:r>
                        <a:rPr lang="en-US" altLang="zh-CN" sz="1200" kern="1200" dirty="0">
                          <a:solidFill>
                            <a:schemeClr val="tx1"/>
                          </a:solidFill>
                          <a:latin typeface="+mj-ea"/>
                          <a:ea typeface="+mj-ea"/>
                          <a:cs typeface="Times New Roman" panose="02020603050405020304" pitchFamily="18" charset="0"/>
                        </a:rPr>
                        <a:t>EGFR</a:t>
                      </a:r>
                      <a:r>
                        <a:rPr lang="zh-CN" altLang="en-US" sz="1200" kern="1200" dirty="0">
                          <a:solidFill>
                            <a:schemeClr val="tx1"/>
                          </a:solidFill>
                          <a:latin typeface="+mj-ea"/>
                          <a:ea typeface="+mj-ea"/>
                          <a:cs typeface="Times New Roman" panose="02020603050405020304" pitchFamily="18" charset="0"/>
                        </a:rPr>
                        <a:t>）治疗（</a:t>
                      </a:r>
                      <a:r>
                        <a:rPr lang="en-US" altLang="zh-CN" sz="1200" kern="1200" dirty="0">
                          <a:solidFill>
                            <a:schemeClr val="tx1"/>
                          </a:solidFill>
                          <a:latin typeface="+mj-ea"/>
                          <a:ea typeface="+mj-ea"/>
                          <a:cs typeface="Times New Roman" panose="02020603050405020304" pitchFamily="18" charset="0"/>
                        </a:rPr>
                        <a:t>RAS</a:t>
                      </a:r>
                      <a:r>
                        <a:rPr lang="zh-CN" altLang="en-US" sz="1200" kern="1200" dirty="0">
                          <a:solidFill>
                            <a:schemeClr val="tx1"/>
                          </a:solidFill>
                          <a:latin typeface="+mj-ea"/>
                          <a:ea typeface="+mj-ea"/>
                          <a:cs typeface="Times New Roman" panose="02020603050405020304" pitchFamily="18" charset="0"/>
                        </a:rPr>
                        <a:t>野生型）的转移性结直肠癌（</a:t>
                      </a:r>
                      <a:r>
                        <a:rPr lang="en-US" altLang="zh-CN" sz="1200" kern="1200" dirty="0">
                          <a:solidFill>
                            <a:schemeClr val="tx1"/>
                          </a:solidFill>
                          <a:latin typeface="+mj-ea"/>
                          <a:ea typeface="+mj-ea"/>
                          <a:cs typeface="Times New Roman" panose="02020603050405020304" pitchFamily="18" charset="0"/>
                        </a:rPr>
                        <a:t>mCRC</a:t>
                      </a:r>
                      <a:r>
                        <a:rPr lang="zh-CN" altLang="en-US" sz="1200" kern="1200" dirty="0">
                          <a:solidFill>
                            <a:schemeClr val="tx1"/>
                          </a:solidFill>
                          <a:latin typeface="+mj-ea"/>
                          <a:ea typeface="+mj-ea"/>
                          <a:cs typeface="Times New Roman" panose="02020603050405020304" pitchFamily="18" charset="0"/>
                        </a:rPr>
                        <a:t>）患者。 </a:t>
                      </a:r>
                    </a:p>
                    <a:p>
                      <a:pPr>
                        <a:lnSpc>
                          <a:spcPct val="150000"/>
                        </a:lnSpc>
                      </a:pPr>
                      <a:r>
                        <a:rPr lang="zh-CN" altLang="en-US" sz="1200" b="1" kern="1200" dirty="0">
                          <a:solidFill>
                            <a:schemeClr val="tx1"/>
                          </a:solidFill>
                          <a:latin typeface="+mj-ea"/>
                          <a:ea typeface="+mj-ea"/>
                          <a:cs typeface="Times New Roman" panose="02020603050405020304" pitchFamily="18" charset="0"/>
                        </a:rPr>
                        <a:t>子宫内膜癌 </a:t>
                      </a:r>
                    </a:p>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1200" kern="1200" dirty="0">
                          <a:solidFill>
                            <a:schemeClr val="tx1"/>
                          </a:solidFill>
                          <a:latin typeface="+mj-ea"/>
                          <a:ea typeface="+mj-ea"/>
                          <a:cs typeface="Times New Roman" panose="02020603050405020304" pitchFamily="18" charset="0"/>
                        </a:rPr>
                        <a:t>联合信迪利单抗注射液用于既往系统性抗肿瘤治疗后失败且不适合进行根治性手术治疗或根治性放疗的晚期错配修复完整（</a:t>
                      </a:r>
                      <a:r>
                        <a:rPr lang="en-US" altLang="zh-CN" sz="1200" kern="1200" dirty="0" err="1">
                          <a:solidFill>
                            <a:schemeClr val="tx1"/>
                          </a:solidFill>
                          <a:latin typeface="+mj-ea"/>
                          <a:ea typeface="+mj-ea"/>
                          <a:cs typeface="Times New Roman" panose="02020603050405020304" pitchFamily="18" charset="0"/>
                        </a:rPr>
                        <a:t>pMMR</a:t>
                      </a:r>
                      <a:r>
                        <a:rPr lang="zh-CN" altLang="en-US" sz="1200" kern="1200" dirty="0">
                          <a:solidFill>
                            <a:schemeClr val="tx1"/>
                          </a:solidFill>
                          <a:latin typeface="+mj-ea"/>
                          <a:ea typeface="+mj-ea"/>
                          <a:cs typeface="Times New Roman" panose="02020603050405020304" pitchFamily="18" charset="0"/>
                        </a:rPr>
                        <a:t>）子宫内膜癌患者。</a:t>
                      </a:r>
                    </a:p>
                  </a:txBody>
                  <a:tcPr anchor="ctr"/>
                </a:tc>
                <a:extLst>
                  <a:ext uri="{0D108BD9-81ED-4DB2-BD59-A6C34878D82A}">
                    <a16:rowId xmlns:a16="http://schemas.microsoft.com/office/drawing/2014/main" val="1219251810"/>
                  </a:ext>
                </a:extLst>
              </a:tr>
            </a:tbl>
          </a:graphicData>
        </a:graphic>
      </p:graphicFrame>
      <p:graphicFrame>
        <p:nvGraphicFramePr>
          <p:cNvPr id="11" name="Table 3">
            <a:extLst>
              <a:ext uri="{FF2B5EF4-FFF2-40B4-BE49-F238E27FC236}">
                <a16:creationId xmlns:a16="http://schemas.microsoft.com/office/drawing/2014/main" id="{29163818-68B4-49DD-9478-94CA2823C58B}"/>
              </a:ext>
            </a:extLst>
          </p:cNvPr>
          <p:cNvGraphicFramePr>
            <a:graphicFrameLocks noGrp="1"/>
          </p:cNvGraphicFramePr>
          <p:nvPr>
            <p:extLst>
              <p:ext uri="{D42A27DB-BD31-4B8C-83A1-F6EECF244321}">
                <p14:modId xmlns:p14="http://schemas.microsoft.com/office/powerpoint/2010/main" val="2594244277"/>
              </p:ext>
            </p:extLst>
          </p:nvPr>
        </p:nvGraphicFramePr>
        <p:xfrm>
          <a:off x="7111910" y="1033154"/>
          <a:ext cx="5080090" cy="4684065"/>
        </p:xfrm>
        <a:graphic>
          <a:graphicData uri="http://schemas.openxmlformats.org/drawingml/2006/table">
            <a:tbl>
              <a:tblPr firstRow="1" bandRow="1">
                <a:tableStyleId>{3B4B98B0-60AC-42C2-AFA5-B58CD77FA1E5}</a:tableStyleId>
              </a:tblPr>
              <a:tblGrid>
                <a:gridCol w="5080090">
                  <a:extLst>
                    <a:ext uri="{9D8B030D-6E8A-4147-A177-3AD203B41FA5}">
                      <a16:colId xmlns:a16="http://schemas.microsoft.com/office/drawing/2014/main" val="2502140995"/>
                    </a:ext>
                  </a:extLst>
                </a:gridCol>
              </a:tblGrid>
              <a:tr h="637851">
                <a:tc>
                  <a:txBody>
                    <a:bodyPr/>
                    <a:lstStyle/>
                    <a:p>
                      <a:pPr marL="0" indent="0">
                        <a:buFont typeface="Arial" panose="020B0604020202020204" pitchFamily="34" charset="0"/>
                        <a:buNone/>
                      </a:pPr>
                      <a:r>
                        <a:rPr lang="zh-CN" altLang="en-US" sz="1800" dirty="0">
                          <a:solidFill>
                            <a:schemeClr val="tx1"/>
                          </a:solidFill>
                          <a:latin typeface="+mj-ea"/>
                          <a:ea typeface="+mj-ea"/>
                        </a:rPr>
                        <a:t>参照药品</a:t>
                      </a:r>
                      <a:r>
                        <a:rPr lang="zh-CN" altLang="en-US" sz="1800" b="1" kern="1200" dirty="0">
                          <a:solidFill>
                            <a:schemeClr val="tx1"/>
                          </a:solidFill>
                          <a:latin typeface="+mj-ea"/>
                          <a:ea typeface="+mj-ea"/>
                        </a:rPr>
                        <a:t>建议</a:t>
                      </a:r>
                      <a:r>
                        <a:rPr lang="zh-CN" altLang="en-US" sz="1800" dirty="0">
                          <a:solidFill>
                            <a:schemeClr val="tx1"/>
                          </a:solidFill>
                          <a:latin typeface="+mj-ea"/>
                          <a:ea typeface="+mj-ea"/>
                        </a:rPr>
                        <a:t>：</a:t>
                      </a:r>
                      <a:r>
                        <a:rPr lang="zh-CN" altLang="en-US" sz="1800" dirty="0">
                          <a:solidFill>
                            <a:schemeClr val="accent1"/>
                          </a:solidFill>
                          <a:latin typeface="+mj-ea"/>
                          <a:ea typeface="+mj-ea"/>
                        </a:rPr>
                        <a:t>无参照</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0083475"/>
                  </a:ext>
                </a:extLst>
              </a:tr>
              <a:tr h="4046214">
                <a:tc>
                  <a:txBody>
                    <a:bodyPr/>
                    <a:lstStyle/>
                    <a:p>
                      <a:pPr>
                        <a:lnSpc>
                          <a:spcPct val="150000"/>
                        </a:lnSpc>
                      </a:pPr>
                      <a:r>
                        <a:rPr lang="zh-CN" altLang="en-US" sz="1800" b="1" kern="1200" dirty="0">
                          <a:solidFill>
                            <a:schemeClr val="tx1"/>
                          </a:solidFill>
                          <a:latin typeface="+mj-ea"/>
                          <a:ea typeface="+mj-ea"/>
                          <a:cs typeface="+mn-cs"/>
                        </a:rPr>
                        <a:t>选择理由：</a:t>
                      </a:r>
                      <a:endParaRPr lang="en-US" altLang="zh-CN" sz="1800" b="1" kern="1200" dirty="0">
                        <a:solidFill>
                          <a:schemeClr val="tx1"/>
                        </a:solidFill>
                        <a:latin typeface="+mj-ea"/>
                        <a:ea typeface="+mj-ea"/>
                        <a:cs typeface="+mn-cs"/>
                      </a:endParaRPr>
                    </a:p>
                    <a:p>
                      <a:pPr marL="342900" indent="-342900">
                        <a:lnSpc>
                          <a:spcPct val="150000"/>
                        </a:lnSpc>
                        <a:buAutoNum type="arabicPeriod"/>
                      </a:pPr>
                      <a:r>
                        <a:rPr lang="zh-CN" altLang="en-US" sz="1600" b="0" kern="1200" dirty="0">
                          <a:solidFill>
                            <a:schemeClr val="tx1"/>
                          </a:solidFill>
                          <a:latin typeface="Times New Roman" panose="02020603050405020304" pitchFamily="18" charset="0"/>
                          <a:ea typeface="+mn-ea"/>
                          <a:cs typeface="Times New Roman" panose="02020603050405020304" pitchFamily="18" charset="0"/>
                        </a:rPr>
                        <a:t>局晚期及转移性肾细胞癌二线治疗中呋喹替尼联合方案是</a:t>
                      </a:r>
                      <a:r>
                        <a:rPr lang="zh-CN" altLang="en-US" sz="1600" b="1" kern="1200" dirty="0">
                          <a:solidFill>
                            <a:schemeClr val="accent1"/>
                          </a:solidFill>
                          <a:latin typeface="Times New Roman" panose="02020603050405020304" pitchFamily="18" charset="0"/>
                          <a:ea typeface="+mn-ea"/>
                          <a:cs typeface="Times New Roman" panose="02020603050405020304" pitchFamily="18" charset="0"/>
                        </a:rPr>
                        <a:t>中国首个且唯一</a:t>
                      </a:r>
                      <a:r>
                        <a:rPr lang="zh-CN" altLang="en-US" sz="1600" b="0" kern="1200" dirty="0">
                          <a:solidFill>
                            <a:schemeClr val="tx1"/>
                          </a:solidFill>
                          <a:latin typeface="Times New Roman" panose="02020603050405020304" pitchFamily="18" charset="0"/>
                          <a:ea typeface="+mn-ea"/>
                          <a:cs typeface="Times New Roman" panose="02020603050405020304" pitchFamily="18" charset="0"/>
                        </a:rPr>
                        <a:t>获批的靶免联合方案</a:t>
                      </a:r>
                      <a:endParaRPr lang="en-US" altLang="zh-CN" sz="1600" b="0" kern="1200" dirty="0">
                        <a:solidFill>
                          <a:schemeClr val="tx1"/>
                        </a:solidFill>
                        <a:latin typeface="Times New Roman" panose="02020603050405020304" pitchFamily="18" charset="0"/>
                        <a:ea typeface="+mn-ea"/>
                        <a:cs typeface="Times New Roman" panose="02020603050405020304" pitchFamily="18" charset="0"/>
                      </a:endParaRPr>
                    </a:p>
                    <a:p>
                      <a:pPr marL="342900" indent="-342900">
                        <a:lnSpc>
                          <a:spcPct val="150000"/>
                        </a:lnSpc>
                        <a:buAutoNum type="arabicPeriod"/>
                      </a:pPr>
                      <a:r>
                        <a:rPr lang="zh-CN" altLang="en-US" sz="1600" b="0" kern="1200" dirty="0">
                          <a:solidFill>
                            <a:schemeClr val="tx1"/>
                          </a:solidFill>
                          <a:latin typeface="Times New Roman" panose="02020603050405020304" pitchFamily="18" charset="0"/>
                          <a:ea typeface="+mn-ea"/>
                          <a:cs typeface="Times New Roman" panose="02020603050405020304" pitchFamily="18" charset="0"/>
                        </a:rPr>
                        <a:t>呋喹替尼联合信迪利单抗治疗</a:t>
                      </a:r>
                      <a:r>
                        <a:rPr lang="en-US" altLang="zh-CN" sz="1600" b="0" kern="1200" dirty="0">
                          <a:solidFill>
                            <a:schemeClr val="tx1"/>
                          </a:solidFill>
                          <a:latin typeface="Times New Roman" panose="02020603050405020304" pitchFamily="18" charset="0"/>
                          <a:ea typeface="+mn-ea"/>
                          <a:cs typeface="Times New Roman" panose="02020603050405020304" pitchFamily="18" charset="0"/>
                        </a:rPr>
                        <a:t>VEGFR-TKI</a:t>
                      </a:r>
                      <a:r>
                        <a:rPr lang="zh-CN" altLang="en-US" sz="1600" b="0" kern="1200" dirty="0">
                          <a:solidFill>
                            <a:schemeClr val="tx1"/>
                          </a:solidFill>
                          <a:latin typeface="Times New Roman" panose="02020603050405020304" pitchFamily="18" charset="0"/>
                          <a:ea typeface="+mn-ea"/>
                          <a:cs typeface="Times New Roman" panose="02020603050405020304" pitchFamily="18" charset="0"/>
                        </a:rPr>
                        <a:t>治疗失败且一线免疫未治的患者，</a:t>
                      </a:r>
                      <a:r>
                        <a:rPr lang="en-US" altLang="zh-CN" sz="1600" b="1" kern="1200" dirty="0">
                          <a:solidFill>
                            <a:schemeClr val="accent1"/>
                          </a:solidFill>
                          <a:latin typeface="Times New Roman" panose="02020603050405020304" pitchFamily="18" charset="0"/>
                          <a:ea typeface="+mn-ea"/>
                          <a:cs typeface="Times New Roman" panose="02020603050405020304" pitchFamily="18" charset="0"/>
                        </a:rPr>
                        <a:t>mPFS22.2</a:t>
                      </a:r>
                      <a:r>
                        <a:rPr lang="zh-CN" altLang="en-US" sz="1600" b="1" kern="1200" dirty="0">
                          <a:solidFill>
                            <a:schemeClr val="accent1"/>
                          </a:solidFill>
                          <a:latin typeface="Times New Roman" panose="02020603050405020304" pitchFamily="18" charset="0"/>
                          <a:ea typeface="+mn-ea"/>
                          <a:cs typeface="Times New Roman" panose="02020603050405020304" pitchFamily="18" charset="0"/>
                        </a:rPr>
                        <a:t>个月，</a:t>
                      </a:r>
                      <a:r>
                        <a:rPr lang="en-US" altLang="zh-CN" sz="1600" b="1" kern="1200" dirty="0">
                          <a:solidFill>
                            <a:schemeClr val="accent1"/>
                          </a:solidFill>
                          <a:latin typeface="Times New Roman" panose="02020603050405020304" pitchFamily="18" charset="0"/>
                          <a:ea typeface="+mn-ea"/>
                          <a:cs typeface="Times New Roman" panose="02020603050405020304" pitchFamily="18" charset="0"/>
                        </a:rPr>
                        <a:t>ORR60.5%</a:t>
                      </a:r>
                      <a:r>
                        <a:rPr lang="zh-CN" altLang="en-US" sz="1600" b="1" kern="1200" dirty="0">
                          <a:solidFill>
                            <a:schemeClr val="accent1"/>
                          </a:solidFill>
                          <a:latin typeface="Times New Roman" panose="02020603050405020304" pitchFamily="18" charset="0"/>
                          <a:ea typeface="+mn-ea"/>
                          <a:cs typeface="Times New Roman" panose="02020603050405020304" pitchFamily="18" charset="0"/>
                        </a:rPr>
                        <a:t>，</a:t>
                      </a:r>
                      <a:r>
                        <a:rPr lang="en-US" altLang="zh-CN" sz="1600" b="0" kern="1200" dirty="0" err="1">
                          <a:solidFill>
                            <a:schemeClr val="tx1"/>
                          </a:solidFill>
                          <a:latin typeface="Times New Roman" panose="02020603050405020304" pitchFamily="18" charset="0"/>
                          <a:ea typeface="+mn-ea"/>
                          <a:cs typeface="Times New Roman" panose="02020603050405020304" pitchFamily="18" charset="0"/>
                        </a:rPr>
                        <a:t>mOS</a:t>
                      </a:r>
                      <a:r>
                        <a:rPr lang="zh-CN" altLang="en-US" sz="1600" b="0" kern="1200" dirty="0">
                          <a:solidFill>
                            <a:schemeClr val="tx1"/>
                          </a:solidFill>
                          <a:latin typeface="Times New Roman" panose="02020603050405020304" pitchFamily="18" charset="0"/>
                          <a:ea typeface="+mn-ea"/>
                          <a:cs typeface="Times New Roman" panose="02020603050405020304" pitchFamily="18" charset="0"/>
                        </a:rPr>
                        <a:t>尚未成熟，数据优于同类方案</a:t>
                      </a:r>
                      <a:endParaRPr lang="en-US" altLang="zh-CN" sz="1600" b="0" kern="1200" dirty="0">
                        <a:solidFill>
                          <a:schemeClr val="tx1"/>
                        </a:solidFill>
                        <a:latin typeface="Times New Roman" panose="02020603050405020304" pitchFamily="18" charset="0"/>
                        <a:ea typeface="+mn-ea"/>
                        <a:cs typeface="Times New Roman" panose="02020603050405020304" pitchFamily="18" charset="0"/>
                      </a:endParaRPr>
                    </a:p>
                    <a:p>
                      <a:pPr marL="342900" indent="-342900">
                        <a:lnSpc>
                          <a:spcPct val="150000"/>
                        </a:lnSpc>
                        <a:buAutoNum type="arabicPeriod"/>
                      </a:pPr>
                      <a:r>
                        <a:rPr lang="zh-CN" altLang="en-US" sz="1600" b="0" kern="1200" dirty="0">
                          <a:solidFill>
                            <a:schemeClr val="tx1"/>
                          </a:solidFill>
                          <a:latin typeface="Times New Roman" panose="02020603050405020304" pitchFamily="18" charset="0"/>
                          <a:ea typeface="+mn-ea"/>
                          <a:cs typeface="Times New Roman" panose="02020603050405020304" pitchFamily="18" charset="0"/>
                        </a:rPr>
                        <a:t>临床数据显著优于目录内二线联合方案伏罗尼布联合依维莫司（</a:t>
                      </a:r>
                      <a:r>
                        <a:rPr lang="zh-CN" altLang="en-US" sz="1400" b="0" kern="1200" dirty="0">
                          <a:solidFill>
                            <a:schemeClr val="tx1"/>
                          </a:solidFill>
                          <a:latin typeface="Times New Roman" panose="02020603050405020304" pitchFamily="18" charset="0"/>
                          <a:ea typeface="+mn-ea"/>
                          <a:cs typeface="Times New Roman" panose="02020603050405020304" pitchFamily="18" charset="0"/>
                        </a:rPr>
                        <a:t>临床数据 </a:t>
                      </a:r>
                      <a:r>
                        <a:rPr lang="en-US" altLang="zh-CN" sz="1400" b="0" kern="1200" dirty="0">
                          <a:solidFill>
                            <a:schemeClr val="tx1"/>
                          </a:solidFill>
                          <a:latin typeface="Times New Roman" panose="02020603050405020304" pitchFamily="18" charset="0"/>
                          <a:ea typeface="+mn-ea"/>
                          <a:cs typeface="Times New Roman" panose="02020603050405020304" pitchFamily="18" charset="0"/>
                        </a:rPr>
                        <a:t>mPFS10</a:t>
                      </a:r>
                      <a:r>
                        <a:rPr lang="zh-CN" altLang="en-US" sz="1400" b="0" kern="1200" dirty="0">
                          <a:solidFill>
                            <a:schemeClr val="tx1"/>
                          </a:solidFill>
                          <a:latin typeface="Times New Roman" panose="02020603050405020304" pitchFamily="18" charset="0"/>
                          <a:ea typeface="+mn-ea"/>
                          <a:cs typeface="Times New Roman" panose="02020603050405020304" pitchFamily="18" charset="0"/>
                        </a:rPr>
                        <a:t>个月， </a:t>
                      </a:r>
                      <a:r>
                        <a:rPr lang="en-US" altLang="zh-CN" sz="1400" b="0" kern="1200" dirty="0">
                          <a:solidFill>
                            <a:schemeClr val="tx1"/>
                          </a:solidFill>
                          <a:latin typeface="Times New Roman" panose="02020603050405020304" pitchFamily="18" charset="0"/>
                          <a:ea typeface="+mn-ea"/>
                          <a:cs typeface="Times New Roman" panose="02020603050405020304" pitchFamily="18" charset="0"/>
                        </a:rPr>
                        <a:t>ORR24.8%</a:t>
                      </a:r>
                      <a:r>
                        <a:rPr lang="zh-CN" altLang="en-US" sz="1600" b="0" kern="1200" dirty="0">
                          <a:solidFill>
                            <a:schemeClr val="tx1"/>
                          </a:solidFill>
                          <a:latin typeface="Times New Roman" panose="02020603050405020304" pitchFamily="18" charset="0"/>
                          <a:ea typeface="+mn-ea"/>
                          <a:cs typeface="Times New Roman" panose="02020603050405020304" pitchFamily="18" charset="0"/>
                        </a:rPr>
                        <a:t>）</a:t>
                      </a:r>
                      <a:endParaRPr lang="en-US" altLang="zh-CN" sz="1600" b="0" kern="1200" dirty="0">
                        <a:solidFill>
                          <a:schemeClr val="tx1"/>
                        </a:solidFill>
                        <a:latin typeface="Times New Roman" panose="02020603050405020304" pitchFamily="18" charset="0"/>
                        <a:ea typeface="+mn-ea"/>
                        <a:cs typeface="Times New Roman" panose="02020603050405020304" pitchFamily="18" charset="0"/>
                      </a:endParaRPr>
                    </a:p>
                    <a:p>
                      <a:pPr marL="342900" indent="-342900">
                        <a:lnSpc>
                          <a:spcPct val="150000"/>
                        </a:lnSpc>
                        <a:buAutoNum type="arabicPeriod"/>
                      </a:pPr>
                      <a:r>
                        <a:rPr lang="zh-CN" altLang="en-US" sz="1600" b="0" kern="1200" dirty="0">
                          <a:solidFill>
                            <a:schemeClr val="tx1"/>
                          </a:solidFill>
                          <a:latin typeface="Times New Roman" panose="02020603050405020304" pitchFamily="18" charset="0"/>
                          <a:ea typeface="+mn-ea"/>
                          <a:cs typeface="Times New Roman" panose="02020603050405020304" pitchFamily="18" charset="0"/>
                        </a:rPr>
                        <a:t>局晚期及转移性肾细胞癌二线治疗中，呋喹替尼联合治疗的靶免方案与双靶联合方案</a:t>
                      </a:r>
                      <a:r>
                        <a:rPr lang="zh-CN" altLang="en-US" sz="1600" b="1" kern="1200" dirty="0">
                          <a:solidFill>
                            <a:schemeClr val="accent1"/>
                          </a:solidFill>
                          <a:latin typeface="Times New Roman" panose="02020603050405020304" pitchFamily="18" charset="0"/>
                          <a:ea typeface="+mn-ea"/>
                          <a:cs typeface="Times New Roman" panose="02020603050405020304" pitchFamily="18" charset="0"/>
                        </a:rPr>
                        <a:t>作用机制不同</a:t>
                      </a:r>
                      <a:r>
                        <a:rPr lang="zh-CN" altLang="en-US" sz="1600" b="0" kern="1200" dirty="0">
                          <a:solidFill>
                            <a:schemeClr val="tx1"/>
                          </a:solidFill>
                          <a:latin typeface="Times New Roman" panose="02020603050405020304" pitchFamily="18" charset="0"/>
                          <a:ea typeface="+mn-ea"/>
                          <a:cs typeface="Times New Roman" panose="02020603050405020304" pitchFamily="18" charset="0"/>
                        </a:rPr>
                        <a:t>。</a:t>
                      </a:r>
                      <a:endParaRPr lang="en-US" altLang="zh-CN" sz="1600" b="0" kern="1200" dirty="0">
                        <a:solidFill>
                          <a:schemeClr val="tx1"/>
                        </a:solidFill>
                        <a:latin typeface="Times New Roman" panose="02020603050405020304" pitchFamily="18" charset="0"/>
                        <a:ea typeface="+mn-ea"/>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8158378"/>
                  </a:ext>
                </a:extLst>
              </a:tr>
            </a:tbl>
          </a:graphicData>
        </a:graphic>
      </p:graphicFrame>
      <p:sp>
        <p:nvSpPr>
          <p:cNvPr id="6" name="TextBox 5">
            <a:extLst>
              <a:ext uri="{FF2B5EF4-FFF2-40B4-BE49-F238E27FC236}">
                <a16:creationId xmlns:a16="http://schemas.microsoft.com/office/drawing/2014/main" id="{419E6D49-6FF1-4E81-B9D5-63D846E1E2F5}"/>
              </a:ext>
            </a:extLst>
          </p:cNvPr>
          <p:cNvSpPr txBox="1"/>
          <p:nvPr/>
        </p:nvSpPr>
        <p:spPr>
          <a:xfrm>
            <a:off x="7111910" y="5956964"/>
            <a:ext cx="5006109" cy="784830"/>
          </a:xfrm>
          <a:prstGeom prst="rect">
            <a:avLst/>
          </a:prstGeom>
          <a:noFill/>
        </p:spPr>
        <p:txBody>
          <a:bodyPr wrap="square">
            <a:spAutoFit/>
          </a:bodyPr>
          <a:lstStyle/>
          <a:p>
            <a:pPr algn="just"/>
            <a:r>
              <a:rPr lang="en-US" altLang="zh-CN" sz="900" kern="100" dirty="0">
                <a:effectLst/>
                <a:latin typeface="times" panose="02020603050405020304" pitchFamily="18" charset="0"/>
                <a:ea typeface="等线" panose="02010600030101010101" pitchFamily="2" charset="-122"/>
                <a:cs typeface="times" panose="02020603050405020304" pitchFamily="18" charset="0"/>
              </a:rPr>
              <a:t>1] </a:t>
            </a:r>
            <a:r>
              <a:rPr lang="en-US" altLang="zh-CN" sz="900" kern="100" dirty="0">
                <a:latin typeface="times" panose="02020603050405020304" pitchFamily="18" charset="0"/>
                <a:ea typeface="等线" panose="02010600030101010101" pitchFamily="2" charset="-122"/>
                <a:cs typeface="times" panose="02020603050405020304" pitchFamily="18" charset="0"/>
              </a:rPr>
              <a:t>Liu Z, Ye D, He Z, et al. FRUSICA-2: Phase 3 study of </a:t>
            </a:r>
            <a:r>
              <a:rPr lang="en-US" altLang="zh-CN" sz="900" kern="100" dirty="0" err="1">
                <a:latin typeface="times" panose="02020603050405020304" pitchFamily="18" charset="0"/>
                <a:ea typeface="等线" panose="02010600030101010101" pitchFamily="2" charset="-122"/>
                <a:cs typeface="times" panose="02020603050405020304" pitchFamily="18" charset="0"/>
              </a:rPr>
              <a:t>fruquintinib</a:t>
            </a:r>
            <a:r>
              <a:rPr lang="en-US" altLang="zh-CN" sz="900" kern="100" dirty="0">
                <a:latin typeface="times" panose="02020603050405020304" pitchFamily="18" charset="0"/>
                <a:ea typeface="等线" panose="02010600030101010101" pitchFamily="2" charset="-122"/>
                <a:cs typeface="times" panose="02020603050405020304" pitchFamily="18" charset="0"/>
              </a:rPr>
              <a:t> plus </a:t>
            </a:r>
            <a:r>
              <a:rPr lang="en-US" altLang="zh-CN" sz="900" kern="100" dirty="0" err="1">
                <a:latin typeface="times" panose="02020603050405020304" pitchFamily="18" charset="0"/>
                <a:ea typeface="等线" panose="02010600030101010101" pitchFamily="2" charset="-122"/>
                <a:cs typeface="times" panose="02020603050405020304" pitchFamily="18" charset="0"/>
              </a:rPr>
              <a:t>sintilimab</a:t>
            </a:r>
            <a:r>
              <a:rPr lang="en-US" altLang="zh-CN" sz="900" kern="100" dirty="0">
                <a:latin typeface="times" panose="02020603050405020304" pitchFamily="18" charset="0"/>
                <a:ea typeface="等线" panose="02010600030101010101" pitchFamily="2" charset="-122"/>
                <a:cs typeface="times" panose="02020603050405020304" pitchFamily="18" charset="0"/>
              </a:rPr>
              <a:t> for advanced renal cell carcinoma[C]//2025 ESMO Congress, Berlin, 2025.</a:t>
            </a:r>
            <a:r>
              <a:rPr lang="en-US" altLang="zh-CN" sz="900" kern="100" dirty="0">
                <a:effectLst/>
                <a:latin typeface="times" panose="02020603050405020304" pitchFamily="18" charset="0"/>
                <a:ea typeface="等线" panose="02010600030101010101" pitchFamily="2" charset="-122"/>
                <a:cs typeface="times" panose="02020603050405020304" pitchFamily="18" charset="0"/>
              </a:rPr>
              <a:t>SHENG X, YE D, </a:t>
            </a:r>
          </a:p>
          <a:p>
            <a:pPr algn="just"/>
            <a:r>
              <a:rPr lang="en-US" altLang="zh-CN" sz="900" kern="100" dirty="0">
                <a:latin typeface="times" panose="02020603050405020304" pitchFamily="18" charset="0"/>
                <a:ea typeface="等线" panose="02010600030101010101" pitchFamily="2" charset="-122"/>
                <a:cs typeface="times" panose="02020603050405020304" pitchFamily="18" charset="0"/>
              </a:rPr>
              <a:t>2</a:t>
            </a:r>
            <a:r>
              <a:rPr lang="en-US" altLang="zh-CN" sz="900" kern="100" dirty="0">
                <a:effectLst/>
                <a:latin typeface="times" panose="02020603050405020304" pitchFamily="18" charset="0"/>
                <a:ea typeface="等线" panose="02010600030101010101" pitchFamily="2" charset="-122"/>
                <a:cs typeface="times" panose="02020603050405020304" pitchFamily="18" charset="0"/>
              </a:rPr>
              <a:t>]</a:t>
            </a:r>
            <a:r>
              <a:rPr lang="en-US" altLang="zh-CN" sz="900" kern="100" dirty="0">
                <a:latin typeface="times" panose="02020603050405020304" pitchFamily="18" charset="0"/>
                <a:ea typeface="等线" panose="02010600030101010101" pitchFamily="2" charset="-122"/>
                <a:cs typeface="times" panose="02020603050405020304" pitchFamily="18" charset="0"/>
              </a:rPr>
              <a:t> ZHOU AP, et al. Efficacy and safety of </a:t>
            </a:r>
            <a:r>
              <a:rPr lang="en-US" altLang="zh-CN" sz="900" kern="100" dirty="0" err="1">
                <a:latin typeface="times" panose="02020603050405020304" pitchFamily="18" charset="0"/>
                <a:ea typeface="等线" panose="02010600030101010101" pitchFamily="2" charset="-122"/>
                <a:cs typeface="times" panose="02020603050405020304" pitchFamily="18" charset="0"/>
              </a:rPr>
              <a:t>vorolanib</a:t>
            </a:r>
            <a:r>
              <a:rPr lang="en-US" altLang="zh-CN" sz="900" kern="100" dirty="0">
                <a:latin typeface="times" panose="02020603050405020304" pitchFamily="18" charset="0"/>
                <a:ea typeface="等线" panose="02010600030101010101" pitchFamily="2" charset="-122"/>
                <a:cs typeface="times" panose="02020603050405020304" pitchFamily="18" charset="0"/>
              </a:rPr>
              <a:t> plus </a:t>
            </a:r>
            <a:r>
              <a:rPr lang="en-US" altLang="zh-CN" sz="900" kern="100" dirty="0" err="1">
                <a:latin typeface="times" panose="02020603050405020304" pitchFamily="18" charset="0"/>
                <a:ea typeface="等线" panose="02010600030101010101" pitchFamily="2" charset="-122"/>
                <a:cs typeface="times" panose="02020603050405020304" pitchFamily="18" charset="0"/>
              </a:rPr>
              <a:t>everolimus</a:t>
            </a:r>
            <a:r>
              <a:rPr lang="en-US" altLang="zh-CN" sz="900" kern="100" dirty="0">
                <a:latin typeface="times" panose="02020603050405020304" pitchFamily="18" charset="0"/>
                <a:ea typeface="等线" panose="02010600030101010101" pitchFamily="2" charset="-122"/>
                <a:cs typeface="times" panose="02020603050405020304" pitchFamily="18" charset="0"/>
              </a:rPr>
              <a:t> in metastatic renal cell carcinoma: a three-arm, </a:t>
            </a:r>
            <a:r>
              <a:rPr lang="en-US" altLang="zh-CN" sz="900" kern="100" dirty="0" err="1">
                <a:latin typeface="times" panose="02020603050405020304" pitchFamily="18" charset="0"/>
                <a:ea typeface="等线" panose="02010600030101010101" pitchFamily="2" charset="-122"/>
                <a:cs typeface="times" panose="02020603050405020304" pitchFamily="18" charset="0"/>
              </a:rPr>
              <a:t>randomised</a:t>
            </a:r>
            <a:r>
              <a:rPr lang="en-US" altLang="zh-CN" sz="900" kern="100" dirty="0">
                <a:latin typeface="times" panose="02020603050405020304" pitchFamily="18" charset="0"/>
                <a:ea typeface="等线" panose="02010600030101010101" pitchFamily="2" charset="-122"/>
                <a:cs typeface="times" panose="02020603050405020304" pitchFamily="18" charset="0"/>
              </a:rPr>
              <a:t>, double-blind, </a:t>
            </a:r>
            <a:r>
              <a:rPr lang="en-US" altLang="zh-CN" sz="900" kern="100" dirty="0" err="1">
                <a:latin typeface="times" panose="02020603050405020304" pitchFamily="18" charset="0"/>
                <a:ea typeface="等线" panose="02010600030101010101" pitchFamily="2" charset="-122"/>
                <a:cs typeface="times" panose="02020603050405020304" pitchFamily="18" charset="0"/>
              </a:rPr>
              <a:t>multicentre</a:t>
            </a:r>
            <a:r>
              <a:rPr lang="en-US" altLang="zh-CN" sz="900" kern="100" dirty="0">
                <a:latin typeface="times" panose="02020603050405020304" pitchFamily="18" charset="0"/>
                <a:ea typeface="等线" panose="02010600030101010101" pitchFamily="2" charset="-122"/>
                <a:cs typeface="times" panose="02020603050405020304" pitchFamily="18" charset="0"/>
              </a:rPr>
              <a:t> phase III study (CONCEPT). Eur J Cancer, 2023, 178:205-215.</a:t>
            </a:r>
            <a:endParaRPr lang="zh-CN" altLang="zh-CN" sz="900" kern="100" dirty="0">
              <a:latin typeface="times" panose="02020603050405020304" pitchFamily="18" charset="0"/>
              <a:ea typeface="等线" panose="02010600030101010101" pitchFamily="2" charset="-122"/>
              <a:cs typeface="times" panose="02020603050405020304" pitchFamily="18" charset="0"/>
            </a:endParaRPr>
          </a:p>
        </p:txBody>
      </p:sp>
    </p:spTree>
    <p:extLst>
      <p:ext uri="{BB962C8B-B14F-4D97-AF65-F5344CB8AC3E}">
        <p14:creationId xmlns:p14="http://schemas.microsoft.com/office/powerpoint/2010/main" val="1436162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8">
            <a:extLst>
              <a:ext uri="{FF2B5EF4-FFF2-40B4-BE49-F238E27FC236}">
                <a16:creationId xmlns:a16="http://schemas.microsoft.com/office/drawing/2014/main" id="{9258AAEC-86EC-405F-B7AB-541D3FEABBA9}"/>
              </a:ext>
            </a:extLst>
          </p:cNvPr>
          <p:cNvSpPr txBox="1">
            <a:spLocks/>
          </p:cNvSpPr>
          <p:nvPr/>
        </p:nvSpPr>
        <p:spPr>
          <a:xfrm>
            <a:off x="1805708" y="105762"/>
            <a:ext cx="8580583" cy="803670"/>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800" b="1" kern="1200">
                <a:solidFill>
                  <a:schemeClr val="tx1"/>
                </a:solidFill>
                <a:latin typeface="Noto Sans SC" panose="020B0500000000000000" pitchFamily="34" charset="-128"/>
                <a:ea typeface="Noto Sans SC" panose="020B0500000000000000" pitchFamily="34" charset="-128"/>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zh-CN" altLang="en-US" sz="24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rPr>
              <a:t>药品基本信息：国内</a:t>
            </a:r>
            <a:r>
              <a:rPr lang="zh-CN" altLang="en-US" sz="2400" dirty="0">
                <a:latin typeface="Arial" panose="020B0604020202020204" pitchFamily="34" charset="0"/>
                <a:ea typeface="微软雅黑" panose="020B0503020204020204" pitchFamily="34" charset="-122"/>
              </a:rPr>
              <a:t>首个获批用于肾细胞癌二线治疗的靶向方案</a:t>
            </a:r>
            <a:endParaRPr lang="en-US" altLang="zh-CN" sz="2400" dirty="0">
              <a:latin typeface="Arial" panose="020B0604020202020204" pitchFamily="34" charset="0"/>
              <a:ea typeface="微软雅黑" panose="020B0503020204020204" pitchFamily="34" charset="-122"/>
            </a:endParaRPr>
          </a:p>
        </p:txBody>
      </p:sp>
      <p:sp>
        <p:nvSpPr>
          <p:cNvPr id="2" name="Rectangle: Rounded Corners 1">
            <a:extLst>
              <a:ext uri="{FF2B5EF4-FFF2-40B4-BE49-F238E27FC236}">
                <a16:creationId xmlns:a16="http://schemas.microsoft.com/office/drawing/2014/main" id="{2B760118-067C-483E-80DF-CE717AE08D34}"/>
              </a:ext>
            </a:extLst>
          </p:cNvPr>
          <p:cNvSpPr/>
          <p:nvPr/>
        </p:nvSpPr>
        <p:spPr>
          <a:xfrm>
            <a:off x="80492" y="35913"/>
            <a:ext cx="1588654" cy="890628"/>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0" lang="en-US" sz="4000" b="1" i="0" u="none" strike="noStrike" kern="1200" cap="none" spc="0" normalizeH="0" noProof="0" dirty="0">
                <a:ln>
                  <a:noFill/>
                </a:ln>
                <a:solidFill>
                  <a:srgbClr val="FFFFFF"/>
                </a:solidFill>
                <a:effectLst/>
                <a:uLnTx/>
                <a:uFillTx/>
                <a:latin typeface="+mj-ea"/>
                <a:ea typeface="+mj-ea"/>
                <a:cs typeface="Arial"/>
              </a:rPr>
              <a:t>01</a:t>
            </a:r>
          </a:p>
        </p:txBody>
      </p:sp>
      <p:sp>
        <p:nvSpPr>
          <p:cNvPr id="5" name="Rectangle 4">
            <a:extLst>
              <a:ext uri="{FF2B5EF4-FFF2-40B4-BE49-F238E27FC236}">
                <a16:creationId xmlns:a16="http://schemas.microsoft.com/office/drawing/2014/main" id="{7F86B098-3479-4AC5-B6CF-86D493FC66B3}"/>
              </a:ext>
            </a:extLst>
          </p:cNvPr>
          <p:cNvSpPr/>
          <p:nvPr/>
        </p:nvSpPr>
        <p:spPr>
          <a:xfrm>
            <a:off x="372053" y="5058710"/>
            <a:ext cx="11380675" cy="72887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600" dirty="0">
                <a:solidFill>
                  <a:schemeClr val="tx1"/>
                </a:solidFill>
                <a:latin typeface="+mj-ea"/>
                <a:ea typeface="+mj-ea"/>
              </a:rPr>
              <a:t>呋喹替尼联合信迪利单抗是国内首个获批用于肾细胞癌二线治疗的靶免方案，临床试验</a:t>
            </a:r>
            <a:r>
              <a:rPr lang="en-US" altLang="zh-CN" sz="1600" dirty="0">
                <a:solidFill>
                  <a:schemeClr val="tx1"/>
                </a:solidFill>
                <a:latin typeface="+mj-ea"/>
                <a:ea typeface="+mj-ea"/>
                <a:cs typeface="Times New Roman" panose="02020603050405020304" pitchFamily="18" charset="0"/>
              </a:rPr>
              <a:t>22.2</a:t>
            </a:r>
            <a:r>
              <a:rPr lang="zh-CN" altLang="en-US" sz="1600" dirty="0">
                <a:solidFill>
                  <a:schemeClr val="tx1"/>
                </a:solidFill>
                <a:latin typeface="+mj-ea"/>
                <a:ea typeface="+mj-ea"/>
                <a:cs typeface="Times New Roman" panose="02020603050405020304" pitchFamily="18" charset="0"/>
              </a:rPr>
              <a:t>个月的中位无进展生存期</a:t>
            </a:r>
            <a:r>
              <a:rPr lang="en-US" altLang="zh-CN" sz="1600" baseline="30000" dirty="0">
                <a:solidFill>
                  <a:schemeClr val="tx1"/>
                </a:solidFill>
                <a:latin typeface="+mj-ea"/>
                <a:ea typeface="+mj-ea"/>
                <a:cs typeface="Times New Roman" panose="02020603050405020304" pitchFamily="18" charset="0"/>
              </a:rPr>
              <a:t>4</a:t>
            </a:r>
            <a:r>
              <a:rPr lang="zh-CN" altLang="en-US" sz="1600" dirty="0">
                <a:solidFill>
                  <a:schemeClr val="tx1"/>
                </a:solidFill>
                <a:latin typeface="+mj-ea"/>
                <a:ea typeface="+mj-ea"/>
                <a:cs typeface="Times New Roman" panose="02020603050405020304" pitchFamily="18" charset="0"/>
              </a:rPr>
              <a:t>，</a:t>
            </a:r>
            <a:r>
              <a:rPr lang="zh-CN" altLang="en-US" sz="1600" b="1" dirty="0">
                <a:solidFill>
                  <a:srgbClr val="D20078"/>
                </a:solidFill>
                <a:latin typeface="+mj-ea"/>
                <a:ea typeface="+mj-ea"/>
                <a:cs typeface="Times New Roman" panose="02020603050405020304" pitchFamily="18" charset="0"/>
              </a:rPr>
              <a:t>创下晚期肾细胞癌二线治疗</a:t>
            </a:r>
            <a:r>
              <a:rPr lang="en-US" altLang="zh-CN" sz="1600" b="1" dirty="0">
                <a:solidFill>
                  <a:srgbClr val="D20078"/>
                </a:solidFill>
                <a:latin typeface="+mj-ea"/>
                <a:ea typeface="+mj-ea"/>
                <a:cs typeface="Times New Roman" panose="02020603050405020304" pitchFamily="18" charset="0"/>
              </a:rPr>
              <a:t>mPFS</a:t>
            </a:r>
            <a:r>
              <a:rPr lang="zh-CN" altLang="en-US" sz="1600" b="1" dirty="0">
                <a:solidFill>
                  <a:srgbClr val="D20078"/>
                </a:solidFill>
                <a:latin typeface="+mj-ea"/>
                <a:ea typeface="+mj-ea"/>
                <a:cs typeface="Times New Roman" panose="02020603050405020304" pitchFamily="18" charset="0"/>
              </a:rPr>
              <a:t>新纪录，为一线免疫未治患者提供显著的生存获益，并且不会增加晚期肾细胞癌的总体医疗费用</a:t>
            </a:r>
            <a:endParaRPr lang="en-US" altLang="zh-CN" sz="1600" b="1" dirty="0">
              <a:solidFill>
                <a:srgbClr val="D20078"/>
              </a:solidFill>
              <a:latin typeface="+mj-ea"/>
              <a:ea typeface="+mj-ea"/>
              <a:cs typeface="Times New Roman" panose="02020603050405020304" pitchFamily="18" charset="0"/>
            </a:endParaRPr>
          </a:p>
        </p:txBody>
      </p:sp>
      <p:sp>
        <p:nvSpPr>
          <p:cNvPr id="11" name="TextBox 10">
            <a:extLst>
              <a:ext uri="{FF2B5EF4-FFF2-40B4-BE49-F238E27FC236}">
                <a16:creationId xmlns:a16="http://schemas.microsoft.com/office/drawing/2014/main" id="{5B4301DD-D7FB-4863-8310-8BA8EF38FC48}"/>
              </a:ext>
            </a:extLst>
          </p:cNvPr>
          <p:cNvSpPr txBox="1"/>
          <p:nvPr/>
        </p:nvSpPr>
        <p:spPr>
          <a:xfrm>
            <a:off x="439271" y="1648519"/>
            <a:ext cx="5083260" cy="337284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600" dirty="0">
                <a:latin typeface="+mj-ea"/>
                <a:ea typeface="+mj-ea"/>
              </a:rPr>
              <a:t>全球</a:t>
            </a:r>
            <a:r>
              <a:rPr lang="zh-CN" altLang="en-US" sz="1600" dirty="0">
                <a:latin typeface="+mj-ea"/>
                <a:ea typeface="+mj-ea"/>
                <a:cs typeface="Times New Roman" panose="02020603050405020304" pitchFamily="18" charset="0"/>
              </a:rPr>
              <a:t>肾细胞癌发病居恶性肿瘤第</a:t>
            </a:r>
            <a:r>
              <a:rPr lang="en-US" altLang="zh-CN" sz="1600" dirty="0">
                <a:latin typeface="+mj-ea"/>
                <a:ea typeface="+mj-ea"/>
                <a:cs typeface="Times New Roman" panose="02020603050405020304" pitchFamily="18" charset="0"/>
              </a:rPr>
              <a:t>14</a:t>
            </a:r>
            <a:r>
              <a:rPr lang="zh-CN" altLang="en-US" sz="1600" dirty="0">
                <a:latin typeface="+mj-ea"/>
                <a:ea typeface="+mj-ea"/>
                <a:cs typeface="Times New Roman" panose="02020603050405020304" pitchFamily="18" charset="0"/>
              </a:rPr>
              <a:t>位，死亡率居第</a:t>
            </a:r>
            <a:r>
              <a:rPr lang="en-US" altLang="zh-CN" sz="1600" dirty="0">
                <a:latin typeface="+mj-ea"/>
                <a:ea typeface="+mj-ea"/>
                <a:cs typeface="Times New Roman" panose="02020603050405020304" pitchFamily="18" charset="0"/>
              </a:rPr>
              <a:t>16</a:t>
            </a:r>
            <a:r>
              <a:rPr lang="zh-CN" altLang="en-US" sz="1600" dirty="0">
                <a:latin typeface="+mj-ea"/>
                <a:ea typeface="+mj-ea"/>
                <a:cs typeface="Times New Roman" panose="02020603050405020304" pitchFamily="18" charset="0"/>
              </a:rPr>
              <a:t>位，年龄标化发病率</a:t>
            </a:r>
            <a:r>
              <a:rPr lang="en-US" altLang="zh-CN" sz="1600" dirty="0">
                <a:latin typeface="+mj-ea"/>
                <a:ea typeface="+mj-ea"/>
                <a:cs typeface="Times New Roman" panose="02020603050405020304" pitchFamily="18" charset="0"/>
              </a:rPr>
              <a:t>4.4/10</a:t>
            </a:r>
            <a:r>
              <a:rPr lang="zh-CN" altLang="en-US" sz="1600" dirty="0">
                <a:latin typeface="+mj-ea"/>
                <a:ea typeface="+mj-ea"/>
                <a:cs typeface="Times New Roman" panose="02020603050405020304" pitchFamily="18" charset="0"/>
              </a:rPr>
              <a:t>万</a:t>
            </a:r>
            <a:r>
              <a:rPr lang="en-US" altLang="zh-CN" sz="1600" baseline="30000" dirty="0">
                <a:latin typeface="+mj-ea"/>
                <a:ea typeface="+mj-ea"/>
                <a:cs typeface="Times New Roman" panose="02020603050405020304" pitchFamily="18" charset="0"/>
              </a:rPr>
              <a:t>1</a:t>
            </a:r>
          </a:p>
          <a:p>
            <a:pPr marL="285750" indent="-285750">
              <a:lnSpc>
                <a:spcPct val="150000"/>
              </a:lnSpc>
              <a:buFont typeface="Arial" panose="020B0604020202020204" pitchFamily="34" charset="0"/>
              <a:buChar char="•"/>
            </a:pPr>
            <a:r>
              <a:rPr lang="zh-CN" altLang="en-US" sz="1600" dirty="0">
                <a:latin typeface="+mj-ea"/>
                <a:ea typeface="+mj-ea"/>
                <a:cs typeface="Times New Roman" panose="02020603050405020304" pitchFamily="18" charset="0"/>
              </a:rPr>
              <a:t>中国肿瘤登记数据显示，</a:t>
            </a:r>
            <a:r>
              <a:rPr lang="en-US" altLang="zh-CN" sz="1600" dirty="0">
                <a:latin typeface="+mj-ea"/>
                <a:ea typeface="+mj-ea"/>
                <a:cs typeface="Times New Roman" panose="02020603050405020304" pitchFamily="18" charset="0"/>
              </a:rPr>
              <a:t>2022</a:t>
            </a:r>
            <a:r>
              <a:rPr lang="zh-CN" altLang="en-US" sz="1600" dirty="0">
                <a:latin typeface="+mj-ea"/>
                <a:ea typeface="+mj-ea"/>
                <a:cs typeface="Times New Roman" panose="02020603050405020304" pitchFamily="18" charset="0"/>
              </a:rPr>
              <a:t>年中国肾癌发病人数</a:t>
            </a:r>
            <a:r>
              <a:rPr lang="en-US" altLang="zh-CN" sz="1600" dirty="0">
                <a:latin typeface="+mj-ea"/>
                <a:ea typeface="+mj-ea"/>
                <a:cs typeface="Times New Roman" panose="02020603050405020304" pitchFamily="18" charset="0"/>
              </a:rPr>
              <a:t>7.37</a:t>
            </a:r>
            <a:r>
              <a:rPr lang="zh-CN" altLang="en-US" sz="1600" dirty="0">
                <a:latin typeface="+mj-ea"/>
                <a:ea typeface="+mj-ea"/>
                <a:cs typeface="Times New Roman" panose="02020603050405020304" pitchFamily="18" charset="0"/>
              </a:rPr>
              <a:t>万人，肾细胞癌占</a:t>
            </a:r>
            <a:r>
              <a:rPr lang="en-US" altLang="zh-CN" sz="1600" dirty="0">
                <a:latin typeface="+mj-ea"/>
                <a:ea typeface="+mj-ea"/>
                <a:cs typeface="Times New Roman" panose="02020603050405020304" pitchFamily="18" charset="0"/>
              </a:rPr>
              <a:t>90%</a:t>
            </a:r>
            <a:r>
              <a:rPr lang="en-US" altLang="zh-CN" sz="1600" baseline="30000" dirty="0">
                <a:latin typeface="+mj-ea"/>
                <a:ea typeface="+mj-ea"/>
                <a:cs typeface="Times New Roman" panose="02020603050405020304" pitchFamily="18" charset="0"/>
              </a:rPr>
              <a:t>2</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zh-CN" altLang="en-US" sz="1600">
                <a:latin typeface="+mj-ea"/>
                <a:ea typeface="+mj-ea"/>
                <a:cs typeface="Times New Roman" panose="02020603050405020304" pitchFamily="18" charset="0"/>
              </a:rPr>
              <a:t>晚期肾细胞癌</a:t>
            </a:r>
            <a:r>
              <a:rPr lang="zh-CN" altLang="en-US" sz="1600" dirty="0">
                <a:latin typeface="+mj-ea"/>
                <a:ea typeface="+mj-ea"/>
                <a:cs typeface="Times New Roman" panose="02020603050405020304" pitchFamily="18" charset="0"/>
              </a:rPr>
              <a:t>患者约</a:t>
            </a:r>
            <a:r>
              <a:rPr lang="en-US" altLang="zh-CN" sz="1600" dirty="0">
                <a:latin typeface="+mj-ea"/>
                <a:ea typeface="+mj-ea"/>
                <a:cs typeface="Times New Roman" panose="02020603050405020304" pitchFamily="18" charset="0"/>
              </a:rPr>
              <a:t>2</a:t>
            </a:r>
            <a:r>
              <a:rPr lang="zh-CN" altLang="en-US" sz="1600" dirty="0">
                <a:latin typeface="+mj-ea"/>
                <a:ea typeface="+mj-ea"/>
                <a:cs typeface="Times New Roman" panose="02020603050405020304" pitchFamily="18" charset="0"/>
              </a:rPr>
              <a:t>万人，接受一线药物治疗失败率约</a:t>
            </a:r>
            <a:r>
              <a:rPr lang="en-US" altLang="zh-CN" sz="1600" dirty="0">
                <a:latin typeface="+mj-ea"/>
                <a:ea typeface="+mj-ea"/>
                <a:cs typeface="Times New Roman" panose="02020603050405020304" pitchFamily="18" charset="0"/>
              </a:rPr>
              <a:t>55%</a:t>
            </a:r>
            <a:r>
              <a:rPr lang="zh-CN" altLang="en-US" sz="1600" dirty="0">
                <a:latin typeface="+mj-ea"/>
                <a:ea typeface="+mj-ea"/>
                <a:cs typeface="Times New Roman" panose="02020603050405020304" pitchFamily="18" charset="0"/>
              </a:rPr>
              <a:t>，接受二线治疗的患者约</a:t>
            </a:r>
            <a:r>
              <a:rPr lang="en-US" altLang="zh-CN" sz="1600" dirty="0">
                <a:latin typeface="+mj-ea"/>
                <a:ea typeface="+mj-ea"/>
                <a:cs typeface="Times New Roman" panose="02020603050405020304" pitchFamily="18" charset="0"/>
              </a:rPr>
              <a:t>91%</a:t>
            </a:r>
            <a:r>
              <a:rPr lang="zh-CN" altLang="en-US" sz="1600" dirty="0">
                <a:latin typeface="+mj-ea"/>
                <a:ea typeface="+mj-ea"/>
                <a:cs typeface="Times New Roman" panose="02020603050405020304" pitchFamily="18" charset="0"/>
              </a:rPr>
              <a:t>，其中约</a:t>
            </a:r>
            <a:r>
              <a:rPr lang="en-US" altLang="zh-CN" sz="1600" dirty="0">
                <a:latin typeface="+mj-ea"/>
                <a:ea typeface="+mj-ea"/>
                <a:cs typeface="Times New Roman" panose="02020603050405020304" pitchFamily="18" charset="0"/>
              </a:rPr>
              <a:t>37%</a:t>
            </a:r>
            <a:r>
              <a:rPr lang="zh-CN" altLang="en-US" sz="1600" dirty="0">
                <a:latin typeface="+mj-ea"/>
                <a:ea typeface="+mj-ea"/>
                <a:cs typeface="Times New Roman" panose="02020603050405020304" pitchFamily="18" charset="0"/>
              </a:rPr>
              <a:t>的患者一线未使用免疫药物</a:t>
            </a:r>
            <a:r>
              <a:rPr lang="en-US" altLang="zh-CN" sz="1600" baseline="30000" dirty="0">
                <a:latin typeface="+mj-ea"/>
                <a:ea typeface="+mj-ea"/>
                <a:cs typeface="Times New Roman" panose="02020603050405020304" pitchFamily="18" charset="0"/>
              </a:rPr>
              <a:t>3</a:t>
            </a:r>
            <a:endParaRPr kumimoji="0" lang="en-US" altLang="zh-CN" sz="1600" b="0" i="0" u="none" strike="noStrike" kern="1200" cap="none" spc="0" normalizeH="0" baseline="30000" noProof="0" dirty="0">
              <a:ln>
                <a:noFill/>
              </a:ln>
              <a:solidFill>
                <a:srgbClr val="414042"/>
              </a:solidFill>
              <a:effectLst/>
              <a:uLnTx/>
              <a:uFillTx/>
              <a:latin typeface="微软雅黑"/>
              <a:ea typeface="微软雅黑"/>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600" b="1" dirty="0">
                <a:solidFill>
                  <a:srgbClr val="D20078"/>
                </a:solidFill>
                <a:latin typeface="+mj-ea"/>
                <a:ea typeface="+mj-ea"/>
                <a:cs typeface="Times New Roman" panose="02020603050405020304" pitchFamily="18" charset="0"/>
              </a:rPr>
              <a:t>VEGFR-TKI</a:t>
            </a:r>
            <a:r>
              <a:rPr lang="zh-CN" altLang="en-US" sz="1600" b="1" dirty="0">
                <a:solidFill>
                  <a:srgbClr val="D20078"/>
                </a:solidFill>
                <a:latin typeface="+mj-ea"/>
                <a:ea typeface="+mj-ea"/>
                <a:cs typeface="Times New Roman" panose="02020603050405020304" pitchFamily="18" charset="0"/>
              </a:rPr>
              <a:t>治疗失败且一线未使用免疫治疗的局部晚期或转移性肾癌患者数量约为</a:t>
            </a:r>
            <a:r>
              <a:rPr lang="en-US" altLang="zh-CN" sz="1600" b="1" dirty="0">
                <a:solidFill>
                  <a:srgbClr val="D20078"/>
                </a:solidFill>
                <a:latin typeface="+mj-ea"/>
                <a:ea typeface="+mj-ea"/>
                <a:cs typeface="Times New Roman" panose="02020603050405020304" pitchFamily="18" charset="0"/>
              </a:rPr>
              <a:t>3700</a:t>
            </a:r>
            <a:r>
              <a:rPr lang="zh-CN" altLang="en-US" sz="1600" b="1" dirty="0">
                <a:solidFill>
                  <a:srgbClr val="D20078"/>
                </a:solidFill>
                <a:latin typeface="+mj-ea"/>
                <a:ea typeface="+mj-ea"/>
                <a:cs typeface="Times New Roman" panose="02020603050405020304" pitchFamily="18" charset="0"/>
              </a:rPr>
              <a:t>例</a:t>
            </a:r>
            <a:r>
              <a:rPr lang="en-US" altLang="zh-CN" sz="1600" b="1" baseline="30000" dirty="0">
                <a:solidFill>
                  <a:srgbClr val="D20078"/>
                </a:solidFill>
                <a:latin typeface="+mj-ea"/>
                <a:ea typeface="+mj-ea"/>
                <a:cs typeface="Times New Roman" panose="02020603050405020304" pitchFamily="18" charset="0"/>
              </a:rPr>
              <a:t>3</a:t>
            </a:r>
          </a:p>
        </p:txBody>
      </p:sp>
      <p:sp>
        <p:nvSpPr>
          <p:cNvPr id="3" name="Rectangle 2">
            <a:extLst>
              <a:ext uri="{FF2B5EF4-FFF2-40B4-BE49-F238E27FC236}">
                <a16:creationId xmlns:a16="http://schemas.microsoft.com/office/drawing/2014/main" id="{88C0ECA0-3C4A-4A1A-8E48-6D710F9AB223}"/>
              </a:ext>
            </a:extLst>
          </p:cNvPr>
          <p:cNvSpPr/>
          <p:nvPr/>
        </p:nvSpPr>
        <p:spPr>
          <a:xfrm>
            <a:off x="372053" y="1355206"/>
            <a:ext cx="5358338" cy="365311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400" b="0" i="0" u="none" strike="noStrike" kern="1200" cap="none" spc="0" normalizeH="0" noProof="0">
              <a:ln>
                <a:noFill/>
              </a:ln>
              <a:solidFill>
                <a:srgbClr val="FFFFFF"/>
              </a:solidFill>
              <a:effectLst/>
              <a:uLnTx/>
              <a:uFillTx/>
              <a:latin typeface="Arial" panose="020B0604020202020204" pitchFamily="34" charset="0"/>
              <a:ea typeface="微软雅黑" panose="020B0503020204020204" pitchFamily="34" charset="-122"/>
              <a:cs typeface="Arial"/>
            </a:endParaRPr>
          </a:p>
        </p:txBody>
      </p:sp>
      <p:sp>
        <p:nvSpPr>
          <p:cNvPr id="8" name="Rectangle: Rounded Corners 7">
            <a:extLst>
              <a:ext uri="{FF2B5EF4-FFF2-40B4-BE49-F238E27FC236}">
                <a16:creationId xmlns:a16="http://schemas.microsoft.com/office/drawing/2014/main" id="{9D9B94DB-B5B7-4F77-8B07-2C78479D4D6F}"/>
              </a:ext>
            </a:extLst>
          </p:cNvPr>
          <p:cNvSpPr/>
          <p:nvPr/>
        </p:nvSpPr>
        <p:spPr>
          <a:xfrm>
            <a:off x="1219824" y="1058023"/>
            <a:ext cx="3725980" cy="59186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0" lang="zh-CN" altLang="en-US" sz="2400" b="1" i="0" u="none" strike="noStrike" kern="1200" cap="none" spc="0" normalizeH="0" noProof="0" dirty="0">
                <a:ln>
                  <a:noFill/>
                </a:ln>
                <a:solidFill>
                  <a:srgbClr val="FFFFFF"/>
                </a:solidFill>
                <a:effectLst/>
                <a:uLnTx/>
                <a:uFillTx/>
                <a:latin typeface="+mj-ea"/>
                <a:ea typeface="+mj-ea"/>
                <a:cs typeface="Arial"/>
              </a:rPr>
              <a:t>疾病基本情况</a:t>
            </a:r>
          </a:p>
        </p:txBody>
      </p:sp>
      <p:sp>
        <p:nvSpPr>
          <p:cNvPr id="12" name="TextBox 11">
            <a:extLst>
              <a:ext uri="{FF2B5EF4-FFF2-40B4-BE49-F238E27FC236}">
                <a16:creationId xmlns:a16="http://schemas.microsoft.com/office/drawing/2014/main" id="{28761BCA-7461-46D2-BFC7-4DFF6A17FE18}"/>
              </a:ext>
            </a:extLst>
          </p:cNvPr>
          <p:cNvSpPr txBox="1"/>
          <p:nvPr/>
        </p:nvSpPr>
        <p:spPr>
          <a:xfrm>
            <a:off x="6113849" y="1700271"/>
            <a:ext cx="5432692" cy="337284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600" dirty="0">
                <a:latin typeface="+mj-ea"/>
                <a:ea typeface="+mj-ea"/>
                <a:cs typeface="Times New Roman" panose="02020603050405020304" pitchFamily="18" charset="0"/>
              </a:rPr>
              <a:t>酪氨酸激酶抑制剂（</a:t>
            </a:r>
            <a:r>
              <a:rPr lang="en-US" altLang="zh-CN" sz="1600" dirty="0">
                <a:latin typeface="+mj-ea"/>
                <a:ea typeface="+mj-ea"/>
                <a:cs typeface="Times New Roman" panose="02020603050405020304" pitchFamily="18" charset="0"/>
              </a:rPr>
              <a:t>TKI</a:t>
            </a:r>
            <a:r>
              <a:rPr lang="zh-CN" altLang="en-US" sz="1600" dirty="0">
                <a:latin typeface="+mj-ea"/>
                <a:ea typeface="+mj-ea"/>
                <a:cs typeface="Times New Roman" panose="02020603050405020304" pitchFamily="18" charset="0"/>
              </a:rPr>
              <a:t>）治疗失败后，现有二线标准治疗方案以靶向或靶向联合治疗为主，中位无进展生存期在</a:t>
            </a:r>
            <a:r>
              <a:rPr lang="en-US" altLang="zh-CN" sz="1600" dirty="0">
                <a:latin typeface="+mj-ea"/>
                <a:ea typeface="+mj-ea"/>
                <a:cs typeface="Times New Roman" panose="02020603050405020304" pitchFamily="18" charset="0"/>
              </a:rPr>
              <a:t>6.5</a:t>
            </a:r>
            <a:r>
              <a:rPr lang="zh-CN" altLang="en-US" sz="1600" dirty="0">
                <a:latin typeface="+mj-ea"/>
                <a:ea typeface="+mj-ea"/>
                <a:cs typeface="Times New Roman" panose="02020603050405020304" pitchFamily="18" charset="0"/>
              </a:rPr>
              <a:t>个月～</a:t>
            </a:r>
            <a:r>
              <a:rPr lang="en-US" altLang="zh-CN" sz="1600" dirty="0">
                <a:latin typeface="+mj-ea"/>
                <a:ea typeface="+mj-ea"/>
                <a:cs typeface="Times New Roman" panose="02020603050405020304" pitchFamily="18" charset="0"/>
              </a:rPr>
              <a:t>10.0</a:t>
            </a:r>
            <a:r>
              <a:rPr lang="zh-CN" altLang="en-US" sz="1600" dirty="0">
                <a:latin typeface="+mj-ea"/>
                <a:ea typeface="+mj-ea"/>
                <a:cs typeface="Times New Roman" panose="02020603050405020304" pitchFamily="18" charset="0"/>
              </a:rPr>
              <a:t>个月</a:t>
            </a:r>
            <a:r>
              <a:rPr lang="en-US" altLang="zh-CN" sz="1600" baseline="30000" dirty="0">
                <a:latin typeface="+mj-ea"/>
                <a:ea typeface="+mj-ea"/>
                <a:cs typeface="Times New Roman" panose="02020603050405020304" pitchFamily="18" charset="0"/>
              </a:rPr>
              <a:t>5-7</a:t>
            </a:r>
            <a:r>
              <a:rPr lang="zh-CN" altLang="en-US" sz="1600" dirty="0">
                <a:latin typeface="+mj-ea"/>
                <a:ea typeface="+mj-ea"/>
                <a:cs typeface="Times New Roman" panose="02020603050405020304" pitchFamily="18" charset="0"/>
              </a:rPr>
              <a:t>之间，不及靶免联合方案，</a:t>
            </a:r>
            <a:r>
              <a:rPr lang="zh-CN" altLang="en-US" sz="1600" b="1" dirty="0">
                <a:solidFill>
                  <a:srgbClr val="D20078"/>
                </a:solidFill>
                <a:latin typeface="+mj-ea"/>
                <a:ea typeface="+mj-ea"/>
                <a:cs typeface="Times New Roman" panose="02020603050405020304" pitchFamily="18" charset="0"/>
              </a:rPr>
              <a:t>存在未被满足的临床需求</a:t>
            </a:r>
            <a:endParaRPr lang="en-US" altLang="zh-CN" sz="1600" b="1" dirty="0">
              <a:solidFill>
                <a:srgbClr val="D20078"/>
              </a:solidFill>
              <a:latin typeface="+mj-ea"/>
              <a:ea typeface="+mj-ea"/>
              <a:cs typeface="Times New Roman" panose="02020603050405020304" pitchFamily="18" charset="0"/>
            </a:endParaRPr>
          </a:p>
          <a:p>
            <a:pPr marL="285750" indent="-285750">
              <a:lnSpc>
                <a:spcPct val="150000"/>
              </a:lnSpc>
              <a:buFont typeface="Arial" panose="020B0604020202020204" pitchFamily="34" charset="0"/>
              <a:buChar char="•"/>
            </a:pPr>
            <a:r>
              <a:rPr lang="zh-CN" altLang="en-US" sz="1600" dirty="0">
                <a:latin typeface="+mj-ea"/>
                <a:ea typeface="+mj-ea"/>
                <a:cs typeface="Times New Roman" panose="02020603050405020304" pitchFamily="18" charset="0"/>
              </a:rPr>
              <a:t>呋喹替尼联合方案，填补晚期肾细胞癌二线及以后没有获批靶免联合治疗的空白，</a:t>
            </a:r>
            <a:r>
              <a:rPr lang="zh-CN" altLang="en-US" sz="1600" b="1" dirty="0">
                <a:solidFill>
                  <a:srgbClr val="D20078"/>
                </a:solidFill>
                <a:latin typeface="+mj-ea"/>
                <a:ea typeface="+mj-ea"/>
                <a:cs typeface="Times New Roman" panose="02020603050405020304" pitchFamily="18" charset="0"/>
              </a:rPr>
              <a:t>无进展生存期长达</a:t>
            </a:r>
            <a:r>
              <a:rPr lang="en-US" altLang="zh-CN" sz="1600" b="1" dirty="0">
                <a:solidFill>
                  <a:srgbClr val="D20078"/>
                </a:solidFill>
                <a:latin typeface="+mj-ea"/>
                <a:ea typeface="+mj-ea"/>
                <a:cs typeface="Times New Roman" panose="02020603050405020304" pitchFamily="18" charset="0"/>
              </a:rPr>
              <a:t>22.2</a:t>
            </a:r>
            <a:r>
              <a:rPr lang="zh-CN" altLang="en-US" sz="1600" b="1" dirty="0">
                <a:solidFill>
                  <a:srgbClr val="D20078"/>
                </a:solidFill>
                <a:latin typeface="+mj-ea"/>
                <a:ea typeface="+mj-ea"/>
                <a:cs typeface="Times New Roman" panose="02020603050405020304" pitchFamily="18" charset="0"/>
              </a:rPr>
              <a:t>个月，客观缓解率</a:t>
            </a:r>
            <a:r>
              <a:rPr lang="en-US" altLang="zh-CN" sz="1600" b="1" dirty="0">
                <a:solidFill>
                  <a:srgbClr val="D20078"/>
                </a:solidFill>
                <a:latin typeface="+mj-ea"/>
                <a:ea typeface="+mj-ea"/>
                <a:cs typeface="Times New Roman" panose="02020603050405020304" pitchFamily="18" charset="0"/>
              </a:rPr>
              <a:t>60.5%</a:t>
            </a:r>
            <a:r>
              <a:rPr lang="zh-CN" altLang="en-US" sz="1600" b="1" dirty="0">
                <a:solidFill>
                  <a:srgbClr val="D20078"/>
                </a:solidFill>
                <a:latin typeface="+mj-ea"/>
                <a:ea typeface="+mj-ea"/>
                <a:cs typeface="Times New Roman" panose="02020603050405020304" pitchFamily="18" charset="0"/>
              </a:rPr>
              <a:t>，</a:t>
            </a:r>
            <a:r>
              <a:rPr lang="zh-CN" altLang="en-US" sz="1600" dirty="0">
                <a:latin typeface="+mj-ea"/>
                <a:ea typeface="+mj-ea"/>
                <a:cs typeface="Times New Roman" panose="02020603050405020304" pitchFamily="18" charset="0"/>
              </a:rPr>
              <a:t>一线免疫未治的患者能显著获益</a:t>
            </a:r>
            <a:endParaRPr lang="en-US" altLang="zh-CN" sz="1600" dirty="0">
              <a:latin typeface="+mj-ea"/>
              <a:ea typeface="+mj-ea"/>
              <a:cs typeface="Times New Roman" panose="02020603050405020304" pitchFamily="18" charset="0"/>
            </a:endParaRPr>
          </a:p>
          <a:p>
            <a:pPr marL="285750" indent="-285750">
              <a:lnSpc>
                <a:spcPct val="150000"/>
              </a:lnSpc>
              <a:buFont typeface="Arial" panose="020B0604020202020204" pitchFamily="34" charset="0"/>
              <a:buChar char="•"/>
            </a:pPr>
            <a:r>
              <a:rPr lang="zh-CN" altLang="en-US" sz="1600" dirty="0">
                <a:latin typeface="+mj-ea"/>
                <a:ea typeface="+mj-ea"/>
                <a:cs typeface="Times New Roman" panose="02020603050405020304" pitchFamily="18" charset="0"/>
              </a:rPr>
              <a:t>呋喹替尼联合信迪利单抗的治疗总费用低于目录内的一线靶免联合方案以及二线双靶向联合方案</a:t>
            </a:r>
            <a:endParaRPr lang="zh-CN" altLang="en-US" sz="1600" dirty="0">
              <a:latin typeface="+mj-ea"/>
              <a:ea typeface="+mj-ea"/>
            </a:endParaRPr>
          </a:p>
        </p:txBody>
      </p:sp>
      <p:sp>
        <p:nvSpPr>
          <p:cNvPr id="13" name="Rectangle 12">
            <a:extLst>
              <a:ext uri="{FF2B5EF4-FFF2-40B4-BE49-F238E27FC236}">
                <a16:creationId xmlns:a16="http://schemas.microsoft.com/office/drawing/2014/main" id="{C7673009-BDDE-4160-A42E-14DA823B659D}"/>
              </a:ext>
            </a:extLst>
          </p:cNvPr>
          <p:cNvSpPr/>
          <p:nvPr/>
        </p:nvSpPr>
        <p:spPr>
          <a:xfrm>
            <a:off x="6113849" y="1355206"/>
            <a:ext cx="5638880" cy="365311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400" b="0" i="0" u="none" strike="noStrike" kern="1200" cap="none" spc="0" normalizeH="0" noProof="0">
              <a:ln>
                <a:noFill/>
              </a:ln>
              <a:solidFill>
                <a:srgbClr val="FFFFFF"/>
              </a:solidFill>
              <a:effectLst/>
              <a:uLnTx/>
              <a:uFillTx/>
              <a:latin typeface="Arial" panose="020B0604020202020204" pitchFamily="34" charset="0"/>
              <a:ea typeface="微软雅黑" panose="020B0503020204020204" pitchFamily="34" charset="-122"/>
              <a:cs typeface="Arial"/>
            </a:endParaRPr>
          </a:p>
        </p:txBody>
      </p:sp>
      <p:sp>
        <p:nvSpPr>
          <p:cNvPr id="14" name="Rectangle: Rounded Corners 13">
            <a:extLst>
              <a:ext uri="{FF2B5EF4-FFF2-40B4-BE49-F238E27FC236}">
                <a16:creationId xmlns:a16="http://schemas.microsoft.com/office/drawing/2014/main" id="{4EC09F88-85C0-422A-80F1-31DB062300F8}"/>
              </a:ext>
            </a:extLst>
          </p:cNvPr>
          <p:cNvSpPr/>
          <p:nvPr/>
        </p:nvSpPr>
        <p:spPr>
          <a:xfrm>
            <a:off x="6829708" y="1058023"/>
            <a:ext cx="3725980" cy="59186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0" lang="zh-CN" altLang="en-US" sz="2400" b="1" i="0" u="none" strike="noStrike" kern="1200" cap="none" spc="0" normalizeH="0" noProof="0" dirty="0">
                <a:ln>
                  <a:noFill/>
                </a:ln>
                <a:solidFill>
                  <a:srgbClr val="FFFFFF"/>
                </a:solidFill>
                <a:effectLst/>
                <a:uLnTx/>
                <a:uFillTx/>
                <a:latin typeface="+mj-ea"/>
                <a:ea typeface="+mj-ea"/>
                <a:cs typeface="Arial"/>
              </a:rPr>
              <a:t>未满足的治疗需求</a:t>
            </a:r>
          </a:p>
        </p:txBody>
      </p:sp>
      <p:sp>
        <p:nvSpPr>
          <p:cNvPr id="15" name="TextBox 14">
            <a:extLst>
              <a:ext uri="{FF2B5EF4-FFF2-40B4-BE49-F238E27FC236}">
                <a16:creationId xmlns:a16="http://schemas.microsoft.com/office/drawing/2014/main" id="{4AA7F266-EDD7-4B5B-BD95-3471BA8C7E27}"/>
              </a:ext>
            </a:extLst>
          </p:cNvPr>
          <p:cNvSpPr txBox="1"/>
          <p:nvPr/>
        </p:nvSpPr>
        <p:spPr>
          <a:xfrm>
            <a:off x="147931" y="5796171"/>
            <a:ext cx="11866269" cy="1061829"/>
          </a:xfrm>
          <a:prstGeom prst="rect">
            <a:avLst/>
          </a:prstGeom>
          <a:noFill/>
        </p:spPr>
        <p:txBody>
          <a:bodyPr wrap="square">
            <a:spAutoFit/>
          </a:bodyPr>
          <a:lstStyle/>
          <a:p>
            <a:r>
              <a:rPr lang="en-US" altLang="zh-CN" sz="900" dirty="0"/>
              <a:t>1] Bray F</a:t>
            </a:r>
            <a:r>
              <a:rPr lang="zh-CN" altLang="en-US" sz="900" dirty="0"/>
              <a:t>，</a:t>
            </a:r>
            <a:r>
              <a:rPr lang="en-US" altLang="zh-CN" sz="900" dirty="0" err="1"/>
              <a:t>Laversanne</a:t>
            </a:r>
            <a:r>
              <a:rPr lang="en-US" altLang="zh-CN" sz="900" dirty="0"/>
              <a:t> M</a:t>
            </a:r>
            <a:r>
              <a:rPr lang="zh-CN" altLang="en-US" sz="900" dirty="0"/>
              <a:t>，</a:t>
            </a:r>
            <a:r>
              <a:rPr lang="en-US" altLang="zh-CN" sz="900" dirty="0"/>
              <a:t>Sung H</a:t>
            </a:r>
            <a:r>
              <a:rPr lang="zh-CN" altLang="en-US" sz="900" dirty="0"/>
              <a:t>，</a:t>
            </a:r>
            <a:r>
              <a:rPr lang="en-US" altLang="zh-CN" sz="900" dirty="0" err="1"/>
              <a:t>Ferlay</a:t>
            </a:r>
            <a:r>
              <a:rPr lang="en-US" altLang="zh-CN" sz="900" dirty="0"/>
              <a:t> J</a:t>
            </a:r>
            <a:r>
              <a:rPr lang="zh-CN" altLang="en-US" sz="900" dirty="0"/>
              <a:t>，</a:t>
            </a:r>
            <a:r>
              <a:rPr lang="en-US" altLang="zh-CN" sz="900" dirty="0"/>
              <a:t>Siegel RL</a:t>
            </a:r>
            <a:r>
              <a:rPr lang="zh-CN" altLang="en-US" sz="900" dirty="0"/>
              <a:t>，</a:t>
            </a:r>
            <a:r>
              <a:rPr lang="en-US" altLang="zh-CN" sz="900" dirty="0" err="1"/>
              <a:t>Soerjomataram</a:t>
            </a:r>
            <a:r>
              <a:rPr lang="en-US" altLang="zh-CN" sz="900" dirty="0"/>
              <a:t> I</a:t>
            </a:r>
            <a:r>
              <a:rPr lang="zh-CN" altLang="en-US" sz="900" dirty="0"/>
              <a:t>，</a:t>
            </a:r>
            <a:r>
              <a:rPr lang="en-US" altLang="zh-CN" sz="900" dirty="0"/>
              <a:t>et al. Global cancer statistics2022</a:t>
            </a:r>
            <a:r>
              <a:rPr lang="zh-CN" altLang="en-US" sz="900" dirty="0"/>
              <a:t>：</a:t>
            </a:r>
            <a:r>
              <a:rPr lang="en-US" altLang="zh-CN" sz="900" dirty="0"/>
              <a:t>GLOBOCAN estimates of incidence and mortality worldwide for 36 cancers in 185 countries. </a:t>
            </a:r>
            <a:r>
              <a:rPr lang="en-US" altLang="zh-CN" sz="900" dirty="0" err="1"/>
              <a:t>CACancer</a:t>
            </a:r>
            <a:r>
              <a:rPr lang="en-US" altLang="zh-CN" sz="900" dirty="0"/>
              <a:t> J Clin. 2024.</a:t>
            </a:r>
          </a:p>
          <a:p>
            <a:r>
              <a:rPr lang="en-US" altLang="zh-CN" sz="900" dirty="0"/>
              <a:t>2] </a:t>
            </a:r>
            <a:r>
              <a:rPr lang="zh-CN" altLang="en-US" sz="900" dirty="0"/>
              <a:t>郑荣寿，陈茹，韩冰峰，等</a:t>
            </a:r>
            <a:r>
              <a:rPr lang="en-US" altLang="zh-CN" sz="900" dirty="0"/>
              <a:t>. 2022</a:t>
            </a:r>
            <a:r>
              <a:rPr lang="zh-CN" altLang="en-US" sz="900" dirty="0"/>
              <a:t>年中国恶性肿瘤流行情况分析</a:t>
            </a:r>
            <a:r>
              <a:rPr lang="en-US" altLang="zh-CN" sz="900" dirty="0"/>
              <a:t>[J]. </a:t>
            </a:r>
            <a:r>
              <a:rPr lang="zh-CN" altLang="en-US" sz="900" dirty="0"/>
              <a:t>中华肿瘤杂志，</a:t>
            </a:r>
            <a:r>
              <a:rPr lang="en-US" altLang="zh-CN" sz="900" dirty="0"/>
              <a:t>2024</a:t>
            </a:r>
            <a:r>
              <a:rPr lang="zh-CN" altLang="en-US" sz="900" dirty="0"/>
              <a:t>，</a:t>
            </a:r>
            <a:r>
              <a:rPr lang="en-US" altLang="zh-CN" sz="900" dirty="0"/>
              <a:t>46</a:t>
            </a:r>
            <a:r>
              <a:rPr lang="zh-CN" altLang="en-US" sz="900" dirty="0"/>
              <a:t>（</a:t>
            </a:r>
            <a:r>
              <a:rPr lang="en-US" altLang="zh-CN" sz="900" dirty="0"/>
              <a:t>3</a:t>
            </a:r>
            <a:r>
              <a:rPr lang="zh-CN" altLang="en-US" sz="900" dirty="0"/>
              <a:t>）：</a:t>
            </a:r>
            <a:r>
              <a:rPr lang="en-US" altLang="zh-CN" sz="900" dirty="0"/>
              <a:t>221-231.</a:t>
            </a:r>
          </a:p>
          <a:p>
            <a:r>
              <a:rPr lang="en-US" altLang="zh-CN" sz="900" dirty="0"/>
              <a:t>3] </a:t>
            </a:r>
            <a:r>
              <a:rPr lang="zh-CN" altLang="en-US" sz="900" dirty="0"/>
              <a:t>企业委托艾昆纬上市前调研数据</a:t>
            </a:r>
            <a:r>
              <a:rPr lang="en-US" altLang="zh-CN" sz="900" dirty="0"/>
              <a:t>.</a:t>
            </a:r>
          </a:p>
          <a:p>
            <a:r>
              <a:rPr lang="en-US" altLang="zh-CN" sz="900" dirty="0"/>
              <a:t>4] Liu Z, Ye D, He Z, et al. FRUSICA-2: Phase 3 study of </a:t>
            </a:r>
            <a:r>
              <a:rPr lang="en-US" altLang="zh-CN" sz="900" dirty="0" err="1"/>
              <a:t>fruquintinib</a:t>
            </a:r>
            <a:r>
              <a:rPr lang="en-US" altLang="zh-CN" sz="900" dirty="0"/>
              <a:t> plus </a:t>
            </a:r>
            <a:r>
              <a:rPr lang="en-US" altLang="zh-CN" sz="900" dirty="0" err="1"/>
              <a:t>sintilimab</a:t>
            </a:r>
            <a:r>
              <a:rPr lang="en-US" altLang="zh-CN" sz="900" dirty="0"/>
              <a:t> for advanced renal cell carcinoma[C]//2025 ESMO Congress, Berlin, 2025.</a:t>
            </a:r>
          </a:p>
          <a:p>
            <a:r>
              <a:rPr lang="en-US" altLang="zh-CN" sz="900" dirty="0"/>
              <a:t>5] Sheng X, et al. Eur J Cancer. 2023;178:205-215. </a:t>
            </a:r>
          </a:p>
          <a:p>
            <a:r>
              <a:rPr lang="en-US" altLang="zh-CN" sz="900" dirty="0"/>
              <a:t>6] Qin S, et al. </a:t>
            </a:r>
            <a:r>
              <a:rPr lang="en-US" altLang="zh-CN" sz="900" dirty="0" err="1"/>
              <a:t>Onco</a:t>
            </a:r>
            <a:r>
              <a:rPr lang="en-US" altLang="zh-CN" sz="900" dirty="0"/>
              <a:t> Targets </a:t>
            </a:r>
            <a:r>
              <a:rPr lang="en-US" altLang="zh-CN" sz="900" dirty="0" err="1"/>
              <a:t>Ther</a:t>
            </a:r>
            <a:r>
              <a:rPr lang="en-US" altLang="zh-CN" sz="900" dirty="0"/>
              <a:t>. 2015;8:1363-1373. </a:t>
            </a:r>
          </a:p>
          <a:p>
            <a:r>
              <a:rPr lang="en-US" altLang="zh-CN" sz="900" dirty="0"/>
              <a:t>7] </a:t>
            </a:r>
            <a:r>
              <a:rPr lang="en-US" altLang="zh-CN" sz="900" dirty="0" err="1"/>
              <a:t>Motzer</a:t>
            </a:r>
            <a:r>
              <a:rPr lang="en-US" altLang="zh-CN" sz="900" dirty="0"/>
              <a:t> RJ,  et al. Lancet. 2008;372(9637):449-456. </a:t>
            </a:r>
          </a:p>
        </p:txBody>
      </p:sp>
    </p:spTree>
    <p:extLst>
      <p:ext uri="{BB962C8B-B14F-4D97-AF65-F5344CB8AC3E}">
        <p14:creationId xmlns:p14="http://schemas.microsoft.com/office/powerpoint/2010/main" val="678439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8">
            <a:extLst>
              <a:ext uri="{FF2B5EF4-FFF2-40B4-BE49-F238E27FC236}">
                <a16:creationId xmlns:a16="http://schemas.microsoft.com/office/drawing/2014/main" id="{9258AAEC-86EC-405F-B7AB-541D3FEABBA9}"/>
              </a:ext>
            </a:extLst>
          </p:cNvPr>
          <p:cNvSpPr txBox="1">
            <a:spLocks/>
          </p:cNvSpPr>
          <p:nvPr/>
        </p:nvSpPr>
        <p:spPr>
          <a:xfrm>
            <a:off x="1988842" y="86898"/>
            <a:ext cx="9703049" cy="794491"/>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800" b="1" kern="1200">
                <a:solidFill>
                  <a:schemeClr val="tx1"/>
                </a:solidFill>
                <a:latin typeface="Noto Sans SC" panose="020B0500000000000000" pitchFamily="34" charset="-128"/>
                <a:ea typeface="Noto Sans SC" panose="020B0500000000000000" pitchFamily="34" charset="-128"/>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rgbClr val="414042"/>
                </a:solidFill>
                <a:effectLst/>
                <a:uLnTx/>
                <a:uFillTx/>
                <a:latin typeface="Arial" panose="020B0604020202020204" pitchFamily="34" charset="0"/>
                <a:ea typeface="微软雅黑" panose="020B0503020204020204" pitchFamily="34" charset="-122"/>
                <a:cs typeface="+mj-cs"/>
              </a:rPr>
              <a:t>有效性：</a:t>
            </a:r>
            <a:r>
              <a:rPr lang="zh-CN" altLang="en-US" sz="2400" dirty="0">
                <a:solidFill>
                  <a:srgbClr val="414042"/>
                </a:solidFill>
                <a:latin typeface="Arial" panose="020B0604020202020204" pitchFamily="34" charset="0"/>
                <a:ea typeface="微软雅黑" panose="020B0503020204020204" pitchFamily="34" charset="-122"/>
              </a:rPr>
              <a:t>中位无进展生存期</a:t>
            </a:r>
            <a:r>
              <a:rPr lang="en-US" altLang="zh-CN" sz="2400" dirty="0">
                <a:solidFill>
                  <a:srgbClr val="414042"/>
                </a:solidFill>
                <a:latin typeface="Arial" panose="020B0604020202020204" pitchFamily="34" charset="0"/>
                <a:ea typeface="微软雅黑" panose="020B0503020204020204" pitchFamily="34" charset="-122"/>
              </a:rPr>
              <a:t>mPFS22.2</a:t>
            </a:r>
            <a:r>
              <a:rPr lang="zh-CN" altLang="en-US" sz="2400" dirty="0">
                <a:solidFill>
                  <a:srgbClr val="414042"/>
                </a:solidFill>
                <a:latin typeface="Arial" panose="020B0604020202020204" pitchFamily="34" charset="0"/>
                <a:ea typeface="微软雅黑" panose="020B0503020204020204" pitchFamily="34" charset="-122"/>
              </a:rPr>
              <a:t>个月，客观缓解率</a:t>
            </a:r>
            <a:r>
              <a:rPr lang="en-US" altLang="zh-CN" sz="2400" dirty="0">
                <a:solidFill>
                  <a:srgbClr val="414042"/>
                </a:solidFill>
                <a:latin typeface="Arial" panose="020B0604020202020204" pitchFamily="34" charset="0"/>
                <a:ea typeface="微软雅黑" panose="020B0503020204020204" pitchFamily="34" charset="-122"/>
              </a:rPr>
              <a:t>ORR60.5%</a:t>
            </a:r>
            <a:endParaRPr lang="zh-CN" altLang="en-US" sz="2400" dirty="0">
              <a:solidFill>
                <a:srgbClr val="414042"/>
              </a:solidFill>
              <a:latin typeface="Arial" panose="020B0604020202020204" pitchFamily="34" charset="0"/>
              <a:ea typeface="微软雅黑" panose="020B0503020204020204" pitchFamily="34" charset="-122"/>
            </a:endParaRPr>
          </a:p>
        </p:txBody>
      </p:sp>
      <p:sp>
        <p:nvSpPr>
          <p:cNvPr id="2" name="Rectangle: Rounded Corners 1">
            <a:extLst>
              <a:ext uri="{FF2B5EF4-FFF2-40B4-BE49-F238E27FC236}">
                <a16:creationId xmlns:a16="http://schemas.microsoft.com/office/drawing/2014/main" id="{2B760118-067C-483E-80DF-CE717AE08D34}"/>
              </a:ext>
            </a:extLst>
          </p:cNvPr>
          <p:cNvSpPr/>
          <p:nvPr/>
        </p:nvSpPr>
        <p:spPr>
          <a:xfrm>
            <a:off x="242135" y="0"/>
            <a:ext cx="1588654" cy="890628"/>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微软雅黑"/>
                <a:ea typeface="微软雅黑"/>
                <a:cs typeface="Arial"/>
              </a:rPr>
              <a:t>02</a:t>
            </a:r>
          </a:p>
        </p:txBody>
      </p:sp>
      <p:sp>
        <p:nvSpPr>
          <p:cNvPr id="18" name="TextBox 17">
            <a:extLst>
              <a:ext uri="{FF2B5EF4-FFF2-40B4-BE49-F238E27FC236}">
                <a16:creationId xmlns:a16="http://schemas.microsoft.com/office/drawing/2014/main" id="{FAEC7E4A-0058-4BE1-91F4-A5EBC49976AD}"/>
              </a:ext>
            </a:extLst>
          </p:cNvPr>
          <p:cNvSpPr txBox="1"/>
          <p:nvPr/>
        </p:nvSpPr>
        <p:spPr>
          <a:xfrm>
            <a:off x="473422" y="5482827"/>
            <a:ext cx="5467478" cy="1069908"/>
          </a:xfrm>
          <a:prstGeom prst="rect">
            <a:avLst/>
          </a:prstGeom>
          <a:noFill/>
        </p:spPr>
        <p:txBody>
          <a:bodyPr wrap="square">
            <a:spAutoFit/>
          </a:bodyPr>
          <a:lstStyle/>
          <a:p>
            <a:pPr>
              <a:lnSpc>
                <a:spcPct val="150000"/>
              </a:lnSpc>
              <a:defRPr/>
            </a:pPr>
            <a:r>
              <a:rPr lang="zh-CN" altLang="en-US" sz="1600" b="1" dirty="0">
                <a:latin typeface="+mj-ea"/>
                <a:ea typeface="+mj-ea"/>
                <a:cs typeface="Times New Roman" panose="02020603050405020304" pitchFamily="18" charset="0"/>
              </a:rPr>
              <a:t>主要疗效终点：盲态独立阅片委员会（</a:t>
            </a:r>
            <a:r>
              <a:rPr lang="en-US" altLang="zh-CN" sz="1600" b="1" dirty="0">
                <a:latin typeface="+mj-ea"/>
                <a:ea typeface="+mj-ea"/>
                <a:cs typeface="Times New Roman" panose="02020603050405020304" pitchFamily="18" charset="0"/>
              </a:rPr>
              <a:t>BIRC</a:t>
            </a:r>
            <a:r>
              <a:rPr lang="zh-CN" altLang="en-US" sz="1600" b="1" dirty="0">
                <a:latin typeface="+mj-ea"/>
                <a:ea typeface="+mj-ea"/>
                <a:cs typeface="Times New Roman" panose="02020603050405020304" pitchFamily="18" charset="0"/>
              </a:rPr>
              <a:t>）评估的</a:t>
            </a:r>
            <a:r>
              <a:rPr lang="en-US" altLang="zh-CN" sz="1600" b="1" dirty="0">
                <a:latin typeface="+mj-ea"/>
                <a:ea typeface="+mj-ea"/>
                <a:cs typeface="Times New Roman" panose="02020603050405020304" pitchFamily="18" charset="0"/>
              </a:rPr>
              <a:t>PFS</a:t>
            </a:r>
          </a:p>
          <a:p>
            <a:pPr marL="285750" indent="-285750">
              <a:lnSpc>
                <a:spcPct val="150000"/>
              </a:lnSpc>
              <a:buFont typeface="Arial" panose="020B0604020202020204" pitchFamily="34" charset="0"/>
              <a:buChar char="•"/>
              <a:defRPr/>
            </a:pPr>
            <a:r>
              <a:rPr lang="zh-CN" altLang="en-US" sz="1400" b="1" dirty="0">
                <a:solidFill>
                  <a:srgbClr val="D20078"/>
                </a:solidFill>
                <a:latin typeface="+mj-ea"/>
                <a:ea typeface="+mj-ea"/>
                <a:cs typeface="Times New Roman" panose="02020603050405020304" pitchFamily="18" charset="0"/>
              </a:rPr>
              <a:t>呋喹替尼联合方案</a:t>
            </a:r>
            <a:r>
              <a:rPr lang="en-US" altLang="zh-CN" sz="1400" b="1" dirty="0">
                <a:solidFill>
                  <a:srgbClr val="D20078"/>
                </a:solidFill>
                <a:latin typeface="+mj-ea"/>
                <a:ea typeface="+mj-ea"/>
                <a:cs typeface="Times New Roman" panose="02020603050405020304" pitchFamily="18" charset="0"/>
              </a:rPr>
              <a:t>mPFS</a:t>
            </a:r>
            <a:r>
              <a:rPr lang="zh-CN" altLang="en-US" sz="1400" b="1" dirty="0">
                <a:solidFill>
                  <a:srgbClr val="D20078"/>
                </a:solidFill>
                <a:latin typeface="+mj-ea"/>
                <a:ea typeface="+mj-ea"/>
                <a:cs typeface="Times New Roman" panose="02020603050405020304" pitchFamily="18" charset="0"/>
              </a:rPr>
              <a:t>：</a:t>
            </a:r>
            <a:r>
              <a:rPr lang="en-US" altLang="zh-CN" sz="1400" b="1" dirty="0">
                <a:solidFill>
                  <a:srgbClr val="D20078"/>
                </a:solidFill>
                <a:latin typeface="+mj-ea"/>
                <a:ea typeface="+mj-ea"/>
                <a:cs typeface="Times New Roman" panose="02020603050405020304" pitchFamily="18" charset="0"/>
              </a:rPr>
              <a:t>22.21</a:t>
            </a:r>
            <a:r>
              <a:rPr lang="zh-CN" altLang="en-US" sz="1400" b="1" dirty="0">
                <a:solidFill>
                  <a:srgbClr val="D20078"/>
                </a:solidFill>
                <a:latin typeface="+mj-ea"/>
                <a:ea typeface="+mj-ea"/>
                <a:cs typeface="Times New Roman" panose="02020603050405020304" pitchFamily="18" charset="0"/>
              </a:rPr>
              <a:t>个月（</a:t>
            </a:r>
            <a:r>
              <a:rPr lang="en-US" altLang="zh-CN" sz="1400" b="1" dirty="0">
                <a:solidFill>
                  <a:srgbClr val="D20078"/>
                </a:solidFill>
                <a:latin typeface="+mj-ea"/>
                <a:ea typeface="+mj-ea"/>
                <a:cs typeface="Times New Roman" panose="02020603050405020304" pitchFamily="18" charset="0"/>
              </a:rPr>
              <a:t>95%CI 16.59</a:t>
            </a:r>
            <a:r>
              <a:rPr lang="zh-CN" altLang="en-US" sz="1400" b="1" dirty="0">
                <a:solidFill>
                  <a:srgbClr val="D20078"/>
                </a:solidFill>
                <a:latin typeface="+mj-ea"/>
                <a:ea typeface="+mj-ea"/>
                <a:cs typeface="Times New Roman" panose="02020603050405020304" pitchFamily="18" charset="0"/>
              </a:rPr>
              <a:t>，</a:t>
            </a:r>
            <a:r>
              <a:rPr lang="en-US" altLang="zh-CN" sz="1400" b="1" dirty="0">
                <a:solidFill>
                  <a:srgbClr val="D20078"/>
                </a:solidFill>
                <a:latin typeface="+mj-ea"/>
                <a:ea typeface="+mj-ea"/>
                <a:cs typeface="Times New Roman" panose="02020603050405020304" pitchFamily="18" charset="0"/>
              </a:rPr>
              <a:t>NE</a:t>
            </a:r>
            <a:r>
              <a:rPr lang="zh-CN" altLang="en-US" sz="1400" b="1" dirty="0">
                <a:solidFill>
                  <a:srgbClr val="D20078"/>
                </a:solidFill>
                <a:latin typeface="+mj-ea"/>
                <a:ea typeface="+mj-ea"/>
                <a:cs typeface="Times New Roman" panose="02020603050405020304" pitchFamily="18" charset="0"/>
              </a:rPr>
              <a:t>）</a:t>
            </a:r>
            <a:endParaRPr lang="en-US" altLang="zh-CN" sz="1400" b="1" dirty="0">
              <a:solidFill>
                <a:srgbClr val="D20078"/>
              </a:solidFill>
              <a:latin typeface="+mj-ea"/>
              <a:ea typeface="+mj-ea"/>
              <a:cs typeface="Times New Roman" panose="02020603050405020304" pitchFamily="18" charset="0"/>
            </a:endParaRPr>
          </a:p>
          <a:p>
            <a:pPr marL="285750" indent="-285750">
              <a:lnSpc>
                <a:spcPct val="150000"/>
              </a:lnSpc>
              <a:buFont typeface="Arial" panose="020B0604020202020204" pitchFamily="34" charset="0"/>
              <a:buChar char="•"/>
              <a:defRPr/>
            </a:pPr>
            <a:r>
              <a:rPr lang="zh-CN" altLang="en-US" sz="1400" dirty="0">
                <a:latin typeface="+mj-ea"/>
                <a:ea typeface="+mj-ea"/>
                <a:cs typeface="Times New Roman" panose="02020603050405020304" pitchFamily="18" charset="0"/>
              </a:rPr>
              <a:t>对照组</a:t>
            </a:r>
            <a:r>
              <a:rPr lang="en-US" altLang="zh-CN" sz="1400" dirty="0">
                <a:latin typeface="+mj-ea"/>
                <a:ea typeface="+mj-ea"/>
                <a:cs typeface="Times New Roman" panose="02020603050405020304" pitchFamily="18" charset="0"/>
              </a:rPr>
              <a:t>mPFS</a:t>
            </a:r>
            <a:r>
              <a:rPr lang="zh-CN" altLang="en-US" sz="1400" dirty="0">
                <a:latin typeface="+mj-ea"/>
                <a:ea typeface="+mj-ea"/>
                <a:cs typeface="Times New Roman" panose="02020603050405020304" pitchFamily="18" charset="0"/>
              </a:rPr>
              <a:t>：</a:t>
            </a:r>
            <a:r>
              <a:rPr lang="en-US" altLang="zh-CN" sz="1400" dirty="0">
                <a:latin typeface="+mj-ea"/>
                <a:ea typeface="+mj-ea"/>
                <a:cs typeface="Times New Roman" panose="02020603050405020304" pitchFamily="18" charset="0"/>
              </a:rPr>
              <a:t>6.90</a:t>
            </a:r>
            <a:r>
              <a:rPr lang="zh-CN" altLang="en-US" sz="1400" dirty="0">
                <a:latin typeface="+mj-ea"/>
                <a:ea typeface="+mj-ea"/>
                <a:cs typeface="Times New Roman" panose="02020603050405020304" pitchFamily="18" charset="0"/>
              </a:rPr>
              <a:t>个月（</a:t>
            </a:r>
            <a:r>
              <a:rPr lang="en-US" altLang="zh-CN" sz="1400" dirty="0">
                <a:latin typeface="+mj-ea"/>
                <a:ea typeface="+mj-ea"/>
                <a:cs typeface="Times New Roman" panose="02020603050405020304" pitchFamily="18" charset="0"/>
              </a:rPr>
              <a:t>95%CI 5.55–8.31</a:t>
            </a:r>
            <a:r>
              <a:rPr lang="zh-CN" altLang="en-US" sz="1400" dirty="0">
                <a:latin typeface="+mj-ea"/>
                <a:ea typeface="+mj-ea"/>
                <a:cs typeface="Times New Roman" panose="02020603050405020304" pitchFamily="18" charset="0"/>
              </a:rPr>
              <a:t>）</a:t>
            </a:r>
            <a:endParaRPr lang="en-US" sz="1400" dirty="0">
              <a:latin typeface="+mj-ea"/>
              <a:ea typeface="+mj-ea"/>
              <a:cs typeface="Times New Roman" panose="02020603050405020304" pitchFamily="18" charset="0"/>
            </a:endParaRPr>
          </a:p>
        </p:txBody>
      </p:sp>
      <p:sp>
        <p:nvSpPr>
          <p:cNvPr id="11" name="TextBox 10">
            <a:extLst>
              <a:ext uri="{FF2B5EF4-FFF2-40B4-BE49-F238E27FC236}">
                <a16:creationId xmlns:a16="http://schemas.microsoft.com/office/drawing/2014/main" id="{CAB942F8-7F5B-4FFF-812E-5840FD47AE43}"/>
              </a:ext>
            </a:extLst>
          </p:cNvPr>
          <p:cNvSpPr txBox="1"/>
          <p:nvPr/>
        </p:nvSpPr>
        <p:spPr>
          <a:xfrm>
            <a:off x="242135" y="6627168"/>
            <a:ext cx="11098892" cy="230832"/>
          </a:xfrm>
          <a:prstGeom prst="rect">
            <a:avLst/>
          </a:prstGeom>
          <a:noFill/>
        </p:spPr>
        <p:txBody>
          <a:bodyPr wrap="square">
            <a:spAutoFit/>
          </a:bodyPr>
          <a:lstStyle/>
          <a:p>
            <a:r>
              <a:rPr lang="en-US" altLang="zh-CN" sz="900" dirty="0"/>
              <a:t>[1] Liu Z, Ye D, He Z, et al. FRUSICA-2: Phase 3 study of </a:t>
            </a:r>
            <a:r>
              <a:rPr lang="en-US" altLang="zh-CN" sz="900" dirty="0" err="1"/>
              <a:t>fruquintinib</a:t>
            </a:r>
            <a:r>
              <a:rPr lang="en-US" altLang="zh-CN" sz="900" dirty="0"/>
              <a:t> plus </a:t>
            </a:r>
            <a:r>
              <a:rPr lang="en-US" altLang="zh-CN" sz="900" dirty="0" err="1"/>
              <a:t>sintilimab</a:t>
            </a:r>
            <a:r>
              <a:rPr lang="en-US" altLang="zh-CN" sz="900" dirty="0"/>
              <a:t> for advanced renal cell carcinoma[C]//2025 ESMO Congress, Berlin, 2025.</a:t>
            </a:r>
          </a:p>
        </p:txBody>
      </p:sp>
      <p:sp>
        <p:nvSpPr>
          <p:cNvPr id="3" name="TextBox 17">
            <a:extLst>
              <a:ext uri="{FF2B5EF4-FFF2-40B4-BE49-F238E27FC236}">
                <a16:creationId xmlns:a16="http://schemas.microsoft.com/office/drawing/2014/main" id="{02CD23E9-A491-ED23-D9FA-A035734703D7}"/>
              </a:ext>
            </a:extLst>
          </p:cNvPr>
          <p:cNvSpPr txBox="1"/>
          <p:nvPr/>
        </p:nvSpPr>
        <p:spPr>
          <a:xfrm>
            <a:off x="291353" y="980450"/>
            <a:ext cx="11500406" cy="787395"/>
          </a:xfrm>
          <a:prstGeom prst="rect">
            <a:avLst/>
          </a:prstGeom>
          <a:noFill/>
        </p:spPr>
        <p:txBody>
          <a:bodyPr wrap="square">
            <a:spAutoFit/>
          </a:bodyPr>
          <a:lstStyle/>
          <a:p>
            <a:pPr algn="ctr">
              <a:lnSpc>
                <a:spcPct val="150000"/>
              </a:lnSpc>
              <a:defRPr/>
            </a:pPr>
            <a:r>
              <a:rPr lang="zh-CN" altLang="en-US" sz="1600" b="1" dirty="0">
                <a:solidFill>
                  <a:srgbClr val="414042"/>
                </a:solidFill>
                <a:latin typeface="+mj-ea"/>
                <a:ea typeface="+mj-ea"/>
              </a:rPr>
              <a:t>呋喹替尼联合信迪利</a:t>
            </a:r>
            <a:r>
              <a:rPr lang="zh-CN" altLang="en-US" sz="1600" b="1" dirty="0">
                <a:solidFill>
                  <a:srgbClr val="414042"/>
                </a:solidFill>
                <a:latin typeface="+mj-ea"/>
                <a:ea typeface="+mj-ea"/>
                <a:cs typeface="Times New Roman" panose="02020603050405020304" pitchFamily="18" charset="0"/>
              </a:rPr>
              <a:t>单抗对比阿昔替尼或依维莫司单药用于局部晚期或转移性肾细胞癌二线治疗</a:t>
            </a:r>
            <a:r>
              <a:rPr lang="en-US" altLang="zh-CN" sz="1600" b="1" dirty="0">
                <a:solidFill>
                  <a:srgbClr val="414042"/>
                </a:solidFill>
                <a:latin typeface="+mj-ea"/>
                <a:ea typeface="+mj-ea"/>
                <a:cs typeface="Times New Roman" panose="02020603050405020304" pitchFamily="18" charset="0"/>
              </a:rPr>
              <a:t>2/3</a:t>
            </a:r>
            <a:r>
              <a:rPr lang="zh-CN" altLang="en-US" sz="1600" b="1" dirty="0">
                <a:solidFill>
                  <a:srgbClr val="414042"/>
                </a:solidFill>
                <a:latin typeface="+mj-ea"/>
                <a:ea typeface="+mj-ea"/>
                <a:cs typeface="Times New Roman" panose="02020603050405020304" pitchFamily="18" charset="0"/>
              </a:rPr>
              <a:t>期研究（</a:t>
            </a:r>
            <a:r>
              <a:rPr lang="en-US" altLang="zh-CN" sz="1600" b="1" dirty="0">
                <a:solidFill>
                  <a:srgbClr val="414042"/>
                </a:solidFill>
                <a:latin typeface="+mj-ea"/>
                <a:ea typeface="+mj-ea"/>
                <a:cs typeface="Times New Roman" panose="02020603050405020304" pitchFamily="18" charset="0"/>
              </a:rPr>
              <a:t>FRUSICA-2</a:t>
            </a:r>
            <a:r>
              <a:rPr lang="zh-CN" altLang="en-US" sz="1600" b="1" dirty="0">
                <a:solidFill>
                  <a:srgbClr val="414042"/>
                </a:solidFill>
                <a:latin typeface="+mj-ea"/>
                <a:ea typeface="+mj-ea"/>
                <a:cs typeface="Times New Roman" panose="02020603050405020304" pitchFamily="18" charset="0"/>
              </a:rPr>
              <a:t>）</a:t>
            </a:r>
            <a:r>
              <a:rPr lang="en-US" altLang="zh-CN" sz="1600" b="1" baseline="30000" dirty="0">
                <a:solidFill>
                  <a:srgbClr val="414042"/>
                </a:solidFill>
                <a:latin typeface="+mj-ea"/>
                <a:ea typeface="+mj-ea"/>
                <a:cs typeface="Times New Roman" panose="02020603050405020304" pitchFamily="18" charset="0"/>
              </a:rPr>
              <a:t>1</a:t>
            </a:r>
          </a:p>
          <a:p>
            <a:pPr lvl="1">
              <a:lnSpc>
                <a:spcPct val="150000"/>
              </a:lnSpc>
              <a:defRPr/>
            </a:pPr>
            <a:r>
              <a:rPr lang="en-US" altLang="zh-CN" sz="1600" dirty="0">
                <a:solidFill>
                  <a:srgbClr val="414042"/>
                </a:solidFill>
                <a:latin typeface="Times New Roman" panose="02020603050405020304" pitchFamily="18" charset="0"/>
                <a:ea typeface="微软雅黑"/>
                <a:cs typeface="Times New Roman" panose="02020603050405020304" pitchFamily="18" charset="0"/>
              </a:rPr>
              <a:t>RCT</a:t>
            </a:r>
            <a:r>
              <a:rPr lang="zh-CN" altLang="en-US" sz="1600" dirty="0">
                <a:solidFill>
                  <a:srgbClr val="414042"/>
                </a:solidFill>
                <a:latin typeface="Times New Roman" panose="02020603050405020304" pitchFamily="18" charset="0"/>
                <a:ea typeface="微软雅黑"/>
                <a:cs typeface="Times New Roman" panose="02020603050405020304" pitchFamily="18" charset="0"/>
              </a:rPr>
              <a:t>随机对照试验的系统评价，</a:t>
            </a:r>
            <a:r>
              <a:rPr lang="en-US" altLang="zh-CN" sz="1600" dirty="0">
                <a:solidFill>
                  <a:srgbClr val="414042"/>
                </a:solidFill>
                <a:latin typeface="Times New Roman" panose="02020603050405020304" pitchFamily="18" charset="0"/>
                <a:ea typeface="微软雅黑"/>
                <a:cs typeface="Times New Roman" panose="02020603050405020304" pitchFamily="18" charset="0"/>
              </a:rPr>
              <a:t>234</a:t>
            </a:r>
            <a:r>
              <a:rPr lang="zh-CN" altLang="en-US" sz="1600" dirty="0">
                <a:solidFill>
                  <a:srgbClr val="414042"/>
                </a:solidFill>
                <a:latin typeface="Times New Roman" panose="02020603050405020304" pitchFamily="18" charset="0"/>
                <a:ea typeface="微软雅黑"/>
                <a:cs typeface="Times New Roman" panose="02020603050405020304" pitchFamily="18" charset="0"/>
              </a:rPr>
              <a:t>例患者入组，试验组</a:t>
            </a:r>
            <a:r>
              <a:rPr lang="en-US" altLang="zh-CN" sz="1600" dirty="0">
                <a:solidFill>
                  <a:srgbClr val="414042"/>
                </a:solidFill>
                <a:latin typeface="Times New Roman" panose="02020603050405020304" pitchFamily="18" charset="0"/>
                <a:ea typeface="微软雅黑"/>
                <a:cs typeface="Times New Roman" panose="02020603050405020304" pitchFamily="18" charset="0"/>
              </a:rPr>
              <a:t>119</a:t>
            </a:r>
            <a:r>
              <a:rPr lang="zh-CN" altLang="en-US" sz="1600" dirty="0">
                <a:solidFill>
                  <a:srgbClr val="414042"/>
                </a:solidFill>
                <a:latin typeface="Times New Roman" panose="02020603050405020304" pitchFamily="18" charset="0"/>
                <a:ea typeface="微软雅黑"/>
                <a:cs typeface="Times New Roman" panose="02020603050405020304" pitchFamily="18" charset="0"/>
              </a:rPr>
              <a:t>例 </a:t>
            </a:r>
            <a:r>
              <a:rPr lang="en-US" altLang="zh-CN" sz="1600" dirty="0">
                <a:solidFill>
                  <a:srgbClr val="414042"/>
                </a:solidFill>
                <a:latin typeface="Times New Roman" panose="02020603050405020304" pitchFamily="18" charset="0"/>
                <a:ea typeface="微软雅黑"/>
                <a:cs typeface="Times New Roman" panose="02020603050405020304" pitchFamily="18" charset="0"/>
              </a:rPr>
              <a:t>Vs </a:t>
            </a:r>
            <a:r>
              <a:rPr lang="zh-CN" altLang="en-US" sz="1600" dirty="0">
                <a:solidFill>
                  <a:srgbClr val="414042"/>
                </a:solidFill>
                <a:latin typeface="Times New Roman" panose="02020603050405020304" pitchFamily="18" charset="0"/>
                <a:ea typeface="微软雅黑"/>
                <a:cs typeface="Times New Roman" panose="02020603050405020304" pitchFamily="18" charset="0"/>
              </a:rPr>
              <a:t>对照组</a:t>
            </a:r>
            <a:r>
              <a:rPr lang="en-US" altLang="zh-CN" sz="1600" dirty="0">
                <a:solidFill>
                  <a:srgbClr val="414042"/>
                </a:solidFill>
                <a:latin typeface="Times New Roman" panose="02020603050405020304" pitchFamily="18" charset="0"/>
                <a:ea typeface="微软雅黑"/>
                <a:cs typeface="Times New Roman" panose="02020603050405020304" pitchFamily="18" charset="0"/>
              </a:rPr>
              <a:t>115</a:t>
            </a:r>
            <a:r>
              <a:rPr lang="zh-CN" altLang="en-US" sz="1600" dirty="0">
                <a:solidFill>
                  <a:srgbClr val="414042"/>
                </a:solidFill>
                <a:latin typeface="Times New Roman" panose="02020603050405020304" pitchFamily="18" charset="0"/>
                <a:ea typeface="微软雅黑"/>
                <a:cs typeface="Times New Roman" panose="02020603050405020304" pitchFamily="18" charset="0"/>
              </a:rPr>
              <a:t>例（阿昔替尼</a:t>
            </a:r>
            <a:r>
              <a:rPr lang="en-US" altLang="zh-CN" sz="1600" dirty="0">
                <a:solidFill>
                  <a:srgbClr val="414042"/>
                </a:solidFill>
                <a:latin typeface="Times New Roman" panose="02020603050405020304" pitchFamily="18" charset="0"/>
                <a:ea typeface="微软雅黑"/>
                <a:cs typeface="Times New Roman" panose="02020603050405020304" pitchFamily="18" charset="0"/>
              </a:rPr>
              <a:t>101</a:t>
            </a:r>
            <a:r>
              <a:rPr lang="zh-CN" altLang="en-US" sz="1600" dirty="0">
                <a:solidFill>
                  <a:srgbClr val="414042"/>
                </a:solidFill>
                <a:latin typeface="Times New Roman" panose="02020603050405020304" pitchFamily="18" charset="0"/>
                <a:ea typeface="微软雅黑"/>
                <a:cs typeface="Times New Roman" panose="02020603050405020304" pitchFamily="18" charset="0"/>
              </a:rPr>
              <a:t>例，依维莫司</a:t>
            </a:r>
            <a:r>
              <a:rPr lang="en-US" altLang="zh-CN" sz="1600" dirty="0">
                <a:solidFill>
                  <a:srgbClr val="414042"/>
                </a:solidFill>
                <a:latin typeface="Times New Roman" panose="02020603050405020304" pitchFamily="18" charset="0"/>
                <a:ea typeface="微软雅黑"/>
                <a:cs typeface="Times New Roman" panose="02020603050405020304" pitchFamily="18" charset="0"/>
              </a:rPr>
              <a:t>14</a:t>
            </a:r>
            <a:r>
              <a:rPr lang="zh-CN" altLang="en-US" sz="1600" dirty="0">
                <a:solidFill>
                  <a:srgbClr val="414042"/>
                </a:solidFill>
                <a:latin typeface="Times New Roman" panose="02020603050405020304" pitchFamily="18" charset="0"/>
                <a:ea typeface="微软雅黑"/>
                <a:cs typeface="Times New Roman" panose="02020603050405020304" pitchFamily="18" charset="0"/>
              </a:rPr>
              <a:t>例）</a:t>
            </a:r>
            <a:endParaRPr lang="en-US" altLang="zh-CN" sz="1600" dirty="0">
              <a:solidFill>
                <a:srgbClr val="414042"/>
              </a:solidFill>
              <a:latin typeface="Times New Roman" panose="02020603050405020304" pitchFamily="18" charset="0"/>
              <a:ea typeface="微软雅黑"/>
              <a:cs typeface="Times New Roman" panose="02020603050405020304" pitchFamily="18" charset="0"/>
            </a:endParaRPr>
          </a:p>
        </p:txBody>
      </p:sp>
      <p:sp>
        <p:nvSpPr>
          <p:cNvPr id="8" name="TextBox 17">
            <a:extLst>
              <a:ext uri="{FF2B5EF4-FFF2-40B4-BE49-F238E27FC236}">
                <a16:creationId xmlns:a16="http://schemas.microsoft.com/office/drawing/2014/main" id="{D36E40AA-FFFC-8A0F-27D6-E5587B00C03C}"/>
              </a:ext>
            </a:extLst>
          </p:cNvPr>
          <p:cNvSpPr txBox="1"/>
          <p:nvPr/>
        </p:nvSpPr>
        <p:spPr>
          <a:xfrm>
            <a:off x="6096000" y="5482827"/>
            <a:ext cx="6051176" cy="1023742"/>
          </a:xfrm>
          <a:prstGeom prst="rect">
            <a:avLst/>
          </a:prstGeom>
          <a:noFill/>
        </p:spPr>
        <p:txBody>
          <a:bodyPr wrap="square">
            <a:spAutoFit/>
          </a:bodyPr>
          <a:lstStyle/>
          <a:p>
            <a:pPr>
              <a:lnSpc>
                <a:spcPct val="150000"/>
              </a:lnSpc>
              <a:defRPr/>
            </a:pPr>
            <a:r>
              <a:rPr lang="zh-CN" altLang="en-US" sz="1400" dirty="0">
                <a:latin typeface="+mj-ea"/>
                <a:ea typeface="+mj-ea"/>
                <a:cs typeface="Times New Roman" panose="02020603050405020304" pitchFamily="18" charset="0"/>
              </a:rPr>
              <a:t>次要疗效终点：呋喹替尼联合方案 </a:t>
            </a:r>
            <a:r>
              <a:rPr lang="en-US" altLang="zh-CN" sz="1400" dirty="0">
                <a:latin typeface="+mj-ea"/>
                <a:ea typeface="+mj-ea"/>
                <a:cs typeface="Times New Roman" panose="02020603050405020304" pitchFamily="18" charset="0"/>
              </a:rPr>
              <a:t>Vs </a:t>
            </a:r>
            <a:r>
              <a:rPr lang="zh-CN" altLang="en-US" sz="1400" dirty="0">
                <a:latin typeface="+mj-ea"/>
                <a:ea typeface="+mj-ea"/>
                <a:cs typeface="Times New Roman" panose="02020603050405020304" pitchFamily="18" charset="0"/>
              </a:rPr>
              <a:t>对照组（</a:t>
            </a:r>
            <a:r>
              <a:rPr lang="en-US" altLang="zh-CN" sz="1400" dirty="0">
                <a:latin typeface="+mj-ea"/>
                <a:ea typeface="+mj-ea"/>
                <a:cs typeface="Times New Roman" panose="02020603050405020304" pitchFamily="18" charset="0"/>
              </a:rPr>
              <a:t>95%CI</a:t>
            </a:r>
            <a:r>
              <a:rPr lang="zh-CN" altLang="en-US" sz="1400" dirty="0">
                <a:latin typeface="+mj-ea"/>
                <a:ea typeface="+mj-ea"/>
                <a:cs typeface="Times New Roman" panose="02020603050405020304" pitchFamily="18" charset="0"/>
              </a:rPr>
              <a:t>）</a:t>
            </a:r>
            <a:endParaRPr lang="en-US" altLang="zh-CN" sz="1400" dirty="0">
              <a:latin typeface="+mj-ea"/>
              <a:ea typeface="+mj-ea"/>
              <a:cs typeface="Times New Roman" panose="02020603050405020304" pitchFamily="18" charset="0"/>
            </a:endParaRPr>
          </a:p>
          <a:p>
            <a:pPr marL="285750" indent="-285750">
              <a:lnSpc>
                <a:spcPct val="150000"/>
              </a:lnSpc>
              <a:buFont typeface="Arial" panose="020B0604020202020204" pitchFamily="34" charset="0"/>
              <a:buChar char="•"/>
              <a:defRPr/>
            </a:pPr>
            <a:r>
              <a:rPr lang="zh-CN" altLang="en-US" sz="1400" dirty="0">
                <a:latin typeface="+mj-ea"/>
                <a:ea typeface="+mj-ea"/>
                <a:cs typeface="Times New Roman" panose="02020603050405020304" pitchFamily="18" charset="0"/>
              </a:rPr>
              <a:t>客观缓解率</a:t>
            </a:r>
            <a:r>
              <a:rPr lang="en-US" altLang="zh-CN" sz="1400" b="1" dirty="0">
                <a:latin typeface="+mj-ea"/>
                <a:ea typeface="+mj-ea"/>
                <a:cs typeface="Times New Roman" panose="02020603050405020304" pitchFamily="18" charset="0"/>
              </a:rPr>
              <a:t>ORR</a:t>
            </a:r>
            <a:r>
              <a:rPr lang="zh-CN" altLang="en-US" sz="1400" b="1" dirty="0">
                <a:latin typeface="+mj-ea"/>
                <a:ea typeface="+mj-ea"/>
                <a:cs typeface="Times New Roman" panose="02020603050405020304" pitchFamily="18" charset="0"/>
              </a:rPr>
              <a:t>：</a:t>
            </a:r>
            <a:r>
              <a:rPr lang="zh-CN" altLang="en-US" sz="1400" b="1" dirty="0">
                <a:solidFill>
                  <a:srgbClr val="D20078"/>
                </a:solidFill>
                <a:latin typeface="+mj-ea"/>
                <a:ea typeface="+mj-ea"/>
                <a:cs typeface="Times New Roman" panose="02020603050405020304" pitchFamily="18" charset="0"/>
              </a:rPr>
              <a:t> </a:t>
            </a:r>
            <a:r>
              <a:rPr lang="en-US" altLang="zh-CN" sz="1400" b="1" dirty="0">
                <a:solidFill>
                  <a:srgbClr val="D20078"/>
                </a:solidFill>
                <a:latin typeface="+mj-ea"/>
                <a:ea typeface="+mj-ea"/>
                <a:cs typeface="Times New Roman" panose="02020603050405020304" pitchFamily="18" charset="0"/>
              </a:rPr>
              <a:t>60.5%</a:t>
            </a:r>
            <a:r>
              <a:rPr lang="zh-CN" altLang="en-US" sz="1200" dirty="0">
                <a:latin typeface="+mj-ea"/>
                <a:ea typeface="+mj-ea"/>
                <a:cs typeface="Times New Roman" panose="02020603050405020304" pitchFamily="18" charset="0"/>
              </a:rPr>
              <a:t>（</a:t>
            </a:r>
            <a:r>
              <a:rPr lang="en-US" altLang="zh-CN" sz="1200" dirty="0">
                <a:latin typeface="+mj-ea"/>
                <a:ea typeface="+mj-ea"/>
                <a:cs typeface="Times New Roman" panose="02020603050405020304" pitchFamily="18" charset="0"/>
              </a:rPr>
              <a:t>51.13</a:t>
            </a:r>
            <a:r>
              <a:rPr lang="zh-CN" altLang="en-US" sz="1200" dirty="0">
                <a:latin typeface="+mj-ea"/>
                <a:ea typeface="+mj-ea"/>
                <a:cs typeface="Times New Roman" panose="02020603050405020304" pitchFamily="18" charset="0"/>
              </a:rPr>
              <a:t>，</a:t>
            </a:r>
            <a:r>
              <a:rPr lang="en-US" altLang="zh-CN" sz="1200" dirty="0">
                <a:latin typeface="+mj-ea"/>
                <a:ea typeface="+mj-ea"/>
                <a:cs typeface="Times New Roman" panose="02020603050405020304" pitchFamily="18" charset="0"/>
              </a:rPr>
              <a:t>69.34</a:t>
            </a:r>
            <a:r>
              <a:rPr lang="zh-CN" altLang="en-US" sz="1200" dirty="0">
                <a:latin typeface="+mj-ea"/>
                <a:ea typeface="+mj-ea"/>
                <a:cs typeface="Times New Roman" panose="02020603050405020304" pitchFamily="18" charset="0"/>
              </a:rPr>
              <a:t>）</a:t>
            </a:r>
            <a:r>
              <a:rPr lang="en-US" altLang="zh-CN" sz="1400" dirty="0">
                <a:latin typeface="+mj-ea"/>
                <a:ea typeface="+mj-ea"/>
                <a:cs typeface="Times New Roman" panose="02020603050405020304" pitchFamily="18" charset="0"/>
              </a:rPr>
              <a:t>Vs 24.3%</a:t>
            </a:r>
            <a:r>
              <a:rPr lang="zh-CN" altLang="en-US" sz="1200" dirty="0">
                <a:latin typeface="+mj-ea"/>
                <a:ea typeface="+mj-ea"/>
                <a:cs typeface="Times New Roman" panose="02020603050405020304" pitchFamily="18" charset="0"/>
              </a:rPr>
              <a:t>（</a:t>
            </a:r>
            <a:r>
              <a:rPr lang="en-US" altLang="zh-CN" sz="1200" dirty="0">
                <a:latin typeface="+mj-ea"/>
                <a:ea typeface="+mj-ea"/>
                <a:cs typeface="Times New Roman" panose="02020603050405020304" pitchFamily="18" charset="0"/>
              </a:rPr>
              <a:t>16.83</a:t>
            </a:r>
            <a:r>
              <a:rPr lang="zh-CN" altLang="en-US" sz="1200" dirty="0">
                <a:latin typeface="+mj-ea"/>
                <a:ea typeface="+mj-ea"/>
                <a:cs typeface="Times New Roman" panose="02020603050405020304" pitchFamily="18" charset="0"/>
              </a:rPr>
              <a:t>，</a:t>
            </a:r>
            <a:r>
              <a:rPr lang="en-US" altLang="zh-CN" sz="1200" dirty="0">
                <a:latin typeface="+mj-ea"/>
                <a:ea typeface="+mj-ea"/>
                <a:cs typeface="Times New Roman" panose="02020603050405020304" pitchFamily="18" charset="0"/>
              </a:rPr>
              <a:t>33.23)  </a:t>
            </a:r>
            <a:endParaRPr lang="en-US" altLang="zh-CN" sz="1400" dirty="0">
              <a:latin typeface="+mj-ea"/>
              <a:ea typeface="+mj-ea"/>
              <a:cs typeface="Times New Roman" panose="02020603050405020304" pitchFamily="18" charset="0"/>
            </a:endParaRPr>
          </a:p>
          <a:p>
            <a:pPr marL="285750" indent="-285750">
              <a:lnSpc>
                <a:spcPct val="150000"/>
              </a:lnSpc>
              <a:buFont typeface="Arial" panose="020B0604020202020204" pitchFamily="34" charset="0"/>
              <a:buChar char="•"/>
              <a:defRPr/>
            </a:pPr>
            <a:r>
              <a:rPr lang="zh-CN" altLang="en-US" sz="1400" dirty="0">
                <a:latin typeface="+mj-ea"/>
                <a:ea typeface="+mj-ea"/>
                <a:cs typeface="Times New Roman" panose="02020603050405020304" pitchFamily="18" charset="0"/>
              </a:rPr>
              <a:t>中位缓解持续时间</a:t>
            </a:r>
            <a:r>
              <a:rPr lang="en-US" altLang="zh-CN" sz="1400" b="1" dirty="0" err="1">
                <a:latin typeface="+mj-ea"/>
                <a:ea typeface="+mj-ea"/>
                <a:cs typeface="Times New Roman" panose="02020603050405020304" pitchFamily="18" charset="0"/>
              </a:rPr>
              <a:t>DoR</a:t>
            </a:r>
            <a:r>
              <a:rPr lang="zh-CN" altLang="en-US" sz="1400" b="1" dirty="0">
                <a:latin typeface="+mj-ea"/>
                <a:ea typeface="+mj-ea"/>
                <a:cs typeface="Times New Roman" panose="02020603050405020304" pitchFamily="18" charset="0"/>
              </a:rPr>
              <a:t>：</a:t>
            </a:r>
            <a:r>
              <a:rPr lang="en-US" altLang="zh-CN" sz="1400" b="1" dirty="0">
                <a:solidFill>
                  <a:srgbClr val="D20078"/>
                </a:solidFill>
                <a:latin typeface="+mj-ea"/>
                <a:ea typeface="+mj-ea"/>
                <a:cs typeface="Times New Roman" panose="02020603050405020304" pitchFamily="18" charset="0"/>
              </a:rPr>
              <a:t>23.69</a:t>
            </a:r>
            <a:r>
              <a:rPr lang="zh-CN" altLang="en-US" sz="1400" b="1" dirty="0">
                <a:solidFill>
                  <a:srgbClr val="D20078"/>
                </a:solidFill>
                <a:latin typeface="+mj-ea"/>
                <a:ea typeface="+mj-ea"/>
                <a:cs typeface="Times New Roman" panose="02020603050405020304" pitchFamily="18" charset="0"/>
              </a:rPr>
              <a:t>个月</a:t>
            </a:r>
            <a:r>
              <a:rPr lang="zh-CN" altLang="en-US" sz="1200" dirty="0">
                <a:latin typeface="+mj-ea"/>
                <a:ea typeface="+mj-ea"/>
                <a:cs typeface="Times New Roman" panose="02020603050405020304" pitchFamily="18" charset="0"/>
              </a:rPr>
              <a:t>（</a:t>
            </a:r>
            <a:r>
              <a:rPr lang="en-US" altLang="zh-CN" sz="1200" dirty="0">
                <a:latin typeface="+mj-ea"/>
                <a:ea typeface="+mj-ea"/>
                <a:cs typeface="Times New Roman" panose="02020603050405020304" pitchFamily="18" charset="0"/>
              </a:rPr>
              <a:t>14.46</a:t>
            </a:r>
            <a:r>
              <a:rPr lang="zh-CN" altLang="en-US" sz="1200" dirty="0">
                <a:latin typeface="+mj-ea"/>
                <a:ea typeface="+mj-ea"/>
                <a:cs typeface="Times New Roman" panose="02020603050405020304" pitchFamily="18" charset="0"/>
              </a:rPr>
              <a:t>，</a:t>
            </a:r>
            <a:r>
              <a:rPr lang="en-US" altLang="zh-CN" sz="1200" dirty="0">
                <a:latin typeface="+mj-ea"/>
                <a:ea typeface="+mj-ea"/>
                <a:cs typeface="Times New Roman" panose="02020603050405020304" pitchFamily="18" charset="0"/>
              </a:rPr>
              <a:t>-</a:t>
            </a:r>
            <a:r>
              <a:rPr lang="zh-CN" altLang="en-US" sz="1200" dirty="0">
                <a:latin typeface="+mj-ea"/>
                <a:ea typeface="+mj-ea"/>
                <a:cs typeface="Times New Roman" panose="02020603050405020304" pitchFamily="18" charset="0"/>
              </a:rPr>
              <a:t>）</a:t>
            </a:r>
            <a:r>
              <a:rPr lang="zh-CN" altLang="en-US" sz="1400" dirty="0">
                <a:latin typeface="+mj-ea"/>
                <a:ea typeface="+mj-ea"/>
                <a:cs typeface="Times New Roman" panose="02020603050405020304" pitchFamily="18" charset="0"/>
              </a:rPr>
              <a:t> </a:t>
            </a:r>
            <a:r>
              <a:rPr lang="en-US" altLang="zh-CN" sz="1400" dirty="0">
                <a:latin typeface="+mj-ea"/>
                <a:ea typeface="+mj-ea"/>
                <a:cs typeface="Times New Roman" panose="02020603050405020304" pitchFamily="18" charset="0"/>
              </a:rPr>
              <a:t>Vs 11.33</a:t>
            </a:r>
            <a:r>
              <a:rPr lang="zh-CN" altLang="en-US" sz="1400" dirty="0">
                <a:latin typeface="+mj-ea"/>
                <a:ea typeface="+mj-ea"/>
                <a:cs typeface="Times New Roman" panose="02020603050405020304" pitchFamily="18" charset="0"/>
              </a:rPr>
              <a:t>个月</a:t>
            </a:r>
            <a:r>
              <a:rPr lang="zh-CN" altLang="en-US" sz="1200" dirty="0">
                <a:latin typeface="+mj-ea"/>
                <a:ea typeface="+mj-ea"/>
                <a:cs typeface="Times New Roman" panose="02020603050405020304" pitchFamily="18" charset="0"/>
              </a:rPr>
              <a:t>（</a:t>
            </a:r>
            <a:r>
              <a:rPr lang="en-US" altLang="zh-CN" sz="1200" dirty="0">
                <a:latin typeface="+mj-ea"/>
                <a:ea typeface="+mj-ea"/>
                <a:cs typeface="Times New Roman" panose="02020603050405020304" pitchFamily="18" charset="0"/>
              </a:rPr>
              <a:t>6.90</a:t>
            </a:r>
            <a:r>
              <a:rPr lang="zh-CN" altLang="en-US" sz="1200" dirty="0">
                <a:latin typeface="+mj-ea"/>
                <a:ea typeface="+mj-ea"/>
                <a:cs typeface="Times New Roman" panose="02020603050405020304" pitchFamily="18" charset="0"/>
              </a:rPr>
              <a:t>，</a:t>
            </a:r>
            <a:r>
              <a:rPr lang="en-US" altLang="zh-CN" sz="1200" dirty="0">
                <a:latin typeface="+mj-ea"/>
                <a:ea typeface="+mj-ea"/>
                <a:cs typeface="Times New Roman" panose="02020603050405020304" pitchFamily="18" charset="0"/>
              </a:rPr>
              <a:t>-</a:t>
            </a:r>
            <a:r>
              <a:rPr lang="zh-CN" altLang="en-US" sz="1200" dirty="0">
                <a:latin typeface="+mj-ea"/>
                <a:ea typeface="+mj-ea"/>
                <a:cs typeface="Times New Roman" panose="02020603050405020304" pitchFamily="18" charset="0"/>
              </a:rPr>
              <a:t>）</a:t>
            </a:r>
            <a:endParaRPr lang="en-US" sz="1400" dirty="0">
              <a:latin typeface="+mj-ea"/>
              <a:ea typeface="+mj-ea"/>
              <a:cs typeface="Times New Roman" panose="02020603050405020304" pitchFamily="18" charset="0"/>
            </a:endParaRPr>
          </a:p>
        </p:txBody>
      </p:sp>
      <p:pic>
        <p:nvPicPr>
          <p:cNvPr id="14" name="Picture 13">
            <a:extLst>
              <a:ext uri="{FF2B5EF4-FFF2-40B4-BE49-F238E27FC236}">
                <a16:creationId xmlns:a16="http://schemas.microsoft.com/office/drawing/2014/main" id="{E706B838-D085-4E47-862B-31A53F8659FA}"/>
              </a:ext>
            </a:extLst>
          </p:cNvPr>
          <p:cNvPicPr>
            <a:picLocks noChangeAspect="1"/>
          </p:cNvPicPr>
          <p:nvPr/>
        </p:nvPicPr>
        <p:blipFill>
          <a:blip r:embed="rId3"/>
          <a:stretch>
            <a:fillRect/>
          </a:stretch>
        </p:blipFill>
        <p:spPr>
          <a:xfrm>
            <a:off x="6439300" y="1838575"/>
            <a:ext cx="5390147" cy="3594604"/>
          </a:xfrm>
          <a:prstGeom prst="rect">
            <a:avLst/>
          </a:prstGeom>
        </p:spPr>
      </p:pic>
      <p:pic>
        <p:nvPicPr>
          <p:cNvPr id="19" name="Picture 18">
            <a:extLst>
              <a:ext uri="{FF2B5EF4-FFF2-40B4-BE49-F238E27FC236}">
                <a16:creationId xmlns:a16="http://schemas.microsoft.com/office/drawing/2014/main" id="{5623D967-753B-4E96-AB6D-F35EECD91357}"/>
              </a:ext>
            </a:extLst>
          </p:cNvPr>
          <p:cNvPicPr>
            <a:picLocks noChangeAspect="1"/>
          </p:cNvPicPr>
          <p:nvPr/>
        </p:nvPicPr>
        <p:blipFill>
          <a:blip r:embed="rId4"/>
          <a:stretch>
            <a:fillRect/>
          </a:stretch>
        </p:blipFill>
        <p:spPr>
          <a:xfrm>
            <a:off x="291353" y="1824748"/>
            <a:ext cx="5867457" cy="3608431"/>
          </a:xfrm>
          <a:prstGeom prst="rect">
            <a:avLst/>
          </a:prstGeom>
        </p:spPr>
      </p:pic>
    </p:spTree>
    <p:extLst>
      <p:ext uri="{BB962C8B-B14F-4D97-AF65-F5344CB8AC3E}">
        <p14:creationId xmlns:p14="http://schemas.microsoft.com/office/powerpoint/2010/main" val="944502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E60CF99-CD02-41BE-93CA-5F39E1F9B51A}"/>
              </a:ext>
            </a:extLst>
          </p:cNvPr>
          <p:cNvSpPr/>
          <p:nvPr/>
        </p:nvSpPr>
        <p:spPr>
          <a:xfrm>
            <a:off x="6087794" y="1259724"/>
            <a:ext cx="5458747" cy="5111337"/>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a:endParaRPr>
          </a:p>
        </p:txBody>
      </p:sp>
      <p:sp>
        <p:nvSpPr>
          <p:cNvPr id="10" name="Title 28">
            <a:extLst>
              <a:ext uri="{FF2B5EF4-FFF2-40B4-BE49-F238E27FC236}">
                <a16:creationId xmlns:a16="http://schemas.microsoft.com/office/drawing/2014/main" id="{9258AAEC-86EC-405F-B7AB-541D3FEABBA9}"/>
              </a:ext>
            </a:extLst>
          </p:cNvPr>
          <p:cNvSpPr txBox="1">
            <a:spLocks/>
          </p:cNvSpPr>
          <p:nvPr/>
        </p:nvSpPr>
        <p:spPr>
          <a:xfrm>
            <a:off x="1880696" y="79230"/>
            <a:ext cx="9469382" cy="839797"/>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800" b="1" kern="1200">
                <a:solidFill>
                  <a:schemeClr val="tx1"/>
                </a:solidFill>
                <a:latin typeface="Noto Sans SC" panose="020B0500000000000000" pitchFamily="34" charset="-128"/>
                <a:ea typeface="Noto Sans SC" panose="020B0500000000000000" pitchFamily="34" charset="-128"/>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zh-CN" altLang="en-US" sz="24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rPr>
              <a:t>安全性：</a:t>
            </a:r>
            <a:r>
              <a:rPr lang="zh-CN" altLang="en-US" sz="2400" dirty="0">
                <a:latin typeface="Arial" panose="020B0604020202020204" pitchFamily="34" charset="0"/>
                <a:ea typeface="微软雅黑" panose="020B0503020204020204" pitchFamily="34" charset="-122"/>
              </a:rPr>
              <a:t>总体耐受性良好，安全性特征与各单药既往已知风险一致</a:t>
            </a:r>
          </a:p>
        </p:txBody>
      </p:sp>
      <p:sp>
        <p:nvSpPr>
          <p:cNvPr id="2" name="Rectangle: Rounded Corners 1">
            <a:extLst>
              <a:ext uri="{FF2B5EF4-FFF2-40B4-BE49-F238E27FC236}">
                <a16:creationId xmlns:a16="http://schemas.microsoft.com/office/drawing/2014/main" id="{2B760118-067C-483E-80DF-CE717AE08D34}"/>
              </a:ext>
            </a:extLst>
          </p:cNvPr>
          <p:cNvSpPr/>
          <p:nvPr/>
        </p:nvSpPr>
        <p:spPr>
          <a:xfrm>
            <a:off x="90359" y="28399"/>
            <a:ext cx="1588654" cy="890628"/>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0" lang="en-US" sz="4000" b="1" i="0" u="none" strike="noStrike" kern="1200" cap="none" spc="0" normalizeH="0" noProof="0" dirty="0">
                <a:ln>
                  <a:noFill/>
                </a:ln>
                <a:solidFill>
                  <a:srgbClr val="FFFFFF"/>
                </a:solidFill>
                <a:effectLst/>
                <a:uLnTx/>
                <a:uFillTx/>
                <a:latin typeface="+mj-ea"/>
                <a:ea typeface="+mj-ea"/>
                <a:cs typeface="Arial"/>
              </a:rPr>
              <a:t>03</a:t>
            </a:r>
          </a:p>
        </p:txBody>
      </p:sp>
      <p:sp>
        <p:nvSpPr>
          <p:cNvPr id="8" name="Rectangle: Rounded Corners 7">
            <a:extLst>
              <a:ext uri="{FF2B5EF4-FFF2-40B4-BE49-F238E27FC236}">
                <a16:creationId xmlns:a16="http://schemas.microsoft.com/office/drawing/2014/main" id="{81F6E64A-2127-418F-8B72-CEDB6320BEE6}"/>
              </a:ext>
            </a:extLst>
          </p:cNvPr>
          <p:cNvSpPr/>
          <p:nvPr/>
        </p:nvSpPr>
        <p:spPr>
          <a:xfrm>
            <a:off x="6230470" y="1347091"/>
            <a:ext cx="3135919" cy="37741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0" lang="zh-CN" altLang="en-US" b="1" i="0" u="none" strike="noStrike" kern="1200" cap="none" spc="0" normalizeH="0" noProof="0" dirty="0">
                <a:ln>
                  <a:noFill/>
                </a:ln>
                <a:solidFill>
                  <a:srgbClr val="FFFFFF"/>
                </a:solidFill>
                <a:effectLst/>
                <a:uLnTx/>
                <a:uFillTx/>
                <a:latin typeface="+mj-ea"/>
                <a:ea typeface="+mj-ea"/>
                <a:cs typeface="Arial"/>
              </a:rPr>
              <a:t>药品不良反应监测情况</a:t>
            </a:r>
            <a:endParaRPr kumimoji="0" lang="en-US" b="1" i="0" u="none" strike="noStrike" kern="1200" cap="none" spc="0" normalizeH="0" noProof="0" dirty="0">
              <a:ln>
                <a:noFill/>
              </a:ln>
              <a:solidFill>
                <a:srgbClr val="FFFFFF"/>
              </a:solidFill>
              <a:effectLst/>
              <a:uLnTx/>
              <a:uFillTx/>
              <a:latin typeface="+mj-ea"/>
              <a:ea typeface="+mj-ea"/>
              <a:cs typeface="Arial"/>
            </a:endParaRPr>
          </a:p>
        </p:txBody>
      </p:sp>
      <p:sp>
        <p:nvSpPr>
          <p:cNvPr id="17" name="TextBox 16">
            <a:extLst>
              <a:ext uri="{FF2B5EF4-FFF2-40B4-BE49-F238E27FC236}">
                <a16:creationId xmlns:a16="http://schemas.microsoft.com/office/drawing/2014/main" id="{1BC8CE15-75EB-4C4E-9EEB-3D3777169327}"/>
              </a:ext>
            </a:extLst>
          </p:cNvPr>
          <p:cNvSpPr txBox="1"/>
          <p:nvPr/>
        </p:nvSpPr>
        <p:spPr>
          <a:xfrm>
            <a:off x="6230470" y="1860403"/>
            <a:ext cx="5119608" cy="386028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500" dirty="0">
                <a:latin typeface="+mj-ea"/>
                <a:ea typeface="+mj-ea"/>
              </a:rPr>
              <a:t>自全球上市以来，未收到过任何国家药监部门发布的安全性警告、黑框警告、撤市等信息</a:t>
            </a:r>
          </a:p>
          <a:p>
            <a:pPr marL="285750" indent="-285750">
              <a:lnSpc>
                <a:spcPct val="150000"/>
              </a:lnSpc>
              <a:buFont typeface="Arial" panose="020B0604020202020204" pitchFamily="34" charset="0"/>
              <a:buChar char="•"/>
            </a:pPr>
            <a:r>
              <a:rPr lang="zh-CN" altLang="en-US" sz="1500" dirty="0">
                <a:latin typeface="+mj-ea"/>
                <a:ea typeface="+mj-ea"/>
              </a:rPr>
              <a:t>上市后安全性研究（</a:t>
            </a:r>
            <a:r>
              <a:rPr lang="en-US" altLang="zh-CN" sz="1500" dirty="0">
                <a:latin typeface="+mj-ea"/>
                <a:ea typeface="+mj-ea"/>
              </a:rPr>
              <a:t>2023</a:t>
            </a:r>
            <a:r>
              <a:rPr lang="zh-CN" altLang="en-US" sz="1500" dirty="0">
                <a:latin typeface="+mj-ea"/>
                <a:ea typeface="+mj-ea"/>
              </a:rPr>
              <a:t>年</a:t>
            </a:r>
            <a:r>
              <a:rPr lang="en-US" altLang="zh-CN" sz="1500" dirty="0">
                <a:latin typeface="+mj-ea"/>
                <a:ea typeface="+mj-ea"/>
              </a:rPr>
              <a:t>2</a:t>
            </a:r>
            <a:r>
              <a:rPr lang="zh-CN" altLang="en-US" sz="1500" dirty="0">
                <a:latin typeface="+mj-ea"/>
                <a:ea typeface="+mj-ea"/>
              </a:rPr>
              <a:t>月完成）显示，</a:t>
            </a:r>
            <a:r>
              <a:rPr lang="zh-CN" altLang="en-US" sz="1500" b="1" dirty="0">
                <a:solidFill>
                  <a:srgbClr val="D20078"/>
                </a:solidFill>
                <a:latin typeface="+mj-ea"/>
                <a:ea typeface="+mj-ea"/>
              </a:rPr>
              <a:t>呋喹替尼在真实世界应用中的不良反应谱与该产品的说明书中的描述及既往研究中获得的安全性数据基本一致，没有发现新的安全性信号</a:t>
            </a:r>
            <a:endParaRPr kumimoji="0" lang="en-US" altLang="zh-CN" sz="1500" b="1" i="0" u="none" strike="noStrike" kern="1200" cap="none" spc="0" normalizeH="0" baseline="30000" noProof="0" dirty="0">
              <a:ln>
                <a:noFill/>
              </a:ln>
              <a:effectLst/>
              <a:uLnTx/>
              <a:uFillTx/>
              <a:latin typeface="+mj-ea"/>
              <a:ea typeface="+mj-ea"/>
              <a:cs typeface="+mn-cs"/>
            </a:endParaRPr>
          </a:p>
          <a:p>
            <a:pPr marL="285750" indent="-285750">
              <a:lnSpc>
                <a:spcPct val="150000"/>
              </a:lnSpc>
              <a:buFont typeface="Arial" panose="020B0604020202020204" pitchFamily="34" charset="0"/>
              <a:buChar char="•"/>
            </a:pPr>
            <a:r>
              <a:rPr lang="zh-CN" altLang="en-US" sz="1500" dirty="0">
                <a:latin typeface="+mj-ea"/>
                <a:ea typeface="+mj-ea"/>
              </a:rPr>
              <a:t>呋喹替尼联合信迪利单抗治疗方案中两种药品单药均已上市并纳入国家基本医保目录多年，联合用药治疗晚期子宫内膜也已在</a:t>
            </a:r>
            <a:r>
              <a:rPr lang="en-US" altLang="zh-CN" sz="1500" dirty="0">
                <a:latin typeface="+mj-ea"/>
                <a:ea typeface="+mj-ea"/>
              </a:rPr>
              <a:t>2024</a:t>
            </a:r>
            <a:r>
              <a:rPr lang="zh-CN" altLang="en-US" sz="1500" dirty="0">
                <a:latin typeface="+mj-ea"/>
                <a:ea typeface="+mj-ea"/>
              </a:rPr>
              <a:t>年获批，并纳入</a:t>
            </a:r>
            <a:r>
              <a:rPr lang="en-US" altLang="zh-CN" sz="1500" dirty="0">
                <a:latin typeface="+mj-ea"/>
                <a:ea typeface="+mj-ea"/>
              </a:rPr>
              <a:t>2025</a:t>
            </a:r>
            <a:r>
              <a:rPr lang="zh-CN" altLang="en-US" sz="1500" dirty="0">
                <a:latin typeface="+mj-ea"/>
                <a:ea typeface="+mj-ea"/>
              </a:rPr>
              <a:t>年医保目录，联合用药没有发现新的安全信号</a:t>
            </a:r>
            <a:endParaRPr lang="en-US" altLang="zh-CN" sz="1500" dirty="0">
              <a:latin typeface="+mj-ea"/>
              <a:ea typeface="+mj-ea"/>
            </a:endParaRPr>
          </a:p>
          <a:p>
            <a:pPr marL="285750" indent="-285750">
              <a:lnSpc>
                <a:spcPct val="150000"/>
              </a:lnSpc>
              <a:buFont typeface="Arial" panose="020B0604020202020204" pitchFamily="34" charset="0"/>
              <a:buChar char="•"/>
            </a:pPr>
            <a:r>
              <a:rPr lang="zh-CN" altLang="en-US" sz="1500" dirty="0">
                <a:latin typeface="+mj-ea"/>
                <a:ea typeface="+mj-ea"/>
              </a:rPr>
              <a:t>目前暂无呋喹替尼在晚期肾细胞癌患者中的上市后数据。</a:t>
            </a:r>
            <a:endParaRPr lang="en-US" altLang="zh-CN" sz="1500" b="1" baseline="30000" dirty="0">
              <a:solidFill>
                <a:srgbClr val="FF0000"/>
              </a:solidFill>
              <a:latin typeface="+mj-ea"/>
              <a:ea typeface="+mj-ea"/>
            </a:endParaRPr>
          </a:p>
        </p:txBody>
      </p:sp>
      <p:sp>
        <p:nvSpPr>
          <p:cNvPr id="11" name="Rectangle 10">
            <a:extLst>
              <a:ext uri="{FF2B5EF4-FFF2-40B4-BE49-F238E27FC236}">
                <a16:creationId xmlns:a16="http://schemas.microsoft.com/office/drawing/2014/main" id="{A399890D-3796-4EF3-B1D9-CA1E24922086}"/>
              </a:ext>
            </a:extLst>
          </p:cNvPr>
          <p:cNvSpPr/>
          <p:nvPr/>
        </p:nvSpPr>
        <p:spPr>
          <a:xfrm>
            <a:off x="352534" y="1259725"/>
            <a:ext cx="5528313" cy="511133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a:endParaRPr>
          </a:p>
        </p:txBody>
      </p:sp>
      <p:sp>
        <p:nvSpPr>
          <p:cNvPr id="14" name="TextBox 13">
            <a:extLst>
              <a:ext uri="{FF2B5EF4-FFF2-40B4-BE49-F238E27FC236}">
                <a16:creationId xmlns:a16="http://schemas.microsoft.com/office/drawing/2014/main" id="{031042F6-7C26-461A-B0DA-3FB42F289E13}"/>
              </a:ext>
            </a:extLst>
          </p:cNvPr>
          <p:cNvSpPr txBox="1"/>
          <p:nvPr/>
        </p:nvSpPr>
        <p:spPr>
          <a:xfrm>
            <a:off x="461001" y="1860403"/>
            <a:ext cx="5262283" cy="386028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500" dirty="0">
                <a:latin typeface="+mj-ea"/>
                <a:ea typeface="+mj-ea"/>
              </a:rPr>
              <a:t>呋喹替尼联合信迪利单抗治疗晚期肾细胞癌患者的发生率≥</a:t>
            </a:r>
            <a:r>
              <a:rPr lang="en-US" altLang="zh-CN" sz="1500" dirty="0">
                <a:latin typeface="+mj-ea"/>
                <a:ea typeface="+mj-ea"/>
              </a:rPr>
              <a:t>20%</a:t>
            </a:r>
            <a:r>
              <a:rPr lang="zh-CN" altLang="en-US" sz="1500" dirty="0">
                <a:latin typeface="+mj-ea"/>
                <a:ea typeface="+mj-ea"/>
              </a:rPr>
              <a:t>的不良反应：蛋白尿、甲状腺功能减退症、高血压、手足皮肤反应、疲乏</a:t>
            </a:r>
            <a:r>
              <a:rPr lang="en-US" altLang="zh-CN" sz="1500" dirty="0">
                <a:latin typeface="+mj-ea"/>
                <a:ea typeface="+mj-ea"/>
              </a:rPr>
              <a:t>/</a:t>
            </a:r>
            <a:r>
              <a:rPr lang="zh-CN" altLang="en-US" sz="1500" dirty="0">
                <a:latin typeface="+mj-ea"/>
                <a:ea typeface="+mj-ea"/>
              </a:rPr>
              <a:t>乏力、体重降低、潜血阳性、贫血、转氨酶升高、食欲下降、腹泻、血促甲状腺激素升高、尿路感染。</a:t>
            </a:r>
            <a:r>
              <a:rPr lang="zh-CN" altLang="en-US" sz="1500" b="1" dirty="0">
                <a:solidFill>
                  <a:srgbClr val="D20078"/>
                </a:solidFill>
                <a:latin typeface="+mj-ea"/>
                <a:ea typeface="+mj-ea"/>
              </a:rPr>
              <a:t>均为临床常见事件，预期可控性强</a:t>
            </a:r>
            <a:endParaRPr lang="en-US" altLang="zh-CN" sz="1500" b="1" dirty="0">
              <a:solidFill>
                <a:srgbClr val="D20078"/>
              </a:solidFill>
              <a:latin typeface="+mj-ea"/>
              <a:ea typeface="+mj-ea"/>
            </a:endParaRPr>
          </a:p>
          <a:p>
            <a:pPr marL="285750" indent="-285750">
              <a:lnSpc>
                <a:spcPct val="150000"/>
              </a:lnSpc>
              <a:buFont typeface="Arial" panose="020B0604020202020204" pitchFamily="34" charset="0"/>
              <a:buChar char="•"/>
            </a:pPr>
            <a:r>
              <a:rPr lang="zh-CN" altLang="en-US" sz="1500" dirty="0">
                <a:latin typeface="+mj-ea"/>
                <a:ea typeface="+mj-ea"/>
              </a:rPr>
              <a:t>更新说明书</a:t>
            </a:r>
            <a:r>
              <a:rPr lang="en-US" altLang="zh-CN" sz="1500" dirty="0">
                <a:latin typeface="+mj-ea"/>
                <a:ea typeface="+mj-ea"/>
              </a:rPr>
              <a:t>【</a:t>
            </a:r>
            <a:r>
              <a:rPr lang="zh-CN" altLang="en-US" sz="1500" dirty="0">
                <a:latin typeface="+mj-ea"/>
                <a:ea typeface="+mj-ea"/>
              </a:rPr>
              <a:t>禁忌</a:t>
            </a:r>
            <a:r>
              <a:rPr lang="en-US" altLang="zh-CN" sz="1500" dirty="0">
                <a:latin typeface="+mj-ea"/>
                <a:ea typeface="+mj-ea"/>
              </a:rPr>
              <a:t>】</a:t>
            </a:r>
            <a:r>
              <a:rPr lang="zh-CN" altLang="en-US" sz="1500" dirty="0">
                <a:latin typeface="+mj-ea"/>
                <a:ea typeface="+mj-ea"/>
              </a:rPr>
              <a:t>章节中，较前删除了“重度肝肾功能不全的患者禁用”。</a:t>
            </a:r>
            <a:r>
              <a:rPr lang="en-US" altLang="zh-CN" sz="1500" dirty="0">
                <a:latin typeface="+mj-ea"/>
                <a:ea typeface="+mj-ea"/>
              </a:rPr>
              <a:t>【</a:t>
            </a:r>
            <a:r>
              <a:rPr lang="zh-CN" altLang="en-US" sz="1500" dirty="0">
                <a:latin typeface="+mj-ea"/>
                <a:ea typeface="+mj-ea"/>
              </a:rPr>
              <a:t>药物相互作用</a:t>
            </a:r>
            <a:r>
              <a:rPr lang="en-US" altLang="zh-CN" sz="1500" dirty="0">
                <a:latin typeface="+mj-ea"/>
                <a:ea typeface="+mj-ea"/>
              </a:rPr>
              <a:t>】</a:t>
            </a:r>
            <a:r>
              <a:rPr lang="zh-CN" altLang="en-US" sz="1500" dirty="0">
                <a:latin typeface="+mj-ea"/>
                <a:ea typeface="+mj-ea"/>
              </a:rPr>
              <a:t>章节中“需慎重合并使用</a:t>
            </a:r>
            <a:r>
              <a:rPr lang="en-US" altLang="zh-CN" sz="1500" dirty="0">
                <a:latin typeface="+mj-ea"/>
                <a:ea typeface="+mj-ea"/>
              </a:rPr>
              <a:t>P-</a:t>
            </a:r>
            <a:r>
              <a:rPr lang="en-US" altLang="zh-CN" sz="1500" dirty="0" err="1">
                <a:latin typeface="+mj-ea"/>
                <a:ea typeface="+mj-ea"/>
              </a:rPr>
              <a:t>gp</a:t>
            </a:r>
            <a:r>
              <a:rPr lang="zh-CN" altLang="en-US" sz="1500" dirty="0">
                <a:latin typeface="+mj-ea"/>
                <a:ea typeface="+mj-ea"/>
              </a:rPr>
              <a:t>和</a:t>
            </a:r>
            <a:r>
              <a:rPr lang="en-US" altLang="zh-CN" sz="1500" dirty="0">
                <a:latin typeface="+mj-ea"/>
                <a:ea typeface="+mj-ea"/>
              </a:rPr>
              <a:t>BCRP</a:t>
            </a:r>
            <a:r>
              <a:rPr lang="zh-CN" altLang="en-US" sz="1500" dirty="0">
                <a:latin typeface="+mj-ea"/>
                <a:ea typeface="+mj-ea"/>
              </a:rPr>
              <a:t>底物“ 更新为”</a:t>
            </a:r>
            <a:r>
              <a:rPr lang="en-US" altLang="zh-CN" sz="1500" dirty="0">
                <a:latin typeface="+mj-ea"/>
                <a:ea typeface="+mj-ea"/>
              </a:rPr>
              <a:t>P-</a:t>
            </a:r>
            <a:r>
              <a:rPr lang="en-US" altLang="zh-CN" sz="1500" dirty="0" err="1">
                <a:latin typeface="+mj-ea"/>
                <a:ea typeface="+mj-ea"/>
              </a:rPr>
              <a:t>gp</a:t>
            </a:r>
            <a:r>
              <a:rPr lang="zh-CN" altLang="en-US" sz="1500" dirty="0">
                <a:latin typeface="+mj-ea"/>
                <a:ea typeface="+mj-ea"/>
              </a:rPr>
              <a:t>和</a:t>
            </a:r>
            <a:r>
              <a:rPr lang="en-US" altLang="zh-CN" sz="1500" dirty="0">
                <a:latin typeface="+mj-ea"/>
                <a:ea typeface="+mj-ea"/>
              </a:rPr>
              <a:t>BCRP</a:t>
            </a:r>
            <a:r>
              <a:rPr lang="zh-CN" altLang="en-US" sz="1500" dirty="0">
                <a:latin typeface="+mj-ea"/>
                <a:ea typeface="+mj-ea"/>
              </a:rPr>
              <a:t>底物与呋喹替尼联用时无需调整剂量”</a:t>
            </a:r>
            <a:r>
              <a:rPr lang="en-US" altLang="zh-CN" sz="1500" dirty="0">
                <a:latin typeface="+mj-ea"/>
                <a:ea typeface="+mj-ea"/>
              </a:rPr>
              <a:t> </a:t>
            </a:r>
          </a:p>
          <a:p>
            <a:pPr marL="285750" indent="-285750">
              <a:lnSpc>
                <a:spcPct val="150000"/>
              </a:lnSpc>
              <a:buFont typeface="Arial" panose="020B0604020202020204" pitchFamily="34" charset="0"/>
              <a:buChar char="•"/>
            </a:pPr>
            <a:r>
              <a:rPr lang="zh-CN" altLang="en-US" sz="1500" dirty="0">
                <a:latin typeface="+mj-ea"/>
                <a:ea typeface="+mj-ea"/>
              </a:rPr>
              <a:t>呋喹替尼联合信迪利单抗治联合治疗总体耐受性良好，</a:t>
            </a:r>
            <a:endParaRPr lang="en-US" altLang="zh-CN" sz="1500" dirty="0">
              <a:latin typeface="+mj-ea"/>
              <a:ea typeface="+mj-ea"/>
            </a:endParaRPr>
          </a:p>
          <a:p>
            <a:pPr>
              <a:lnSpc>
                <a:spcPct val="150000"/>
              </a:lnSpc>
            </a:pPr>
            <a:r>
              <a:rPr lang="en-US" altLang="zh-CN" sz="1500" b="1" dirty="0">
                <a:solidFill>
                  <a:schemeClr val="accent1"/>
                </a:solidFill>
                <a:latin typeface="+mj-ea"/>
                <a:ea typeface="+mj-ea"/>
              </a:rPr>
              <a:t>     </a:t>
            </a:r>
            <a:r>
              <a:rPr lang="zh-CN" altLang="en-US" sz="1500" b="1" dirty="0">
                <a:solidFill>
                  <a:schemeClr val="accent1"/>
                </a:solidFill>
                <a:latin typeface="+mj-ea"/>
                <a:ea typeface="+mj-ea"/>
              </a:rPr>
              <a:t>安全性特征与各单药既往已知风险一致，临床有</a:t>
            </a:r>
            <a:r>
              <a:rPr lang="zh-CN" altLang="en-US" sz="1500" b="1">
                <a:solidFill>
                  <a:schemeClr val="accent1"/>
                </a:solidFill>
                <a:latin typeface="+mj-ea"/>
                <a:ea typeface="+mj-ea"/>
              </a:rPr>
              <a:t>处理经验。</a:t>
            </a:r>
            <a:endParaRPr lang="en-US" altLang="zh-CN" sz="1600" b="1" dirty="0">
              <a:solidFill>
                <a:schemeClr val="accent1"/>
              </a:solidFill>
              <a:latin typeface="+mj-ea"/>
              <a:ea typeface="+mj-ea"/>
            </a:endParaRPr>
          </a:p>
        </p:txBody>
      </p:sp>
      <p:sp>
        <p:nvSpPr>
          <p:cNvPr id="15" name="Rectangle: Rounded Corners 14">
            <a:extLst>
              <a:ext uri="{FF2B5EF4-FFF2-40B4-BE49-F238E27FC236}">
                <a16:creationId xmlns:a16="http://schemas.microsoft.com/office/drawing/2014/main" id="{3FEB0158-17D2-43C9-A4CF-67B46E65B890}"/>
              </a:ext>
            </a:extLst>
          </p:cNvPr>
          <p:cNvSpPr/>
          <p:nvPr/>
        </p:nvSpPr>
        <p:spPr>
          <a:xfrm>
            <a:off x="461001" y="1329404"/>
            <a:ext cx="2685611" cy="37741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0" lang="zh-CN" altLang="en-US" b="1" i="0" u="none" strike="noStrike" kern="1200" cap="none" spc="0" normalizeH="0" noProof="0" dirty="0">
                <a:ln>
                  <a:noFill/>
                </a:ln>
                <a:solidFill>
                  <a:srgbClr val="FFFFFF"/>
                </a:solidFill>
                <a:effectLst/>
                <a:uLnTx/>
                <a:uFillTx/>
                <a:latin typeface="+mj-ea"/>
                <a:ea typeface="+mj-ea"/>
                <a:cs typeface="Arial"/>
              </a:rPr>
              <a:t>说明书记载不良反应</a:t>
            </a:r>
          </a:p>
        </p:txBody>
      </p:sp>
    </p:spTree>
    <p:extLst>
      <p:ext uri="{BB962C8B-B14F-4D97-AF65-F5344CB8AC3E}">
        <p14:creationId xmlns:p14="http://schemas.microsoft.com/office/powerpoint/2010/main" val="1824941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7CB8CE09-FEF0-4766-B08D-725EEB6760C6}"/>
              </a:ext>
            </a:extLst>
          </p:cNvPr>
          <p:cNvSpPr/>
          <p:nvPr/>
        </p:nvSpPr>
        <p:spPr>
          <a:xfrm>
            <a:off x="8037020" y="1065319"/>
            <a:ext cx="3540147" cy="5706589"/>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400" b="0" i="0" u="none" strike="noStrike" kern="1200" cap="none" spc="0" normalizeH="0" noProof="0">
              <a:ln>
                <a:noFill/>
              </a:ln>
              <a:solidFill>
                <a:srgbClr val="FFFFFF"/>
              </a:solidFill>
              <a:effectLst/>
              <a:uLnTx/>
              <a:uFillTx/>
              <a:latin typeface="Arial" panose="020B0604020202020204" pitchFamily="34" charset="0"/>
              <a:ea typeface="微软雅黑" panose="020B0503020204020204" pitchFamily="34" charset="-122"/>
              <a:cs typeface="Arial"/>
            </a:endParaRPr>
          </a:p>
        </p:txBody>
      </p:sp>
      <p:sp>
        <p:nvSpPr>
          <p:cNvPr id="10" name="Title 28">
            <a:extLst>
              <a:ext uri="{FF2B5EF4-FFF2-40B4-BE49-F238E27FC236}">
                <a16:creationId xmlns:a16="http://schemas.microsoft.com/office/drawing/2014/main" id="{9258AAEC-86EC-405F-B7AB-541D3FEABBA9}"/>
              </a:ext>
            </a:extLst>
          </p:cNvPr>
          <p:cNvSpPr txBox="1">
            <a:spLocks/>
          </p:cNvSpPr>
          <p:nvPr/>
        </p:nvSpPr>
        <p:spPr>
          <a:xfrm>
            <a:off x="1995059" y="-23459"/>
            <a:ext cx="8350212" cy="1016549"/>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800" b="1" kern="1200">
                <a:solidFill>
                  <a:schemeClr val="tx1"/>
                </a:solidFill>
                <a:latin typeface="Noto Sans SC" panose="020B0500000000000000" pitchFamily="34" charset="-128"/>
                <a:ea typeface="Noto Sans SC" panose="020B0500000000000000" pitchFamily="34" charset="-128"/>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zh-CN" altLang="en-US" sz="24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rPr>
              <a:t>创新性：</a:t>
            </a:r>
            <a:r>
              <a:rPr lang="zh-CN" altLang="en-US" sz="2400" dirty="0">
                <a:latin typeface="Arial" panose="020B0604020202020204" pitchFamily="34" charset="0"/>
                <a:ea typeface="微软雅黑" panose="020B0503020204020204" pitchFamily="34" charset="-122"/>
              </a:rPr>
              <a:t>呋喹替尼的创新结构优化，拥有更高的激酶选择性</a:t>
            </a:r>
            <a:endParaRPr lang="en-US" altLang="zh-CN" sz="2400" dirty="0">
              <a:latin typeface="Arial" panose="020B0604020202020204" pitchFamily="34" charset="0"/>
              <a:ea typeface="微软雅黑" panose="020B0503020204020204" pitchFamily="34" charset="-122"/>
            </a:endParaRPr>
          </a:p>
        </p:txBody>
      </p:sp>
      <p:sp>
        <p:nvSpPr>
          <p:cNvPr id="2" name="Rectangle: Rounded Corners 1">
            <a:extLst>
              <a:ext uri="{FF2B5EF4-FFF2-40B4-BE49-F238E27FC236}">
                <a16:creationId xmlns:a16="http://schemas.microsoft.com/office/drawing/2014/main" id="{2B760118-067C-483E-80DF-CE717AE08D34}"/>
              </a:ext>
            </a:extLst>
          </p:cNvPr>
          <p:cNvSpPr/>
          <p:nvPr/>
        </p:nvSpPr>
        <p:spPr>
          <a:xfrm>
            <a:off x="89734" y="18472"/>
            <a:ext cx="1588654" cy="890628"/>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0" lang="en-US" sz="4000" b="1" i="0" u="none" strike="noStrike" kern="1200" cap="none" spc="0" normalizeH="0" noProof="0" dirty="0">
                <a:ln>
                  <a:noFill/>
                </a:ln>
                <a:solidFill>
                  <a:srgbClr val="FFFFFF"/>
                </a:solidFill>
                <a:effectLst/>
                <a:uLnTx/>
                <a:uFillTx/>
                <a:latin typeface="+mj-ea"/>
                <a:ea typeface="+mj-ea"/>
                <a:cs typeface="Arial"/>
              </a:rPr>
              <a:t>04</a:t>
            </a:r>
          </a:p>
        </p:txBody>
      </p:sp>
      <p:sp>
        <p:nvSpPr>
          <p:cNvPr id="4" name="Rectangle: Rounded Corners 3">
            <a:extLst>
              <a:ext uri="{FF2B5EF4-FFF2-40B4-BE49-F238E27FC236}">
                <a16:creationId xmlns:a16="http://schemas.microsoft.com/office/drawing/2014/main" id="{6287E103-D2EF-4270-BA51-E7594E6DCF4A}"/>
              </a:ext>
            </a:extLst>
          </p:cNvPr>
          <p:cNvSpPr/>
          <p:nvPr/>
        </p:nvSpPr>
        <p:spPr>
          <a:xfrm>
            <a:off x="357588" y="1053447"/>
            <a:ext cx="7239876" cy="184374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400" b="0" i="0" u="none" strike="noStrike" kern="1200" cap="none" spc="0" normalizeH="0" noProof="0">
              <a:ln>
                <a:noFill/>
              </a:ln>
              <a:solidFill>
                <a:srgbClr val="FFFFFF"/>
              </a:solidFill>
              <a:effectLst/>
              <a:uLnTx/>
              <a:uFillTx/>
              <a:latin typeface="Arial" panose="020B0604020202020204" pitchFamily="34" charset="0"/>
              <a:ea typeface="微软雅黑" panose="020B0503020204020204" pitchFamily="34" charset="-122"/>
              <a:cs typeface="Arial"/>
            </a:endParaRPr>
          </a:p>
        </p:txBody>
      </p:sp>
      <p:sp>
        <p:nvSpPr>
          <p:cNvPr id="7" name="TextBox 6">
            <a:extLst>
              <a:ext uri="{FF2B5EF4-FFF2-40B4-BE49-F238E27FC236}">
                <a16:creationId xmlns:a16="http://schemas.microsoft.com/office/drawing/2014/main" id="{7932B222-A46C-4E00-8BB3-BB9C2A28969D}"/>
              </a:ext>
            </a:extLst>
          </p:cNvPr>
          <p:cNvSpPr txBox="1"/>
          <p:nvPr/>
        </p:nvSpPr>
        <p:spPr>
          <a:xfrm>
            <a:off x="456423" y="1328869"/>
            <a:ext cx="7103486" cy="152618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600" dirty="0">
                <a:latin typeface="+mj-ea"/>
                <a:ea typeface="+mj-ea"/>
              </a:rPr>
              <a:t>呋喹替尼是选择性针对</a:t>
            </a:r>
            <a:r>
              <a:rPr lang="zh-CN" altLang="en-US" sz="1600" b="1" dirty="0">
                <a:solidFill>
                  <a:schemeClr val="accent1"/>
                </a:solidFill>
                <a:latin typeface="+mj-ea"/>
                <a:ea typeface="+mj-ea"/>
              </a:rPr>
              <a:t>所有三种</a:t>
            </a:r>
            <a:r>
              <a:rPr lang="en-US" altLang="zh-CN" sz="1600" b="1" dirty="0">
                <a:solidFill>
                  <a:schemeClr val="accent1"/>
                </a:solidFill>
                <a:latin typeface="+mj-ea"/>
                <a:ea typeface="+mj-ea"/>
              </a:rPr>
              <a:t>VEGFR </a:t>
            </a:r>
            <a:r>
              <a:rPr lang="en-US" altLang="zh-CN" sz="1600" dirty="0">
                <a:latin typeface="+mj-ea"/>
                <a:ea typeface="+mj-ea"/>
              </a:rPr>
              <a:t>(VEGFR-1/2/3) </a:t>
            </a:r>
            <a:r>
              <a:rPr lang="zh-CN" altLang="en-US" sz="1600" dirty="0">
                <a:latin typeface="+mj-ea"/>
                <a:ea typeface="+mj-ea"/>
              </a:rPr>
              <a:t>的口服抑制剂，创新结构优化，拥有</a:t>
            </a:r>
            <a:r>
              <a:rPr lang="zh-CN" altLang="en-US" sz="1600" b="1" dirty="0">
                <a:solidFill>
                  <a:schemeClr val="accent1"/>
                </a:solidFill>
                <a:latin typeface="+mj-ea"/>
                <a:ea typeface="+mj-ea"/>
              </a:rPr>
              <a:t>更高的激酶选择性</a:t>
            </a:r>
            <a:r>
              <a:rPr lang="zh-CN" altLang="en-US" sz="1600" dirty="0">
                <a:latin typeface="+mj-ea"/>
                <a:ea typeface="+mj-ea"/>
              </a:rPr>
              <a:t>，降低脱靶毒性</a:t>
            </a:r>
            <a:r>
              <a:rPr lang="en-US" altLang="zh-CN" sz="1600" baseline="30000" dirty="0">
                <a:latin typeface="+mj-ea"/>
                <a:ea typeface="+mj-ea"/>
              </a:rPr>
              <a:t>1</a:t>
            </a:r>
            <a:endParaRPr lang="zh-CN" altLang="en-US" sz="1600" baseline="30000" dirty="0">
              <a:latin typeface="+mj-ea"/>
              <a:ea typeface="+mj-ea"/>
            </a:endParaRPr>
          </a:p>
          <a:p>
            <a:pPr marL="285750" indent="-285750">
              <a:lnSpc>
                <a:spcPct val="150000"/>
              </a:lnSpc>
              <a:buFont typeface="Arial" panose="020B0604020202020204" pitchFamily="34" charset="0"/>
              <a:buChar char="•"/>
            </a:pPr>
            <a:r>
              <a:rPr lang="zh-CN" altLang="en-US" sz="1600" dirty="0">
                <a:latin typeface="+mj-ea"/>
                <a:ea typeface="+mj-ea"/>
              </a:rPr>
              <a:t>呋喹替尼联合</a:t>
            </a:r>
            <a:r>
              <a:rPr lang="en-US" altLang="zh-CN" sz="1600" dirty="0">
                <a:latin typeface="+mj-ea"/>
                <a:ea typeface="+mj-ea"/>
              </a:rPr>
              <a:t>PD-1</a:t>
            </a:r>
            <a:r>
              <a:rPr lang="zh-CN" altLang="en-US" sz="1600" dirty="0">
                <a:latin typeface="+mj-ea"/>
                <a:ea typeface="+mj-ea"/>
              </a:rPr>
              <a:t>抑制剂，通过肿瘤微环境重塑，重新活化效应性</a:t>
            </a:r>
            <a:r>
              <a:rPr lang="en-US" altLang="zh-CN" sz="1600" dirty="0">
                <a:latin typeface="+mj-ea"/>
                <a:ea typeface="+mj-ea"/>
              </a:rPr>
              <a:t>T</a:t>
            </a:r>
            <a:r>
              <a:rPr lang="zh-CN" altLang="en-US" sz="1600" dirty="0">
                <a:latin typeface="+mj-ea"/>
                <a:ea typeface="+mj-ea"/>
              </a:rPr>
              <a:t>细胞，恢复对肿瘤细胞的杀伤作用</a:t>
            </a:r>
            <a:r>
              <a:rPr lang="en-US" altLang="zh-CN" sz="1600" baseline="30000" dirty="0">
                <a:latin typeface="+mj-ea"/>
                <a:ea typeface="+mj-ea"/>
              </a:rPr>
              <a:t>2</a:t>
            </a:r>
            <a:r>
              <a:rPr lang="zh-CN" altLang="en-US" sz="1600" dirty="0">
                <a:latin typeface="+mj-ea"/>
                <a:ea typeface="+mj-ea"/>
              </a:rPr>
              <a:t>，</a:t>
            </a:r>
            <a:r>
              <a:rPr lang="zh-CN" altLang="en-US" sz="1600" b="1" dirty="0">
                <a:solidFill>
                  <a:schemeClr val="accent1"/>
                </a:solidFill>
                <a:latin typeface="+mj-ea"/>
                <a:ea typeface="+mj-ea"/>
              </a:rPr>
              <a:t>协同增效，实现</a:t>
            </a:r>
            <a:r>
              <a:rPr lang="en-US" altLang="zh-CN" sz="1600" b="1" dirty="0">
                <a:solidFill>
                  <a:schemeClr val="accent1"/>
                </a:solidFill>
                <a:latin typeface="+mj-ea"/>
                <a:ea typeface="+mj-ea"/>
              </a:rPr>
              <a:t>1+1</a:t>
            </a:r>
            <a:r>
              <a:rPr lang="zh-CN" altLang="en-US" sz="1600" b="1" dirty="0">
                <a:solidFill>
                  <a:schemeClr val="accent1"/>
                </a:solidFill>
                <a:latin typeface="+mj-ea"/>
                <a:ea typeface="+mj-ea"/>
              </a:rPr>
              <a:t>＞</a:t>
            </a:r>
            <a:r>
              <a:rPr lang="en-US" altLang="zh-CN" sz="1600" b="1" dirty="0">
                <a:solidFill>
                  <a:schemeClr val="accent1"/>
                </a:solidFill>
                <a:latin typeface="+mj-ea"/>
                <a:ea typeface="+mj-ea"/>
              </a:rPr>
              <a:t>2</a:t>
            </a:r>
          </a:p>
        </p:txBody>
      </p:sp>
      <p:sp>
        <p:nvSpPr>
          <p:cNvPr id="12" name="Rectangle: Rounded Corners 11">
            <a:extLst>
              <a:ext uri="{FF2B5EF4-FFF2-40B4-BE49-F238E27FC236}">
                <a16:creationId xmlns:a16="http://schemas.microsoft.com/office/drawing/2014/main" id="{B20E86E6-0A8A-4CB4-8637-7DF09D08DFE7}"/>
              </a:ext>
            </a:extLst>
          </p:cNvPr>
          <p:cNvSpPr/>
          <p:nvPr/>
        </p:nvSpPr>
        <p:spPr>
          <a:xfrm>
            <a:off x="357588" y="3000845"/>
            <a:ext cx="7304078" cy="2207469"/>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400" b="0" i="0" u="none" strike="noStrike" kern="1200" cap="none" spc="0" normalizeH="0" noProof="0">
              <a:ln>
                <a:noFill/>
              </a:ln>
              <a:solidFill>
                <a:srgbClr val="FFFFFF"/>
              </a:solidFill>
              <a:effectLst/>
              <a:uLnTx/>
              <a:uFillTx/>
              <a:latin typeface="Arial" panose="020B0604020202020204" pitchFamily="34" charset="0"/>
              <a:ea typeface="微软雅黑" panose="020B0503020204020204" pitchFamily="34" charset="-122"/>
              <a:cs typeface="Arial"/>
            </a:endParaRPr>
          </a:p>
        </p:txBody>
      </p:sp>
      <p:sp>
        <p:nvSpPr>
          <p:cNvPr id="11" name="Rectangle: Rounded Corners 10">
            <a:extLst>
              <a:ext uri="{FF2B5EF4-FFF2-40B4-BE49-F238E27FC236}">
                <a16:creationId xmlns:a16="http://schemas.microsoft.com/office/drawing/2014/main" id="{1CAC4405-2054-43BB-BB74-9F4E8BA8B4B1}"/>
              </a:ext>
            </a:extLst>
          </p:cNvPr>
          <p:cNvSpPr/>
          <p:nvPr/>
        </p:nvSpPr>
        <p:spPr>
          <a:xfrm>
            <a:off x="357589" y="1043384"/>
            <a:ext cx="2153894" cy="34972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0" lang="zh-CN" altLang="en-US" sz="2000" b="1" i="0" u="none" strike="noStrike" kern="1200" cap="none" spc="0" normalizeH="0" noProof="0" dirty="0">
                <a:ln>
                  <a:noFill/>
                </a:ln>
                <a:solidFill>
                  <a:srgbClr val="FFFFFF"/>
                </a:solidFill>
                <a:effectLst/>
                <a:uLnTx/>
                <a:uFillTx/>
                <a:latin typeface="+mj-ea"/>
                <a:ea typeface="+mj-ea"/>
                <a:cs typeface="Arial"/>
              </a:rPr>
              <a:t>机制创新</a:t>
            </a:r>
          </a:p>
        </p:txBody>
      </p:sp>
      <p:sp>
        <p:nvSpPr>
          <p:cNvPr id="14" name="TextBox 13">
            <a:extLst>
              <a:ext uri="{FF2B5EF4-FFF2-40B4-BE49-F238E27FC236}">
                <a16:creationId xmlns:a16="http://schemas.microsoft.com/office/drawing/2014/main" id="{010F6C1E-F941-409B-84E9-9A5D577B7438}"/>
              </a:ext>
            </a:extLst>
          </p:cNvPr>
          <p:cNvSpPr txBox="1"/>
          <p:nvPr/>
        </p:nvSpPr>
        <p:spPr>
          <a:xfrm>
            <a:off x="457884" y="3298815"/>
            <a:ext cx="7167689" cy="1892249"/>
          </a:xfrm>
          <a:prstGeom prst="rect">
            <a:avLst/>
          </a:prstGeom>
          <a:noFill/>
        </p:spPr>
        <p:txBody>
          <a:bodyPr wrap="square" rtlCol="0">
            <a:spAutoFit/>
          </a:bodyPr>
          <a:lstStyle/>
          <a:p>
            <a:pPr marL="285750" marR="0" lvl="0" indent="-285750" fontAlgn="auto">
              <a:lnSpc>
                <a:spcPct val="150000"/>
              </a:lnSpc>
              <a:spcBef>
                <a:spcPts val="0"/>
              </a:spcBef>
              <a:spcAft>
                <a:spcPts val="0"/>
              </a:spcAft>
              <a:buClrTx/>
              <a:buSzTx/>
              <a:buFont typeface="Arial" panose="020B0604020202020204" pitchFamily="34" charset="0"/>
              <a:buChar char="•"/>
              <a:tabLst/>
              <a:defRPr/>
            </a:pPr>
            <a:r>
              <a:rPr lang="zh-CN" altLang="en-US" sz="1600" dirty="0">
                <a:latin typeface="+mj-ea"/>
                <a:ea typeface="+mj-ea"/>
              </a:rPr>
              <a:t>获得 “</a:t>
            </a:r>
            <a:r>
              <a:rPr lang="zh-CN" altLang="en-US" sz="1600" b="1" dirty="0">
                <a:solidFill>
                  <a:schemeClr val="accent1"/>
                </a:solidFill>
                <a:latin typeface="+mj-ea"/>
                <a:ea typeface="+mj-ea"/>
              </a:rPr>
              <a:t>重大新药创制</a:t>
            </a:r>
            <a:r>
              <a:rPr lang="zh-CN" altLang="en-US" sz="1600" dirty="0">
                <a:latin typeface="+mj-ea"/>
                <a:ea typeface="+mj-ea"/>
              </a:rPr>
              <a:t>”国家科技重大专项支持，课题编号：</a:t>
            </a:r>
            <a:r>
              <a:rPr lang="en-US" altLang="zh-CN" sz="1600" dirty="0">
                <a:latin typeface="+mj-ea"/>
                <a:ea typeface="+mj-ea"/>
              </a:rPr>
              <a:t>2013ZX09101105</a:t>
            </a:r>
            <a:r>
              <a:rPr lang="zh-CN" altLang="en-US" sz="1600" dirty="0">
                <a:latin typeface="+mj-ea"/>
                <a:ea typeface="+mj-ea"/>
              </a:rPr>
              <a:t>、</a:t>
            </a:r>
            <a:r>
              <a:rPr lang="en-US" altLang="zh-CN" sz="1600" dirty="0">
                <a:latin typeface="+mj-ea"/>
                <a:ea typeface="+mj-ea"/>
              </a:rPr>
              <a:t>2019ZX09301012</a:t>
            </a:r>
            <a:r>
              <a:rPr lang="zh-CN" altLang="en-US" sz="1600" dirty="0">
                <a:latin typeface="+mj-ea"/>
                <a:ea typeface="+mj-ea"/>
              </a:rPr>
              <a:t>、</a:t>
            </a:r>
            <a:r>
              <a:rPr lang="en-US" altLang="zh-CN" sz="1600" dirty="0">
                <a:latin typeface="+mj-ea"/>
                <a:ea typeface="+mj-ea"/>
              </a:rPr>
              <a:t>2019ZX09739002</a:t>
            </a:r>
          </a:p>
          <a:p>
            <a:pPr marL="285750" marR="0" lvl="0" indent="-285750" fontAlgn="auto">
              <a:lnSpc>
                <a:spcPct val="150000"/>
              </a:lnSpc>
              <a:spcBef>
                <a:spcPts val="0"/>
              </a:spcBef>
              <a:spcAft>
                <a:spcPts val="0"/>
              </a:spcAft>
              <a:buClrTx/>
              <a:buSzTx/>
              <a:buFont typeface="Arial" panose="020B0604020202020204" pitchFamily="34" charset="0"/>
              <a:buChar char="•"/>
              <a:tabLst/>
              <a:defRPr/>
            </a:pPr>
            <a:r>
              <a:rPr lang="zh-CN" altLang="en-US" sz="1600" b="1" dirty="0">
                <a:solidFill>
                  <a:schemeClr val="accent1"/>
                </a:solidFill>
                <a:latin typeface="+mj-ea"/>
                <a:ea typeface="+mj-ea"/>
              </a:rPr>
              <a:t>上海药学科技奖（应用类）一等奖</a:t>
            </a:r>
            <a:endParaRPr lang="en-US" altLang="zh-CN" sz="1600" b="1" dirty="0">
              <a:solidFill>
                <a:schemeClr val="accent1"/>
              </a:solidFill>
              <a:latin typeface="+mj-ea"/>
              <a:ea typeface="+mj-ea"/>
            </a:endParaRPr>
          </a:p>
          <a:p>
            <a:pPr marL="285750" marR="0" lvl="0" indent="-285750" fontAlgn="auto">
              <a:lnSpc>
                <a:spcPct val="150000"/>
              </a:lnSpc>
              <a:spcBef>
                <a:spcPts val="0"/>
              </a:spcBef>
              <a:spcAft>
                <a:spcPts val="0"/>
              </a:spcAft>
              <a:buClrTx/>
              <a:buSzTx/>
              <a:buFont typeface="Arial" panose="020B0604020202020204" pitchFamily="34" charset="0"/>
              <a:buChar char="•"/>
              <a:tabLst/>
              <a:defRPr/>
            </a:pPr>
            <a:r>
              <a:rPr lang="zh-CN" altLang="en-US" sz="1600" b="1" dirty="0">
                <a:solidFill>
                  <a:schemeClr val="accent1"/>
                </a:solidFill>
                <a:latin typeface="+mj-ea"/>
                <a:ea typeface="+mj-ea"/>
              </a:rPr>
              <a:t>上海创新产品推荐目录</a:t>
            </a:r>
            <a:endParaRPr lang="en-US" altLang="zh-CN" sz="1600" b="1" dirty="0">
              <a:solidFill>
                <a:schemeClr val="accent1"/>
              </a:solidFill>
              <a:latin typeface="+mj-ea"/>
              <a:ea typeface="+mj-ea"/>
            </a:endParaRPr>
          </a:p>
          <a:p>
            <a:pPr marL="285750" marR="0" lvl="0" indent="-285750" fontAlgn="auto">
              <a:lnSpc>
                <a:spcPct val="150000"/>
              </a:lnSpc>
              <a:spcBef>
                <a:spcPts val="0"/>
              </a:spcBef>
              <a:spcAft>
                <a:spcPts val="0"/>
              </a:spcAft>
              <a:buClrTx/>
              <a:buSzTx/>
              <a:buFont typeface="Arial" panose="020B0604020202020204" pitchFamily="34" charset="0"/>
              <a:buChar char="•"/>
              <a:tabLst/>
              <a:defRPr/>
            </a:pPr>
            <a:r>
              <a:rPr lang="zh-CN" altLang="en-US" sz="1600" dirty="0">
                <a:latin typeface="+mj-ea"/>
                <a:ea typeface="+mj-ea"/>
              </a:rPr>
              <a:t>中国化学制药优秀产品品牌（原研药、专利药类；抗肿瘤和免疫调节剂类）</a:t>
            </a:r>
            <a:endParaRPr lang="en-US" altLang="zh-CN" sz="1600" dirty="0">
              <a:latin typeface="+mj-ea"/>
              <a:ea typeface="+mj-ea"/>
            </a:endParaRPr>
          </a:p>
        </p:txBody>
      </p:sp>
      <p:pic>
        <p:nvPicPr>
          <p:cNvPr id="6" name="Picture 5">
            <a:extLst>
              <a:ext uri="{FF2B5EF4-FFF2-40B4-BE49-F238E27FC236}">
                <a16:creationId xmlns:a16="http://schemas.microsoft.com/office/drawing/2014/main" id="{F99DD7DA-AAA1-4702-ABAD-E72B1F67CDBF}"/>
              </a:ext>
            </a:extLst>
          </p:cNvPr>
          <p:cNvPicPr>
            <a:picLocks noChangeAspect="1"/>
          </p:cNvPicPr>
          <p:nvPr/>
        </p:nvPicPr>
        <p:blipFill rotWithShape="1">
          <a:blip r:embed="rId3"/>
          <a:srcRect l="3076" t="2245" r="6023" b="12624"/>
          <a:stretch/>
        </p:blipFill>
        <p:spPr>
          <a:xfrm>
            <a:off x="8425309" y="3834772"/>
            <a:ext cx="2787195" cy="2241874"/>
          </a:xfrm>
          <a:prstGeom prst="rect">
            <a:avLst/>
          </a:prstGeom>
        </p:spPr>
      </p:pic>
      <p:pic>
        <p:nvPicPr>
          <p:cNvPr id="18" name="Picture 17">
            <a:extLst>
              <a:ext uri="{FF2B5EF4-FFF2-40B4-BE49-F238E27FC236}">
                <a16:creationId xmlns:a16="http://schemas.microsoft.com/office/drawing/2014/main" id="{8FEC5B52-3EF3-462C-AC6F-24B79274FB55}"/>
              </a:ext>
            </a:extLst>
          </p:cNvPr>
          <p:cNvPicPr>
            <a:picLocks noChangeAspect="1"/>
          </p:cNvPicPr>
          <p:nvPr/>
        </p:nvPicPr>
        <p:blipFill rotWithShape="1">
          <a:blip r:embed="rId4"/>
          <a:srcRect l="5393" t="9228" r="8865"/>
          <a:stretch/>
        </p:blipFill>
        <p:spPr>
          <a:xfrm>
            <a:off x="8491584" y="1942890"/>
            <a:ext cx="2654644" cy="1206483"/>
          </a:xfrm>
          <a:prstGeom prst="rect">
            <a:avLst/>
          </a:prstGeom>
        </p:spPr>
      </p:pic>
      <p:sp>
        <p:nvSpPr>
          <p:cNvPr id="21" name="TextBox 20">
            <a:extLst>
              <a:ext uri="{FF2B5EF4-FFF2-40B4-BE49-F238E27FC236}">
                <a16:creationId xmlns:a16="http://schemas.microsoft.com/office/drawing/2014/main" id="{B52FB87C-DF00-463F-83E6-F503097EC3BC}"/>
              </a:ext>
            </a:extLst>
          </p:cNvPr>
          <p:cNvSpPr txBox="1"/>
          <p:nvPr/>
        </p:nvSpPr>
        <p:spPr>
          <a:xfrm>
            <a:off x="8216511" y="6341021"/>
            <a:ext cx="3360656" cy="430887"/>
          </a:xfrm>
          <a:prstGeom prst="rect">
            <a:avLst/>
          </a:prstGeom>
          <a:noFill/>
        </p:spPr>
        <p:txBody>
          <a:bodyPr wrap="square" rtlCol="0">
            <a:spAutoFit/>
          </a:bodyPr>
          <a:lstStyle/>
          <a:p>
            <a:r>
              <a:rPr lang="en-US" altLang="zh-CN" sz="1100" dirty="0">
                <a:latin typeface="+mj-ea"/>
                <a:ea typeface="+mj-ea"/>
              </a:rPr>
              <a:t>253</a:t>
            </a:r>
            <a:r>
              <a:rPr lang="zh-CN" altLang="en-US" sz="1100" dirty="0">
                <a:latin typeface="+mj-ea"/>
                <a:ea typeface="+mj-ea"/>
              </a:rPr>
              <a:t>个激酶的选择性测试 </a:t>
            </a:r>
            <a:r>
              <a:rPr lang="en-US" altLang="zh-CN" sz="1100" dirty="0">
                <a:latin typeface="+mj-ea"/>
                <a:ea typeface="+mj-ea"/>
              </a:rPr>
              <a:t>:VEGFRs(</a:t>
            </a:r>
            <a:r>
              <a:rPr lang="zh-CN" altLang="en-US" sz="1100" dirty="0">
                <a:latin typeface="+mj-ea"/>
                <a:ea typeface="+mj-ea"/>
              </a:rPr>
              <a:t>图中红点所示</a:t>
            </a:r>
            <a:r>
              <a:rPr lang="en-US" altLang="zh-CN" sz="1100" dirty="0">
                <a:latin typeface="+mj-ea"/>
                <a:ea typeface="+mj-ea"/>
              </a:rPr>
              <a:t>)</a:t>
            </a:r>
          </a:p>
          <a:p>
            <a:r>
              <a:rPr lang="zh-CN" altLang="en-US" sz="1100" i="0" u="none" strike="noStrike" baseline="0" dirty="0">
                <a:solidFill>
                  <a:srgbClr val="000000"/>
                </a:solidFill>
                <a:latin typeface="+mj-ea"/>
                <a:ea typeface="+mj-ea"/>
              </a:rPr>
              <a:t>在呋喹替尼浓度</a:t>
            </a:r>
            <a:r>
              <a:rPr lang="en-US" altLang="zh-CN" sz="1100" i="0" u="none" strike="noStrike" baseline="0" dirty="0">
                <a:solidFill>
                  <a:srgbClr val="DC207A"/>
                </a:solidFill>
                <a:latin typeface="+mj-ea"/>
                <a:ea typeface="+mj-ea"/>
              </a:rPr>
              <a:t>1μM</a:t>
            </a:r>
            <a:r>
              <a:rPr lang="zh-CN" altLang="en-US" sz="1100" i="0" u="none" strike="noStrike" baseline="0" dirty="0">
                <a:solidFill>
                  <a:srgbClr val="DC207A"/>
                </a:solidFill>
                <a:latin typeface="+mj-ea"/>
                <a:ea typeface="+mj-ea"/>
              </a:rPr>
              <a:t>的抑制程度</a:t>
            </a:r>
            <a:r>
              <a:rPr lang="en-US" altLang="zh-CN" sz="1100" i="0" u="none" strike="noStrike" baseline="0" dirty="0">
                <a:solidFill>
                  <a:srgbClr val="DC207A"/>
                </a:solidFill>
                <a:latin typeface="+mj-ea"/>
                <a:ea typeface="+mj-ea"/>
              </a:rPr>
              <a:t>&gt;90%</a:t>
            </a:r>
            <a:endParaRPr lang="en-US" sz="1100" dirty="0">
              <a:latin typeface="+mj-ea"/>
              <a:ea typeface="+mj-ea"/>
            </a:endParaRPr>
          </a:p>
        </p:txBody>
      </p:sp>
      <p:sp>
        <p:nvSpPr>
          <p:cNvPr id="22" name="TextBox 21">
            <a:extLst>
              <a:ext uri="{FF2B5EF4-FFF2-40B4-BE49-F238E27FC236}">
                <a16:creationId xmlns:a16="http://schemas.microsoft.com/office/drawing/2014/main" id="{11543642-5E35-4098-9035-95285C5E8508}"/>
              </a:ext>
            </a:extLst>
          </p:cNvPr>
          <p:cNvSpPr txBox="1"/>
          <p:nvPr/>
        </p:nvSpPr>
        <p:spPr>
          <a:xfrm>
            <a:off x="8189565" y="1306734"/>
            <a:ext cx="2886791" cy="369332"/>
          </a:xfrm>
          <a:prstGeom prst="rect">
            <a:avLst/>
          </a:prstGeom>
          <a:noFill/>
        </p:spPr>
        <p:txBody>
          <a:bodyPr wrap="square" rtlCol="0">
            <a:spAutoFit/>
          </a:bodyPr>
          <a:lstStyle/>
          <a:p>
            <a:pPr marL="285750" indent="-285750" algn="ctr">
              <a:buFont typeface="Arial" panose="020B0604020202020204" pitchFamily="34" charset="0"/>
              <a:buChar char="•"/>
            </a:pPr>
            <a:r>
              <a:rPr lang="zh-CN" altLang="en-US" dirty="0"/>
              <a:t>呋喹替尼创新结构优化</a:t>
            </a:r>
            <a:endParaRPr lang="en-US" dirty="0"/>
          </a:p>
        </p:txBody>
      </p:sp>
      <p:sp>
        <p:nvSpPr>
          <p:cNvPr id="23" name="TextBox 22">
            <a:extLst>
              <a:ext uri="{FF2B5EF4-FFF2-40B4-BE49-F238E27FC236}">
                <a16:creationId xmlns:a16="http://schemas.microsoft.com/office/drawing/2014/main" id="{07C7A6AE-1E50-4E39-8D3F-DC84E86A8C92}"/>
              </a:ext>
            </a:extLst>
          </p:cNvPr>
          <p:cNvSpPr txBox="1"/>
          <p:nvPr/>
        </p:nvSpPr>
        <p:spPr>
          <a:xfrm>
            <a:off x="8189565" y="3301124"/>
            <a:ext cx="3235056" cy="369332"/>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t>呋喹替尼更高激酶选择性</a:t>
            </a:r>
            <a:endParaRPr lang="en-US" dirty="0"/>
          </a:p>
        </p:txBody>
      </p:sp>
      <p:sp>
        <p:nvSpPr>
          <p:cNvPr id="25" name="Rectangle: Rounded Corners 24">
            <a:extLst>
              <a:ext uri="{FF2B5EF4-FFF2-40B4-BE49-F238E27FC236}">
                <a16:creationId xmlns:a16="http://schemas.microsoft.com/office/drawing/2014/main" id="{291F2205-3254-4A35-A5BF-703807A8558A}"/>
              </a:ext>
            </a:extLst>
          </p:cNvPr>
          <p:cNvSpPr/>
          <p:nvPr/>
        </p:nvSpPr>
        <p:spPr>
          <a:xfrm>
            <a:off x="421791" y="3000845"/>
            <a:ext cx="2153894" cy="34972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0" lang="zh-CN" altLang="en-US" sz="2000" b="1" i="0" u="none" strike="noStrike" kern="1200" cap="none" spc="0" normalizeH="0" noProof="0" dirty="0">
                <a:ln>
                  <a:noFill/>
                </a:ln>
                <a:solidFill>
                  <a:srgbClr val="FFFFFF"/>
                </a:solidFill>
                <a:effectLst/>
                <a:uLnTx/>
                <a:uFillTx/>
                <a:latin typeface="+mj-ea"/>
                <a:ea typeface="+mj-ea"/>
                <a:cs typeface="Arial"/>
              </a:rPr>
              <a:t>研发创新</a:t>
            </a:r>
            <a:endParaRPr kumimoji="0" lang="en-US" altLang="zh-CN" sz="2000" b="1" i="0" u="none" strike="noStrike" kern="1200" cap="none" spc="0" normalizeH="0" noProof="0" dirty="0">
              <a:ln>
                <a:noFill/>
              </a:ln>
              <a:solidFill>
                <a:srgbClr val="FFFFFF"/>
              </a:solidFill>
              <a:effectLst/>
              <a:uLnTx/>
              <a:uFillTx/>
              <a:latin typeface="+mj-ea"/>
              <a:ea typeface="+mj-ea"/>
              <a:cs typeface="Arial"/>
            </a:endParaRPr>
          </a:p>
        </p:txBody>
      </p:sp>
      <p:sp>
        <p:nvSpPr>
          <p:cNvPr id="26" name="Rectangle: Rounded Corners 25">
            <a:extLst>
              <a:ext uri="{FF2B5EF4-FFF2-40B4-BE49-F238E27FC236}">
                <a16:creationId xmlns:a16="http://schemas.microsoft.com/office/drawing/2014/main" id="{6292C4F5-1A7D-4E00-ACC2-DC258E378D5B}"/>
              </a:ext>
            </a:extLst>
          </p:cNvPr>
          <p:cNvSpPr/>
          <p:nvPr/>
        </p:nvSpPr>
        <p:spPr>
          <a:xfrm>
            <a:off x="421791" y="5311966"/>
            <a:ext cx="2153894" cy="34972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0" lang="zh-CN" altLang="en-US" sz="2000" b="1" i="0" u="none" strike="noStrike" kern="1200" cap="none" spc="0" normalizeH="0" noProof="0" dirty="0">
                <a:ln>
                  <a:noFill/>
                </a:ln>
                <a:solidFill>
                  <a:srgbClr val="FFFFFF"/>
                </a:solidFill>
                <a:effectLst/>
                <a:uLnTx/>
                <a:uFillTx/>
                <a:latin typeface="+mj-ea"/>
                <a:ea typeface="+mj-ea"/>
                <a:cs typeface="Arial"/>
              </a:rPr>
              <a:t>国际创新</a:t>
            </a:r>
            <a:endParaRPr kumimoji="0" lang="en-US" altLang="zh-CN" sz="2000" b="1" i="0" u="none" strike="noStrike" kern="1200" cap="none" spc="0" normalizeH="0" noProof="0" dirty="0">
              <a:ln>
                <a:noFill/>
              </a:ln>
              <a:solidFill>
                <a:srgbClr val="FFFFFF"/>
              </a:solidFill>
              <a:effectLst/>
              <a:uLnTx/>
              <a:uFillTx/>
              <a:latin typeface="+mj-ea"/>
              <a:ea typeface="+mj-ea"/>
              <a:cs typeface="Arial"/>
            </a:endParaRPr>
          </a:p>
        </p:txBody>
      </p:sp>
      <p:sp>
        <p:nvSpPr>
          <p:cNvPr id="27" name="Rectangle: Rounded Corners 26">
            <a:extLst>
              <a:ext uri="{FF2B5EF4-FFF2-40B4-BE49-F238E27FC236}">
                <a16:creationId xmlns:a16="http://schemas.microsoft.com/office/drawing/2014/main" id="{712B7EE3-2AE5-4AA5-A58C-B602FF439106}"/>
              </a:ext>
            </a:extLst>
          </p:cNvPr>
          <p:cNvSpPr/>
          <p:nvPr/>
        </p:nvSpPr>
        <p:spPr>
          <a:xfrm>
            <a:off x="357588" y="5311966"/>
            <a:ext cx="7304078" cy="1240895"/>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400" b="0" i="0" u="none" strike="noStrike" kern="1200" cap="none" spc="0" normalizeH="0" noProof="0">
              <a:ln>
                <a:noFill/>
              </a:ln>
              <a:solidFill>
                <a:srgbClr val="FFFFFF"/>
              </a:solidFill>
              <a:effectLst/>
              <a:uLnTx/>
              <a:uFillTx/>
              <a:latin typeface="Arial" panose="020B0604020202020204" pitchFamily="34" charset="0"/>
              <a:ea typeface="微软雅黑" panose="020B0503020204020204" pitchFamily="34" charset="-122"/>
              <a:cs typeface="Arial"/>
            </a:endParaRPr>
          </a:p>
        </p:txBody>
      </p:sp>
      <p:sp>
        <p:nvSpPr>
          <p:cNvPr id="28" name="TextBox 27">
            <a:extLst>
              <a:ext uri="{FF2B5EF4-FFF2-40B4-BE49-F238E27FC236}">
                <a16:creationId xmlns:a16="http://schemas.microsoft.com/office/drawing/2014/main" id="{AE180922-8B36-4102-90E6-CC16A9C74A87}"/>
              </a:ext>
            </a:extLst>
          </p:cNvPr>
          <p:cNvSpPr txBox="1"/>
          <p:nvPr/>
        </p:nvSpPr>
        <p:spPr>
          <a:xfrm>
            <a:off x="421791" y="5765338"/>
            <a:ext cx="7205243" cy="787523"/>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zh-CN" altLang="en-US" sz="1600" b="1" dirty="0">
                <a:solidFill>
                  <a:schemeClr val="accent1"/>
                </a:solidFill>
                <a:latin typeface="+mj-ea"/>
                <a:ea typeface="+mj-ea"/>
              </a:rPr>
              <a:t>呋喹替尼已成功出海</a:t>
            </a:r>
            <a:r>
              <a:rPr lang="zh-CN" altLang="en-US" sz="1600" dirty="0">
                <a:latin typeface="+mj-ea"/>
                <a:ea typeface="+mj-ea"/>
              </a:rPr>
              <a:t>美国、欧盟、日本、英国、瑞士、加拿大、澳大利亚等众多发达市场，是拥有全球自主知识产权的</a:t>
            </a:r>
            <a:r>
              <a:rPr lang="zh-CN" altLang="en-US" sz="1600" b="1" dirty="0">
                <a:solidFill>
                  <a:schemeClr val="accent1"/>
                </a:solidFill>
                <a:latin typeface="+mj-ea"/>
                <a:ea typeface="+mj-ea"/>
              </a:rPr>
              <a:t>本土抗癌</a:t>
            </a:r>
            <a:r>
              <a:rPr lang="en-US" altLang="zh-CN" sz="1600" b="1" dirty="0">
                <a:solidFill>
                  <a:schemeClr val="accent1"/>
                </a:solidFill>
                <a:latin typeface="+mj-ea"/>
                <a:ea typeface="+mj-ea"/>
              </a:rPr>
              <a:t>1</a:t>
            </a:r>
            <a:r>
              <a:rPr lang="zh-CN" altLang="en-US" sz="1600" b="1" dirty="0">
                <a:solidFill>
                  <a:schemeClr val="accent1"/>
                </a:solidFill>
                <a:latin typeface="+mj-ea"/>
                <a:ea typeface="+mj-ea"/>
              </a:rPr>
              <a:t>类新药</a:t>
            </a:r>
            <a:endParaRPr lang="en-US" altLang="zh-CN" sz="1600" b="1" dirty="0">
              <a:solidFill>
                <a:schemeClr val="accent1"/>
              </a:solidFill>
              <a:latin typeface="+mj-ea"/>
              <a:ea typeface="+mj-ea"/>
            </a:endParaRPr>
          </a:p>
        </p:txBody>
      </p:sp>
      <p:sp>
        <p:nvSpPr>
          <p:cNvPr id="19" name="TextBox 18">
            <a:extLst>
              <a:ext uri="{FF2B5EF4-FFF2-40B4-BE49-F238E27FC236}">
                <a16:creationId xmlns:a16="http://schemas.microsoft.com/office/drawing/2014/main" id="{57CB583C-1625-44FC-A0B1-50935B5D6CD6}"/>
              </a:ext>
            </a:extLst>
          </p:cNvPr>
          <p:cNvSpPr txBox="1"/>
          <p:nvPr/>
        </p:nvSpPr>
        <p:spPr>
          <a:xfrm>
            <a:off x="357588" y="6552861"/>
            <a:ext cx="6094476" cy="338554"/>
          </a:xfrm>
          <a:prstGeom prst="rect">
            <a:avLst/>
          </a:prstGeom>
          <a:noFill/>
        </p:spPr>
        <p:txBody>
          <a:bodyPr wrap="square">
            <a:spAutoFit/>
          </a:bodyPr>
          <a:lstStyle/>
          <a:p>
            <a:pPr marR="0">
              <a:spcBef>
                <a:spcPts val="0"/>
              </a:spcBef>
              <a:spcAft>
                <a:spcPts val="0"/>
              </a:spcAft>
              <a:tabLst>
                <a:tab pos="2743200" algn="ctr"/>
                <a:tab pos="5486400" algn="r"/>
              </a:tabLst>
            </a:pPr>
            <a:r>
              <a:rPr lang="en-US" altLang="zh-CN" sz="800" dirty="0">
                <a:effectLst/>
                <a:latin typeface="+mj-ea"/>
                <a:ea typeface="+mj-ea"/>
                <a:cs typeface="Times New Roman" panose="02020603050405020304" pitchFamily="18" charset="0"/>
              </a:rPr>
              <a:t>1.Cancer Biol &amp; Therapy, 15:12, 1635-1645 (2014)</a:t>
            </a:r>
          </a:p>
          <a:p>
            <a:pPr marR="0">
              <a:spcBef>
                <a:spcPts val="0"/>
              </a:spcBef>
              <a:spcAft>
                <a:spcPts val="0"/>
              </a:spcAft>
              <a:tabLst>
                <a:tab pos="2743200" algn="ctr"/>
                <a:tab pos="5486400" algn="r"/>
              </a:tabLst>
            </a:pPr>
            <a:r>
              <a:rPr lang="en-US" altLang="zh-CN" sz="800" dirty="0">
                <a:latin typeface="+mj-ea"/>
                <a:ea typeface="+mj-ea"/>
                <a:cs typeface="Times New Roman" panose="02020603050405020304" pitchFamily="18" charset="0"/>
              </a:rPr>
              <a:t>2. Yuanyuan Wang et al. 2020 Nov 15;205(10):2905-2915. </a:t>
            </a:r>
            <a:r>
              <a:rPr lang="en-US" altLang="zh-CN" sz="800" dirty="0" err="1">
                <a:latin typeface="+mj-ea"/>
                <a:ea typeface="+mj-ea"/>
                <a:cs typeface="Times New Roman" panose="02020603050405020304" pitchFamily="18" charset="0"/>
              </a:rPr>
              <a:t>Epub</a:t>
            </a:r>
            <a:r>
              <a:rPr lang="en-US" altLang="zh-CN" sz="800" dirty="0">
                <a:latin typeface="+mj-ea"/>
                <a:ea typeface="+mj-ea"/>
                <a:cs typeface="Times New Roman" panose="02020603050405020304" pitchFamily="18" charset="0"/>
              </a:rPr>
              <a:t> 2020 Oct 7</a:t>
            </a:r>
            <a:endParaRPr lang="en-US" sz="800" dirty="0">
              <a:effectLst/>
              <a:latin typeface="+mj-ea"/>
              <a:ea typeface="+mj-ea"/>
              <a:cs typeface="Times New Roman" panose="02020603050405020304" pitchFamily="18" charset="0"/>
            </a:endParaRPr>
          </a:p>
        </p:txBody>
      </p:sp>
    </p:spTree>
    <p:extLst>
      <p:ext uri="{BB962C8B-B14F-4D97-AF65-F5344CB8AC3E}">
        <p14:creationId xmlns:p14="http://schemas.microsoft.com/office/powerpoint/2010/main" val="3513549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8">
            <a:extLst>
              <a:ext uri="{FF2B5EF4-FFF2-40B4-BE49-F238E27FC236}">
                <a16:creationId xmlns:a16="http://schemas.microsoft.com/office/drawing/2014/main" id="{9258AAEC-86EC-405F-B7AB-541D3FEABBA9}"/>
              </a:ext>
            </a:extLst>
          </p:cNvPr>
          <p:cNvSpPr txBox="1">
            <a:spLocks/>
          </p:cNvSpPr>
          <p:nvPr/>
        </p:nvSpPr>
        <p:spPr>
          <a:xfrm>
            <a:off x="1928626" y="54309"/>
            <a:ext cx="8581436" cy="890629"/>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800" b="1" kern="1200">
                <a:solidFill>
                  <a:schemeClr val="tx1"/>
                </a:solidFill>
                <a:latin typeface="Noto Sans SC" panose="020B0500000000000000" pitchFamily="34" charset="-128"/>
                <a:ea typeface="Noto Sans SC" panose="020B0500000000000000" pitchFamily="34" charset="-128"/>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zh-CN" altLang="en-US" sz="24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rPr>
              <a:t>公平性： </a:t>
            </a:r>
          </a:p>
          <a:p>
            <a:pPr marL="0" marR="0" lvl="0" indent="0" algn="l" defTabSz="914400" rtl="0" eaLnBrk="1" fontAlgn="auto" latinLnBrk="0" hangingPunct="1">
              <a:lnSpc>
                <a:spcPts val="3000"/>
              </a:lnSpc>
              <a:spcBef>
                <a:spcPct val="0"/>
              </a:spcBef>
              <a:spcAft>
                <a:spcPts val="0"/>
              </a:spcAft>
              <a:buClrTx/>
              <a:buSzTx/>
              <a:buFontTx/>
              <a:buNone/>
              <a:tabLst/>
              <a:defRPr/>
            </a:pPr>
            <a:r>
              <a:rPr kumimoji="0" lang="zh-CN" altLang="en-US" sz="20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rPr>
              <a:t>呋喹替尼新增适应症弥补目录内靶免治疗方案的空白</a:t>
            </a:r>
            <a:endParaRPr lang="en-US" altLang="zh-CN" sz="2000" dirty="0">
              <a:latin typeface="Arial" panose="020B0604020202020204" pitchFamily="34" charset="0"/>
              <a:ea typeface="微软雅黑" panose="020B0503020204020204" pitchFamily="34" charset="-122"/>
            </a:endParaRPr>
          </a:p>
        </p:txBody>
      </p:sp>
      <p:sp>
        <p:nvSpPr>
          <p:cNvPr id="2" name="Rectangle: Rounded Corners 1">
            <a:extLst>
              <a:ext uri="{FF2B5EF4-FFF2-40B4-BE49-F238E27FC236}">
                <a16:creationId xmlns:a16="http://schemas.microsoft.com/office/drawing/2014/main" id="{2B760118-067C-483E-80DF-CE717AE08D34}"/>
              </a:ext>
            </a:extLst>
          </p:cNvPr>
          <p:cNvSpPr/>
          <p:nvPr/>
        </p:nvSpPr>
        <p:spPr>
          <a:xfrm>
            <a:off x="99249" y="0"/>
            <a:ext cx="1588654" cy="890628"/>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0" lang="en-US" sz="4000" b="1" i="0" u="none" strike="noStrike" kern="1200" cap="none" spc="0" normalizeH="0" noProof="0" dirty="0">
                <a:ln>
                  <a:noFill/>
                </a:ln>
                <a:solidFill>
                  <a:srgbClr val="FFFFFF"/>
                </a:solidFill>
                <a:effectLst/>
                <a:uLnTx/>
                <a:uFillTx/>
                <a:latin typeface="+mj-ea"/>
                <a:ea typeface="+mj-ea"/>
                <a:cs typeface="Arial"/>
              </a:rPr>
              <a:t>05</a:t>
            </a:r>
          </a:p>
        </p:txBody>
      </p:sp>
      <p:sp>
        <p:nvSpPr>
          <p:cNvPr id="6" name="Content Placeholder 9">
            <a:extLst>
              <a:ext uri="{FF2B5EF4-FFF2-40B4-BE49-F238E27FC236}">
                <a16:creationId xmlns:a16="http://schemas.microsoft.com/office/drawing/2014/main" id="{D47B4F0B-D8C3-4E9E-BECA-62938F530112}"/>
              </a:ext>
            </a:extLst>
          </p:cNvPr>
          <p:cNvSpPr txBox="1">
            <a:spLocks/>
          </p:cNvSpPr>
          <p:nvPr/>
        </p:nvSpPr>
        <p:spPr>
          <a:xfrm>
            <a:off x="649609" y="4403797"/>
            <a:ext cx="5050568" cy="185356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71450" indent="-171450">
              <a:lnSpc>
                <a:spcPct val="130000"/>
              </a:lnSpc>
              <a:spcBef>
                <a:spcPts val="200"/>
              </a:spcBef>
              <a:spcAft>
                <a:spcPts val="200"/>
              </a:spcAft>
              <a:buClr>
                <a:schemeClr val="tx2"/>
              </a:buClr>
              <a:buFont typeface="Wingdings" panose="05000000000000000000" pitchFamily="2" charset="2"/>
              <a:buChar char="v"/>
              <a:tabLst>
                <a:tab pos="1238250" algn="l"/>
              </a:tabLst>
              <a:defRPr/>
            </a:pPr>
            <a:r>
              <a:rPr lang="zh-CN" altLang="en-US" sz="1500" dirty="0">
                <a:solidFill>
                  <a:schemeClr val="tx1"/>
                </a:solidFill>
                <a:latin typeface="+mj-ea"/>
                <a:ea typeface="+mj-ea"/>
                <a:cs typeface="Arial" charset="0"/>
              </a:rPr>
              <a:t>呋喹替尼联合信迪利单抗靶免联合治疗是一线未使用免疫治疗肾癌患者的</a:t>
            </a:r>
            <a:r>
              <a:rPr lang="zh-CN" altLang="en-US" sz="1500" b="1" dirty="0">
                <a:solidFill>
                  <a:srgbClr val="D20078"/>
                </a:solidFill>
                <a:latin typeface="+mj-ea"/>
                <a:ea typeface="+mj-ea"/>
                <a:cs typeface="Arial" charset="0"/>
              </a:rPr>
              <a:t>优选后线方案</a:t>
            </a:r>
            <a:r>
              <a:rPr lang="zh-CN" altLang="en-US" sz="1500" dirty="0">
                <a:solidFill>
                  <a:schemeClr val="tx1"/>
                </a:solidFill>
                <a:latin typeface="+mj-ea"/>
                <a:ea typeface="+mj-ea"/>
                <a:cs typeface="Arial" charset="0"/>
              </a:rPr>
              <a:t>，增加了临床对于肾癌药物治疗序贯用药方案的可选择性；</a:t>
            </a:r>
            <a:endParaRPr lang="en-US" altLang="zh-CN" sz="1500" dirty="0">
              <a:solidFill>
                <a:schemeClr val="tx1"/>
              </a:solidFill>
              <a:latin typeface="+mj-ea"/>
              <a:ea typeface="+mj-ea"/>
              <a:cs typeface="Arial" charset="0"/>
            </a:endParaRPr>
          </a:p>
          <a:p>
            <a:pPr marL="171450" indent="-171450">
              <a:lnSpc>
                <a:spcPct val="130000"/>
              </a:lnSpc>
              <a:spcBef>
                <a:spcPts val="200"/>
              </a:spcBef>
              <a:spcAft>
                <a:spcPts val="200"/>
              </a:spcAft>
              <a:buClr>
                <a:schemeClr val="tx2"/>
              </a:buClr>
              <a:buFont typeface="Wingdings" panose="05000000000000000000" pitchFamily="2" charset="2"/>
              <a:buChar char="v"/>
              <a:tabLst>
                <a:tab pos="1238250" algn="l"/>
              </a:tabLst>
              <a:defRPr/>
            </a:pPr>
            <a:r>
              <a:rPr lang="zh-CN" altLang="en-US" sz="1500" dirty="0">
                <a:solidFill>
                  <a:schemeClr val="tx1"/>
                </a:solidFill>
                <a:latin typeface="+mj-ea"/>
                <a:ea typeface="+mj-ea"/>
                <a:cs typeface="Arial" charset="0"/>
              </a:rPr>
              <a:t>呋喹替尼联合信迪利单抗治疗方案协同增效，表现出令人鼓舞的疗效和安全性，显著提高患者获益，助力实现“健康中国</a:t>
            </a:r>
            <a:r>
              <a:rPr lang="en-US" altLang="zh-CN" sz="1500" dirty="0">
                <a:solidFill>
                  <a:schemeClr val="tx1"/>
                </a:solidFill>
                <a:latin typeface="+mj-ea"/>
                <a:ea typeface="+mj-ea"/>
                <a:cs typeface="Arial" charset="0"/>
              </a:rPr>
              <a:t>2030”</a:t>
            </a:r>
            <a:r>
              <a:rPr lang="zh-CN" altLang="en-US" sz="1500" dirty="0">
                <a:solidFill>
                  <a:schemeClr val="tx1"/>
                </a:solidFill>
                <a:latin typeface="+mj-ea"/>
                <a:ea typeface="+mj-ea"/>
                <a:cs typeface="Arial" charset="0"/>
              </a:rPr>
              <a:t>。</a:t>
            </a:r>
            <a:endParaRPr lang="en-US" altLang="zh-CN" sz="1500" dirty="0">
              <a:solidFill>
                <a:schemeClr val="tx1"/>
              </a:solidFill>
              <a:latin typeface="+mj-ea"/>
              <a:ea typeface="+mj-ea"/>
              <a:cs typeface="Arial" charset="0"/>
            </a:endParaRPr>
          </a:p>
        </p:txBody>
      </p:sp>
      <p:sp>
        <p:nvSpPr>
          <p:cNvPr id="7" name="Content Placeholder 10">
            <a:extLst>
              <a:ext uri="{FF2B5EF4-FFF2-40B4-BE49-F238E27FC236}">
                <a16:creationId xmlns:a16="http://schemas.microsoft.com/office/drawing/2014/main" id="{D6F4E0A8-D2B0-45F4-BE64-A7A1E00BE9E1}"/>
              </a:ext>
            </a:extLst>
          </p:cNvPr>
          <p:cNvSpPr txBox="1">
            <a:spLocks/>
          </p:cNvSpPr>
          <p:nvPr/>
        </p:nvSpPr>
        <p:spPr>
          <a:xfrm>
            <a:off x="5912363" y="1991770"/>
            <a:ext cx="5094492" cy="165024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71450" indent="-171450">
              <a:lnSpc>
                <a:spcPct val="130000"/>
              </a:lnSpc>
              <a:spcBef>
                <a:spcPts val="200"/>
              </a:spcBef>
              <a:spcAft>
                <a:spcPts val="200"/>
              </a:spcAft>
              <a:buClr>
                <a:schemeClr val="tx2"/>
              </a:buClr>
              <a:buFont typeface="Wingdings" panose="05000000000000000000" pitchFamily="2" charset="2"/>
              <a:buChar char="v"/>
            </a:pPr>
            <a:r>
              <a:rPr lang="zh-CN" altLang="en-US" sz="1500" dirty="0">
                <a:solidFill>
                  <a:schemeClr val="tx1"/>
                </a:solidFill>
                <a:latin typeface="+mj-ea"/>
                <a:ea typeface="+mj-ea"/>
                <a:cs typeface="Arial" panose="020B0604020202020204" pitchFamily="34" charset="0"/>
              </a:rPr>
              <a:t>呋喹替尼联合治疗仅用于</a:t>
            </a:r>
            <a:r>
              <a:rPr lang="en-US" altLang="zh-CN" sz="1500" dirty="0">
                <a:solidFill>
                  <a:schemeClr val="tx1"/>
                </a:solidFill>
                <a:latin typeface="+mj-ea"/>
                <a:ea typeface="+mj-ea"/>
                <a:cs typeface="Arial" panose="020B0604020202020204" pitchFamily="34" charset="0"/>
              </a:rPr>
              <a:t>TKI</a:t>
            </a:r>
            <a:r>
              <a:rPr lang="zh-CN" altLang="en-US" sz="1500" dirty="0">
                <a:solidFill>
                  <a:schemeClr val="tx1"/>
                </a:solidFill>
                <a:latin typeface="+mj-ea"/>
                <a:ea typeface="+mj-ea"/>
                <a:cs typeface="Arial" panose="020B0604020202020204" pitchFamily="34" charset="0"/>
              </a:rPr>
              <a:t>治疗失败且一线免疫未治的肾细胞患者，目标患者人数有限，</a:t>
            </a:r>
            <a:r>
              <a:rPr lang="zh-CN" altLang="en-US" sz="1500" b="1" dirty="0">
                <a:solidFill>
                  <a:schemeClr val="accent1"/>
                </a:solidFill>
                <a:latin typeface="+mj-ea"/>
                <a:ea typeface="+mj-ea"/>
                <a:cs typeface="Arial" panose="020B0604020202020204" pitchFamily="34" charset="0"/>
              </a:rPr>
              <a:t>对医保基金影响可控；</a:t>
            </a:r>
            <a:endParaRPr lang="en-US" altLang="zh-CN" sz="1500" b="1" dirty="0">
              <a:solidFill>
                <a:schemeClr val="accent1"/>
              </a:solidFill>
              <a:latin typeface="+mj-ea"/>
              <a:ea typeface="+mj-ea"/>
              <a:cs typeface="Arial" panose="020B0604020202020204" pitchFamily="34" charset="0"/>
            </a:endParaRPr>
          </a:p>
          <a:p>
            <a:pPr marL="171450" indent="-171450">
              <a:lnSpc>
                <a:spcPct val="130000"/>
              </a:lnSpc>
              <a:spcBef>
                <a:spcPts val="200"/>
              </a:spcBef>
              <a:spcAft>
                <a:spcPts val="200"/>
              </a:spcAft>
              <a:buClr>
                <a:schemeClr val="tx2"/>
              </a:buClr>
              <a:buFont typeface="Wingdings" panose="05000000000000000000" pitchFamily="2" charset="2"/>
              <a:buChar char="v"/>
            </a:pPr>
            <a:r>
              <a:rPr lang="zh-CN" altLang="en-US" sz="1500" dirty="0">
                <a:solidFill>
                  <a:schemeClr val="tx1"/>
                </a:solidFill>
                <a:latin typeface="+mj-ea"/>
                <a:ea typeface="+mj-ea"/>
                <a:cs typeface="Arial" panose="020B0604020202020204" pitchFamily="34" charset="0"/>
              </a:rPr>
              <a:t>呋喹替尼联合信迪利单抗是</a:t>
            </a:r>
            <a:r>
              <a:rPr lang="zh-CN" altLang="en-US" sz="1500" b="1" dirty="0">
                <a:solidFill>
                  <a:srgbClr val="D20078"/>
                </a:solidFill>
                <a:latin typeface="+mj-ea"/>
                <a:ea typeface="+mj-ea"/>
                <a:cs typeface="Arial" panose="020B0604020202020204" pitchFamily="34" charset="0"/>
              </a:rPr>
              <a:t>两个国产</a:t>
            </a:r>
            <a:r>
              <a:rPr lang="en-US" altLang="zh-CN" sz="1500" b="1" dirty="0">
                <a:solidFill>
                  <a:srgbClr val="D20078"/>
                </a:solidFill>
                <a:latin typeface="+mj-ea"/>
                <a:ea typeface="+mj-ea"/>
                <a:cs typeface="Arial" panose="020B0604020202020204" pitchFamily="34" charset="0"/>
              </a:rPr>
              <a:t>1</a:t>
            </a:r>
            <a:r>
              <a:rPr lang="zh-CN" altLang="en-US" sz="1500" b="1" dirty="0">
                <a:solidFill>
                  <a:srgbClr val="D20078"/>
                </a:solidFill>
                <a:latin typeface="+mj-ea"/>
                <a:ea typeface="+mj-ea"/>
                <a:cs typeface="Arial" panose="020B0604020202020204" pitchFamily="34" charset="0"/>
              </a:rPr>
              <a:t>类新药联合方案；</a:t>
            </a:r>
            <a:endParaRPr lang="en-US" altLang="zh-CN" sz="1500" b="1" dirty="0">
              <a:solidFill>
                <a:srgbClr val="D20078"/>
              </a:solidFill>
              <a:latin typeface="+mj-ea"/>
              <a:ea typeface="+mj-ea"/>
              <a:cs typeface="Arial" panose="020B0604020202020204" pitchFamily="34" charset="0"/>
            </a:endParaRPr>
          </a:p>
          <a:p>
            <a:pPr marL="171450" indent="-171450">
              <a:lnSpc>
                <a:spcPct val="130000"/>
              </a:lnSpc>
              <a:spcBef>
                <a:spcPts val="200"/>
              </a:spcBef>
              <a:spcAft>
                <a:spcPts val="200"/>
              </a:spcAft>
              <a:buClr>
                <a:schemeClr val="tx2"/>
              </a:buClr>
              <a:buFont typeface="Wingdings" panose="05000000000000000000" pitchFamily="2" charset="2"/>
              <a:buChar char="v"/>
            </a:pPr>
            <a:r>
              <a:rPr lang="zh-CN" altLang="en-US" sz="1500" dirty="0">
                <a:solidFill>
                  <a:schemeClr val="tx1"/>
                </a:solidFill>
                <a:latin typeface="+mj-ea"/>
                <a:ea typeface="+mj-ea"/>
                <a:cs typeface="Arial" panose="020B0604020202020204" pitchFamily="34" charset="0"/>
              </a:rPr>
              <a:t>相比目录内的一线靶免联合</a:t>
            </a:r>
            <a:r>
              <a:rPr lang="zh-CN" altLang="en-US" sz="1500">
                <a:solidFill>
                  <a:schemeClr val="tx1"/>
                </a:solidFill>
                <a:latin typeface="+mj-ea"/>
                <a:ea typeface="+mj-ea"/>
                <a:cs typeface="Arial" panose="020B0604020202020204" pitchFamily="34" charset="0"/>
              </a:rPr>
              <a:t>、二线双靶</a:t>
            </a:r>
            <a:r>
              <a:rPr lang="zh-CN" altLang="en-US" sz="1500" dirty="0">
                <a:solidFill>
                  <a:schemeClr val="tx1"/>
                </a:solidFill>
                <a:latin typeface="+mj-ea"/>
                <a:ea typeface="+mj-ea"/>
                <a:cs typeface="Arial" panose="020B0604020202020204" pitchFamily="34" charset="0"/>
              </a:rPr>
              <a:t>联合，年治疗费用更低，临床试验数据更优，</a:t>
            </a:r>
            <a:r>
              <a:rPr lang="zh-CN" altLang="en-US" sz="1500" b="1" dirty="0">
                <a:solidFill>
                  <a:srgbClr val="D20078"/>
                </a:solidFill>
                <a:latin typeface="+mj-ea"/>
                <a:ea typeface="+mj-ea"/>
                <a:cs typeface="Arial" panose="020B0604020202020204" pitchFamily="34" charset="0"/>
              </a:rPr>
              <a:t>具有显著的性价比优势。</a:t>
            </a:r>
            <a:endParaRPr lang="en-US" altLang="zh-CN" sz="1500" b="1" dirty="0">
              <a:solidFill>
                <a:srgbClr val="D20078"/>
              </a:solidFill>
              <a:latin typeface="+mj-ea"/>
              <a:ea typeface="+mj-ea"/>
              <a:cs typeface="Arial" panose="020B0604020202020204" pitchFamily="34" charset="0"/>
            </a:endParaRPr>
          </a:p>
        </p:txBody>
      </p:sp>
      <p:grpSp>
        <p:nvGrpSpPr>
          <p:cNvPr id="8" name="Group 28">
            <a:extLst>
              <a:ext uri="{FF2B5EF4-FFF2-40B4-BE49-F238E27FC236}">
                <a16:creationId xmlns:a16="http://schemas.microsoft.com/office/drawing/2014/main" id="{CD859D41-D57E-43DA-A302-B8DF44018C6F}"/>
              </a:ext>
            </a:extLst>
          </p:cNvPr>
          <p:cNvGrpSpPr>
            <a:grpSpLocks/>
          </p:cNvGrpSpPr>
          <p:nvPr/>
        </p:nvGrpSpPr>
        <p:grpSpPr bwMode="auto">
          <a:xfrm>
            <a:off x="682587" y="1548054"/>
            <a:ext cx="10387400" cy="4605027"/>
            <a:chOff x="611188" y="968906"/>
            <a:chExt cx="8259484" cy="4630115"/>
          </a:xfrm>
        </p:grpSpPr>
        <p:sp>
          <p:nvSpPr>
            <p:cNvPr id="9" name="Line 8">
              <a:extLst>
                <a:ext uri="{FF2B5EF4-FFF2-40B4-BE49-F238E27FC236}">
                  <a16:creationId xmlns:a16="http://schemas.microsoft.com/office/drawing/2014/main" id="{E89A48CA-C61E-4110-905E-419A0AC5B466}"/>
                </a:ext>
              </a:extLst>
            </p:cNvPr>
            <p:cNvSpPr>
              <a:spLocks noChangeShapeType="1"/>
            </p:cNvSpPr>
            <p:nvPr/>
          </p:nvSpPr>
          <p:spPr bwMode="auto">
            <a:xfrm>
              <a:off x="4695850" y="1002113"/>
              <a:ext cx="47869" cy="4596908"/>
            </a:xfrm>
            <a:prstGeom prst="line">
              <a:avLst/>
            </a:prstGeom>
            <a:noFill/>
            <a:ln w="38100">
              <a:solidFill>
                <a:schemeClr val="accent1"/>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14042"/>
                </a:solidFill>
                <a:effectLst/>
                <a:uLnTx/>
                <a:uFillTx/>
                <a:latin typeface="+mj-ea"/>
                <a:ea typeface="+mj-ea"/>
                <a:cs typeface="+mn-cs"/>
              </a:endParaRPr>
            </a:p>
          </p:txBody>
        </p:sp>
        <p:sp>
          <p:nvSpPr>
            <p:cNvPr id="12" name="Line 10">
              <a:extLst>
                <a:ext uri="{FF2B5EF4-FFF2-40B4-BE49-F238E27FC236}">
                  <a16:creationId xmlns:a16="http://schemas.microsoft.com/office/drawing/2014/main" id="{09EA3AF3-D943-4BC3-A300-577ADCF706AD}"/>
                </a:ext>
              </a:extLst>
            </p:cNvPr>
            <p:cNvSpPr>
              <a:spLocks noChangeShapeType="1"/>
            </p:cNvSpPr>
            <p:nvPr/>
          </p:nvSpPr>
          <p:spPr bwMode="auto">
            <a:xfrm flipV="1">
              <a:off x="611188" y="3223366"/>
              <a:ext cx="8209284" cy="47581"/>
            </a:xfrm>
            <a:prstGeom prst="line">
              <a:avLst/>
            </a:prstGeom>
            <a:noFill/>
            <a:ln w="38100">
              <a:solidFill>
                <a:schemeClr val="accent1"/>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042"/>
                </a:solidFill>
                <a:effectLst/>
                <a:uLnTx/>
                <a:uFillTx/>
                <a:latin typeface="+mj-ea"/>
                <a:ea typeface="+mj-ea"/>
                <a:cs typeface="+mn-cs"/>
              </a:endParaRPr>
            </a:p>
          </p:txBody>
        </p:sp>
        <p:sp>
          <p:nvSpPr>
            <p:cNvPr id="13" name="Round Diagonal Corner Rectangle 22">
              <a:extLst>
                <a:ext uri="{FF2B5EF4-FFF2-40B4-BE49-F238E27FC236}">
                  <a16:creationId xmlns:a16="http://schemas.microsoft.com/office/drawing/2014/main" id="{2DF2BB29-7A5C-49FC-B941-F76A59E353F1}"/>
                </a:ext>
              </a:extLst>
            </p:cNvPr>
            <p:cNvSpPr/>
            <p:nvPr/>
          </p:nvSpPr>
          <p:spPr>
            <a:xfrm>
              <a:off x="611188" y="968906"/>
              <a:ext cx="4032000" cy="384000"/>
            </a:xfrm>
            <a:prstGeom prst="round2DiagRect">
              <a:avLst>
                <a:gd name="adj1" fmla="val 0"/>
                <a:gd name="adj2" fmla="val 32374"/>
              </a:avLst>
            </a:prstGeom>
            <a:solidFill>
              <a:schemeClr val="bg2"/>
            </a:solidFill>
            <a:ln>
              <a:solidFill>
                <a:srgbClr val="E6E6F2">
                  <a:lumMod val="25000"/>
                </a:srgbClr>
              </a:solid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mj-ea"/>
                  <a:ea typeface="+mj-ea"/>
                  <a:cs typeface="Arial" charset="0"/>
                </a:rPr>
                <a:t>Strengths</a:t>
              </a:r>
              <a:endParaRPr kumimoji="0" lang="en-US" sz="1400" b="1" i="0" u="none" strike="noStrike" kern="1200" cap="none" spc="0" normalizeH="0" baseline="0" noProof="0" dirty="0">
                <a:ln>
                  <a:noFill/>
                </a:ln>
                <a:solidFill>
                  <a:srgbClr val="FFFFFF"/>
                </a:solidFill>
                <a:effectLst/>
                <a:uLnTx/>
                <a:uFillTx/>
                <a:latin typeface="+mj-ea"/>
                <a:ea typeface="+mj-ea"/>
                <a:cs typeface="Arial" charset="0"/>
              </a:endParaRPr>
            </a:p>
          </p:txBody>
        </p:sp>
        <p:sp>
          <p:nvSpPr>
            <p:cNvPr id="14" name="Round Diagonal Corner Rectangle 23">
              <a:extLst>
                <a:ext uri="{FF2B5EF4-FFF2-40B4-BE49-F238E27FC236}">
                  <a16:creationId xmlns:a16="http://schemas.microsoft.com/office/drawing/2014/main" id="{610B055B-E863-4F94-89B4-4081174F7EF0}"/>
                </a:ext>
              </a:extLst>
            </p:cNvPr>
            <p:cNvSpPr/>
            <p:nvPr/>
          </p:nvSpPr>
          <p:spPr>
            <a:xfrm>
              <a:off x="4763064" y="968906"/>
              <a:ext cx="4032000" cy="384000"/>
            </a:xfrm>
            <a:prstGeom prst="round2DiagRect">
              <a:avLst>
                <a:gd name="adj1" fmla="val 0"/>
                <a:gd name="adj2" fmla="val 32374"/>
              </a:avLst>
            </a:prstGeom>
            <a:solidFill>
              <a:schemeClr val="bg2"/>
            </a:solidFill>
            <a:ln>
              <a:solidFill>
                <a:srgbClr val="E6E6F2">
                  <a:lumMod val="25000"/>
                </a:srgbClr>
              </a:solid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mj-ea"/>
                  <a:ea typeface="+mj-ea"/>
                  <a:cs typeface="Arial" charset="0"/>
                </a:rPr>
                <a:t>Weaknesses</a:t>
              </a:r>
              <a:endParaRPr kumimoji="0" lang="en-US" sz="1400" b="1" i="0" u="none" strike="noStrike" kern="1200" cap="none" spc="0" normalizeH="0" baseline="0" noProof="0" dirty="0">
                <a:ln>
                  <a:noFill/>
                </a:ln>
                <a:solidFill>
                  <a:srgbClr val="FFFFFF"/>
                </a:solidFill>
                <a:effectLst/>
                <a:uLnTx/>
                <a:uFillTx/>
                <a:latin typeface="+mj-ea"/>
                <a:ea typeface="+mj-ea"/>
                <a:cs typeface="Arial" charset="0"/>
              </a:endParaRPr>
            </a:p>
          </p:txBody>
        </p:sp>
        <p:sp>
          <p:nvSpPr>
            <p:cNvPr id="15" name="Round Diagonal Corner Rectangle 24">
              <a:extLst>
                <a:ext uri="{FF2B5EF4-FFF2-40B4-BE49-F238E27FC236}">
                  <a16:creationId xmlns:a16="http://schemas.microsoft.com/office/drawing/2014/main" id="{A6F2A89F-793B-4244-9DC9-98586CF271A5}"/>
                </a:ext>
              </a:extLst>
            </p:cNvPr>
            <p:cNvSpPr/>
            <p:nvPr/>
          </p:nvSpPr>
          <p:spPr>
            <a:xfrm>
              <a:off x="611188" y="3323353"/>
              <a:ext cx="4032000" cy="396862"/>
            </a:xfrm>
            <a:prstGeom prst="round2DiagRect">
              <a:avLst>
                <a:gd name="adj1" fmla="val 0"/>
                <a:gd name="adj2" fmla="val 32374"/>
              </a:avLst>
            </a:prstGeom>
            <a:solidFill>
              <a:schemeClr val="bg2"/>
            </a:solidFill>
            <a:ln>
              <a:solidFill>
                <a:srgbClr val="E6E6F2">
                  <a:lumMod val="25000"/>
                </a:srgbClr>
              </a:solid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mj-ea"/>
                  <a:ea typeface="+mj-ea"/>
                  <a:cs typeface="Arial" charset="0"/>
                </a:rPr>
                <a:t>Opportunities</a:t>
              </a:r>
              <a:endParaRPr kumimoji="0" lang="en-US" sz="1400" b="1" i="0" u="none" strike="noStrike" kern="1200" cap="none" spc="0" normalizeH="0" baseline="0" noProof="0" dirty="0">
                <a:ln>
                  <a:noFill/>
                </a:ln>
                <a:solidFill>
                  <a:srgbClr val="FFFFFF"/>
                </a:solidFill>
                <a:effectLst/>
                <a:uLnTx/>
                <a:uFillTx/>
                <a:latin typeface="+mj-ea"/>
                <a:ea typeface="+mj-ea"/>
                <a:cs typeface="Arial" charset="0"/>
              </a:endParaRPr>
            </a:p>
          </p:txBody>
        </p:sp>
        <p:sp>
          <p:nvSpPr>
            <p:cNvPr id="16" name="Round Diagonal Corner Rectangle 25">
              <a:extLst>
                <a:ext uri="{FF2B5EF4-FFF2-40B4-BE49-F238E27FC236}">
                  <a16:creationId xmlns:a16="http://schemas.microsoft.com/office/drawing/2014/main" id="{CB558754-767B-467A-B7E2-8626A2562773}"/>
                </a:ext>
              </a:extLst>
            </p:cNvPr>
            <p:cNvSpPr/>
            <p:nvPr/>
          </p:nvSpPr>
          <p:spPr>
            <a:xfrm>
              <a:off x="4838672" y="3323353"/>
              <a:ext cx="4032000" cy="396862"/>
            </a:xfrm>
            <a:prstGeom prst="round2DiagRect">
              <a:avLst>
                <a:gd name="adj1" fmla="val 0"/>
                <a:gd name="adj2" fmla="val 32374"/>
              </a:avLst>
            </a:prstGeom>
            <a:solidFill>
              <a:schemeClr val="bg2"/>
            </a:solidFill>
            <a:ln>
              <a:solidFill>
                <a:srgbClr val="E6E6F2">
                  <a:lumMod val="25000"/>
                </a:srgbClr>
              </a:solid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9E006E"/>
                </a:solidFill>
                <a:effectLst/>
                <a:uLnTx/>
                <a:uFillTx/>
                <a:latin typeface="+mj-ea"/>
                <a:ea typeface="+mj-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mj-ea"/>
                <a:ea typeface="+mj-ea"/>
                <a:cs typeface="Arial" charset="0"/>
              </a:endParaRPr>
            </a:p>
          </p:txBody>
        </p:sp>
      </p:grpSp>
      <p:sp>
        <p:nvSpPr>
          <p:cNvPr id="18" name="Content Placeholder 9">
            <a:extLst>
              <a:ext uri="{FF2B5EF4-FFF2-40B4-BE49-F238E27FC236}">
                <a16:creationId xmlns:a16="http://schemas.microsoft.com/office/drawing/2014/main" id="{F2009A8A-3D31-47E4-BE84-AD3D72617D90}"/>
              </a:ext>
            </a:extLst>
          </p:cNvPr>
          <p:cNvSpPr txBox="1">
            <a:spLocks/>
          </p:cNvSpPr>
          <p:nvPr/>
        </p:nvSpPr>
        <p:spPr bwMode="auto">
          <a:xfrm>
            <a:off x="682587" y="1952372"/>
            <a:ext cx="4995583" cy="160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68288" indent="-268288">
              <a:spcBef>
                <a:spcPct val="25000"/>
              </a:spcBef>
              <a:buClr>
                <a:schemeClr val="accent1"/>
              </a:buClr>
              <a:buSzPct val="80000"/>
              <a:buFont typeface="Wingdings" panose="05000000000000000000" pitchFamily="2" charset="2"/>
              <a:buChar char="u"/>
              <a:tabLst>
                <a:tab pos="1238250" algn="l"/>
              </a:tabLst>
              <a:defRPr sz="2000">
                <a:solidFill>
                  <a:schemeClr val="bg2"/>
                </a:solidFill>
                <a:latin typeface="Arial" panose="020B0604020202020204" pitchFamily="34" charset="0"/>
              </a:defRPr>
            </a:lvl1pPr>
            <a:lvl2pPr marL="742950" indent="-285750">
              <a:spcBef>
                <a:spcPct val="25000"/>
              </a:spcBef>
              <a:buClr>
                <a:schemeClr val="accent1"/>
              </a:buClr>
              <a:buFont typeface="Symbol" panose="05050102010706020507" pitchFamily="18" charset="2"/>
              <a:buChar char="·"/>
              <a:tabLst>
                <a:tab pos="1238250" algn="l"/>
              </a:tabLst>
              <a:defRPr>
                <a:solidFill>
                  <a:schemeClr val="tx1"/>
                </a:solidFill>
                <a:latin typeface="Arial" panose="020B0604020202020204" pitchFamily="34" charset="0"/>
              </a:defRPr>
            </a:lvl2pPr>
            <a:lvl3pPr marL="1143000" indent="-228600">
              <a:spcBef>
                <a:spcPct val="25000"/>
              </a:spcBef>
              <a:buClr>
                <a:schemeClr val="accent1"/>
              </a:buClr>
              <a:buFont typeface="Arial" panose="020B0604020202020204" pitchFamily="34" charset="0"/>
              <a:buChar char="–"/>
              <a:tabLst>
                <a:tab pos="1238250" algn="l"/>
              </a:tabLst>
              <a:defRPr sz="1600">
                <a:solidFill>
                  <a:schemeClr val="tx1"/>
                </a:solidFill>
                <a:latin typeface="Arial" panose="020B0604020202020204" pitchFamily="34" charset="0"/>
              </a:defRPr>
            </a:lvl3pPr>
            <a:lvl4pPr marL="1600200" indent="-228600">
              <a:spcBef>
                <a:spcPct val="25000"/>
              </a:spcBef>
              <a:buClr>
                <a:schemeClr val="accent1"/>
              </a:buClr>
              <a:buFont typeface="Arial" panose="020B0604020202020204" pitchFamily="34" charset="0"/>
              <a:buChar char="–"/>
              <a:tabLst>
                <a:tab pos="1238250" algn="l"/>
              </a:tabLst>
              <a:defRPr sz="1600">
                <a:solidFill>
                  <a:schemeClr val="tx1"/>
                </a:solidFill>
                <a:latin typeface="Arial" panose="020B0604020202020204" pitchFamily="34" charset="0"/>
              </a:defRPr>
            </a:lvl4pPr>
            <a:lvl5pPr marL="2057400" indent="-228600">
              <a:spcBef>
                <a:spcPct val="25000"/>
              </a:spcBef>
              <a:buClr>
                <a:schemeClr val="bg2"/>
              </a:buClr>
              <a:buFont typeface="Arial" panose="020B0604020202020204" pitchFamily="34" charset="0"/>
              <a:buChar char="–"/>
              <a:tabLst>
                <a:tab pos="1238250" algn="l"/>
              </a:tabLst>
              <a:defRPr sz="1600">
                <a:solidFill>
                  <a:schemeClr val="tx1"/>
                </a:solidFill>
                <a:latin typeface="Arial" panose="020B0604020202020204" pitchFamily="34" charset="0"/>
              </a:defRPr>
            </a:lvl5pPr>
            <a:lvl6pPr marL="2514600" indent="-228600" eaLnBrk="0" fontAlgn="base" hangingPunct="0">
              <a:spcBef>
                <a:spcPct val="25000"/>
              </a:spcBef>
              <a:spcAft>
                <a:spcPct val="0"/>
              </a:spcAft>
              <a:buClr>
                <a:schemeClr val="bg2"/>
              </a:buClr>
              <a:buFont typeface="Arial" panose="020B0604020202020204" pitchFamily="34" charset="0"/>
              <a:buChar char="–"/>
              <a:tabLst>
                <a:tab pos="1238250" algn="l"/>
              </a:tabLst>
              <a:defRPr sz="1600">
                <a:solidFill>
                  <a:schemeClr val="tx1"/>
                </a:solidFill>
                <a:latin typeface="Arial" panose="020B0604020202020204" pitchFamily="34" charset="0"/>
              </a:defRPr>
            </a:lvl6pPr>
            <a:lvl7pPr marL="2971800" indent="-228600" eaLnBrk="0" fontAlgn="base" hangingPunct="0">
              <a:spcBef>
                <a:spcPct val="25000"/>
              </a:spcBef>
              <a:spcAft>
                <a:spcPct val="0"/>
              </a:spcAft>
              <a:buClr>
                <a:schemeClr val="bg2"/>
              </a:buClr>
              <a:buFont typeface="Arial" panose="020B0604020202020204" pitchFamily="34" charset="0"/>
              <a:buChar char="–"/>
              <a:tabLst>
                <a:tab pos="1238250" algn="l"/>
              </a:tabLst>
              <a:defRPr sz="1600">
                <a:solidFill>
                  <a:schemeClr val="tx1"/>
                </a:solidFill>
                <a:latin typeface="Arial" panose="020B0604020202020204" pitchFamily="34" charset="0"/>
              </a:defRPr>
            </a:lvl7pPr>
            <a:lvl8pPr marL="3429000" indent="-228600" eaLnBrk="0" fontAlgn="base" hangingPunct="0">
              <a:spcBef>
                <a:spcPct val="25000"/>
              </a:spcBef>
              <a:spcAft>
                <a:spcPct val="0"/>
              </a:spcAft>
              <a:buClr>
                <a:schemeClr val="bg2"/>
              </a:buClr>
              <a:buFont typeface="Arial" panose="020B0604020202020204" pitchFamily="34" charset="0"/>
              <a:buChar char="–"/>
              <a:tabLst>
                <a:tab pos="1238250" algn="l"/>
              </a:tabLst>
              <a:defRPr sz="1600">
                <a:solidFill>
                  <a:schemeClr val="tx1"/>
                </a:solidFill>
                <a:latin typeface="Arial" panose="020B0604020202020204" pitchFamily="34" charset="0"/>
              </a:defRPr>
            </a:lvl8pPr>
            <a:lvl9pPr marL="3886200" indent="-228600" eaLnBrk="0" fontAlgn="base" hangingPunct="0">
              <a:spcBef>
                <a:spcPct val="25000"/>
              </a:spcBef>
              <a:spcAft>
                <a:spcPct val="0"/>
              </a:spcAft>
              <a:buClr>
                <a:schemeClr val="bg2"/>
              </a:buClr>
              <a:buFont typeface="Arial" panose="020B0604020202020204" pitchFamily="34" charset="0"/>
              <a:buChar char="–"/>
              <a:tabLst>
                <a:tab pos="1238250" algn="l"/>
              </a:tabLst>
              <a:defRPr sz="1600">
                <a:solidFill>
                  <a:schemeClr val="tx1"/>
                </a:solidFill>
                <a:latin typeface="Arial" panose="020B0604020202020204" pitchFamily="34" charset="0"/>
              </a:defRPr>
            </a:lvl9pPr>
          </a:lstStyle>
          <a:p>
            <a:pPr marL="171450" lvl="0" indent="-171450">
              <a:lnSpc>
                <a:spcPct val="130000"/>
              </a:lnSpc>
              <a:spcBef>
                <a:spcPts val="200"/>
              </a:spcBef>
              <a:spcAft>
                <a:spcPts val="200"/>
              </a:spcAft>
              <a:buClr>
                <a:schemeClr val="tx2"/>
              </a:buClr>
              <a:buFont typeface="Wingdings" panose="05000000000000000000" pitchFamily="2" charset="2"/>
              <a:buChar char="v"/>
              <a:defRPr/>
            </a:pPr>
            <a:r>
              <a:rPr lang="zh-CN" altLang="en-US" sz="1500" dirty="0">
                <a:solidFill>
                  <a:schemeClr val="tx1"/>
                </a:solidFill>
                <a:latin typeface="+mj-ea"/>
                <a:ea typeface="+mj-ea"/>
                <a:cs typeface="Arial" charset="0"/>
              </a:rPr>
              <a:t>晚期肾细胞癌一线治疗进展患者的后续治疗选择有限，获批药物以靶向为主，</a:t>
            </a:r>
            <a:r>
              <a:rPr lang="en-US" altLang="zh-CN" sz="1500" dirty="0" err="1">
                <a:solidFill>
                  <a:schemeClr val="tx1"/>
                </a:solidFill>
                <a:latin typeface="+mj-ea"/>
                <a:ea typeface="+mj-ea"/>
                <a:cs typeface="Arial" charset="0"/>
              </a:rPr>
              <a:t>mPFS</a:t>
            </a:r>
            <a:r>
              <a:rPr lang="zh-CN" altLang="en-US" sz="1500" dirty="0">
                <a:solidFill>
                  <a:schemeClr val="tx1"/>
                </a:solidFill>
                <a:latin typeface="+mj-ea"/>
                <a:ea typeface="+mj-ea"/>
                <a:cs typeface="Arial" charset="0"/>
              </a:rPr>
              <a:t>仅 </a:t>
            </a:r>
            <a:r>
              <a:rPr lang="en-US" altLang="zh-CN" sz="1500" dirty="0">
                <a:solidFill>
                  <a:schemeClr val="tx1"/>
                </a:solidFill>
                <a:latin typeface="+mj-ea"/>
                <a:ea typeface="+mj-ea"/>
                <a:cs typeface="Arial" charset="0"/>
              </a:rPr>
              <a:t>6-10</a:t>
            </a:r>
            <a:r>
              <a:rPr lang="zh-CN" altLang="en-US" sz="1500" dirty="0">
                <a:solidFill>
                  <a:schemeClr val="tx1"/>
                </a:solidFill>
                <a:latin typeface="+mj-ea"/>
                <a:ea typeface="+mj-ea"/>
                <a:cs typeface="Arial" charset="0"/>
              </a:rPr>
              <a:t>个月，存在未满足治疗需求；</a:t>
            </a:r>
          </a:p>
          <a:p>
            <a:pPr marL="171450" indent="-171450">
              <a:lnSpc>
                <a:spcPct val="130000"/>
              </a:lnSpc>
              <a:spcBef>
                <a:spcPts val="200"/>
              </a:spcBef>
              <a:spcAft>
                <a:spcPts val="200"/>
              </a:spcAft>
              <a:buClr>
                <a:schemeClr val="tx2"/>
              </a:buClr>
              <a:buFont typeface="Wingdings" panose="05000000000000000000" pitchFamily="2" charset="2"/>
              <a:buChar char="v"/>
              <a:defRPr/>
            </a:pPr>
            <a:r>
              <a:rPr lang="zh-CN" altLang="en-US" sz="1500" dirty="0">
                <a:solidFill>
                  <a:schemeClr val="tx1"/>
                </a:solidFill>
                <a:latin typeface="+mj-ea"/>
                <a:ea typeface="+mj-ea"/>
                <a:cs typeface="Arial" charset="0"/>
              </a:rPr>
              <a:t>呋喹替尼联合治疗是</a:t>
            </a:r>
            <a:r>
              <a:rPr lang="zh-CN" altLang="en-US" sz="1500" b="1" dirty="0">
                <a:solidFill>
                  <a:srgbClr val="D20078"/>
                </a:solidFill>
                <a:latin typeface="+mj-ea"/>
                <a:ea typeface="+mj-ea"/>
                <a:cs typeface="Arial" charset="0"/>
              </a:rPr>
              <a:t>国内首个唯一</a:t>
            </a:r>
            <a:r>
              <a:rPr lang="zh-CN" altLang="en-US" sz="1500" dirty="0">
                <a:solidFill>
                  <a:schemeClr val="tx1"/>
                </a:solidFill>
                <a:latin typeface="+mj-ea"/>
                <a:ea typeface="+mj-ea"/>
                <a:cs typeface="Arial" charset="0"/>
              </a:rPr>
              <a:t>获批用于</a:t>
            </a:r>
            <a:r>
              <a:rPr lang="en-US" altLang="zh-CN" sz="1500" dirty="0">
                <a:solidFill>
                  <a:schemeClr val="tx1"/>
                </a:solidFill>
                <a:latin typeface="+mj-ea"/>
                <a:ea typeface="+mj-ea"/>
                <a:cs typeface="Arial" charset="0"/>
              </a:rPr>
              <a:t>VEGFR-TKI</a:t>
            </a:r>
            <a:r>
              <a:rPr lang="zh-CN" altLang="en-US" sz="1500" dirty="0">
                <a:solidFill>
                  <a:schemeClr val="tx1"/>
                </a:solidFill>
                <a:latin typeface="+mj-ea"/>
                <a:ea typeface="+mj-ea"/>
                <a:cs typeface="Arial" charset="0"/>
              </a:rPr>
              <a:t>治疗失败且一线免疫未经治患者的靶免方案，临床试验创下晚期肾细胞癌治疗</a:t>
            </a:r>
            <a:r>
              <a:rPr lang="en-US" altLang="zh-CN" sz="1500" b="1" dirty="0" err="1">
                <a:solidFill>
                  <a:srgbClr val="D20078"/>
                </a:solidFill>
                <a:latin typeface="+mj-ea"/>
                <a:ea typeface="+mj-ea"/>
                <a:cs typeface="Arial" charset="0"/>
              </a:rPr>
              <a:t>mPFS</a:t>
            </a:r>
            <a:r>
              <a:rPr lang="en-US" altLang="zh-CN" sz="1500" b="1" dirty="0">
                <a:solidFill>
                  <a:srgbClr val="D20078"/>
                </a:solidFill>
                <a:latin typeface="+mj-ea"/>
                <a:ea typeface="+mj-ea"/>
                <a:cs typeface="Arial" charset="0"/>
              </a:rPr>
              <a:t> 22.21</a:t>
            </a:r>
            <a:r>
              <a:rPr lang="zh-CN" altLang="en-US" sz="1500" b="1" dirty="0">
                <a:solidFill>
                  <a:srgbClr val="D20078"/>
                </a:solidFill>
                <a:latin typeface="+mj-ea"/>
                <a:ea typeface="+mj-ea"/>
                <a:cs typeface="Arial" charset="0"/>
              </a:rPr>
              <a:t>个月的纪录。</a:t>
            </a:r>
            <a:endParaRPr lang="en-US" altLang="zh-CN" sz="1500" b="1" dirty="0">
              <a:solidFill>
                <a:srgbClr val="D20078"/>
              </a:solidFill>
              <a:latin typeface="+mj-ea"/>
              <a:ea typeface="+mj-ea"/>
              <a:cs typeface="Arial" charset="0"/>
            </a:endParaRPr>
          </a:p>
        </p:txBody>
      </p:sp>
      <p:sp>
        <p:nvSpPr>
          <p:cNvPr id="19" name="Content Placeholder 10">
            <a:extLst>
              <a:ext uri="{FF2B5EF4-FFF2-40B4-BE49-F238E27FC236}">
                <a16:creationId xmlns:a16="http://schemas.microsoft.com/office/drawing/2014/main" id="{D5734F10-3EA9-4478-94D1-F1ED8427BCCB}"/>
              </a:ext>
            </a:extLst>
          </p:cNvPr>
          <p:cNvSpPr txBox="1">
            <a:spLocks/>
          </p:cNvSpPr>
          <p:nvPr/>
        </p:nvSpPr>
        <p:spPr bwMode="auto">
          <a:xfrm>
            <a:off x="6047809" y="4403797"/>
            <a:ext cx="5206222" cy="197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68288" indent="-268288">
              <a:spcBef>
                <a:spcPct val="25000"/>
              </a:spcBef>
              <a:buClr>
                <a:schemeClr val="accent1"/>
              </a:buClr>
              <a:buSzPct val="80000"/>
              <a:buFont typeface="Wingdings" panose="05000000000000000000" pitchFamily="2" charset="2"/>
              <a:buChar char="u"/>
              <a:tabLst>
                <a:tab pos="1238250" algn="l"/>
              </a:tabLst>
              <a:defRPr sz="2000">
                <a:solidFill>
                  <a:schemeClr val="bg2"/>
                </a:solidFill>
                <a:latin typeface="Arial" panose="020B0604020202020204" pitchFamily="34" charset="0"/>
              </a:defRPr>
            </a:lvl1pPr>
            <a:lvl2pPr marL="742950" indent="-285750">
              <a:spcBef>
                <a:spcPct val="25000"/>
              </a:spcBef>
              <a:buClr>
                <a:schemeClr val="accent1"/>
              </a:buClr>
              <a:buFont typeface="Symbol" panose="05050102010706020507" pitchFamily="18" charset="2"/>
              <a:buChar char="·"/>
              <a:tabLst>
                <a:tab pos="1238250" algn="l"/>
              </a:tabLst>
              <a:defRPr>
                <a:solidFill>
                  <a:schemeClr val="tx1"/>
                </a:solidFill>
                <a:latin typeface="Arial" panose="020B0604020202020204" pitchFamily="34" charset="0"/>
              </a:defRPr>
            </a:lvl2pPr>
            <a:lvl3pPr marL="1143000" indent="-228600">
              <a:spcBef>
                <a:spcPct val="25000"/>
              </a:spcBef>
              <a:buClr>
                <a:schemeClr val="accent1"/>
              </a:buClr>
              <a:buFont typeface="Arial" panose="020B0604020202020204" pitchFamily="34" charset="0"/>
              <a:buChar char="–"/>
              <a:tabLst>
                <a:tab pos="1238250" algn="l"/>
              </a:tabLst>
              <a:defRPr sz="1600">
                <a:solidFill>
                  <a:schemeClr val="tx1"/>
                </a:solidFill>
                <a:latin typeface="Arial" panose="020B0604020202020204" pitchFamily="34" charset="0"/>
              </a:defRPr>
            </a:lvl3pPr>
            <a:lvl4pPr marL="1600200" indent="-228600">
              <a:spcBef>
                <a:spcPct val="25000"/>
              </a:spcBef>
              <a:buClr>
                <a:schemeClr val="accent1"/>
              </a:buClr>
              <a:buFont typeface="Arial" panose="020B0604020202020204" pitchFamily="34" charset="0"/>
              <a:buChar char="–"/>
              <a:tabLst>
                <a:tab pos="1238250" algn="l"/>
              </a:tabLst>
              <a:defRPr sz="1600">
                <a:solidFill>
                  <a:schemeClr val="tx1"/>
                </a:solidFill>
                <a:latin typeface="Arial" panose="020B0604020202020204" pitchFamily="34" charset="0"/>
              </a:defRPr>
            </a:lvl4pPr>
            <a:lvl5pPr marL="2057400" indent="-228600">
              <a:spcBef>
                <a:spcPct val="25000"/>
              </a:spcBef>
              <a:buClr>
                <a:schemeClr val="bg2"/>
              </a:buClr>
              <a:buFont typeface="Arial" panose="020B0604020202020204" pitchFamily="34" charset="0"/>
              <a:buChar char="–"/>
              <a:tabLst>
                <a:tab pos="1238250" algn="l"/>
              </a:tabLst>
              <a:defRPr sz="1600">
                <a:solidFill>
                  <a:schemeClr val="tx1"/>
                </a:solidFill>
                <a:latin typeface="Arial" panose="020B0604020202020204" pitchFamily="34" charset="0"/>
              </a:defRPr>
            </a:lvl5pPr>
            <a:lvl6pPr marL="2514600" indent="-228600" eaLnBrk="0" fontAlgn="base" hangingPunct="0">
              <a:spcBef>
                <a:spcPct val="25000"/>
              </a:spcBef>
              <a:spcAft>
                <a:spcPct val="0"/>
              </a:spcAft>
              <a:buClr>
                <a:schemeClr val="bg2"/>
              </a:buClr>
              <a:buFont typeface="Arial" panose="020B0604020202020204" pitchFamily="34" charset="0"/>
              <a:buChar char="–"/>
              <a:tabLst>
                <a:tab pos="1238250" algn="l"/>
              </a:tabLst>
              <a:defRPr sz="1600">
                <a:solidFill>
                  <a:schemeClr val="tx1"/>
                </a:solidFill>
                <a:latin typeface="Arial" panose="020B0604020202020204" pitchFamily="34" charset="0"/>
              </a:defRPr>
            </a:lvl6pPr>
            <a:lvl7pPr marL="2971800" indent="-228600" eaLnBrk="0" fontAlgn="base" hangingPunct="0">
              <a:spcBef>
                <a:spcPct val="25000"/>
              </a:spcBef>
              <a:spcAft>
                <a:spcPct val="0"/>
              </a:spcAft>
              <a:buClr>
                <a:schemeClr val="bg2"/>
              </a:buClr>
              <a:buFont typeface="Arial" panose="020B0604020202020204" pitchFamily="34" charset="0"/>
              <a:buChar char="–"/>
              <a:tabLst>
                <a:tab pos="1238250" algn="l"/>
              </a:tabLst>
              <a:defRPr sz="1600">
                <a:solidFill>
                  <a:schemeClr val="tx1"/>
                </a:solidFill>
                <a:latin typeface="Arial" panose="020B0604020202020204" pitchFamily="34" charset="0"/>
              </a:defRPr>
            </a:lvl7pPr>
            <a:lvl8pPr marL="3429000" indent="-228600" eaLnBrk="0" fontAlgn="base" hangingPunct="0">
              <a:spcBef>
                <a:spcPct val="25000"/>
              </a:spcBef>
              <a:spcAft>
                <a:spcPct val="0"/>
              </a:spcAft>
              <a:buClr>
                <a:schemeClr val="bg2"/>
              </a:buClr>
              <a:buFont typeface="Arial" panose="020B0604020202020204" pitchFamily="34" charset="0"/>
              <a:buChar char="–"/>
              <a:tabLst>
                <a:tab pos="1238250" algn="l"/>
              </a:tabLst>
              <a:defRPr sz="1600">
                <a:solidFill>
                  <a:schemeClr val="tx1"/>
                </a:solidFill>
                <a:latin typeface="Arial" panose="020B0604020202020204" pitchFamily="34" charset="0"/>
              </a:defRPr>
            </a:lvl8pPr>
            <a:lvl9pPr marL="3886200" indent="-228600" eaLnBrk="0" fontAlgn="base" hangingPunct="0">
              <a:spcBef>
                <a:spcPct val="25000"/>
              </a:spcBef>
              <a:spcAft>
                <a:spcPct val="0"/>
              </a:spcAft>
              <a:buClr>
                <a:schemeClr val="bg2"/>
              </a:buClr>
              <a:buFont typeface="Arial" panose="020B0604020202020204" pitchFamily="34" charset="0"/>
              <a:buChar char="–"/>
              <a:tabLst>
                <a:tab pos="1238250" algn="l"/>
              </a:tabLst>
              <a:defRPr sz="1600">
                <a:solidFill>
                  <a:schemeClr val="tx1"/>
                </a:solidFill>
                <a:latin typeface="Arial" panose="020B0604020202020204" pitchFamily="34" charset="0"/>
              </a:defRPr>
            </a:lvl9pPr>
          </a:lstStyle>
          <a:p>
            <a:pPr marL="171450" marR="0" lvl="0" indent="-171450" fontAlgn="auto">
              <a:lnSpc>
                <a:spcPct val="130000"/>
              </a:lnSpc>
              <a:spcBef>
                <a:spcPts val="200"/>
              </a:spcBef>
              <a:spcAft>
                <a:spcPts val="200"/>
              </a:spcAft>
              <a:buClr>
                <a:schemeClr val="tx2"/>
              </a:buClr>
              <a:buFont typeface="Wingdings" panose="05000000000000000000" pitchFamily="2" charset="2"/>
              <a:buChar char="v"/>
              <a:tabLst>
                <a:tab pos="1238250" algn="l"/>
              </a:tabLst>
              <a:defRPr/>
            </a:pPr>
            <a:r>
              <a:rPr lang="zh-CN" altLang="en-US" sz="1500" dirty="0">
                <a:solidFill>
                  <a:schemeClr val="tx1"/>
                </a:solidFill>
                <a:latin typeface="+mj-ea"/>
                <a:ea typeface="+mj-ea"/>
                <a:cs typeface="Arial" panose="020B0604020202020204" pitchFamily="34" charset="0"/>
              </a:rPr>
              <a:t>新增</a:t>
            </a:r>
            <a:r>
              <a:rPr lang="en-US" altLang="zh-CN" sz="1500" dirty="0">
                <a:solidFill>
                  <a:schemeClr val="tx1"/>
                </a:solidFill>
                <a:latin typeface="+mj-ea"/>
                <a:ea typeface="+mj-ea"/>
                <a:cs typeface="Arial" panose="020B0604020202020204" pitchFamily="34" charset="0"/>
              </a:rPr>
              <a:t>VEGFR-TKI</a:t>
            </a:r>
            <a:r>
              <a:rPr lang="zh-CN" altLang="en-US" sz="1500" dirty="0">
                <a:solidFill>
                  <a:schemeClr val="tx1"/>
                </a:solidFill>
                <a:latin typeface="+mj-ea"/>
                <a:ea typeface="+mj-ea"/>
                <a:cs typeface="Arial" panose="020B0604020202020204" pitchFamily="34" charset="0"/>
              </a:rPr>
              <a:t>治疗失败且一线免疫未治适应症，患者群定位精准，诊断标准明确，</a:t>
            </a:r>
            <a:r>
              <a:rPr lang="zh-CN" altLang="en-US" sz="1500" b="1" dirty="0">
                <a:solidFill>
                  <a:srgbClr val="D20078"/>
                </a:solidFill>
                <a:latin typeface="+mj-ea"/>
                <a:ea typeface="+mj-ea"/>
                <a:cs typeface="Arial" panose="020B0604020202020204" pitchFamily="34" charset="0"/>
              </a:rPr>
              <a:t>无临床滥用风险；</a:t>
            </a:r>
            <a:endParaRPr lang="en-US" altLang="zh-CN" sz="1500" b="1" dirty="0">
              <a:solidFill>
                <a:srgbClr val="D20078"/>
              </a:solidFill>
              <a:latin typeface="+mj-ea"/>
              <a:ea typeface="+mj-ea"/>
              <a:cs typeface="Arial" panose="020B0604020202020204" pitchFamily="34" charset="0"/>
            </a:endParaRPr>
          </a:p>
          <a:p>
            <a:pPr marL="171450" lvl="0" indent="-171450">
              <a:lnSpc>
                <a:spcPct val="130000"/>
              </a:lnSpc>
              <a:spcBef>
                <a:spcPts val="200"/>
              </a:spcBef>
              <a:spcAft>
                <a:spcPts val="200"/>
              </a:spcAft>
              <a:buClr>
                <a:schemeClr val="tx2"/>
              </a:buClr>
              <a:buFont typeface="Wingdings" panose="05000000000000000000" pitchFamily="2" charset="2"/>
              <a:buChar char="v"/>
              <a:defRPr/>
            </a:pPr>
            <a:r>
              <a:rPr lang="zh-CN" altLang="en-US" sz="1500" dirty="0">
                <a:solidFill>
                  <a:schemeClr val="tx1"/>
                </a:solidFill>
                <a:latin typeface="+mj-ea"/>
                <a:ea typeface="+mj-ea"/>
                <a:cs typeface="Arial" panose="020B0604020202020204" pitchFamily="34" charset="0"/>
              </a:rPr>
              <a:t>呋喹替尼与信迪利单抗进入医保多年，联合用药和单药已知风险一致，</a:t>
            </a:r>
            <a:r>
              <a:rPr lang="zh-CN" altLang="en-US" sz="1500" b="1" dirty="0">
                <a:solidFill>
                  <a:schemeClr val="accent1"/>
                </a:solidFill>
                <a:latin typeface="+mj-ea"/>
                <a:ea typeface="+mj-ea"/>
                <a:cs typeface="Arial" panose="020B0604020202020204" pitchFamily="34" charset="0"/>
              </a:rPr>
              <a:t>联合用药和不良反应处理的临床经验丰富；</a:t>
            </a:r>
            <a:endParaRPr lang="en-US" altLang="zh-CN" sz="1500" b="1" dirty="0">
              <a:solidFill>
                <a:schemeClr val="accent1"/>
              </a:solidFill>
              <a:latin typeface="+mj-ea"/>
              <a:ea typeface="+mj-ea"/>
              <a:cs typeface="Arial" panose="020B0604020202020204" pitchFamily="34" charset="0"/>
            </a:endParaRPr>
          </a:p>
          <a:p>
            <a:pPr marL="171450" lvl="0" indent="-171450">
              <a:lnSpc>
                <a:spcPct val="130000"/>
              </a:lnSpc>
              <a:spcBef>
                <a:spcPts val="200"/>
              </a:spcBef>
              <a:spcAft>
                <a:spcPts val="200"/>
              </a:spcAft>
              <a:buClr>
                <a:schemeClr val="tx2"/>
              </a:buClr>
              <a:buFont typeface="Wingdings" panose="05000000000000000000" pitchFamily="2" charset="2"/>
              <a:buChar char="v"/>
              <a:defRPr/>
            </a:pPr>
            <a:r>
              <a:rPr lang="zh-CN" altLang="en-US" sz="1500" dirty="0">
                <a:solidFill>
                  <a:schemeClr val="tx1"/>
                </a:solidFill>
                <a:latin typeface="+mj-ea"/>
                <a:ea typeface="+mj-ea"/>
                <a:cs typeface="Arial" panose="020B0604020202020204" pitchFamily="34" charset="0"/>
              </a:rPr>
              <a:t>本次新增后呋喹替尼全部适应症纳入医保，便于双通道药店和定点医疗机构的日常管理。</a:t>
            </a:r>
            <a:endParaRPr lang="en-US" altLang="zh-CN" sz="1500" dirty="0">
              <a:solidFill>
                <a:schemeClr val="tx1"/>
              </a:solidFill>
              <a:latin typeface="+mj-ea"/>
              <a:ea typeface="+mj-ea"/>
              <a:cs typeface="Arial" panose="020B0604020202020204" pitchFamily="34" charset="0"/>
            </a:endParaRPr>
          </a:p>
          <a:p>
            <a:pPr marL="171450" marR="0" lvl="0" indent="-171450" fontAlgn="auto">
              <a:lnSpc>
                <a:spcPct val="130000"/>
              </a:lnSpc>
              <a:spcBef>
                <a:spcPts val="200"/>
              </a:spcBef>
              <a:spcAft>
                <a:spcPts val="200"/>
              </a:spcAft>
              <a:buClr>
                <a:schemeClr val="tx2"/>
              </a:buClr>
              <a:buFont typeface="Wingdings" panose="05000000000000000000" pitchFamily="2" charset="2"/>
              <a:buChar char="v"/>
              <a:tabLst>
                <a:tab pos="1238250" algn="l"/>
              </a:tabLst>
              <a:defRPr/>
            </a:pPr>
            <a:endParaRPr lang="en-US" altLang="zh-CN" sz="1500" b="1" dirty="0">
              <a:solidFill>
                <a:schemeClr val="accent1"/>
              </a:solidFill>
              <a:latin typeface="+mj-ea"/>
              <a:ea typeface="+mj-ea"/>
              <a:cs typeface="Arial" panose="020B0604020202020204" pitchFamily="34" charset="0"/>
            </a:endParaRPr>
          </a:p>
        </p:txBody>
      </p:sp>
      <p:sp>
        <p:nvSpPr>
          <p:cNvPr id="20" name="Rectangle 19">
            <a:extLst>
              <a:ext uri="{FF2B5EF4-FFF2-40B4-BE49-F238E27FC236}">
                <a16:creationId xmlns:a16="http://schemas.microsoft.com/office/drawing/2014/main" id="{471B4DCA-7AC8-48D6-B5FE-F194865B974D}"/>
              </a:ext>
            </a:extLst>
          </p:cNvPr>
          <p:cNvSpPr/>
          <p:nvPr/>
        </p:nvSpPr>
        <p:spPr>
          <a:xfrm>
            <a:off x="2147152" y="1499468"/>
            <a:ext cx="2031325" cy="369332"/>
          </a:xfrm>
          <a:prstGeom prst="rect">
            <a:avLst/>
          </a:prstGeom>
        </p:spPr>
        <p:txBody>
          <a:bodyPr wrap="none">
            <a:spAutoFit/>
          </a:bodyPr>
          <a:lstStyle/>
          <a:p>
            <a:pPr>
              <a:defRPr/>
            </a:pPr>
            <a:r>
              <a:rPr kumimoji="0" lang="zh-CN" altLang="en-US" sz="1800" b="1" i="0" u="none" strike="noStrike" kern="1200" cap="none" spc="0" normalizeH="0" baseline="0" noProof="0" dirty="0">
                <a:ln>
                  <a:noFill/>
                </a:ln>
                <a:effectLst/>
                <a:uLnTx/>
                <a:uFillTx/>
                <a:latin typeface="+mj-ea"/>
                <a:ea typeface="+mj-ea"/>
                <a:cs typeface="Arial" charset="0"/>
              </a:rPr>
              <a:t>弥补医保目录空白</a:t>
            </a:r>
            <a:endParaRPr kumimoji="0" lang="en-US" sz="1800" b="1" i="0" u="none" strike="noStrike" kern="1200" cap="none" spc="0" normalizeH="0" baseline="0" noProof="0" dirty="0">
              <a:ln>
                <a:noFill/>
              </a:ln>
              <a:effectLst/>
              <a:uLnTx/>
              <a:uFillTx/>
              <a:latin typeface="+mj-ea"/>
              <a:ea typeface="+mj-ea"/>
              <a:cs typeface="Arial" charset="0"/>
            </a:endParaRPr>
          </a:p>
        </p:txBody>
      </p:sp>
      <p:sp>
        <p:nvSpPr>
          <p:cNvPr id="21" name="Rectangle 20">
            <a:extLst>
              <a:ext uri="{FF2B5EF4-FFF2-40B4-BE49-F238E27FC236}">
                <a16:creationId xmlns:a16="http://schemas.microsoft.com/office/drawing/2014/main" id="{BCD5BF33-D378-4336-B7FF-2366152E7BE7}"/>
              </a:ext>
            </a:extLst>
          </p:cNvPr>
          <p:cNvSpPr/>
          <p:nvPr/>
        </p:nvSpPr>
        <p:spPr>
          <a:xfrm>
            <a:off x="7300798" y="1503897"/>
            <a:ext cx="226215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414042"/>
                </a:solidFill>
                <a:effectLst/>
                <a:uLnTx/>
                <a:uFillTx/>
                <a:latin typeface="+mj-ea"/>
                <a:ea typeface="+mj-ea"/>
                <a:cs typeface="Arial" charset="0"/>
              </a:rPr>
              <a:t>符合“保基本”原则</a:t>
            </a:r>
            <a:endParaRPr kumimoji="0" lang="en-US" sz="1800" b="1" i="0" u="none" strike="noStrike" kern="1200" cap="none" spc="0" normalizeH="0" baseline="0" noProof="0" dirty="0">
              <a:ln>
                <a:noFill/>
              </a:ln>
              <a:solidFill>
                <a:srgbClr val="414042"/>
              </a:solidFill>
              <a:effectLst/>
              <a:uLnTx/>
              <a:uFillTx/>
              <a:latin typeface="+mj-ea"/>
              <a:ea typeface="+mj-ea"/>
              <a:cs typeface="Arial" charset="0"/>
            </a:endParaRPr>
          </a:p>
        </p:txBody>
      </p:sp>
      <p:sp>
        <p:nvSpPr>
          <p:cNvPr id="22" name="Rectangle 21">
            <a:extLst>
              <a:ext uri="{FF2B5EF4-FFF2-40B4-BE49-F238E27FC236}">
                <a16:creationId xmlns:a16="http://schemas.microsoft.com/office/drawing/2014/main" id="{A1F109E6-CF47-4466-988F-12EB2A330344}"/>
              </a:ext>
            </a:extLst>
          </p:cNvPr>
          <p:cNvSpPr/>
          <p:nvPr/>
        </p:nvSpPr>
        <p:spPr>
          <a:xfrm>
            <a:off x="2147151" y="3874850"/>
            <a:ext cx="203132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414042"/>
                </a:solidFill>
                <a:effectLst/>
                <a:uLnTx/>
                <a:uFillTx/>
                <a:latin typeface="+mj-ea"/>
                <a:ea typeface="+mj-ea"/>
                <a:cs typeface="Arial" charset="0"/>
              </a:rPr>
              <a:t>对公共健康的影响</a:t>
            </a:r>
            <a:endParaRPr kumimoji="0" lang="en-US" sz="1800" b="1" i="0" u="none" strike="noStrike" kern="1200" cap="none" spc="0" normalizeH="0" baseline="0" noProof="0" dirty="0">
              <a:ln>
                <a:noFill/>
              </a:ln>
              <a:solidFill>
                <a:srgbClr val="414042"/>
              </a:solidFill>
              <a:effectLst/>
              <a:uLnTx/>
              <a:uFillTx/>
              <a:latin typeface="+mj-ea"/>
              <a:ea typeface="+mj-ea"/>
              <a:cs typeface="Arial" charset="0"/>
            </a:endParaRPr>
          </a:p>
        </p:txBody>
      </p:sp>
      <p:sp>
        <p:nvSpPr>
          <p:cNvPr id="23" name="TextBox 22">
            <a:extLst>
              <a:ext uri="{FF2B5EF4-FFF2-40B4-BE49-F238E27FC236}">
                <a16:creationId xmlns:a16="http://schemas.microsoft.com/office/drawing/2014/main" id="{A7EBD80F-772D-40CC-9471-3D8060B2A6CB}"/>
              </a:ext>
            </a:extLst>
          </p:cNvPr>
          <p:cNvSpPr txBox="1"/>
          <p:nvPr/>
        </p:nvSpPr>
        <p:spPr>
          <a:xfrm>
            <a:off x="7711549" y="3850568"/>
            <a:ext cx="18658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414042"/>
                </a:solidFill>
                <a:effectLst/>
                <a:uLnTx/>
                <a:uFillTx/>
                <a:latin typeface="+mj-ea"/>
                <a:ea typeface="+mj-ea"/>
                <a:cs typeface="Arial" charset="0"/>
              </a:rPr>
              <a:t>便于临床管理</a:t>
            </a:r>
            <a:endParaRPr kumimoji="0" lang="en-US" sz="1800" b="1" i="0" u="none" strike="noStrike" kern="1200" cap="none" spc="0" normalizeH="0" baseline="0" noProof="0" dirty="0">
              <a:ln>
                <a:noFill/>
              </a:ln>
              <a:solidFill>
                <a:srgbClr val="414042"/>
              </a:solidFill>
              <a:effectLst/>
              <a:uLnTx/>
              <a:uFillTx/>
              <a:latin typeface="+mj-ea"/>
              <a:ea typeface="+mj-ea"/>
              <a:cs typeface="Arial" charset="0"/>
            </a:endParaRPr>
          </a:p>
        </p:txBody>
      </p:sp>
    </p:spTree>
    <p:extLst>
      <p:ext uri="{BB962C8B-B14F-4D97-AF65-F5344CB8AC3E}">
        <p14:creationId xmlns:p14="http://schemas.microsoft.com/office/powerpoint/2010/main" val="3919195611"/>
      </p:ext>
    </p:extLst>
  </p:cSld>
  <p:clrMapOvr>
    <a:masterClrMapping/>
  </p:clrMapOvr>
</p:sld>
</file>

<file path=ppt/theme/theme1.xml><?xml version="1.0" encoding="utf-8"?>
<a:theme xmlns:a="http://schemas.openxmlformats.org/drawingml/2006/main" name="2_Office Theme">
  <a:themeElements>
    <a:clrScheme name="HUTCHMED">
      <a:dk1>
        <a:srgbClr val="414042"/>
      </a:dk1>
      <a:lt1>
        <a:srgbClr val="FFFFFF"/>
      </a:lt1>
      <a:dk2>
        <a:srgbClr val="9E006E"/>
      </a:dk2>
      <a:lt2>
        <a:srgbClr val="F5F5F5"/>
      </a:lt2>
      <a:accent1>
        <a:srgbClr val="D20078"/>
      </a:accent1>
      <a:accent2>
        <a:srgbClr val="EE0279"/>
      </a:accent2>
      <a:accent3>
        <a:srgbClr val="283269"/>
      </a:accent3>
      <a:accent4>
        <a:srgbClr val="307BBF"/>
      </a:accent4>
      <a:accent5>
        <a:srgbClr val="38B6AB"/>
      </a:accent5>
      <a:accent6>
        <a:srgbClr val="BAD157"/>
      </a:accent6>
      <a:hlink>
        <a:srgbClr val="414042"/>
      </a:hlink>
      <a:folHlink>
        <a:srgbClr val="414042"/>
      </a:folHlink>
    </a:clrScheme>
    <a:fontScheme name="Custom 1">
      <a:majorFont>
        <a:latin typeface="Arial"/>
        <a:ea typeface="微软雅黑"/>
        <a:cs typeface=""/>
      </a:majorFont>
      <a:minorFont>
        <a:latin typeface="Arial"/>
        <a:ea typeface="黑体"/>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tlCol="0" anchor="ctr"/>
      <a:lstStyle>
        <a:defPPr marL="0" marR="0" indent="0" algn="ctr" defTabSz="914400" rtl="0" eaLnBrk="1" fontAlgn="auto" latinLnBrk="0" hangingPunct="1">
          <a:lnSpc>
            <a:spcPct val="100000"/>
          </a:lnSpc>
          <a:spcBef>
            <a:spcPts val="0"/>
          </a:spcBef>
          <a:spcAft>
            <a:spcPts val="0"/>
          </a:spcAft>
          <a:buClrTx/>
          <a:buSzTx/>
          <a:buFontTx/>
          <a:buNone/>
          <a:tabLst/>
          <a:defRPr kumimoji="0" sz="1400" b="0" i="0" u="none" strike="noStrike" kern="1200" cap="none" spc="0" normalizeH="0" noProof="0">
            <a:ln>
              <a:noFill/>
            </a:ln>
            <a:solidFill>
              <a:srgbClr val="FFFFFF"/>
            </a:solidFill>
            <a:effectLst/>
            <a:uLnTx/>
            <a:uFillTx/>
            <a:latin typeface="Arial" panose="020B0604020202020204" pitchFamily="34" charset="0"/>
            <a:ea typeface="微软雅黑" panose="020B0503020204020204" pitchFamily="34" charset="-122"/>
            <a:cs typeface="Aria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3_Office Theme">
  <a:themeElements>
    <a:clrScheme name="HUTCHMED">
      <a:dk1>
        <a:srgbClr val="414042"/>
      </a:dk1>
      <a:lt1>
        <a:srgbClr val="FFFFFF"/>
      </a:lt1>
      <a:dk2>
        <a:srgbClr val="9E006E"/>
      </a:dk2>
      <a:lt2>
        <a:srgbClr val="F5F5F5"/>
      </a:lt2>
      <a:accent1>
        <a:srgbClr val="D20078"/>
      </a:accent1>
      <a:accent2>
        <a:srgbClr val="EE0279"/>
      </a:accent2>
      <a:accent3>
        <a:srgbClr val="283269"/>
      </a:accent3>
      <a:accent4>
        <a:srgbClr val="307BBF"/>
      </a:accent4>
      <a:accent5>
        <a:srgbClr val="38B6AB"/>
      </a:accent5>
      <a:accent6>
        <a:srgbClr val="BAD157"/>
      </a:accent6>
      <a:hlink>
        <a:srgbClr val="414042"/>
      </a:hlink>
      <a:folHlink>
        <a:srgbClr val="414042"/>
      </a:folHlink>
    </a:clrScheme>
    <a:fontScheme name="Custom 1">
      <a:majorFont>
        <a:latin typeface="Arial"/>
        <a:ea typeface="微软雅黑"/>
        <a:cs typeface=""/>
      </a:majorFont>
      <a:minorFont>
        <a:latin typeface="Arial"/>
        <a:ea typeface="黑体"/>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36985</TotalTime>
  <Words>2495</Words>
  <Application>Microsoft Office PowerPoint</Application>
  <PresentationFormat>Widescreen</PresentationFormat>
  <Paragraphs>127</Paragraphs>
  <Slides>8</Slides>
  <Notes>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8</vt:i4>
      </vt:variant>
    </vt:vector>
  </HeadingPairs>
  <TitlesOfParts>
    <vt:vector size="21" baseType="lpstr">
      <vt:lpstr>Noto Sans SC</vt:lpstr>
      <vt:lpstr>Noto Sans SC Light</vt:lpstr>
      <vt:lpstr>微软雅黑</vt:lpstr>
      <vt:lpstr>Arial</vt:lpstr>
      <vt:lpstr>Arial Black</vt:lpstr>
      <vt:lpstr>Calibri</vt:lpstr>
      <vt:lpstr>Source Sans 3 Light</vt:lpstr>
      <vt:lpstr>Tahoma</vt:lpstr>
      <vt:lpstr>times</vt:lpstr>
      <vt:lpstr>Times New Roman</vt:lpstr>
      <vt:lpstr>Wingdings</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Corinne O'Donnell</dc:creator>
  <cp:lastModifiedBy>Yi Ding</cp:lastModifiedBy>
  <cp:revision>2163</cp:revision>
  <cp:lastPrinted>2026-06-03T02:02:32Z</cp:lastPrinted>
  <dcterms:created xsi:type="dcterms:W3CDTF">2021-04-25T01:12:38Z</dcterms:created>
  <dcterms:modified xsi:type="dcterms:W3CDTF">2026-06-09T04:04:02Z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06e9ecd58f7245c98c012ed8694403bd</vt:lpwstr>
  </property>
</Properties>
</file>