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tiff" ContentType="image/tiff"/>
  <Default Extension="rels" ContentType="application/vnd.openxmlformats-package.relationship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uthors.xml" ContentType="application/vnd.ms-powerpoint.author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media/image17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460" r:id="rId7"/>
    <p:sldId id="461" r:id="rId8"/>
    <p:sldId id="462" r:id="rId9"/>
    <p:sldId id="463" r:id="rId10"/>
    <p:sldId id="464" r:id="rId11"/>
    <p:sldId id="16671319" r:id="rId12"/>
    <p:sldId id="16671318" r:id="rId13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B1F14B-6337-CEC4-F0AD-767C230725D4}" name="USERNAME" initials="U" userId="USERNAM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E84"/>
    <a:srgbClr val="0B5951"/>
    <a:srgbClr val="008278"/>
    <a:srgbClr val="009E93"/>
    <a:srgbClr val="0C4337"/>
    <a:srgbClr val="00ACA0"/>
    <a:srgbClr val="3EB09D"/>
    <a:srgbClr val="06302C"/>
    <a:srgbClr val="1D8D8D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04" autoAdjust="0"/>
  </p:normalViewPr>
  <p:slideViewPr>
    <p:cSldViewPr showGuides="1">
      <p:cViewPr varScale="1">
        <p:scale>
          <a:sx n="103" d="100"/>
          <a:sy n="103" d="100"/>
        </p:scale>
        <p:origin x="450" y="54"/>
      </p:cViewPr>
      <p:guideLst>
        <p:guide orient="horz" pos="160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3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44.xml"/><Relationship Id="rId2" Type="http://schemas.openxmlformats.org/officeDocument/2006/relationships/theme" Target="theme/theme1.xml"/><Relationship Id="rId19" Type="http://schemas.openxmlformats.org/officeDocument/2006/relationships/customXml" Target="../customXml/item2.xml"/><Relationship Id="rId18" Type="http://schemas.openxmlformats.org/officeDocument/2006/relationships/customXml" Target="../customXml/item1.xml"/><Relationship Id="rId17" Type="http://schemas.microsoft.com/office/2018/10/relationships/authors" Target="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626120259103"/>
          <c:y val="0.0255599857665532"/>
          <c:w val="0.851373879740897"/>
          <c:h val="0.881199380784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患病率</c:v>
                </c:pt>
              </c:strCache>
            </c:strRef>
          </c:tx>
          <c:spPr>
            <a:solidFill>
              <a:srgbClr val="008E8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0576130156421611"/>
                  <c:y val="0.016711746522411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041248068006182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11522603128432"/>
                  <c:y val="-0.01226816074188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800" b="0" i="0" u="none" strike="noStrike" kern="1200" baseline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2005年</c:v>
                </c:pt>
                <c:pt idx="1">
                  <c:v>2011年</c:v>
                </c:pt>
                <c:pt idx="2">
                  <c:v>2019年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0.111</c:v>
                </c:pt>
                <c:pt idx="1">
                  <c:v>0.176</c:v>
                </c:pt>
                <c:pt idx="2">
                  <c:v>0.209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11182144"/>
        <c:axId val="1811189344"/>
      </c:barChart>
      <c:catAx>
        <c:axId val="181118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E8DCE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  <c:crossAx val="1811189344"/>
        <c:crosses val="autoZero"/>
        <c:auto val="1"/>
        <c:lblAlgn val="ctr"/>
        <c:lblOffset val="100"/>
        <c:noMultiLvlLbl val="0"/>
      </c:catAx>
      <c:valAx>
        <c:axId val="1811189344"/>
        <c:scaling>
          <c:orientation val="minMax"/>
        </c:scaling>
        <c:delete val="0"/>
        <c:axPos val="l"/>
        <c:numFmt formatCode="0.00%" sourceLinked="1"/>
        <c:majorTickMark val="in"/>
        <c:minorTickMark val="none"/>
        <c:tickLblPos val="nextTo"/>
        <c:spPr>
          <a:noFill/>
          <a:ln w="9525" cap="flat" cmpd="sng">
            <a:solidFill>
              <a:srgbClr val="D9CDE3"/>
            </a:solidFill>
            <a:prstDash val="solid"/>
            <a:headEnd type="none"/>
            <a:tailEnd type="non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  <c:crossAx val="181118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56cf0e9d-9c40-4456-9cd8-86022ba0aed3}"/>
      </c:ext>
    </c:extLst>
  </c:chart>
  <c:spPr>
    <a:noFill/>
    <a:ln>
      <a:noFill/>
    </a:ln>
    <a:effectLst/>
  </c:spPr>
  <c:txPr>
    <a:bodyPr/>
    <a:lstStyle/>
    <a:p>
      <a:pPr>
        <a:defRPr lang="zh-CN">
          <a:solidFill>
            <a:srgbClr val="000000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微软雅黑" panose="020B0503020204020204" pitchFamily="3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12A64-379A-44FA-806D-73DD62019F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71261-C4D3-40AC-8859-31275D70F0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71261-C4D3-40AC-8859-31275D70F0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71261-C4D3-40AC-8859-31275D70F0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71261-C4D3-40AC-8859-31275D70F0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71261-C4D3-40AC-8859-31275D70F0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71261-C4D3-40AC-8859-31275D70F0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D671261-C4D3-40AC-8859-31275D70F0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71261-C4D3-40AC-8859-31275D70F0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D671261-C4D3-40AC-8859-31275D70F0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71261-C4D3-40AC-8859-31275D70F0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dk2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dk2">
                    <a:lumMod val="10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82000"/>
                  </a:schemeClr>
                </a:solidFill>
              </a:defRPr>
            </a:lvl1pPr>
          </a:lstStyle>
          <a:p>
            <a:fld id="{CF76300F-6886-4236-837D-49DCC88DE1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82000"/>
                  </a:schemeClr>
                </a:solidFill>
              </a:defRPr>
            </a:lvl1pPr>
          </a:lstStyle>
          <a:p>
            <a:fld id="{8E2E7CC1-B783-4BFE-96D4-B9FF3C4C0D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2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2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2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2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82000"/>
                  </a:schemeClr>
                </a:solidFill>
              </a:defRPr>
            </a:lvl1pPr>
          </a:lstStyle>
          <a:p>
            <a:fld id="{CF76300F-6886-4236-837D-49DCC88DE1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82000"/>
                  </a:schemeClr>
                </a:solidFill>
              </a:defRPr>
            </a:lvl1pPr>
          </a:lstStyle>
          <a:p>
            <a:fld id="{8E2E7CC1-B783-4BFE-96D4-B9FF3C4C0D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>
                <a:solidFill>
                  <a:schemeClr val="dk2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dk2">
                    <a:lumMod val="100000"/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82000"/>
                  </a:schemeClr>
                </a:solidFill>
              </a:defRPr>
            </a:lvl1pPr>
          </a:lstStyle>
          <a:p>
            <a:fld id="{CF76300F-6886-4236-837D-49DCC88DE1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82000"/>
                  </a:schemeClr>
                </a:solidFill>
              </a:defRPr>
            </a:lvl1pPr>
          </a:lstStyle>
          <a:p>
            <a:fld id="{8E2E7CC1-B783-4BFE-96D4-B9FF3C4C0D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solidFill>
                  <a:schemeClr val="dk2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2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2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2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2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chemeClr val="dk2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2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2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2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2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82000"/>
                  </a:schemeClr>
                </a:solidFill>
              </a:defRPr>
            </a:lvl1pPr>
          </a:lstStyle>
          <a:p>
            <a:fld id="{CF76300F-6886-4236-837D-49DCC88DE1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82000"/>
                  </a:schemeClr>
                </a:solidFill>
              </a:defRPr>
            </a:lvl1pPr>
          </a:lstStyle>
          <a:p>
            <a:fld id="{8E2E7CC1-B783-4BFE-96D4-B9FF3C4C0D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>
                <a:solidFill>
                  <a:schemeClr val="dk2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dk2">
                    <a:lumMod val="10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>
                <a:solidFill>
                  <a:schemeClr val="dk2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2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2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2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2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dk2">
                    <a:lumMod val="10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>
                <a:solidFill>
                  <a:schemeClr val="dk2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2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2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2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2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82000"/>
                  </a:schemeClr>
                </a:solidFill>
              </a:defRPr>
            </a:lvl1pPr>
          </a:lstStyle>
          <a:p>
            <a:fld id="{CF76300F-6886-4236-837D-49DCC88DE1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82000"/>
                  </a:schemeClr>
                </a:solidFill>
              </a:defRPr>
            </a:lvl1pPr>
          </a:lstStyle>
          <a:p>
            <a:fld id="{8E2E7CC1-B783-4BFE-96D4-B9FF3C4C0D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82000"/>
                  </a:schemeClr>
                </a:solidFill>
              </a:defRPr>
            </a:lvl1pPr>
          </a:lstStyle>
          <a:p>
            <a:fld id="{CF76300F-6886-4236-837D-49DCC88DE1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82000"/>
                  </a:schemeClr>
                </a:solidFill>
              </a:defRPr>
            </a:lvl1pPr>
          </a:lstStyle>
          <a:p>
            <a:fld id="{8E2E7CC1-B783-4BFE-96D4-B9FF3C4C0D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solidFill>
                  <a:schemeClr val="dk2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>
                <a:solidFill>
                  <a:schemeClr val="dk2">
                    <a:lumMod val="100000"/>
                  </a:schemeClr>
                </a:solidFill>
              </a:defRPr>
            </a:lvl1pPr>
            <a:lvl2pPr>
              <a:defRPr sz="2100">
                <a:solidFill>
                  <a:schemeClr val="dk2">
                    <a:lumMod val="100000"/>
                  </a:schemeClr>
                </a:solidFill>
              </a:defRPr>
            </a:lvl2pPr>
            <a:lvl3pPr>
              <a:defRPr sz="1800">
                <a:solidFill>
                  <a:schemeClr val="dk2">
                    <a:lumMod val="100000"/>
                  </a:schemeClr>
                </a:solidFill>
              </a:defRPr>
            </a:lvl3pPr>
            <a:lvl4pPr>
              <a:defRPr sz="1500">
                <a:solidFill>
                  <a:schemeClr val="dk2">
                    <a:lumMod val="100000"/>
                  </a:schemeClr>
                </a:solidFill>
              </a:defRPr>
            </a:lvl4pPr>
            <a:lvl5pPr>
              <a:defRPr sz="1500">
                <a:solidFill>
                  <a:schemeClr val="dk2">
                    <a:lumMod val="100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chemeClr val="dk2">
                    <a:lumMod val="10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82000"/>
                  </a:schemeClr>
                </a:solidFill>
              </a:defRPr>
            </a:lvl1pPr>
          </a:lstStyle>
          <a:p>
            <a:fld id="{CF76300F-6886-4236-837D-49DCC88DE1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82000"/>
                  </a:schemeClr>
                </a:solidFill>
              </a:defRPr>
            </a:lvl1pPr>
          </a:lstStyle>
          <a:p>
            <a:fld id="{8E2E7CC1-B783-4BFE-96D4-B9FF3C4C0D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solidFill>
                  <a:schemeClr val="dk2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chemeClr val="dk2">
                    <a:lumMod val="10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82000"/>
                  </a:schemeClr>
                </a:solidFill>
              </a:defRPr>
            </a:lvl1pPr>
          </a:lstStyle>
          <a:p>
            <a:fld id="{CF76300F-6886-4236-837D-49DCC88DE1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82000"/>
                  </a:schemeClr>
                </a:solidFill>
              </a:defRPr>
            </a:lvl1pPr>
          </a:lstStyle>
          <a:p>
            <a:fld id="{8E2E7CC1-B783-4BFE-96D4-B9FF3C4C0D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dk2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2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2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2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2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82000"/>
                  </a:schemeClr>
                </a:solidFill>
              </a:defRPr>
            </a:lvl1pPr>
          </a:lstStyle>
          <a:p>
            <a:fld id="{CF76300F-6886-4236-837D-49DCC88DE1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82000"/>
                  </a:schemeClr>
                </a:solidFill>
              </a:defRPr>
            </a:lvl1pPr>
          </a:lstStyle>
          <a:p>
            <a:fld id="{8E2E7CC1-B783-4BFE-96D4-B9FF3C4C0D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>
            <a:lvl1pPr>
              <a:defRPr>
                <a:solidFill>
                  <a:schemeClr val="dk2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>
            <a:lvl1pPr>
              <a:defRPr>
                <a:solidFill>
                  <a:schemeClr val="dk2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2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2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2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2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82000"/>
                  </a:schemeClr>
                </a:solidFill>
              </a:defRPr>
            </a:lvl1pPr>
          </a:lstStyle>
          <a:p>
            <a:fld id="{CF76300F-6886-4236-837D-49DCC88DE1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82000"/>
                  </a:schemeClr>
                </a:solidFill>
              </a:defRPr>
            </a:lvl1pPr>
          </a:lstStyle>
          <a:p>
            <a:fld id="{8E2E7CC1-B783-4BFE-96D4-B9FF3C4C0D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15122" y="461041"/>
            <a:ext cx="8928000" cy="94485"/>
          </a:xfrm>
          <a:prstGeom prst="rect">
            <a:avLst/>
          </a:prstGeom>
          <a:gradFill>
            <a:gsLst>
              <a:gs pos="0">
                <a:srgbClr val="008E84">
                  <a:shade val="30000"/>
                  <a:satMod val="115000"/>
                </a:srgbClr>
              </a:gs>
              <a:gs pos="50000">
                <a:srgbClr val="008E84">
                  <a:shade val="67500"/>
                  <a:satMod val="115000"/>
                </a:srgb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15122" y="4981209"/>
            <a:ext cx="8928000" cy="182829"/>
          </a:xfrm>
          <a:prstGeom prst="rect">
            <a:avLst/>
          </a:prstGeom>
          <a:gradFill>
            <a:gsLst>
              <a:gs pos="0">
                <a:srgbClr val="008E84">
                  <a:shade val="30000"/>
                  <a:satMod val="115000"/>
                </a:srgbClr>
              </a:gs>
              <a:gs pos="50000">
                <a:srgbClr val="008E84">
                  <a:shade val="67500"/>
                  <a:satMod val="115000"/>
                </a:srgb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B46A9-3E4F-4A91-AF4B-C219521DEB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dk2">
                    <a:lumMod val="100000"/>
                    <a:tint val="82000"/>
                  </a:schemeClr>
                </a:solidFill>
              </a:defRPr>
            </a:lvl1pPr>
          </a:lstStyle>
          <a:p>
            <a:fld id="{CF76300F-6886-4236-837D-49DCC88DE1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dk2">
                    <a:lumMod val="100000"/>
                    <a:tint val="82000"/>
                  </a:schemeClr>
                </a:solidFill>
              </a:defRPr>
            </a:lvl1pPr>
          </a:lstStyle>
          <a:p>
            <a:fld id="{8E2E7CC1-B783-4BFE-96D4-B9FF3C4C0DD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dk2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dk2">
              <a:lumMod val="10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dk2">
              <a:lumMod val="10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dk2">
              <a:lumMod val="10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dk2">
              <a:lumMod val="10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dk2">
              <a:lumMod val="10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tiff"/><Relationship Id="rId7" Type="http://schemas.openxmlformats.org/officeDocument/2006/relationships/image" Target="../media/image14.tiff"/><Relationship Id="rId6" Type="http://schemas.openxmlformats.org/officeDocument/2006/relationships/image" Target="../media/image13.tiff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notesSlide" Target="../notesSlides/notesSlide8.xml"/><Relationship Id="rId12" Type="http://schemas.openxmlformats.org/officeDocument/2006/relationships/slideLayout" Target="../slideLayouts/slideLayout18.xml"/><Relationship Id="rId11" Type="http://schemas.openxmlformats.org/officeDocument/2006/relationships/image" Target="../media/image18.png"/><Relationship Id="rId10" Type="http://schemas.openxmlformats.org/officeDocument/2006/relationships/image" Target="../media/image17.svg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7" Type="http://schemas.openxmlformats.org/officeDocument/2006/relationships/notesSlide" Target="../notesSlides/notesSlide9.xml"/><Relationship Id="rId46" Type="http://schemas.openxmlformats.org/officeDocument/2006/relationships/slideLayout" Target="../slideLayouts/slideLayout7.xml"/><Relationship Id="rId45" Type="http://schemas.openxmlformats.org/officeDocument/2006/relationships/image" Target="../media/image26.svg"/><Relationship Id="rId44" Type="http://schemas.openxmlformats.org/officeDocument/2006/relationships/image" Target="../media/image25.png"/><Relationship Id="rId43" Type="http://schemas.openxmlformats.org/officeDocument/2006/relationships/tags" Target="../tags/tag41.xml"/><Relationship Id="rId42" Type="http://schemas.openxmlformats.org/officeDocument/2006/relationships/image" Target="../media/image24.svg"/><Relationship Id="rId41" Type="http://schemas.openxmlformats.org/officeDocument/2006/relationships/image" Target="../media/image23.png"/><Relationship Id="rId40" Type="http://schemas.openxmlformats.org/officeDocument/2006/relationships/tags" Target="../tags/tag40.xml"/><Relationship Id="rId4" Type="http://schemas.openxmlformats.org/officeDocument/2006/relationships/tags" Target="../tags/tag8.xml"/><Relationship Id="rId39" Type="http://schemas.openxmlformats.org/officeDocument/2006/relationships/tags" Target="../tags/tag39.xml"/><Relationship Id="rId38" Type="http://schemas.openxmlformats.org/officeDocument/2006/relationships/tags" Target="../tags/tag38.xml"/><Relationship Id="rId37" Type="http://schemas.openxmlformats.org/officeDocument/2006/relationships/tags" Target="../tags/tag37.xml"/><Relationship Id="rId36" Type="http://schemas.openxmlformats.org/officeDocument/2006/relationships/tags" Target="../tags/tag36.xml"/><Relationship Id="rId35" Type="http://schemas.openxmlformats.org/officeDocument/2006/relationships/tags" Target="../tags/tag35.xml"/><Relationship Id="rId34" Type="http://schemas.openxmlformats.org/officeDocument/2006/relationships/tags" Target="../tags/tag34.xml"/><Relationship Id="rId33" Type="http://schemas.openxmlformats.org/officeDocument/2006/relationships/tags" Target="../tags/tag33.xml"/><Relationship Id="rId32" Type="http://schemas.openxmlformats.org/officeDocument/2006/relationships/tags" Target="../tags/tag32.xml"/><Relationship Id="rId31" Type="http://schemas.openxmlformats.org/officeDocument/2006/relationships/tags" Target="../tags/tag31.xml"/><Relationship Id="rId30" Type="http://schemas.openxmlformats.org/officeDocument/2006/relationships/tags" Target="../tags/tag30.xml"/><Relationship Id="rId3" Type="http://schemas.openxmlformats.org/officeDocument/2006/relationships/tags" Target="../tags/tag7.xml"/><Relationship Id="rId29" Type="http://schemas.openxmlformats.org/officeDocument/2006/relationships/tags" Target="../tags/tag29.xml"/><Relationship Id="rId28" Type="http://schemas.openxmlformats.org/officeDocument/2006/relationships/tags" Target="../tags/tag28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6.xml"/><Relationship Id="rId19" Type="http://schemas.openxmlformats.org/officeDocument/2006/relationships/image" Target="../media/image22.svg"/><Relationship Id="rId18" Type="http://schemas.openxmlformats.org/officeDocument/2006/relationships/image" Target="../media/image21.png"/><Relationship Id="rId17" Type="http://schemas.openxmlformats.org/officeDocument/2006/relationships/tags" Target="../tags/tag19.xml"/><Relationship Id="rId16" Type="http://schemas.openxmlformats.org/officeDocument/2006/relationships/image" Target="../media/image20.svg"/><Relationship Id="rId15" Type="http://schemas.openxmlformats.org/officeDocument/2006/relationships/image" Target="../media/image19.png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131590"/>
            <a:ext cx="9144000" cy="4011910"/>
          </a:xfrm>
          <a:prstGeom prst="rect">
            <a:avLst/>
          </a:prstGeom>
          <a:solidFill>
            <a:srgbClr val="008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369682" y="1133349"/>
            <a:ext cx="4782041" cy="3409121"/>
            <a:chOff x="3520501" y="1040225"/>
            <a:chExt cx="2008038" cy="1431532"/>
          </a:xfrm>
          <a:gradFill>
            <a:gsLst>
              <a:gs pos="23000">
                <a:srgbClr val="008E84"/>
              </a:gs>
              <a:gs pos="0">
                <a:srgbClr val="008E84"/>
              </a:gs>
              <a:gs pos="100000">
                <a:srgbClr val="009E93"/>
              </a:gs>
            </a:gsLst>
            <a:lin ang="16200000" scaled="0"/>
          </a:gradFill>
        </p:grpSpPr>
        <p:sp>
          <p:nvSpPr>
            <p:cNvPr id="8" name="任意多边形 7"/>
            <p:cNvSpPr/>
            <p:nvPr/>
          </p:nvSpPr>
          <p:spPr>
            <a:xfrm>
              <a:off x="3629025" y="1869281"/>
              <a:ext cx="1890713" cy="602476"/>
            </a:xfrm>
            <a:custGeom>
              <a:avLst/>
              <a:gdLst>
                <a:gd name="connsiteX0" fmla="*/ 1890713 w 1890713"/>
                <a:gd name="connsiteY0" fmla="*/ 2382 h 602457"/>
                <a:gd name="connsiteX1" fmla="*/ 1652588 w 1890713"/>
                <a:gd name="connsiteY1" fmla="*/ 0 h 602457"/>
                <a:gd name="connsiteX2" fmla="*/ 245269 w 1890713"/>
                <a:gd name="connsiteY2" fmla="*/ 0 h 602457"/>
                <a:gd name="connsiteX3" fmla="*/ 0 w 1890713"/>
                <a:gd name="connsiteY3" fmla="*/ 2382 h 602457"/>
                <a:gd name="connsiteX4" fmla="*/ 907256 w 1890713"/>
                <a:gd name="connsiteY4" fmla="*/ 602457 h 602457"/>
                <a:gd name="connsiteX5" fmla="*/ 1890713 w 1890713"/>
                <a:gd name="connsiteY5" fmla="*/ 2382 h 602457"/>
                <a:gd name="connsiteX0-1" fmla="*/ 1890713 w 1890713"/>
                <a:gd name="connsiteY0-2" fmla="*/ 2382 h 602457"/>
                <a:gd name="connsiteX1-3" fmla="*/ 1652588 w 1890713"/>
                <a:gd name="connsiteY1-4" fmla="*/ 0 h 602457"/>
                <a:gd name="connsiteX2-5" fmla="*/ 245269 w 1890713"/>
                <a:gd name="connsiteY2-6" fmla="*/ 0 h 602457"/>
                <a:gd name="connsiteX3-7" fmla="*/ 0 w 1890713"/>
                <a:gd name="connsiteY3-8" fmla="*/ 2382 h 602457"/>
                <a:gd name="connsiteX4-9" fmla="*/ 907256 w 1890713"/>
                <a:gd name="connsiteY4-10" fmla="*/ 602457 h 602457"/>
                <a:gd name="connsiteX5-11" fmla="*/ 1890713 w 1890713"/>
                <a:gd name="connsiteY5-12" fmla="*/ 2382 h 602457"/>
                <a:gd name="connsiteX0-13" fmla="*/ 1890713 w 1890713"/>
                <a:gd name="connsiteY0-14" fmla="*/ 2382 h 602533"/>
                <a:gd name="connsiteX1-15" fmla="*/ 1652588 w 1890713"/>
                <a:gd name="connsiteY1-16" fmla="*/ 0 h 602533"/>
                <a:gd name="connsiteX2-17" fmla="*/ 245269 w 1890713"/>
                <a:gd name="connsiteY2-18" fmla="*/ 0 h 602533"/>
                <a:gd name="connsiteX3-19" fmla="*/ 0 w 1890713"/>
                <a:gd name="connsiteY3-20" fmla="*/ 2382 h 602533"/>
                <a:gd name="connsiteX4-21" fmla="*/ 907256 w 1890713"/>
                <a:gd name="connsiteY4-22" fmla="*/ 602457 h 602533"/>
                <a:gd name="connsiteX5-23" fmla="*/ 1890713 w 1890713"/>
                <a:gd name="connsiteY5-24" fmla="*/ 2382 h 602533"/>
                <a:gd name="connsiteX0-25" fmla="*/ 1890713 w 1890713"/>
                <a:gd name="connsiteY0-26" fmla="*/ 2382 h 602533"/>
                <a:gd name="connsiteX1-27" fmla="*/ 1652588 w 1890713"/>
                <a:gd name="connsiteY1-28" fmla="*/ 0 h 602533"/>
                <a:gd name="connsiteX2-29" fmla="*/ 245269 w 1890713"/>
                <a:gd name="connsiteY2-30" fmla="*/ 0 h 602533"/>
                <a:gd name="connsiteX3-31" fmla="*/ 0 w 1890713"/>
                <a:gd name="connsiteY3-32" fmla="*/ 2382 h 602533"/>
                <a:gd name="connsiteX4-33" fmla="*/ 959644 w 1890713"/>
                <a:gd name="connsiteY4-34" fmla="*/ 602457 h 602533"/>
                <a:gd name="connsiteX5-35" fmla="*/ 1890713 w 1890713"/>
                <a:gd name="connsiteY5-36" fmla="*/ 2382 h 602533"/>
                <a:gd name="connsiteX0-37" fmla="*/ 1890713 w 1890713"/>
                <a:gd name="connsiteY0-38" fmla="*/ 2382 h 602476"/>
                <a:gd name="connsiteX1-39" fmla="*/ 1652588 w 1890713"/>
                <a:gd name="connsiteY1-40" fmla="*/ 0 h 602476"/>
                <a:gd name="connsiteX2-41" fmla="*/ 245269 w 1890713"/>
                <a:gd name="connsiteY2-42" fmla="*/ 0 h 602476"/>
                <a:gd name="connsiteX3-43" fmla="*/ 0 w 1890713"/>
                <a:gd name="connsiteY3-44" fmla="*/ 2382 h 602476"/>
                <a:gd name="connsiteX4-45" fmla="*/ 959644 w 1890713"/>
                <a:gd name="connsiteY4-46" fmla="*/ 602457 h 602476"/>
                <a:gd name="connsiteX5-47" fmla="*/ 1890713 w 1890713"/>
                <a:gd name="connsiteY5-48" fmla="*/ 2382 h 602476"/>
                <a:gd name="connsiteX0-49" fmla="*/ 1890713 w 1890713"/>
                <a:gd name="connsiteY0-50" fmla="*/ 2382 h 602476"/>
                <a:gd name="connsiteX1-51" fmla="*/ 1652588 w 1890713"/>
                <a:gd name="connsiteY1-52" fmla="*/ 0 h 602476"/>
                <a:gd name="connsiteX2-53" fmla="*/ 245269 w 1890713"/>
                <a:gd name="connsiteY2-54" fmla="*/ 0 h 602476"/>
                <a:gd name="connsiteX3-55" fmla="*/ 0 w 1890713"/>
                <a:gd name="connsiteY3-56" fmla="*/ 2382 h 602476"/>
                <a:gd name="connsiteX4-57" fmla="*/ 959644 w 1890713"/>
                <a:gd name="connsiteY4-58" fmla="*/ 602457 h 602476"/>
                <a:gd name="connsiteX5-59" fmla="*/ 1890713 w 1890713"/>
                <a:gd name="connsiteY5-60" fmla="*/ 2382 h 602476"/>
                <a:gd name="connsiteX0-61" fmla="*/ 1890713 w 1890713"/>
                <a:gd name="connsiteY0-62" fmla="*/ 26427 h 626521"/>
                <a:gd name="connsiteX1-63" fmla="*/ 1652588 w 1890713"/>
                <a:gd name="connsiteY1-64" fmla="*/ 24045 h 626521"/>
                <a:gd name="connsiteX2-65" fmla="*/ 245269 w 1890713"/>
                <a:gd name="connsiteY2-66" fmla="*/ 24045 h 626521"/>
                <a:gd name="connsiteX3-67" fmla="*/ 0 w 1890713"/>
                <a:gd name="connsiteY3-68" fmla="*/ 26427 h 626521"/>
                <a:gd name="connsiteX4-69" fmla="*/ 959644 w 1890713"/>
                <a:gd name="connsiteY4-70" fmla="*/ 626502 h 626521"/>
                <a:gd name="connsiteX5-71" fmla="*/ 1890713 w 1890713"/>
                <a:gd name="connsiteY5-72" fmla="*/ 26427 h 626521"/>
                <a:gd name="connsiteX0-73" fmla="*/ 1890713 w 1890713"/>
                <a:gd name="connsiteY0-74" fmla="*/ 2382 h 602476"/>
                <a:gd name="connsiteX1-75" fmla="*/ 1652588 w 1890713"/>
                <a:gd name="connsiteY1-76" fmla="*/ 0 h 602476"/>
                <a:gd name="connsiteX2-77" fmla="*/ 245269 w 1890713"/>
                <a:gd name="connsiteY2-78" fmla="*/ 0 h 602476"/>
                <a:gd name="connsiteX3-79" fmla="*/ 0 w 1890713"/>
                <a:gd name="connsiteY3-80" fmla="*/ 2382 h 602476"/>
                <a:gd name="connsiteX4-81" fmla="*/ 959644 w 1890713"/>
                <a:gd name="connsiteY4-82" fmla="*/ 602457 h 602476"/>
                <a:gd name="connsiteX5-83" fmla="*/ 1890713 w 1890713"/>
                <a:gd name="connsiteY5-84" fmla="*/ 2382 h 602476"/>
                <a:gd name="connsiteX0-85" fmla="*/ 1890713 w 1890713"/>
                <a:gd name="connsiteY0-86" fmla="*/ 31657 h 631751"/>
                <a:gd name="connsiteX1-87" fmla="*/ 1652588 w 1890713"/>
                <a:gd name="connsiteY1-88" fmla="*/ 29275 h 631751"/>
                <a:gd name="connsiteX2-89" fmla="*/ 245269 w 1890713"/>
                <a:gd name="connsiteY2-90" fmla="*/ 29275 h 631751"/>
                <a:gd name="connsiteX3-91" fmla="*/ 0 w 1890713"/>
                <a:gd name="connsiteY3-92" fmla="*/ 31657 h 631751"/>
                <a:gd name="connsiteX4-93" fmla="*/ 959644 w 1890713"/>
                <a:gd name="connsiteY4-94" fmla="*/ 631732 h 631751"/>
                <a:gd name="connsiteX5-95" fmla="*/ 1890713 w 1890713"/>
                <a:gd name="connsiteY5-96" fmla="*/ 31657 h 631751"/>
                <a:gd name="connsiteX0-97" fmla="*/ 1890713 w 1890713"/>
                <a:gd name="connsiteY0-98" fmla="*/ 31657 h 631751"/>
                <a:gd name="connsiteX1-99" fmla="*/ 1652588 w 1890713"/>
                <a:gd name="connsiteY1-100" fmla="*/ 29275 h 631751"/>
                <a:gd name="connsiteX2-101" fmla="*/ 245269 w 1890713"/>
                <a:gd name="connsiteY2-102" fmla="*/ 29275 h 631751"/>
                <a:gd name="connsiteX3-103" fmla="*/ 0 w 1890713"/>
                <a:gd name="connsiteY3-104" fmla="*/ 31657 h 631751"/>
                <a:gd name="connsiteX4-105" fmla="*/ 959644 w 1890713"/>
                <a:gd name="connsiteY4-106" fmla="*/ 631732 h 631751"/>
                <a:gd name="connsiteX5-107" fmla="*/ 1890713 w 1890713"/>
                <a:gd name="connsiteY5-108" fmla="*/ 31657 h 631751"/>
                <a:gd name="connsiteX0-109" fmla="*/ 1890713 w 1890713"/>
                <a:gd name="connsiteY0-110" fmla="*/ 32769 h 632863"/>
                <a:gd name="connsiteX1-111" fmla="*/ 1652588 w 1890713"/>
                <a:gd name="connsiteY1-112" fmla="*/ 30387 h 632863"/>
                <a:gd name="connsiteX2-113" fmla="*/ 245269 w 1890713"/>
                <a:gd name="connsiteY2-114" fmla="*/ 30387 h 632863"/>
                <a:gd name="connsiteX3-115" fmla="*/ 0 w 1890713"/>
                <a:gd name="connsiteY3-116" fmla="*/ 32769 h 632863"/>
                <a:gd name="connsiteX4-117" fmla="*/ 959644 w 1890713"/>
                <a:gd name="connsiteY4-118" fmla="*/ 632844 h 632863"/>
                <a:gd name="connsiteX5-119" fmla="*/ 1890713 w 1890713"/>
                <a:gd name="connsiteY5-120" fmla="*/ 32769 h 632863"/>
                <a:gd name="connsiteX0-121" fmla="*/ 1890713 w 1890713"/>
                <a:gd name="connsiteY0-122" fmla="*/ 32769 h 632863"/>
                <a:gd name="connsiteX1-123" fmla="*/ 1652588 w 1890713"/>
                <a:gd name="connsiteY1-124" fmla="*/ 30387 h 632863"/>
                <a:gd name="connsiteX2-125" fmla="*/ 245269 w 1890713"/>
                <a:gd name="connsiteY2-126" fmla="*/ 30387 h 632863"/>
                <a:gd name="connsiteX3-127" fmla="*/ 0 w 1890713"/>
                <a:gd name="connsiteY3-128" fmla="*/ 32769 h 632863"/>
                <a:gd name="connsiteX4-129" fmla="*/ 959644 w 1890713"/>
                <a:gd name="connsiteY4-130" fmla="*/ 632844 h 632863"/>
                <a:gd name="connsiteX5-131" fmla="*/ 1890713 w 1890713"/>
                <a:gd name="connsiteY5-132" fmla="*/ 32769 h 632863"/>
                <a:gd name="connsiteX0-133" fmla="*/ 1890713 w 1890713"/>
                <a:gd name="connsiteY0-134" fmla="*/ 2382 h 602476"/>
                <a:gd name="connsiteX1-135" fmla="*/ 1652588 w 1890713"/>
                <a:gd name="connsiteY1-136" fmla="*/ 0 h 602476"/>
                <a:gd name="connsiteX2-137" fmla="*/ 245269 w 1890713"/>
                <a:gd name="connsiteY2-138" fmla="*/ 0 h 602476"/>
                <a:gd name="connsiteX3-139" fmla="*/ 0 w 1890713"/>
                <a:gd name="connsiteY3-140" fmla="*/ 2382 h 602476"/>
                <a:gd name="connsiteX4-141" fmla="*/ 959644 w 1890713"/>
                <a:gd name="connsiteY4-142" fmla="*/ 602457 h 602476"/>
                <a:gd name="connsiteX5-143" fmla="*/ 1890713 w 1890713"/>
                <a:gd name="connsiteY5-144" fmla="*/ 2382 h 6024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890713" h="602476">
                  <a:moveTo>
                    <a:pt x="1890713" y="2382"/>
                  </a:moveTo>
                  <a:lnTo>
                    <a:pt x="1652588" y="0"/>
                  </a:lnTo>
                  <a:cubicBezTo>
                    <a:pt x="1314451" y="523875"/>
                    <a:pt x="561975" y="507207"/>
                    <a:pt x="245269" y="0"/>
                  </a:cubicBezTo>
                  <a:lnTo>
                    <a:pt x="0" y="2382"/>
                  </a:lnTo>
                  <a:cubicBezTo>
                    <a:pt x="159544" y="388144"/>
                    <a:pt x="600075" y="604838"/>
                    <a:pt x="959644" y="602457"/>
                  </a:cubicBezTo>
                  <a:cubicBezTo>
                    <a:pt x="1328866" y="600012"/>
                    <a:pt x="1718469" y="366714"/>
                    <a:pt x="1890713" y="2382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MS PGothic" panose="020B0600070205080204" charset="-128"/>
                <a:sym typeface="Arial" panose="020B0604020202020204" pitchFamily="34" charset="0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520501" y="1040225"/>
              <a:ext cx="572868" cy="733806"/>
            </a:xfrm>
            <a:custGeom>
              <a:avLst/>
              <a:gdLst>
                <a:gd name="connsiteX0" fmla="*/ 502444 w 504825"/>
                <a:gd name="connsiteY0" fmla="*/ 0 h 735806"/>
                <a:gd name="connsiteX1" fmla="*/ 502444 w 504825"/>
                <a:gd name="connsiteY1" fmla="*/ 183356 h 735806"/>
                <a:gd name="connsiteX2" fmla="*/ 171450 w 504825"/>
                <a:gd name="connsiteY2" fmla="*/ 176213 h 735806"/>
                <a:gd name="connsiteX3" fmla="*/ 166687 w 504825"/>
                <a:gd name="connsiteY3" fmla="*/ 561975 h 735806"/>
                <a:gd name="connsiteX4" fmla="*/ 504825 w 504825"/>
                <a:gd name="connsiteY4" fmla="*/ 554831 h 735806"/>
                <a:gd name="connsiteX5" fmla="*/ 502444 w 504825"/>
                <a:gd name="connsiteY5" fmla="*/ 733425 h 735806"/>
                <a:gd name="connsiteX6" fmla="*/ 0 w 504825"/>
                <a:gd name="connsiteY6" fmla="*/ 735806 h 735806"/>
                <a:gd name="connsiteX7" fmla="*/ 7144 w 504825"/>
                <a:gd name="connsiteY7" fmla="*/ 2381 h 735806"/>
                <a:gd name="connsiteX8" fmla="*/ 502444 w 504825"/>
                <a:gd name="connsiteY8" fmla="*/ 0 h 735806"/>
                <a:gd name="connsiteX0-1" fmla="*/ 546404 w 548785"/>
                <a:gd name="connsiteY0-2" fmla="*/ 0 h 735806"/>
                <a:gd name="connsiteX1-3" fmla="*/ 546404 w 548785"/>
                <a:gd name="connsiteY1-4" fmla="*/ 183356 h 735806"/>
                <a:gd name="connsiteX2-5" fmla="*/ 215410 w 548785"/>
                <a:gd name="connsiteY2-6" fmla="*/ 176213 h 735806"/>
                <a:gd name="connsiteX3-7" fmla="*/ 210647 w 548785"/>
                <a:gd name="connsiteY3-8" fmla="*/ 561975 h 735806"/>
                <a:gd name="connsiteX4-9" fmla="*/ 548785 w 548785"/>
                <a:gd name="connsiteY4-10" fmla="*/ 554831 h 735806"/>
                <a:gd name="connsiteX5-11" fmla="*/ 546404 w 548785"/>
                <a:gd name="connsiteY5-12" fmla="*/ 733425 h 735806"/>
                <a:gd name="connsiteX6-13" fmla="*/ 43960 w 548785"/>
                <a:gd name="connsiteY6-14" fmla="*/ 735806 h 735806"/>
                <a:gd name="connsiteX7-15" fmla="*/ 51104 w 548785"/>
                <a:gd name="connsiteY7-16" fmla="*/ 2381 h 735806"/>
                <a:gd name="connsiteX8-17" fmla="*/ 546404 w 548785"/>
                <a:gd name="connsiteY8-18" fmla="*/ 0 h 735806"/>
                <a:gd name="connsiteX0-19" fmla="*/ 570487 w 572868"/>
                <a:gd name="connsiteY0-20" fmla="*/ 0 h 735806"/>
                <a:gd name="connsiteX1-21" fmla="*/ 570487 w 572868"/>
                <a:gd name="connsiteY1-22" fmla="*/ 183356 h 735806"/>
                <a:gd name="connsiteX2-23" fmla="*/ 239493 w 572868"/>
                <a:gd name="connsiteY2-24" fmla="*/ 176213 h 735806"/>
                <a:gd name="connsiteX3-25" fmla="*/ 234730 w 572868"/>
                <a:gd name="connsiteY3-26" fmla="*/ 561975 h 735806"/>
                <a:gd name="connsiteX4-27" fmla="*/ 572868 w 572868"/>
                <a:gd name="connsiteY4-28" fmla="*/ 554831 h 735806"/>
                <a:gd name="connsiteX5-29" fmla="*/ 570487 w 572868"/>
                <a:gd name="connsiteY5-30" fmla="*/ 733425 h 735806"/>
                <a:gd name="connsiteX6-31" fmla="*/ 68043 w 572868"/>
                <a:gd name="connsiteY6-32" fmla="*/ 735806 h 735806"/>
                <a:gd name="connsiteX7-33" fmla="*/ 75187 w 572868"/>
                <a:gd name="connsiteY7-34" fmla="*/ 2381 h 735806"/>
                <a:gd name="connsiteX8-35" fmla="*/ 570487 w 572868"/>
                <a:gd name="connsiteY8-36" fmla="*/ 0 h 735806"/>
                <a:gd name="connsiteX0-37" fmla="*/ 570487 w 572868"/>
                <a:gd name="connsiteY0-38" fmla="*/ 0 h 735806"/>
                <a:gd name="connsiteX1-39" fmla="*/ 570487 w 572868"/>
                <a:gd name="connsiteY1-40" fmla="*/ 183356 h 735806"/>
                <a:gd name="connsiteX2-41" fmla="*/ 239493 w 572868"/>
                <a:gd name="connsiteY2-42" fmla="*/ 176213 h 735806"/>
                <a:gd name="connsiteX3-43" fmla="*/ 234730 w 572868"/>
                <a:gd name="connsiteY3-44" fmla="*/ 561975 h 735806"/>
                <a:gd name="connsiteX4-45" fmla="*/ 572868 w 572868"/>
                <a:gd name="connsiteY4-46" fmla="*/ 554831 h 735806"/>
                <a:gd name="connsiteX5-47" fmla="*/ 570487 w 572868"/>
                <a:gd name="connsiteY5-48" fmla="*/ 733425 h 735806"/>
                <a:gd name="connsiteX6-49" fmla="*/ 68043 w 572868"/>
                <a:gd name="connsiteY6-50" fmla="*/ 735806 h 735806"/>
                <a:gd name="connsiteX7-51" fmla="*/ 75187 w 572868"/>
                <a:gd name="connsiteY7-52" fmla="*/ 2381 h 735806"/>
                <a:gd name="connsiteX8-53" fmla="*/ 570487 w 572868"/>
                <a:gd name="connsiteY8-54" fmla="*/ 0 h 735806"/>
                <a:gd name="connsiteX0-55" fmla="*/ 570487 w 572868"/>
                <a:gd name="connsiteY0-56" fmla="*/ 0 h 735806"/>
                <a:gd name="connsiteX1-57" fmla="*/ 570487 w 572868"/>
                <a:gd name="connsiteY1-58" fmla="*/ 183356 h 735806"/>
                <a:gd name="connsiteX2-59" fmla="*/ 239493 w 572868"/>
                <a:gd name="connsiteY2-60" fmla="*/ 176213 h 735806"/>
                <a:gd name="connsiteX3-61" fmla="*/ 234730 w 572868"/>
                <a:gd name="connsiteY3-62" fmla="*/ 561975 h 735806"/>
                <a:gd name="connsiteX4-63" fmla="*/ 572868 w 572868"/>
                <a:gd name="connsiteY4-64" fmla="*/ 554831 h 735806"/>
                <a:gd name="connsiteX5-65" fmla="*/ 570487 w 572868"/>
                <a:gd name="connsiteY5-66" fmla="*/ 733425 h 735806"/>
                <a:gd name="connsiteX6-67" fmla="*/ 68043 w 572868"/>
                <a:gd name="connsiteY6-68" fmla="*/ 735806 h 735806"/>
                <a:gd name="connsiteX7-69" fmla="*/ 75187 w 572868"/>
                <a:gd name="connsiteY7-70" fmla="*/ 2381 h 735806"/>
                <a:gd name="connsiteX8-71" fmla="*/ 570487 w 572868"/>
                <a:gd name="connsiteY8-72" fmla="*/ 0 h 735806"/>
                <a:gd name="connsiteX0-73" fmla="*/ 570487 w 572868"/>
                <a:gd name="connsiteY0-74" fmla="*/ 0 h 735806"/>
                <a:gd name="connsiteX1-75" fmla="*/ 572868 w 572868"/>
                <a:gd name="connsiteY1-76" fmla="*/ 176212 h 735806"/>
                <a:gd name="connsiteX2-77" fmla="*/ 239493 w 572868"/>
                <a:gd name="connsiteY2-78" fmla="*/ 176213 h 735806"/>
                <a:gd name="connsiteX3-79" fmla="*/ 234730 w 572868"/>
                <a:gd name="connsiteY3-80" fmla="*/ 561975 h 735806"/>
                <a:gd name="connsiteX4-81" fmla="*/ 572868 w 572868"/>
                <a:gd name="connsiteY4-82" fmla="*/ 554831 h 735806"/>
                <a:gd name="connsiteX5-83" fmla="*/ 570487 w 572868"/>
                <a:gd name="connsiteY5-84" fmla="*/ 733425 h 735806"/>
                <a:gd name="connsiteX6-85" fmla="*/ 68043 w 572868"/>
                <a:gd name="connsiteY6-86" fmla="*/ 735806 h 735806"/>
                <a:gd name="connsiteX7-87" fmla="*/ 75187 w 572868"/>
                <a:gd name="connsiteY7-88" fmla="*/ 2381 h 735806"/>
                <a:gd name="connsiteX8-89" fmla="*/ 570487 w 572868"/>
                <a:gd name="connsiteY8-90" fmla="*/ 0 h 735806"/>
                <a:gd name="connsiteX0-91" fmla="*/ 570487 w 572868"/>
                <a:gd name="connsiteY0-92" fmla="*/ 0 h 735806"/>
                <a:gd name="connsiteX1-93" fmla="*/ 572868 w 572868"/>
                <a:gd name="connsiteY1-94" fmla="*/ 176212 h 735806"/>
                <a:gd name="connsiteX2-95" fmla="*/ 239493 w 572868"/>
                <a:gd name="connsiteY2-96" fmla="*/ 176213 h 735806"/>
                <a:gd name="connsiteX3-97" fmla="*/ 234730 w 572868"/>
                <a:gd name="connsiteY3-98" fmla="*/ 561975 h 735806"/>
                <a:gd name="connsiteX4-99" fmla="*/ 570487 w 572868"/>
                <a:gd name="connsiteY4-100" fmla="*/ 561975 h 735806"/>
                <a:gd name="connsiteX5-101" fmla="*/ 570487 w 572868"/>
                <a:gd name="connsiteY5-102" fmla="*/ 733425 h 735806"/>
                <a:gd name="connsiteX6-103" fmla="*/ 68043 w 572868"/>
                <a:gd name="connsiteY6-104" fmla="*/ 735806 h 735806"/>
                <a:gd name="connsiteX7-105" fmla="*/ 75187 w 572868"/>
                <a:gd name="connsiteY7-106" fmla="*/ 2381 h 735806"/>
                <a:gd name="connsiteX8-107" fmla="*/ 570487 w 572868"/>
                <a:gd name="connsiteY8-108" fmla="*/ 0 h 735806"/>
                <a:gd name="connsiteX0-109" fmla="*/ 570487 w 572868"/>
                <a:gd name="connsiteY0-110" fmla="*/ 0 h 735806"/>
                <a:gd name="connsiteX1-111" fmla="*/ 572868 w 572868"/>
                <a:gd name="connsiteY1-112" fmla="*/ 176212 h 735806"/>
                <a:gd name="connsiteX2-113" fmla="*/ 239493 w 572868"/>
                <a:gd name="connsiteY2-114" fmla="*/ 176213 h 735806"/>
                <a:gd name="connsiteX3-115" fmla="*/ 234730 w 572868"/>
                <a:gd name="connsiteY3-116" fmla="*/ 561975 h 735806"/>
                <a:gd name="connsiteX4-117" fmla="*/ 570487 w 572868"/>
                <a:gd name="connsiteY4-118" fmla="*/ 561975 h 735806"/>
                <a:gd name="connsiteX5-119" fmla="*/ 570487 w 572868"/>
                <a:gd name="connsiteY5-120" fmla="*/ 731043 h 735806"/>
                <a:gd name="connsiteX6-121" fmla="*/ 68043 w 572868"/>
                <a:gd name="connsiteY6-122" fmla="*/ 735806 h 735806"/>
                <a:gd name="connsiteX7-123" fmla="*/ 75187 w 572868"/>
                <a:gd name="connsiteY7-124" fmla="*/ 2381 h 735806"/>
                <a:gd name="connsiteX8-125" fmla="*/ 570487 w 572868"/>
                <a:gd name="connsiteY8-126" fmla="*/ 0 h 735806"/>
                <a:gd name="connsiteX0-127" fmla="*/ 572487 w 572868"/>
                <a:gd name="connsiteY0-128" fmla="*/ 0 h 733806"/>
                <a:gd name="connsiteX1-129" fmla="*/ 572868 w 572868"/>
                <a:gd name="connsiteY1-130" fmla="*/ 174212 h 733806"/>
                <a:gd name="connsiteX2-131" fmla="*/ 239493 w 572868"/>
                <a:gd name="connsiteY2-132" fmla="*/ 174213 h 733806"/>
                <a:gd name="connsiteX3-133" fmla="*/ 234730 w 572868"/>
                <a:gd name="connsiteY3-134" fmla="*/ 559975 h 733806"/>
                <a:gd name="connsiteX4-135" fmla="*/ 570487 w 572868"/>
                <a:gd name="connsiteY4-136" fmla="*/ 559975 h 733806"/>
                <a:gd name="connsiteX5-137" fmla="*/ 570487 w 572868"/>
                <a:gd name="connsiteY5-138" fmla="*/ 729043 h 733806"/>
                <a:gd name="connsiteX6-139" fmla="*/ 68043 w 572868"/>
                <a:gd name="connsiteY6-140" fmla="*/ 733806 h 733806"/>
                <a:gd name="connsiteX7-141" fmla="*/ 75187 w 572868"/>
                <a:gd name="connsiteY7-142" fmla="*/ 381 h 733806"/>
                <a:gd name="connsiteX8-143" fmla="*/ 572487 w 572868"/>
                <a:gd name="connsiteY8-144" fmla="*/ 0 h 7338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572868" h="733806">
                  <a:moveTo>
                    <a:pt x="572487" y="0"/>
                  </a:moveTo>
                  <a:cubicBezTo>
                    <a:pt x="573281" y="58737"/>
                    <a:pt x="572074" y="115475"/>
                    <a:pt x="572868" y="174212"/>
                  </a:cubicBezTo>
                  <a:lnTo>
                    <a:pt x="239493" y="174213"/>
                  </a:lnTo>
                  <a:cubicBezTo>
                    <a:pt x="187899" y="302800"/>
                    <a:pt x="202980" y="455201"/>
                    <a:pt x="234730" y="559975"/>
                  </a:cubicBezTo>
                  <a:lnTo>
                    <a:pt x="570487" y="559975"/>
                  </a:lnTo>
                  <a:cubicBezTo>
                    <a:pt x="569693" y="619506"/>
                    <a:pt x="571281" y="669512"/>
                    <a:pt x="570487" y="729043"/>
                  </a:cubicBezTo>
                  <a:lnTo>
                    <a:pt x="68043" y="733806"/>
                  </a:lnTo>
                  <a:cubicBezTo>
                    <a:pt x="-10539" y="494094"/>
                    <a:pt x="-36732" y="290100"/>
                    <a:pt x="75187" y="381"/>
                  </a:cubicBezTo>
                  <a:lnTo>
                    <a:pt x="572487" y="0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MS PGothic" panose="020B0600070205080204" charset="-128"/>
                <a:sym typeface="Arial" panose="020B0604020202020204" pitchFamily="34" charset="0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4195763" y="1040225"/>
              <a:ext cx="728662" cy="731425"/>
            </a:xfrm>
            <a:custGeom>
              <a:avLst/>
              <a:gdLst>
                <a:gd name="connsiteX0" fmla="*/ 726281 w 728662"/>
                <a:gd name="connsiteY0" fmla="*/ 0 h 733425"/>
                <a:gd name="connsiteX1" fmla="*/ 728662 w 728662"/>
                <a:gd name="connsiteY1" fmla="*/ 178594 h 733425"/>
                <a:gd name="connsiteX2" fmla="*/ 180975 w 728662"/>
                <a:gd name="connsiteY2" fmla="*/ 178594 h 733425"/>
                <a:gd name="connsiteX3" fmla="*/ 173831 w 728662"/>
                <a:gd name="connsiteY3" fmla="*/ 559594 h 733425"/>
                <a:gd name="connsiteX4" fmla="*/ 552450 w 728662"/>
                <a:gd name="connsiteY4" fmla="*/ 559594 h 733425"/>
                <a:gd name="connsiteX5" fmla="*/ 550068 w 728662"/>
                <a:gd name="connsiteY5" fmla="*/ 454819 h 733425"/>
                <a:gd name="connsiteX6" fmla="*/ 307181 w 728662"/>
                <a:gd name="connsiteY6" fmla="*/ 454819 h 733425"/>
                <a:gd name="connsiteX7" fmla="*/ 304800 w 728662"/>
                <a:gd name="connsiteY7" fmla="*/ 278606 h 733425"/>
                <a:gd name="connsiteX8" fmla="*/ 728662 w 728662"/>
                <a:gd name="connsiteY8" fmla="*/ 278606 h 733425"/>
                <a:gd name="connsiteX9" fmla="*/ 726281 w 728662"/>
                <a:gd name="connsiteY9" fmla="*/ 733425 h 733425"/>
                <a:gd name="connsiteX10" fmla="*/ 0 w 728662"/>
                <a:gd name="connsiteY10" fmla="*/ 731044 h 733425"/>
                <a:gd name="connsiteX11" fmla="*/ 2381 w 728662"/>
                <a:gd name="connsiteY11" fmla="*/ 2381 h 733425"/>
                <a:gd name="connsiteX12" fmla="*/ 726281 w 728662"/>
                <a:gd name="connsiteY12" fmla="*/ 0 h 733425"/>
                <a:gd name="connsiteX0-1" fmla="*/ 728281 w 728662"/>
                <a:gd name="connsiteY0-2" fmla="*/ 0 h 731425"/>
                <a:gd name="connsiteX1-3" fmla="*/ 728662 w 728662"/>
                <a:gd name="connsiteY1-4" fmla="*/ 176594 h 731425"/>
                <a:gd name="connsiteX2-5" fmla="*/ 180975 w 728662"/>
                <a:gd name="connsiteY2-6" fmla="*/ 176594 h 731425"/>
                <a:gd name="connsiteX3-7" fmla="*/ 173831 w 728662"/>
                <a:gd name="connsiteY3-8" fmla="*/ 557594 h 731425"/>
                <a:gd name="connsiteX4-9" fmla="*/ 552450 w 728662"/>
                <a:gd name="connsiteY4-10" fmla="*/ 557594 h 731425"/>
                <a:gd name="connsiteX5-11" fmla="*/ 550068 w 728662"/>
                <a:gd name="connsiteY5-12" fmla="*/ 452819 h 731425"/>
                <a:gd name="connsiteX6-13" fmla="*/ 307181 w 728662"/>
                <a:gd name="connsiteY6-14" fmla="*/ 452819 h 731425"/>
                <a:gd name="connsiteX7-15" fmla="*/ 304800 w 728662"/>
                <a:gd name="connsiteY7-16" fmla="*/ 276606 h 731425"/>
                <a:gd name="connsiteX8-17" fmla="*/ 728662 w 728662"/>
                <a:gd name="connsiteY8-18" fmla="*/ 276606 h 731425"/>
                <a:gd name="connsiteX9-19" fmla="*/ 726281 w 728662"/>
                <a:gd name="connsiteY9-20" fmla="*/ 731425 h 731425"/>
                <a:gd name="connsiteX10-21" fmla="*/ 0 w 728662"/>
                <a:gd name="connsiteY10-22" fmla="*/ 729044 h 731425"/>
                <a:gd name="connsiteX11-23" fmla="*/ 2381 w 728662"/>
                <a:gd name="connsiteY11-24" fmla="*/ 381 h 731425"/>
                <a:gd name="connsiteX12-25" fmla="*/ 728281 w 728662"/>
                <a:gd name="connsiteY12-26" fmla="*/ 0 h 731425"/>
                <a:gd name="connsiteX0-27" fmla="*/ 728281 w 728662"/>
                <a:gd name="connsiteY0-28" fmla="*/ 0 h 731425"/>
                <a:gd name="connsiteX1-29" fmla="*/ 728662 w 728662"/>
                <a:gd name="connsiteY1-30" fmla="*/ 176594 h 731425"/>
                <a:gd name="connsiteX2-31" fmla="*/ 180975 w 728662"/>
                <a:gd name="connsiteY2-32" fmla="*/ 176594 h 731425"/>
                <a:gd name="connsiteX3-33" fmla="*/ 173831 w 728662"/>
                <a:gd name="connsiteY3-34" fmla="*/ 557594 h 731425"/>
                <a:gd name="connsiteX4-35" fmla="*/ 552450 w 728662"/>
                <a:gd name="connsiteY4-36" fmla="*/ 557594 h 731425"/>
                <a:gd name="connsiteX5-37" fmla="*/ 550068 w 728662"/>
                <a:gd name="connsiteY5-38" fmla="*/ 452819 h 731425"/>
                <a:gd name="connsiteX6-39" fmla="*/ 305181 w 728662"/>
                <a:gd name="connsiteY6-40" fmla="*/ 452819 h 731425"/>
                <a:gd name="connsiteX7-41" fmla="*/ 304800 w 728662"/>
                <a:gd name="connsiteY7-42" fmla="*/ 276606 h 731425"/>
                <a:gd name="connsiteX8-43" fmla="*/ 728662 w 728662"/>
                <a:gd name="connsiteY8-44" fmla="*/ 276606 h 731425"/>
                <a:gd name="connsiteX9-45" fmla="*/ 726281 w 728662"/>
                <a:gd name="connsiteY9-46" fmla="*/ 731425 h 731425"/>
                <a:gd name="connsiteX10-47" fmla="*/ 0 w 728662"/>
                <a:gd name="connsiteY10-48" fmla="*/ 729044 h 731425"/>
                <a:gd name="connsiteX11-49" fmla="*/ 2381 w 728662"/>
                <a:gd name="connsiteY11-50" fmla="*/ 381 h 731425"/>
                <a:gd name="connsiteX12-51" fmla="*/ 728281 w 728662"/>
                <a:gd name="connsiteY12-52" fmla="*/ 0 h 731425"/>
                <a:gd name="connsiteX0-53" fmla="*/ 728281 w 728662"/>
                <a:gd name="connsiteY0-54" fmla="*/ 0 h 731425"/>
                <a:gd name="connsiteX1-55" fmla="*/ 728662 w 728662"/>
                <a:gd name="connsiteY1-56" fmla="*/ 176594 h 731425"/>
                <a:gd name="connsiteX2-57" fmla="*/ 175976 w 728662"/>
                <a:gd name="connsiteY2-58" fmla="*/ 175594 h 731425"/>
                <a:gd name="connsiteX3-59" fmla="*/ 173831 w 728662"/>
                <a:gd name="connsiteY3-60" fmla="*/ 557594 h 731425"/>
                <a:gd name="connsiteX4-61" fmla="*/ 552450 w 728662"/>
                <a:gd name="connsiteY4-62" fmla="*/ 557594 h 731425"/>
                <a:gd name="connsiteX5-63" fmla="*/ 550068 w 728662"/>
                <a:gd name="connsiteY5-64" fmla="*/ 452819 h 731425"/>
                <a:gd name="connsiteX6-65" fmla="*/ 305181 w 728662"/>
                <a:gd name="connsiteY6-66" fmla="*/ 452819 h 731425"/>
                <a:gd name="connsiteX7-67" fmla="*/ 304800 w 728662"/>
                <a:gd name="connsiteY7-68" fmla="*/ 276606 h 731425"/>
                <a:gd name="connsiteX8-69" fmla="*/ 728662 w 728662"/>
                <a:gd name="connsiteY8-70" fmla="*/ 276606 h 731425"/>
                <a:gd name="connsiteX9-71" fmla="*/ 726281 w 728662"/>
                <a:gd name="connsiteY9-72" fmla="*/ 731425 h 731425"/>
                <a:gd name="connsiteX10-73" fmla="*/ 0 w 728662"/>
                <a:gd name="connsiteY10-74" fmla="*/ 729044 h 731425"/>
                <a:gd name="connsiteX11-75" fmla="*/ 2381 w 728662"/>
                <a:gd name="connsiteY11-76" fmla="*/ 381 h 731425"/>
                <a:gd name="connsiteX12-77" fmla="*/ 728281 w 728662"/>
                <a:gd name="connsiteY12-78" fmla="*/ 0 h 731425"/>
                <a:gd name="connsiteX0-79" fmla="*/ 728281 w 728662"/>
                <a:gd name="connsiteY0-80" fmla="*/ 0 h 731425"/>
                <a:gd name="connsiteX1-81" fmla="*/ 728662 w 728662"/>
                <a:gd name="connsiteY1-82" fmla="*/ 176594 h 731425"/>
                <a:gd name="connsiteX2-83" fmla="*/ 175976 w 728662"/>
                <a:gd name="connsiteY2-84" fmla="*/ 175594 h 731425"/>
                <a:gd name="connsiteX3-85" fmla="*/ 176831 w 728662"/>
                <a:gd name="connsiteY3-86" fmla="*/ 557594 h 731425"/>
                <a:gd name="connsiteX4-87" fmla="*/ 552450 w 728662"/>
                <a:gd name="connsiteY4-88" fmla="*/ 557594 h 731425"/>
                <a:gd name="connsiteX5-89" fmla="*/ 550068 w 728662"/>
                <a:gd name="connsiteY5-90" fmla="*/ 452819 h 731425"/>
                <a:gd name="connsiteX6-91" fmla="*/ 305181 w 728662"/>
                <a:gd name="connsiteY6-92" fmla="*/ 452819 h 731425"/>
                <a:gd name="connsiteX7-93" fmla="*/ 304800 w 728662"/>
                <a:gd name="connsiteY7-94" fmla="*/ 276606 h 731425"/>
                <a:gd name="connsiteX8-95" fmla="*/ 728662 w 728662"/>
                <a:gd name="connsiteY8-96" fmla="*/ 276606 h 731425"/>
                <a:gd name="connsiteX9-97" fmla="*/ 726281 w 728662"/>
                <a:gd name="connsiteY9-98" fmla="*/ 731425 h 731425"/>
                <a:gd name="connsiteX10-99" fmla="*/ 0 w 728662"/>
                <a:gd name="connsiteY10-100" fmla="*/ 729044 h 731425"/>
                <a:gd name="connsiteX11-101" fmla="*/ 2381 w 728662"/>
                <a:gd name="connsiteY11-102" fmla="*/ 381 h 731425"/>
                <a:gd name="connsiteX12-103" fmla="*/ 728281 w 728662"/>
                <a:gd name="connsiteY12-104" fmla="*/ 0 h 731425"/>
                <a:gd name="connsiteX0-105" fmla="*/ 728281 w 728662"/>
                <a:gd name="connsiteY0-106" fmla="*/ 0 h 731425"/>
                <a:gd name="connsiteX1-107" fmla="*/ 728662 w 728662"/>
                <a:gd name="connsiteY1-108" fmla="*/ 176594 h 731425"/>
                <a:gd name="connsiteX2-109" fmla="*/ 175976 w 728662"/>
                <a:gd name="connsiteY2-110" fmla="*/ 175594 h 731425"/>
                <a:gd name="connsiteX3-111" fmla="*/ 176831 w 728662"/>
                <a:gd name="connsiteY3-112" fmla="*/ 557594 h 731425"/>
                <a:gd name="connsiteX4-113" fmla="*/ 548450 w 728662"/>
                <a:gd name="connsiteY4-114" fmla="*/ 556594 h 731425"/>
                <a:gd name="connsiteX5-115" fmla="*/ 550068 w 728662"/>
                <a:gd name="connsiteY5-116" fmla="*/ 452819 h 731425"/>
                <a:gd name="connsiteX6-117" fmla="*/ 305181 w 728662"/>
                <a:gd name="connsiteY6-118" fmla="*/ 452819 h 731425"/>
                <a:gd name="connsiteX7-119" fmla="*/ 304800 w 728662"/>
                <a:gd name="connsiteY7-120" fmla="*/ 276606 h 731425"/>
                <a:gd name="connsiteX8-121" fmla="*/ 728662 w 728662"/>
                <a:gd name="connsiteY8-122" fmla="*/ 276606 h 731425"/>
                <a:gd name="connsiteX9-123" fmla="*/ 726281 w 728662"/>
                <a:gd name="connsiteY9-124" fmla="*/ 731425 h 731425"/>
                <a:gd name="connsiteX10-125" fmla="*/ 0 w 728662"/>
                <a:gd name="connsiteY10-126" fmla="*/ 729044 h 731425"/>
                <a:gd name="connsiteX11-127" fmla="*/ 2381 w 728662"/>
                <a:gd name="connsiteY11-128" fmla="*/ 381 h 731425"/>
                <a:gd name="connsiteX12-129" fmla="*/ 728281 w 728662"/>
                <a:gd name="connsiteY12-130" fmla="*/ 0 h 731425"/>
                <a:gd name="connsiteX0-131" fmla="*/ 728281 w 728662"/>
                <a:gd name="connsiteY0-132" fmla="*/ 0 h 731425"/>
                <a:gd name="connsiteX1-133" fmla="*/ 728662 w 728662"/>
                <a:gd name="connsiteY1-134" fmla="*/ 176594 h 731425"/>
                <a:gd name="connsiteX2-135" fmla="*/ 175976 w 728662"/>
                <a:gd name="connsiteY2-136" fmla="*/ 175594 h 731425"/>
                <a:gd name="connsiteX3-137" fmla="*/ 176831 w 728662"/>
                <a:gd name="connsiteY3-138" fmla="*/ 557594 h 731425"/>
                <a:gd name="connsiteX4-139" fmla="*/ 549450 w 728662"/>
                <a:gd name="connsiteY4-140" fmla="*/ 558594 h 731425"/>
                <a:gd name="connsiteX5-141" fmla="*/ 550068 w 728662"/>
                <a:gd name="connsiteY5-142" fmla="*/ 452819 h 731425"/>
                <a:gd name="connsiteX6-143" fmla="*/ 305181 w 728662"/>
                <a:gd name="connsiteY6-144" fmla="*/ 452819 h 731425"/>
                <a:gd name="connsiteX7-145" fmla="*/ 304800 w 728662"/>
                <a:gd name="connsiteY7-146" fmla="*/ 276606 h 731425"/>
                <a:gd name="connsiteX8-147" fmla="*/ 728662 w 728662"/>
                <a:gd name="connsiteY8-148" fmla="*/ 276606 h 731425"/>
                <a:gd name="connsiteX9-149" fmla="*/ 726281 w 728662"/>
                <a:gd name="connsiteY9-150" fmla="*/ 731425 h 731425"/>
                <a:gd name="connsiteX10-151" fmla="*/ 0 w 728662"/>
                <a:gd name="connsiteY10-152" fmla="*/ 729044 h 731425"/>
                <a:gd name="connsiteX11-153" fmla="*/ 2381 w 728662"/>
                <a:gd name="connsiteY11-154" fmla="*/ 381 h 731425"/>
                <a:gd name="connsiteX12-155" fmla="*/ 728281 w 728662"/>
                <a:gd name="connsiteY12-156" fmla="*/ 0 h 731425"/>
                <a:gd name="connsiteX0-157" fmla="*/ 728281 w 728662"/>
                <a:gd name="connsiteY0-158" fmla="*/ 0 h 731425"/>
                <a:gd name="connsiteX1-159" fmla="*/ 728662 w 728662"/>
                <a:gd name="connsiteY1-160" fmla="*/ 176594 h 731425"/>
                <a:gd name="connsiteX2-161" fmla="*/ 175976 w 728662"/>
                <a:gd name="connsiteY2-162" fmla="*/ 175594 h 731425"/>
                <a:gd name="connsiteX3-163" fmla="*/ 176831 w 728662"/>
                <a:gd name="connsiteY3-164" fmla="*/ 557594 h 731425"/>
                <a:gd name="connsiteX4-165" fmla="*/ 549450 w 728662"/>
                <a:gd name="connsiteY4-166" fmla="*/ 558594 h 731425"/>
                <a:gd name="connsiteX5-167" fmla="*/ 550068 w 728662"/>
                <a:gd name="connsiteY5-168" fmla="*/ 452819 h 731425"/>
                <a:gd name="connsiteX6-169" fmla="*/ 305181 w 728662"/>
                <a:gd name="connsiteY6-170" fmla="*/ 452819 h 731425"/>
                <a:gd name="connsiteX7-171" fmla="*/ 304800 w 728662"/>
                <a:gd name="connsiteY7-172" fmla="*/ 276606 h 731425"/>
                <a:gd name="connsiteX8-173" fmla="*/ 728662 w 728662"/>
                <a:gd name="connsiteY8-174" fmla="*/ 278606 h 731425"/>
                <a:gd name="connsiteX9-175" fmla="*/ 726281 w 728662"/>
                <a:gd name="connsiteY9-176" fmla="*/ 731425 h 731425"/>
                <a:gd name="connsiteX10-177" fmla="*/ 0 w 728662"/>
                <a:gd name="connsiteY10-178" fmla="*/ 729044 h 731425"/>
                <a:gd name="connsiteX11-179" fmla="*/ 2381 w 728662"/>
                <a:gd name="connsiteY11-180" fmla="*/ 381 h 731425"/>
                <a:gd name="connsiteX12-181" fmla="*/ 728281 w 728662"/>
                <a:gd name="connsiteY12-182" fmla="*/ 0 h 731425"/>
                <a:gd name="connsiteX0-183" fmla="*/ 728281 w 728662"/>
                <a:gd name="connsiteY0-184" fmla="*/ 0 h 731425"/>
                <a:gd name="connsiteX1-185" fmla="*/ 728662 w 728662"/>
                <a:gd name="connsiteY1-186" fmla="*/ 176594 h 731425"/>
                <a:gd name="connsiteX2-187" fmla="*/ 175976 w 728662"/>
                <a:gd name="connsiteY2-188" fmla="*/ 175594 h 731425"/>
                <a:gd name="connsiteX3-189" fmla="*/ 176831 w 728662"/>
                <a:gd name="connsiteY3-190" fmla="*/ 557594 h 731425"/>
                <a:gd name="connsiteX4-191" fmla="*/ 549450 w 728662"/>
                <a:gd name="connsiteY4-192" fmla="*/ 558594 h 731425"/>
                <a:gd name="connsiteX5-193" fmla="*/ 550068 w 728662"/>
                <a:gd name="connsiteY5-194" fmla="*/ 452819 h 731425"/>
                <a:gd name="connsiteX6-195" fmla="*/ 305181 w 728662"/>
                <a:gd name="connsiteY6-196" fmla="*/ 452819 h 731425"/>
                <a:gd name="connsiteX7-197" fmla="*/ 304800 w 728662"/>
                <a:gd name="connsiteY7-198" fmla="*/ 276606 h 731425"/>
                <a:gd name="connsiteX8-199" fmla="*/ 725662 w 728662"/>
                <a:gd name="connsiteY8-200" fmla="*/ 278606 h 731425"/>
                <a:gd name="connsiteX9-201" fmla="*/ 726281 w 728662"/>
                <a:gd name="connsiteY9-202" fmla="*/ 731425 h 731425"/>
                <a:gd name="connsiteX10-203" fmla="*/ 0 w 728662"/>
                <a:gd name="connsiteY10-204" fmla="*/ 729044 h 731425"/>
                <a:gd name="connsiteX11-205" fmla="*/ 2381 w 728662"/>
                <a:gd name="connsiteY11-206" fmla="*/ 381 h 731425"/>
                <a:gd name="connsiteX12-207" fmla="*/ 728281 w 728662"/>
                <a:gd name="connsiteY12-208" fmla="*/ 0 h 7314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728662" h="731425">
                  <a:moveTo>
                    <a:pt x="728281" y="0"/>
                  </a:moveTo>
                  <a:cubicBezTo>
                    <a:pt x="729075" y="59531"/>
                    <a:pt x="727868" y="117063"/>
                    <a:pt x="728662" y="176594"/>
                  </a:cubicBezTo>
                  <a:lnTo>
                    <a:pt x="175976" y="175594"/>
                  </a:lnTo>
                  <a:lnTo>
                    <a:pt x="176831" y="557594"/>
                  </a:lnTo>
                  <a:lnTo>
                    <a:pt x="549450" y="558594"/>
                  </a:lnTo>
                  <a:cubicBezTo>
                    <a:pt x="549989" y="524002"/>
                    <a:pt x="549529" y="487411"/>
                    <a:pt x="550068" y="452819"/>
                  </a:cubicBezTo>
                  <a:lnTo>
                    <a:pt x="305181" y="452819"/>
                  </a:lnTo>
                  <a:cubicBezTo>
                    <a:pt x="304387" y="394081"/>
                    <a:pt x="305594" y="335344"/>
                    <a:pt x="304800" y="276606"/>
                  </a:cubicBezTo>
                  <a:lnTo>
                    <a:pt x="725662" y="278606"/>
                  </a:lnTo>
                  <a:cubicBezTo>
                    <a:pt x="724868" y="430212"/>
                    <a:pt x="727075" y="579819"/>
                    <a:pt x="726281" y="731425"/>
                  </a:cubicBezTo>
                  <a:lnTo>
                    <a:pt x="0" y="729044"/>
                  </a:lnTo>
                  <a:cubicBezTo>
                    <a:pt x="794" y="486156"/>
                    <a:pt x="1587" y="243269"/>
                    <a:pt x="2381" y="381"/>
                  </a:cubicBezTo>
                  <a:lnTo>
                    <a:pt x="728281" y="0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MS PGothic" panose="020B0600070205080204" charset="-128"/>
                <a:sym typeface="Arial" panose="020B0604020202020204" pitchFamily="34" charset="0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026820" y="1040418"/>
              <a:ext cx="501719" cy="731425"/>
              <a:chOff x="5026820" y="1040418"/>
              <a:chExt cx="501719" cy="731425"/>
            </a:xfrm>
            <a:grpFill/>
          </p:grpSpPr>
          <p:sp>
            <p:nvSpPr>
              <p:cNvPr id="12" name="任意多边形 11"/>
              <p:cNvSpPr/>
              <p:nvPr/>
            </p:nvSpPr>
            <p:spPr>
              <a:xfrm>
                <a:off x="5026820" y="1040418"/>
                <a:ext cx="501719" cy="731425"/>
              </a:xfrm>
              <a:custGeom>
                <a:avLst/>
                <a:gdLst>
                  <a:gd name="connsiteX0" fmla="*/ 502444 w 504825"/>
                  <a:gd name="connsiteY0" fmla="*/ 0 h 735806"/>
                  <a:gd name="connsiteX1" fmla="*/ 502444 w 504825"/>
                  <a:gd name="connsiteY1" fmla="*/ 183356 h 735806"/>
                  <a:gd name="connsiteX2" fmla="*/ 171450 w 504825"/>
                  <a:gd name="connsiteY2" fmla="*/ 176213 h 735806"/>
                  <a:gd name="connsiteX3" fmla="*/ 166687 w 504825"/>
                  <a:gd name="connsiteY3" fmla="*/ 561975 h 735806"/>
                  <a:gd name="connsiteX4" fmla="*/ 504825 w 504825"/>
                  <a:gd name="connsiteY4" fmla="*/ 554831 h 735806"/>
                  <a:gd name="connsiteX5" fmla="*/ 502444 w 504825"/>
                  <a:gd name="connsiteY5" fmla="*/ 733425 h 735806"/>
                  <a:gd name="connsiteX6" fmla="*/ 0 w 504825"/>
                  <a:gd name="connsiteY6" fmla="*/ 735806 h 735806"/>
                  <a:gd name="connsiteX7" fmla="*/ 7144 w 504825"/>
                  <a:gd name="connsiteY7" fmla="*/ 2381 h 735806"/>
                  <a:gd name="connsiteX8" fmla="*/ 502444 w 504825"/>
                  <a:gd name="connsiteY8" fmla="*/ 0 h 735806"/>
                  <a:gd name="connsiteX0-1" fmla="*/ 546404 w 548785"/>
                  <a:gd name="connsiteY0-2" fmla="*/ 0 h 735806"/>
                  <a:gd name="connsiteX1-3" fmla="*/ 546404 w 548785"/>
                  <a:gd name="connsiteY1-4" fmla="*/ 183356 h 735806"/>
                  <a:gd name="connsiteX2-5" fmla="*/ 215410 w 548785"/>
                  <a:gd name="connsiteY2-6" fmla="*/ 176213 h 735806"/>
                  <a:gd name="connsiteX3-7" fmla="*/ 210647 w 548785"/>
                  <a:gd name="connsiteY3-8" fmla="*/ 561975 h 735806"/>
                  <a:gd name="connsiteX4-9" fmla="*/ 548785 w 548785"/>
                  <a:gd name="connsiteY4-10" fmla="*/ 554831 h 735806"/>
                  <a:gd name="connsiteX5-11" fmla="*/ 546404 w 548785"/>
                  <a:gd name="connsiteY5-12" fmla="*/ 733425 h 735806"/>
                  <a:gd name="connsiteX6-13" fmla="*/ 43960 w 548785"/>
                  <a:gd name="connsiteY6-14" fmla="*/ 735806 h 735806"/>
                  <a:gd name="connsiteX7-15" fmla="*/ 51104 w 548785"/>
                  <a:gd name="connsiteY7-16" fmla="*/ 2381 h 735806"/>
                  <a:gd name="connsiteX8-17" fmla="*/ 546404 w 548785"/>
                  <a:gd name="connsiteY8-18" fmla="*/ 0 h 735806"/>
                  <a:gd name="connsiteX0-19" fmla="*/ 570487 w 572868"/>
                  <a:gd name="connsiteY0-20" fmla="*/ 0 h 735806"/>
                  <a:gd name="connsiteX1-21" fmla="*/ 570487 w 572868"/>
                  <a:gd name="connsiteY1-22" fmla="*/ 183356 h 735806"/>
                  <a:gd name="connsiteX2-23" fmla="*/ 239493 w 572868"/>
                  <a:gd name="connsiteY2-24" fmla="*/ 176213 h 735806"/>
                  <a:gd name="connsiteX3-25" fmla="*/ 234730 w 572868"/>
                  <a:gd name="connsiteY3-26" fmla="*/ 561975 h 735806"/>
                  <a:gd name="connsiteX4-27" fmla="*/ 572868 w 572868"/>
                  <a:gd name="connsiteY4-28" fmla="*/ 554831 h 735806"/>
                  <a:gd name="connsiteX5-29" fmla="*/ 570487 w 572868"/>
                  <a:gd name="connsiteY5-30" fmla="*/ 733425 h 735806"/>
                  <a:gd name="connsiteX6-31" fmla="*/ 68043 w 572868"/>
                  <a:gd name="connsiteY6-32" fmla="*/ 735806 h 735806"/>
                  <a:gd name="connsiteX7-33" fmla="*/ 75187 w 572868"/>
                  <a:gd name="connsiteY7-34" fmla="*/ 2381 h 735806"/>
                  <a:gd name="connsiteX8-35" fmla="*/ 570487 w 572868"/>
                  <a:gd name="connsiteY8-36" fmla="*/ 0 h 735806"/>
                  <a:gd name="connsiteX0-37" fmla="*/ 570487 w 572868"/>
                  <a:gd name="connsiteY0-38" fmla="*/ 0 h 735806"/>
                  <a:gd name="connsiteX1-39" fmla="*/ 570487 w 572868"/>
                  <a:gd name="connsiteY1-40" fmla="*/ 183356 h 735806"/>
                  <a:gd name="connsiteX2-41" fmla="*/ 239493 w 572868"/>
                  <a:gd name="connsiteY2-42" fmla="*/ 176213 h 735806"/>
                  <a:gd name="connsiteX3-43" fmla="*/ 234730 w 572868"/>
                  <a:gd name="connsiteY3-44" fmla="*/ 561975 h 735806"/>
                  <a:gd name="connsiteX4-45" fmla="*/ 572868 w 572868"/>
                  <a:gd name="connsiteY4-46" fmla="*/ 554831 h 735806"/>
                  <a:gd name="connsiteX5-47" fmla="*/ 570487 w 572868"/>
                  <a:gd name="connsiteY5-48" fmla="*/ 733425 h 735806"/>
                  <a:gd name="connsiteX6-49" fmla="*/ 68043 w 572868"/>
                  <a:gd name="connsiteY6-50" fmla="*/ 735806 h 735806"/>
                  <a:gd name="connsiteX7-51" fmla="*/ 75187 w 572868"/>
                  <a:gd name="connsiteY7-52" fmla="*/ 2381 h 735806"/>
                  <a:gd name="connsiteX8-53" fmla="*/ 570487 w 572868"/>
                  <a:gd name="connsiteY8-54" fmla="*/ 0 h 735806"/>
                  <a:gd name="connsiteX0-55" fmla="*/ 570487 w 572868"/>
                  <a:gd name="connsiteY0-56" fmla="*/ 0 h 735806"/>
                  <a:gd name="connsiteX1-57" fmla="*/ 570487 w 572868"/>
                  <a:gd name="connsiteY1-58" fmla="*/ 183356 h 735806"/>
                  <a:gd name="connsiteX2-59" fmla="*/ 239493 w 572868"/>
                  <a:gd name="connsiteY2-60" fmla="*/ 176213 h 735806"/>
                  <a:gd name="connsiteX3-61" fmla="*/ 234730 w 572868"/>
                  <a:gd name="connsiteY3-62" fmla="*/ 561975 h 735806"/>
                  <a:gd name="connsiteX4-63" fmla="*/ 572868 w 572868"/>
                  <a:gd name="connsiteY4-64" fmla="*/ 554831 h 735806"/>
                  <a:gd name="connsiteX5-65" fmla="*/ 570487 w 572868"/>
                  <a:gd name="connsiteY5-66" fmla="*/ 733425 h 735806"/>
                  <a:gd name="connsiteX6-67" fmla="*/ 68043 w 572868"/>
                  <a:gd name="connsiteY6-68" fmla="*/ 735806 h 735806"/>
                  <a:gd name="connsiteX7-69" fmla="*/ 75187 w 572868"/>
                  <a:gd name="connsiteY7-70" fmla="*/ 2381 h 735806"/>
                  <a:gd name="connsiteX8-71" fmla="*/ 570487 w 572868"/>
                  <a:gd name="connsiteY8-72" fmla="*/ 0 h 735806"/>
                  <a:gd name="connsiteX0-73" fmla="*/ 570487 w 572868"/>
                  <a:gd name="connsiteY0-74" fmla="*/ 0 h 735806"/>
                  <a:gd name="connsiteX1-75" fmla="*/ 572868 w 572868"/>
                  <a:gd name="connsiteY1-76" fmla="*/ 176212 h 735806"/>
                  <a:gd name="connsiteX2-77" fmla="*/ 239493 w 572868"/>
                  <a:gd name="connsiteY2-78" fmla="*/ 176213 h 735806"/>
                  <a:gd name="connsiteX3-79" fmla="*/ 234730 w 572868"/>
                  <a:gd name="connsiteY3-80" fmla="*/ 561975 h 735806"/>
                  <a:gd name="connsiteX4-81" fmla="*/ 572868 w 572868"/>
                  <a:gd name="connsiteY4-82" fmla="*/ 554831 h 735806"/>
                  <a:gd name="connsiteX5-83" fmla="*/ 570487 w 572868"/>
                  <a:gd name="connsiteY5-84" fmla="*/ 733425 h 735806"/>
                  <a:gd name="connsiteX6-85" fmla="*/ 68043 w 572868"/>
                  <a:gd name="connsiteY6-86" fmla="*/ 735806 h 735806"/>
                  <a:gd name="connsiteX7-87" fmla="*/ 75187 w 572868"/>
                  <a:gd name="connsiteY7-88" fmla="*/ 2381 h 735806"/>
                  <a:gd name="connsiteX8-89" fmla="*/ 570487 w 572868"/>
                  <a:gd name="connsiteY8-90" fmla="*/ 0 h 735806"/>
                  <a:gd name="connsiteX0-91" fmla="*/ 570487 w 572868"/>
                  <a:gd name="connsiteY0-92" fmla="*/ 0 h 735806"/>
                  <a:gd name="connsiteX1-93" fmla="*/ 572868 w 572868"/>
                  <a:gd name="connsiteY1-94" fmla="*/ 176212 h 735806"/>
                  <a:gd name="connsiteX2-95" fmla="*/ 239493 w 572868"/>
                  <a:gd name="connsiteY2-96" fmla="*/ 176213 h 735806"/>
                  <a:gd name="connsiteX3-97" fmla="*/ 234730 w 572868"/>
                  <a:gd name="connsiteY3-98" fmla="*/ 561975 h 735806"/>
                  <a:gd name="connsiteX4-99" fmla="*/ 570487 w 572868"/>
                  <a:gd name="connsiteY4-100" fmla="*/ 561975 h 735806"/>
                  <a:gd name="connsiteX5-101" fmla="*/ 570487 w 572868"/>
                  <a:gd name="connsiteY5-102" fmla="*/ 733425 h 735806"/>
                  <a:gd name="connsiteX6-103" fmla="*/ 68043 w 572868"/>
                  <a:gd name="connsiteY6-104" fmla="*/ 735806 h 735806"/>
                  <a:gd name="connsiteX7-105" fmla="*/ 75187 w 572868"/>
                  <a:gd name="connsiteY7-106" fmla="*/ 2381 h 735806"/>
                  <a:gd name="connsiteX8-107" fmla="*/ 570487 w 572868"/>
                  <a:gd name="connsiteY8-108" fmla="*/ 0 h 735806"/>
                  <a:gd name="connsiteX0-109" fmla="*/ 570487 w 572868"/>
                  <a:gd name="connsiteY0-110" fmla="*/ 0 h 735806"/>
                  <a:gd name="connsiteX1-111" fmla="*/ 572868 w 572868"/>
                  <a:gd name="connsiteY1-112" fmla="*/ 176212 h 735806"/>
                  <a:gd name="connsiteX2-113" fmla="*/ 239493 w 572868"/>
                  <a:gd name="connsiteY2-114" fmla="*/ 176213 h 735806"/>
                  <a:gd name="connsiteX3-115" fmla="*/ 234730 w 572868"/>
                  <a:gd name="connsiteY3-116" fmla="*/ 561975 h 735806"/>
                  <a:gd name="connsiteX4-117" fmla="*/ 570487 w 572868"/>
                  <a:gd name="connsiteY4-118" fmla="*/ 561975 h 735806"/>
                  <a:gd name="connsiteX5-119" fmla="*/ 570487 w 572868"/>
                  <a:gd name="connsiteY5-120" fmla="*/ 731043 h 735806"/>
                  <a:gd name="connsiteX6-121" fmla="*/ 68043 w 572868"/>
                  <a:gd name="connsiteY6-122" fmla="*/ 735806 h 735806"/>
                  <a:gd name="connsiteX7-123" fmla="*/ 75187 w 572868"/>
                  <a:gd name="connsiteY7-124" fmla="*/ 2381 h 735806"/>
                  <a:gd name="connsiteX8-125" fmla="*/ 570487 w 572868"/>
                  <a:gd name="connsiteY8-126" fmla="*/ 0 h 735806"/>
                  <a:gd name="connsiteX0-127" fmla="*/ 570487 w 572868"/>
                  <a:gd name="connsiteY0-128" fmla="*/ 0 h 735806"/>
                  <a:gd name="connsiteX1-129" fmla="*/ 572868 w 572868"/>
                  <a:gd name="connsiteY1-130" fmla="*/ 176212 h 735806"/>
                  <a:gd name="connsiteX2-131" fmla="*/ 239493 w 572868"/>
                  <a:gd name="connsiteY2-132" fmla="*/ 176213 h 735806"/>
                  <a:gd name="connsiteX3-133" fmla="*/ 234730 w 572868"/>
                  <a:gd name="connsiteY3-134" fmla="*/ 561975 h 735806"/>
                  <a:gd name="connsiteX4-135" fmla="*/ 570487 w 572868"/>
                  <a:gd name="connsiteY4-136" fmla="*/ 561975 h 735806"/>
                  <a:gd name="connsiteX5-137" fmla="*/ 570487 w 572868"/>
                  <a:gd name="connsiteY5-138" fmla="*/ 731043 h 735806"/>
                  <a:gd name="connsiteX6-139" fmla="*/ 68043 w 572868"/>
                  <a:gd name="connsiteY6-140" fmla="*/ 735806 h 735806"/>
                  <a:gd name="connsiteX7-141" fmla="*/ 75187 w 572868"/>
                  <a:gd name="connsiteY7-142" fmla="*/ 2381 h 735806"/>
                  <a:gd name="connsiteX8-143" fmla="*/ 570487 w 572868"/>
                  <a:gd name="connsiteY8-144" fmla="*/ 0 h 735806"/>
                  <a:gd name="connsiteX0-145" fmla="*/ 502444 w 504825"/>
                  <a:gd name="connsiteY0-146" fmla="*/ 0 h 735806"/>
                  <a:gd name="connsiteX1-147" fmla="*/ 504825 w 504825"/>
                  <a:gd name="connsiteY1-148" fmla="*/ 176212 h 735806"/>
                  <a:gd name="connsiteX2-149" fmla="*/ 171450 w 504825"/>
                  <a:gd name="connsiteY2-150" fmla="*/ 176213 h 735806"/>
                  <a:gd name="connsiteX3-151" fmla="*/ 166687 w 504825"/>
                  <a:gd name="connsiteY3-152" fmla="*/ 561975 h 735806"/>
                  <a:gd name="connsiteX4-153" fmla="*/ 502444 w 504825"/>
                  <a:gd name="connsiteY4-154" fmla="*/ 561975 h 735806"/>
                  <a:gd name="connsiteX5-155" fmla="*/ 502444 w 504825"/>
                  <a:gd name="connsiteY5-156" fmla="*/ 731043 h 735806"/>
                  <a:gd name="connsiteX6-157" fmla="*/ 0 w 504825"/>
                  <a:gd name="connsiteY6-158" fmla="*/ 735806 h 735806"/>
                  <a:gd name="connsiteX7-159" fmla="*/ 7144 w 504825"/>
                  <a:gd name="connsiteY7-160" fmla="*/ 2381 h 735806"/>
                  <a:gd name="connsiteX8-161" fmla="*/ 502444 w 504825"/>
                  <a:gd name="connsiteY8-162" fmla="*/ 0 h 735806"/>
                  <a:gd name="connsiteX0-163" fmla="*/ 540544 w 540556"/>
                  <a:gd name="connsiteY0-164" fmla="*/ 0 h 733425"/>
                  <a:gd name="connsiteX1-165" fmla="*/ 504825 w 540556"/>
                  <a:gd name="connsiteY1-166" fmla="*/ 173831 h 733425"/>
                  <a:gd name="connsiteX2-167" fmla="*/ 171450 w 540556"/>
                  <a:gd name="connsiteY2-168" fmla="*/ 173832 h 733425"/>
                  <a:gd name="connsiteX3-169" fmla="*/ 166687 w 540556"/>
                  <a:gd name="connsiteY3-170" fmla="*/ 559594 h 733425"/>
                  <a:gd name="connsiteX4-171" fmla="*/ 502444 w 540556"/>
                  <a:gd name="connsiteY4-172" fmla="*/ 559594 h 733425"/>
                  <a:gd name="connsiteX5-173" fmla="*/ 502444 w 540556"/>
                  <a:gd name="connsiteY5-174" fmla="*/ 728662 h 733425"/>
                  <a:gd name="connsiteX6-175" fmla="*/ 0 w 540556"/>
                  <a:gd name="connsiteY6-176" fmla="*/ 733425 h 733425"/>
                  <a:gd name="connsiteX7-177" fmla="*/ 7144 w 540556"/>
                  <a:gd name="connsiteY7-178" fmla="*/ 0 h 733425"/>
                  <a:gd name="connsiteX8-179" fmla="*/ 540544 w 540556"/>
                  <a:gd name="connsiteY8-180" fmla="*/ 0 h 733425"/>
                  <a:gd name="connsiteX0-181" fmla="*/ 540544 w 581025"/>
                  <a:gd name="connsiteY0-182" fmla="*/ 0 h 733425"/>
                  <a:gd name="connsiteX1-183" fmla="*/ 581025 w 581025"/>
                  <a:gd name="connsiteY1-184" fmla="*/ 173831 h 733425"/>
                  <a:gd name="connsiteX2-185" fmla="*/ 171450 w 581025"/>
                  <a:gd name="connsiteY2-186" fmla="*/ 173832 h 733425"/>
                  <a:gd name="connsiteX3-187" fmla="*/ 166687 w 581025"/>
                  <a:gd name="connsiteY3-188" fmla="*/ 559594 h 733425"/>
                  <a:gd name="connsiteX4-189" fmla="*/ 502444 w 581025"/>
                  <a:gd name="connsiteY4-190" fmla="*/ 559594 h 733425"/>
                  <a:gd name="connsiteX5-191" fmla="*/ 502444 w 581025"/>
                  <a:gd name="connsiteY5-192" fmla="*/ 728662 h 733425"/>
                  <a:gd name="connsiteX6-193" fmla="*/ 0 w 581025"/>
                  <a:gd name="connsiteY6-194" fmla="*/ 733425 h 733425"/>
                  <a:gd name="connsiteX7-195" fmla="*/ 7144 w 581025"/>
                  <a:gd name="connsiteY7-196" fmla="*/ 0 h 733425"/>
                  <a:gd name="connsiteX8-197" fmla="*/ 540544 w 581025"/>
                  <a:gd name="connsiteY8-198" fmla="*/ 0 h 733425"/>
                  <a:gd name="connsiteX0-199" fmla="*/ 540544 w 581025"/>
                  <a:gd name="connsiteY0-200" fmla="*/ 0 h 733425"/>
                  <a:gd name="connsiteX1-201" fmla="*/ 581025 w 581025"/>
                  <a:gd name="connsiteY1-202" fmla="*/ 173831 h 733425"/>
                  <a:gd name="connsiteX2-203" fmla="*/ 171450 w 581025"/>
                  <a:gd name="connsiteY2-204" fmla="*/ 173832 h 733425"/>
                  <a:gd name="connsiteX3-205" fmla="*/ 166687 w 581025"/>
                  <a:gd name="connsiteY3-206" fmla="*/ 559594 h 733425"/>
                  <a:gd name="connsiteX4-207" fmla="*/ 502444 w 581025"/>
                  <a:gd name="connsiteY4-208" fmla="*/ 559594 h 733425"/>
                  <a:gd name="connsiteX5-209" fmla="*/ 502444 w 581025"/>
                  <a:gd name="connsiteY5-210" fmla="*/ 728662 h 733425"/>
                  <a:gd name="connsiteX6-211" fmla="*/ 0 w 581025"/>
                  <a:gd name="connsiteY6-212" fmla="*/ 733425 h 733425"/>
                  <a:gd name="connsiteX7-213" fmla="*/ 7144 w 581025"/>
                  <a:gd name="connsiteY7-214" fmla="*/ 0 h 733425"/>
                  <a:gd name="connsiteX8-215" fmla="*/ 540544 w 581025"/>
                  <a:gd name="connsiteY8-216" fmla="*/ 0 h 733425"/>
                  <a:gd name="connsiteX0-217" fmla="*/ 540544 w 588169"/>
                  <a:gd name="connsiteY0-218" fmla="*/ 0 h 733425"/>
                  <a:gd name="connsiteX1-219" fmla="*/ 581025 w 588169"/>
                  <a:gd name="connsiteY1-220" fmla="*/ 173831 h 733425"/>
                  <a:gd name="connsiteX2-221" fmla="*/ 171450 w 588169"/>
                  <a:gd name="connsiteY2-222" fmla="*/ 173832 h 733425"/>
                  <a:gd name="connsiteX3-223" fmla="*/ 166687 w 588169"/>
                  <a:gd name="connsiteY3-224" fmla="*/ 559594 h 733425"/>
                  <a:gd name="connsiteX4-225" fmla="*/ 588169 w 588169"/>
                  <a:gd name="connsiteY4-226" fmla="*/ 559594 h 733425"/>
                  <a:gd name="connsiteX5-227" fmla="*/ 502444 w 588169"/>
                  <a:gd name="connsiteY5-228" fmla="*/ 728662 h 733425"/>
                  <a:gd name="connsiteX6-229" fmla="*/ 0 w 588169"/>
                  <a:gd name="connsiteY6-230" fmla="*/ 733425 h 733425"/>
                  <a:gd name="connsiteX7-231" fmla="*/ 7144 w 588169"/>
                  <a:gd name="connsiteY7-232" fmla="*/ 0 h 733425"/>
                  <a:gd name="connsiteX8-233" fmla="*/ 540544 w 588169"/>
                  <a:gd name="connsiteY8-234" fmla="*/ 0 h 733425"/>
                  <a:gd name="connsiteX0-235" fmla="*/ 540544 w 588169"/>
                  <a:gd name="connsiteY0-236" fmla="*/ 0 h 733425"/>
                  <a:gd name="connsiteX1-237" fmla="*/ 581025 w 588169"/>
                  <a:gd name="connsiteY1-238" fmla="*/ 173831 h 733425"/>
                  <a:gd name="connsiteX2-239" fmla="*/ 171450 w 588169"/>
                  <a:gd name="connsiteY2-240" fmla="*/ 173832 h 733425"/>
                  <a:gd name="connsiteX3-241" fmla="*/ 166687 w 588169"/>
                  <a:gd name="connsiteY3-242" fmla="*/ 559594 h 733425"/>
                  <a:gd name="connsiteX4-243" fmla="*/ 588169 w 588169"/>
                  <a:gd name="connsiteY4-244" fmla="*/ 559594 h 733425"/>
                  <a:gd name="connsiteX5-245" fmla="*/ 538162 w 588169"/>
                  <a:gd name="connsiteY5-246" fmla="*/ 733425 h 733425"/>
                  <a:gd name="connsiteX6-247" fmla="*/ 0 w 588169"/>
                  <a:gd name="connsiteY6-248" fmla="*/ 733425 h 733425"/>
                  <a:gd name="connsiteX7-249" fmla="*/ 7144 w 588169"/>
                  <a:gd name="connsiteY7-250" fmla="*/ 0 h 733425"/>
                  <a:gd name="connsiteX8-251" fmla="*/ 540544 w 588169"/>
                  <a:gd name="connsiteY8-252" fmla="*/ 0 h 733425"/>
                  <a:gd name="connsiteX0-253" fmla="*/ 540544 w 588169"/>
                  <a:gd name="connsiteY0-254" fmla="*/ 0 h 733425"/>
                  <a:gd name="connsiteX1-255" fmla="*/ 581025 w 588169"/>
                  <a:gd name="connsiteY1-256" fmla="*/ 173831 h 733425"/>
                  <a:gd name="connsiteX2-257" fmla="*/ 171450 w 588169"/>
                  <a:gd name="connsiteY2-258" fmla="*/ 173832 h 733425"/>
                  <a:gd name="connsiteX3-259" fmla="*/ 166687 w 588169"/>
                  <a:gd name="connsiteY3-260" fmla="*/ 559594 h 733425"/>
                  <a:gd name="connsiteX4-261" fmla="*/ 588169 w 588169"/>
                  <a:gd name="connsiteY4-262" fmla="*/ 559594 h 733425"/>
                  <a:gd name="connsiteX5-263" fmla="*/ 538162 w 588169"/>
                  <a:gd name="connsiteY5-264" fmla="*/ 733425 h 733425"/>
                  <a:gd name="connsiteX6-265" fmla="*/ 0 w 588169"/>
                  <a:gd name="connsiteY6-266" fmla="*/ 733425 h 733425"/>
                  <a:gd name="connsiteX7-267" fmla="*/ 7144 w 588169"/>
                  <a:gd name="connsiteY7-268" fmla="*/ 0 h 733425"/>
                  <a:gd name="connsiteX8-269" fmla="*/ 540544 w 588169"/>
                  <a:gd name="connsiteY8-270" fmla="*/ 0 h 733425"/>
                  <a:gd name="connsiteX0-271" fmla="*/ 540544 w 588169"/>
                  <a:gd name="connsiteY0-272" fmla="*/ 0 h 733425"/>
                  <a:gd name="connsiteX1-273" fmla="*/ 581025 w 588169"/>
                  <a:gd name="connsiteY1-274" fmla="*/ 173831 h 733425"/>
                  <a:gd name="connsiteX2-275" fmla="*/ 171450 w 588169"/>
                  <a:gd name="connsiteY2-276" fmla="*/ 173832 h 733425"/>
                  <a:gd name="connsiteX3-277" fmla="*/ 166687 w 588169"/>
                  <a:gd name="connsiteY3-278" fmla="*/ 559594 h 733425"/>
                  <a:gd name="connsiteX4-279" fmla="*/ 588169 w 588169"/>
                  <a:gd name="connsiteY4-280" fmla="*/ 559594 h 733425"/>
                  <a:gd name="connsiteX5-281" fmla="*/ 538162 w 588169"/>
                  <a:gd name="connsiteY5-282" fmla="*/ 733425 h 733425"/>
                  <a:gd name="connsiteX6-283" fmla="*/ 0 w 588169"/>
                  <a:gd name="connsiteY6-284" fmla="*/ 733425 h 733425"/>
                  <a:gd name="connsiteX7-285" fmla="*/ 7144 w 588169"/>
                  <a:gd name="connsiteY7-286" fmla="*/ 0 h 733425"/>
                  <a:gd name="connsiteX8-287" fmla="*/ 540544 w 588169"/>
                  <a:gd name="connsiteY8-288" fmla="*/ 0 h 733425"/>
                  <a:gd name="connsiteX0-289" fmla="*/ 540544 w 588169"/>
                  <a:gd name="connsiteY0-290" fmla="*/ 0 h 733425"/>
                  <a:gd name="connsiteX1-291" fmla="*/ 581025 w 588169"/>
                  <a:gd name="connsiteY1-292" fmla="*/ 173831 h 733425"/>
                  <a:gd name="connsiteX2-293" fmla="*/ 171450 w 588169"/>
                  <a:gd name="connsiteY2-294" fmla="*/ 173832 h 733425"/>
                  <a:gd name="connsiteX3-295" fmla="*/ 166687 w 588169"/>
                  <a:gd name="connsiteY3-296" fmla="*/ 559594 h 733425"/>
                  <a:gd name="connsiteX4-297" fmla="*/ 588169 w 588169"/>
                  <a:gd name="connsiteY4-298" fmla="*/ 559594 h 733425"/>
                  <a:gd name="connsiteX5-299" fmla="*/ 498509 w 588169"/>
                  <a:gd name="connsiteY5-300" fmla="*/ 733425 h 733425"/>
                  <a:gd name="connsiteX6-301" fmla="*/ 0 w 588169"/>
                  <a:gd name="connsiteY6-302" fmla="*/ 733425 h 733425"/>
                  <a:gd name="connsiteX7-303" fmla="*/ 7144 w 588169"/>
                  <a:gd name="connsiteY7-304" fmla="*/ 0 h 733425"/>
                  <a:gd name="connsiteX8-305" fmla="*/ 540544 w 588169"/>
                  <a:gd name="connsiteY8-306" fmla="*/ 0 h 733425"/>
                  <a:gd name="connsiteX0-307" fmla="*/ 540544 w 581025"/>
                  <a:gd name="connsiteY0-308" fmla="*/ 0 h 733425"/>
                  <a:gd name="connsiteX1-309" fmla="*/ 581025 w 581025"/>
                  <a:gd name="connsiteY1-310" fmla="*/ 173831 h 733425"/>
                  <a:gd name="connsiteX2-311" fmla="*/ 171450 w 581025"/>
                  <a:gd name="connsiteY2-312" fmla="*/ 173832 h 733425"/>
                  <a:gd name="connsiteX3-313" fmla="*/ 166687 w 581025"/>
                  <a:gd name="connsiteY3-314" fmla="*/ 559594 h 733425"/>
                  <a:gd name="connsiteX4-315" fmla="*/ 501428 w 581025"/>
                  <a:gd name="connsiteY4-316" fmla="*/ 559594 h 733425"/>
                  <a:gd name="connsiteX5-317" fmla="*/ 498509 w 581025"/>
                  <a:gd name="connsiteY5-318" fmla="*/ 733425 h 733425"/>
                  <a:gd name="connsiteX6-319" fmla="*/ 0 w 581025"/>
                  <a:gd name="connsiteY6-320" fmla="*/ 733425 h 733425"/>
                  <a:gd name="connsiteX7-321" fmla="*/ 7144 w 581025"/>
                  <a:gd name="connsiteY7-322" fmla="*/ 0 h 733425"/>
                  <a:gd name="connsiteX8-323" fmla="*/ 540544 w 581025"/>
                  <a:gd name="connsiteY8-324" fmla="*/ 0 h 733425"/>
                  <a:gd name="connsiteX0-325" fmla="*/ 540544 w 581025"/>
                  <a:gd name="connsiteY0-326" fmla="*/ 0 h 733425"/>
                  <a:gd name="connsiteX1-327" fmla="*/ 581025 w 581025"/>
                  <a:gd name="connsiteY1-328" fmla="*/ 173831 h 733425"/>
                  <a:gd name="connsiteX2-329" fmla="*/ 171450 w 581025"/>
                  <a:gd name="connsiteY2-330" fmla="*/ 173832 h 733425"/>
                  <a:gd name="connsiteX3-331" fmla="*/ 166687 w 581025"/>
                  <a:gd name="connsiteY3-332" fmla="*/ 559594 h 733425"/>
                  <a:gd name="connsiteX4-333" fmla="*/ 501428 w 581025"/>
                  <a:gd name="connsiteY4-334" fmla="*/ 559594 h 733425"/>
                  <a:gd name="connsiteX5-335" fmla="*/ 498509 w 581025"/>
                  <a:gd name="connsiteY5-336" fmla="*/ 733425 h 733425"/>
                  <a:gd name="connsiteX6-337" fmla="*/ 0 w 581025"/>
                  <a:gd name="connsiteY6-338" fmla="*/ 733425 h 733425"/>
                  <a:gd name="connsiteX7-339" fmla="*/ 7144 w 581025"/>
                  <a:gd name="connsiteY7-340" fmla="*/ 0 h 733425"/>
                  <a:gd name="connsiteX8-341" fmla="*/ 540544 w 581025"/>
                  <a:gd name="connsiteY8-342" fmla="*/ 0 h 733425"/>
                  <a:gd name="connsiteX0-343" fmla="*/ 540544 w 544599"/>
                  <a:gd name="connsiteY0-344" fmla="*/ 0 h 733425"/>
                  <a:gd name="connsiteX1-345" fmla="*/ 501719 w 544599"/>
                  <a:gd name="connsiteY1-346" fmla="*/ 176309 h 733425"/>
                  <a:gd name="connsiteX2-347" fmla="*/ 171450 w 544599"/>
                  <a:gd name="connsiteY2-348" fmla="*/ 173832 h 733425"/>
                  <a:gd name="connsiteX3-349" fmla="*/ 166687 w 544599"/>
                  <a:gd name="connsiteY3-350" fmla="*/ 559594 h 733425"/>
                  <a:gd name="connsiteX4-351" fmla="*/ 501428 w 544599"/>
                  <a:gd name="connsiteY4-352" fmla="*/ 559594 h 733425"/>
                  <a:gd name="connsiteX5-353" fmla="*/ 498509 w 544599"/>
                  <a:gd name="connsiteY5-354" fmla="*/ 733425 h 733425"/>
                  <a:gd name="connsiteX6-355" fmla="*/ 0 w 544599"/>
                  <a:gd name="connsiteY6-356" fmla="*/ 733425 h 733425"/>
                  <a:gd name="connsiteX7-357" fmla="*/ 7144 w 544599"/>
                  <a:gd name="connsiteY7-358" fmla="*/ 0 h 733425"/>
                  <a:gd name="connsiteX8-359" fmla="*/ 540544 w 544599"/>
                  <a:gd name="connsiteY8-360" fmla="*/ 0 h 733425"/>
                  <a:gd name="connsiteX0-361" fmla="*/ 505847 w 513568"/>
                  <a:gd name="connsiteY0-362" fmla="*/ 2479 h 733425"/>
                  <a:gd name="connsiteX1-363" fmla="*/ 501719 w 513568"/>
                  <a:gd name="connsiteY1-364" fmla="*/ 176309 h 733425"/>
                  <a:gd name="connsiteX2-365" fmla="*/ 171450 w 513568"/>
                  <a:gd name="connsiteY2-366" fmla="*/ 173832 h 733425"/>
                  <a:gd name="connsiteX3-367" fmla="*/ 166687 w 513568"/>
                  <a:gd name="connsiteY3-368" fmla="*/ 559594 h 733425"/>
                  <a:gd name="connsiteX4-369" fmla="*/ 501428 w 513568"/>
                  <a:gd name="connsiteY4-370" fmla="*/ 559594 h 733425"/>
                  <a:gd name="connsiteX5-371" fmla="*/ 498509 w 513568"/>
                  <a:gd name="connsiteY5-372" fmla="*/ 733425 h 733425"/>
                  <a:gd name="connsiteX6-373" fmla="*/ 0 w 513568"/>
                  <a:gd name="connsiteY6-374" fmla="*/ 733425 h 733425"/>
                  <a:gd name="connsiteX7-375" fmla="*/ 7144 w 513568"/>
                  <a:gd name="connsiteY7-376" fmla="*/ 0 h 733425"/>
                  <a:gd name="connsiteX8-377" fmla="*/ 505847 w 513568"/>
                  <a:gd name="connsiteY8-378" fmla="*/ 2479 h 733425"/>
                  <a:gd name="connsiteX0-379" fmla="*/ 505847 w 505847"/>
                  <a:gd name="connsiteY0-380" fmla="*/ 2479 h 733425"/>
                  <a:gd name="connsiteX1-381" fmla="*/ 501719 w 505847"/>
                  <a:gd name="connsiteY1-382" fmla="*/ 176309 h 733425"/>
                  <a:gd name="connsiteX2-383" fmla="*/ 171450 w 505847"/>
                  <a:gd name="connsiteY2-384" fmla="*/ 173832 h 733425"/>
                  <a:gd name="connsiteX3-385" fmla="*/ 166687 w 505847"/>
                  <a:gd name="connsiteY3-386" fmla="*/ 559594 h 733425"/>
                  <a:gd name="connsiteX4-387" fmla="*/ 501428 w 505847"/>
                  <a:gd name="connsiteY4-388" fmla="*/ 559594 h 733425"/>
                  <a:gd name="connsiteX5-389" fmla="*/ 498509 w 505847"/>
                  <a:gd name="connsiteY5-390" fmla="*/ 733425 h 733425"/>
                  <a:gd name="connsiteX6-391" fmla="*/ 0 w 505847"/>
                  <a:gd name="connsiteY6-392" fmla="*/ 733425 h 733425"/>
                  <a:gd name="connsiteX7-393" fmla="*/ 7144 w 505847"/>
                  <a:gd name="connsiteY7-394" fmla="*/ 0 h 733425"/>
                  <a:gd name="connsiteX8-395" fmla="*/ 505847 w 505847"/>
                  <a:gd name="connsiteY8-396" fmla="*/ 2479 h 733425"/>
                  <a:gd name="connsiteX0-397" fmla="*/ 498412 w 501719"/>
                  <a:gd name="connsiteY0-398" fmla="*/ 2479 h 733425"/>
                  <a:gd name="connsiteX1-399" fmla="*/ 501719 w 501719"/>
                  <a:gd name="connsiteY1-400" fmla="*/ 176309 h 733425"/>
                  <a:gd name="connsiteX2-401" fmla="*/ 171450 w 501719"/>
                  <a:gd name="connsiteY2-402" fmla="*/ 173832 h 733425"/>
                  <a:gd name="connsiteX3-403" fmla="*/ 166687 w 501719"/>
                  <a:gd name="connsiteY3-404" fmla="*/ 559594 h 733425"/>
                  <a:gd name="connsiteX4-405" fmla="*/ 501428 w 501719"/>
                  <a:gd name="connsiteY4-406" fmla="*/ 559594 h 733425"/>
                  <a:gd name="connsiteX5-407" fmla="*/ 498509 w 501719"/>
                  <a:gd name="connsiteY5-408" fmla="*/ 733425 h 733425"/>
                  <a:gd name="connsiteX6-409" fmla="*/ 0 w 501719"/>
                  <a:gd name="connsiteY6-410" fmla="*/ 733425 h 733425"/>
                  <a:gd name="connsiteX7-411" fmla="*/ 7144 w 501719"/>
                  <a:gd name="connsiteY7-412" fmla="*/ 0 h 733425"/>
                  <a:gd name="connsiteX8-413" fmla="*/ 498412 w 501719"/>
                  <a:gd name="connsiteY8-414" fmla="*/ 2479 h 733425"/>
                  <a:gd name="connsiteX0-415" fmla="*/ 498972 w 502279"/>
                  <a:gd name="connsiteY0-416" fmla="*/ 1479 h 732425"/>
                  <a:gd name="connsiteX1-417" fmla="*/ 502279 w 502279"/>
                  <a:gd name="connsiteY1-418" fmla="*/ 175309 h 732425"/>
                  <a:gd name="connsiteX2-419" fmla="*/ 172010 w 502279"/>
                  <a:gd name="connsiteY2-420" fmla="*/ 172832 h 732425"/>
                  <a:gd name="connsiteX3-421" fmla="*/ 167247 w 502279"/>
                  <a:gd name="connsiteY3-422" fmla="*/ 558594 h 732425"/>
                  <a:gd name="connsiteX4-423" fmla="*/ 501988 w 502279"/>
                  <a:gd name="connsiteY4-424" fmla="*/ 558594 h 732425"/>
                  <a:gd name="connsiteX5-425" fmla="*/ 499069 w 502279"/>
                  <a:gd name="connsiteY5-426" fmla="*/ 732425 h 732425"/>
                  <a:gd name="connsiteX6-427" fmla="*/ 560 w 502279"/>
                  <a:gd name="connsiteY6-428" fmla="*/ 732425 h 732425"/>
                  <a:gd name="connsiteX7-429" fmla="*/ 704 w 502279"/>
                  <a:gd name="connsiteY7-430" fmla="*/ 0 h 732425"/>
                  <a:gd name="connsiteX8-431" fmla="*/ 498972 w 502279"/>
                  <a:gd name="connsiteY8-432" fmla="*/ 1479 h 732425"/>
                  <a:gd name="connsiteX0-433" fmla="*/ 498412 w 501719"/>
                  <a:gd name="connsiteY0-434" fmla="*/ 479 h 731425"/>
                  <a:gd name="connsiteX1-435" fmla="*/ 501719 w 501719"/>
                  <a:gd name="connsiteY1-436" fmla="*/ 174309 h 731425"/>
                  <a:gd name="connsiteX2-437" fmla="*/ 171450 w 501719"/>
                  <a:gd name="connsiteY2-438" fmla="*/ 171832 h 731425"/>
                  <a:gd name="connsiteX3-439" fmla="*/ 166687 w 501719"/>
                  <a:gd name="connsiteY3-440" fmla="*/ 557594 h 731425"/>
                  <a:gd name="connsiteX4-441" fmla="*/ 501428 w 501719"/>
                  <a:gd name="connsiteY4-442" fmla="*/ 557594 h 731425"/>
                  <a:gd name="connsiteX5-443" fmla="*/ 498509 w 501719"/>
                  <a:gd name="connsiteY5-444" fmla="*/ 731425 h 731425"/>
                  <a:gd name="connsiteX6-445" fmla="*/ 0 w 501719"/>
                  <a:gd name="connsiteY6-446" fmla="*/ 731425 h 731425"/>
                  <a:gd name="connsiteX7-447" fmla="*/ 1144 w 501719"/>
                  <a:gd name="connsiteY7-448" fmla="*/ 0 h 731425"/>
                  <a:gd name="connsiteX8-449" fmla="*/ 498412 w 501719"/>
                  <a:gd name="connsiteY8-450" fmla="*/ 479 h 7314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501719" h="731425">
                    <a:moveTo>
                      <a:pt x="498412" y="479"/>
                    </a:moveTo>
                    <a:cubicBezTo>
                      <a:pt x="499514" y="58422"/>
                      <a:pt x="500617" y="116366"/>
                      <a:pt x="501719" y="174309"/>
                    </a:cubicBezTo>
                    <a:lnTo>
                      <a:pt x="171450" y="171832"/>
                    </a:lnTo>
                    <a:cubicBezTo>
                      <a:pt x="169862" y="300419"/>
                      <a:pt x="168275" y="429007"/>
                      <a:pt x="166687" y="557594"/>
                    </a:cubicBezTo>
                    <a:lnTo>
                      <a:pt x="501428" y="557594"/>
                    </a:lnTo>
                    <a:lnTo>
                      <a:pt x="498509" y="731425"/>
                    </a:lnTo>
                    <a:lnTo>
                      <a:pt x="0" y="731425"/>
                    </a:lnTo>
                    <a:cubicBezTo>
                      <a:pt x="2381" y="486950"/>
                      <a:pt x="-1237" y="244475"/>
                      <a:pt x="1144" y="0"/>
                    </a:cubicBezTo>
                    <a:lnTo>
                      <a:pt x="498412" y="479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cs typeface="MS PGothic" panose="020B0600070205080204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 bwMode="auto">
              <a:xfrm>
                <a:off x="5300663" y="1319213"/>
                <a:ext cx="224798" cy="173831"/>
              </a:xfrm>
              <a:prstGeom prst="rect">
                <a:avLst/>
              </a:prstGeom>
              <a:grpFill/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cs typeface="MS PGothic" panose="020B0600070205080204" charset="-128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5" name="TextBox 20"/>
          <p:cNvSpPr txBox="1"/>
          <p:nvPr/>
        </p:nvSpPr>
        <p:spPr>
          <a:xfrm>
            <a:off x="211375" y="1229005"/>
            <a:ext cx="849078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奥洛他定莫米松鼻喷雾剂</a:t>
            </a:r>
            <a:endParaRPr lang="en-US" altLang="zh-CN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（莱特灵</a:t>
            </a:r>
            <a:r>
              <a:rPr lang="en-US" altLang="zh-CN" sz="3200" b="1" baseline="30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®</a:t>
            </a:r>
            <a:r>
              <a:rPr lang="en-US" altLang="zh-CN" sz="32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Ryaltris</a:t>
            </a:r>
            <a:r>
              <a:rPr lang="en-US" altLang="zh-CN" sz="3200" b="1" baseline="30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®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116"/>
            <a:ext cx="1328987" cy="49341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1" b="-17280"/>
          <a:stretch>
            <a:fillRect/>
          </a:stretch>
        </p:blipFill>
        <p:spPr>
          <a:xfrm>
            <a:off x="1619672" y="220945"/>
            <a:ext cx="2124265" cy="415877"/>
          </a:xfrm>
          <a:prstGeom prst="rect">
            <a:avLst/>
          </a:prstGeom>
        </p:spPr>
      </p:pic>
      <p:sp>
        <p:nvSpPr>
          <p:cNvPr id="16" name="TextBox 21"/>
          <p:cNvSpPr txBox="1"/>
          <p:nvPr/>
        </p:nvSpPr>
        <p:spPr>
          <a:xfrm>
            <a:off x="588010" y="2371725"/>
            <a:ext cx="830453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填补空白：填补</a:t>
            </a:r>
            <a:r>
              <a:rPr lang="en-US" altLang="zh-CN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6-11</a:t>
            </a:r>
            <a:r>
              <a:rPr lang="zh-CN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岁儿童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中重度季节性过敏性鼻炎（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SAR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）复方制剂治疗空白</a:t>
            </a:r>
            <a:endParaRPr lang="en-US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         </a:t>
            </a:r>
            <a:r>
              <a:rPr lang="zh-CN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国内唯一获批一线治疗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中重度过敏性鼻炎的复方鼻喷雾剂</a:t>
            </a:r>
            <a:endParaRPr lang="zh-CN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         </a:t>
            </a:r>
            <a:r>
              <a:rPr lang="zh-CN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国内首个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含盐酸奥洛他定药物成分鼻喷雾剂，填补药品治疗空白</a:t>
            </a:r>
            <a:endParaRPr lang="en-US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起始强效：</a:t>
            </a:r>
            <a:r>
              <a:rPr lang="en-US" altLang="zh-CN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15</a:t>
            </a:r>
            <a:r>
              <a:rPr lang="zh-CN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分钟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快速起效，</a:t>
            </a:r>
            <a:r>
              <a:rPr lang="zh-CN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全面改善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患者症状</a:t>
            </a:r>
            <a:endParaRPr lang="en-US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经济性好：与参照药相比，</a:t>
            </a:r>
            <a:r>
              <a:rPr lang="zh-CN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治疗成本更低，具有良好经济性</a:t>
            </a:r>
            <a:endParaRPr lang="zh-CN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利于监管：适应症及医保支付范围明确，</a:t>
            </a:r>
            <a:r>
              <a:rPr lang="zh-CN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避免参照药物的滥用混用，有利于医保基金监管</a:t>
            </a:r>
            <a:endParaRPr lang="zh-CN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依从性高：口感温和，</a:t>
            </a:r>
            <a:r>
              <a:rPr lang="zh-CN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无苦味，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用药满意度高，</a:t>
            </a:r>
            <a:r>
              <a:rPr lang="zh-CN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单一创新装置，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使用便捷，更易坚持</a:t>
            </a:r>
            <a:endParaRPr lang="zh-CN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109485" y="109367"/>
            <a:ext cx="5040033" cy="4661268"/>
            <a:chOff x="4111690" y="0"/>
            <a:chExt cx="5040033" cy="4661268"/>
          </a:xfrm>
          <a:gradFill>
            <a:gsLst>
              <a:gs pos="76000">
                <a:srgbClr val="009A8F"/>
              </a:gs>
              <a:gs pos="0">
                <a:srgbClr val="008E84"/>
              </a:gs>
              <a:gs pos="100000">
                <a:srgbClr val="009E93"/>
              </a:gs>
            </a:gsLst>
            <a:lin ang="16200000" scaled="0"/>
          </a:gradFill>
        </p:grpSpPr>
        <p:grpSp>
          <p:nvGrpSpPr>
            <p:cNvPr id="5" name="组合 4"/>
            <p:cNvGrpSpPr/>
            <p:nvPr/>
          </p:nvGrpSpPr>
          <p:grpSpPr>
            <a:xfrm>
              <a:off x="4111690" y="1063204"/>
              <a:ext cx="5040033" cy="3598064"/>
              <a:chOff x="3520501" y="1038225"/>
              <a:chExt cx="2008038" cy="1433532"/>
            </a:xfrm>
            <a:grpFill/>
          </p:grpSpPr>
          <p:sp>
            <p:nvSpPr>
              <p:cNvPr id="8" name="任意多边形 7"/>
              <p:cNvSpPr/>
              <p:nvPr/>
            </p:nvSpPr>
            <p:spPr>
              <a:xfrm>
                <a:off x="3629025" y="1869281"/>
                <a:ext cx="1890713" cy="602476"/>
              </a:xfrm>
              <a:custGeom>
                <a:avLst/>
                <a:gdLst>
                  <a:gd name="connsiteX0" fmla="*/ 1890713 w 1890713"/>
                  <a:gd name="connsiteY0" fmla="*/ 2382 h 602457"/>
                  <a:gd name="connsiteX1" fmla="*/ 1652588 w 1890713"/>
                  <a:gd name="connsiteY1" fmla="*/ 0 h 602457"/>
                  <a:gd name="connsiteX2" fmla="*/ 245269 w 1890713"/>
                  <a:gd name="connsiteY2" fmla="*/ 0 h 602457"/>
                  <a:gd name="connsiteX3" fmla="*/ 0 w 1890713"/>
                  <a:gd name="connsiteY3" fmla="*/ 2382 h 602457"/>
                  <a:gd name="connsiteX4" fmla="*/ 907256 w 1890713"/>
                  <a:gd name="connsiteY4" fmla="*/ 602457 h 602457"/>
                  <a:gd name="connsiteX5" fmla="*/ 1890713 w 1890713"/>
                  <a:gd name="connsiteY5" fmla="*/ 2382 h 602457"/>
                  <a:gd name="connsiteX0-1" fmla="*/ 1890713 w 1890713"/>
                  <a:gd name="connsiteY0-2" fmla="*/ 2382 h 602457"/>
                  <a:gd name="connsiteX1-3" fmla="*/ 1652588 w 1890713"/>
                  <a:gd name="connsiteY1-4" fmla="*/ 0 h 602457"/>
                  <a:gd name="connsiteX2-5" fmla="*/ 245269 w 1890713"/>
                  <a:gd name="connsiteY2-6" fmla="*/ 0 h 602457"/>
                  <a:gd name="connsiteX3-7" fmla="*/ 0 w 1890713"/>
                  <a:gd name="connsiteY3-8" fmla="*/ 2382 h 602457"/>
                  <a:gd name="connsiteX4-9" fmla="*/ 907256 w 1890713"/>
                  <a:gd name="connsiteY4-10" fmla="*/ 602457 h 602457"/>
                  <a:gd name="connsiteX5-11" fmla="*/ 1890713 w 1890713"/>
                  <a:gd name="connsiteY5-12" fmla="*/ 2382 h 602457"/>
                  <a:gd name="connsiteX0-13" fmla="*/ 1890713 w 1890713"/>
                  <a:gd name="connsiteY0-14" fmla="*/ 2382 h 602533"/>
                  <a:gd name="connsiteX1-15" fmla="*/ 1652588 w 1890713"/>
                  <a:gd name="connsiteY1-16" fmla="*/ 0 h 602533"/>
                  <a:gd name="connsiteX2-17" fmla="*/ 245269 w 1890713"/>
                  <a:gd name="connsiteY2-18" fmla="*/ 0 h 602533"/>
                  <a:gd name="connsiteX3-19" fmla="*/ 0 w 1890713"/>
                  <a:gd name="connsiteY3-20" fmla="*/ 2382 h 602533"/>
                  <a:gd name="connsiteX4-21" fmla="*/ 907256 w 1890713"/>
                  <a:gd name="connsiteY4-22" fmla="*/ 602457 h 602533"/>
                  <a:gd name="connsiteX5-23" fmla="*/ 1890713 w 1890713"/>
                  <a:gd name="connsiteY5-24" fmla="*/ 2382 h 602533"/>
                  <a:gd name="connsiteX0-25" fmla="*/ 1890713 w 1890713"/>
                  <a:gd name="connsiteY0-26" fmla="*/ 2382 h 602533"/>
                  <a:gd name="connsiteX1-27" fmla="*/ 1652588 w 1890713"/>
                  <a:gd name="connsiteY1-28" fmla="*/ 0 h 602533"/>
                  <a:gd name="connsiteX2-29" fmla="*/ 245269 w 1890713"/>
                  <a:gd name="connsiteY2-30" fmla="*/ 0 h 602533"/>
                  <a:gd name="connsiteX3-31" fmla="*/ 0 w 1890713"/>
                  <a:gd name="connsiteY3-32" fmla="*/ 2382 h 602533"/>
                  <a:gd name="connsiteX4-33" fmla="*/ 959644 w 1890713"/>
                  <a:gd name="connsiteY4-34" fmla="*/ 602457 h 602533"/>
                  <a:gd name="connsiteX5-35" fmla="*/ 1890713 w 1890713"/>
                  <a:gd name="connsiteY5-36" fmla="*/ 2382 h 602533"/>
                  <a:gd name="connsiteX0-37" fmla="*/ 1890713 w 1890713"/>
                  <a:gd name="connsiteY0-38" fmla="*/ 2382 h 602476"/>
                  <a:gd name="connsiteX1-39" fmla="*/ 1652588 w 1890713"/>
                  <a:gd name="connsiteY1-40" fmla="*/ 0 h 602476"/>
                  <a:gd name="connsiteX2-41" fmla="*/ 245269 w 1890713"/>
                  <a:gd name="connsiteY2-42" fmla="*/ 0 h 602476"/>
                  <a:gd name="connsiteX3-43" fmla="*/ 0 w 1890713"/>
                  <a:gd name="connsiteY3-44" fmla="*/ 2382 h 602476"/>
                  <a:gd name="connsiteX4-45" fmla="*/ 959644 w 1890713"/>
                  <a:gd name="connsiteY4-46" fmla="*/ 602457 h 602476"/>
                  <a:gd name="connsiteX5-47" fmla="*/ 1890713 w 1890713"/>
                  <a:gd name="connsiteY5-48" fmla="*/ 2382 h 602476"/>
                  <a:gd name="connsiteX0-49" fmla="*/ 1890713 w 1890713"/>
                  <a:gd name="connsiteY0-50" fmla="*/ 2382 h 602476"/>
                  <a:gd name="connsiteX1-51" fmla="*/ 1652588 w 1890713"/>
                  <a:gd name="connsiteY1-52" fmla="*/ 0 h 602476"/>
                  <a:gd name="connsiteX2-53" fmla="*/ 245269 w 1890713"/>
                  <a:gd name="connsiteY2-54" fmla="*/ 0 h 602476"/>
                  <a:gd name="connsiteX3-55" fmla="*/ 0 w 1890713"/>
                  <a:gd name="connsiteY3-56" fmla="*/ 2382 h 602476"/>
                  <a:gd name="connsiteX4-57" fmla="*/ 959644 w 1890713"/>
                  <a:gd name="connsiteY4-58" fmla="*/ 602457 h 602476"/>
                  <a:gd name="connsiteX5-59" fmla="*/ 1890713 w 1890713"/>
                  <a:gd name="connsiteY5-60" fmla="*/ 2382 h 602476"/>
                  <a:gd name="connsiteX0-61" fmla="*/ 1890713 w 1890713"/>
                  <a:gd name="connsiteY0-62" fmla="*/ 26427 h 626521"/>
                  <a:gd name="connsiteX1-63" fmla="*/ 1652588 w 1890713"/>
                  <a:gd name="connsiteY1-64" fmla="*/ 24045 h 626521"/>
                  <a:gd name="connsiteX2-65" fmla="*/ 245269 w 1890713"/>
                  <a:gd name="connsiteY2-66" fmla="*/ 24045 h 626521"/>
                  <a:gd name="connsiteX3-67" fmla="*/ 0 w 1890713"/>
                  <a:gd name="connsiteY3-68" fmla="*/ 26427 h 626521"/>
                  <a:gd name="connsiteX4-69" fmla="*/ 959644 w 1890713"/>
                  <a:gd name="connsiteY4-70" fmla="*/ 626502 h 626521"/>
                  <a:gd name="connsiteX5-71" fmla="*/ 1890713 w 1890713"/>
                  <a:gd name="connsiteY5-72" fmla="*/ 26427 h 626521"/>
                  <a:gd name="connsiteX0-73" fmla="*/ 1890713 w 1890713"/>
                  <a:gd name="connsiteY0-74" fmla="*/ 2382 h 602476"/>
                  <a:gd name="connsiteX1-75" fmla="*/ 1652588 w 1890713"/>
                  <a:gd name="connsiteY1-76" fmla="*/ 0 h 602476"/>
                  <a:gd name="connsiteX2-77" fmla="*/ 245269 w 1890713"/>
                  <a:gd name="connsiteY2-78" fmla="*/ 0 h 602476"/>
                  <a:gd name="connsiteX3-79" fmla="*/ 0 w 1890713"/>
                  <a:gd name="connsiteY3-80" fmla="*/ 2382 h 602476"/>
                  <a:gd name="connsiteX4-81" fmla="*/ 959644 w 1890713"/>
                  <a:gd name="connsiteY4-82" fmla="*/ 602457 h 602476"/>
                  <a:gd name="connsiteX5-83" fmla="*/ 1890713 w 1890713"/>
                  <a:gd name="connsiteY5-84" fmla="*/ 2382 h 602476"/>
                  <a:gd name="connsiteX0-85" fmla="*/ 1890713 w 1890713"/>
                  <a:gd name="connsiteY0-86" fmla="*/ 31657 h 631751"/>
                  <a:gd name="connsiteX1-87" fmla="*/ 1652588 w 1890713"/>
                  <a:gd name="connsiteY1-88" fmla="*/ 29275 h 631751"/>
                  <a:gd name="connsiteX2-89" fmla="*/ 245269 w 1890713"/>
                  <a:gd name="connsiteY2-90" fmla="*/ 29275 h 631751"/>
                  <a:gd name="connsiteX3-91" fmla="*/ 0 w 1890713"/>
                  <a:gd name="connsiteY3-92" fmla="*/ 31657 h 631751"/>
                  <a:gd name="connsiteX4-93" fmla="*/ 959644 w 1890713"/>
                  <a:gd name="connsiteY4-94" fmla="*/ 631732 h 631751"/>
                  <a:gd name="connsiteX5-95" fmla="*/ 1890713 w 1890713"/>
                  <a:gd name="connsiteY5-96" fmla="*/ 31657 h 631751"/>
                  <a:gd name="connsiteX0-97" fmla="*/ 1890713 w 1890713"/>
                  <a:gd name="connsiteY0-98" fmla="*/ 31657 h 631751"/>
                  <a:gd name="connsiteX1-99" fmla="*/ 1652588 w 1890713"/>
                  <a:gd name="connsiteY1-100" fmla="*/ 29275 h 631751"/>
                  <a:gd name="connsiteX2-101" fmla="*/ 245269 w 1890713"/>
                  <a:gd name="connsiteY2-102" fmla="*/ 29275 h 631751"/>
                  <a:gd name="connsiteX3-103" fmla="*/ 0 w 1890713"/>
                  <a:gd name="connsiteY3-104" fmla="*/ 31657 h 631751"/>
                  <a:gd name="connsiteX4-105" fmla="*/ 959644 w 1890713"/>
                  <a:gd name="connsiteY4-106" fmla="*/ 631732 h 631751"/>
                  <a:gd name="connsiteX5-107" fmla="*/ 1890713 w 1890713"/>
                  <a:gd name="connsiteY5-108" fmla="*/ 31657 h 631751"/>
                  <a:gd name="connsiteX0-109" fmla="*/ 1890713 w 1890713"/>
                  <a:gd name="connsiteY0-110" fmla="*/ 32769 h 632863"/>
                  <a:gd name="connsiteX1-111" fmla="*/ 1652588 w 1890713"/>
                  <a:gd name="connsiteY1-112" fmla="*/ 30387 h 632863"/>
                  <a:gd name="connsiteX2-113" fmla="*/ 245269 w 1890713"/>
                  <a:gd name="connsiteY2-114" fmla="*/ 30387 h 632863"/>
                  <a:gd name="connsiteX3-115" fmla="*/ 0 w 1890713"/>
                  <a:gd name="connsiteY3-116" fmla="*/ 32769 h 632863"/>
                  <a:gd name="connsiteX4-117" fmla="*/ 959644 w 1890713"/>
                  <a:gd name="connsiteY4-118" fmla="*/ 632844 h 632863"/>
                  <a:gd name="connsiteX5-119" fmla="*/ 1890713 w 1890713"/>
                  <a:gd name="connsiteY5-120" fmla="*/ 32769 h 632863"/>
                  <a:gd name="connsiteX0-121" fmla="*/ 1890713 w 1890713"/>
                  <a:gd name="connsiteY0-122" fmla="*/ 32769 h 632863"/>
                  <a:gd name="connsiteX1-123" fmla="*/ 1652588 w 1890713"/>
                  <a:gd name="connsiteY1-124" fmla="*/ 30387 h 632863"/>
                  <a:gd name="connsiteX2-125" fmla="*/ 245269 w 1890713"/>
                  <a:gd name="connsiteY2-126" fmla="*/ 30387 h 632863"/>
                  <a:gd name="connsiteX3-127" fmla="*/ 0 w 1890713"/>
                  <a:gd name="connsiteY3-128" fmla="*/ 32769 h 632863"/>
                  <a:gd name="connsiteX4-129" fmla="*/ 959644 w 1890713"/>
                  <a:gd name="connsiteY4-130" fmla="*/ 632844 h 632863"/>
                  <a:gd name="connsiteX5-131" fmla="*/ 1890713 w 1890713"/>
                  <a:gd name="connsiteY5-132" fmla="*/ 32769 h 632863"/>
                  <a:gd name="connsiteX0-133" fmla="*/ 1890713 w 1890713"/>
                  <a:gd name="connsiteY0-134" fmla="*/ 2382 h 602476"/>
                  <a:gd name="connsiteX1-135" fmla="*/ 1652588 w 1890713"/>
                  <a:gd name="connsiteY1-136" fmla="*/ 0 h 602476"/>
                  <a:gd name="connsiteX2-137" fmla="*/ 245269 w 1890713"/>
                  <a:gd name="connsiteY2-138" fmla="*/ 0 h 602476"/>
                  <a:gd name="connsiteX3-139" fmla="*/ 0 w 1890713"/>
                  <a:gd name="connsiteY3-140" fmla="*/ 2382 h 602476"/>
                  <a:gd name="connsiteX4-141" fmla="*/ 959644 w 1890713"/>
                  <a:gd name="connsiteY4-142" fmla="*/ 602457 h 602476"/>
                  <a:gd name="connsiteX5-143" fmla="*/ 1890713 w 1890713"/>
                  <a:gd name="connsiteY5-144" fmla="*/ 2382 h 6024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890713" h="602476">
                    <a:moveTo>
                      <a:pt x="1890713" y="2382"/>
                    </a:moveTo>
                    <a:lnTo>
                      <a:pt x="1652588" y="0"/>
                    </a:lnTo>
                    <a:cubicBezTo>
                      <a:pt x="1314451" y="523875"/>
                      <a:pt x="561975" y="507207"/>
                      <a:pt x="245269" y="0"/>
                    </a:cubicBezTo>
                    <a:lnTo>
                      <a:pt x="0" y="2382"/>
                    </a:lnTo>
                    <a:cubicBezTo>
                      <a:pt x="159544" y="388144"/>
                      <a:pt x="600075" y="604838"/>
                      <a:pt x="959644" y="602457"/>
                    </a:cubicBezTo>
                    <a:cubicBezTo>
                      <a:pt x="1328866" y="600012"/>
                      <a:pt x="1718469" y="366714"/>
                      <a:pt x="1890713" y="2382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cs typeface="MS PGothic" panose="020B0600070205080204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9" name="任意多边形 8"/>
              <p:cNvSpPr/>
              <p:nvPr/>
            </p:nvSpPr>
            <p:spPr>
              <a:xfrm>
                <a:off x="3520501" y="1038225"/>
                <a:ext cx="572868" cy="735806"/>
              </a:xfrm>
              <a:custGeom>
                <a:avLst/>
                <a:gdLst>
                  <a:gd name="connsiteX0" fmla="*/ 502444 w 504825"/>
                  <a:gd name="connsiteY0" fmla="*/ 0 h 735806"/>
                  <a:gd name="connsiteX1" fmla="*/ 502444 w 504825"/>
                  <a:gd name="connsiteY1" fmla="*/ 183356 h 735806"/>
                  <a:gd name="connsiteX2" fmla="*/ 171450 w 504825"/>
                  <a:gd name="connsiteY2" fmla="*/ 176213 h 735806"/>
                  <a:gd name="connsiteX3" fmla="*/ 166687 w 504825"/>
                  <a:gd name="connsiteY3" fmla="*/ 561975 h 735806"/>
                  <a:gd name="connsiteX4" fmla="*/ 504825 w 504825"/>
                  <a:gd name="connsiteY4" fmla="*/ 554831 h 735806"/>
                  <a:gd name="connsiteX5" fmla="*/ 502444 w 504825"/>
                  <a:gd name="connsiteY5" fmla="*/ 733425 h 735806"/>
                  <a:gd name="connsiteX6" fmla="*/ 0 w 504825"/>
                  <a:gd name="connsiteY6" fmla="*/ 735806 h 735806"/>
                  <a:gd name="connsiteX7" fmla="*/ 7144 w 504825"/>
                  <a:gd name="connsiteY7" fmla="*/ 2381 h 735806"/>
                  <a:gd name="connsiteX8" fmla="*/ 502444 w 504825"/>
                  <a:gd name="connsiteY8" fmla="*/ 0 h 735806"/>
                  <a:gd name="connsiteX0-1" fmla="*/ 546404 w 548785"/>
                  <a:gd name="connsiteY0-2" fmla="*/ 0 h 735806"/>
                  <a:gd name="connsiteX1-3" fmla="*/ 546404 w 548785"/>
                  <a:gd name="connsiteY1-4" fmla="*/ 183356 h 735806"/>
                  <a:gd name="connsiteX2-5" fmla="*/ 215410 w 548785"/>
                  <a:gd name="connsiteY2-6" fmla="*/ 176213 h 735806"/>
                  <a:gd name="connsiteX3-7" fmla="*/ 210647 w 548785"/>
                  <a:gd name="connsiteY3-8" fmla="*/ 561975 h 735806"/>
                  <a:gd name="connsiteX4-9" fmla="*/ 548785 w 548785"/>
                  <a:gd name="connsiteY4-10" fmla="*/ 554831 h 735806"/>
                  <a:gd name="connsiteX5-11" fmla="*/ 546404 w 548785"/>
                  <a:gd name="connsiteY5-12" fmla="*/ 733425 h 735806"/>
                  <a:gd name="connsiteX6-13" fmla="*/ 43960 w 548785"/>
                  <a:gd name="connsiteY6-14" fmla="*/ 735806 h 735806"/>
                  <a:gd name="connsiteX7-15" fmla="*/ 51104 w 548785"/>
                  <a:gd name="connsiteY7-16" fmla="*/ 2381 h 735806"/>
                  <a:gd name="connsiteX8-17" fmla="*/ 546404 w 548785"/>
                  <a:gd name="connsiteY8-18" fmla="*/ 0 h 735806"/>
                  <a:gd name="connsiteX0-19" fmla="*/ 570487 w 572868"/>
                  <a:gd name="connsiteY0-20" fmla="*/ 0 h 735806"/>
                  <a:gd name="connsiteX1-21" fmla="*/ 570487 w 572868"/>
                  <a:gd name="connsiteY1-22" fmla="*/ 183356 h 735806"/>
                  <a:gd name="connsiteX2-23" fmla="*/ 239493 w 572868"/>
                  <a:gd name="connsiteY2-24" fmla="*/ 176213 h 735806"/>
                  <a:gd name="connsiteX3-25" fmla="*/ 234730 w 572868"/>
                  <a:gd name="connsiteY3-26" fmla="*/ 561975 h 735806"/>
                  <a:gd name="connsiteX4-27" fmla="*/ 572868 w 572868"/>
                  <a:gd name="connsiteY4-28" fmla="*/ 554831 h 735806"/>
                  <a:gd name="connsiteX5-29" fmla="*/ 570487 w 572868"/>
                  <a:gd name="connsiteY5-30" fmla="*/ 733425 h 735806"/>
                  <a:gd name="connsiteX6-31" fmla="*/ 68043 w 572868"/>
                  <a:gd name="connsiteY6-32" fmla="*/ 735806 h 735806"/>
                  <a:gd name="connsiteX7-33" fmla="*/ 75187 w 572868"/>
                  <a:gd name="connsiteY7-34" fmla="*/ 2381 h 735806"/>
                  <a:gd name="connsiteX8-35" fmla="*/ 570487 w 572868"/>
                  <a:gd name="connsiteY8-36" fmla="*/ 0 h 735806"/>
                  <a:gd name="connsiteX0-37" fmla="*/ 570487 w 572868"/>
                  <a:gd name="connsiteY0-38" fmla="*/ 0 h 735806"/>
                  <a:gd name="connsiteX1-39" fmla="*/ 570487 w 572868"/>
                  <a:gd name="connsiteY1-40" fmla="*/ 183356 h 735806"/>
                  <a:gd name="connsiteX2-41" fmla="*/ 239493 w 572868"/>
                  <a:gd name="connsiteY2-42" fmla="*/ 176213 h 735806"/>
                  <a:gd name="connsiteX3-43" fmla="*/ 234730 w 572868"/>
                  <a:gd name="connsiteY3-44" fmla="*/ 561975 h 735806"/>
                  <a:gd name="connsiteX4-45" fmla="*/ 572868 w 572868"/>
                  <a:gd name="connsiteY4-46" fmla="*/ 554831 h 735806"/>
                  <a:gd name="connsiteX5-47" fmla="*/ 570487 w 572868"/>
                  <a:gd name="connsiteY5-48" fmla="*/ 733425 h 735806"/>
                  <a:gd name="connsiteX6-49" fmla="*/ 68043 w 572868"/>
                  <a:gd name="connsiteY6-50" fmla="*/ 735806 h 735806"/>
                  <a:gd name="connsiteX7-51" fmla="*/ 75187 w 572868"/>
                  <a:gd name="connsiteY7-52" fmla="*/ 2381 h 735806"/>
                  <a:gd name="connsiteX8-53" fmla="*/ 570487 w 572868"/>
                  <a:gd name="connsiteY8-54" fmla="*/ 0 h 735806"/>
                  <a:gd name="connsiteX0-55" fmla="*/ 570487 w 572868"/>
                  <a:gd name="connsiteY0-56" fmla="*/ 0 h 735806"/>
                  <a:gd name="connsiteX1-57" fmla="*/ 570487 w 572868"/>
                  <a:gd name="connsiteY1-58" fmla="*/ 183356 h 735806"/>
                  <a:gd name="connsiteX2-59" fmla="*/ 239493 w 572868"/>
                  <a:gd name="connsiteY2-60" fmla="*/ 176213 h 735806"/>
                  <a:gd name="connsiteX3-61" fmla="*/ 234730 w 572868"/>
                  <a:gd name="connsiteY3-62" fmla="*/ 561975 h 735806"/>
                  <a:gd name="connsiteX4-63" fmla="*/ 572868 w 572868"/>
                  <a:gd name="connsiteY4-64" fmla="*/ 554831 h 735806"/>
                  <a:gd name="connsiteX5-65" fmla="*/ 570487 w 572868"/>
                  <a:gd name="connsiteY5-66" fmla="*/ 733425 h 735806"/>
                  <a:gd name="connsiteX6-67" fmla="*/ 68043 w 572868"/>
                  <a:gd name="connsiteY6-68" fmla="*/ 735806 h 735806"/>
                  <a:gd name="connsiteX7-69" fmla="*/ 75187 w 572868"/>
                  <a:gd name="connsiteY7-70" fmla="*/ 2381 h 735806"/>
                  <a:gd name="connsiteX8-71" fmla="*/ 570487 w 572868"/>
                  <a:gd name="connsiteY8-72" fmla="*/ 0 h 735806"/>
                  <a:gd name="connsiteX0-73" fmla="*/ 570487 w 572868"/>
                  <a:gd name="connsiteY0-74" fmla="*/ 0 h 735806"/>
                  <a:gd name="connsiteX1-75" fmla="*/ 572868 w 572868"/>
                  <a:gd name="connsiteY1-76" fmla="*/ 176212 h 735806"/>
                  <a:gd name="connsiteX2-77" fmla="*/ 239493 w 572868"/>
                  <a:gd name="connsiteY2-78" fmla="*/ 176213 h 735806"/>
                  <a:gd name="connsiteX3-79" fmla="*/ 234730 w 572868"/>
                  <a:gd name="connsiteY3-80" fmla="*/ 561975 h 735806"/>
                  <a:gd name="connsiteX4-81" fmla="*/ 572868 w 572868"/>
                  <a:gd name="connsiteY4-82" fmla="*/ 554831 h 735806"/>
                  <a:gd name="connsiteX5-83" fmla="*/ 570487 w 572868"/>
                  <a:gd name="connsiteY5-84" fmla="*/ 733425 h 735806"/>
                  <a:gd name="connsiteX6-85" fmla="*/ 68043 w 572868"/>
                  <a:gd name="connsiteY6-86" fmla="*/ 735806 h 735806"/>
                  <a:gd name="connsiteX7-87" fmla="*/ 75187 w 572868"/>
                  <a:gd name="connsiteY7-88" fmla="*/ 2381 h 735806"/>
                  <a:gd name="connsiteX8-89" fmla="*/ 570487 w 572868"/>
                  <a:gd name="connsiteY8-90" fmla="*/ 0 h 735806"/>
                  <a:gd name="connsiteX0-91" fmla="*/ 570487 w 572868"/>
                  <a:gd name="connsiteY0-92" fmla="*/ 0 h 735806"/>
                  <a:gd name="connsiteX1-93" fmla="*/ 572868 w 572868"/>
                  <a:gd name="connsiteY1-94" fmla="*/ 176212 h 735806"/>
                  <a:gd name="connsiteX2-95" fmla="*/ 239493 w 572868"/>
                  <a:gd name="connsiteY2-96" fmla="*/ 176213 h 735806"/>
                  <a:gd name="connsiteX3-97" fmla="*/ 234730 w 572868"/>
                  <a:gd name="connsiteY3-98" fmla="*/ 561975 h 735806"/>
                  <a:gd name="connsiteX4-99" fmla="*/ 570487 w 572868"/>
                  <a:gd name="connsiteY4-100" fmla="*/ 561975 h 735806"/>
                  <a:gd name="connsiteX5-101" fmla="*/ 570487 w 572868"/>
                  <a:gd name="connsiteY5-102" fmla="*/ 733425 h 735806"/>
                  <a:gd name="connsiteX6-103" fmla="*/ 68043 w 572868"/>
                  <a:gd name="connsiteY6-104" fmla="*/ 735806 h 735806"/>
                  <a:gd name="connsiteX7-105" fmla="*/ 75187 w 572868"/>
                  <a:gd name="connsiteY7-106" fmla="*/ 2381 h 735806"/>
                  <a:gd name="connsiteX8-107" fmla="*/ 570487 w 572868"/>
                  <a:gd name="connsiteY8-108" fmla="*/ 0 h 735806"/>
                  <a:gd name="connsiteX0-109" fmla="*/ 570487 w 572868"/>
                  <a:gd name="connsiteY0-110" fmla="*/ 0 h 735806"/>
                  <a:gd name="connsiteX1-111" fmla="*/ 572868 w 572868"/>
                  <a:gd name="connsiteY1-112" fmla="*/ 176212 h 735806"/>
                  <a:gd name="connsiteX2-113" fmla="*/ 239493 w 572868"/>
                  <a:gd name="connsiteY2-114" fmla="*/ 176213 h 735806"/>
                  <a:gd name="connsiteX3-115" fmla="*/ 234730 w 572868"/>
                  <a:gd name="connsiteY3-116" fmla="*/ 561975 h 735806"/>
                  <a:gd name="connsiteX4-117" fmla="*/ 570487 w 572868"/>
                  <a:gd name="connsiteY4-118" fmla="*/ 561975 h 735806"/>
                  <a:gd name="connsiteX5-119" fmla="*/ 570487 w 572868"/>
                  <a:gd name="connsiteY5-120" fmla="*/ 731043 h 735806"/>
                  <a:gd name="connsiteX6-121" fmla="*/ 68043 w 572868"/>
                  <a:gd name="connsiteY6-122" fmla="*/ 735806 h 735806"/>
                  <a:gd name="connsiteX7-123" fmla="*/ 75187 w 572868"/>
                  <a:gd name="connsiteY7-124" fmla="*/ 2381 h 735806"/>
                  <a:gd name="connsiteX8-125" fmla="*/ 570487 w 572868"/>
                  <a:gd name="connsiteY8-126" fmla="*/ 0 h 7358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572868" h="735806">
                    <a:moveTo>
                      <a:pt x="570487" y="0"/>
                    </a:moveTo>
                    <a:cubicBezTo>
                      <a:pt x="571281" y="58737"/>
                      <a:pt x="572074" y="117475"/>
                      <a:pt x="572868" y="176212"/>
                    </a:cubicBezTo>
                    <a:lnTo>
                      <a:pt x="239493" y="176213"/>
                    </a:lnTo>
                    <a:cubicBezTo>
                      <a:pt x="187899" y="304800"/>
                      <a:pt x="202980" y="457201"/>
                      <a:pt x="234730" y="561975"/>
                    </a:cubicBezTo>
                    <a:lnTo>
                      <a:pt x="570487" y="561975"/>
                    </a:lnTo>
                    <a:cubicBezTo>
                      <a:pt x="569693" y="621506"/>
                      <a:pt x="571281" y="671512"/>
                      <a:pt x="570487" y="731043"/>
                    </a:cubicBezTo>
                    <a:lnTo>
                      <a:pt x="68043" y="735806"/>
                    </a:lnTo>
                    <a:cubicBezTo>
                      <a:pt x="-10539" y="496094"/>
                      <a:pt x="-36732" y="292100"/>
                      <a:pt x="75187" y="2381"/>
                    </a:cubicBezTo>
                    <a:lnTo>
                      <a:pt x="570487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cs typeface="MS PGothic" panose="020B0600070205080204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4195763" y="1038225"/>
                <a:ext cx="728662" cy="733425"/>
              </a:xfrm>
              <a:custGeom>
                <a:avLst/>
                <a:gdLst>
                  <a:gd name="connsiteX0" fmla="*/ 726281 w 728662"/>
                  <a:gd name="connsiteY0" fmla="*/ 0 h 733425"/>
                  <a:gd name="connsiteX1" fmla="*/ 728662 w 728662"/>
                  <a:gd name="connsiteY1" fmla="*/ 178594 h 733425"/>
                  <a:gd name="connsiteX2" fmla="*/ 180975 w 728662"/>
                  <a:gd name="connsiteY2" fmla="*/ 178594 h 733425"/>
                  <a:gd name="connsiteX3" fmla="*/ 173831 w 728662"/>
                  <a:gd name="connsiteY3" fmla="*/ 559594 h 733425"/>
                  <a:gd name="connsiteX4" fmla="*/ 552450 w 728662"/>
                  <a:gd name="connsiteY4" fmla="*/ 559594 h 733425"/>
                  <a:gd name="connsiteX5" fmla="*/ 550068 w 728662"/>
                  <a:gd name="connsiteY5" fmla="*/ 454819 h 733425"/>
                  <a:gd name="connsiteX6" fmla="*/ 307181 w 728662"/>
                  <a:gd name="connsiteY6" fmla="*/ 454819 h 733425"/>
                  <a:gd name="connsiteX7" fmla="*/ 304800 w 728662"/>
                  <a:gd name="connsiteY7" fmla="*/ 278606 h 733425"/>
                  <a:gd name="connsiteX8" fmla="*/ 728662 w 728662"/>
                  <a:gd name="connsiteY8" fmla="*/ 278606 h 733425"/>
                  <a:gd name="connsiteX9" fmla="*/ 726281 w 728662"/>
                  <a:gd name="connsiteY9" fmla="*/ 733425 h 733425"/>
                  <a:gd name="connsiteX10" fmla="*/ 0 w 728662"/>
                  <a:gd name="connsiteY10" fmla="*/ 731044 h 733425"/>
                  <a:gd name="connsiteX11" fmla="*/ 2381 w 728662"/>
                  <a:gd name="connsiteY11" fmla="*/ 2381 h 733425"/>
                  <a:gd name="connsiteX12" fmla="*/ 726281 w 728662"/>
                  <a:gd name="connsiteY12" fmla="*/ 0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8662" h="733425">
                    <a:moveTo>
                      <a:pt x="726281" y="0"/>
                    </a:moveTo>
                    <a:cubicBezTo>
                      <a:pt x="727075" y="59531"/>
                      <a:pt x="727868" y="119063"/>
                      <a:pt x="728662" y="178594"/>
                    </a:cubicBezTo>
                    <a:lnTo>
                      <a:pt x="180975" y="178594"/>
                    </a:lnTo>
                    <a:lnTo>
                      <a:pt x="173831" y="559594"/>
                    </a:lnTo>
                    <a:lnTo>
                      <a:pt x="552450" y="559594"/>
                    </a:lnTo>
                    <a:lnTo>
                      <a:pt x="550068" y="454819"/>
                    </a:lnTo>
                    <a:lnTo>
                      <a:pt x="307181" y="454819"/>
                    </a:lnTo>
                    <a:cubicBezTo>
                      <a:pt x="306387" y="396081"/>
                      <a:pt x="305594" y="337344"/>
                      <a:pt x="304800" y="278606"/>
                    </a:cubicBezTo>
                    <a:lnTo>
                      <a:pt x="728662" y="278606"/>
                    </a:lnTo>
                    <a:cubicBezTo>
                      <a:pt x="727868" y="430212"/>
                      <a:pt x="727075" y="581819"/>
                      <a:pt x="726281" y="733425"/>
                    </a:cubicBezTo>
                    <a:lnTo>
                      <a:pt x="0" y="731044"/>
                    </a:lnTo>
                    <a:cubicBezTo>
                      <a:pt x="794" y="488156"/>
                      <a:pt x="1587" y="245269"/>
                      <a:pt x="2381" y="2381"/>
                    </a:cubicBezTo>
                    <a:lnTo>
                      <a:pt x="726281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cs typeface="MS PGothic" panose="020B0600070205080204" charset="-128"/>
                  <a:sym typeface="Arial" panose="020B0604020202020204" pitchFamily="34" charset="0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5026820" y="1038418"/>
                <a:ext cx="501719" cy="733425"/>
                <a:chOff x="5026820" y="1038418"/>
                <a:chExt cx="501719" cy="733425"/>
              </a:xfrm>
              <a:grpFill/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5026820" y="1038418"/>
                  <a:ext cx="501719" cy="733425"/>
                </a:xfrm>
                <a:custGeom>
                  <a:avLst/>
                  <a:gdLst>
                    <a:gd name="connsiteX0" fmla="*/ 502444 w 504825"/>
                    <a:gd name="connsiteY0" fmla="*/ 0 h 735806"/>
                    <a:gd name="connsiteX1" fmla="*/ 502444 w 504825"/>
                    <a:gd name="connsiteY1" fmla="*/ 183356 h 735806"/>
                    <a:gd name="connsiteX2" fmla="*/ 171450 w 504825"/>
                    <a:gd name="connsiteY2" fmla="*/ 176213 h 735806"/>
                    <a:gd name="connsiteX3" fmla="*/ 166687 w 504825"/>
                    <a:gd name="connsiteY3" fmla="*/ 561975 h 735806"/>
                    <a:gd name="connsiteX4" fmla="*/ 504825 w 504825"/>
                    <a:gd name="connsiteY4" fmla="*/ 554831 h 735806"/>
                    <a:gd name="connsiteX5" fmla="*/ 502444 w 504825"/>
                    <a:gd name="connsiteY5" fmla="*/ 733425 h 735806"/>
                    <a:gd name="connsiteX6" fmla="*/ 0 w 504825"/>
                    <a:gd name="connsiteY6" fmla="*/ 735806 h 735806"/>
                    <a:gd name="connsiteX7" fmla="*/ 7144 w 504825"/>
                    <a:gd name="connsiteY7" fmla="*/ 2381 h 735806"/>
                    <a:gd name="connsiteX8" fmla="*/ 502444 w 504825"/>
                    <a:gd name="connsiteY8" fmla="*/ 0 h 735806"/>
                    <a:gd name="connsiteX0-1" fmla="*/ 546404 w 548785"/>
                    <a:gd name="connsiteY0-2" fmla="*/ 0 h 735806"/>
                    <a:gd name="connsiteX1-3" fmla="*/ 546404 w 548785"/>
                    <a:gd name="connsiteY1-4" fmla="*/ 183356 h 735806"/>
                    <a:gd name="connsiteX2-5" fmla="*/ 215410 w 548785"/>
                    <a:gd name="connsiteY2-6" fmla="*/ 176213 h 735806"/>
                    <a:gd name="connsiteX3-7" fmla="*/ 210647 w 548785"/>
                    <a:gd name="connsiteY3-8" fmla="*/ 561975 h 735806"/>
                    <a:gd name="connsiteX4-9" fmla="*/ 548785 w 548785"/>
                    <a:gd name="connsiteY4-10" fmla="*/ 554831 h 735806"/>
                    <a:gd name="connsiteX5-11" fmla="*/ 546404 w 548785"/>
                    <a:gd name="connsiteY5-12" fmla="*/ 733425 h 735806"/>
                    <a:gd name="connsiteX6-13" fmla="*/ 43960 w 548785"/>
                    <a:gd name="connsiteY6-14" fmla="*/ 735806 h 735806"/>
                    <a:gd name="connsiteX7-15" fmla="*/ 51104 w 548785"/>
                    <a:gd name="connsiteY7-16" fmla="*/ 2381 h 735806"/>
                    <a:gd name="connsiteX8-17" fmla="*/ 546404 w 548785"/>
                    <a:gd name="connsiteY8-18" fmla="*/ 0 h 735806"/>
                    <a:gd name="connsiteX0-19" fmla="*/ 570487 w 572868"/>
                    <a:gd name="connsiteY0-20" fmla="*/ 0 h 735806"/>
                    <a:gd name="connsiteX1-21" fmla="*/ 570487 w 572868"/>
                    <a:gd name="connsiteY1-22" fmla="*/ 183356 h 735806"/>
                    <a:gd name="connsiteX2-23" fmla="*/ 239493 w 572868"/>
                    <a:gd name="connsiteY2-24" fmla="*/ 176213 h 735806"/>
                    <a:gd name="connsiteX3-25" fmla="*/ 234730 w 572868"/>
                    <a:gd name="connsiteY3-26" fmla="*/ 561975 h 735806"/>
                    <a:gd name="connsiteX4-27" fmla="*/ 572868 w 572868"/>
                    <a:gd name="connsiteY4-28" fmla="*/ 554831 h 735806"/>
                    <a:gd name="connsiteX5-29" fmla="*/ 570487 w 572868"/>
                    <a:gd name="connsiteY5-30" fmla="*/ 733425 h 735806"/>
                    <a:gd name="connsiteX6-31" fmla="*/ 68043 w 572868"/>
                    <a:gd name="connsiteY6-32" fmla="*/ 735806 h 735806"/>
                    <a:gd name="connsiteX7-33" fmla="*/ 75187 w 572868"/>
                    <a:gd name="connsiteY7-34" fmla="*/ 2381 h 735806"/>
                    <a:gd name="connsiteX8-35" fmla="*/ 570487 w 572868"/>
                    <a:gd name="connsiteY8-36" fmla="*/ 0 h 735806"/>
                    <a:gd name="connsiteX0-37" fmla="*/ 570487 w 572868"/>
                    <a:gd name="connsiteY0-38" fmla="*/ 0 h 735806"/>
                    <a:gd name="connsiteX1-39" fmla="*/ 570487 w 572868"/>
                    <a:gd name="connsiteY1-40" fmla="*/ 183356 h 735806"/>
                    <a:gd name="connsiteX2-41" fmla="*/ 239493 w 572868"/>
                    <a:gd name="connsiteY2-42" fmla="*/ 176213 h 735806"/>
                    <a:gd name="connsiteX3-43" fmla="*/ 234730 w 572868"/>
                    <a:gd name="connsiteY3-44" fmla="*/ 561975 h 735806"/>
                    <a:gd name="connsiteX4-45" fmla="*/ 572868 w 572868"/>
                    <a:gd name="connsiteY4-46" fmla="*/ 554831 h 735806"/>
                    <a:gd name="connsiteX5-47" fmla="*/ 570487 w 572868"/>
                    <a:gd name="connsiteY5-48" fmla="*/ 733425 h 735806"/>
                    <a:gd name="connsiteX6-49" fmla="*/ 68043 w 572868"/>
                    <a:gd name="connsiteY6-50" fmla="*/ 735806 h 735806"/>
                    <a:gd name="connsiteX7-51" fmla="*/ 75187 w 572868"/>
                    <a:gd name="connsiteY7-52" fmla="*/ 2381 h 735806"/>
                    <a:gd name="connsiteX8-53" fmla="*/ 570487 w 572868"/>
                    <a:gd name="connsiteY8-54" fmla="*/ 0 h 735806"/>
                    <a:gd name="connsiteX0-55" fmla="*/ 570487 w 572868"/>
                    <a:gd name="connsiteY0-56" fmla="*/ 0 h 735806"/>
                    <a:gd name="connsiteX1-57" fmla="*/ 570487 w 572868"/>
                    <a:gd name="connsiteY1-58" fmla="*/ 183356 h 735806"/>
                    <a:gd name="connsiteX2-59" fmla="*/ 239493 w 572868"/>
                    <a:gd name="connsiteY2-60" fmla="*/ 176213 h 735806"/>
                    <a:gd name="connsiteX3-61" fmla="*/ 234730 w 572868"/>
                    <a:gd name="connsiteY3-62" fmla="*/ 561975 h 735806"/>
                    <a:gd name="connsiteX4-63" fmla="*/ 572868 w 572868"/>
                    <a:gd name="connsiteY4-64" fmla="*/ 554831 h 735806"/>
                    <a:gd name="connsiteX5-65" fmla="*/ 570487 w 572868"/>
                    <a:gd name="connsiteY5-66" fmla="*/ 733425 h 735806"/>
                    <a:gd name="connsiteX6-67" fmla="*/ 68043 w 572868"/>
                    <a:gd name="connsiteY6-68" fmla="*/ 735806 h 735806"/>
                    <a:gd name="connsiteX7-69" fmla="*/ 75187 w 572868"/>
                    <a:gd name="connsiteY7-70" fmla="*/ 2381 h 735806"/>
                    <a:gd name="connsiteX8-71" fmla="*/ 570487 w 572868"/>
                    <a:gd name="connsiteY8-72" fmla="*/ 0 h 735806"/>
                    <a:gd name="connsiteX0-73" fmla="*/ 570487 w 572868"/>
                    <a:gd name="connsiteY0-74" fmla="*/ 0 h 735806"/>
                    <a:gd name="connsiteX1-75" fmla="*/ 572868 w 572868"/>
                    <a:gd name="connsiteY1-76" fmla="*/ 176212 h 735806"/>
                    <a:gd name="connsiteX2-77" fmla="*/ 239493 w 572868"/>
                    <a:gd name="connsiteY2-78" fmla="*/ 176213 h 735806"/>
                    <a:gd name="connsiteX3-79" fmla="*/ 234730 w 572868"/>
                    <a:gd name="connsiteY3-80" fmla="*/ 561975 h 735806"/>
                    <a:gd name="connsiteX4-81" fmla="*/ 572868 w 572868"/>
                    <a:gd name="connsiteY4-82" fmla="*/ 554831 h 735806"/>
                    <a:gd name="connsiteX5-83" fmla="*/ 570487 w 572868"/>
                    <a:gd name="connsiteY5-84" fmla="*/ 733425 h 735806"/>
                    <a:gd name="connsiteX6-85" fmla="*/ 68043 w 572868"/>
                    <a:gd name="connsiteY6-86" fmla="*/ 735806 h 735806"/>
                    <a:gd name="connsiteX7-87" fmla="*/ 75187 w 572868"/>
                    <a:gd name="connsiteY7-88" fmla="*/ 2381 h 735806"/>
                    <a:gd name="connsiteX8-89" fmla="*/ 570487 w 572868"/>
                    <a:gd name="connsiteY8-90" fmla="*/ 0 h 735806"/>
                    <a:gd name="connsiteX0-91" fmla="*/ 570487 w 572868"/>
                    <a:gd name="connsiteY0-92" fmla="*/ 0 h 735806"/>
                    <a:gd name="connsiteX1-93" fmla="*/ 572868 w 572868"/>
                    <a:gd name="connsiteY1-94" fmla="*/ 176212 h 735806"/>
                    <a:gd name="connsiteX2-95" fmla="*/ 239493 w 572868"/>
                    <a:gd name="connsiteY2-96" fmla="*/ 176213 h 735806"/>
                    <a:gd name="connsiteX3-97" fmla="*/ 234730 w 572868"/>
                    <a:gd name="connsiteY3-98" fmla="*/ 561975 h 735806"/>
                    <a:gd name="connsiteX4-99" fmla="*/ 570487 w 572868"/>
                    <a:gd name="connsiteY4-100" fmla="*/ 561975 h 735806"/>
                    <a:gd name="connsiteX5-101" fmla="*/ 570487 w 572868"/>
                    <a:gd name="connsiteY5-102" fmla="*/ 733425 h 735806"/>
                    <a:gd name="connsiteX6-103" fmla="*/ 68043 w 572868"/>
                    <a:gd name="connsiteY6-104" fmla="*/ 735806 h 735806"/>
                    <a:gd name="connsiteX7-105" fmla="*/ 75187 w 572868"/>
                    <a:gd name="connsiteY7-106" fmla="*/ 2381 h 735806"/>
                    <a:gd name="connsiteX8-107" fmla="*/ 570487 w 572868"/>
                    <a:gd name="connsiteY8-108" fmla="*/ 0 h 735806"/>
                    <a:gd name="connsiteX0-109" fmla="*/ 570487 w 572868"/>
                    <a:gd name="connsiteY0-110" fmla="*/ 0 h 735806"/>
                    <a:gd name="connsiteX1-111" fmla="*/ 572868 w 572868"/>
                    <a:gd name="connsiteY1-112" fmla="*/ 176212 h 735806"/>
                    <a:gd name="connsiteX2-113" fmla="*/ 239493 w 572868"/>
                    <a:gd name="connsiteY2-114" fmla="*/ 176213 h 735806"/>
                    <a:gd name="connsiteX3-115" fmla="*/ 234730 w 572868"/>
                    <a:gd name="connsiteY3-116" fmla="*/ 561975 h 735806"/>
                    <a:gd name="connsiteX4-117" fmla="*/ 570487 w 572868"/>
                    <a:gd name="connsiteY4-118" fmla="*/ 561975 h 735806"/>
                    <a:gd name="connsiteX5-119" fmla="*/ 570487 w 572868"/>
                    <a:gd name="connsiteY5-120" fmla="*/ 731043 h 735806"/>
                    <a:gd name="connsiteX6-121" fmla="*/ 68043 w 572868"/>
                    <a:gd name="connsiteY6-122" fmla="*/ 735806 h 735806"/>
                    <a:gd name="connsiteX7-123" fmla="*/ 75187 w 572868"/>
                    <a:gd name="connsiteY7-124" fmla="*/ 2381 h 735806"/>
                    <a:gd name="connsiteX8-125" fmla="*/ 570487 w 572868"/>
                    <a:gd name="connsiteY8-126" fmla="*/ 0 h 735806"/>
                    <a:gd name="connsiteX0-127" fmla="*/ 570487 w 572868"/>
                    <a:gd name="connsiteY0-128" fmla="*/ 0 h 735806"/>
                    <a:gd name="connsiteX1-129" fmla="*/ 572868 w 572868"/>
                    <a:gd name="connsiteY1-130" fmla="*/ 176212 h 735806"/>
                    <a:gd name="connsiteX2-131" fmla="*/ 239493 w 572868"/>
                    <a:gd name="connsiteY2-132" fmla="*/ 176213 h 735806"/>
                    <a:gd name="connsiteX3-133" fmla="*/ 234730 w 572868"/>
                    <a:gd name="connsiteY3-134" fmla="*/ 561975 h 735806"/>
                    <a:gd name="connsiteX4-135" fmla="*/ 570487 w 572868"/>
                    <a:gd name="connsiteY4-136" fmla="*/ 561975 h 735806"/>
                    <a:gd name="connsiteX5-137" fmla="*/ 570487 w 572868"/>
                    <a:gd name="connsiteY5-138" fmla="*/ 731043 h 735806"/>
                    <a:gd name="connsiteX6-139" fmla="*/ 68043 w 572868"/>
                    <a:gd name="connsiteY6-140" fmla="*/ 735806 h 735806"/>
                    <a:gd name="connsiteX7-141" fmla="*/ 75187 w 572868"/>
                    <a:gd name="connsiteY7-142" fmla="*/ 2381 h 735806"/>
                    <a:gd name="connsiteX8-143" fmla="*/ 570487 w 572868"/>
                    <a:gd name="connsiteY8-144" fmla="*/ 0 h 735806"/>
                    <a:gd name="connsiteX0-145" fmla="*/ 502444 w 504825"/>
                    <a:gd name="connsiteY0-146" fmla="*/ 0 h 735806"/>
                    <a:gd name="connsiteX1-147" fmla="*/ 504825 w 504825"/>
                    <a:gd name="connsiteY1-148" fmla="*/ 176212 h 735806"/>
                    <a:gd name="connsiteX2-149" fmla="*/ 171450 w 504825"/>
                    <a:gd name="connsiteY2-150" fmla="*/ 176213 h 735806"/>
                    <a:gd name="connsiteX3-151" fmla="*/ 166687 w 504825"/>
                    <a:gd name="connsiteY3-152" fmla="*/ 561975 h 735806"/>
                    <a:gd name="connsiteX4-153" fmla="*/ 502444 w 504825"/>
                    <a:gd name="connsiteY4-154" fmla="*/ 561975 h 735806"/>
                    <a:gd name="connsiteX5-155" fmla="*/ 502444 w 504825"/>
                    <a:gd name="connsiteY5-156" fmla="*/ 731043 h 735806"/>
                    <a:gd name="connsiteX6-157" fmla="*/ 0 w 504825"/>
                    <a:gd name="connsiteY6-158" fmla="*/ 735806 h 735806"/>
                    <a:gd name="connsiteX7-159" fmla="*/ 7144 w 504825"/>
                    <a:gd name="connsiteY7-160" fmla="*/ 2381 h 735806"/>
                    <a:gd name="connsiteX8-161" fmla="*/ 502444 w 504825"/>
                    <a:gd name="connsiteY8-162" fmla="*/ 0 h 735806"/>
                    <a:gd name="connsiteX0-163" fmla="*/ 540544 w 540556"/>
                    <a:gd name="connsiteY0-164" fmla="*/ 0 h 733425"/>
                    <a:gd name="connsiteX1-165" fmla="*/ 504825 w 540556"/>
                    <a:gd name="connsiteY1-166" fmla="*/ 173831 h 733425"/>
                    <a:gd name="connsiteX2-167" fmla="*/ 171450 w 540556"/>
                    <a:gd name="connsiteY2-168" fmla="*/ 173832 h 733425"/>
                    <a:gd name="connsiteX3-169" fmla="*/ 166687 w 540556"/>
                    <a:gd name="connsiteY3-170" fmla="*/ 559594 h 733425"/>
                    <a:gd name="connsiteX4-171" fmla="*/ 502444 w 540556"/>
                    <a:gd name="connsiteY4-172" fmla="*/ 559594 h 733425"/>
                    <a:gd name="connsiteX5-173" fmla="*/ 502444 w 540556"/>
                    <a:gd name="connsiteY5-174" fmla="*/ 728662 h 733425"/>
                    <a:gd name="connsiteX6-175" fmla="*/ 0 w 540556"/>
                    <a:gd name="connsiteY6-176" fmla="*/ 733425 h 733425"/>
                    <a:gd name="connsiteX7-177" fmla="*/ 7144 w 540556"/>
                    <a:gd name="connsiteY7-178" fmla="*/ 0 h 733425"/>
                    <a:gd name="connsiteX8-179" fmla="*/ 540544 w 540556"/>
                    <a:gd name="connsiteY8-180" fmla="*/ 0 h 733425"/>
                    <a:gd name="connsiteX0-181" fmla="*/ 540544 w 581025"/>
                    <a:gd name="connsiteY0-182" fmla="*/ 0 h 733425"/>
                    <a:gd name="connsiteX1-183" fmla="*/ 581025 w 581025"/>
                    <a:gd name="connsiteY1-184" fmla="*/ 173831 h 733425"/>
                    <a:gd name="connsiteX2-185" fmla="*/ 171450 w 581025"/>
                    <a:gd name="connsiteY2-186" fmla="*/ 173832 h 733425"/>
                    <a:gd name="connsiteX3-187" fmla="*/ 166687 w 581025"/>
                    <a:gd name="connsiteY3-188" fmla="*/ 559594 h 733425"/>
                    <a:gd name="connsiteX4-189" fmla="*/ 502444 w 581025"/>
                    <a:gd name="connsiteY4-190" fmla="*/ 559594 h 733425"/>
                    <a:gd name="connsiteX5-191" fmla="*/ 502444 w 581025"/>
                    <a:gd name="connsiteY5-192" fmla="*/ 728662 h 733425"/>
                    <a:gd name="connsiteX6-193" fmla="*/ 0 w 581025"/>
                    <a:gd name="connsiteY6-194" fmla="*/ 733425 h 733425"/>
                    <a:gd name="connsiteX7-195" fmla="*/ 7144 w 581025"/>
                    <a:gd name="connsiteY7-196" fmla="*/ 0 h 733425"/>
                    <a:gd name="connsiteX8-197" fmla="*/ 540544 w 581025"/>
                    <a:gd name="connsiteY8-198" fmla="*/ 0 h 733425"/>
                    <a:gd name="connsiteX0-199" fmla="*/ 540544 w 581025"/>
                    <a:gd name="connsiteY0-200" fmla="*/ 0 h 733425"/>
                    <a:gd name="connsiteX1-201" fmla="*/ 581025 w 581025"/>
                    <a:gd name="connsiteY1-202" fmla="*/ 173831 h 733425"/>
                    <a:gd name="connsiteX2-203" fmla="*/ 171450 w 581025"/>
                    <a:gd name="connsiteY2-204" fmla="*/ 173832 h 733425"/>
                    <a:gd name="connsiteX3-205" fmla="*/ 166687 w 581025"/>
                    <a:gd name="connsiteY3-206" fmla="*/ 559594 h 733425"/>
                    <a:gd name="connsiteX4-207" fmla="*/ 502444 w 581025"/>
                    <a:gd name="connsiteY4-208" fmla="*/ 559594 h 733425"/>
                    <a:gd name="connsiteX5-209" fmla="*/ 502444 w 581025"/>
                    <a:gd name="connsiteY5-210" fmla="*/ 728662 h 733425"/>
                    <a:gd name="connsiteX6-211" fmla="*/ 0 w 581025"/>
                    <a:gd name="connsiteY6-212" fmla="*/ 733425 h 733425"/>
                    <a:gd name="connsiteX7-213" fmla="*/ 7144 w 581025"/>
                    <a:gd name="connsiteY7-214" fmla="*/ 0 h 733425"/>
                    <a:gd name="connsiteX8-215" fmla="*/ 540544 w 581025"/>
                    <a:gd name="connsiteY8-216" fmla="*/ 0 h 733425"/>
                    <a:gd name="connsiteX0-217" fmla="*/ 540544 w 588169"/>
                    <a:gd name="connsiteY0-218" fmla="*/ 0 h 733425"/>
                    <a:gd name="connsiteX1-219" fmla="*/ 581025 w 588169"/>
                    <a:gd name="connsiteY1-220" fmla="*/ 173831 h 733425"/>
                    <a:gd name="connsiteX2-221" fmla="*/ 171450 w 588169"/>
                    <a:gd name="connsiteY2-222" fmla="*/ 173832 h 733425"/>
                    <a:gd name="connsiteX3-223" fmla="*/ 166687 w 588169"/>
                    <a:gd name="connsiteY3-224" fmla="*/ 559594 h 733425"/>
                    <a:gd name="connsiteX4-225" fmla="*/ 588169 w 588169"/>
                    <a:gd name="connsiteY4-226" fmla="*/ 559594 h 733425"/>
                    <a:gd name="connsiteX5-227" fmla="*/ 502444 w 588169"/>
                    <a:gd name="connsiteY5-228" fmla="*/ 728662 h 733425"/>
                    <a:gd name="connsiteX6-229" fmla="*/ 0 w 588169"/>
                    <a:gd name="connsiteY6-230" fmla="*/ 733425 h 733425"/>
                    <a:gd name="connsiteX7-231" fmla="*/ 7144 w 588169"/>
                    <a:gd name="connsiteY7-232" fmla="*/ 0 h 733425"/>
                    <a:gd name="connsiteX8-233" fmla="*/ 540544 w 588169"/>
                    <a:gd name="connsiteY8-234" fmla="*/ 0 h 733425"/>
                    <a:gd name="connsiteX0-235" fmla="*/ 540544 w 588169"/>
                    <a:gd name="connsiteY0-236" fmla="*/ 0 h 733425"/>
                    <a:gd name="connsiteX1-237" fmla="*/ 581025 w 588169"/>
                    <a:gd name="connsiteY1-238" fmla="*/ 173831 h 733425"/>
                    <a:gd name="connsiteX2-239" fmla="*/ 171450 w 588169"/>
                    <a:gd name="connsiteY2-240" fmla="*/ 173832 h 733425"/>
                    <a:gd name="connsiteX3-241" fmla="*/ 166687 w 588169"/>
                    <a:gd name="connsiteY3-242" fmla="*/ 559594 h 733425"/>
                    <a:gd name="connsiteX4-243" fmla="*/ 588169 w 588169"/>
                    <a:gd name="connsiteY4-244" fmla="*/ 559594 h 733425"/>
                    <a:gd name="connsiteX5-245" fmla="*/ 538162 w 588169"/>
                    <a:gd name="connsiteY5-246" fmla="*/ 733425 h 733425"/>
                    <a:gd name="connsiteX6-247" fmla="*/ 0 w 588169"/>
                    <a:gd name="connsiteY6-248" fmla="*/ 733425 h 733425"/>
                    <a:gd name="connsiteX7-249" fmla="*/ 7144 w 588169"/>
                    <a:gd name="connsiteY7-250" fmla="*/ 0 h 733425"/>
                    <a:gd name="connsiteX8-251" fmla="*/ 540544 w 588169"/>
                    <a:gd name="connsiteY8-252" fmla="*/ 0 h 733425"/>
                    <a:gd name="connsiteX0-253" fmla="*/ 540544 w 588169"/>
                    <a:gd name="connsiteY0-254" fmla="*/ 0 h 733425"/>
                    <a:gd name="connsiteX1-255" fmla="*/ 581025 w 588169"/>
                    <a:gd name="connsiteY1-256" fmla="*/ 173831 h 733425"/>
                    <a:gd name="connsiteX2-257" fmla="*/ 171450 w 588169"/>
                    <a:gd name="connsiteY2-258" fmla="*/ 173832 h 733425"/>
                    <a:gd name="connsiteX3-259" fmla="*/ 166687 w 588169"/>
                    <a:gd name="connsiteY3-260" fmla="*/ 559594 h 733425"/>
                    <a:gd name="connsiteX4-261" fmla="*/ 588169 w 588169"/>
                    <a:gd name="connsiteY4-262" fmla="*/ 559594 h 733425"/>
                    <a:gd name="connsiteX5-263" fmla="*/ 538162 w 588169"/>
                    <a:gd name="connsiteY5-264" fmla="*/ 733425 h 733425"/>
                    <a:gd name="connsiteX6-265" fmla="*/ 0 w 588169"/>
                    <a:gd name="connsiteY6-266" fmla="*/ 733425 h 733425"/>
                    <a:gd name="connsiteX7-267" fmla="*/ 7144 w 588169"/>
                    <a:gd name="connsiteY7-268" fmla="*/ 0 h 733425"/>
                    <a:gd name="connsiteX8-269" fmla="*/ 540544 w 588169"/>
                    <a:gd name="connsiteY8-270" fmla="*/ 0 h 733425"/>
                    <a:gd name="connsiteX0-271" fmla="*/ 540544 w 588169"/>
                    <a:gd name="connsiteY0-272" fmla="*/ 0 h 733425"/>
                    <a:gd name="connsiteX1-273" fmla="*/ 581025 w 588169"/>
                    <a:gd name="connsiteY1-274" fmla="*/ 173831 h 733425"/>
                    <a:gd name="connsiteX2-275" fmla="*/ 171450 w 588169"/>
                    <a:gd name="connsiteY2-276" fmla="*/ 173832 h 733425"/>
                    <a:gd name="connsiteX3-277" fmla="*/ 166687 w 588169"/>
                    <a:gd name="connsiteY3-278" fmla="*/ 559594 h 733425"/>
                    <a:gd name="connsiteX4-279" fmla="*/ 588169 w 588169"/>
                    <a:gd name="connsiteY4-280" fmla="*/ 559594 h 733425"/>
                    <a:gd name="connsiteX5-281" fmla="*/ 538162 w 588169"/>
                    <a:gd name="connsiteY5-282" fmla="*/ 733425 h 733425"/>
                    <a:gd name="connsiteX6-283" fmla="*/ 0 w 588169"/>
                    <a:gd name="connsiteY6-284" fmla="*/ 733425 h 733425"/>
                    <a:gd name="connsiteX7-285" fmla="*/ 7144 w 588169"/>
                    <a:gd name="connsiteY7-286" fmla="*/ 0 h 733425"/>
                    <a:gd name="connsiteX8-287" fmla="*/ 540544 w 588169"/>
                    <a:gd name="connsiteY8-288" fmla="*/ 0 h 733425"/>
                    <a:gd name="connsiteX0-289" fmla="*/ 540544 w 588169"/>
                    <a:gd name="connsiteY0-290" fmla="*/ 0 h 733425"/>
                    <a:gd name="connsiteX1-291" fmla="*/ 581025 w 588169"/>
                    <a:gd name="connsiteY1-292" fmla="*/ 173831 h 733425"/>
                    <a:gd name="connsiteX2-293" fmla="*/ 171450 w 588169"/>
                    <a:gd name="connsiteY2-294" fmla="*/ 173832 h 733425"/>
                    <a:gd name="connsiteX3-295" fmla="*/ 166687 w 588169"/>
                    <a:gd name="connsiteY3-296" fmla="*/ 559594 h 733425"/>
                    <a:gd name="connsiteX4-297" fmla="*/ 588169 w 588169"/>
                    <a:gd name="connsiteY4-298" fmla="*/ 559594 h 733425"/>
                    <a:gd name="connsiteX5-299" fmla="*/ 498509 w 588169"/>
                    <a:gd name="connsiteY5-300" fmla="*/ 733425 h 733425"/>
                    <a:gd name="connsiteX6-301" fmla="*/ 0 w 588169"/>
                    <a:gd name="connsiteY6-302" fmla="*/ 733425 h 733425"/>
                    <a:gd name="connsiteX7-303" fmla="*/ 7144 w 588169"/>
                    <a:gd name="connsiteY7-304" fmla="*/ 0 h 733425"/>
                    <a:gd name="connsiteX8-305" fmla="*/ 540544 w 588169"/>
                    <a:gd name="connsiteY8-306" fmla="*/ 0 h 733425"/>
                    <a:gd name="connsiteX0-307" fmla="*/ 540544 w 581025"/>
                    <a:gd name="connsiteY0-308" fmla="*/ 0 h 733425"/>
                    <a:gd name="connsiteX1-309" fmla="*/ 581025 w 581025"/>
                    <a:gd name="connsiteY1-310" fmla="*/ 173831 h 733425"/>
                    <a:gd name="connsiteX2-311" fmla="*/ 171450 w 581025"/>
                    <a:gd name="connsiteY2-312" fmla="*/ 173832 h 733425"/>
                    <a:gd name="connsiteX3-313" fmla="*/ 166687 w 581025"/>
                    <a:gd name="connsiteY3-314" fmla="*/ 559594 h 733425"/>
                    <a:gd name="connsiteX4-315" fmla="*/ 501428 w 581025"/>
                    <a:gd name="connsiteY4-316" fmla="*/ 559594 h 733425"/>
                    <a:gd name="connsiteX5-317" fmla="*/ 498509 w 581025"/>
                    <a:gd name="connsiteY5-318" fmla="*/ 733425 h 733425"/>
                    <a:gd name="connsiteX6-319" fmla="*/ 0 w 581025"/>
                    <a:gd name="connsiteY6-320" fmla="*/ 733425 h 733425"/>
                    <a:gd name="connsiteX7-321" fmla="*/ 7144 w 581025"/>
                    <a:gd name="connsiteY7-322" fmla="*/ 0 h 733425"/>
                    <a:gd name="connsiteX8-323" fmla="*/ 540544 w 581025"/>
                    <a:gd name="connsiteY8-324" fmla="*/ 0 h 733425"/>
                    <a:gd name="connsiteX0-325" fmla="*/ 540544 w 581025"/>
                    <a:gd name="connsiteY0-326" fmla="*/ 0 h 733425"/>
                    <a:gd name="connsiteX1-327" fmla="*/ 581025 w 581025"/>
                    <a:gd name="connsiteY1-328" fmla="*/ 173831 h 733425"/>
                    <a:gd name="connsiteX2-329" fmla="*/ 171450 w 581025"/>
                    <a:gd name="connsiteY2-330" fmla="*/ 173832 h 733425"/>
                    <a:gd name="connsiteX3-331" fmla="*/ 166687 w 581025"/>
                    <a:gd name="connsiteY3-332" fmla="*/ 559594 h 733425"/>
                    <a:gd name="connsiteX4-333" fmla="*/ 501428 w 581025"/>
                    <a:gd name="connsiteY4-334" fmla="*/ 559594 h 733425"/>
                    <a:gd name="connsiteX5-335" fmla="*/ 498509 w 581025"/>
                    <a:gd name="connsiteY5-336" fmla="*/ 733425 h 733425"/>
                    <a:gd name="connsiteX6-337" fmla="*/ 0 w 581025"/>
                    <a:gd name="connsiteY6-338" fmla="*/ 733425 h 733425"/>
                    <a:gd name="connsiteX7-339" fmla="*/ 7144 w 581025"/>
                    <a:gd name="connsiteY7-340" fmla="*/ 0 h 733425"/>
                    <a:gd name="connsiteX8-341" fmla="*/ 540544 w 581025"/>
                    <a:gd name="connsiteY8-342" fmla="*/ 0 h 733425"/>
                    <a:gd name="connsiteX0-343" fmla="*/ 540544 w 544599"/>
                    <a:gd name="connsiteY0-344" fmla="*/ 0 h 733425"/>
                    <a:gd name="connsiteX1-345" fmla="*/ 501719 w 544599"/>
                    <a:gd name="connsiteY1-346" fmla="*/ 176309 h 733425"/>
                    <a:gd name="connsiteX2-347" fmla="*/ 171450 w 544599"/>
                    <a:gd name="connsiteY2-348" fmla="*/ 173832 h 733425"/>
                    <a:gd name="connsiteX3-349" fmla="*/ 166687 w 544599"/>
                    <a:gd name="connsiteY3-350" fmla="*/ 559594 h 733425"/>
                    <a:gd name="connsiteX4-351" fmla="*/ 501428 w 544599"/>
                    <a:gd name="connsiteY4-352" fmla="*/ 559594 h 733425"/>
                    <a:gd name="connsiteX5-353" fmla="*/ 498509 w 544599"/>
                    <a:gd name="connsiteY5-354" fmla="*/ 733425 h 733425"/>
                    <a:gd name="connsiteX6-355" fmla="*/ 0 w 544599"/>
                    <a:gd name="connsiteY6-356" fmla="*/ 733425 h 733425"/>
                    <a:gd name="connsiteX7-357" fmla="*/ 7144 w 544599"/>
                    <a:gd name="connsiteY7-358" fmla="*/ 0 h 733425"/>
                    <a:gd name="connsiteX8-359" fmla="*/ 540544 w 544599"/>
                    <a:gd name="connsiteY8-360" fmla="*/ 0 h 733425"/>
                    <a:gd name="connsiteX0-361" fmla="*/ 505847 w 513568"/>
                    <a:gd name="connsiteY0-362" fmla="*/ 2479 h 733425"/>
                    <a:gd name="connsiteX1-363" fmla="*/ 501719 w 513568"/>
                    <a:gd name="connsiteY1-364" fmla="*/ 176309 h 733425"/>
                    <a:gd name="connsiteX2-365" fmla="*/ 171450 w 513568"/>
                    <a:gd name="connsiteY2-366" fmla="*/ 173832 h 733425"/>
                    <a:gd name="connsiteX3-367" fmla="*/ 166687 w 513568"/>
                    <a:gd name="connsiteY3-368" fmla="*/ 559594 h 733425"/>
                    <a:gd name="connsiteX4-369" fmla="*/ 501428 w 513568"/>
                    <a:gd name="connsiteY4-370" fmla="*/ 559594 h 733425"/>
                    <a:gd name="connsiteX5-371" fmla="*/ 498509 w 513568"/>
                    <a:gd name="connsiteY5-372" fmla="*/ 733425 h 733425"/>
                    <a:gd name="connsiteX6-373" fmla="*/ 0 w 513568"/>
                    <a:gd name="connsiteY6-374" fmla="*/ 733425 h 733425"/>
                    <a:gd name="connsiteX7-375" fmla="*/ 7144 w 513568"/>
                    <a:gd name="connsiteY7-376" fmla="*/ 0 h 733425"/>
                    <a:gd name="connsiteX8-377" fmla="*/ 505847 w 513568"/>
                    <a:gd name="connsiteY8-378" fmla="*/ 2479 h 733425"/>
                    <a:gd name="connsiteX0-379" fmla="*/ 505847 w 505847"/>
                    <a:gd name="connsiteY0-380" fmla="*/ 2479 h 733425"/>
                    <a:gd name="connsiteX1-381" fmla="*/ 501719 w 505847"/>
                    <a:gd name="connsiteY1-382" fmla="*/ 176309 h 733425"/>
                    <a:gd name="connsiteX2-383" fmla="*/ 171450 w 505847"/>
                    <a:gd name="connsiteY2-384" fmla="*/ 173832 h 733425"/>
                    <a:gd name="connsiteX3-385" fmla="*/ 166687 w 505847"/>
                    <a:gd name="connsiteY3-386" fmla="*/ 559594 h 733425"/>
                    <a:gd name="connsiteX4-387" fmla="*/ 501428 w 505847"/>
                    <a:gd name="connsiteY4-388" fmla="*/ 559594 h 733425"/>
                    <a:gd name="connsiteX5-389" fmla="*/ 498509 w 505847"/>
                    <a:gd name="connsiteY5-390" fmla="*/ 733425 h 733425"/>
                    <a:gd name="connsiteX6-391" fmla="*/ 0 w 505847"/>
                    <a:gd name="connsiteY6-392" fmla="*/ 733425 h 733425"/>
                    <a:gd name="connsiteX7-393" fmla="*/ 7144 w 505847"/>
                    <a:gd name="connsiteY7-394" fmla="*/ 0 h 733425"/>
                    <a:gd name="connsiteX8-395" fmla="*/ 505847 w 505847"/>
                    <a:gd name="connsiteY8-396" fmla="*/ 2479 h 733425"/>
                    <a:gd name="connsiteX0-397" fmla="*/ 498412 w 501719"/>
                    <a:gd name="connsiteY0-398" fmla="*/ 2479 h 733425"/>
                    <a:gd name="connsiteX1-399" fmla="*/ 501719 w 501719"/>
                    <a:gd name="connsiteY1-400" fmla="*/ 176309 h 733425"/>
                    <a:gd name="connsiteX2-401" fmla="*/ 171450 w 501719"/>
                    <a:gd name="connsiteY2-402" fmla="*/ 173832 h 733425"/>
                    <a:gd name="connsiteX3-403" fmla="*/ 166687 w 501719"/>
                    <a:gd name="connsiteY3-404" fmla="*/ 559594 h 733425"/>
                    <a:gd name="connsiteX4-405" fmla="*/ 501428 w 501719"/>
                    <a:gd name="connsiteY4-406" fmla="*/ 559594 h 733425"/>
                    <a:gd name="connsiteX5-407" fmla="*/ 498509 w 501719"/>
                    <a:gd name="connsiteY5-408" fmla="*/ 733425 h 733425"/>
                    <a:gd name="connsiteX6-409" fmla="*/ 0 w 501719"/>
                    <a:gd name="connsiteY6-410" fmla="*/ 733425 h 733425"/>
                    <a:gd name="connsiteX7-411" fmla="*/ 7144 w 501719"/>
                    <a:gd name="connsiteY7-412" fmla="*/ 0 h 733425"/>
                    <a:gd name="connsiteX8-413" fmla="*/ 498412 w 501719"/>
                    <a:gd name="connsiteY8-414" fmla="*/ 2479 h 73342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</a:cxnLst>
                  <a:rect l="l" t="t" r="r" b="b"/>
                  <a:pathLst>
                    <a:path w="501719" h="733425">
                      <a:moveTo>
                        <a:pt x="498412" y="2479"/>
                      </a:moveTo>
                      <a:cubicBezTo>
                        <a:pt x="499514" y="60422"/>
                        <a:pt x="500617" y="118366"/>
                        <a:pt x="501719" y="176309"/>
                      </a:cubicBezTo>
                      <a:lnTo>
                        <a:pt x="171450" y="173832"/>
                      </a:lnTo>
                      <a:cubicBezTo>
                        <a:pt x="169862" y="302419"/>
                        <a:pt x="168275" y="431007"/>
                        <a:pt x="166687" y="559594"/>
                      </a:cubicBezTo>
                      <a:lnTo>
                        <a:pt x="501428" y="559594"/>
                      </a:lnTo>
                      <a:lnTo>
                        <a:pt x="498509" y="733425"/>
                      </a:lnTo>
                      <a:lnTo>
                        <a:pt x="0" y="733425"/>
                      </a:lnTo>
                      <a:cubicBezTo>
                        <a:pt x="2381" y="488950"/>
                        <a:pt x="4763" y="244475"/>
                        <a:pt x="7144" y="0"/>
                      </a:cubicBezTo>
                      <a:lnTo>
                        <a:pt x="498412" y="2479"/>
                      </a:lnTo>
                      <a:close/>
                    </a:path>
                  </a:pathLst>
                </a:custGeom>
                <a:grpFill/>
                <a:ln w="3175">
                  <a:noFill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zh-CN" alt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微软雅黑" panose="020B0503020204020204" pitchFamily="34" charset="-122"/>
                    <a:cs typeface="MS PGothic" panose="020B0600070205080204" charset="-128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" name="矩形 12"/>
                <p:cNvSpPr/>
                <p:nvPr/>
              </p:nvSpPr>
              <p:spPr bwMode="auto">
                <a:xfrm>
                  <a:off x="5300663" y="1319213"/>
                  <a:ext cx="224798" cy="173831"/>
                </a:xfrm>
                <a:prstGeom prst="rect">
                  <a:avLst/>
                </a:prstGeom>
                <a:grpFill/>
                <a:ln w="31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zh-CN" alt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微软雅黑" panose="020B0503020204020204" pitchFamily="34" charset="-122"/>
                    <a:cs typeface="MS PGothic" panose="020B0600070205080204" charset="-128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" name="任意多边形 5"/>
            <p:cNvSpPr/>
            <p:nvPr/>
          </p:nvSpPr>
          <p:spPr>
            <a:xfrm>
              <a:off x="7536656" y="2381"/>
              <a:ext cx="1604963" cy="795338"/>
            </a:xfrm>
            <a:custGeom>
              <a:avLst/>
              <a:gdLst>
                <a:gd name="connsiteX0" fmla="*/ 1004888 w 1604963"/>
                <a:gd name="connsiteY0" fmla="*/ 795338 h 795338"/>
                <a:gd name="connsiteX1" fmla="*/ 1604963 w 1604963"/>
                <a:gd name="connsiteY1" fmla="*/ 795338 h 795338"/>
                <a:gd name="connsiteX2" fmla="*/ 1004888 w 1604963"/>
                <a:gd name="connsiteY2" fmla="*/ 2382 h 795338"/>
                <a:gd name="connsiteX3" fmla="*/ 0 w 1604963"/>
                <a:gd name="connsiteY3" fmla="*/ 0 h 795338"/>
                <a:gd name="connsiteX4" fmla="*/ 1004888 w 1604963"/>
                <a:gd name="connsiteY4" fmla="*/ 795338 h 795338"/>
                <a:gd name="connsiteX0-1" fmla="*/ 1004888 w 1604963"/>
                <a:gd name="connsiteY0-2" fmla="*/ 795338 h 795338"/>
                <a:gd name="connsiteX1-3" fmla="*/ 1604963 w 1604963"/>
                <a:gd name="connsiteY1-4" fmla="*/ 795338 h 795338"/>
                <a:gd name="connsiteX2-5" fmla="*/ 1004888 w 1604963"/>
                <a:gd name="connsiteY2-6" fmla="*/ 2382 h 795338"/>
                <a:gd name="connsiteX3-7" fmla="*/ 0 w 1604963"/>
                <a:gd name="connsiteY3-8" fmla="*/ 0 h 795338"/>
                <a:gd name="connsiteX4-9" fmla="*/ 1004888 w 1604963"/>
                <a:gd name="connsiteY4-10" fmla="*/ 795338 h 795338"/>
                <a:gd name="connsiteX0-11" fmla="*/ 1004888 w 1604963"/>
                <a:gd name="connsiteY0-12" fmla="*/ 795338 h 795338"/>
                <a:gd name="connsiteX1-13" fmla="*/ 1604963 w 1604963"/>
                <a:gd name="connsiteY1-14" fmla="*/ 795338 h 795338"/>
                <a:gd name="connsiteX2-15" fmla="*/ 1004888 w 1604963"/>
                <a:gd name="connsiteY2-16" fmla="*/ 2382 h 795338"/>
                <a:gd name="connsiteX3-17" fmla="*/ 0 w 1604963"/>
                <a:gd name="connsiteY3-18" fmla="*/ 0 h 795338"/>
                <a:gd name="connsiteX4-19" fmla="*/ 1004888 w 1604963"/>
                <a:gd name="connsiteY4-20" fmla="*/ 795338 h 795338"/>
                <a:gd name="connsiteX0-21" fmla="*/ 1004888 w 1604963"/>
                <a:gd name="connsiteY0-22" fmla="*/ 795338 h 795338"/>
                <a:gd name="connsiteX1-23" fmla="*/ 1604963 w 1604963"/>
                <a:gd name="connsiteY1-24" fmla="*/ 795338 h 795338"/>
                <a:gd name="connsiteX2-25" fmla="*/ 1004888 w 1604963"/>
                <a:gd name="connsiteY2-26" fmla="*/ 2382 h 795338"/>
                <a:gd name="connsiteX3-27" fmla="*/ 0 w 1604963"/>
                <a:gd name="connsiteY3-28" fmla="*/ 0 h 795338"/>
                <a:gd name="connsiteX4-29" fmla="*/ 1004888 w 1604963"/>
                <a:gd name="connsiteY4-30" fmla="*/ 795338 h 795338"/>
                <a:gd name="connsiteX0-31" fmla="*/ 1004888 w 1604963"/>
                <a:gd name="connsiteY0-32" fmla="*/ 795338 h 795338"/>
                <a:gd name="connsiteX1-33" fmla="*/ 1604963 w 1604963"/>
                <a:gd name="connsiteY1-34" fmla="*/ 795338 h 795338"/>
                <a:gd name="connsiteX2-35" fmla="*/ 1004888 w 1604963"/>
                <a:gd name="connsiteY2-36" fmla="*/ 2382 h 795338"/>
                <a:gd name="connsiteX3-37" fmla="*/ 0 w 1604963"/>
                <a:gd name="connsiteY3-38" fmla="*/ 0 h 795338"/>
                <a:gd name="connsiteX4-39" fmla="*/ 1004888 w 1604963"/>
                <a:gd name="connsiteY4-40" fmla="*/ 795338 h 7953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04963" h="795338">
                  <a:moveTo>
                    <a:pt x="1004888" y="795338"/>
                  </a:moveTo>
                  <a:lnTo>
                    <a:pt x="1604963" y="795338"/>
                  </a:lnTo>
                  <a:cubicBezTo>
                    <a:pt x="1490663" y="531019"/>
                    <a:pt x="1300163" y="261938"/>
                    <a:pt x="1004888" y="2382"/>
                  </a:cubicBezTo>
                  <a:lnTo>
                    <a:pt x="0" y="0"/>
                  </a:lnTo>
                  <a:cubicBezTo>
                    <a:pt x="475457" y="193676"/>
                    <a:pt x="817563" y="487363"/>
                    <a:pt x="1004888" y="795338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MS PGothic" panose="020B0600070205080204" charset="-128"/>
                <a:sym typeface="Arial" panose="020B0604020202020204" pitchFamily="34" charset="0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4414838" y="0"/>
              <a:ext cx="1600200" cy="800100"/>
            </a:xfrm>
            <a:custGeom>
              <a:avLst/>
              <a:gdLst>
                <a:gd name="connsiteX0" fmla="*/ 0 w 1600200"/>
                <a:gd name="connsiteY0" fmla="*/ 800100 h 800100"/>
                <a:gd name="connsiteX1" fmla="*/ 609600 w 1600200"/>
                <a:gd name="connsiteY1" fmla="*/ 800100 h 800100"/>
                <a:gd name="connsiteX2" fmla="*/ 1600200 w 1600200"/>
                <a:gd name="connsiteY2" fmla="*/ 4763 h 800100"/>
                <a:gd name="connsiteX3" fmla="*/ 616743 w 1600200"/>
                <a:gd name="connsiteY3" fmla="*/ 0 h 800100"/>
                <a:gd name="connsiteX4" fmla="*/ 0 w 1600200"/>
                <a:gd name="connsiteY4" fmla="*/ 800100 h 800100"/>
                <a:gd name="connsiteX0-1" fmla="*/ 0 w 1600200"/>
                <a:gd name="connsiteY0-2" fmla="*/ 800100 h 800100"/>
                <a:gd name="connsiteX1-3" fmla="*/ 609600 w 1600200"/>
                <a:gd name="connsiteY1-4" fmla="*/ 800100 h 800100"/>
                <a:gd name="connsiteX2-5" fmla="*/ 1600200 w 1600200"/>
                <a:gd name="connsiteY2-6" fmla="*/ 4763 h 800100"/>
                <a:gd name="connsiteX3-7" fmla="*/ 616743 w 1600200"/>
                <a:gd name="connsiteY3-8" fmla="*/ 0 h 800100"/>
                <a:gd name="connsiteX4-9" fmla="*/ 0 w 1600200"/>
                <a:gd name="connsiteY4-10" fmla="*/ 800100 h 800100"/>
                <a:gd name="connsiteX0-11" fmla="*/ 0 w 1600200"/>
                <a:gd name="connsiteY0-12" fmla="*/ 800100 h 800100"/>
                <a:gd name="connsiteX1-13" fmla="*/ 609600 w 1600200"/>
                <a:gd name="connsiteY1-14" fmla="*/ 800100 h 800100"/>
                <a:gd name="connsiteX2-15" fmla="*/ 1600200 w 1600200"/>
                <a:gd name="connsiteY2-16" fmla="*/ 4763 h 800100"/>
                <a:gd name="connsiteX3-17" fmla="*/ 616743 w 1600200"/>
                <a:gd name="connsiteY3-18" fmla="*/ 0 h 800100"/>
                <a:gd name="connsiteX4-19" fmla="*/ 0 w 1600200"/>
                <a:gd name="connsiteY4-20" fmla="*/ 800100 h 800100"/>
                <a:gd name="connsiteX0-21" fmla="*/ 0 w 1600200"/>
                <a:gd name="connsiteY0-22" fmla="*/ 800100 h 800100"/>
                <a:gd name="connsiteX1-23" fmla="*/ 609600 w 1600200"/>
                <a:gd name="connsiteY1-24" fmla="*/ 800100 h 800100"/>
                <a:gd name="connsiteX2-25" fmla="*/ 1600200 w 1600200"/>
                <a:gd name="connsiteY2-26" fmla="*/ 4763 h 800100"/>
                <a:gd name="connsiteX3-27" fmla="*/ 616743 w 1600200"/>
                <a:gd name="connsiteY3-28" fmla="*/ 0 h 800100"/>
                <a:gd name="connsiteX4-29" fmla="*/ 0 w 1600200"/>
                <a:gd name="connsiteY4-30" fmla="*/ 800100 h 800100"/>
                <a:gd name="connsiteX0-31" fmla="*/ 0 w 1600200"/>
                <a:gd name="connsiteY0-32" fmla="*/ 800100 h 800100"/>
                <a:gd name="connsiteX1-33" fmla="*/ 609600 w 1600200"/>
                <a:gd name="connsiteY1-34" fmla="*/ 800100 h 800100"/>
                <a:gd name="connsiteX2-35" fmla="*/ 1600200 w 1600200"/>
                <a:gd name="connsiteY2-36" fmla="*/ 4763 h 800100"/>
                <a:gd name="connsiteX3-37" fmla="*/ 616743 w 1600200"/>
                <a:gd name="connsiteY3-38" fmla="*/ 0 h 800100"/>
                <a:gd name="connsiteX4-39" fmla="*/ 0 w 1600200"/>
                <a:gd name="connsiteY4-40" fmla="*/ 800100 h 8001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00200" h="800100">
                  <a:moveTo>
                    <a:pt x="0" y="800100"/>
                  </a:moveTo>
                  <a:lnTo>
                    <a:pt x="609600" y="800100"/>
                  </a:lnTo>
                  <a:cubicBezTo>
                    <a:pt x="756444" y="527845"/>
                    <a:pt x="1179513" y="174625"/>
                    <a:pt x="1600200" y="4763"/>
                  </a:cubicBezTo>
                  <a:lnTo>
                    <a:pt x="616743" y="0"/>
                  </a:lnTo>
                  <a:cubicBezTo>
                    <a:pt x="308768" y="261938"/>
                    <a:pt x="138906" y="531019"/>
                    <a:pt x="0" y="800100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微软雅黑" panose="020B0503020204020204" pitchFamily="34" charset="-122"/>
                <a:cs typeface="MS PGothic" panose="020B0600070205080204" charset="-128"/>
                <a:sym typeface="Arial" panose="020B0604020202020204" pitchFamily="34" charset="0"/>
              </a:endParaRPr>
            </a:p>
          </p:txBody>
        </p:sp>
      </p:grp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863696" y="544760"/>
            <a:ext cx="6821487" cy="4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目  录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Verdana" panose="020B0604030504040204"/>
              <a:sym typeface="Arial" panose="020B0604020202020204" pitchFamily="34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323528" y="1224060"/>
            <a:ext cx="4825583" cy="3374680"/>
            <a:chOff x="1037229" y="1320323"/>
            <a:chExt cx="4825583" cy="3374680"/>
          </a:xfrm>
        </p:grpSpPr>
        <p:grpSp>
          <p:nvGrpSpPr>
            <p:cNvPr id="62" name="组合 61"/>
            <p:cNvGrpSpPr/>
            <p:nvPr/>
          </p:nvGrpSpPr>
          <p:grpSpPr>
            <a:xfrm>
              <a:off x="1037229" y="1320323"/>
              <a:ext cx="2212400" cy="850963"/>
              <a:chOff x="1508403" y="2543364"/>
              <a:chExt cx="3230494" cy="1242556"/>
            </a:xfrm>
          </p:grpSpPr>
          <p:sp>
            <p:nvSpPr>
              <p:cNvPr id="88" name="矩形 87"/>
              <p:cNvSpPr/>
              <p:nvPr/>
            </p:nvSpPr>
            <p:spPr>
              <a:xfrm>
                <a:off x="1508403" y="2543364"/>
                <a:ext cx="2996921" cy="1169658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normAutofit/>
              </a:bodyPr>
              <a:lstStyle/>
              <a:p>
                <a:pPr algn="ctr" defTabSz="685165"/>
                <a:endParaRPr lang="zh-CN" alt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9" name="文本框 88"/>
              <p:cNvSpPr txBox="1"/>
              <p:nvPr/>
            </p:nvSpPr>
            <p:spPr>
              <a:xfrm>
                <a:off x="1625189" y="2699585"/>
                <a:ext cx="1701520" cy="461665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spAutoFit/>
              </a:bodyPr>
              <a:lstStyle>
                <a:defPPr>
                  <a:defRPr lang="zh-CN"/>
                </a:defPPr>
                <a:lvl1pPr algn="ctr" defTabSz="914400">
                  <a:defRPr sz="1400" b="1">
                    <a:solidFill>
                      <a:schemeClr val="tx1">
                        <a:lumMod val="90000"/>
                        <a:lumOff val="10000"/>
                      </a:schemeClr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基本信息</a:t>
                </a:r>
                <a:endPara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1" name="任意多边形: 形状 90"/>
              <p:cNvSpPr/>
              <p:nvPr/>
            </p:nvSpPr>
            <p:spPr>
              <a:xfrm>
                <a:off x="3443497" y="2769465"/>
                <a:ext cx="1295400" cy="1016455"/>
              </a:xfrm>
              <a:custGeom>
                <a:avLst/>
                <a:gdLst>
                  <a:gd name="connsiteX0" fmla="*/ 0 w 1295400"/>
                  <a:gd name="connsiteY0" fmla="*/ 0 h 1015662"/>
                  <a:gd name="connsiteX1" fmla="*/ 1295400 w 1295400"/>
                  <a:gd name="connsiteY1" fmla="*/ 0 h 1015662"/>
                  <a:gd name="connsiteX2" fmla="*/ 1295400 w 1295400"/>
                  <a:gd name="connsiteY2" fmla="*/ 1015662 h 1015662"/>
                  <a:gd name="connsiteX3" fmla="*/ 0 w 1295400"/>
                  <a:gd name="connsiteY3" fmla="*/ 1015662 h 1015662"/>
                  <a:gd name="connsiteX4" fmla="*/ 0 w 1295400"/>
                  <a:gd name="connsiteY4" fmla="*/ 0 h 1015662"/>
                  <a:gd name="connsiteX0-1" fmla="*/ 400050 w 1295400"/>
                  <a:gd name="connsiteY0-2" fmla="*/ 25400 h 1015662"/>
                  <a:gd name="connsiteX1-3" fmla="*/ 1295400 w 1295400"/>
                  <a:gd name="connsiteY1-4" fmla="*/ 0 h 1015662"/>
                  <a:gd name="connsiteX2-5" fmla="*/ 1295400 w 1295400"/>
                  <a:gd name="connsiteY2-6" fmla="*/ 1015662 h 1015662"/>
                  <a:gd name="connsiteX3-7" fmla="*/ 0 w 1295400"/>
                  <a:gd name="connsiteY3-8" fmla="*/ 1015662 h 1015662"/>
                  <a:gd name="connsiteX4-9" fmla="*/ 400050 w 1295400"/>
                  <a:gd name="connsiteY4-10" fmla="*/ 25400 h 1015662"/>
                  <a:gd name="connsiteX0-11" fmla="*/ 400050 w 1295400"/>
                  <a:gd name="connsiteY0-12" fmla="*/ 0 h 1016455"/>
                  <a:gd name="connsiteX1-13" fmla="*/ 1295400 w 1295400"/>
                  <a:gd name="connsiteY1-14" fmla="*/ 793 h 1016455"/>
                  <a:gd name="connsiteX2-15" fmla="*/ 1295400 w 1295400"/>
                  <a:gd name="connsiteY2-16" fmla="*/ 1016455 h 1016455"/>
                  <a:gd name="connsiteX3-17" fmla="*/ 0 w 1295400"/>
                  <a:gd name="connsiteY3-18" fmla="*/ 1016455 h 1016455"/>
                  <a:gd name="connsiteX4-19" fmla="*/ 400050 w 1295400"/>
                  <a:gd name="connsiteY4-20" fmla="*/ 0 h 10164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95400" h="1016455">
                    <a:moveTo>
                      <a:pt x="400050" y="0"/>
                    </a:moveTo>
                    <a:lnTo>
                      <a:pt x="1295400" y="793"/>
                    </a:lnTo>
                    <a:lnTo>
                      <a:pt x="1295400" y="1016455"/>
                    </a:lnTo>
                    <a:lnTo>
                      <a:pt x="0" y="1016455"/>
                    </a:lnTo>
                    <a:lnTo>
                      <a:pt x="400050" y="0"/>
                    </a:lnTo>
                    <a:close/>
                  </a:path>
                </a:pathLst>
              </a:custGeom>
              <a:solidFill>
                <a:schemeClr val="bg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normAutofit/>
              </a:bodyPr>
              <a:lstStyle/>
              <a:p>
                <a:pPr algn="ctr" defTabSz="685165"/>
                <a:endParaRPr lang="zh-CN" altLang="en-US" sz="14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" name="文本框 91"/>
              <p:cNvSpPr txBox="1"/>
              <p:nvPr/>
            </p:nvSpPr>
            <p:spPr>
              <a:xfrm>
                <a:off x="3863975" y="2954923"/>
                <a:ext cx="770548" cy="67411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3200" b="1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60000">
                          <a:schemeClr val="accent3"/>
                        </a:gs>
                      </a:gsLst>
                      <a:lin ang="2700000" scaled="0"/>
                    </a:gradFill>
                    <a:effectLst>
                      <a:outerShdw blurRad="76200" dist="50800" dir="5400000" algn="ctr" rotWithShape="0">
                        <a:schemeClr val="accent3">
                          <a:alpha val="20000"/>
                        </a:schemeClr>
                      </a:outerShdw>
                    </a:effectLst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01</a:t>
                </a:r>
                <a:endPara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3" name="矩形 62"/>
            <p:cNvSpPr/>
            <p:nvPr/>
          </p:nvSpPr>
          <p:spPr>
            <a:xfrm>
              <a:off x="1037229" y="3617929"/>
              <a:ext cx="2052438" cy="801039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rmAutofit/>
            </a:bodyPr>
            <a:lstStyle/>
            <a:p>
              <a:pPr algn="ctr" defTabSz="685165"/>
              <a:endPara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任意多边形: 形状 65"/>
            <p:cNvSpPr/>
            <p:nvPr/>
          </p:nvSpPr>
          <p:spPr>
            <a:xfrm>
              <a:off x="2362476" y="3772774"/>
              <a:ext cx="887153" cy="696118"/>
            </a:xfrm>
            <a:custGeom>
              <a:avLst/>
              <a:gdLst>
                <a:gd name="connsiteX0" fmla="*/ 0 w 1295400"/>
                <a:gd name="connsiteY0" fmla="*/ 0 h 1015662"/>
                <a:gd name="connsiteX1" fmla="*/ 1295400 w 1295400"/>
                <a:gd name="connsiteY1" fmla="*/ 0 h 1015662"/>
                <a:gd name="connsiteX2" fmla="*/ 1295400 w 1295400"/>
                <a:gd name="connsiteY2" fmla="*/ 1015662 h 1015662"/>
                <a:gd name="connsiteX3" fmla="*/ 0 w 1295400"/>
                <a:gd name="connsiteY3" fmla="*/ 1015662 h 1015662"/>
                <a:gd name="connsiteX4" fmla="*/ 0 w 1295400"/>
                <a:gd name="connsiteY4" fmla="*/ 0 h 1015662"/>
                <a:gd name="connsiteX0-1" fmla="*/ 400050 w 1295400"/>
                <a:gd name="connsiteY0-2" fmla="*/ 25400 h 1015662"/>
                <a:gd name="connsiteX1-3" fmla="*/ 1295400 w 1295400"/>
                <a:gd name="connsiteY1-4" fmla="*/ 0 h 1015662"/>
                <a:gd name="connsiteX2-5" fmla="*/ 1295400 w 1295400"/>
                <a:gd name="connsiteY2-6" fmla="*/ 1015662 h 1015662"/>
                <a:gd name="connsiteX3-7" fmla="*/ 0 w 1295400"/>
                <a:gd name="connsiteY3-8" fmla="*/ 1015662 h 1015662"/>
                <a:gd name="connsiteX4-9" fmla="*/ 400050 w 1295400"/>
                <a:gd name="connsiteY4-10" fmla="*/ 25400 h 1015662"/>
                <a:gd name="connsiteX0-11" fmla="*/ 400050 w 1295400"/>
                <a:gd name="connsiteY0-12" fmla="*/ 0 h 1016455"/>
                <a:gd name="connsiteX1-13" fmla="*/ 1295400 w 1295400"/>
                <a:gd name="connsiteY1-14" fmla="*/ 793 h 1016455"/>
                <a:gd name="connsiteX2-15" fmla="*/ 1295400 w 1295400"/>
                <a:gd name="connsiteY2-16" fmla="*/ 1016455 h 1016455"/>
                <a:gd name="connsiteX3-17" fmla="*/ 0 w 1295400"/>
                <a:gd name="connsiteY3-18" fmla="*/ 1016455 h 1016455"/>
                <a:gd name="connsiteX4-19" fmla="*/ 400050 w 1295400"/>
                <a:gd name="connsiteY4-20" fmla="*/ 0 h 10164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95400" h="1016455">
                  <a:moveTo>
                    <a:pt x="400050" y="0"/>
                  </a:moveTo>
                  <a:lnTo>
                    <a:pt x="1295400" y="793"/>
                  </a:lnTo>
                  <a:lnTo>
                    <a:pt x="1295400" y="1016455"/>
                  </a:lnTo>
                  <a:lnTo>
                    <a:pt x="0" y="1016455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bg1"/>
            </a:soli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4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rmAutofit/>
            </a:bodyPr>
            <a:lstStyle/>
            <a:p>
              <a:pPr algn="ctr" defTabSz="685165"/>
              <a:endParaRPr lang="zh-CN" altLang="en-US" sz="14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2650440" y="3899785"/>
              <a:ext cx="527709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 b="1">
                  <a:gradFill>
                    <a:gsLst>
                      <a:gs pos="0">
                        <a:schemeClr val="accent3">
                          <a:lumMod val="60000"/>
                          <a:lumOff val="40000"/>
                        </a:schemeClr>
                      </a:gs>
                      <a:gs pos="60000">
                        <a:schemeClr val="accent3"/>
                      </a:gs>
                    </a:gsLst>
                    <a:lin ang="2700000" scaled="0"/>
                  </a:gradFill>
                  <a:effectLst>
                    <a:outerShdw blurRad="76200" dist="50800" dir="5400000" algn="ctr" rotWithShape="0">
                      <a:schemeClr val="accent3">
                        <a:alpha val="20000"/>
                      </a:schemeClr>
                    </a:outerShdw>
                  </a:effectLst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  <a:endPara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1037229" y="2469123"/>
              <a:ext cx="2052438" cy="801040"/>
            </a:xfrm>
            <a:prstGeom prst="rect">
              <a:avLst/>
            </a:prstGeom>
            <a:solidFill>
              <a:srgbClr val="008278"/>
            </a:soli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4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 defTabSz="685165"/>
              <a:endParaRPr lang="zh-CN" alt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任意多边形: 形状 70"/>
            <p:cNvSpPr/>
            <p:nvPr/>
          </p:nvSpPr>
          <p:spPr>
            <a:xfrm>
              <a:off x="2362476" y="2623969"/>
              <a:ext cx="887153" cy="696119"/>
            </a:xfrm>
            <a:custGeom>
              <a:avLst/>
              <a:gdLst>
                <a:gd name="connsiteX0" fmla="*/ 0 w 1295400"/>
                <a:gd name="connsiteY0" fmla="*/ 0 h 1015662"/>
                <a:gd name="connsiteX1" fmla="*/ 1295400 w 1295400"/>
                <a:gd name="connsiteY1" fmla="*/ 0 h 1015662"/>
                <a:gd name="connsiteX2" fmla="*/ 1295400 w 1295400"/>
                <a:gd name="connsiteY2" fmla="*/ 1015662 h 1015662"/>
                <a:gd name="connsiteX3" fmla="*/ 0 w 1295400"/>
                <a:gd name="connsiteY3" fmla="*/ 1015662 h 1015662"/>
                <a:gd name="connsiteX4" fmla="*/ 0 w 1295400"/>
                <a:gd name="connsiteY4" fmla="*/ 0 h 1015662"/>
                <a:gd name="connsiteX0-1" fmla="*/ 400050 w 1295400"/>
                <a:gd name="connsiteY0-2" fmla="*/ 25400 h 1015662"/>
                <a:gd name="connsiteX1-3" fmla="*/ 1295400 w 1295400"/>
                <a:gd name="connsiteY1-4" fmla="*/ 0 h 1015662"/>
                <a:gd name="connsiteX2-5" fmla="*/ 1295400 w 1295400"/>
                <a:gd name="connsiteY2-6" fmla="*/ 1015662 h 1015662"/>
                <a:gd name="connsiteX3-7" fmla="*/ 0 w 1295400"/>
                <a:gd name="connsiteY3-8" fmla="*/ 1015662 h 1015662"/>
                <a:gd name="connsiteX4-9" fmla="*/ 400050 w 1295400"/>
                <a:gd name="connsiteY4-10" fmla="*/ 25400 h 1015662"/>
                <a:gd name="connsiteX0-11" fmla="*/ 400050 w 1295400"/>
                <a:gd name="connsiteY0-12" fmla="*/ 0 h 1016455"/>
                <a:gd name="connsiteX1-13" fmla="*/ 1295400 w 1295400"/>
                <a:gd name="connsiteY1-14" fmla="*/ 793 h 1016455"/>
                <a:gd name="connsiteX2-15" fmla="*/ 1295400 w 1295400"/>
                <a:gd name="connsiteY2-16" fmla="*/ 1016455 h 1016455"/>
                <a:gd name="connsiteX3-17" fmla="*/ 0 w 1295400"/>
                <a:gd name="connsiteY3-18" fmla="*/ 1016455 h 1016455"/>
                <a:gd name="connsiteX4-19" fmla="*/ 400050 w 1295400"/>
                <a:gd name="connsiteY4-20" fmla="*/ 0 h 10164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95400" h="1016455">
                  <a:moveTo>
                    <a:pt x="400050" y="0"/>
                  </a:moveTo>
                  <a:lnTo>
                    <a:pt x="1295400" y="793"/>
                  </a:lnTo>
                  <a:lnTo>
                    <a:pt x="1295400" y="1016455"/>
                  </a:lnTo>
                  <a:lnTo>
                    <a:pt x="0" y="1016455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bg1"/>
            </a:soli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3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rmAutofit/>
            </a:bodyPr>
            <a:lstStyle/>
            <a:p>
              <a:pPr algn="ctr" defTabSz="685165"/>
              <a:endParaRPr lang="zh-CN" altLang="en-US" sz="14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2650439" y="2750981"/>
              <a:ext cx="527709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 b="1">
                  <a:gradFill>
                    <a:gsLst>
                      <a:gs pos="0">
                        <a:schemeClr val="accent3">
                          <a:lumMod val="60000"/>
                          <a:lumOff val="40000"/>
                        </a:schemeClr>
                      </a:gs>
                      <a:gs pos="60000">
                        <a:schemeClr val="accent3"/>
                      </a:gs>
                    </a:gsLst>
                    <a:lin ang="2700000" scaled="0"/>
                  </a:gradFill>
                  <a:effectLst>
                    <a:outerShdw blurRad="76200" dist="50800" dir="5400000" algn="ctr" rotWithShape="0">
                      <a:schemeClr val="accent3">
                        <a:alpha val="20000"/>
                      </a:schemeClr>
                    </a:outerShdw>
                  </a:effectLst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3650412" y="2695235"/>
              <a:ext cx="2052437" cy="801040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rmAutofit/>
            </a:bodyPr>
            <a:lstStyle/>
            <a:p>
              <a:pPr algn="ctr" defTabSz="685165"/>
              <a:endPara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3734521" y="2802224"/>
              <a:ext cx="1203826" cy="316171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创新性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任意多边形: 形状 75"/>
            <p:cNvSpPr/>
            <p:nvPr/>
          </p:nvSpPr>
          <p:spPr>
            <a:xfrm>
              <a:off x="4975659" y="2850080"/>
              <a:ext cx="887153" cy="696119"/>
            </a:xfrm>
            <a:custGeom>
              <a:avLst/>
              <a:gdLst>
                <a:gd name="connsiteX0" fmla="*/ 0 w 1295400"/>
                <a:gd name="connsiteY0" fmla="*/ 0 h 1015662"/>
                <a:gd name="connsiteX1" fmla="*/ 1295400 w 1295400"/>
                <a:gd name="connsiteY1" fmla="*/ 0 h 1015662"/>
                <a:gd name="connsiteX2" fmla="*/ 1295400 w 1295400"/>
                <a:gd name="connsiteY2" fmla="*/ 1015662 h 1015662"/>
                <a:gd name="connsiteX3" fmla="*/ 0 w 1295400"/>
                <a:gd name="connsiteY3" fmla="*/ 1015662 h 1015662"/>
                <a:gd name="connsiteX4" fmla="*/ 0 w 1295400"/>
                <a:gd name="connsiteY4" fmla="*/ 0 h 1015662"/>
                <a:gd name="connsiteX0-1" fmla="*/ 400050 w 1295400"/>
                <a:gd name="connsiteY0-2" fmla="*/ 25400 h 1015662"/>
                <a:gd name="connsiteX1-3" fmla="*/ 1295400 w 1295400"/>
                <a:gd name="connsiteY1-4" fmla="*/ 0 h 1015662"/>
                <a:gd name="connsiteX2-5" fmla="*/ 1295400 w 1295400"/>
                <a:gd name="connsiteY2-6" fmla="*/ 1015662 h 1015662"/>
                <a:gd name="connsiteX3-7" fmla="*/ 0 w 1295400"/>
                <a:gd name="connsiteY3-8" fmla="*/ 1015662 h 1015662"/>
                <a:gd name="connsiteX4-9" fmla="*/ 400050 w 1295400"/>
                <a:gd name="connsiteY4-10" fmla="*/ 25400 h 1015662"/>
                <a:gd name="connsiteX0-11" fmla="*/ 400050 w 1295400"/>
                <a:gd name="connsiteY0-12" fmla="*/ 0 h 1016455"/>
                <a:gd name="connsiteX1-13" fmla="*/ 1295400 w 1295400"/>
                <a:gd name="connsiteY1-14" fmla="*/ 793 h 1016455"/>
                <a:gd name="connsiteX2-15" fmla="*/ 1295400 w 1295400"/>
                <a:gd name="connsiteY2-16" fmla="*/ 1016455 h 1016455"/>
                <a:gd name="connsiteX3-17" fmla="*/ 0 w 1295400"/>
                <a:gd name="connsiteY3-18" fmla="*/ 1016455 h 1016455"/>
                <a:gd name="connsiteX4-19" fmla="*/ 400050 w 1295400"/>
                <a:gd name="connsiteY4-20" fmla="*/ 0 h 10164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95400" h="1016455">
                  <a:moveTo>
                    <a:pt x="400050" y="0"/>
                  </a:moveTo>
                  <a:lnTo>
                    <a:pt x="1295400" y="793"/>
                  </a:lnTo>
                  <a:lnTo>
                    <a:pt x="1295400" y="1016455"/>
                  </a:lnTo>
                  <a:lnTo>
                    <a:pt x="0" y="1016455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bg1"/>
            </a:soli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4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rmAutofit/>
            </a:bodyPr>
            <a:lstStyle/>
            <a:p>
              <a:pPr algn="ctr" defTabSz="685165"/>
              <a:endParaRPr lang="zh-CN" altLang="en-US" sz="14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5263622" y="2977092"/>
              <a:ext cx="527709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 b="1">
                  <a:gradFill>
                    <a:gsLst>
                      <a:gs pos="0">
                        <a:schemeClr val="accent3">
                          <a:lumMod val="60000"/>
                          <a:lumOff val="40000"/>
                        </a:schemeClr>
                      </a:gs>
                      <a:gs pos="60000">
                        <a:schemeClr val="accent3"/>
                      </a:gs>
                    </a:gsLst>
                    <a:lin ang="2700000" scaled="0"/>
                  </a:gradFill>
                  <a:effectLst>
                    <a:outerShdw blurRad="76200" dist="50800" dir="5400000" algn="ctr" rotWithShape="0">
                      <a:schemeClr val="accent3">
                        <a:alpha val="20000"/>
                      </a:schemeClr>
                    </a:outerShdw>
                  </a:effectLst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40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3650412" y="1546434"/>
              <a:ext cx="2052438" cy="801039"/>
            </a:xfrm>
            <a:prstGeom prst="rect">
              <a:avLst/>
            </a:prstGeom>
            <a:solidFill>
              <a:srgbClr val="008278"/>
            </a:soli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4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 defTabSz="685165"/>
              <a:endParaRPr lang="zh-CN" alt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1117210" y="2645739"/>
              <a:ext cx="1165284" cy="316171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有效性</a:t>
              </a:r>
              <a:endParaRPr lang="en-US" altLang="zh-CN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任意多边形: 形状 80"/>
            <p:cNvSpPr/>
            <p:nvPr/>
          </p:nvSpPr>
          <p:spPr>
            <a:xfrm>
              <a:off x="4975659" y="1701279"/>
              <a:ext cx="887153" cy="696118"/>
            </a:xfrm>
            <a:custGeom>
              <a:avLst/>
              <a:gdLst>
                <a:gd name="connsiteX0" fmla="*/ 0 w 1295400"/>
                <a:gd name="connsiteY0" fmla="*/ 0 h 1015662"/>
                <a:gd name="connsiteX1" fmla="*/ 1295400 w 1295400"/>
                <a:gd name="connsiteY1" fmla="*/ 0 h 1015662"/>
                <a:gd name="connsiteX2" fmla="*/ 1295400 w 1295400"/>
                <a:gd name="connsiteY2" fmla="*/ 1015662 h 1015662"/>
                <a:gd name="connsiteX3" fmla="*/ 0 w 1295400"/>
                <a:gd name="connsiteY3" fmla="*/ 1015662 h 1015662"/>
                <a:gd name="connsiteX4" fmla="*/ 0 w 1295400"/>
                <a:gd name="connsiteY4" fmla="*/ 0 h 1015662"/>
                <a:gd name="connsiteX0-1" fmla="*/ 400050 w 1295400"/>
                <a:gd name="connsiteY0-2" fmla="*/ 25400 h 1015662"/>
                <a:gd name="connsiteX1-3" fmla="*/ 1295400 w 1295400"/>
                <a:gd name="connsiteY1-4" fmla="*/ 0 h 1015662"/>
                <a:gd name="connsiteX2-5" fmla="*/ 1295400 w 1295400"/>
                <a:gd name="connsiteY2-6" fmla="*/ 1015662 h 1015662"/>
                <a:gd name="connsiteX3-7" fmla="*/ 0 w 1295400"/>
                <a:gd name="connsiteY3-8" fmla="*/ 1015662 h 1015662"/>
                <a:gd name="connsiteX4-9" fmla="*/ 400050 w 1295400"/>
                <a:gd name="connsiteY4-10" fmla="*/ 25400 h 1015662"/>
                <a:gd name="connsiteX0-11" fmla="*/ 400050 w 1295400"/>
                <a:gd name="connsiteY0-12" fmla="*/ 0 h 1016455"/>
                <a:gd name="connsiteX1-13" fmla="*/ 1295400 w 1295400"/>
                <a:gd name="connsiteY1-14" fmla="*/ 793 h 1016455"/>
                <a:gd name="connsiteX2-15" fmla="*/ 1295400 w 1295400"/>
                <a:gd name="connsiteY2-16" fmla="*/ 1016455 h 1016455"/>
                <a:gd name="connsiteX3-17" fmla="*/ 0 w 1295400"/>
                <a:gd name="connsiteY3-18" fmla="*/ 1016455 h 1016455"/>
                <a:gd name="connsiteX4-19" fmla="*/ 400050 w 1295400"/>
                <a:gd name="connsiteY4-20" fmla="*/ 0 h 10164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95400" h="1016455">
                  <a:moveTo>
                    <a:pt x="400050" y="0"/>
                  </a:moveTo>
                  <a:lnTo>
                    <a:pt x="1295400" y="793"/>
                  </a:lnTo>
                  <a:lnTo>
                    <a:pt x="1295400" y="1016455"/>
                  </a:lnTo>
                  <a:lnTo>
                    <a:pt x="0" y="1016455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bg1"/>
            </a:soli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3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rmAutofit/>
            </a:bodyPr>
            <a:lstStyle/>
            <a:p>
              <a:pPr algn="ctr" defTabSz="685165"/>
              <a:endPara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5263623" y="1828290"/>
              <a:ext cx="527709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 b="1">
                  <a:gradFill>
                    <a:gsLst>
                      <a:gs pos="0">
                        <a:schemeClr val="accent3">
                          <a:lumMod val="60000"/>
                          <a:lumOff val="40000"/>
                        </a:schemeClr>
                      </a:gs>
                      <a:gs pos="60000">
                        <a:schemeClr val="accent3"/>
                      </a:gs>
                    </a:gsLst>
                    <a:lin ang="2700000" scaled="0"/>
                  </a:gradFill>
                  <a:effectLst>
                    <a:outerShdw blurRad="76200" dist="50800" dir="5400000" algn="ctr" rotWithShape="0">
                      <a:schemeClr val="accent3">
                        <a:alpha val="20000"/>
                      </a:schemeClr>
                    </a:outerShdw>
                  </a:effectLst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40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3635491" y="3844037"/>
              <a:ext cx="2052438" cy="801039"/>
            </a:xfrm>
            <a:prstGeom prst="rect">
              <a:avLst/>
            </a:prstGeom>
            <a:solidFill>
              <a:srgbClr val="008278"/>
            </a:soli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4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 defTabSz="685165"/>
              <a:endParaRPr lang="zh-CN" alt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1125433" y="3772774"/>
              <a:ext cx="1203826" cy="316171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1600" dirty="0">
                  <a:solidFill>
                    <a:srgbClr val="59595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公平性</a:t>
              </a:r>
              <a:endParaRPr lang="en-US" altLang="zh-CN" sz="16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任意多边形: 形状 85"/>
            <p:cNvSpPr/>
            <p:nvPr/>
          </p:nvSpPr>
          <p:spPr>
            <a:xfrm>
              <a:off x="4975659" y="3998885"/>
              <a:ext cx="887153" cy="696118"/>
            </a:xfrm>
            <a:custGeom>
              <a:avLst/>
              <a:gdLst>
                <a:gd name="connsiteX0" fmla="*/ 0 w 1295400"/>
                <a:gd name="connsiteY0" fmla="*/ 0 h 1015662"/>
                <a:gd name="connsiteX1" fmla="*/ 1295400 w 1295400"/>
                <a:gd name="connsiteY1" fmla="*/ 0 h 1015662"/>
                <a:gd name="connsiteX2" fmla="*/ 1295400 w 1295400"/>
                <a:gd name="connsiteY2" fmla="*/ 1015662 h 1015662"/>
                <a:gd name="connsiteX3" fmla="*/ 0 w 1295400"/>
                <a:gd name="connsiteY3" fmla="*/ 1015662 h 1015662"/>
                <a:gd name="connsiteX4" fmla="*/ 0 w 1295400"/>
                <a:gd name="connsiteY4" fmla="*/ 0 h 1015662"/>
                <a:gd name="connsiteX0-1" fmla="*/ 400050 w 1295400"/>
                <a:gd name="connsiteY0-2" fmla="*/ 25400 h 1015662"/>
                <a:gd name="connsiteX1-3" fmla="*/ 1295400 w 1295400"/>
                <a:gd name="connsiteY1-4" fmla="*/ 0 h 1015662"/>
                <a:gd name="connsiteX2-5" fmla="*/ 1295400 w 1295400"/>
                <a:gd name="connsiteY2-6" fmla="*/ 1015662 h 1015662"/>
                <a:gd name="connsiteX3-7" fmla="*/ 0 w 1295400"/>
                <a:gd name="connsiteY3-8" fmla="*/ 1015662 h 1015662"/>
                <a:gd name="connsiteX4-9" fmla="*/ 400050 w 1295400"/>
                <a:gd name="connsiteY4-10" fmla="*/ 25400 h 1015662"/>
                <a:gd name="connsiteX0-11" fmla="*/ 400050 w 1295400"/>
                <a:gd name="connsiteY0-12" fmla="*/ 0 h 1016455"/>
                <a:gd name="connsiteX1-13" fmla="*/ 1295400 w 1295400"/>
                <a:gd name="connsiteY1-14" fmla="*/ 793 h 1016455"/>
                <a:gd name="connsiteX2-15" fmla="*/ 1295400 w 1295400"/>
                <a:gd name="connsiteY2-16" fmla="*/ 1016455 h 1016455"/>
                <a:gd name="connsiteX3-17" fmla="*/ 0 w 1295400"/>
                <a:gd name="connsiteY3-18" fmla="*/ 1016455 h 1016455"/>
                <a:gd name="connsiteX4-19" fmla="*/ 400050 w 1295400"/>
                <a:gd name="connsiteY4-20" fmla="*/ 0 h 10164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95400" h="1016455">
                  <a:moveTo>
                    <a:pt x="400050" y="0"/>
                  </a:moveTo>
                  <a:lnTo>
                    <a:pt x="1295400" y="793"/>
                  </a:lnTo>
                  <a:lnTo>
                    <a:pt x="1295400" y="1016455"/>
                  </a:lnTo>
                  <a:lnTo>
                    <a:pt x="0" y="1016455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bg1"/>
            </a:soli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4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rmAutofit/>
            </a:bodyPr>
            <a:lstStyle/>
            <a:p>
              <a:pPr algn="ctr" defTabSz="685165"/>
              <a:endParaRPr lang="zh-CN" altLang="en-US" sz="14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5263623" y="4125896"/>
              <a:ext cx="527709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 b="1">
                  <a:gradFill>
                    <a:gsLst>
                      <a:gs pos="0">
                        <a:schemeClr val="accent3">
                          <a:lumMod val="60000"/>
                          <a:lumOff val="40000"/>
                        </a:schemeClr>
                      </a:gs>
                      <a:gs pos="60000">
                        <a:schemeClr val="accent3"/>
                      </a:gs>
                    </a:gsLst>
                    <a:lin ang="2700000" scaled="0"/>
                  </a:gradFill>
                  <a:effectLst>
                    <a:outerShdw blurRad="76200" dist="50800" dir="5400000" algn="ctr" rotWithShape="0">
                      <a:schemeClr val="accent3">
                        <a:alpha val="20000"/>
                      </a:schemeClr>
                    </a:outerShdw>
                  </a:effectLst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40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06</a:t>
              </a:r>
              <a:endPara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756419" y="1698181"/>
              <a:ext cx="1165284" cy="316171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安全性</a:t>
              </a:r>
              <a:endParaRPr lang="en-US" altLang="zh-CN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3771833" y="3972531"/>
              <a:ext cx="1203826" cy="316171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经济性</a:t>
              </a:r>
              <a:endPara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-106824"/>
            <a:ext cx="2051720" cy="790597"/>
          </a:xfrm>
          <a:prstGeom prst="rect">
            <a:avLst/>
          </a:prstGeom>
        </p:spPr>
      </p:pic>
      <p:sp>
        <p:nvSpPr>
          <p:cNvPr id="3" name="TextBox 7"/>
          <p:cNvSpPr txBox="1"/>
          <p:nvPr/>
        </p:nvSpPr>
        <p:spPr>
          <a:xfrm>
            <a:off x="251520" y="89085"/>
            <a:ext cx="32403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8E8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01- </a:t>
            </a:r>
            <a:r>
              <a:rPr lang="zh-CN" altLang="en-US" sz="2000" b="1" dirty="0">
                <a:solidFill>
                  <a:srgbClr val="008E8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基本信息</a:t>
            </a:r>
            <a:endParaRPr lang="zh-CN" altLang="en-US" sz="2000" b="1" dirty="0">
              <a:solidFill>
                <a:srgbClr val="008E8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8" name="表格 37"/>
          <p:cNvGraphicFramePr>
            <a:graphicFrameLocks noGrp="1"/>
          </p:cNvGraphicFramePr>
          <p:nvPr/>
        </p:nvGraphicFramePr>
        <p:xfrm>
          <a:off x="107504" y="627534"/>
          <a:ext cx="8568952" cy="4278581"/>
        </p:xfrm>
        <a:graphic>
          <a:graphicData uri="http://schemas.openxmlformats.org/drawingml/2006/table">
            <a:tbl>
              <a:tblPr firstRow="1" bandRow="1"/>
              <a:tblGrid>
                <a:gridCol w="1818861"/>
                <a:gridCol w="6750091"/>
              </a:tblGrid>
              <a:tr h="4606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1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药品通用名称</a:t>
                      </a:r>
                      <a:r>
                        <a:rPr lang="en-US" altLang="zh-CN" sz="1100" b="1" baseline="30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[1]</a:t>
                      </a:r>
                      <a:endParaRPr lang="zh-CN" altLang="en-US" sz="1100" b="1" baseline="30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" marR="34290" marT="17145" marB="17145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7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奥洛他定莫米松鼻喷雾剂</a:t>
                      </a:r>
                      <a:endParaRPr kumimoji="0" lang="zh-CN" alt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4290" marR="34290" marT="17145" marB="17145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6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1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注册规格</a:t>
                      </a:r>
                      <a:r>
                        <a:rPr lang="en-US" altLang="zh-CN" sz="1100" b="1" baseline="30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[1]</a:t>
                      </a:r>
                      <a:endParaRPr lang="zh-CN" altLang="en-US" sz="11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" marR="34290" marT="17145" marB="17145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7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29.0g</a:t>
                      </a: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：盐酸奥洛他定（按</a:t>
                      </a: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</a:t>
                      </a:r>
                      <a:r>
                        <a:rPr kumimoji="0" lang="en-US" altLang="zh-CN" sz="105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21</a:t>
                      </a: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</a:t>
                      </a:r>
                      <a:r>
                        <a:rPr kumimoji="0" lang="en-US" altLang="zh-CN" sz="105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</a:t>
                      </a: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</a:t>
                      </a:r>
                      <a:r>
                        <a:rPr kumimoji="0" lang="en-US" altLang="zh-CN" sz="105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计）</a:t>
                      </a: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174mg</a:t>
                      </a: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与糠酸莫米松一水合物（按</a:t>
                      </a: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</a:t>
                      </a:r>
                      <a:r>
                        <a:rPr kumimoji="0" lang="en-US" altLang="zh-CN" sz="105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27</a:t>
                      </a: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</a:t>
                      </a:r>
                      <a:r>
                        <a:rPr kumimoji="0" lang="en-US" altLang="zh-CN" sz="105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30</a:t>
                      </a: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Cl</a:t>
                      </a:r>
                      <a:r>
                        <a:rPr kumimoji="0" lang="en-US" altLang="zh-CN" sz="105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</a:t>
                      </a:r>
                      <a:r>
                        <a:rPr kumimoji="0" lang="en-US" altLang="zh-CN" sz="105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计）</a:t>
                      </a: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7.25mg</a:t>
                      </a: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，每瓶</a:t>
                      </a: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240</a:t>
                      </a: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喷，每喷含盐酸奥洛他定（按</a:t>
                      </a: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</a:t>
                      </a:r>
                      <a:r>
                        <a:rPr kumimoji="0" lang="en-US" altLang="zh-CN" sz="105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21</a:t>
                      </a: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</a:t>
                      </a:r>
                      <a:r>
                        <a:rPr kumimoji="0" lang="en-US" altLang="zh-CN" sz="105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</a:t>
                      </a: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</a:t>
                      </a:r>
                      <a:r>
                        <a:rPr kumimoji="0" lang="en-US" altLang="zh-CN" sz="105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计）</a:t>
                      </a: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600</a:t>
                      </a:r>
                      <a:r>
                        <a:rPr kumimoji="0" lang="el-GR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μ</a:t>
                      </a: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g</a:t>
                      </a: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和糠酸莫米松一水合物（按</a:t>
                      </a: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</a:t>
                      </a:r>
                      <a:r>
                        <a:rPr kumimoji="0" lang="en-US" altLang="zh-CN" sz="105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27</a:t>
                      </a: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</a:t>
                      </a:r>
                      <a:r>
                        <a:rPr kumimoji="0" lang="en-US" altLang="zh-CN" sz="105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30</a:t>
                      </a: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Cl</a:t>
                      </a:r>
                      <a:r>
                        <a:rPr kumimoji="0" lang="en-US" altLang="zh-CN" sz="105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</a:t>
                      </a:r>
                      <a:r>
                        <a:rPr kumimoji="0" lang="en-US" altLang="zh-CN" sz="105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计）</a:t>
                      </a: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25</a:t>
                      </a:r>
                      <a:r>
                        <a:rPr kumimoji="0" lang="el-GR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μ</a:t>
                      </a: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g</a:t>
                      </a:r>
                      <a:endParaRPr kumimoji="0" lang="zh-CN" alt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4290" marR="34290" marT="17145" marB="17145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6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1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批准适应症</a:t>
                      </a:r>
                      <a:r>
                        <a:rPr lang="en-US" altLang="zh-CN" sz="1100" b="1" baseline="30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[1]</a:t>
                      </a:r>
                      <a:endParaRPr lang="zh-CN" altLang="en-US" sz="11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" marR="34290" marT="17145" marB="17145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7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成人和</a:t>
                      </a: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岁及以上儿童的中度至重度季节性过敏性鼻炎的对症治疗。</a:t>
                      </a:r>
                      <a:endParaRPr kumimoji="0" lang="zh-CN" alt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成人和</a:t>
                      </a: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岁及以上儿童的中度至重度常年性过敏性鼻炎的对症治疗。</a:t>
                      </a:r>
                      <a:endParaRPr kumimoji="0" lang="zh-CN" alt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4290" marR="34290" marT="17145" marB="17145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6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1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用法用量</a:t>
                      </a:r>
                      <a:r>
                        <a:rPr lang="en-US" altLang="zh-CN" sz="1100" b="1" baseline="30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[1]</a:t>
                      </a:r>
                      <a:endParaRPr lang="zh-CN" altLang="en-US" sz="11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" marR="34290" marT="17145" marB="17145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7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成人和</a:t>
                      </a: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岁及以上的青少年：推荐剂量为每侧鼻孔</a:t>
                      </a: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喷，每日</a:t>
                      </a: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次（早晨和晚上）。</a:t>
                      </a:r>
                      <a:endParaRPr kumimoji="0" lang="zh-CN" alt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6-11</a:t>
                      </a: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岁儿童：推荐剂量为每侧鼻孔</a:t>
                      </a: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喷，每日</a:t>
                      </a: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次（早晨和晚上）。</a:t>
                      </a:r>
                      <a:endParaRPr kumimoji="0" lang="zh-CN" alt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4290" marR="34290" marT="17145" marB="17145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6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1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中国大陆首次上市时间</a:t>
                      </a:r>
                      <a:endParaRPr lang="zh-CN" altLang="en-US" sz="11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" marR="34290" marT="17145" marB="17145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7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2025</a:t>
                      </a: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</a:t>
                      </a: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</a:t>
                      </a: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</a:t>
                      </a: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日</a:t>
                      </a:r>
                      <a:endParaRPr kumimoji="0" lang="zh-CN" alt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4290" marR="34290" marT="17145" marB="17145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6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1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全球首个</a:t>
                      </a:r>
                      <a:endParaRPr lang="en-US" altLang="zh-CN" sz="11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1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上市国家</a:t>
                      </a:r>
                      <a:r>
                        <a:rPr lang="en-US" altLang="zh-CN" sz="11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1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地区及上市时间</a:t>
                      </a:r>
                      <a:endParaRPr lang="zh-CN" altLang="en-US" sz="11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" marR="34290" marT="17145" marB="17145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7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柬埔寨 </a:t>
                      </a: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2019</a:t>
                      </a: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</a:t>
                      </a: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</a:t>
                      </a:r>
                      <a:endParaRPr kumimoji="0" lang="zh-CN" alt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4290" marR="34290" marT="17145" marB="17145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6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1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是否为</a:t>
                      </a:r>
                      <a:r>
                        <a:rPr lang="en-US" altLang="zh-CN" sz="11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OTC</a:t>
                      </a:r>
                      <a:r>
                        <a:rPr lang="zh-CN" altLang="en-US" sz="11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</a:t>
                      </a:r>
                      <a:endParaRPr lang="zh-CN" altLang="en-US" sz="11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" marR="34290" marT="17145" marB="17145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7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否</a:t>
                      </a:r>
                      <a:endParaRPr kumimoji="0" lang="zh-CN" alt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4290" marR="34290" marT="17145" marB="17145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76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1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参照药品建议</a:t>
                      </a:r>
                      <a:endParaRPr lang="zh-CN" altLang="en-US" sz="11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" marR="34290" marT="17145" marB="17145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7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参照药：糠酸莫米松鼻喷雾剂和盐酸奥洛他定鼻喷雾剂的联合用药</a:t>
                      </a:r>
                      <a:endParaRPr kumimoji="0" lang="en-US" altLang="zh-CN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参照药选择理由：</a:t>
                      </a:r>
                      <a:endParaRPr kumimoji="0" lang="en-US" altLang="zh-CN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：参照药是医保目录内与本品</a:t>
                      </a: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同适应症同机理的一线治疗药物</a:t>
                      </a: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。</a:t>
                      </a:r>
                      <a:endParaRPr kumimoji="0" lang="en-US" altLang="zh-CN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多项国内外权威指南推荐</a:t>
                      </a: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鼻用糖皮质激素和鼻用第二代抗组胺药联合治疗中重度过敏性鼻炎。</a:t>
                      </a:r>
                      <a:endParaRPr kumimoji="0" lang="en-US" altLang="zh-CN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故选择两种单药的联合用药作为参照。</a:t>
                      </a:r>
                      <a:endParaRPr kumimoji="0" lang="zh-CN" alt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4290" marR="34290" marT="17145" marB="17145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3" name="直接连接符 42"/>
          <p:cNvCxnSpPr/>
          <p:nvPr/>
        </p:nvCxnSpPr>
        <p:spPr>
          <a:xfrm>
            <a:off x="129339" y="646492"/>
            <a:ext cx="8550756" cy="0"/>
          </a:xfrm>
          <a:prstGeom prst="line">
            <a:avLst/>
          </a:prstGeom>
          <a:noFill/>
          <a:ln w="57150" cap="flat" cmpd="sng" algn="ctr">
            <a:solidFill>
              <a:srgbClr val="008278"/>
            </a:solidFill>
            <a:prstDash val="solid"/>
            <a:miter lim="800000"/>
          </a:ln>
          <a:effectLst/>
        </p:spPr>
      </p:cxnSp>
      <p:sp>
        <p:nvSpPr>
          <p:cNvPr id="4" name="文本框 3"/>
          <p:cNvSpPr txBox="1"/>
          <p:nvPr/>
        </p:nvSpPr>
        <p:spPr>
          <a:xfrm>
            <a:off x="35496" y="4954387"/>
            <a:ext cx="23762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奥洛他定莫米松鼻喷雾剂说明书</a:t>
            </a:r>
            <a:endParaRPr lang="zh-CN" altLang="en-US" sz="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-106824"/>
            <a:ext cx="2051720" cy="790597"/>
          </a:xfrm>
          <a:prstGeom prst="rect">
            <a:avLst/>
          </a:prstGeom>
        </p:spPr>
      </p:pic>
      <p:sp>
        <p:nvSpPr>
          <p:cNvPr id="3" name="TextBox 7"/>
          <p:cNvSpPr txBox="1"/>
          <p:nvPr/>
        </p:nvSpPr>
        <p:spPr>
          <a:xfrm>
            <a:off x="251520" y="89085"/>
            <a:ext cx="32403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8E8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01-</a:t>
            </a:r>
            <a:r>
              <a:rPr lang="en-US" altLang="zh-CN" sz="2000" b="1" dirty="0">
                <a:solidFill>
                  <a:srgbClr val="008E8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b="1" dirty="0">
                <a:solidFill>
                  <a:srgbClr val="008E8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基本信息</a:t>
            </a:r>
            <a:endParaRPr lang="zh-CN" altLang="en-US" sz="2000" b="1" dirty="0">
              <a:solidFill>
                <a:srgbClr val="008E8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242233" y="1146588"/>
            <a:ext cx="2566028" cy="3439833"/>
            <a:chOff x="1092200" y="2294932"/>
            <a:chExt cx="3421370" cy="4229736"/>
          </a:xfrm>
        </p:grpSpPr>
        <p:sp>
          <p:nvSpPr>
            <p:cNvPr id="113" name="矩形 112"/>
            <p:cNvSpPr/>
            <p:nvPr/>
          </p:nvSpPr>
          <p:spPr>
            <a:xfrm>
              <a:off x="1092201" y="2294932"/>
              <a:ext cx="3421369" cy="4229689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1092200" y="6488668"/>
              <a:ext cx="3421370" cy="36000"/>
            </a:xfrm>
            <a:prstGeom prst="rect">
              <a:avLst/>
            </a:prstGeom>
            <a:solidFill>
              <a:srgbClr val="0B4539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2861264" y="1146588"/>
            <a:ext cx="2566028" cy="3439834"/>
            <a:chOff x="4584242" y="2294933"/>
            <a:chExt cx="3421370" cy="4229735"/>
          </a:xfrm>
        </p:grpSpPr>
        <p:sp>
          <p:nvSpPr>
            <p:cNvPr id="116" name="矩形 115"/>
            <p:cNvSpPr/>
            <p:nvPr/>
          </p:nvSpPr>
          <p:spPr>
            <a:xfrm>
              <a:off x="4584242" y="2294933"/>
              <a:ext cx="3280833" cy="422968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4584242" y="6488668"/>
              <a:ext cx="3421370" cy="36000"/>
            </a:xfrm>
            <a:prstGeom prst="rect">
              <a:avLst/>
            </a:prstGeom>
            <a:solidFill>
              <a:srgbClr val="0B4539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5383530" y="1125855"/>
            <a:ext cx="3518535" cy="3460115"/>
            <a:chOff x="8076283" y="2303039"/>
            <a:chExt cx="3421370" cy="4221629"/>
          </a:xfrm>
        </p:grpSpPr>
        <p:sp>
          <p:nvSpPr>
            <p:cNvPr id="119" name="矩形 118"/>
            <p:cNvSpPr/>
            <p:nvPr/>
          </p:nvSpPr>
          <p:spPr>
            <a:xfrm>
              <a:off x="8076283" y="2303039"/>
              <a:ext cx="3421369" cy="4221629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矩形 119"/>
            <p:cNvSpPr/>
            <p:nvPr/>
          </p:nvSpPr>
          <p:spPr>
            <a:xfrm>
              <a:off x="8076283" y="6488668"/>
              <a:ext cx="3421370" cy="36000"/>
            </a:xfrm>
            <a:prstGeom prst="rect">
              <a:avLst/>
            </a:prstGeom>
            <a:solidFill>
              <a:srgbClr val="085543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1" name="文本框 120"/>
          <p:cNvSpPr txBox="1"/>
          <p:nvPr/>
        </p:nvSpPr>
        <p:spPr>
          <a:xfrm>
            <a:off x="367939" y="1175388"/>
            <a:ext cx="2281499" cy="702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defRPr/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中国过敏性鼻炎（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AR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）患病率</a:t>
            </a:r>
            <a:r>
              <a:rPr lang="zh-CN" altLang="en-US" sz="105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呈上升趋势</a:t>
            </a:r>
            <a:r>
              <a:rPr lang="en-US" altLang="zh-CN" sz="1050" baseline="30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[1-3]</a:t>
            </a:r>
            <a:r>
              <a:rPr lang="zh-CN" altLang="en-US" sz="105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中重度</a:t>
            </a:r>
            <a:r>
              <a:rPr lang="en-US" altLang="zh-CN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</a:t>
            </a:r>
            <a:r>
              <a:rPr lang="zh-CN" altLang="en-US" sz="105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占比</a:t>
            </a:r>
            <a:r>
              <a:rPr lang="en-US" altLang="zh-CN" sz="105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60.8%</a:t>
            </a:r>
            <a:r>
              <a:rPr lang="zh-CN" altLang="en-US" sz="105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，疾病负担更重</a:t>
            </a:r>
            <a:r>
              <a:rPr lang="en-US" altLang="zh-CN" sz="1050" baseline="30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[4]</a:t>
            </a:r>
            <a:r>
              <a:rPr lang="zh-CN" altLang="en-US" sz="105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05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2" name="直接连接符 121"/>
          <p:cNvCxnSpPr/>
          <p:nvPr/>
        </p:nvCxnSpPr>
        <p:spPr>
          <a:xfrm>
            <a:off x="401056" y="1923678"/>
            <a:ext cx="2248382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198" name="文本框 197"/>
          <p:cNvSpPr txBox="1"/>
          <p:nvPr/>
        </p:nvSpPr>
        <p:spPr>
          <a:xfrm>
            <a:off x="548209" y="771550"/>
            <a:ext cx="1741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kern="0" dirty="0">
                <a:solidFill>
                  <a:srgbClr val="063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疾病负担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06302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0" name="组合 199"/>
          <p:cNvGrpSpPr/>
          <p:nvPr/>
        </p:nvGrpSpPr>
        <p:grpSpPr>
          <a:xfrm>
            <a:off x="2904895" y="751329"/>
            <a:ext cx="2158430" cy="374712"/>
            <a:chOff x="4970980" y="1400281"/>
            <a:chExt cx="2877906" cy="499616"/>
          </a:xfrm>
        </p:grpSpPr>
        <p:sp>
          <p:nvSpPr>
            <p:cNvPr id="202" name="文本框 201"/>
            <p:cNvSpPr txBox="1"/>
            <p:nvPr/>
          </p:nvSpPr>
          <p:spPr>
            <a:xfrm>
              <a:off x="5428108" y="1407454"/>
              <a:ext cx="2420778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B453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未满足临床需求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B453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3" name="图形 202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70980" y="1400281"/>
              <a:ext cx="491920" cy="491920"/>
            </a:xfrm>
            <a:prstGeom prst="rect">
              <a:avLst/>
            </a:prstGeom>
          </p:spPr>
        </p:pic>
      </p:grpSp>
      <p:grpSp>
        <p:nvGrpSpPr>
          <p:cNvPr id="204" name="组合 203"/>
          <p:cNvGrpSpPr/>
          <p:nvPr/>
        </p:nvGrpSpPr>
        <p:grpSpPr>
          <a:xfrm>
            <a:off x="5500452" y="747906"/>
            <a:ext cx="3212021" cy="379958"/>
            <a:chOff x="8464387" y="1400281"/>
            <a:chExt cx="4282693" cy="506611"/>
          </a:xfrm>
        </p:grpSpPr>
        <p:sp>
          <p:nvSpPr>
            <p:cNvPr id="206" name="文本框 205"/>
            <p:cNvSpPr txBox="1"/>
            <p:nvPr/>
          </p:nvSpPr>
          <p:spPr>
            <a:xfrm>
              <a:off x="8906654" y="1414449"/>
              <a:ext cx="3840426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8554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治疗领域药品比较优势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8554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7" name="图形 206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4387" y="1400281"/>
              <a:ext cx="491920" cy="491920"/>
            </a:xfrm>
            <a:prstGeom prst="rect">
              <a:avLst/>
            </a:prstGeom>
          </p:spPr>
        </p:pic>
      </p:grpSp>
      <p:sp>
        <p:nvSpPr>
          <p:cNvPr id="210" name="矩形 209"/>
          <p:cNvSpPr/>
          <p:nvPr/>
        </p:nvSpPr>
        <p:spPr>
          <a:xfrm>
            <a:off x="453247" y="2055477"/>
            <a:ext cx="2248382" cy="287972"/>
          </a:xfrm>
          <a:prstGeom prst="rect">
            <a:avLst/>
          </a:prstGeom>
          <a:solidFill>
            <a:srgbClr val="595959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中国过敏性鼻炎（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AR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200" b="1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rPr>
              <a:t>患病率</a:t>
            </a:r>
            <a:endParaRPr lang="zh-CN" altLang="en-US" sz="1200" b="1" dirty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14" name="文本框 213"/>
          <p:cNvSpPr txBox="1"/>
          <p:nvPr/>
        </p:nvSpPr>
        <p:spPr>
          <a:xfrm>
            <a:off x="2823573" y="1208814"/>
            <a:ext cx="2372151" cy="2915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医保目录内无治疗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6-11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岁儿童中重度季节性过敏性鼻炎（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SAR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）的复方药品。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医保目录内无奥洛他定鼻喷雾剂。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一线</a:t>
            </a:r>
            <a:r>
              <a:rPr lang="zh-CN" altLang="en-US" sz="105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复方鼻喷雾剂（治疗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中重度过敏性鼻炎）尚未在国内获批。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单药（鼻用糖皮质激素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鼻用抗组胺药）作用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AR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病理学不同通路，无法快速、完全缓解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AR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相关所有症状。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过敏性鼻炎患者依从性差是疾病管理的重要挑战。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6" name="任意多边形: 形状 215"/>
          <p:cNvSpPr/>
          <p:nvPr/>
        </p:nvSpPr>
        <p:spPr>
          <a:xfrm>
            <a:off x="310922" y="813490"/>
            <a:ext cx="285495" cy="285541"/>
          </a:xfrm>
          <a:custGeom>
            <a:avLst/>
            <a:gdLst>
              <a:gd name="T0" fmla="*/ 3443 w 12800"/>
              <a:gd name="T1" fmla="*/ 1497 h 12800"/>
              <a:gd name="T2" fmla="*/ 2944 w 12800"/>
              <a:gd name="T3" fmla="*/ 499 h 12800"/>
              <a:gd name="T4" fmla="*/ 12301 w 12800"/>
              <a:gd name="T5" fmla="*/ 0 h 12800"/>
              <a:gd name="T6" fmla="*/ 12800 w 12800"/>
              <a:gd name="T7" fmla="*/ 998 h 12800"/>
              <a:gd name="T8" fmla="*/ 12301 w 12800"/>
              <a:gd name="T9" fmla="*/ 11303 h 12800"/>
              <a:gd name="T10" fmla="*/ 7564 w 12800"/>
              <a:gd name="T11" fmla="*/ 12800 h 12800"/>
              <a:gd name="T12" fmla="*/ 12800 w 12800"/>
              <a:gd name="T13" fmla="*/ 12301 h 12800"/>
              <a:gd name="T14" fmla="*/ 12301 w 12800"/>
              <a:gd name="T15" fmla="*/ 11303 h 12800"/>
              <a:gd name="T16" fmla="*/ 10565 w 12800"/>
              <a:gd name="T17" fmla="*/ 8477 h 12800"/>
              <a:gd name="T18" fmla="*/ 12301 w 12800"/>
              <a:gd name="T19" fmla="*/ 9974 h 12800"/>
              <a:gd name="T20" fmla="*/ 12800 w 12800"/>
              <a:gd name="T21" fmla="*/ 8976 h 12800"/>
              <a:gd name="T22" fmla="*/ 12301 w 12800"/>
              <a:gd name="T23" fmla="*/ 5651 h 12800"/>
              <a:gd name="T24" fmla="*/ 10566 w 12800"/>
              <a:gd name="T25" fmla="*/ 7149 h 12800"/>
              <a:gd name="T26" fmla="*/ 12800 w 12800"/>
              <a:gd name="T27" fmla="*/ 6650 h 12800"/>
              <a:gd name="T28" fmla="*/ 12301 w 12800"/>
              <a:gd name="T29" fmla="*/ 5651 h 12800"/>
              <a:gd name="T30" fmla="*/ 7577 w 12800"/>
              <a:gd name="T31" fmla="*/ 2826 h 12800"/>
              <a:gd name="T32" fmla="*/ 12301 w 12800"/>
              <a:gd name="T33" fmla="*/ 4323 h 12800"/>
              <a:gd name="T34" fmla="*/ 12800 w 12800"/>
              <a:gd name="T35" fmla="*/ 3325 h 12800"/>
              <a:gd name="T36" fmla="*/ 4990 w 12800"/>
              <a:gd name="T37" fmla="*/ 2819 h 12800"/>
              <a:gd name="T38" fmla="*/ 4990 w 12800"/>
              <a:gd name="T39" fmla="*/ 12800 h 12800"/>
              <a:gd name="T40" fmla="*/ 4990 w 12800"/>
              <a:gd name="T41" fmla="*/ 2819 h 12800"/>
              <a:gd name="T42" fmla="*/ 6562 w 12800"/>
              <a:gd name="T43" fmla="*/ 8196 h 12800"/>
              <a:gd name="T44" fmla="*/ 5423 w 12800"/>
              <a:gd name="T45" fmla="*/ 8203 h 12800"/>
              <a:gd name="T46" fmla="*/ 6562 w 12800"/>
              <a:gd name="T47" fmla="*/ 8773 h 12800"/>
              <a:gd name="T48" fmla="*/ 5423 w 12800"/>
              <a:gd name="T49" fmla="*/ 9226 h 12800"/>
              <a:gd name="T50" fmla="*/ 4559 w 12800"/>
              <a:gd name="T51" fmla="*/ 10255 h 12800"/>
              <a:gd name="T52" fmla="*/ 3426 w 12800"/>
              <a:gd name="T53" fmla="*/ 9226 h 12800"/>
              <a:gd name="T54" fmla="*/ 4558 w 12800"/>
              <a:gd name="T55" fmla="*/ 8773 h 12800"/>
              <a:gd name="T56" fmla="*/ 4551 w 12800"/>
              <a:gd name="T57" fmla="*/ 8196 h 12800"/>
              <a:gd name="T58" fmla="*/ 3426 w 12800"/>
              <a:gd name="T59" fmla="*/ 7744 h 12800"/>
              <a:gd name="T60" fmla="*/ 2980 w 12800"/>
              <a:gd name="T61" fmla="*/ 5356 h 12800"/>
              <a:gd name="T62" fmla="*/ 4990 w 12800"/>
              <a:gd name="T63" fmla="*/ 7421 h 12800"/>
              <a:gd name="T64" fmla="*/ 7001 w 12800"/>
              <a:gd name="T65" fmla="*/ 5356 h 12800"/>
              <a:gd name="T66" fmla="*/ 6562 w 12800"/>
              <a:gd name="T67" fmla="*/ 7744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800" h="12800">
                <a:moveTo>
                  <a:pt x="12301" y="1497"/>
                </a:moveTo>
                <a:lnTo>
                  <a:pt x="3443" y="1497"/>
                </a:lnTo>
                <a:cubicBezTo>
                  <a:pt x="3168" y="1497"/>
                  <a:pt x="2944" y="1274"/>
                  <a:pt x="2944" y="998"/>
                </a:cubicBezTo>
                <a:lnTo>
                  <a:pt x="2944" y="499"/>
                </a:lnTo>
                <a:cubicBezTo>
                  <a:pt x="2944" y="223"/>
                  <a:pt x="3168" y="0"/>
                  <a:pt x="3443" y="0"/>
                </a:cubicBezTo>
                <a:lnTo>
                  <a:pt x="12301" y="0"/>
                </a:lnTo>
                <a:cubicBezTo>
                  <a:pt x="12577" y="0"/>
                  <a:pt x="12800" y="223"/>
                  <a:pt x="12800" y="499"/>
                </a:cubicBezTo>
                <a:lnTo>
                  <a:pt x="12800" y="998"/>
                </a:lnTo>
                <a:cubicBezTo>
                  <a:pt x="12800" y="1274"/>
                  <a:pt x="12577" y="1497"/>
                  <a:pt x="12301" y="1497"/>
                </a:cubicBezTo>
                <a:close/>
                <a:moveTo>
                  <a:pt x="12301" y="11303"/>
                </a:moveTo>
                <a:lnTo>
                  <a:pt x="9385" y="11303"/>
                </a:lnTo>
                <a:cubicBezTo>
                  <a:pt x="8891" y="11925"/>
                  <a:pt x="8270" y="12435"/>
                  <a:pt x="7564" y="12800"/>
                </a:cubicBezTo>
                <a:lnTo>
                  <a:pt x="12301" y="12800"/>
                </a:lnTo>
                <a:cubicBezTo>
                  <a:pt x="12577" y="12800"/>
                  <a:pt x="12800" y="12577"/>
                  <a:pt x="12800" y="12301"/>
                </a:cubicBezTo>
                <a:lnTo>
                  <a:pt x="12800" y="11802"/>
                </a:lnTo>
                <a:cubicBezTo>
                  <a:pt x="12800" y="11526"/>
                  <a:pt x="12577" y="11303"/>
                  <a:pt x="12301" y="11303"/>
                </a:cubicBezTo>
                <a:close/>
                <a:moveTo>
                  <a:pt x="12301" y="8477"/>
                </a:moveTo>
                <a:lnTo>
                  <a:pt x="10565" y="8477"/>
                </a:lnTo>
                <a:cubicBezTo>
                  <a:pt x="10504" y="8992"/>
                  <a:pt x="10372" y="9496"/>
                  <a:pt x="10172" y="9974"/>
                </a:cubicBezTo>
                <a:lnTo>
                  <a:pt x="12301" y="9974"/>
                </a:lnTo>
                <a:cubicBezTo>
                  <a:pt x="12577" y="9974"/>
                  <a:pt x="12800" y="9751"/>
                  <a:pt x="12800" y="9475"/>
                </a:cubicBezTo>
                <a:lnTo>
                  <a:pt x="12800" y="8976"/>
                </a:lnTo>
                <a:cubicBezTo>
                  <a:pt x="12800" y="8701"/>
                  <a:pt x="12577" y="8477"/>
                  <a:pt x="12301" y="8477"/>
                </a:cubicBezTo>
                <a:close/>
                <a:moveTo>
                  <a:pt x="12301" y="5651"/>
                </a:moveTo>
                <a:lnTo>
                  <a:pt x="10174" y="5651"/>
                </a:lnTo>
                <a:cubicBezTo>
                  <a:pt x="10374" y="6130"/>
                  <a:pt x="10505" y="6634"/>
                  <a:pt x="10566" y="7149"/>
                </a:cubicBezTo>
                <a:lnTo>
                  <a:pt x="12301" y="7149"/>
                </a:lnTo>
                <a:cubicBezTo>
                  <a:pt x="12577" y="7149"/>
                  <a:pt x="12800" y="6925"/>
                  <a:pt x="12800" y="6650"/>
                </a:cubicBezTo>
                <a:lnTo>
                  <a:pt x="12800" y="6150"/>
                </a:lnTo>
                <a:cubicBezTo>
                  <a:pt x="12800" y="5875"/>
                  <a:pt x="12577" y="5651"/>
                  <a:pt x="12301" y="5651"/>
                </a:cubicBezTo>
                <a:close/>
                <a:moveTo>
                  <a:pt x="12301" y="2826"/>
                </a:moveTo>
                <a:lnTo>
                  <a:pt x="7577" y="2826"/>
                </a:lnTo>
                <a:cubicBezTo>
                  <a:pt x="8280" y="3192"/>
                  <a:pt x="8898" y="3702"/>
                  <a:pt x="9390" y="4323"/>
                </a:cubicBezTo>
                <a:lnTo>
                  <a:pt x="12301" y="4323"/>
                </a:lnTo>
                <a:cubicBezTo>
                  <a:pt x="12577" y="4323"/>
                  <a:pt x="12800" y="4099"/>
                  <a:pt x="12800" y="3824"/>
                </a:cubicBezTo>
                <a:lnTo>
                  <a:pt x="12800" y="3325"/>
                </a:lnTo>
                <a:cubicBezTo>
                  <a:pt x="12800" y="3049"/>
                  <a:pt x="12577" y="2826"/>
                  <a:pt x="12301" y="2826"/>
                </a:cubicBezTo>
                <a:close/>
                <a:moveTo>
                  <a:pt x="4990" y="2819"/>
                </a:moveTo>
                <a:cubicBezTo>
                  <a:pt x="2234" y="2819"/>
                  <a:pt x="0" y="5054"/>
                  <a:pt x="0" y="7810"/>
                </a:cubicBezTo>
                <a:cubicBezTo>
                  <a:pt x="0" y="10566"/>
                  <a:pt x="2234" y="12800"/>
                  <a:pt x="4990" y="12800"/>
                </a:cubicBezTo>
                <a:cubicBezTo>
                  <a:pt x="7746" y="12800"/>
                  <a:pt x="9981" y="10566"/>
                  <a:pt x="9981" y="7810"/>
                </a:cubicBezTo>
                <a:cubicBezTo>
                  <a:pt x="9981" y="5054"/>
                  <a:pt x="7746" y="2819"/>
                  <a:pt x="4990" y="2819"/>
                </a:cubicBezTo>
                <a:close/>
                <a:moveTo>
                  <a:pt x="6562" y="7744"/>
                </a:moveTo>
                <a:lnTo>
                  <a:pt x="6562" y="8196"/>
                </a:lnTo>
                <a:lnTo>
                  <a:pt x="5429" y="8196"/>
                </a:lnTo>
                <a:lnTo>
                  <a:pt x="5423" y="8203"/>
                </a:lnTo>
                <a:lnTo>
                  <a:pt x="5423" y="8773"/>
                </a:lnTo>
                <a:lnTo>
                  <a:pt x="6562" y="8773"/>
                </a:lnTo>
                <a:lnTo>
                  <a:pt x="6562" y="9226"/>
                </a:lnTo>
                <a:lnTo>
                  <a:pt x="5423" y="9226"/>
                </a:lnTo>
                <a:lnTo>
                  <a:pt x="5423" y="10255"/>
                </a:lnTo>
                <a:lnTo>
                  <a:pt x="4559" y="10255"/>
                </a:lnTo>
                <a:lnTo>
                  <a:pt x="4559" y="9226"/>
                </a:lnTo>
                <a:lnTo>
                  <a:pt x="3426" y="9226"/>
                </a:lnTo>
                <a:lnTo>
                  <a:pt x="3426" y="8773"/>
                </a:lnTo>
                <a:lnTo>
                  <a:pt x="4558" y="8773"/>
                </a:lnTo>
                <a:lnTo>
                  <a:pt x="4558" y="8203"/>
                </a:lnTo>
                <a:lnTo>
                  <a:pt x="4551" y="8196"/>
                </a:lnTo>
                <a:lnTo>
                  <a:pt x="3426" y="8196"/>
                </a:lnTo>
                <a:lnTo>
                  <a:pt x="3426" y="7744"/>
                </a:lnTo>
                <a:lnTo>
                  <a:pt x="4297" y="7744"/>
                </a:lnTo>
                <a:lnTo>
                  <a:pt x="2980" y="5356"/>
                </a:lnTo>
                <a:lnTo>
                  <a:pt x="3955" y="5356"/>
                </a:lnTo>
                <a:lnTo>
                  <a:pt x="4990" y="7421"/>
                </a:lnTo>
                <a:lnTo>
                  <a:pt x="6026" y="5356"/>
                </a:lnTo>
                <a:lnTo>
                  <a:pt x="7001" y="5356"/>
                </a:lnTo>
                <a:lnTo>
                  <a:pt x="5683" y="7744"/>
                </a:lnTo>
                <a:lnTo>
                  <a:pt x="6562" y="7744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06302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  <a:sym typeface="Helvetica Neue Medium"/>
            </a:endParaRPr>
          </a:p>
        </p:txBody>
      </p:sp>
      <p:sp>
        <p:nvSpPr>
          <p:cNvPr id="225" name="文本框 224"/>
          <p:cNvSpPr txBox="1"/>
          <p:nvPr/>
        </p:nvSpPr>
        <p:spPr>
          <a:xfrm>
            <a:off x="5427980" y="1137285"/>
            <a:ext cx="342392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zh-CN" altLang="zh-CN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填补儿童用药空白 </a:t>
            </a:r>
            <a:endParaRPr lang="en-US" altLang="zh-CN" sz="105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defRPr/>
            </a:pPr>
            <a:r>
              <a:rPr lang="zh-CN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国内唯一获批6-11岁儿童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中重度</a:t>
            </a:r>
            <a:r>
              <a:rPr lang="zh-CN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SAR适应症的复方鼻喷雾剂，满足该年龄段儿童复方治疗的临床需求。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defRPr/>
            </a:pPr>
            <a:r>
              <a:rPr lang="zh-CN" altLang="zh-CN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一线治疗用药</a:t>
            </a:r>
            <a:endParaRPr lang="en-US" altLang="zh-CN" sz="105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defRPr/>
            </a:pPr>
            <a:r>
              <a:rPr lang="zh-CN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符合中重度AR治疗推荐，一线治疗复方鼻喷雾剂，为患者提供早期联合用药选择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defRPr/>
            </a:pPr>
            <a:r>
              <a:rPr lang="zh-CN" altLang="zh-CN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填补药品治疗空白</a:t>
            </a:r>
            <a:endParaRPr lang="en-US" altLang="zh-CN" sz="105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defRPr/>
            </a:pPr>
            <a:r>
              <a:rPr lang="zh-CN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国内首个含盐酸奥洛他定药物成分鼻喷雾剂，填补药品治疗空白。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defRPr/>
            </a:pPr>
            <a:r>
              <a:rPr lang="zh-CN" altLang="zh-CN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多项国内外权威指南推荐双一线协同，快速全面控制症状</a:t>
            </a:r>
            <a:r>
              <a:rPr lang="zh-CN" altLang="zh-CN" sz="1050" b="1" baseline="30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[5-6]</a:t>
            </a:r>
            <a:endParaRPr lang="en-US" altLang="zh-CN" sz="1050" b="1" baseline="30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defRPr/>
            </a:pPr>
            <a:r>
              <a:rPr lang="zh-CN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糠酸莫米松+盐酸奥洛他定双一线药物组合，15分钟快速起效</a:t>
            </a:r>
            <a:r>
              <a:rPr lang="zh-CN" altLang="zh-CN" sz="105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[7]</a:t>
            </a:r>
            <a:r>
              <a:rPr lang="zh-CN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，全面改善鼻部及眼部症状，减少患者反复就诊</a:t>
            </a:r>
            <a:r>
              <a:rPr lang="zh-CN" altLang="zh-CN" sz="105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[8] </a:t>
            </a:r>
            <a:r>
              <a:rPr lang="zh-CN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defRPr/>
            </a:pPr>
            <a:r>
              <a:rPr lang="zh-CN" altLang="zh-CN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经济性好</a:t>
            </a:r>
            <a:endParaRPr lang="zh-CN" altLang="zh-CN" sz="105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defRPr/>
            </a:pPr>
            <a:r>
              <a:rPr lang="zh-CN" altLang="zh-CN" sz="105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与酸莫米松鼻喷雾剂+盐酸奥洛他定鼻喷雾剂”联合治疗相比，治疗成本更低，具有良好经济性</a:t>
            </a:r>
            <a:r>
              <a:rPr lang="zh-CN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defRPr/>
            </a:pPr>
            <a:r>
              <a:rPr lang="zh-CN" altLang="zh-CN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口感优化，依从性高</a:t>
            </a:r>
            <a:endParaRPr lang="en-US" altLang="zh-CN" sz="105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defRPr/>
            </a:pPr>
            <a:r>
              <a:rPr lang="zh-CN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口感温和、无苦味</a:t>
            </a:r>
            <a:r>
              <a:rPr lang="zh-CN" altLang="zh-CN" sz="105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[9] </a:t>
            </a:r>
            <a:r>
              <a:rPr lang="zh-CN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，配合单一创新装置设计，简化用药流程，显著提升患者用药体验，患者依从性高。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331115" y="2650113"/>
          <a:ext cx="2370514" cy="1793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" name="任意多边形: 形状 4"/>
          <p:cNvSpPr/>
          <p:nvPr/>
        </p:nvSpPr>
        <p:spPr>
          <a:xfrm>
            <a:off x="959159" y="2459850"/>
            <a:ext cx="1656354" cy="310349"/>
          </a:xfrm>
          <a:custGeom>
            <a:avLst/>
            <a:gdLst>
              <a:gd name="connsiteX0" fmla="*/ 0 w 9855200"/>
              <a:gd name="connsiteY0" fmla="*/ 5258206 h 5258206"/>
              <a:gd name="connsiteX1" fmla="*/ 2044700 w 9855200"/>
              <a:gd name="connsiteY1" fmla="*/ 4445406 h 5258206"/>
              <a:gd name="connsiteX2" fmla="*/ 5600700 w 9855200"/>
              <a:gd name="connsiteY2" fmla="*/ 660806 h 5258206"/>
              <a:gd name="connsiteX3" fmla="*/ 9855200 w 9855200"/>
              <a:gd name="connsiteY3" fmla="*/ 25806 h 5258206"/>
              <a:gd name="connsiteX0-1" fmla="*/ 0 w 9855200"/>
              <a:gd name="connsiteY0-2" fmla="*/ 5258206 h 5258206"/>
              <a:gd name="connsiteX1-3" fmla="*/ 2044700 w 9855200"/>
              <a:gd name="connsiteY1-4" fmla="*/ 4445406 h 5258206"/>
              <a:gd name="connsiteX2-5" fmla="*/ 5600700 w 9855200"/>
              <a:gd name="connsiteY2-6" fmla="*/ 660806 h 5258206"/>
              <a:gd name="connsiteX3-7" fmla="*/ 9855200 w 9855200"/>
              <a:gd name="connsiteY3-8" fmla="*/ 25806 h 5258206"/>
              <a:gd name="connsiteX0-9" fmla="*/ 0 w 9855200"/>
              <a:gd name="connsiteY0-10" fmla="*/ 5310382 h 5310382"/>
              <a:gd name="connsiteX1-11" fmla="*/ 2044700 w 9855200"/>
              <a:gd name="connsiteY1-12" fmla="*/ 4497582 h 5310382"/>
              <a:gd name="connsiteX2-13" fmla="*/ 5600700 w 9855200"/>
              <a:gd name="connsiteY2-14" fmla="*/ 712982 h 5310382"/>
              <a:gd name="connsiteX3-15" fmla="*/ 9855200 w 9855200"/>
              <a:gd name="connsiteY3-16" fmla="*/ 17936 h 5310382"/>
              <a:gd name="connsiteX0-17" fmla="*/ 0 w 9855200"/>
              <a:gd name="connsiteY0-18" fmla="*/ 5294454 h 5294454"/>
              <a:gd name="connsiteX1-19" fmla="*/ 2044700 w 9855200"/>
              <a:gd name="connsiteY1-20" fmla="*/ 4481654 h 5294454"/>
              <a:gd name="connsiteX2-21" fmla="*/ 5600700 w 9855200"/>
              <a:gd name="connsiteY2-22" fmla="*/ 697054 h 5294454"/>
              <a:gd name="connsiteX3-23" fmla="*/ 9855200 w 9855200"/>
              <a:gd name="connsiteY3-24" fmla="*/ 2008 h 52944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855200" h="5294454">
                <a:moveTo>
                  <a:pt x="0" y="5294454"/>
                </a:moveTo>
                <a:cubicBezTo>
                  <a:pt x="555625" y="5271170"/>
                  <a:pt x="1111250" y="5247887"/>
                  <a:pt x="2044700" y="4481654"/>
                </a:cubicBezTo>
                <a:cubicBezTo>
                  <a:pt x="2978150" y="3715421"/>
                  <a:pt x="4298950" y="1433654"/>
                  <a:pt x="5600700" y="697054"/>
                </a:cubicBezTo>
                <a:cubicBezTo>
                  <a:pt x="6902450" y="-39546"/>
                  <a:pt x="8378826" y="-3757"/>
                  <a:pt x="9855200" y="2008"/>
                </a:cubicBezTo>
              </a:path>
            </a:pathLst>
          </a:custGeom>
          <a:noFill/>
          <a:ln>
            <a:gradFill>
              <a:gsLst>
                <a:gs pos="0">
                  <a:schemeClr val="accent2">
                    <a:lumMod val="20000"/>
                    <a:lumOff val="80000"/>
                    <a:alpha val="0"/>
                  </a:schemeClr>
                </a:gs>
                <a:gs pos="70000">
                  <a:srgbClr val="008E84"/>
                </a:gs>
                <a:gs pos="30000">
                  <a:srgbClr val="008E84"/>
                </a:gs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008E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4512" y="4618899"/>
            <a:ext cx="23880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de-DE" altLang="zh-CN" sz="7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 Arch Allergy Immunol. 2009;149(1):47-57. </a:t>
            </a:r>
            <a:endParaRPr lang="de-DE" altLang="zh-CN" sz="7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en-US" altLang="zh-CN" sz="7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Allergy. 2016 Aug;71(8):1170-80.</a:t>
            </a:r>
            <a:endParaRPr lang="en-US" altLang="zh-CN" sz="7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en-US" altLang="zh-CN" sz="7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Allergy. 2026 May;81(5):1874-1878.</a:t>
            </a:r>
            <a:endParaRPr lang="zh-CN" altLang="en-US" sz="7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31736" y="4612739"/>
            <a:ext cx="23880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7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 </a:t>
            </a:r>
            <a:r>
              <a:rPr lang="en-US" altLang="zh-CN" sz="7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Allergy. 2021 Feb;76(2):577-581. </a:t>
            </a:r>
            <a:endParaRPr lang="de-DE" altLang="zh-CN" sz="7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5. </a:t>
            </a:r>
            <a:r>
              <a:rPr lang="zh-CN" altLang="en-US" sz="7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中华耳鼻咽喉头颈外科杂志</a:t>
            </a:r>
            <a:r>
              <a:rPr lang="en-US" altLang="zh-CN" sz="7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,2022,57(02)</a:t>
            </a:r>
            <a:r>
              <a:rPr lang="zh-CN" altLang="en-US" sz="7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7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106-129.</a:t>
            </a:r>
            <a:endParaRPr lang="en-US" altLang="zh-CN" sz="7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6. </a:t>
            </a:r>
            <a:r>
              <a:rPr lang="zh-CN" altLang="en-US" sz="7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中华预防医学杂志</a:t>
            </a:r>
            <a:r>
              <a:rPr lang="en-US" altLang="zh-CN" sz="7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,2022,56(09)</a:t>
            </a:r>
            <a:r>
              <a:rPr lang="zh-CN" altLang="en-US" sz="7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7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1182-1189.</a:t>
            </a:r>
            <a:endParaRPr lang="zh-CN" altLang="en-US" sz="7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08850" y="4588015"/>
            <a:ext cx="30515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7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7. </a:t>
            </a:r>
            <a:r>
              <a:rPr lang="en-US" altLang="zh-CN" sz="7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Ann Allergy Asthma Immunol. 2019 Jun;122(6):630-638.e3.</a:t>
            </a:r>
            <a:endParaRPr lang="de-DE" altLang="zh-CN" sz="7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8. World Allergy Organ J. 2026 Feb 13;19(3):101341.</a:t>
            </a:r>
            <a:endParaRPr lang="en-US" altLang="zh-CN" sz="7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9. Patient Prefer Adherence. 2023 Jan 15:17:141-151.</a:t>
            </a:r>
            <a:endParaRPr lang="zh-CN" altLang="en-US" sz="7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decel="10000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0.08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  <p:from x="30000" y="3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3" presetClass="entr" presetSubtype="16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0.08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from x="30000" y="3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0.03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组合 184"/>
          <p:cNvGrpSpPr/>
          <p:nvPr/>
        </p:nvGrpSpPr>
        <p:grpSpPr>
          <a:xfrm>
            <a:off x="7059123" y="1192471"/>
            <a:ext cx="1577402" cy="2725885"/>
            <a:chOff x="9412164" y="2104571"/>
            <a:chExt cx="2103202" cy="3634513"/>
          </a:xfrm>
        </p:grpSpPr>
        <p:sp>
          <p:nvSpPr>
            <p:cNvPr id="186" name="矩形 185"/>
            <p:cNvSpPr/>
            <p:nvPr/>
          </p:nvSpPr>
          <p:spPr>
            <a:xfrm>
              <a:off x="9412164" y="2104571"/>
              <a:ext cx="2103202" cy="3634513"/>
            </a:xfrm>
            <a:prstGeom prst="rect">
              <a:avLst/>
            </a:prstGeom>
            <a:gradFill>
              <a:gsLst>
                <a:gs pos="16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95000"/>
                    <a:alpha val="0"/>
                  </a:sysClr>
                </a:gs>
              </a:gsLst>
              <a:lin ang="5400000" scaled="1"/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94" name="直接连接符 193"/>
            <p:cNvCxnSpPr/>
            <p:nvPr/>
          </p:nvCxnSpPr>
          <p:spPr>
            <a:xfrm>
              <a:off x="9648395" y="3525010"/>
              <a:ext cx="1662731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242" name="矩形 241"/>
          <p:cNvSpPr/>
          <p:nvPr/>
        </p:nvSpPr>
        <p:spPr>
          <a:xfrm>
            <a:off x="4033417" y="1372303"/>
            <a:ext cx="1313008" cy="2725885"/>
          </a:xfrm>
          <a:prstGeom prst="rect">
            <a:avLst/>
          </a:prstGeom>
          <a:gradFill>
            <a:gsLst>
              <a:gs pos="16000">
                <a:sysClr val="window" lastClr="FFFFFF">
                  <a:lumMod val="95000"/>
                </a:sysClr>
              </a:gs>
              <a:gs pos="100000">
                <a:sysClr val="window" lastClr="FFFFFF">
                  <a:lumMod val="95000"/>
                  <a:alpha val="0"/>
                </a:sys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1" name="矩形 240"/>
          <p:cNvSpPr/>
          <p:nvPr/>
        </p:nvSpPr>
        <p:spPr>
          <a:xfrm>
            <a:off x="2143957" y="1372303"/>
            <a:ext cx="1835449" cy="2725885"/>
          </a:xfrm>
          <a:prstGeom prst="rect">
            <a:avLst/>
          </a:prstGeom>
          <a:gradFill>
            <a:gsLst>
              <a:gs pos="16000">
                <a:sysClr val="window" lastClr="FFFFFF">
                  <a:lumMod val="95000"/>
                </a:sysClr>
              </a:gs>
              <a:gs pos="100000">
                <a:sysClr val="window" lastClr="FFFFFF">
                  <a:lumMod val="95000"/>
                  <a:alpha val="0"/>
                </a:sys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-106824"/>
            <a:ext cx="2051720" cy="790597"/>
          </a:xfrm>
          <a:prstGeom prst="rect">
            <a:avLst/>
          </a:prstGeom>
        </p:spPr>
      </p:pic>
      <p:sp>
        <p:nvSpPr>
          <p:cNvPr id="3" name="TextBox 7"/>
          <p:cNvSpPr txBox="1"/>
          <p:nvPr/>
        </p:nvSpPr>
        <p:spPr>
          <a:xfrm>
            <a:off x="251520" y="89085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8E8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02 - </a:t>
            </a:r>
            <a:r>
              <a:rPr lang="zh-CN" altLang="en-US" sz="2000" b="1" dirty="0">
                <a:solidFill>
                  <a:srgbClr val="008E8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安全性</a:t>
            </a:r>
            <a:r>
              <a:rPr lang="en-US" altLang="zh-CN" sz="2000" b="1" dirty="0">
                <a:solidFill>
                  <a:srgbClr val="008E8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----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耐受良好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8" name="任意多边形: 形状 117"/>
          <p:cNvSpPr/>
          <p:nvPr/>
        </p:nvSpPr>
        <p:spPr>
          <a:xfrm>
            <a:off x="521494" y="281639"/>
            <a:ext cx="3082529" cy="814291"/>
          </a:xfrm>
          <a:custGeom>
            <a:avLst/>
            <a:gdLst>
              <a:gd name="csX0" fmla="*/ 3572827 w 4348190"/>
              <a:gd name="csY0" fmla="*/ 0 h 849183"/>
              <a:gd name="csX1" fmla="*/ 4348190 w 4348190"/>
              <a:gd name="csY1" fmla="*/ 0 h 849183"/>
              <a:gd name="csX2" fmla="*/ 2220117 w 4348190"/>
              <a:gd name="csY2" fmla="*/ 849183 h 849183"/>
              <a:gd name="csX3" fmla="*/ 0 w 4348190"/>
              <a:gd name="csY3" fmla="*/ 849183 h 84918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4348190" h="849183">
                <a:moveTo>
                  <a:pt x="3572827" y="0"/>
                </a:moveTo>
                <a:lnTo>
                  <a:pt x="4348190" y="0"/>
                </a:lnTo>
                <a:lnTo>
                  <a:pt x="2220117" y="849183"/>
                </a:lnTo>
                <a:lnTo>
                  <a:pt x="0" y="849183"/>
                </a:lnTo>
                <a:close/>
              </a:path>
            </a:pathLst>
          </a:custGeom>
          <a:gradFill>
            <a:gsLst>
              <a:gs pos="16000">
                <a:srgbClr val="06302C">
                  <a:alpha val="10000"/>
                </a:srgbClr>
              </a:gs>
              <a:gs pos="80000">
                <a:srgbClr val="06302C">
                  <a:alpha val="0"/>
                </a:srgbClr>
              </a:gs>
            </a:gsLst>
            <a:lin ang="16200000" scaled="1"/>
          </a:gra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SG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9" name="任意多边形: 形状 118"/>
          <p:cNvSpPr/>
          <p:nvPr/>
        </p:nvSpPr>
        <p:spPr>
          <a:xfrm>
            <a:off x="5539978" y="275411"/>
            <a:ext cx="3082529" cy="820520"/>
          </a:xfrm>
          <a:custGeom>
            <a:avLst/>
            <a:gdLst>
              <a:gd name="csX0" fmla="*/ 0 w 4342069"/>
              <a:gd name="csY0" fmla="*/ 0 h 849183"/>
              <a:gd name="csX1" fmla="*/ 769242 w 4342069"/>
              <a:gd name="csY1" fmla="*/ 0 h 849183"/>
              <a:gd name="csX2" fmla="*/ 4342069 w 4342069"/>
              <a:gd name="csY2" fmla="*/ 849183 h 849183"/>
              <a:gd name="csX3" fmla="*/ 2128073 w 4342069"/>
              <a:gd name="csY3" fmla="*/ 849183 h 84918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4342069" h="849183">
                <a:moveTo>
                  <a:pt x="0" y="0"/>
                </a:moveTo>
                <a:lnTo>
                  <a:pt x="769242" y="0"/>
                </a:lnTo>
                <a:lnTo>
                  <a:pt x="4342069" y="849183"/>
                </a:lnTo>
                <a:lnTo>
                  <a:pt x="2128073" y="849183"/>
                </a:lnTo>
                <a:close/>
              </a:path>
            </a:pathLst>
          </a:custGeom>
          <a:gradFill>
            <a:gsLst>
              <a:gs pos="16000">
                <a:srgbClr val="2EA98C">
                  <a:alpha val="10000"/>
                </a:srgbClr>
              </a:gs>
              <a:gs pos="80000">
                <a:srgbClr val="2EA98C">
                  <a:alpha val="0"/>
                </a:srgbClr>
              </a:gs>
            </a:gsLst>
            <a:lin ang="16200000" scaled="1"/>
          </a:gra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SG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0" name="任意多边形: 形状 119"/>
          <p:cNvSpPr/>
          <p:nvPr/>
        </p:nvSpPr>
        <p:spPr>
          <a:xfrm>
            <a:off x="2148474" y="201870"/>
            <a:ext cx="2123489" cy="894060"/>
          </a:xfrm>
          <a:custGeom>
            <a:avLst/>
            <a:gdLst>
              <a:gd name="csX0" fmla="*/ 2186015 w 2758935"/>
              <a:gd name="csY0" fmla="*/ 0 h 849183"/>
              <a:gd name="csX1" fmla="*/ 2758935 w 2758935"/>
              <a:gd name="csY1" fmla="*/ 0 h 849183"/>
              <a:gd name="csX2" fmla="*/ 2058359 w 2758935"/>
              <a:gd name="csY2" fmla="*/ 849183 h 849183"/>
              <a:gd name="csX3" fmla="*/ 0 w 2758935"/>
              <a:gd name="csY3" fmla="*/ 849183 h 84918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758935" h="849183">
                <a:moveTo>
                  <a:pt x="2186015" y="0"/>
                </a:moveTo>
                <a:lnTo>
                  <a:pt x="2758935" y="0"/>
                </a:lnTo>
                <a:lnTo>
                  <a:pt x="2058359" y="849183"/>
                </a:lnTo>
                <a:lnTo>
                  <a:pt x="0" y="849183"/>
                </a:lnTo>
                <a:close/>
              </a:path>
            </a:pathLst>
          </a:custGeom>
          <a:gradFill>
            <a:gsLst>
              <a:gs pos="16000">
                <a:srgbClr val="0B4539">
                  <a:alpha val="10000"/>
                </a:srgbClr>
              </a:gs>
              <a:gs pos="80000">
                <a:srgbClr val="0B4539">
                  <a:alpha val="0"/>
                </a:srgbClr>
              </a:gs>
            </a:gsLst>
            <a:lin ang="16200000" scaled="1"/>
          </a:gra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SG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1" name="任意多边形: 形状 120"/>
          <p:cNvSpPr/>
          <p:nvPr/>
        </p:nvSpPr>
        <p:spPr>
          <a:xfrm flipH="1">
            <a:off x="4884539" y="206973"/>
            <a:ext cx="2105620" cy="888957"/>
          </a:xfrm>
          <a:custGeom>
            <a:avLst/>
            <a:gdLst>
              <a:gd name="csX0" fmla="*/ 2186015 w 2758935"/>
              <a:gd name="csY0" fmla="*/ 0 h 849183"/>
              <a:gd name="csX1" fmla="*/ 2758935 w 2758935"/>
              <a:gd name="csY1" fmla="*/ 0 h 849183"/>
              <a:gd name="csX2" fmla="*/ 2058359 w 2758935"/>
              <a:gd name="csY2" fmla="*/ 849183 h 849183"/>
              <a:gd name="csX3" fmla="*/ 0 w 2758935"/>
              <a:gd name="csY3" fmla="*/ 849183 h 84918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758935" h="849183">
                <a:moveTo>
                  <a:pt x="2186015" y="0"/>
                </a:moveTo>
                <a:lnTo>
                  <a:pt x="2758935" y="0"/>
                </a:lnTo>
                <a:lnTo>
                  <a:pt x="2058359" y="849183"/>
                </a:lnTo>
                <a:lnTo>
                  <a:pt x="0" y="849183"/>
                </a:lnTo>
                <a:close/>
              </a:path>
            </a:pathLst>
          </a:custGeom>
          <a:gradFill>
            <a:gsLst>
              <a:gs pos="16000">
                <a:srgbClr val="17876E">
                  <a:alpha val="10000"/>
                </a:srgbClr>
              </a:gs>
              <a:gs pos="80000">
                <a:srgbClr val="17876E">
                  <a:alpha val="0"/>
                </a:srgbClr>
              </a:gs>
            </a:gsLst>
            <a:lin ang="16200000" scaled="1"/>
          </a:gra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SG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25" name="组合 124"/>
          <p:cNvGrpSpPr/>
          <p:nvPr/>
        </p:nvGrpSpPr>
        <p:grpSpPr>
          <a:xfrm>
            <a:off x="521494" y="1192471"/>
            <a:ext cx="1576379" cy="2725885"/>
            <a:chOff x="695326" y="2104571"/>
            <a:chExt cx="2101839" cy="3634513"/>
          </a:xfrm>
        </p:grpSpPr>
        <p:sp>
          <p:nvSpPr>
            <p:cNvPr id="126" name="矩形 125"/>
            <p:cNvSpPr/>
            <p:nvPr/>
          </p:nvSpPr>
          <p:spPr>
            <a:xfrm>
              <a:off x="695326" y="2104571"/>
              <a:ext cx="2101839" cy="3634513"/>
            </a:xfrm>
            <a:prstGeom prst="rect">
              <a:avLst/>
            </a:prstGeom>
            <a:gradFill>
              <a:gsLst>
                <a:gs pos="16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95000"/>
                    <a:alpha val="0"/>
                  </a:sysClr>
                </a:gs>
              </a:gsLst>
              <a:lin ang="5400000" scaled="1"/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34" name="直接连接符 133"/>
            <p:cNvCxnSpPr/>
            <p:nvPr/>
          </p:nvCxnSpPr>
          <p:spPr>
            <a:xfrm>
              <a:off x="914617" y="4581127"/>
              <a:ext cx="1662732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55" name="任意多边形: 形状 154"/>
          <p:cNvSpPr/>
          <p:nvPr/>
        </p:nvSpPr>
        <p:spPr>
          <a:xfrm>
            <a:off x="3786575" y="295079"/>
            <a:ext cx="1578381" cy="800851"/>
          </a:xfrm>
          <a:custGeom>
            <a:avLst/>
            <a:gdLst>
              <a:gd name="csX0" fmla="*/ 688895 w 2377796"/>
              <a:gd name="csY0" fmla="*/ 0 h 849183"/>
              <a:gd name="csX1" fmla="*/ 1697407 w 2377796"/>
              <a:gd name="csY1" fmla="*/ 0 h 849183"/>
              <a:gd name="csX2" fmla="*/ 2372577 w 2377796"/>
              <a:gd name="csY2" fmla="*/ 844950 h 849183"/>
              <a:gd name="csX3" fmla="*/ 2377796 w 2377796"/>
              <a:gd name="csY3" fmla="*/ 849183 h 849183"/>
              <a:gd name="csX4" fmla="*/ 0 w 2377796"/>
              <a:gd name="csY4" fmla="*/ 849183 h 84918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377796" h="849183">
                <a:moveTo>
                  <a:pt x="688895" y="0"/>
                </a:moveTo>
                <a:lnTo>
                  <a:pt x="1697407" y="0"/>
                </a:lnTo>
                <a:lnTo>
                  <a:pt x="2372577" y="844950"/>
                </a:lnTo>
                <a:lnTo>
                  <a:pt x="2377796" y="849183"/>
                </a:lnTo>
                <a:lnTo>
                  <a:pt x="0" y="849183"/>
                </a:lnTo>
                <a:close/>
              </a:path>
            </a:pathLst>
          </a:custGeom>
          <a:gradFill>
            <a:gsLst>
              <a:gs pos="16000">
                <a:srgbClr val="085543">
                  <a:alpha val="10000"/>
                </a:srgbClr>
              </a:gs>
              <a:gs pos="80000">
                <a:srgbClr val="085543">
                  <a:alpha val="0"/>
                </a:srgbClr>
              </a:gs>
            </a:gsLst>
            <a:lin ang="16200000" scaled="1"/>
          </a:gra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SG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521493" y="1095931"/>
            <a:ext cx="4838697" cy="365962"/>
          </a:xfrm>
          <a:prstGeom prst="rect">
            <a:avLst/>
          </a:prstGeom>
          <a:solidFill>
            <a:srgbClr val="085543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说明书安全性信息</a:t>
            </a:r>
            <a:r>
              <a:rPr lang="en-US" altLang="zh-CN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[1]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170" name="组合 169"/>
          <p:cNvGrpSpPr/>
          <p:nvPr/>
        </p:nvGrpSpPr>
        <p:grpSpPr>
          <a:xfrm>
            <a:off x="5414201" y="1095931"/>
            <a:ext cx="3208305" cy="2822425"/>
            <a:chOff x="7218934" y="1975851"/>
            <a:chExt cx="4277739" cy="3763233"/>
          </a:xfrm>
        </p:grpSpPr>
        <p:sp>
          <p:nvSpPr>
            <p:cNvPr id="171" name="矩形 170"/>
            <p:cNvSpPr/>
            <p:nvPr/>
          </p:nvSpPr>
          <p:spPr>
            <a:xfrm>
              <a:off x="7218935" y="2104571"/>
              <a:ext cx="2102860" cy="3634513"/>
            </a:xfrm>
            <a:prstGeom prst="rect">
              <a:avLst/>
            </a:prstGeom>
            <a:gradFill>
              <a:gsLst>
                <a:gs pos="16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95000"/>
                    <a:alpha val="0"/>
                  </a:sysClr>
                </a:gs>
              </a:gsLst>
              <a:lin ang="5400000" scaled="1"/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2" name="矩形 171"/>
            <p:cNvSpPr/>
            <p:nvPr/>
          </p:nvSpPr>
          <p:spPr>
            <a:xfrm>
              <a:off x="7218934" y="1975851"/>
              <a:ext cx="4277739" cy="487949"/>
            </a:xfrm>
            <a:prstGeom prst="rect">
              <a:avLst/>
            </a:prstGeom>
            <a:solidFill>
              <a:srgbClr val="17876E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上市后安全性信息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cxnSp>
          <p:nvCxnSpPr>
            <p:cNvPr id="179" name="直接连接符 178"/>
            <p:cNvCxnSpPr/>
            <p:nvPr/>
          </p:nvCxnSpPr>
          <p:spPr>
            <a:xfrm>
              <a:off x="7466106" y="4066418"/>
              <a:ext cx="1662732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236" name="文本框 235"/>
          <p:cNvSpPr txBox="1"/>
          <p:nvPr/>
        </p:nvSpPr>
        <p:spPr>
          <a:xfrm>
            <a:off x="565622" y="1587826"/>
            <a:ext cx="148773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青少年和成人</a:t>
            </a:r>
            <a:endParaRPr kumimoji="0" lang="en-US" altLang="zh-CN" sz="105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r>
              <a: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季节性过敏性鼻炎：</a:t>
            </a:r>
            <a:endParaRPr lang="zh-CN" altLang="en-US" sz="1050" dirty="0"/>
          </a:p>
        </p:txBody>
      </p:sp>
      <p:sp>
        <p:nvSpPr>
          <p:cNvPr id="240" name="文本框 239"/>
          <p:cNvSpPr txBox="1"/>
          <p:nvPr/>
        </p:nvSpPr>
        <p:spPr>
          <a:xfrm>
            <a:off x="591667" y="1969626"/>
            <a:ext cx="1268718" cy="173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6302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14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6302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天内常见的不良反应（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6302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≥1%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6302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）：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6302C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味觉障碍（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3%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鼻衄（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1%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鼻部不适（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1%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研究数据</a:t>
            </a:r>
            <a:r>
              <a:rPr lang="en-US" altLang="zh-CN" sz="800" baseline="30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[1]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奥洛他定莫米松鼻喷雾剂临床研究汇总分析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3" name="文本框 242"/>
          <p:cNvSpPr txBox="1"/>
          <p:nvPr/>
        </p:nvSpPr>
        <p:spPr>
          <a:xfrm>
            <a:off x="2276924" y="1587826"/>
            <a:ext cx="148773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青少年和成人</a:t>
            </a:r>
            <a:endParaRPr lang="en-US" altLang="zh-CN" sz="105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05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长期安全性</a:t>
            </a:r>
            <a:r>
              <a: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：</a:t>
            </a:r>
            <a:endParaRPr lang="zh-CN" altLang="en-US" sz="1050" dirty="0"/>
          </a:p>
        </p:txBody>
      </p:sp>
      <p:sp>
        <p:nvSpPr>
          <p:cNvPr id="244" name="文本框 243"/>
          <p:cNvSpPr txBox="1"/>
          <p:nvPr/>
        </p:nvSpPr>
        <p:spPr>
          <a:xfrm>
            <a:off x="2190123" y="1969626"/>
            <a:ext cx="1809405" cy="2474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6302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52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6302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周内患者不良事件发生率（≥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6302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2%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6302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）：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6302C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上呼吸道感染（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6.4%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鼻衄（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4.6%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头痛（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4.1%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鼻部不适（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2.8%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病毒性上呼吸道感染（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2.3%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尿路感染（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2.3%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咳嗽（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2.3%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味觉障碍（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2%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研究数据：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奥洛他定莫米松鼻喷雾剂关键性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III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期临床研究</a:t>
            </a:r>
            <a:r>
              <a:rPr lang="en-US" altLang="zh-CN" sz="800" baseline="30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[2]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5" name="直接连接符 244"/>
          <p:cNvCxnSpPr/>
          <p:nvPr/>
        </p:nvCxnSpPr>
        <p:spPr>
          <a:xfrm>
            <a:off x="2262856" y="3865423"/>
            <a:ext cx="1589064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247" name="文本框 246"/>
          <p:cNvSpPr txBox="1"/>
          <p:nvPr/>
        </p:nvSpPr>
        <p:spPr>
          <a:xfrm>
            <a:off x="4026098" y="1587826"/>
            <a:ext cx="148773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6-11</a:t>
            </a:r>
            <a:r>
              <a:rPr lang="zh-CN" altLang="en-US" sz="105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岁儿童</a:t>
            </a:r>
            <a:endParaRPr lang="en-US" altLang="zh-CN" sz="105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05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安全性</a:t>
            </a:r>
            <a:r>
              <a: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：</a:t>
            </a:r>
            <a:endParaRPr lang="zh-CN" altLang="en-US" sz="1050" dirty="0"/>
          </a:p>
        </p:txBody>
      </p:sp>
      <p:sp>
        <p:nvSpPr>
          <p:cNvPr id="248" name="文本框 247"/>
          <p:cNvSpPr txBox="1"/>
          <p:nvPr/>
        </p:nvSpPr>
        <p:spPr>
          <a:xfrm>
            <a:off x="4052143" y="1969626"/>
            <a:ext cx="1268718" cy="1714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6302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14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6302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天内常见的不良反应（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6302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≥1%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6302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）：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6302C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味觉障碍（</a:t>
            </a:r>
            <a:r>
              <a: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1.3%</a:t>
            </a:r>
            <a:r>
              <a:rPr lang="zh-CN" altLang="en-US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endParaRPr lang="en-US" altLang="zh-CN" sz="9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头痛（</a:t>
            </a:r>
            <a:r>
              <a: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1.3%</a:t>
            </a:r>
            <a:r>
              <a:rPr lang="zh-CN" altLang="en-US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研究数据：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奥洛他定莫米松鼻喷雾剂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6-11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岁儿童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III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期临床研究</a:t>
            </a:r>
            <a:r>
              <a:rPr lang="en-US" altLang="zh-CN" sz="800" baseline="30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[3]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9" name="直接连接符 248"/>
          <p:cNvCxnSpPr/>
          <p:nvPr/>
        </p:nvCxnSpPr>
        <p:spPr>
          <a:xfrm>
            <a:off x="4073812" y="2901186"/>
            <a:ext cx="1247049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253" name="文本框 252"/>
          <p:cNvSpPr txBox="1"/>
          <p:nvPr/>
        </p:nvSpPr>
        <p:spPr>
          <a:xfrm>
            <a:off x="5413014" y="1513470"/>
            <a:ext cx="1577145" cy="911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本品上市后，</a:t>
            </a:r>
            <a:r>
              <a: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各国或地区药监部门均未发布安全性警告、黑框警告、撤市信息。</a:t>
            </a:r>
            <a:endParaRPr kumimoji="0" lang="en-US" altLang="zh-CN" sz="105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57" name="文本框 256"/>
          <p:cNvSpPr txBox="1"/>
          <p:nvPr/>
        </p:nvSpPr>
        <p:spPr>
          <a:xfrm>
            <a:off x="7088228" y="1513470"/>
            <a:ext cx="1464105" cy="491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上市后未发现新的安全性风险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。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39" y="3703755"/>
            <a:ext cx="848710" cy="119556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496" y="4954387"/>
            <a:ext cx="23762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奥洛他定莫米松鼻喷雾剂说明书</a:t>
            </a:r>
            <a:endParaRPr lang="zh-CN" altLang="en-US" sz="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93827E-6 L 8.33333E-7 -0.1049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4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4" presetClass="path" presetSubtype="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4.72222E-6 4.32099E-6 L -4.72222E-6 -0.10494 " pathEditMode="relative" rAng="0" ptsTypes="AA">
                                      <p:cBhvr>
                                        <p:cTn id="23" dur="1000" spd="-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4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-4.93827E-6 L 2.77778E-7 -0.10493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4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0" grpId="0" animBg="1"/>
      <p:bldP spid="121" grpId="0" animBg="1"/>
      <p:bldP spid="1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9520" y="996749"/>
            <a:ext cx="2880320" cy="3845681"/>
          </a:xfrm>
          <a:prstGeom prst="rect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64677" y="996749"/>
            <a:ext cx="2880320" cy="3845681"/>
          </a:xfrm>
          <a:prstGeom prst="rect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56176" y="996749"/>
            <a:ext cx="2880320" cy="3845681"/>
          </a:xfrm>
          <a:prstGeom prst="rect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extBox 7"/>
          <p:cNvSpPr txBox="1"/>
          <p:nvPr/>
        </p:nvSpPr>
        <p:spPr>
          <a:xfrm>
            <a:off x="164098" y="89719"/>
            <a:ext cx="7301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8E8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03 -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E8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有效性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8E8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----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快速持久，疗效显著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-106824"/>
            <a:ext cx="2051720" cy="79059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74" y="2430388"/>
            <a:ext cx="2735183" cy="202318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02644" y="1139526"/>
            <a:ext cx="2934072" cy="116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【6-11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岁儿童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SAR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临床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III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期研究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本品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改善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6-11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岁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儿童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SAR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反射性鼻部症状总评分、瞬时鼻部症状总评分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，实现统计学显著性且具有临床意义的改善</a:t>
            </a:r>
            <a:r>
              <a:rPr lang="en-US" altLang="zh-CN" sz="1200" baseline="30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[1]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145293" y="1139526"/>
            <a:ext cx="2931177" cy="1444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中国临床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III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期研究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鼻部、眼部症状评分改善方面显著优于同类一线治疗（奥洛他定鼻喷雾剂、糠酸莫米松鼻喷雾剂），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疗效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从第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天起即显现，并持续至第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14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天</a:t>
            </a:r>
            <a:r>
              <a:rPr lang="en-US" altLang="zh-CN" sz="1200" baseline="30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[2]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112377" y="1139526"/>
            <a:ext cx="2934072" cy="116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多项国际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III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期临床研究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起效时间为首次给药后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15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分钟，显著优于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糠酸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莫米松鼻喷雾剂的起效时间（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240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分钟以上）</a:t>
            </a:r>
            <a:r>
              <a:rPr lang="en-US" altLang="zh-CN" sz="1200" baseline="30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[3]</a:t>
            </a:r>
            <a:r>
              <a:rPr lang="en-US" altLang="zh-CN" sz="1200" baseline="30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098" y="2361489"/>
            <a:ext cx="2785886" cy="1665349"/>
          </a:xfrm>
          <a:prstGeom prst="rect">
            <a:avLst/>
          </a:prstGeom>
        </p:spPr>
      </p:pic>
      <p:sp>
        <p:nvSpPr>
          <p:cNvPr id="35" name="矩形: 圆角 34"/>
          <p:cNvSpPr/>
          <p:nvPr/>
        </p:nvSpPr>
        <p:spPr>
          <a:xfrm>
            <a:off x="112272" y="758689"/>
            <a:ext cx="2921842" cy="447817"/>
          </a:xfrm>
          <a:prstGeom prst="roundRect">
            <a:avLst/>
          </a:prstGeom>
          <a:solidFill>
            <a:srgbClr val="0082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26"/>
          <p:cNvSpPr txBox="1">
            <a:spLocks noChangeArrowheads="1"/>
          </p:cNvSpPr>
          <p:nvPr/>
        </p:nvSpPr>
        <p:spPr>
          <a:xfrm>
            <a:off x="561568" y="830869"/>
            <a:ext cx="2016224" cy="31584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显著改善儿童症状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3142690" y="744580"/>
            <a:ext cx="2931177" cy="447817"/>
          </a:xfrm>
          <a:prstGeom prst="roundRect">
            <a:avLst/>
          </a:prstGeom>
          <a:solidFill>
            <a:srgbClr val="009E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矩形: 圆角 36"/>
          <p:cNvSpPr/>
          <p:nvPr/>
        </p:nvSpPr>
        <p:spPr>
          <a:xfrm>
            <a:off x="6141493" y="744579"/>
            <a:ext cx="2911522" cy="447817"/>
          </a:xfrm>
          <a:prstGeom prst="roundRect">
            <a:avLst/>
          </a:prstGeom>
          <a:solidFill>
            <a:srgbClr val="3EB0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Rectangle 26"/>
          <p:cNvSpPr txBox="1">
            <a:spLocks noChangeArrowheads="1"/>
          </p:cNvSpPr>
          <p:nvPr/>
        </p:nvSpPr>
        <p:spPr>
          <a:xfrm>
            <a:off x="3827115" y="838825"/>
            <a:ext cx="2016224" cy="31584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症状全面改善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30" name="Rectangle 26"/>
          <p:cNvSpPr txBox="1">
            <a:spLocks noChangeArrowheads="1"/>
          </p:cNvSpPr>
          <p:nvPr/>
        </p:nvSpPr>
        <p:spPr>
          <a:xfrm>
            <a:off x="7164288" y="823678"/>
            <a:ext cx="1152128" cy="31584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起效迅速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8245" y="4833427"/>
            <a:ext cx="90159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de-DE" altLang="zh-CN" sz="7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Ann Allergy Asthma Immunol. 2022 Nov;129(5):618-626.e2.         2. </a:t>
            </a:r>
            <a:r>
              <a:rPr lang="en-US" altLang="zh-CN" sz="7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World Allergy Organ J. 2026 Feb 13;19(3):101341.         3. Ann Allergy Asthma Immunol. 2019 Jun;122(6):630-638.e3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9520" y="4428888"/>
            <a:ext cx="1836220" cy="429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Bef>
                <a:spcPts val="180"/>
              </a:spcBef>
              <a:buNone/>
            </a:pPr>
            <a:r>
              <a:rPr lang="en-US" altLang="zh-CN" sz="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GSP301</a:t>
            </a:r>
            <a:r>
              <a:rPr lang="zh-CN" altLang="en-US" sz="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鼻喷剂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zh-CN" altLang="en-US" sz="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奥洛他定莫米松鼻喷剂</a:t>
            </a:r>
            <a:endParaRPr lang="en-US" altLang="zh-CN" sz="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Bef>
                <a:spcPts val="180"/>
              </a:spcBef>
              <a:buNone/>
            </a:pPr>
            <a:r>
              <a:rPr lang="en-US" altLang="zh-CN" sz="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iTNSS</a:t>
            </a:r>
            <a:r>
              <a:rPr lang="en-US" altLang="zh-CN" sz="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zh-CN" altLang="zh-CN" sz="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瞬时鼻部症状总评分</a:t>
            </a:r>
            <a:endParaRPr lang="en-US" altLang="zh-CN" sz="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Bef>
                <a:spcPts val="180"/>
              </a:spcBef>
              <a:buNone/>
            </a:pPr>
            <a:r>
              <a:rPr lang="en-US" altLang="zh-CN" sz="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rTNSS</a:t>
            </a:r>
            <a:r>
              <a:rPr lang="en-US" altLang="zh-CN" sz="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zh-CN" altLang="zh-CN" sz="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反射性鼻部症状总评分</a:t>
            </a:r>
            <a:endParaRPr lang="zh-CN" altLang="zh-CN" sz="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876" y="2589497"/>
            <a:ext cx="2582463" cy="213783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499992" y="4070539"/>
            <a:ext cx="1522896" cy="549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Bef>
                <a:spcPts val="180"/>
              </a:spcBef>
            </a:pPr>
            <a:r>
              <a:rPr lang="en-US" altLang="zh-CN" sz="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GSP301</a:t>
            </a:r>
            <a:r>
              <a:rPr lang="zh-CN" altLang="en-US" sz="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鼻喷剂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zh-CN" altLang="en-US" sz="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奥洛他定莫米松鼻喷剂</a:t>
            </a:r>
            <a:endParaRPr lang="en-US" altLang="zh-CN" sz="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Bef>
                <a:spcPts val="180"/>
              </a:spcBef>
              <a:buNone/>
            </a:pPr>
            <a:r>
              <a:rPr lang="en-US" altLang="zh-CN" sz="6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altLang="zh-CN" sz="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TNSS</a:t>
            </a:r>
            <a:r>
              <a:rPr lang="en-US" altLang="zh-CN" sz="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zh-CN" altLang="zh-CN" sz="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瞬时鼻部症状总评分</a:t>
            </a:r>
            <a:endParaRPr lang="en-US" altLang="zh-CN" sz="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Bef>
                <a:spcPts val="180"/>
              </a:spcBef>
              <a:buNone/>
            </a:pPr>
            <a:r>
              <a:rPr lang="en-US" altLang="zh-CN" sz="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rTNSS</a:t>
            </a:r>
            <a:r>
              <a:rPr lang="en-US" altLang="zh-CN" sz="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zh-CN" altLang="zh-CN" sz="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反射性鼻部症状总评分</a:t>
            </a:r>
            <a:endParaRPr lang="en-US" altLang="zh-CN" sz="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Bef>
                <a:spcPts val="180"/>
              </a:spcBef>
              <a:buNone/>
            </a:pPr>
            <a:r>
              <a:rPr lang="en-US" altLang="zh-CN" sz="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rTOSS</a:t>
            </a:r>
            <a:r>
              <a:rPr lang="en-US" altLang="zh-CN" sz="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zh-CN" altLang="zh-CN" sz="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反射性</a:t>
            </a:r>
            <a:r>
              <a:rPr lang="zh-CN" altLang="en-US" sz="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眼部</a:t>
            </a:r>
            <a:r>
              <a:rPr lang="zh-CN" altLang="zh-CN" sz="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症状总评分</a:t>
            </a:r>
            <a:endParaRPr lang="en-US" altLang="zh-CN" sz="6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212054" y="3939169"/>
            <a:ext cx="2843808" cy="933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buNone/>
            </a:pPr>
            <a:r>
              <a:rPr lang="zh-CN" altLang="zh-CN" sz="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活性药物治疗相比安慰剂的起效时间（全分析集）</a:t>
            </a:r>
            <a:endParaRPr lang="en-US" altLang="zh-CN" sz="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buNone/>
            </a:pPr>
            <a:endParaRPr lang="en-US" altLang="zh-CN" sz="6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buNone/>
            </a:pPr>
            <a:endParaRPr lang="en-US" altLang="zh-CN" sz="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None/>
            </a:pPr>
            <a:r>
              <a:rPr lang="zh-CN" altLang="zh-CN" sz="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起效时间定义为：给药后首次观察到活性药物治疗与安慰剂之间</a:t>
            </a:r>
            <a:r>
              <a:rPr lang="zh-CN" altLang="en-US" sz="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瞬时鼻部症状总评分</a:t>
            </a:r>
            <a:r>
              <a:rPr lang="en-US" altLang="zh-CN" sz="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6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iTNSS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较基线变化存在显著差异的时间点，前提是该显著差异持续存在。</a:t>
            </a:r>
            <a:endParaRPr lang="zh-CN" altLang="zh-CN" sz="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None/>
            </a:pPr>
            <a:r>
              <a:rPr lang="en-US" altLang="zh-CN" sz="6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GSP301</a:t>
            </a:r>
            <a:r>
              <a:rPr lang="zh-CN" altLang="zh-CN" sz="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与安慰剂存在显著差异（</a:t>
            </a:r>
            <a:r>
              <a:rPr lang="en-US" altLang="zh-CN" sz="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P&lt;</a:t>
            </a:r>
            <a:r>
              <a:rPr lang="en-US" altLang="zh-CN" sz="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0.05</a:t>
            </a:r>
            <a:r>
              <a:rPr lang="zh-CN" altLang="zh-CN" sz="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）。</a:t>
            </a:r>
            <a:endParaRPr lang="en-US" altLang="zh-CN" sz="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None/>
            </a:pPr>
            <a:r>
              <a:rPr lang="en-US" altLang="zh-CN" sz="6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en-US" altLang="zh-CN" sz="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奥洛他定单药治疗与安慰剂存在显著差异（</a:t>
            </a:r>
            <a:r>
              <a:rPr lang="en-US" altLang="zh-CN" sz="6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P&lt;</a:t>
            </a:r>
            <a:r>
              <a:rPr lang="en-US" altLang="zh-CN" sz="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0.05</a:t>
            </a:r>
            <a:r>
              <a:rPr lang="zh-CN" altLang="zh-CN" sz="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altLang="zh-CN" sz="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GSP301</a:t>
            </a:r>
            <a:r>
              <a:rPr lang="zh-CN" altLang="en-US" sz="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鼻喷剂</a:t>
            </a:r>
            <a:r>
              <a:rPr lang="en-US" altLang="zh-CN" sz="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zh-CN" altLang="en-US" sz="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奥洛他定莫米松鼻喷剂</a:t>
            </a:r>
            <a:endParaRPr lang="en-US" altLang="zh-CN" sz="6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7088" y="4972768"/>
            <a:ext cx="13195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SAR</a:t>
            </a:r>
            <a:r>
              <a:rPr lang="zh-CN" altLang="en-US" sz="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：季节性过敏性鼻炎</a:t>
            </a:r>
            <a:endParaRPr lang="zh-CN" altLang="en-US" sz="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7"/>
          <p:cNvSpPr txBox="1"/>
          <p:nvPr/>
        </p:nvSpPr>
        <p:spPr>
          <a:xfrm>
            <a:off x="251520" y="90396"/>
            <a:ext cx="7301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8E8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03-</a:t>
            </a:r>
            <a:r>
              <a:rPr lang="zh-CN" altLang="en-US" sz="2000" b="1" dirty="0">
                <a:solidFill>
                  <a:srgbClr val="008E8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有效性</a:t>
            </a:r>
            <a:r>
              <a:rPr lang="en-US" altLang="zh-CN" sz="2000" b="1" dirty="0">
                <a:solidFill>
                  <a:srgbClr val="008E8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----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临床指南</a:t>
            </a:r>
            <a:r>
              <a:rPr lang="en-US" altLang="zh-CN" sz="20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诊疗规范推荐情况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-106824"/>
            <a:ext cx="2051720" cy="790597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144016" y="292024"/>
            <a:ext cx="2169144" cy="2234229"/>
            <a:chOff x="236853" y="602427"/>
            <a:chExt cx="2892192" cy="2978972"/>
          </a:xfrm>
        </p:grpSpPr>
        <p:sp>
          <p:nvSpPr>
            <p:cNvPr id="65" name="文本框 64"/>
            <p:cNvSpPr txBox="1"/>
            <p:nvPr/>
          </p:nvSpPr>
          <p:spPr>
            <a:xfrm>
              <a:off x="236853" y="602427"/>
              <a:ext cx="970205" cy="181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8250" b="1" i="0" u="none" strike="noStrike" kern="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srgbClr val="17876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1</a:t>
              </a:r>
              <a:endParaRPr kumimoji="0" lang="en-US" sz="8250" b="1" i="0" u="none" strike="noStrike" kern="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17876E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695324" y="1313562"/>
              <a:ext cx="2433721" cy="2267837"/>
            </a:xfrm>
            <a:prstGeom prst="rect">
              <a:avLst/>
            </a:prstGeom>
            <a:solidFill>
              <a:srgbClr val="0C4337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114046" y="292024"/>
            <a:ext cx="2291021" cy="2234229"/>
            <a:chOff x="2863559" y="602427"/>
            <a:chExt cx="3054695" cy="2978972"/>
          </a:xfrm>
        </p:grpSpPr>
        <p:sp>
          <p:nvSpPr>
            <p:cNvPr id="68" name="文本框 67"/>
            <p:cNvSpPr txBox="1"/>
            <p:nvPr/>
          </p:nvSpPr>
          <p:spPr>
            <a:xfrm>
              <a:off x="2863559" y="602427"/>
              <a:ext cx="970205" cy="181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8250" b="1" i="0" u="none" strike="noStrike" kern="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srgbClr val="06302C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2</a:t>
              </a:r>
              <a:endParaRPr kumimoji="0" lang="en-US" sz="8250" b="1" i="0" u="none" strike="noStrike" kern="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06302C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3484533" y="1313562"/>
              <a:ext cx="2433721" cy="2267837"/>
            </a:xfrm>
            <a:prstGeom prst="rect">
              <a:avLst/>
            </a:prstGeom>
            <a:solidFill>
              <a:srgbClr val="0B5951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234050" y="292024"/>
            <a:ext cx="2262925" cy="2234229"/>
            <a:chOff x="5690232" y="602427"/>
            <a:chExt cx="3017233" cy="2978972"/>
          </a:xfrm>
        </p:grpSpPr>
        <p:sp>
          <p:nvSpPr>
            <p:cNvPr id="71" name="文本框 70"/>
            <p:cNvSpPr txBox="1"/>
            <p:nvPr/>
          </p:nvSpPr>
          <p:spPr>
            <a:xfrm>
              <a:off x="5690232" y="602427"/>
              <a:ext cx="970205" cy="181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8250" b="1" i="0" u="none" strike="noStrike" kern="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srgbClr val="008278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3</a:t>
              </a:r>
              <a:endParaRPr kumimoji="0" lang="en-US" sz="8250" b="1" i="0" u="none" strike="noStrike" kern="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00827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6273744" y="1313562"/>
              <a:ext cx="2433721" cy="2267837"/>
            </a:xfrm>
            <a:prstGeom prst="rect">
              <a:avLst/>
            </a:prstGeom>
            <a:solidFill>
              <a:srgbClr val="008278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361237" y="292024"/>
            <a:ext cx="2227644" cy="2234229"/>
            <a:chOff x="8526481" y="602427"/>
            <a:chExt cx="2970192" cy="2978972"/>
          </a:xfrm>
        </p:grpSpPr>
        <p:sp>
          <p:nvSpPr>
            <p:cNvPr id="74" name="文本框 73"/>
            <p:cNvSpPr txBox="1"/>
            <p:nvPr/>
          </p:nvSpPr>
          <p:spPr>
            <a:xfrm>
              <a:off x="8526481" y="602427"/>
              <a:ext cx="970205" cy="181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8250" b="1" i="0" u="none" strike="noStrike" kern="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srgbClr val="17876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4</a:t>
              </a:r>
              <a:endParaRPr kumimoji="0" lang="en-US" sz="8250" b="1" i="0" u="none" strike="noStrike" kern="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17876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9062952" y="1313562"/>
              <a:ext cx="2433721" cy="2267837"/>
            </a:xfrm>
            <a:prstGeom prst="rect">
              <a:avLst/>
            </a:prstGeom>
            <a:solidFill>
              <a:srgbClr val="17876E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87869" y="2493758"/>
            <a:ext cx="1825291" cy="2247059"/>
            <a:chOff x="695324" y="3538071"/>
            <a:chExt cx="2433721" cy="2996079"/>
          </a:xfrm>
        </p:grpSpPr>
        <p:grpSp>
          <p:nvGrpSpPr>
            <p:cNvPr id="77" name="组合 76"/>
            <p:cNvGrpSpPr/>
            <p:nvPr/>
          </p:nvGrpSpPr>
          <p:grpSpPr>
            <a:xfrm>
              <a:off x="695324" y="3581400"/>
              <a:ext cx="2433721" cy="2952750"/>
              <a:chOff x="695324" y="3581400"/>
              <a:chExt cx="2433721" cy="2952750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695324" y="3581400"/>
                <a:ext cx="2433721" cy="291675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695324" y="6498150"/>
                <a:ext cx="2433721" cy="36000"/>
              </a:xfrm>
              <a:prstGeom prst="rect">
                <a:avLst/>
              </a:prstGeom>
              <a:solidFill>
                <a:srgbClr val="06302C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695324" y="3538071"/>
              <a:ext cx="2432686" cy="113197"/>
              <a:chOff x="695324" y="3538071"/>
              <a:chExt cx="2432686" cy="113197"/>
            </a:xfrm>
          </p:grpSpPr>
          <p:sp>
            <p:nvSpPr>
              <p:cNvPr id="79" name="矩形 78"/>
              <p:cNvSpPr/>
              <p:nvPr/>
            </p:nvSpPr>
            <p:spPr>
              <a:xfrm>
                <a:off x="695324" y="3538071"/>
                <a:ext cx="2432686" cy="49626"/>
              </a:xfrm>
              <a:prstGeom prst="rect">
                <a:avLst/>
              </a:prstGeom>
              <a:solidFill>
                <a:srgbClr val="D4B38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0" name="等腰三角形 79"/>
              <p:cNvSpPr/>
              <p:nvPr/>
            </p:nvSpPr>
            <p:spPr>
              <a:xfrm rot="10800000">
                <a:off x="1772629" y="3557730"/>
                <a:ext cx="279110" cy="93538"/>
              </a:xfrm>
              <a:prstGeom prst="triangle">
                <a:avLst/>
              </a:prstGeom>
              <a:solidFill>
                <a:srgbClr val="D4B38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83" name="组合 82"/>
          <p:cNvGrpSpPr/>
          <p:nvPr/>
        </p:nvGrpSpPr>
        <p:grpSpPr>
          <a:xfrm>
            <a:off x="2579776" y="2493758"/>
            <a:ext cx="1825291" cy="2247059"/>
            <a:chOff x="3484533" y="3538071"/>
            <a:chExt cx="2433721" cy="2996079"/>
          </a:xfrm>
        </p:grpSpPr>
        <p:grpSp>
          <p:nvGrpSpPr>
            <p:cNvPr id="84" name="组合 83"/>
            <p:cNvGrpSpPr/>
            <p:nvPr/>
          </p:nvGrpSpPr>
          <p:grpSpPr>
            <a:xfrm>
              <a:off x="3484533" y="3581400"/>
              <a:ext cx="2433721" cy="2952750"/>
              <a:chOff x="3484533" y="3581400"/>
              <a:chExt cx="2433721" cy="2952750"/>
            </a:xfrm>
          </p:grpSpPr>
          <p:sp>
            <p:nvSpPr>
              <p:cNvPr id="88" name="矩形 87"/>
              <p:cNvSpPr/>
              <p:nvPr/>
            </p:nvSpPr>
            <p:spPr>
              <a:xfrm>
                <a:off x="3484533" y="3581400"/>
                <a:ext cx="2433721" cy="291675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3484533" y="6498150"/>
                <a:ext cx="2433721" cy="36000"/>
              </a:xfrm>
              <a:prstGeom prst="rect">
                <a:avLst/>
              </a:prstGeom>
              <a:solidFill>
                <a:srgbClr val="0B4539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>
              <a:off x="3485568" y="3538071"/>
              <a:ext cx="2432686" cy="113197"/>
              <a:chOff x="3485568" y="3538071"/>
              <a:chExt cx="2432686" cy="113197"/>
            </a:xfrm>
          </p:grpSpPr>
          <p:sp>
            <p:nvSpPr>
              <p:cNvPr id="86" name="矩形 85"/>
              <p:cNvSpPr/>
              <p:nvPr/>
            </p:nvSpPr>
            <p:spPr>
              <a:xfrm>
                <a:off x="3485568" y="3538071"/>
                <a:ext cx="2432686" cy="49626"/>
              </a:xfrm>
              <a:prstGeom prst="rect">
                <a:avLst/>
              </a:prstGeom>
              <a:solidFill>
                <a:srgbClr val="D4B38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7" name="等腰三角形 86"/>
              <p:cNvSpPr/>
              <p:nvPr/>
            </p:nvSpPr>
            <p:spPr>
              <a:xfrm rot="10800000">
                <a:off x="4561839" y="3557730"/>
                <a:ext cx="279110" cy="93538"/>
              </a:xfrm>
              <a:prstGeom prst="triangle">
                <a:avLst/>
              </a:prstGeom>
              <a:solidFill>
                <a:srgbClr val="D4B38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90" name="组合 89"/>
          <p:cNvGrpSpPr/>
          <p:nvPr/>
        </p:nvGrpSpPr>
        <p:grpSpPr>
          <a:xfrm>
            <a:off x="4671684" y="2493758"/>
            <a:ext cx="1825291" cy="2247059"/>
            <a:chOff x="6273744" y="3538071"/>
            <a:chExt cx="2433721" cy="2996079"/>
          </a:xfrm>
        </p:grpSpPr>
        <p:grpSp>
          <p:nvGrpSpPr>
            <p:cNvPr id="91" name="组合 90"/>
            <p:cNvGrpSpPr/>
            <p:nvPr/>
          </p:nvGrpSpPr>
          <p:grpSpPr>
            <a:xfrm>
              <a:off x="6273744" y="3581400"/>
              <a:ext cx="2433721" cy="2952750"/>
              <a:chOff x="6273744" y="3581400"/>
              <a:chExt cx="2433721" cy="2952750"/>
            </a:xfrm>
          </p:grpSpPr>
          <p:sp>
            <p:nvSpPr>
              <p:cNvPr id="95" name="矩形 94"/>
              <p:cNvSpPr/>
              <p:nvPr/>
            </p:nvSpPr>
            <p:spPr>
              <a:xfrm>
                <a:off x="6273744" y="3581400"/>
                <a:ext cx="2433721" cy="291675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6273744" y="6498150"/>
                <a:ext cx="2433721" cy="36000"/>
              </a:xfrm>
              <a:prstGeom prst="rect">
                <a:avLst/>
              </a:prstGeom>
              <a:solidFill>
                <a:srgbClr val="085543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92" name="组合 91"/>
            <p:cNvGrpSpPr/>
            <p:nvPr/>
          </p:nvGrpSpPr>
          <p:grpSpPr>
            <a:xfrm>
              <a:off x="6274779" y="3538071"/>
              <a:ext cx="2432686" cy="113197"/>
              <a:chOff x="6274779" y="3538071"/>
              <a:chExt cx="2432686" cy="113197"/>
            </a:xfrm>
          </p:grpSpPr>
          <p:sp>
            <p:nvSpPr>
              <p:cNvPr id="93" name="矩形 92"/>
              <p:cNvSpPr/>
              <p:nvPr/>
            </p:nvSpPr>
            <p:spPr>
              <a:xfrm>
                <a:off x="6274779" y="3538071"/>
                <a:ext cx="2432686" cy="49626"/>
              </a:xfrm>
              <a:prstGeom prst="rect">
                <a:avLst/>
              </a:prstGeom>
              <a:solidFill>
                <a:srgbClr val="D4B38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4" name="等腰三角形 93"/>
              <p:cNvSpPr/>
              <p:nvPr/>
            </p:nvSpPr>
            <p:spPr>
              <a:xfrm rot="10800000">
                <a:off x="7351050" y="3557730"/>
                <a:ext cx="279110" cy="93538"/>
              </a:xfrm>
              <a:prstGeom prst="triangle">
                <a:avLst/>
              </a:prstGeom>
              <a:solidFill>
                <a:srgbClr val="D4B38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97" name="组合 96"/>
          <p:cNvGrpSpPr/>
          <p:nvPr/>
        </p:nvGrpSpPr>
        <p:grpSpPr>
          <a:xfrm>
            <a:off x="6763590" y="2493758"/>
            <a:ext cx="1825291" cy="2247059"/>
            <a:chOff x="9062952" y="3538071"/>
            <a:chExt cx="2433721" cy="2996079"/>
          </a:xfrm>
        </p:grpSpPr>
        <p:grpSp>
          <p:nvGrpSpPr>
            <p:cNvPr id="98" name="组合 97"/>
            <p:cNvGrpSpPr/>
            <p:nvPr/>
          </p:nvGrpSpPr>
          <p:grpSpPr>
            <a:xfrm>
              <a:off x="9062952" y="3581400"/>
              <a:ext cx="2433721" cy="2952750"/>
              <a:chOff x="9062952" y="3581400"/>
              <a:chExt cx="2433721" cy="2952750"/>
            </a:xfrm>
          </p:grpSpPr>
          <p:sp>
            <p:nvSpPr>
              <p:cNvPr id="102" name="矩形 101"/>
              <p:cNvSpPr/>
              <p:nvPr/>
            </p:nvSpPr>
            <p:spPr>
              <a:xfrm>
                <a:off x="9062952" y="3581400"/>
                <a:ext cx="2433721" cy="291675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9062952" y="6498150"/>
                <a:ext cx="2433721" cy="36000"/>
              </a:xfrm>
              <a:prstGeom prst="rect">
                <a:avLst/>
              </a:prstGeom>
              <a:solidFill>
                <a:srgbClr val="17876E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99" name="组合 98"/>
            <p:cNvGrpSpPr/>
            <p:nvPr/>
          </p:nvGrpSpPr>
          <p:grpSpPr>
            <a:xfrm>
              <a:off x="9063987" y="3538071"/>
              <a:ext cx="2432686" cy="113197"/>
              <a:chOff x="9063987" y="3538071"/>
              <a:chExt cx="2432686" cy="113197"/>
            </a:xfrm>
          </p:grpSpPr>
          <p:sp>
            <p:nvSpPr>
              <p:cNvPr id="100" name="矩形 99"/>
              <p:cNvSpPr/>
              <p:nvPr/>
            </p:nvSpPr>
            <p:spPr>
              <a:xfrm>
                <a:off x="9063987" y="3538071"/>
                <a:ext cx="2432686" cy="49626"/>
              </a:xfrm>
              <a:prstGeom prst="rect">
                <a:avLst/>
              </a:prstGeom>
              <a:solidFill>
                <a:srgbClr val="D4B38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1" name="等腰三角形 100"/>
              <p:cNvSpPr/>
              <p:nvPr/>
            </p:nvSpPr>
            <p:spPr>
              <a:xfrm rot="10800000">
                <a:off x="10140257" y="3557730"/>
                <a:ext cx="279110" cy="93538"/>
              </a:xfrm>
              <a:prstGeom prst="triangle">
                <a:avLst/>
              </a:prstGeom>
              <a:solidFill>
                <a:srgbClr val="D4B38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469249" y="1064739"/>
            <a:ext cx="1715580" cy="1260813"/>
            <a:chOff x="670497" y="1632712"/>
            <a:chExt cx="2287439" cy="1681085"/>
          </a:xfrm>
        </p:grpSpPr>
        <p:sp>
          <p:nvSpPr>
            <p:cNvPr id="105" name="文本框 104"/>
            <p:cNvSpPr txBox="1"/>
            <p:nvPr/>
          </p:nvSpPr>
          <p:spPr>
            <a:xfrm>
              <a:off x="797517" y="1632712"/>
              <a:ext cx="207656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350" b="1" kern="0" dirty="0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rPr>
                <a:t>国内权威指南</a:t>
              </a:r>
              <a:endParaRPr kumimoji="0" lang="zh-CN" alt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670497" y="2328911"/>
              <a:ext cx="2238668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中国变应性鼻炎诊断和治疗指南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2022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年，修订版</a:t>
              </a:r>
              <a:r>
                <a:rPr lang="en-US" altLang="zh-CN" sz="1400" baseline="30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[1]</a:t>
              </a: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cxnSp>
          <p:nvCxnSpPr>
            <p:cNvPr id="107" name="直接连接符 106"/>
            <p:cNvCxnSpPr/>
            <p:nvPr/>
          </p:nvCxnSpPr>
          <p:spPr>
            <a:xfrm>
              <a:off x="846289" y="2131677"/>
              <a:ext cx="211164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50000"/>
                </a:sysClr>
              </a:solidFill>
              <a:prstDash val="solid"/>
              <a:miter lim="800000"/>
            </a:ln>
            <a:effectLst/>
          </p:spPr>
        </p:cxnSp>
      </p:grpSp>
      <p:cxnSp>
        <p:nvCxnSpPr>
          <p:cNvPr id="108" name="直接连接符 107"/>
          <p:cNvCxnSpPr/>
          <p:nvPr/>
        </p:nvCxnSpPr>
        <p:spPr>
          <a:xfrm>
            <a:off x="600896" y="3667349"/>
            <a:ext cx="1625856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grpSp>
        <p:nvGrpSpPr>
          <p:cNvPr id="109" name="组合 108"/>
          <p:cNvGrpSpPr/>
          <p:nvPr/>
        </p:nvGrpSpPr>
        <p:grpSpPr>
          <a:xfrm>
            <a:off x="2607756" y="1064739"/>
            <a:ext cx="1810867" cy="1045369"/>
            <a:chOff x="3521840" y="1632712"/>
            <a:chExt cx="2414489" cy="1393826"/>
          </a:xfrm>
        </p:grpSpPr>
        <p:sp>
          <p:nvSpPr>
            <p:cNvPr id="110" name="文本框 109"/>
            <p:cNvSpPr txBox="1"/>
            <p:nvPr/>
          </p:nvSpPr>
          <p:spPr>
            <a:xfrm>
              <a:off x="3521840" y="2328911"/>
              <a:ext cx="2414489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儿童过敏性鼻炎阶梯治疗中国专家共识</a:t>
              </a:r>
              <a:r>
                <a:rPr lang="en-US" altLang="zh-CN" sz="1400" baseline="30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[2]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cxnSp>
          <p:nvCxnSpPr>
            <p:cNvPr id="111" name="直接连接符 110"/>
            <p:cNvCxnSpPr/>
            <p:nvPr/>
          </p:nvCxnSpPr>
          <p:spPr>
            <a:xfrm>
              <a:off x="3645569" y="2131677"/>
              <a:ext cx="211164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12" name="文本框 111"/>
            <p:cNvSpPr txBox="1"/>
            <p:nvPr/>
          </p:nvSpPr>
          <p:spPr>
            <a:xfrm>
              <a:off x="3563868" y="1632712"/>
              <a:ext cx="207656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国内权威指南</a:t>
              </a:r>
              <a:endParaRPr kumimoji="0" lang="zh-CN" alt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3" name="直接连接符 112"/>
          <p:cNvCxnSpPr/>
          <p:nvPr/>
        </p:nvCxnSpPr>
        <p:spPr>
          <a:xfrm>
            <a:off x="2627201" y="4671497"/>
            <a:ext cx="1625856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grpSp>
        <p:nvGrpSpPr>
          <p:cNvPr id="114" name="组合 113"/>
          <p:cNvGrpSpPr/>
          <p:nvPr/>
        </p:nvGrpSpPr>
        <p:grpSpPr>
          <a:xfrm>
            <a:off x="4686014" y="1064739"/>
            <a:ext cx="1824515" cy="1207840"/>
            <a:chOff x="6292848" y="1632712"/>
            <a:chExt cx="2432685" cy="1610453"/>
          </a:xfrm>
        </p:grpSpPr>
        <p:sp>
          <p:nvSpPr>
            <p:cNvPr id="115" name="文本框 114"/>
            <p:cNvSpPr txBox="1"/>
            <p:nvPr/>
          </p:nvSpPr>
          <p:spPr>
            <a:xfrm>
              <a:off x="6292848" y="2258279"/>
              <a:ext cx="2432685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International consensus statement on allergy and rhinology: Allergic rhinitis - 2023</a:t>
              </a:r>
              <a:r>
                <a:rPr lang="en-US" altLang="zh-CN" sz="1050" baseline="30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[3]</a:t>
              </a: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cxnSp>
          <p:nvCxnSpPr>
            <p:cNvPr id="116" name="直接连接符 115"/>
            <p:cNvCxnSpPr/>
            <p:nvPr/>
          </p:nvCxnSpPr>
          <p:spPr>
            <a:xfrm>
              <a:off x="6425771" y="2131677"/>
              <a:ext cx="211164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17" name="文本框 116"/>
            <p:cNvSpPr txBox="1"/>
            <p:nvPr/>
          </p:nvSpPr>
          <p:spPr>
            <a:xfrm>
              <a:off x="6353079" y="1632712"/>
              <a:ext cx="207656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国际权威指南</a:t>
              </a:r>
              <a:endParaRPr kumimoji="0" lang="zh-CN" alt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8" name="直接连接符 117"/>
          <p:cNvCxnSpPr/>
          <p:nvPr/>
        </p:nvCxnSpPr>
        <p:spPr>
          <a:xfrm>
            <a:off x="4743586" y="3515284"/>
            <a:ext cx="1625856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grpSp>
        <p:nvGrpSpPr>
          <p:cNvPr id="119" name="组合 118"/>
          <p:cNvGrpSpPr/>
          <p:nvPr/>
        </p:nvGrpSpPr>
        <p:grpSpPr>
          <a:xfrm>
            <a:off x="6823093" y="1064739"/>
            <a:ext cx="1704353" cy="1422395"/>
            <a:chOff x="9142290" y="1632712"/>
            <a:chExt cx="2272470" cy="1896525"/>
          </a:xfrm>
        </p:grpSpPr>
        <p:sp>
          <p:nvSpPr>
            <p:cNvPr id="120" name="文本框 119"/>
            <p:cNvSpPr txBox="1"/>
            <p:nvPr/>
          </p:nvSpPr>
          <p:spPr>
            <a:xfrm>
              <a:off x="9142290" y="2328910"/>
              <a:ext cx="2272470" cy="1200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Treatment of seasonal allergic rhinitis An 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  <a:p>
              <a:pPr lvl="0">
                <a:defRPr/>
              </a:pP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evidence-based focused 2017 guideline update</a:t>
              </a:r>
              <a:r>
                <a:rPr lang="en-US" altLang="zh-CN" sz="1050" baseline="30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[4]</a:t>
              </a: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cxnSp>
          <p:nvCxnSpPr>
            <p:cNvPr id="121" name="直接连接符 120"/>
            <p:cNvCxnSpPr/>
            <p:nvPr/>
          </p:nvCxnSpPr>
          <p:spPr>
            <a:xfrm>
              <a:off x="9227948" y="2131677"/>
              <a:ext cx="211164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22" name="文本框 121"/>
            <p:cNvSpPr txBox="1"/>
            <p:nvPr/>
          </p:nvSpPr>
          <p:spPr>
            <a:xfrm>
              <a:off x="9142290" y="1632712"/>
              <a:ext cx="207656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350" b="1" kern="0" dirty="0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rPr>
                <a:t>国际权威指南</a:t>
              </a:r>
              <a:endParaRPr kumimoji="0" lang="zh-CN" alt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23" name="直接连接符 122"/>
          <p:cNvCxnSpPr/>
          <p:nvPr/>
        </p:nvCxnSpPr>
        <p:spPr>
          <a:xfrm>
            <a:off x="6862341" y="4322777"/>
            <a:ext cx="1625856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124" name="文本框 123"/>
          <p:cNvSpPr txBox="1"/>
          <p:nvPr/>
        </p:nvSpPr>
        <p:spPr>
          <a:xfrm>
            <a:off x="530684" y="2538450"/>
            <a:ext cx="1738883" cy="112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对于中重度持续性过敏性鼻炎（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AR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），推荐在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首选鼻用糖皮质激素的基础上联合使用第二代抗组胺药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或白三烯受体拮抗剂。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2579775" y="2536649"/>
            <a:ext cx="1824515" cy="2172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症状主诉为喷嚏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流涕型的儿童中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重度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AR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起始治疗首选二代抗组胺药和鼻喷糖皮质激素（</a:t>
            </a:r>
            <a:r>
              <a:rPr lang="en-US" altLang="zh-CN" sz="105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SgAH+INCS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）联合治疗。</a:t>
            </a:r>
            <a:endParaRPr lang="en-US" altLang="zh-CN" sz="105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症状主诉为鼻塞为主型的儿童中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重度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AR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起始治疗首选</a:t>
            </a:r>
            <a:r>
              <a:rPr lang="en-US" altLang="zh-CN" sz="105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SgAH+INCS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按需加用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LTRA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或短期加用鼻用减充血剂联合治疗。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4679285" y="2588551"/>
            <a:ext cx="1796578" cy="154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鼻用糖皮质激素与鼻用抗组胺药联用获益：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起效迅速</a:t>
            </a:r>
            <a:r>
              <a:rPr lang="en-US" altLang="zh-CN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与鼻用糖皮质激素（</a:t>
            </a:r>
            <a:r>
              <a:rPr lang="en-US" altLang="zh-CN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INCS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）或鼻用抗组胺药（</a:t>
            </a:r>
            <a:r>
              <a:rPr lang="en-US" altLang="zh-CN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INAH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）单药治疗相比，联合治疗在缓解多种症状方面疗效更显著。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6768094" y="2565193"/>
            <a:ext cx="1761330" cy="112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为了改善初始治疗患者的症状控制，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与任一药物的单药治疗相比，</a:t>
            </a:r>
            <a:r>
              <a:rPr lang="en-US" altLang="zh-CN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INCS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INAH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联合治疗可能会带来更大程度的症状改善。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4016" y="4723711"/>
            <a:ext cx="1015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7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中华耳鼻咽喉头颈外科杂志</a:t>
            </a:r>
            <a:r>
              <a:rPr lang="en-US" altLang="zh-CN" sz="7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,2022,57(02)</a:t>
            </a:r>
            <a:r>
              <a:rPr lang="zh-CN" altLang="en-US" sz="7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7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106-129.   2. </a:t>
            </a:r>
            <a:r>
              <a:rPr lang="zh-CN" altLang="en-US" sz="7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中华预防医学杂志</a:t>
            </a:r>
            <a:r>
              <a:rPr lang="en-US" altLang="zh-CN" sz="7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,2022,56(09)</a:t>
            </a:r>
            <a:r>
              <a:rPr lang="zh-CN" altLang="en-US" sz="7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7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1182-1189.     </a:t>
            </a:r>
            <a:endParaRPr lang="en-US" altLang="zh-CN" sz="7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 Int Forum Allergy </a:t>
            </a:r>
            <a:r>
              <a:rPr lang="en-US" altLang="zh-CN" sz="7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Rhinol</a:t>
            </a:r>
            <a:r>
              <a:rPr lang="en-US" altLang="zh-CN" sz="7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2023 Apr;13(4):293-859.     4. Ann Allergy Asthma Immunol. 2017 Dec;119(6):489-511.e41.</a:t>
            </a:r>
            <a:endParaRPr lang="zh-CN" altLang="en-US" sz="7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-0.04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-0.04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decel="10000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-0.04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decel="10000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-0.04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-0.04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-0.04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-0.04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decel="10000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-0.04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2" y="3382346"/>
            <a:ext cx="9143999" cy="1761153"/>
            <a:chOff x="2" y="4197350"/>
            <a:chExt cx="12191998" cy="2660650"/>
          </a:xfrm>
        </p:grpSpPr>
        <p:sp>
          <p:nvSpPr>
            <p:cNvPr id="61" name="梯形 60"/>
            <p:cNvSpPr/>
            <p:nvPr/>
          </p:nvSpPr>
          <p:spPr>
            <a:xfrm>
              <a:off x="2" y="4197350"/>
              <a:ext cx="12191998" cy="2660650"/>
            </a:xfrm>
            <a:prstGeom prst="trapezoid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200" b="1" dirty="0">
                <a:solidFill>
                  <a:srgbClr val="D4B386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5" name="矩形: 圆角 4"/>
            <p:cNvSpPr/>
            <p:nvPr/>
          </p:nvSpPr>
          <p:spPr>
            <a:xfrm>
              <a:off x="2" y="4197350"/>
              <a:ext cx="12191998" cy="45719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7504" y="21854"/>
            <a:ext cx="7255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altLang="zh-CN" sz="2400" dirty="0">
                <a:solidFill>
                  <a:srgbClr val="008E8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04-</a:t>
            </a:r>
            <a:r>
              <a:rPr lang="zh-CN" altLang="en-US" sz="2400" b="1" dirty="0">
                <a:solidFill>
                  <a:srgbClr val="008E8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创新性</a:t>
            </a:r>
            <a:r>
              <a:rPr lang="en-US" altLang="zh-CN" sz="2400" b="1" dirty="0">
                <a:solidFill>
                  <a:srgbClr val="008E8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----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专利产品，填补临床空白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>
            <p:custDataLst>
              <p:tags r:id="rId2"/>
            </p:custDataLst>
          </p:nvPr>
        </p:nvGrpSpPr>
        <p:grpSpPr>
          <a:xfrm>
            <a:off x="5583251" y="1114133"/>
            <a:ext cx="2801245" cy="544198"/>
            <a:chOff x="5642598" y="5108499"/>
            <a:chExt cx="3734992" cy="725597"/>
          </a:xfrm>
        </p:grpSpPr>
        <p:sp>
          <p:nvSpPr>
            <p:cNvPr id="15" name="文本框 14"/>
            <p:cNvSpPr txBox="1"/>
            <p:nvPr/>
          </p:nvSpPr>
          <p:spPr>
            <a:xfrm>
              <a:off x="5786665" y="5108499"/>
              <a:ext cx="3590925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/>
              <a:r>
                <a:rPr lang="zh-CN" altLang="en-US" sz="1350" b="1" dirty="0">
                  <a:solidFill>
                    <a:srgbClr val="C00000"/>
                  </a:solidFill>
                  <a:latin typeface="Arial" panose="020B0604020202020204"/>
                  <a:ea typeface="微软雅黑" panose="020B0503020204020204" pitchFamily="34" charset="-122"/>
                </a:rPr>
                <a:t>国内唯一获批一线治疗</a:t>
              </a:r>
              <a:endParaRPr lang="en-US" altLang="zh-CN" sz="1350" b="1" dirty="0">
                <a:solidFill>
                  <a:srgbClr val="C00000"/>
                </a:solidFill>
                <a:latin typeface="Arial" panose="020B0604020202020204"/>
                <a:ea typeface="微软雅黑" panose="020B0503020204020204" pitchFamily="34" charset="-122"/>
              </a:endParaRPr>
            </a:p>
            <a:p>
              <a:pPr algn="ctr" defTabSz="685800"/>
              <a:r>
                <a:rPr lang="zh-CN" altLang="en-US" sz="1350" b="1" dirty="0">
                  <a:solidFill>
                    <a:srgbClr val="C00000"/>
                  </a:solidFill>
                  <a:latin typeface="Arial" panose="020B0604020202020204"/>
                  <a:ea typeface="微软雅黑" panose="020B0503020204020204" pitchFamily="34" charset="-122"/>
                </a:rPr>
                <a:t>中重度过敏性鼻炎的复方鼻喷剂</a:t>
              </a:r>
              <a:endParaRPr lang="zh-CN" altLang="en-US" sz="1350" b="1" dirty="0">
                <a:solidFill>
                  <a:srgbClr val="C00000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642598" y="5221337"/>
              <a:ext cx="3734992" cy="612759"/>
              <a:chOff x="2065764" y="2909415"/>
              <a:chExt cx="3135242" cy="514364"/>
            </a:xfrm>
            <a:solidFill>
              <a:schemeClr val="accent6"/>
            </a:solidFill>
          </p:grpSpPr>
          <p:sp>
            <p:nvSpPr>
              <p:cNvPr id="22" name="Freeform 1266"/>
              <p:cNvSpPr/>
              <p:nvPr/>
            </p:nvSpPr>
            <p:spPr bwMode="auto">
              <a:xfrm>
                <a:off x="4963624" y="2909415"/>
                <a:ext cx="237382" cy="497420"/>
              </a:xfrm>
              <a:custGeom>
                <a:avLst/>
                <a:gdLst>
                  <a:gd name="T0" fmla="*/ 683 w 900"/>
                  <a:gd name="T1" fmla="*/ 1322 h 1887"/>
                  <a:gd name="T2" fmla="*/ 621 w 900"/>
                  <a:gd name="T3" fmla="*/ 1439 h 1887"/>
                  <a:gd name="T4" fmla="*/ 824 w 900"/>
                  <a:gd name="T5" fmla="*/ 1387 h 1887"/>
                  <a:gd name="T6" fmla="*/ 479 w 900"/>
                  <a:gd name="T7" fmla="*/ 1621 h 1887"/>
                  <a:gd name="T8" fmla="*/ 762 w 900"/>
                  <a:gd name="T9" fmla="*/ 1543 h 1887"/>
                  <a:gd name="T10" fmla="*/ 431 w 900"/>
                  <a:gd name="T11" fmla="*/ 1687 h 1887"/>
                  <a:gd name="T12" fmla="*/ 436 w 900"/>
                  <a:gd name="T13" fmla="*/ 1733 h 1887"/>
                  <a:gd name="T14" fmla="*/ 559 w 900"/>
                  <a:gd name="T15" fmla="*/ 1792 h 1887"/>
                  <a:gd name="T16" fmla="*/ 194 w 900"/>
                  <a:gd name="T17" fmla="*/ 1826 h 1887"/>
                  <a:gd name="T18" fmla="*/ 51 w 900"/>
                  <a:gd name="T19" fmla="*/ 1867 h 1887"/>
                  <a:gd name="T20" fmla="*/ 309 w 900"/>
                  <a:gd name="T21" fmla="*/ 1508 h 1887"/>
                  <a:gd name="T22" fmla="*/ 270 w 900"/>
                  <a:gd name="T23" fmla="*/ 1764 h 1887"/>
                  <a:gd name="T24" fmla="*/ 434 w 900"/>
                  <a:gd name="T25" fmla="*/ 1368 h 1887"/>
                  <a:gd name="T26" fmla="*/ 466 w 900"/>
                  <a:gd name="T27" fmla="*/ 1606 h 1887"/>
                  <a:gd name="T28" fmla="*/ 495 w 900"/>
                  <a:gd name="T29" fmla="*/ 1364 h 1887"/>
                  <a:gd name="T30" fmla="*/ 599 w 900"/>
                  <a:gd name="T31" fmla="*/ 1435 h 1887"/>
                  <a:gd name="T32" fmla="*/ 581 w 900"/>
                  <a:gd name="T33" fmla="*/ 1221 h 1887"/>
                  <a:gd name="T34" fmla="*/ 686 w 900"/>
                  <a:gd name="T35" fmla="*/ 1249 h 1887"/>
                  <a:gd name="T36" fmla="*/ 599 w 900"/>
                  <a:gd name="T37" fmla="*/ 997 h 1887"/>
                  <a:gd name="T38" fmla="*/ 731 w 900"/>
                  <a:gd name="T39" fmla="*/ 946 h 1887"/>
                  <a:gd name="T40" fmla="*/ 563 w 900"/>
                  <a:gd name="T41" fmla="*/ 759 h 1887"/>
                  <a:gd name="T42" fmla="*/ 715 w 900"/>
                  <a:gd name="T43" fmla="*/ 772 h 1887"/>
                  <a:gd name="T44" fmla="*/ 526 w 900"/>
                  <a:gd name="T45" fmla="*/ 622 h 1887"/>
                  <a:gd name="T46" fmla="*/ 669 w 900"/>
                  <a:gd name="T47" fmla="*/ 618 h 1887"/>
                  <a:gd name="T48" fmla="*/ 562 w 900"/>
                  <a:gd name="T49" fmla="*/ 494 h 1887"/>
                  <a:gd name="T50" fmla="*/ 592 w 900"/>
                  <a:gd name="T51" fmla="*/ 471 h 1887"/>
                  <a:gd name="T52" fmla="*/ 556 w 900"/>
                  <a:gd name="T53" fmla="*/ 410 h 1887"/>
                  <a:gd name="T54" fmla="*/ 361 w 900"/>
                  <a:gd name="T55" fmla="*/ 332 h 1887"/>
                  <a:gd name="T56" fmla="*/ 443 w 900"/>
                  <a:gd name="T57" fmla="*/ 279 h 1887"/>
                  <a:gd name="T58" fmla="*/ 222 w 900"/>
                  <a:gd name="T59" fmla="*/ 225 h 1887"/>
                  <a:gd name="T60" fmla="*/ 197 w 900"/>
                  <a:gd name="T61" fmla="*/ 187 h 1887"/>
                  <a:gd name="T62" fmla="*/ 180 w 900"/>
                  <a:gd name="T63" fmla="*/ 104 h 1887"/>
                  <a:gd name="T64" fmla="*/ 204 w 900"/>
                  <a:gd name="T65" fmla="*/ 84 h 1887"/>
                  <a:gd name="T66" fmla="*/ 218 w 900"/>
                  <a:gd name="T67" fmla="*/ 0 h 1887"/>
                  <a:gd name="T68" fmla="*/ 338 w 900"/>
                  <a:gd name="T69" fmla="*/ 171 h 1887"/>
                  <a:gd name="T70" fmla="*/ 423 w 900"/>
                  <a:gd name="T71" fmla="*/ 138 h 1887"/>
                  <a:gd name="T72" fmla="*/ 472 w 900"/>
                  <a:gd name="T73" fmla="*/ 272 h 1887"/>
                  <a:gd name="T74" fmla="*/ 534 w 900"/>
                  <a:gd name="T75" fmla="*/ 221 h 1887"/>
                  <a:gd name="T76" fmla="*/ 573 w 900"/>
                  <a:gd name="T77" fmla="*/ 398 h 1887"/>
                  <a:gd name="T78" fmla="*/ 648 w 900"/>
                  <a:gd name="T79" fmla="*/ 352 h 1887"/>
                  <a:gd name="T80" fmla="*/ 654 w 900"/>
                  <a:gd name="T81" fmla="*/ 522 h 1887"/>
                  <a:gd name="T82" fmla="*/ 727 w 900"/>
                  <a:gd name="T83" fmla="*/ 429 h 1887"/>
                  <a:gd name="T84" fmla="*/ 790 w 900"/>
                  <a:gd name="T85" fmla="*/ 517 h 1887"/>
                  <a:gd name="T86" fmla="*/ 731 w 900"/>
                  <a:gd name="T87" fmla="*/ 770 h 1887"/>
                  <a:gd name="T88" fmla="*/ 859 w 900"/>
                  <a:gd name="T89" fmla="*/ 692 h 1887"/>
                  <a:gd name="T90" fmla="*/ 749 w 900"/>
                  <a:gd name="T91" fmla="*/ 946 h 1887"/>
                  <a:gd name="T92" fmla="*/ 849 w 900"/>
                  <a:gd name="T93" fmla="*/ 902 h 1887"/>
                  <a:gd name="T94" fmla="*/ 738 w 900"/>
                  <a:gd name="T95" fmla="*/ 1127 h 1887"/>
                  <a:gd name="T96" fmla="*/ 712 w 900"/>
                  <a:gd name="T97" fmla="*/ 1236 h 1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0" h="1887">
                    <a:moveTo>
                      <a:pt x="900" y="1106"/>
                    </a:moveTo>
                    <a:cubicBezTo>
                      <a:pt x="894" y="1125"/>
                      <a:pt x="889" y="1144"/>
                      <a:pt x="883" y="1163"/>
                    </a:cubicBezTo>
                    <a:cubicBezTo>
                      <a:pt x="869" y="1202"/>
                      <a:pt x="851" y="1239"/>
                      <a:pt x="823" y="1269"/>
                    </a:cubicBezTo>
                    <a:cubicBezTo>
                      <a:pt x="785" y="1310"/>
                      <a:pt x="739" y="1329"/>
                      <a:pt x="683" y="1322"/>
                    </a:cubicBezTo>
                    <a:cubicBezTo>
                      <a:pt x="679" y="1322"/>
                      <a:pt x="676" y="1322"/>
                      <a:pt x="674" y="1326"/>
                    </a:cubicBezTo>
                    <a:cubicBezTo>
                      <a:pt x="655" y="1364"/>
                      <a:pt x="636" y="1402"/>
                      <a:pt x="617" y="1440"/>
                    </a:cubicBezTo>
                    <a:cubicBezTo>
                      <a:pt x="616" y="1441"/>
                      <a:pt x="617" y="1441"/>
                      <a:pt x="616" y="1443"/>
                    </a:cubicBezTo>
                    <a:cubicBezTo>
                      <a:pt x="618" y="1441"/>
                      <a:pt x="620" y="1440"/>
                      <a:pt x="621" y="1439"/>
                    </a:cubicBezTo>
                    <a:cubicBezTo>
                      <a:pt x="651" y="1408"/>
                      <a:pt x="680" y="1377"/>
                      <a:pt x="717" y="1355"/>
                    </a:cubicBezTo>
                    <a:cubicBezTo>
                      <a:pt x="756" y="1330"/>
                      <a:pt x="800" y="1318"/>
                      <a:pt x="847" y="1322"/>
                    </a:cubicBezTo>
                    <a:cubicBezTo>
                      <a:pt x="850" y="1322"/>
                      <a:pt x="852" y="1323"/>
                      <a:pt x="858" y="1324"/>
                    </a:cubicBezTo>
                    <a:cubicBezTo>
                      <a:pt x="846" y="1346"/>
                      <a:pt x="836" y="1367"/>
                      <a:pt x="824" y="1387"/>
                    </a:cubicBezTo>
                    <a:cubicBezTo>
                      <a:pt x="803" y="1422"/>
                      <a:pt x="778" y="1454"/>
                      <a:pt x="746" y="1479"/>
                    </a:cubicBezTo>
                    <a:cubicBezTo>
                      <a:pt x="693" y="1520"/>
                      <a:pt x="635" y="1533"/>
                      <a:pt x="571" y="1510"/>
                    </a:cubicBezTo>
                    <a:cubicBezTo>
                      <a:pt x="555" y="1529"/>
                      <a:pt x="541" y="1548"/>
                      <a:pt x="525" y="1567"/>
                    </a:cubicBezTo>
                    <a:cubicBezTo>
                      <a:pt x="510" y="1585"/>
                      <a:pt x="494" y="1602"/>
                      <a:pt x="479" y="1621"/>
                    </a:cubicBezTo>
                    <a:cubicBezTo>
                      <a:pt x="482" y="1619"/>
                      <a:pt x="485" y="1617"/>
                      <a:pt x="489" y="1615"/>
                    </a:cubicBezTo>
                    <a:cubicBezTo>
                      <a:pt x="516" y="1598"/>
                      <a:pt x="543" y="1580"/>
                      <a:pt x="571" y="1565"/>
                    </a:cubicBezTo>
                    <a:cubicBezTo>
                      <a:pt x="610" y="1543"/>
                      <a:pt x="653" y="1530"/>
                      <a:pt x="699" y="1531"/>
                    </a:cubicBezTo>
                    <a:cubicBezTo>
                      <a:pt x="720" y="1532"/>
                      <a:pt x="741" y="1534"/>
                      <a:pt x="762" y="1543"/>
                    </a:cubicBezTo>
                    <a:cubicBezTo>
                      <a:pt x="752" y="1556"/>
                      <a:pt x="743" y="1569"/>
                      <a:pt x="733" y="1580"/>
                    </a:cubicBezTo>
                    <a:cubicBezTo>
                      <a:pt x="699" y="1619"/>
                      <a:pt x="663" y="1654"/>
                      <a:pt x="617" y="1678"/>
                    </a:cubicBezTo>
                    <a:cubicBezTo>
                      <a:pt x="563" y="1706"/>
                      <a:pt x="507" y="1717"/>
                      <a:pt x="448" y="1695"/>
                    </a:cubicBezTo>
                    <a:cubicBezTo>
                      <a:pt x="442" y="1693"/>
                      <a:pt x="437" y="1690"/>
                      <a:pt x="431" y="1687"/>
                    </a:cubicBezTo>
                    <a:cubicBezTo>
                      <a:pt x="426" y="1684"/>
                      <a:pt x="421" y="1681"/>
                      <a:pt x="418" y="1679"/>
                    </a:cubicBezTo>
                    <a:cubicBezTo>
                      <a:pt x="369" y="1714"/>
                      <a:pt x="322" y="1749"/>
                      <a:pt x="277" y="1781"/>
                    </a:cubicBezTo>
                    <a:cubicBezTo>
                      <a:pt x="286" y="1778"/>
                      <a:pt x="300" y="1772"/>
                      <a:pt x="313" y="1768"/>
                    </a:cubicBezTo>
                    <a:cubicBezTo>
                      <a:pt x="353" y="1753"/>
                      <a:pt x="394" y="1740"/>
                      <a:pt x="436" y="1733"/>
                    </a:cubicBezTo>
                    <a:cubicBezTo>
                      <a:pt x="482" y="1726"/>
                      <a:pt x="526" y="1729"/>
                      <a:pt x="569" y="1747"/>
                    </a:cubicBezTo>
                    <a:cubicBezTo>
                      <a:pt x="578" y="1750"/>
                      <a:pt x="585" y="1754"/>
                      <a:pt x="593" y="1758"/>
                    </a:cubicBezTo>
                    <a:cubicBezTo>
                      <a:pt x="595" y="1759"/>
                      <a:pt x="596" y="1760"/>
                      <a:pt x="598" y="1762"/>
                    </a:cubicBezTo>
                    <a:cubicBezTo>
                      <a:pt x="585" y="1772"/>
                      <a:pt x="572" y="1782"/>
                      <a:pt x="559" y="1792"/>
                    </a:cubicBezTo>
                    <a:cubicBezTo>
                      <a:pt x="517" y="1822"/>
                      <a:pt x="472" y="1848"/>
                      <a:pt x="423" y="1865"/>
                    </a:cubicBezTo>
                    <a:cubicBezTo>
                      <a:pt x="374" y="1881"/>
                      <a:pt x="325" y="1887"/>
                      <a:pt x="275" y="1874"/>
                    </a:cubicBezTo>
                    <a:cubicBezTo>
                      <a:pt x="245" y="1866"/>
                      <a:pt x="218" y="1852"/>
                      <a:pt x="197" y="1829"/>
                    </a:cubicBezTo>
                    <a:cubicBezTo>
                      <a:pt x="196" y="1827"/>
                      <a:pt x="194" y="1826"/>
                      <a:pt x="194" y="1826"/>
                    </a:cubicBezTo>
                    <a:cubicBezTo>
                      <a:pt x="159" y="1840"/>
                      <a:pt x="125" y="1855"/>
                      <a:pt x="91" y="1869"/>
                    </a:cubicBezTo>
                    <a:cubicBezTo>
                      <a:pt x="80" y="1874"/>
                      <a:pt x="68" y="1877"/>
                      <a:pt x="57" y="1881"/>
                    </a:cubicBezTo>
                    <a:cubicBezTo>
                      <a:pt x="51" y="1883"/>
                      <a:pt x="46" y="1885"/>
                      <a:pt x="43" y="1878"/>
                    </a:cubicBezTo>
                    <a:cubicBezTo>
                      <a:pt x="40" y="1871"/>
                      <a:pt x="46" y="1869"/>
                      <a:pt x="51" y="1867"/>
                    </a:cubicBezTo>
                    <a:cubicBezTo>
                      <a:pt x="94" y="1849"/>
                      <a:pt x="136" y="1832"/>
                      <a:pt x="178" y="1815"/>
                    </a:cubicBezTo>
                    <a:cubicBezTo>
                      <a:pt x="183" y="1813"/>
                      <a:pt x="185" y="1811"/>
                      <a:pt x="184" y="1805"/>
                    </a:cubicBezTo>
                    <a:cubicBezTo>
                      <a:pt x="170" y="1749"/>
                      <a:pt x="179" y="1696"/>
                      <a:pt x="207" y="1646"/>
                    </a:cubicBezTo>
                    <a:cubicBezTo>
                      <a:pt x="235" y="1595"/>
                      <a:pt x="270" y="1550"/>
                      <a:pt x="309" y="1508"/>
                    </a:cubicBezTo>
                    <a:cubicBezTo>
                      <a:pt x="310" y="1507"/>
                      <a:pt x="311" y="1507"/>
                      <a:pt x="312" y="1506"/>
                    </a:cubicBezTo>
                    <a:cubicBezTo>
                      <a:pt x="342" y="1541"/>
                      <a:pt x="358" y="1580"/>
                      <a:pt x="352" y="1627"/>
                    </a:cubicBezTo>
                    <a:cubicBezTo>
                      <a:pt x="347" y="1671"/>
                      <a:pt x="324" y="1706"/>
                      <a:pt x="295" y="1737"/>
                    </a:cubicBezTo>
                    <a:cubicBezTo>
                      <a:pt x="287" y="1746"/>
                      <a:pt x="278" y="1755"/>
                      <a:pt x="270" y="1764"/>
                    </a:cubicBezTo>
                    <a:cubicBezTo>
                      <a:pt x="317" y="1736"/>
                      <a:pt x="362" y="1703"/>
                      <a:pt x="402" y="1668"/>
                    </a:cubicBezTo>
                    <a:cubicBezTo>
                      <a:pt x="394" y="1646"/>
                      <a:pt x="385" y="1625"/>
                      <a:pt x="379" y="1604"/>
                    </a:cubicBezTo>
                    <a:cubicBezTo>
                      <a:pt x="369" y="1568"/>
                      <a:pt x="372" y="1531"/>
                      <a:pt x="382" y="1495"/>
                    </a:cubicBezTo>
                    <a:cubicBezTo>
                      <a:pt x="394" y="1450"/>
                      <a:pt x="412" y="1408"/>
                      <a:pt x="434" y="1368"/>
                    </a:cubicBezTo>
                    <a:cubicBezTo>
                      <a:pt x="435" y="1367"/>
                      <a:pt x="435" y="1366"/>
                      <a:pt x="436" y="1364"/>
                    </a:cubicBezTo>
                    <a:cubicBezTo>
                      <a:pt x="475" y="1391"/>
                      <a:pt x="500" y="1427"/>
                      <a:pt x="505" y="1474"/>
                    </a:cubicBezTo>
                    <a:cubicBezTo>
                      <a:pt x="510" y="1517"/>
                      <a:pt x="496" y="1555"/>
                      <a:pt x="475" y="1591"/>
                    </a:cubicBezTo>
                    <a:cubicBezTo>
                      <a:pt x="472" y="1596"/>
                      <a:pt x="469" y="1601"/>
                      <a:pt x="466" y="1606"/>
                    </a:cubicBezTo>
                    <a:cubicBezTo>
                      <a:pt x="467" y="1607"/>
                      <a:pt x="468" y="1608"/>
                      <a:pt x="469" y="1608"/>
                    </a:cubicBezTo>
                    <a:cubicBezTo>
                      <a:pt x="498" y="1573"/>
                      <a:pt x="527" y="1538"/>
                      <a:pt x="557" y="1503"/>
                    </a:cubicBezTo>
                    <a:cubicBezTo>
                      <a:pt x="549" y="1493"/>
                      <a:pt x="541" y="1485"/>
                      <a:pt x="535" y="1476"/>
                    </a:cubicBezTo>
                    <a:cubicBezTo>
                      <a:pt x="510" y="1443"/>
                      <a:pt x="496" y="1405"/>
                      <a:pt x="495" y="1364"/>
                    </a:cubicBezTo>
                    <a:cubicBezTo>
                      <a:pt x="493" y="1314"/>
                      <a:pt x="502" y="1266"/>
                      <a:pt x="516" y="1218"/>
                    </a:cubicBezTo>
                    <a:cubicBezTo>
                      <a:pt x="516" y="1218"/>
                      <a:pt x="516" y="1217"/>
                      <a:pt x="517" y="1216"/>
                    </a:cubicBezTo>
                    <a:cubicBezTo>
                      <a:pt x="558" y="1236"/>
                      <a:pt x="591" y="1263"/>
                      <a:pt x="606" y="1307"/>
                    </a:cubicBezTo>
                    <a:cubicBezTo>
                      <a:pt x="620" y="1351"/>
                      <a:pt x="613" y="1393"/>
                      <a:pt x="599" y="1435"/>
                    </a:cubicBezTo>
                    <a:cubicBezTo>
                      <a:pt x="600" y="1436"/>
                      <a:pt x="601" y="1436"/>
                      <a:pt x="602" y="1436"/>
                    </a:cubicBezTo>
                    <a:cubicBezTo>
                      <a:pt x="622" y="1397"/>
                      <a:pt x="642" y="1357"/>
                      <a:pt x="661" y="1318"/>
                    </a:cubicBezTo>
                    <a:cubicBezTo>
                      <a:pt x="646" y="1306"/>
                      <a:pt x="633" y="1295"/>
                      <a:pt x="620" y="1283"/>
                    </a:cubicBezTo>
                    <a:cubicBezTo>
                      <a:pt x="603" y="1265"/>
                      <a:pt x="591" y="1244"/>
                      <a:pt x="581" y="1221"/>
                    </a:cubicBezTo>
                    <a:cubicBezTo>
                      <a:pt x="561" y="1175"/>
                      <a:pt x="561" y="1127"/>
                      <a:pt x="561" y="1079"/>
                    </a:cubicBezTo>
                    <a:cubicBezTo>
                      <a:pt x="561" y="1073"/>
                      <a:pt x="562" y="1066"/>
                      <a:pt x="563" y="1059"/>
                    </a:cubicBezTo>
                    <a:cubicBezTo>
                      <a:pt x="606" y="1068"/>
                      <a:pt x="641" y="1090"/>
                      <a:pt x="664" y="1127"/>
                    </a:cubicBezTo>
                    <a:cubicBezTo>
                      <a:pt x="687" y="1165"/>
                      <a:pt x="688" y="1207"/>
                      <a:pt x="686" y="1249"/>
                    </a:cubicBezTo>
                    <a:cubicBezTo>
                      <a:pt x="692" y="1229"/>
                      <a:pt x="698" y="1208"/>
                      <a:pt x="703" y="1188"/>
                    </a:cubicBezTo>
                    <a:cubicBezTo>
                      <a:pt x="708" y="1169"/>
                      <a:pt x="711" y="1150"/>
                      <a:pt x="715" y="1131"/>
                    </a:cubicBezTo>
                    <a:cubicBezTo>
                      <a:pt x="716" y="1127"/>
                      <a:pt x="716" y="1124"/>
                      <a:pt x="712" y="1123"/>
                    </a:cubicBezTo>
                    <a:cubicBezTo>
                      <a:pt x="654" y="1099"/>
                      <a:pt x="618" y="1056"/>
                      <a:pt x="599" y="997"/>
                    </a:cubicBezTo>
                    <a:cubicBezTo>
                      <a:pt x="589" y="967"/>
                      <a:pt x="582" y="936"/>
                      <a:pt x="578" y="903"/>
                    </a:cubicBezTo>
                    <a:cubicBezTo>
                      <a:pt x="619" y="904"/>
                      <a:pt x="654" y="918"/>
                      <a:pt x="682" y="948"/>
                    </a:cubicBezTo>
                    <a:cubicBezTo>
                      <a:pt x="710" y="978"/>
                      <a:pt x="720" y="1015"/>
                      <a:pt x="726" y="1054"/>
                    </a:cubicBezTo>
                    <a:cubicBezTo>
                      <a:pt x="731" y="1018"/>
                      <a:pt x="732" y="982"/>
                      <a:pt x="731" y="946"/>
                    </a:cubicBezTo>
                    <a:cubicBezTo>
                      <a:pt x="716" y="940"/>
                      <a:pt x="701" y="936"/>
                      <a:pt x="687" y="930"/>
                    </a:cubicBezTo>
                    <a:cubicBezTo>
                      <a:pt x="648" y="912"/>
                      <a:pt x="621" y="882"/>
                      <a:pt x="601" y="845"/>
                    </a:cubicBezTo>
                    <a:cubicBezTo>
                      <a:pt x="588" y="820"/>
                      <a:pt x="578" y="794"/>
                      <a:pt x="566" y="769"/>
                    </a:cubicBezTo>
                    <a:cubicBezTo>
                      <a:pt x="565" y="766"/>
                      <a:pt x="564" y="763"/>
                      <a:pt x="563" y="759"/>
                    </a:cubicBezTo>
                    <a:cubicBezTo>
                      <a:pt x="602" y="754"/>
                      <a:pt x="637" y="762"/>
                      <a:pt x="667" y="784"/>
                    </a:cubicBezTo>
                    <a:cubicBezTo>
                      <a:pt x="698" y="807"/>
                      <a:pt x="715" y="839"/>
                      <a:pt x="727" y="874"/>
                    </a:cubicBezTo>
                    <a:cubicBezTo>
                      <a:pt x="727" y="874"/>
                      <a:pt x="728" y="874"/>
                      <a:pt x="729" y="873"/>
                    </a:cubicBezTo>
                    <a:cubicBezTo>
                      <a:pt x="724" y="839"/>
                      <a:pt x="719" y="805"/>
                      <a:pt x="715" y="772"/>
                    </a:cubicBezTo>
                    <a:cubicBezTo>
                      <a:pt x="702" y="770"/>
                      <a:pt x="690" y="769"/>
                      <a:pt x="679" y="766"/>
                    </a:cubicBezTo>
                    <a:cubicBezTo>
                      <a:pt x="644" y="759"/>
                      <a:pt x="616" y="741"/>
                      <a:pt x="591" y="716"/>
                    </a:cubicBezTo>
                    <a:cubicBezTo>
                      <a:pt x="566" y="690"/>
                      <a:pt x="546" y="660"/>
                      <a:pt x="529" y="628"/>
                    </a:cubicBezTo>
                    <a:cubicBezTo>
                      <a:pt x="528" y="627"/>
                      <a:pt x="528" y="625"/>
                      <a:pt x="526" y="622"/>
                    </a:cubicBezTo>
                    <a:cubicBezTo>
                      <a:pt x="561" y="613"/>
                      <a:pt x="594" y="615"/>
                      <a:pt x="626" y="631"/>
                    </a:cubicBezTo>
                    <a:cubicBezTo>
                      <a:pt x="659" y="647"/>
                      <a:pt x="679" y="674"/>
                      <a:pt x="698" y="704"/>
                    </a:cubicBezTo>
                    <a:cubicBezTo>
                      <a:pt x="694" y="691"/>
                      <a:pt x="690" y="678"/>
                      <a:pt x="686" y="666"/>
                    </a:cubicBezTo>
                    <a:cubicBezTo>
                      <a:pt x="681" y="650"/>
                      <a:pt x="675" y="634"/>
                      <a:pt x="669" y="618"/>
                    </a:cubicBezTo>
                    <a:cubicBezTo>
                      <a:pt x="668" y="616"/>
                      <a:pt x="665" y="613"/>
                      <a:pt x="663" y="613"/>
                    </a:cubicBezTo>
                    <a:cubicBezTo>
                      <a:pt x="600" y="619"/>
                      <a:pt x="552" y="593"/>
                      <a:pt x="511" y="549"/>
                    </a:cubicBezTo>
                    <a:cubicBezTo>
                      <a:pt x="497" y="534"/>
                      <a:pt x="483" y="517"/>
                      <a:pt x="469" y="501"/>
                    </a:cubicBezTo>
                    <a:cubicBezTo>
                      <a:pt x="500" y="487"/>
                      <a:pt x="531" y="485"/>
                      <a:pt x="562" y="494"/>
                    </a:cubicBezTo>
                    <a:cubicBezTo>
                      <a:pt x="594" y="504"/>
                      <a:pt x="617" y="524"/>
                      <a:pt x="639" y="547"/>
                    </a:cubicBezTo>
                    <a:cubicBezTo>
                      <a:pt x="633" y="536"/>
                      <a:pt x="628" y="525"/>
                      <a:pt x="621" y="513"/>
                    </a:cubicBezTo>
                    <a:cubicBezTo>
                      <a:pt x="615" y="501"/>
                      <a:pt x="607" y="488"/>
                      <a:pt x="600" y="475"/>
                    </a:cubicBezTo>
                    <a:cubicBezTo>
                      <a:pt x="598" y="473"/>
                      <a:pt x="594" y="471"/>
                      <a:pt x="592" y="471"/>
                    </a:cubicBezTo>
                    <a:cubicBezTo>
                      <a:pt x="545" y="482"/>
                      <a:pt x="503" y="473"/>
                      <a:pt x="464" y="446"/>
                    </a:cubicBezTo>
                    <a:cubicBezTo>
                      <a:pt x="441" y="430"/>
                      <a:pt x="421" y="412"/>
                      <a:pt x="399" y="394"/>
                    </a:cubicBezTo>
                    <a:cubicBezTo>
                      <a:pt x="398" y="394"/>
                      <a:pt x="398" y="392"/>
                      <a:pt x="397" y="391"/>
                    </a:cubicBezTo>
                    <a:cubicBezTo>
                      <a:pt x="429" y="369"/>
                      <a:pt x="490" y="356"/>
                      <a:pt x="556" y="410"/>
                    </a:cubicBezTo>
                    <a:cubicBezTo>
                      <a:pt x="548" y="400"/>
                      <a:pt x="541" y="390"/>
                      <a:pt x="534" y="380"/>
                    </a:cubicBezTo>
                    <a:cubicBezTo>
                      <a:pt x="526" y="370"/>
                      <a:pt x="518" y="361"/>
                      <a:pt x="510" y="351"/>
                    </a:cubicBezTo>
                    <a:cubicBezTo>
                      <a:pt x="490" y="359"/>
                      <a:pt x="470" y="363"/>
                      <a:pt x="448" y="362"/>
                    </a:cubicBezTo>
                    <a:cubicBezTo>
                      <a:pt x="417" y="360"/>
                      <a:pt x="389" y="347"/>
                      <a:pt x="361" y="332"/>
                    </a:cubicBezTo>
                    <a:cubicBezTo>
                      <a:pt x="345" y="323"/>
                      <a:pt x="330" y="312"/>
                      <a:pt x="312" y="301"/>
                    </a:cubicBezTo>
                    <a:cubicBezTo>
                      <a:pt x="335" y="283"/>
                      <a:pt x="359" y="275"/>
                      <a:pt x="387" y="275"/>
                    </a:cubicBezTo>
                    <a:cubicBezTo>
                      <a:pt x="414" y="275"/>
                      <a:pt x="438" y="285"/>
                      <a:pt x="462" y="297"/>
                    </a:cubicBezTo>
                    <a:cubicBezTo>
                      <a:pt x="456" y="291"/>
                      <a:pt x="449" y="285"/>
                      <a:pt x="443" y="279"/>
                    </a:cubicBezTo>
                    <a:cubicBezTo>
                      <a:pt x="436" y="272"/>
                      <a:pt x="429" y="267"/>
                      <a:pt x="423" y="260"/>
                    </a:cubicBezTo>
                    <a:cubicBezTo>
                      <a:pt x="417" y="253"/>
                      <a:pt x="412" y="252"/>
                      <a:pt x="402" y="256"/>
                    </a:cubicBezTo>
                    <a:cubicBezTo>
                      <a:pt x="376" y="269"/>
                      <a:pt x="348" y="271"/>
                      <a:pt x="320" y="265"/>
                    </a:cubicBezTo>
                    <a:cubicBezTo>
                      <a:pt x="286" y="257"/>
                      <a:pt x="254" y="243"/>
                      <a:pt x="222" y="225"/>
                    </a:cubicBezTo>
                    <a:cubicBezTo>
                      <a:pt x="264" y="185"/>
                      <a:pt x="310" y="188"/>
                      <a:pt x="360" y="206"/>
                    </a:cubicBezTo>
                    <a:cubicBezTo>
                      <a:pt x="344" y="195"/>
                      <a:pt x="328" y="183"/>
                      <a:pt x="312" y="172"/>
                    </a:cubicBezTo>
                    <a:cubicBezTo>
                      <a:pt x="311" y="171"/>
                      <a:pt x="308" y="171"/>
                      <a:pt x="306" y="172"/>
                    </a:cubicBezTo>
                    <a:cubicBezTo>
                      <a:pt x="272" y="196"/>
                      <a:pt x="235" y="196"/>
                      <a:pt x="197" y="187"/>
                    </a:cubicBezTo>
                    <a:cubicBezTo>
                      <a:pt x="174" y="181"/>
                      <a:pt x="151" y="173"/>
                      <a:pt x="127" y="166"/>
                    </a:cubicBezTo>
                    <a:cubicBezTo>
                      <a:pt x="142" y="145"/>
                      <a:pt x="161" y="134"/>
                      <a:pt x="184" y="130"/>
                    </a:cubicBezTo>
                    <a:cubicBezTo>
                      <a:pt x="207" y="126"/>
                      <a:pt x="230" y="129"/>
                      <a:pt x="252" y="134"/>
                    </a:cubicBezTo>
                    <a:cubicBezTo>
                      <a:pt x="230" y="121"/>
                      <a:pt x="208" y="108"/>
                      <a:pt x="180" y="104"/>
                    </a:cubicBezTo>
                    <a:cubicBezTo>
                      <a:pt x="113" y="94"/>
                      <a:pt x="56" y="63"/>
                      <a:pt x="3" y="21"/>
                    </a:cubicBezTo>
                    <a:cubicBezTo>
                      <a:pt x="2" y="21"/>
                      <a:pt x="2" y="20"/>
                      <a:pt x="0" y="17"/>
                    </a:cubicBezTo>
                    <a:cubicBezTo>
                      <a:pt x="16" y="17"/>
                      <a:pt x="30" y="16"/>
                      <a:pt x="44" y="17"/>
                    </a:cubicBezTo>
                    <a:cubicBezTo>
                      <a:pt x="106" y="20"/>
                      <a:pt x="161" y="39"/>
                      <a:pt x="204" y="84"/>
                    </a:cubicBezTo>
                    <a:cubicBezTo>
                      <a:pt x="222" y="102"/>
                      <a:pt x="246" y="109"/>
                      <a:pt x="265" y="123"/>
                    </a:cubicBezTo>
                    <a:cubicBezTo>
                      <a:pt x="255" y="110"/>
                      <a:pt x="244" y="98"/>
                      <a:pt x="235" y="86"/>
                    </a:cubicBezTo>
                    <a:cubicBezTo>
                      <a:pt x="215" y="60"/>
                      <a:pt x="208" y="32"/>
                      <a:pt x="216" y="0"/>
                    </a:cubicBezTo>
                    <a:cubicBezTo>
                      <a:pt x="217" y="0"/>
                      <a:pt x="217" y="0"/>
                      <a:pt x="218" y="0"/>
                    </a:cubicBezTo>
                    <a:cubicBezTo>
                      <a:pt x="221" y="2"/>
                      <a:pt x="225" y="4"/>
                      <a:pt x="229" y="7"/>
                    </a:cubicBezTo>
                    <a:cubicBezTo>
                      <a:pt x="255" y="22"/>
                      <a:pt x="280" y="40"/>
                      <a:pt x="300" y="63"/>
                    </a:cubicBezTo>
                    <a:cubicBezTo>
                      <a:pt x="319" y="85"/>
                      <a:pt x="332" y="110"/>
                      <a:pt x="325" y="138"/>
                    </a:cubicBezTo>
                    <a:cubicBezTo>
                      <a:pt x="320" y="155"/>
                      <a:pt x="325" y="163"/>
                      <a:pt x="338" y="171"/>
                    </a:cubicBezTo>
                    <a:cubicBezTo>
                      <a:pt x="352" y="180"/>
                      <a:pt x="365" y="191"/>
                      <a:pt x="379" y="201"/>
                    </a:cubicBezTo>
                    <a:cubicBezTo>
                      <a:pt x="347" y="158"/>
                      <a:pt x="319" y="115"/>
                      <a:pt x="341" y="59"/>
                    </a:cubicBezTo>
                    <a:cubicBezTo>
                      <a:pt x="343" y="59"/>
                      <a:pt x="344" y="59"/>
                      <a:pt x="345" y="60"/>
                    </a:cubicBezTo>
                    <a:cubicBezTo>
                      <a:pt x="375" y="81"/>
                      <a:pt x="403" y="106"/>
                      <a:pt x="423" y="138"/>
                    </a:cubicBezTo>
                    <a:cubicBezTo>
                      <a:pt x="436" y="160"/>
                      <a:pt x="443" y="184"/>
                      <a:pt x="437" y="209"/>
                    </a:cubicBezTo>
                    <a:cubicBezTo>
                      <a:pt x="435" y="220"/>
                      <a:pt x="430" y="230"/>
                      <a:pt x="428" y="238"/>
                    </a:cubicBezTo>
                    <a:cubicBezTo>
                      <a:pt x="447" y="258"/>
                      <a:pt x="465" y="278"/>
                      <a:pt x="483" y="297"/>
                    </a:cubicBezTo>
                    <a:cubicBezTo>
                      <a:pt x="480" y="288"/>
                      <a:pt x="476" y="280"/>
                      <a:pt x="472" y="272"/>
                    </a:cubicBezTo>
                    <a:cubicBezTo>
                      <a:pt x="457" y="243"/>
                      <a:pt x="446" y="214"/>
                      <a:pt x="451" y="180"/>
                    </a:cubicBezTo>
                    <a:cubicBezTo>
                      <a:pt x="453" y="165"/>
                      <a:pt x="458" y="150"/>
                      <a:pt x="467" y="137"/>
                    </a:cubicBezTo>
                    <a:cubicBezTo>
                      <a:pt x="470" y="139"/>
                      <a:pt x="472" y="141"/>
                      <a:pt x="475" y="143"/>
                    </a:cubicBezTo>
                    <a:cubicBezTo>
                      <a:pt x="498" y="166"/>
                      <a:pt x="519" y="191"/>
                      <a:pt x="534" y="221"/>
                    </a:cubicBezTo>
                    <a:cubicBezTo>
                      <a:pt x="546" y="246"/>
                      <a:pt x="553" y="272"/>
                      <a:pt x="545" y="300"/>
                    </a:cubicBezTo>
                    <a:cubicBezTo>
                      <a:pt x="541" y="315"/>
                      <a:pt x="533" y="329"/>
                      <a:pt x="526" y="344"/>
                    </a:cubicBezTo>
                    <a:cubicBezTo>
                      <a:pt x="542" y="365"/>
                      <a:pt x="560" y="389"/>
                      <a:pt x="578" y="412"/>
                    </a:cubicBezTo>
                    <a:cubicBezTo>
                      <a:pt x="577" y="406"/>
                      <a:pt x="575" y="402"/>
                      <a:pt x="573" y="398"/>
                    </a:cubicBezTo>
                    <a:cubicBezTo>
                      <a:pt x="569" y="385"/>
                      <a:pt x="565" y="372"/>
                      <a:pt x="561" y="359"/>
                    </a:cubicBezTo>
                    <a:cubicBezTo>
                      <a:pt x="554" y="329"/>
                      <a:pt x="554" y="299"/>
                      <a:pt x="565" y="270"/>
                    </a:cubicBezTo>
                    <a:cubicBezTo>
                      <a:pt x="570" y="258"/>
                      <a:pt x="578" y="247"/>
                      <a:pt x="588" y="238"/>
                    </a:cubicBezTo>
                    <a:cubicBezTo>
                      <a:pt x="616" y="272"/>
                      <a:pt x="638" y="309"/>
                      <a:pt x="648" y="352"/>
                    </a:cubicBezTo>
                    <a:cubicBezTo>
                      <a:pt x="654" y="380"/>
                      <a:pt x="651" y="408"/>
                      <a:pt x="636" y="433"/>
                    </a:cubicBezTo>
                    <a:cubicBezTo>
                      <a:pt x="630" y="444"/>
                      <a:pt x="621" y="454"/>
                      <a:pt x="613" y="464"/>
                    </a:cubicBezTo>
                    <a:cubicBezTo>
                      <a:pt x="627" y="491"/>
                      <a:pt x="643" y="519"/>
                      <a:pt x="659" y="549"/>
                    </a:cubicBezTo>
                    <a:cubicBezTo>
                      <a:pt x="657" y="539"/>
                      <a:pt x="655" y="531"/>
                      <a:pt x="654" y="522"/>
                    </a:cubicBezTo>
                    <a:cubicBezTo>
                      <a:pt x="650" y="493"/>
                      <a:pt x="647" y="464"/>
                      <a:pt x="655" y="435"/>
                    </a:cubicBezTo>
                    <a:cubicBezTo>
                      <a:pt x="663" y="408"/>
                      <a:pt x="676" y="385"/>
                      <a:pt x="699" y="366"/>
                    </a:cubicBezTo>
                    <a:cubicBezTo>
                      <a:pt x="701" y="370"/>
                      <a:pt x="703" y="372"/>
                      <a:pt x="704" y="375"/>
                    </a:cubicBezTo>
                    <a:cubicBezTo>
                      <a:pt x="712" y="393"/>
                      <a:pt x="721" y="411"/>
                      <a:pt x="727" y="429"/>
                    </a:cubicBezTo>
                    <a:cubicBezTo>
                      <a:pt x="737" y="456"/>
                      <a:pt x="743" y="484"/>
                      <a:pt x="741" y="514"/>
                    </a:cubicBezTo>
                    <a:cubicBezTo>
                      <a:pt x="737" y="554"/>
                      <a:pt x="718" y="585"/>
                      <a:pt x="683" y="607"/>
                    </a:cubicBezTo>
                    <a:cubicBezTo>
                      <a:pt x="694" y="639"/>
                      <a:pt x="705" y="671"/>
                      <a:pt x="716" y="705"/>
                    </a:cubicBezTo>
                    <a:cubicBezTo>
                      <a:pt x="713" y="630"/>
                      <a:pt x="721" y="562"/>
                      <a:pt x="790" y="517"/>
                    </a:cubicBezTo>
                    <a:cubicBezTo>
                      <a:pt x="791" y="519"/>
                      <a:pt x="792" y="521"/>
                      <a:pt x="793" y="522"/>
                    </a:cubicBezTo>
                    <a:cubicBezTo>
                      <a:pt x="806" y="558"/>
                      <a:pt x="813" y="595"/>
                      <a:pt x="813" y="633"/>
                    </a:cubicBezTo>
                    <a:cubicBezTo>
                      <a:pt x="814" y="673"/>
                      <a:pt x="804" y="710"/>
                      <a:pt x="774" y="739"/>
                    </a:cubicBezTo>
                    <a:cubicBezTo>
                      <a:pt x="761" y="751"/>
                      <a:pt x="746" y="759"/>
                      <a:pt x="731" y="770"/>
                    </a:cubicBezTo>
                    <a:cubicBezTo>
                      <a:pt x="736" y="803"/>
                      <a:pt x="741" y="839"/>
                      <a:pt x="745" y="872"/>
                    </a:cubicBezTo>
                    <a:cubicBezTo>
                      <a:pt x="750" y="853"/>
                      <a:pt x="754" y="831"/>
                      <a:pt x="760" y="810"/>
                    </a:cubicBezTo>
                    <a:cubicBezTo>
                      <a:pt x="772" y="763"/>
                      <a:pt x="798" y="726"/>
                      <a:pt x="840" y="701"/>
                    </a:cubicBezTo>
                    <a:cubicBezTo>
                      <a:pt x="846" y="697"/>
                      <a:pt x="852" y="695"/>
                      <a:pt x="859" y="692"/>
                    </a:cubicBezTo>
                    <a:cubicBezTo>
                      <a:pt x="860" y="694"/>
                      <a:pt x="861" y="696"/>
                      <a:pt x="861" y="698"/>
                    </a:cubicBezTo>
                    <a:cubicBezTo>
                      <a:pt x="868" y="740"/>
                      <a:pt x="869" y="782"/>
                      <a:pt x="861" y="823"/>
                    </a:cubicBezTo>
                    <a:cubicBezTo>
                      <a:pt x="852" y="866"/>
                      <a:pt x="833" y="902"/>
                      <a:pt x="796" y="925"/>
                    </a:cubicBezTo>
                    <a:cubicBezTo>
                      <a:pt x="781" y="934"/>
                      <a:pt x="765" y="939"/>
                      <a:pt x="749" y="946"/>
                    </a:cubicBezTo>
                    <a:cubicBezTo>
                      <a:pt x="747" y="982"/>
                      <a:pt x="746" y="1019"/>
                      <a:pt x="744" y="1057"/>
                    </a:cubicBezTo>
                    <a:cubicBezTo>
                      <a:pt x="745" y="1054"/>
                      <a:pt x="746" y="1052"/>
                      <a:pt x="746" y="1050"/>
                    </a:cubicBezTo>
                    <a:cubicBezTo>
                      <a:pt x="755" y="1030"/>
                      <a:pt x="762" y="1010"/>
                      <a:pt x="771" y="990"/>
                    </a:cubicBezTo>
                    <a:cubicBezTo>
                      <a:pt x="789" y="953"/>
                      <a:pt x="814" y="923"/>
                      <a:pt x="849" y="902"/>
                    </a:cubicBezTo>
                    <a:cubicBezTo>
                      <a:pt x="864" y="893"/>
                      <a:pt x="880" y="886"/>
                      <a:pt x="898" y="883"/>
                    </a:cubicBezTo>
                    <a:cubicBezTo>
                      <a:pt x="898" y="885"/>
                      <a:pt x="898" y="886"/>
                      <a:pt x="898" y="887"/>
                    </a:cubicBezTo>
                    <a:cubicBezTo>
                      <a:pt x="898" y="935"/>
                      <a:pt x="891" y="983"/>
                      <a:pt x="872" y="1027"/>
                    </a:cubicBezTo>
                    <a:cubicBezTo>
                      <a:pt x="846" y="1086"/>
                      <a:pt x="804" y="1122"/>
                      <a:pt x="738" y="1127"/>
                    </a:cubicBezTo>
                    <a:cubicBezTo>
                      <a:pt x="732" y="1127"/>
                      <a:pt x="732" y="1131"/>
                      <a:pt x="731" y="1135"/>
                    </a:cubicBezTo>
                    <a:cubicBezTo>
                      <a:pt x="723" y="1170"/>
                      <a:pt x="714" y="1204"/>
                      <a:pt x="706" y="1238"/>
                    </a:cubicBezTo>
                    <a:cubicBezTo>
                      <a:pt x="705" y="1241"/>
                      <a:pt x="704" y="1244"/>
                      <a:pt x="704" y="1247"/>
                    </a:cubicBezTo>
                    <a:cubicBezTo>
                      <a:pt x="708" y="1244"/>
                      <a:pt x="710" y="1240"/>
                      <a:pt x="712" y="1236"/>
                    </a:cubicBezTo>
                    <a:cubicBezTo>
                      <a:pt x="734" y="1201"/>
                      <a:pt x="757" y="1167"/>
                      <a:pt x="789" y="1141"/>
                    </a:cubicBezTo>
                    <a:cubicBezTo>
                      <a:pt x="822" y="1116"/>
                      <a:pt x="858" y="1100"/>
                      <a:pt x="900" y="1099"/>
                    </a:cubicBezTo>
                    <a:cubicBezTo>
                      <a:pt x="900" y="1101"/>
                      <a:pt x="900" y="1104"/>
                      <a:pt x="900" y="11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b="1">
                  <a:solidFill>
                    <a:srgbClr val="030F0F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267"/>
              <p:cNvSpPr/>
              <p:nvPr/>
            </p:nvSpPr>
            <p:spPr bwMode="auto">
              <a:xfrm>
                <a:off x="2065764" y="2925459"/>
                <a:ext cx="241868" cy="498320"/>
              </a:xfrm>
              <a:custGeom>
                <a:avLst/>
                <a:gdLst>
                  <a:gd name="T0" fmla="*/ 165 w 918"/>
                  <a:gd name="T1" fmla="*/ 1085 h 1891"/>
                  <a:gd name="T2" fmla="*/ 26 w 918"/>
                  <a:gd name="T3" fmla="*/ 731 h 1891"/>
                  <a:gd name="T4" fmla="*/ 152 w 918"/>
                  <a:gd name="T5" fmla="*/ 898 h 1891"/>
                  <a:gd name="T6" fmla="*/ 82 w 918"/>
                  <a:gd name="T7" fmla="*/ 555 h 1891"/>
                  <a:gd name="T8" fmla="*/ 164 w 918"/>
                  <a:gd name="T9" fmla="*/ 607 h 1891"/>
                  <a:gd name="T10" fmla="*/ 218 w 918"/>
                  <a:gd name="T11" fmla="*/ 572 h 1891"/>
                  <a:gd name="T12" fmla="*/ 268 w 918"/>
                  <a:gd name="T13" fmla="*/ 258 h 1891"/>
                  <a:gd name="T14" fmla="*/ 337 w 918"/>
                  <a:gd name="T15" fmla="*/ 359 h 1891"/>
                  <a:gd name="T16" fmla="*/ 400 w 918"/>
                  <a:gd name="T17" fmla="*/ 195 h 1891"/>
                  <a:gd name="T18" fmla="*/ 414 w 918"/>
                  <a:gd name="T19" fmla="*/ 218 h 1891"/>
                  <a:gd name="T20" fmla="*/ 473 w 918"/>
                  <a:gd name="T21" fmla="*/ 209 h 1891"/>
                  <a:gd name="T22" fmla="*/ 534 w 918"/>
                  <a:gd name="T23" fmla="*/ 80 h 1891"/>
                  <a:gd name="T24" fmla="*/ 634 w 918"/>
                  <a:gd name="T25" fmla="*/ 88 h 1891"/>
                  <a:gd name="T26" fmla="*/ 643 w 918"/>
                  <a:gd name="T27" fmla="*/ 107 h 1891"/>
                  <a:gd name="T28" fmla="*/ 688 w 918"/>
                  <a:gd name="T29" fmla="*/ 173 h 1891"/>
                  <a:gd name="T30" fmla="*/ 494 w 918"/>
                  <a:gd name="T31" fmla="*/ 214 h 1891"/>
                  <a:gd name="T32" fmla="*/ 447 w 918"/>
                  <a:gd name="T33" fmla="*/ 264 h 1891"/>
                  <a:gd name="T34" fmla="*/ 545 w 918"/>
                  <a:gd name="T35" fmla="*/ 305 h 1891"/>
                  <a:gd name="T36" fmla="*/ 347 w 918"/>
                  <a:gd name="T37" fmla="*/ 373 h 1891"/>
                  <a:gd name="T38" fmla="*/ 405 w 918"/>
                  <a:gd name="T39" fmla="*/ 459 h 1891"/>
                  <a:gd name="T40" fmla="*/ 237 w 918"/>
                  <a:gd name="T41" fmla="*/ 570 h 1891"/>
                  <a:gd name="T42" fmla="*/ 327 w 918"/>
                  <a:gd name="T43" fmla="*/ 601 h 1891"/>
                  <a:gd name="T44" fmla="*/ 190 w 918"/>
                  <a:gd name="T45" fmla="*/ 730 h 1891"/>
                  <a:gd name="T46" fmla="*/ 274 w 918"/>
                  <a:gd name="T47" fmla="*/ 758 h 1891"/>
                  <a:gd name="T48" fmla="*/ 187 w 918"/>
                  <a:gd name="T49" fmla="*/ 858 h 1891"/>
                  <a:gd name="T50" fmla="*/ 318 w 918"/>
                  <a:gd name="T51" fmla="*/ 805 h 1891"/>
                  <a:gd name="T52" fmla="*/ 181 w 918"/>
                  <a:gd name="T53" fmla="*/ 1083 h 1891"/>
                  <a:gd name="T54" fmla="*/ 321 w 918"/>
                  <a:gd name="T55" fmla="*/ 922 h 1891"/>
                  <a:gd name="T56" fmla="*/ 199 w 918"/>
                  <a:gd name="T57" fmla="*/ 1160 h 1891"/>
                  <a:gd name="T58" fmla="*/ 342 w 918"/>
                  <a:gd name="T59" fmla="*/ 1078 h 1891"/>
                  <a:gd name="T60" fmla="*/ 271 w 918"/>
                  <a:gd name="T61" fmla="*/ 1334 h 1891"/>
                  <a:gd name="T62" fmla="*/ 390 w 918"/>
                  <a:gd name="T63" fmla="*/ 1237 h 1891"/>
                  <a:gd name="T64" fmla="*/ 384 w 918"/>
                  <a:gd name="T65" fmla="*/ 1513 h 1891"/>
                  <a:gd name="T66" fmla="*/ 430 w 918"/>
                  <a:gd name="T67" fmla="*/ 1513 h 1891"/>
                  <a:gd name="T68" fmla="*/ 541 w 918"/>
                  <a:gd name="T69" fmla="*/ 1674 h 1891"/>
                  <a:gd name="T70" fmla="*/ 624 w 918"/>
                  <a:gd name="T71" fmla="*/ 1508 h 1891"/>
                  <a:gd name="T72" fmla="*/ 776 w 918"/>
                  <a:gd name="T73" fmla="*/ 1808 h 1891"/>
                  <a:gd name="T74" fmla="*/ 903 w 918"/>
                  <a:gd name="T75" fmla="*/ 1868 h 1891"/>
                  <a:gd name="T76" fmla="*/ 654 w 918"/>
                  <a:gd name="T77" fmla="*/ 1881 h 1891"/>
                  <a:gd name="T78" fmla="*/ 397 w 918"/>
                  <a:gd name="T79" fmla="*/ 1758 h 1891"/>
                  <a:gd name="T80" fmla="*/ 538 w 918"/>
                  <a:gd name="T81" fmla="*/ 1691 h 1891"/>
                  <a:gd name="T82" fmla="*/ 185 w 918"/>
                  <a:gd name="T83" fmla="*/ 1581 h 1891"/>
                  <a:gd name="T84" fmla="*/ 460 w 918"/>
                  <a:gd name="T85" fmla="*/ 1631 h 1891"/>
                  <a:gd name="T86" fmla="*/ 361 w 918"/>
                  <a:gd name="T87" fmla="*/ 1529 h 1891"/>
                  <a:gd name="T88" fmla="*/ 70 w 918"/>
                  <a:gd name="T89" fmla="*/ 1358 h 1891"/>
                  <a:gd name="T90" fmla="*/ 316 w 918"/>
                  <a:gd name="T91" fmla="*/ 1463 h 1891"/>
                  <a:gd name="T92" fmla="*/ 13 w 918"/>
                  <a:gd name="T93" fmla="*/ 1142 h 1891"/>
                  <a:gd name="T94" fmla="*/ 217 w 918"/>
                  <a:gd name="T95" fmla="*/ 1275 h 1891"/>
                  <a:gd name="T96" fmla="*/ 2 w 918"/>
                  <a:gd name="T97" fmla="*/ 945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18" h="1891">
                    <a:moveTo>
                      <a:pt x="0" y="922"/>
                    </a:moveTo>
                    <a:cubicBezTo>
                      <a:pt x="27" y="924"/>
                      <a:pt x="51" y="936"/>
                      <a:pt x="73" y="951"/>
                    </a:cubicBezTo>
                    <a:cubicBezTo>
                      <a:pt x="107" y="975"/>
                      <a:pt x="129" y="1009"/>
                      <a:pt x="147" y="1046"/>
                    </a:cubicBezTo>
                    <a:cubicBezTo>
                      <a:pt x="153" y="1058"/>
                      <a:pt x="159" y="1071"/>
                      <a:pt x="165" y="1085"/>
                    </a:cubicBezTo>
                    <a:cubicBezTo>
                      <a:pt x="161" y="1047"/>
                      <a:pt x="157" y="1010"/>
                      <a:pt x="153" y="974"/>
                    </a:cubicBezTo>
                    <a:cubicBezTo>
                      <a:pt x="141" y="971"/>
                      <a:pt x="129" y="968"/>
                      <a:pt x="117" y="963"/>
                    </a:cubicBezTo>
                    <a:cubicBezTo>
                      <a:pt x="72" y="944"/>
                      <a:pt x="47" y="908"/>
                      <a:pt x="34" y="862"/>
                    </a:cubicBezTo>
                    <a:cubicBezTo>
                      <a:pt x="22" y="819"/>
                      <a:pt x="21" y="775"/>
                      <a:pt x="26" y="731"/>
                    </a:cubicBezTo>
                    <a:cubicBezTo>
                      <a:pt x="26" y="731"/>
                      <a:pt x="26" y="730"/>
                      <a:pt x="27" y="729"/>
                    </a:cubicBezTo>
                    <a:cubicBezTo>
                      <a:pt x="31" y="730"/>
                      <a:pt x="35" y="731"/>
                      <a:pt x="38" y="732"/>
                    </a:cubicBezTo>
                    <a:cubicBezTo>
                      <a:pt x="78" y="750"/>
                      <a:pt x="108" y="779"/>
                      <a:pt x="124" y="819"/>
                    </a:cubicBezTo>
                    <a:cubicBezTo>
                      <a:pt x="135" y="845"/>
                      <a:pt x="144" y="874"/>
                      <a:pt x="152" y="898"/>
                    </a:cubicBezTo>
                    <a:cubicBezTo>
                      <a:pt x="155" y="867"/>
                      <a:pt x="157" y="832"/>
                      <a:pt x="160" y="796"/>
                    </a:cubicBezTo>
                    <a:cubicBezTo>
                      <a:pt x="142" y="789"/>
                      <a:pt x="125" y="780"/>
                      <a:pt x="110" y="766"/>
                    </a:cubicBezTo>
                    <a:cubicBezTo>
                      <a:pt x="86" y="742"/>
                      <a:pt x="73" y="712"/>
                      <a:pt x="70" y="679"/>
                    </a:cubicBezTo>
                    <a:cubicBezTo>
                      <a:pt x="65" y="637"/>
                      <a:pt x="71" y="596"/>
                      <a:pt x="82" y="555"/>
                    </a:cubicBezTo>
                    <a:cubicBezTo>
                      <a:pt x="82" y="554"/>
                      <a:pt x="83" y="552"/>
                      <a:pt x="84" y="549"/>
                    </a:cubicBezTo>
                    <a:cubicBezTo>
                      <a:pt x="156" y="590"/>
                      <a:pt x="168" y="658"/>
                      <a:pt x="171" y="732"/>
                    </a:cubicBezTo>
                    <a:cubicBezTo>
                      <a:pt x="180" y="698"/>
                      <a:pt x="188" y="666"/>
                      <a:pt x="196" y="635"/>
                    </a:cubicBezTo>
                    <a:cubicBezTo>
                      <a:pt x="185" y="626"/>
                      <a:pt x="173" y="617"/>
                      <a:pt x="164" y="607"/>
                    </a:cubicBezTo>
                    <a:cubicBezTo>
                      <a:pt x="138" y="580"/>
                      <a:pt x="130" y="547"/>
                      <a:pt x="132" y="511"/>
                    </a:cubicBezTo>
                    <a:cubicBezTo>
                      <a:pt x="135" y="471"/>
                      <a:pt x="146" y="434"/>
                      <a:pt x="163" y="398"/>
                    </a:cubicBezTo>
                    <a:cubicBezTo>
                      <a:pt x="164" y="397"/>
                      <a:pt x="165" y="396"/>
                      <a:pt x="166" y="394"/>
                    </a:cubicBezTo>
                    <a:cubicBezTo>
                      <a:pt x="227" y="441"/>
                      <a:pt x="227" y="505"/>
                      <a:pt x="218" y="572"/>
                    </a:cubicBezTo>
                    <a:cubicBezTo>
                      <a:pt x="232" y="543"/>
                      <a:pt x="245" y="514"/>
                      <a:pt x="258" y="485"/>
                    </a:cubicBezTo>
                    <a:cubicBezTo>
                      <a:pt x="258" y="485"/>
                      <a:pt x="258" y="484"/>
                      <a:pt x="258" y="484"/>
                    </a:cubicBezTo>
                    <a:cubicBezTo>
                      <a:pt x="219" y="453"/>
                      <a:pt x="208" y="413"/>
                      <a:pt x="218" y="366"/>
                    </a:cubicBezTo>
                    <a:cubicBezTo>
                      <a:pt x="226" y="326"/>
                      <a:pt x="245" y="292"/>
                      <a:pt x="268" y="258"/>
                    </a:cubicBezTo>
                    <a:cubicBezTo>
                      <a:pt x="273" y="264"/>
                      <a:pt x="278" y="268"/>
                      <a:pt x="281" y="273"/>
                    </a:cubicBezTo>
                    <a:cubicBezTo>
                      <a:pt x="305" y="307"/>
                      <a:pt x="308" y="345"/>
                      <a:pt x="300" y="384"/>
                    </a:cubicBezTo>
                    <a:cubicBezTo>
                      <a:pt x="297" y="400"/>
                      <a:pt x="292" y="415"/>
                      <a:pt x="288" y="432"/>
                    </a:cubicBezTo>
                    <a:cubicBezTo>
                      <a:pt x="305" y="407"/>
                      <a:pt x="321" y="383"/>
                      <a:pt x="337" y="359"/>
                    </a:cubicBezTo>
                    <a:cubicBezTo>
                      <a:pt x="324" y="345"/>
                      <a:pt x="314" y="329"/>
                      <a:pt x="311" y="309"/>
                    </a:cubicBezTo>
                    <a:cubicBezTo>
                      <a:pt x="307" y="287"/>
                      <a:pt x="309" y="266"/>
                      <a:pt x="317" y="246"/>
                    </a:cubicBezTo>
                    <a:cubicBezTo>
                      <a:pt x="331" y="210"/>
                      <a:pt x="354" y="179"/>
                      <a:pt x="381" y="151"/>
                    </a:cubicBezTo>
                    <a:cubicBezTo>
                      <a:pt x="391" y="164"/>
                      <a:pt x="397" y="179"/>
                      <a:pt x="400" y="195"/>
                    </a:cubicBezTo>
                    <a:cubicBezTo>
                      <a:pt x="407" y="228"/>
                      <a:pt x="397" y="258"/>
                      <a:pt x="384" y="288"/>
                    </a:cubicBezTo>
                    <a:cubicBezTo>
                      <a:pt x="381" y="296"/>
                      <a:pt x="377" y="303"/>
                      <a:pt x="374" y="312"/>
                    </a:cubicBezTo>
                    <a:cubicBezTo>
                      <a:pt x="392" y="292"/>
                      <a:pt x="410" y="272"/>
                      <a:pt x="428" y="253"/>
                    </a:cubicBezTo>
                    <a:cubicBezTo>
                      <a:pt x="423" y="241"/>
                      <a:pt x="417" y="230"/>
                      <a:pt x="414" y="218"/>
                    </a:cubicBezTo>
                    <a:cubicBezTo>
                      <a:pt x="407" y="187"/>
                      <a:pt x="418" y="160"/>
                      <a:pt x="435" y="134"/>
                    </a:cubicBezTo>
                    <a:cubicBezTo>
                      <a:pt x="451" y="109"/>
                      <a:pt x="472" y="88"/>
                      <a:pt x="495" y="69"/>
                    </a:cubicBezTo>
                    <a:cubicBezTo>
                      <a:pt x="496" y="68"/>
                      <a:pt x="498" y="67"/>
                      <a:pt x="501" y="65"/>
                    </a:cubicBezTo>
                    <a:cubicBezTo>
                      <a:pt x="527" y="120"/>
                      <a:pt x="502" y="165"/>
                      <a:pt x="473" y="209"/>
                    </a:cubicBezTo>
                    <a:cubicBezTo>
                      <a:pt x="475" y="208"/>
                      <a:pt x="476" y="207"/>
                      <a:pt x="477" y="206"/>
                    </a:cubicBezTo>
                    <a:cubicBezTo>
                      <a:pt x="493" y="194"/>
                      <a:pt x="508" y="181"/>
                      <a:pt x="523" y="168"/>
                    </a:cubicBezTo>
                    <a:cubicBezTo>
                      <a:pt x="527" y="165"/>
                      <a:pt x="529" y="162"/>
                      <a:pt x="526" y="156"/>
                    </a:cubicBezTo>
                    <a:cubicBezTo>
                      <a:pt x="515" y="129"/>
                      <a:pt x="520" y="104"/>
                      <a:pt x="534" y="80"/>
                    </a:cubicBezTo>
                    <a:cubicBezTo>
                      <a:pt x="549" y="54"/>
                      <a:pt x="593" y="14"/>
                      <a:pt x="622" y="0"/>
                    </a:cubicBezTo>
                    <a:cubicBezTo>
                      <a:pt x="631" y="23"/>
                      <a:pt x="630" y="46"/>
                      <a:pt x="620" y="66"/>
                    </a:cubicBezTo>
                    <a:cubicBezTo>
                      <a:pt x="610" y="86"/>
                      <a:pt x="596" y="105"/>
                      <a:pt x="583" y="126"/>
                    </a:cubicBezTo>
                    <a:cubicBezTo>
                      <a:pt x="601" y="113"/>
                      <a:pt x="620" y="103"/>
                      <a:pt x="634" y="88"/>
                    </a:cubicBezTo>
                    <a:cubicBezTo>
                      <a:pt x="676" y="41"/>
                      <a:pt x="728" y="14"/>
                      <a:pt x="789" y="7"/>
                    </a:cubicBezTo>
                    <a:cubicBezTo>
                      <a:pt x="805" y="5"/>
                      <a:pt x="821" y="5"/>
                      <a:pt x="840" y="4"/>
                    </a:cubicBezTo>
                    <a:cubicBezTo>
                      <a:pt x="837" y="7"/>
                      <a:pt x="836" y="9"/>
                      <a:pt x="835" y="10"/>
                    </a:cubicBezTo>
                    <a:cubicBezTo>
                      <a:pt x="780" y="60"/>
                      <a:pt x="717" y="94"/>
                      <a:pt x="643" y="107"/>
                    </a:cubicBezTo>
                    <a:cubicBezTo>
                      <a:pt x="641" y="107"/>
                      <a:pt x="639" y="108"/>
                      <a:pt x="637" y="109"/>
                    </a:cubicBezTo>
                    <a:cubicBezTo>
                      <a:pt x="622" y="118"/>
                      <a:pt x="608" y="127"/>
                      <a:pt x="594" y="136"/>
                    </a:cubicBezTo>
                    <a:cubicBezTo>
                      <a:pt x="640" y="122"/>
                      <a:pt x="684" y="119"/>
                      <a:pt x="722" y="159"/>
                    </a:cubicBezTo>
                    <a:cubicBezTo>
                      <a:pt x="710" y="164"/>
                      <a:pt x="699" y="169"/>
                      <a:pt x="688" y="173"/>
                    </a:cubicBezTo>
                    <a:cubicBezTo>
                      <a:pt x="658" y="185"/>
                      <a:pt x="627" y="195"/>
                      <a:pt x="593" y="193"/>
                    </a:cubicBezTo>
                    <a:cubicBezTo>
                      <a:pt x="576" y="192"/>
                      <a:pt x="561" y="187"/>
                      <a:pt x="546" y="178"/>
                    </a:cubicBezTo>
                    <a:cubicBezTo>
                      <a:pt x="542" y="175"/>
                      <a:pt x="539" y="176"/>
                      <a:pt x="534" y="179"/>
                    </a:cubicBezTo>
                    <a:cubicBezTo>
                      <a:pt x="521" y="191"/>
                      <a:pt x="507" y="202"/>
                      <a:pt x="494" y="214"/>
                    </a:cubicBezTo>
                    <a:cubicBezTo>
                      <a:pt x="541" y="193"/>
                      <a:pt x="587" y="188"/>
                      <a:pt x="632" y="225"/>
                    </a:cubicBezTo>
                    <a:cubicBezTo>
                      <a:pt x="615" y="234"/>
                      <a:pt x="601" y="243"/>
                      <a:pt x="585" y="250"/>
                    </a:cubicBezTo>
                    <a:cubicBezTo>
                      <a:pt x="563" y="261"/>
                      <a:pt x="540" y="271"/>
                      <a:pt x="515" y="274"/>
                    </a:cubicBezTo>
                    <a:cubicBezTo>
                      <a:pt x="491" y="277"/>
                      <a:pt x="469" y="274"/>
                      <a:pt x="447" y="264"/>
                    </a:cubicBezTo>
                    <a:cubicBezTo>
                      <a:pt x="445" y="263"/>
                      <a:pt x="440" y="264"/>
                      <a:pt x="439" y="265"/>
                    </a:cubicBezTo>
                    <a:cubicBezTo>
                      <a:pt x="425" y="280"/>
                      <a:pt x="411" y="295"/>
                      <a:pt x="397" y="311"/>
                    </a:cubicBezTo>
                    <a:cubicBezTo>
                      <a:pt x="420" y="297"/>
                      <a:pt x="443" y="286"/>
                      <a:pt x="470" y="284"/>
                    </a:cubicBezTo>
                    <a:cubicBezTo>
                      <a:pt x="497" y="282"/>
                      <a:pt x="522" y="289"/>
                      <a:pt x="545" y="305"/>
                    </a:cubicBezTo>
                    <a:cubicBezTo>
                      <a:pt x="541" y="309"/>
                      <a:pt x="538" y="311"/>
                      <a:pt x="534" y="314"/>
                    </a:cubicBezTo>
                    <a:cubicBezTo>
                      <a:pt x="509" y="334"/>
                      <a:pt x="482" y="352"/>
                      <a:pt x="453" y="364"/>
                    </a:cubicBezTo>
                    <a:cubicBezTo>
                      <a:pt x="422" y="377"/>
                      <a:pt x="391" y="379"/>
                      <a:pt x="359" y="369"/>
                    </a:cubicBezTo>
                    <a:cubicBezTo>
                      <a:pt x="353" y="368"/>
                      <a:pt x="350" y="368"/>
                      <a:pt x="347" y="373"/>
                    </a:cubicBezTo>
                    <a:cubicBezTo>
                      <a:pt x="337" y="389"/>
                      <a:pt x="326" y="404"/>
                      <a:pt x="316" y="420"/>
                    </a:cubicBezTo>
                    <a:cubicBezTo>
                      <a:pt x="314" y="422"/>
                      <a:pt x="313" y="424"/>
                      <a:pt x="312" y="427"/>
                    </a:cubicBezTo>
                    <a:cubicBezTo>
                      <a:pt x="359" y="386"/>
                      <a:pt x="409" y="371"/>
                      <a:pt x="468" y="400"/>
                    </a:cubicBezTo>
                    <a:cubicBezTo>
                      <a:pt x="449" y="423"/>
                      <a:pt x="428" y="442"/>
                      <a:pt x="405" y="459"/>
                    </a:cubicBezTo>
                    <a:cubicBezTo>
                      <a:pt x="388" y="471"/>
                      <a:pt x="370" y="483"/>
                      <a:pt x="350" y="488"/>
                    </a:cubicBezTo>
                    <a:cubicBezTo>
                      <a:pt x="338" y="491"/>
                      <a:pt x="325" y="494"/>
                      <a:pt x="312" y="494"/>
                    </a:cubicBezTo>
                    <a:cubicBezTo>
                      <a:pt x="300" y="495"/>
                      <a:pt x="287" y="493"/>
                      <a:pt x="273" y="492"/>
                    </a:cubicBezTo>
                    <a:cubicBezTo>
                      <a:pt x="262" y="518"/>
                      <a:pt x="249" y="544"/>
                      <a:pt x="237" y="570"/>
                    </a:cubicBezTo>
                    <a:cubicBezTo>
                      <a:pt x="238" y="571"/>
                      <a:pt x="238" y="571"/>
                      <a:pt x="239" y="571"/>
                    </a:cubicBezTo>
                    <a:cubicBezTo>
                      <a:pt x="280" y="516"/>
                      <a:pt x="331" y="491"/>
                      <a:pt x="402" y="514"/>
                    </a:cubicBezTo>
                    <a:cubicBezTo>
                      <a:pt x="397" y="520"/>
                      <a:pt x="394" y="526"/>
                      <a:pt x="390" y="532"/>
                    </a:cubicBezTo>
                    <a:cubicBezTo>
                      <a:pt x="372" y="557"/>
                      <a:pt x="351" y="581"/>
                      <a:pt x="327" y="601"/>
                    </a:cubicBezTo>
                    <a:cubicBezTo>
                      <a:pt x="296" y="627"/>
                      <a:pt x="261" y="639"/>
                      <a:pt x="221" y="638"/>
                    </a:cubicBezTo>
                    <a:cubicBezTo>
                      <a:pt x="215" y="638"/>
                      <a:pt x="212" y="640"/>
                      <a:pt x="211" y="646"/>
                    </a:cubicBezTo>
                    <a:cubicBezTo>
                      <a:pt x="204" y="672"/>
                      <a:pt x="197" y="699"/>
                      <a:pt x="190" y="725"/>
                    </a:cubicBezTo>
                    <a:cubicBezTo>
                      <a:pt x="190" y="727"/>
                      <a:pt x="190" y="728"/>
                      <a:pt x="190" y="730"/>
                    </a:cubicBezTo>
                    <a:cubicBezTo>
                      <a:pt x="209" y="690"/>
                      <a:pt x="235" y="657"/>
                      <a:pt x="279" y="643"/>
                    </a:cubicBezTo>
                    <a:cubicBezTo>
                      <a:pt x="302" y="635"/>
                      <a:pt x="332" y="633"/>
                      <a:pt x="353" y="640"/>
                    </a:cubicBezTo>
                    <a:cubicBezTo>
                      <a:pt x="348" y="649"/>
                      <a:pt x="344" y="659"/>
                      <a:pt x="340" y="668"/>
                    </a:cubicBezTo>
                    <a:cubicBezTo>
                      <a:pt x="322" y="701"/>
                      <a:pt x="302" y="733"/>
                      <a:pt x="274" y="758"/>
                    </a:cubicBezTo>
                    <a:cubicBezTo>
                      <a:pt x="249" y="781"/>
                      <a:pt x="219" y="793"/>
                      <a:pt x="185" y="797"/>
                    </a:cubicBezTo>
                    <a:cubicBezTo>
                      <a:pt x="180" y="798"/>
                      <a:pt x="177" y="798"/>
                      <a:pt x="176" y="804"/>
                    </a:cubicBezTo>
                    <a:cubicBezTo>
                      <a:pt x="174" y="837"/>
                      <a:pt x="171" y="870"/>
                      <a:pt x="169" y="904"/>
                    </a:cubicBezTo>
                    <a:cubicBezTo>
                      <a:pt x="175" y="888"/>
                      <a:pt x="180" y="872"/>
                      <a:pt x="187" y="858"/>
                    </a:cubicBezTo>
                    <a:cubicBezTo>
                      <a:pt x="213" y="804"/>
                      <a:pt x="257" y="778"/>
                      <a:pt x="316" y="777"/>
                    </a:cubicBezTo>
                    <a:cubicBezTo>
                      <a:pt x="318" y="777"/>
                      <a:pt x="319" y="777"/>
                      <a:pt x="321" y="777"/>
                    </a:cubicBezTo>
                    <a:cubicBezTo>
                      <a:pt x="322" y="777"/>
                      <a:pt x="323" y="778"/>
                      <a:pt x="325" y="778"/>
                    </a:cubicBezTo>
                    <a:cubicBezTo>
                      <a:pt x="322" y="787"/>
                      <a:pt x="320" y="796"/>
                      <a:pt x="318" y="805"/>
                    </a:cubicBezTo>
                    <a:cubicBezTo>
                      <a:pt x="308" y="837"/>
                      <a:pt x="295" y="869"/>
                      <a:pt x="276" y="897"/>
                    </a:cubicBezTo>
                    <a:cubicBezTo>
                      <a:pt x="252" y="935"/>
                      <a:pt x="218" y="958"/>
                      <a:pt x="177" y="971"/>
                    </a:cubicBezTo>
                    <a:cubicBezTo>
                      <a:pt x="172" y="972"/>
                      <a:pt x="170" y="973"/>
                      <a:pt x="171" y="979"/>
                    </a:cubicBezTo>
                    <a:cubicBezTo>
                      <a:pt x="174" y="1013"/>
                      <a:pt x="178" y="1048"/>
                      <a:pt x="181" y="1083"/>
                    </a:cubicBezTo>
                    <a:cubicBezTo>
                      <a:pt x="182" y="1083"/>
                      <a:pt x="183" y="1083"/>
                      <a:pt x="183" y="1083"/>
                    </a:cubicBezTo>
                    <a:cubicBezTo>
                      <a:pt x="185" y="1074"/>
                      <a:pt x="185" y="1064"/>
                      <a:pt x="187" y="1055"/>
                    </a:cubicBezTo>
                    <a:cubicBezTo>
                      <a:pt x="188" y="1045"/>
                      <a:pt x="190" y="1036"/>
                      <a:pt x="193" y="1027"/>
                    </a:cubicBezTo>
                    <a:cubicBezTo>
                      <a:pt x="211" y="963"/>
                      <a:pt x="262" y="927"/>
                      <a:pt x="321" y="922"/>
                    </a:cubicBezTo>
                    <a:cubicBezTo>
                      <a:pt x="320" y="934"/>
                      <a:pt x="319" y="946"/>
                      <a:pt x="317" y="958"/>
                    </a:cubicBezTo>
                    <a:cubicBezTo>
                      <a:pt x="313" y="991"/>
                      <a:pt x="306" y="1023"/>
                      <a:pt x="293" y="1054"/>
                    </a:cubicBezTo>
                    <a:cubicBezTo>
                      <a:pt x="276" y="1096"/>
                      <a:pt x="245" y="1128"/>
                      <a:pt x="204" y="1148"/>
                    </a:cubicBezTo>
                    <a:cubicBezTo>
                      <a:pt x="198" y="1151"/>
                      <a:pt x="197" y="1154"/>
                      <a:pt x="199" y="1160"/>
                    </a:cubicBezTo>
                    <a:cubicBezTo>
                      <a:pt x="210" y="1195"/>
                      <a:pt x="222" y="1230"/>
                      <a:pt x="233" y="1266"/>
                    </a:cubicBezTo>
                    <a:cubicBezTo>
                      <a:pt x="233" y="1268"/>
                      <a:pt x="235" y="1270"/>
                      <a:pt x="235" y="1271"/>
                    </a:cubicBezTo>
                    <a:cubicBezTo>
                      <a:pt x="235" y="1252"/>
                      <a:pt x="233" y="1233"/>
                      <a:pt x="233" y="1214"/>
                    </a:cubicBezTo>
                    <a:cubicBezTo>
                      <a:pt x="235" y="1150"/>
                      <a:pt x="280" y="1094"/>
                      <a:pt x="342" y="1078"/>
                    </a:cubicBezTo>
                    <a:cubicBezTo>
                      <a:pt x="343" y="1077"/>
                      <a:pt x="343" y="1078"/>
                      <a:pt x="345" y="1078"/>
                    </a:cubicBezTo>
                    <a:cubicBezTo>
                      <a:pt x="346" y="1091"/>
                      <a:pt x="348" y="1104"/>
                      <a:pt x="349" y="1117"/>
                    </a:cubicBezTo>
                    <a:cubicBezTo>
                      <a:pt x="351" y="1153"/>
                      <a:pt x="351" y="1189"/>
                      <a:pt x="342" y="1225"/>
                    </a:cubicBezTo>
                    <a:cubicBezTo>
                      <a:pt x="332" y="1270"/>
                      <a:pt x="307" y="1306"/>
                      <a:pt x="271" y="1334"/>
                    </a:cubicBezTo>
                    <a:cubicBezTo>
                      <a:pt x="269" y="1336"/>
                      <a:pt x="267" y="1337"/>
                      <a:pt x="265" y="1339"/>
                    </a:cubicBezTo>
                    <a:cubicBezTo>
                      <a:pt x="285" y="1380"/>
                      <a:pt x="307" y="1419"/>
                      <a:pt x="334" y="1457"/>
                    </a:cubicBezTo>
                    <a:cubicBezTo>
                      <a:pt x="328" y="1439"/>
                      <a:pt x="323" y="1422"/>
                      <a:pt x="319" y="1405"/>
                    </a:cubicBezTo>
                    <a:cubicBezTo>
                      <a:pt x="302" y="1336"/>
                      <a:pt x="329" y="1273"/>
                      <a:pt x="390" y="1237"/>
                    </a:cubicBezTo>
                    <a:cubicBezTo>
                      <a:pt x="393" y="1235"/>
                      <a:pt x="397" y="1233"/>
                      <a:pt x="402" y="1230"/>
                    </a:cubicBezTo>
                    <a:cubicBezTo>
                      <a:pt x="408" y="1254"/>
                      <a:pt x="416" y="1277"/>
                      <a:pt x="421" y="1300"/>
                    </a:cubicBezTo>
                    <a:cubicBezTo>
                      <a:pt x="429" y="1333"/>
                      <a:pt x="434" y="1366"/>
                      <a:pt x="431" y="1399"/>
                    </a:cubicBezTo>
                    <a:cubicBezTo>
                      <a:pt x="428" y="1442"/>
                      <a:pt x="411" y="1480"/>
                      <a:pt x="384" y="1513"/>
                    </a:cubicBezTo>
                    <a:cubicBezTo>
                      <a:pt x="383" y="1514"/>
                      <a:pt x="381" y="1516"/>
                      <a:pt x="379" y="1518"/>
                    </a:cubicBezTo>
                    <a:cubicBezTo>
                      <a:pt x="409" y="1554"/>
                      <a:pt x="441" y="1588"/>
                      <a:pt x="478" y="1619"/>
                    </a:cubicBezTo>
                    <a:cubicBezTo>
                      <a:pt x="474" y="1614"/>
                      <a:pt x="470" y="1609"/>
                      <a:pt x="467" y="1604"/>
                    </a:cubicBezTo>
                    <a:cubicBezTo>
                      <a:pt x="448" y="1576"/>
                      <a:pt x="434" y="1547"/>
                      <a:pt x="430" y="1513"/>
                    </a:cubicBezTo>
                    <a:cubicBezTo>
                      <a:pt x="422" y="1455"/>
                      <a:pt x="450" y="1403"/>
                      <a:pt x="491" y="1374"/>
                    </a:cubicBezTo>
                    <a:cubicBezTo>
                      <a:pt x="524" y="1429"/>
                      <a:pt x="554" y="1485"/>
                      <a:pt x="564" y="1550"/>
                    </a:cubicBezTo>
                    <a:cubicBezTo>
                      <a:pt x="571" y="1591"/>
                      <a:pt x="563" y="1630"/>
                      <a:pt x="545" y="1668"/>
                    </a:cubicBezTo>
                    <a:cubicBezTo>
                      <a:pt x="544" y="1670"/>
                      <a:pt x="543" y="1672"/>
                      <a:pt x="541" y="1674"/>
                    </a:cubicBezTo>
                    <a:cubicBezTo>
                      <a:pt x="585" y="1708"/>
                      <a:pt x="632" y="1737"/>
                      <a:pt x="682" y="1762"/>
                    </a:cubicBezTo>
                    <a:cubicBezTo>
                      <a:pt x="680" y="1760"/>
                      <a:pt x="677" y="1758"/>
                      <a:pt x="675" y="1756"/>
                    </a:cubicBezTo>
                    <a:cubicBezTo>
                      <a:pt x="648" y="1733"/>
                      <a:pt x="624" y="1709"/>
                      <a:pt x="607" y="1678"/>
                    </a:cubicBezTo>
                    <a:cubicBezTo>
                      <a:pt x="577" y="1624"/>
                      <a:pt x="584" y="1556"/>
                      <a:pt x="624" y="1508"/>
                    </a:cubicBezTo>
                    <a:cubicBezTo>
                      <a:pt x="631" y="1515"/>
                      <a:pt x="637" y="1521"/>
                      <a:pt x="643" y="1527"/>
                    </a:cubicBezTo>
                    <a:cubicBezTo>
                      <a:pt x="681" y="1565"/>
                      <a:pt x="715" y="1605"/>
                      <a:pt x="742" y="1650"/>
                    </a:cubicBezTo>
                    <a:cubicBezTo>
                      <a:pt x="770" y="1697"/>
                      <a:pt x="780" y="1747"/>
                      <a:pt x="770" y="1800"/>
                    </a:cubicBezTo>
                    <a:cubicBezTo>
                      <a:pt x="769" y="1806"/>
                      <a:pt x="773" y="1807"/>
                      <a:pt x="776" y="1808"/>
                    </a:cubicBezTo>
                    <a:cubicBezTo>
                      <a:pt x="817" y="1822"/>
                      <a:pt x="858" y="1837"/>
                      <a:pt x="900" y="1851"/>
                    </a:cubicBezTo>
                    <a:cubicBezTo>
                      <a:pt x="902" y="1852"/>
                      <a:pt x="905" y="1853"/>
                      <a:pt x="908" y="1853"/>
                    </a:cubicBezTo>
                    <a:cubicBezTo>
                      <a:pt x="913" y="1855"/>
                      <a:pt x="918" y="1858"/>
                      <a:pt x="915" y="1864"/>
                    </a:cubicBezTo>
                    <a:cubicBezTo>
                      <a:pt x="913" y="1870"/>
                      <a:pt x="909" y="1870"/>
                      <a:pt x="903" y="1868"/>
                    </a:cubicBezTo>
                    <a:cubicBezTo>
                      <a:pt x="890" y="1864"/>
                      <a:pt x="877" y="1861"/>
                      <a:pt x="864" y="1856"/>
                    </a:cubicBezTo>
                    <a:cubicBezTo>
                      <a:pt x="832" y="1845"/>
                      <a:pt x="801" y="1834"/>
                      <a:pt x="770" y="1822"/>
                    </a:cubicBezTo>
                    <a:cubicBezTo>
                      <a:pt x="764" y="1820"/>
                      <a:pt x="762" y="1820"/>
                      <a:pt x="758" y="1825"/>
                    </a:cubicBezTo>
                    <a:cubicBezTo>
                      <a:pt x="731" y="1857"/>
                      <a:pt x="695" y="1874"/>
                      <a:pt x="654" y="1881"/>
                    </a:cubicBezTo>
                    <a:cubicBezTo>
                      <a:pt x="590" y="1891"/>
                      <a:pt x="531" y="1875"/>
                      <a:pt x="473" y="1850"/>
                    </a:cubicBezTo>
                    <a:cubicBezTo>
                      <a:pt x="436" y="1833"/>
                      <a:pt x="401" y="1813"/>
                      <a:pt x="368" y="1789"/>
                    </a:cubicBezTo>
                    <a:cubicBezTo>
                      <a:pt x="364" y="1787"/>
                      <a:pt x="361" y="1783"/>
                      <a:pt x="356" y="1780"/>
                    </a:cubicBezTo>
                    <a:cubicBezTo>
                      <a:pt x="369" y="1770"/>
                      <a:pt x="383" y="1763"/>
                      <a:pt x="397" y="1758"/>
                    </a:cubicBezTo>
                    <a:cubicBezTo>
                      <a:pt x="449" y="1738"/>
                      <a:pt x="501" y="1736"/>
                      <a:pt x="555" y="1749"/>
                    </a:cubicBezTo>
                    <a:cubicBezTo>
                      <a:pt x="597" y="1758"/>
                      <a:pt x="639" y="1770"/>
                      <a:pt x="682" y="1782"/>
                    </a:cubicBezTo>
                    <a:cubicBezTo>
                      <a:pt x="678" y="1780"/>
                      <a:pt x="675" y="1778"/>
                      <a:pt x="671" y="1776"/>
                    </a:cubicBezTo>
                    <a:cubicBezTo>
                      <a:pt x="624" y="1751"/>
                      <a:pt x="580" y="1723"/>
                      <a:pt x="538" y="1691"/>
                    </a:cubicBezTo>
                    <a:cubicBezTo>
                      <a:pt x="533" y="1687"/>
                      <a:pt x="529" y="1687"/>
                      <a:pt x="524" y="1691"/>
                    </a:cubicBezTo>
                    <a:cubicBezTo>
                      <a:pt x="484" y="1719"/>
                      <a:pt x="440" y="1726"/>
                      <a:pt x="392" y="1718"/>
                    </a:cubicBezTo>
                    <a:cubicBezTo>
                      <a:pt x="347" y="1710"/>
                      <a:pt x="308" y="1689"/>
                      <a:pt x="272" y="1662"/>
                    </a:cubicBezTo>
                    <a:cubicBezTo>
                      <a:pt x="240" y="1638"/>
                      <a:pt x="211" y="1611"/>
                      <a:pt x="185" y="1581"/>
                    </a:cubicBezTo>
                    <a:cubicBezTo>
                      <a:pt x="183" y="1578"/>
                      <a:pt x="181" y="1575"/>
                      <a:pt x="178" y="1571"/>
                    </a:cubicBezTo>
                    <a:cubicBezTo>
                      <a:pt x="188" y="1568"/>
                      <a:pt x="198" y="1564"/>
                      <a:pt x="207" y="1562"/>
                    </a:cubicBezTo>
                    <a:cubicBezTo>
                      <a:pt x="263" y="1549"/>
                      <a:pt x="317" y="1557"/>
                      <a:pt x="368" y="1582"/>
                    </a:cubicBezTo>
                    <a:cubicBezTo>
                      <a:pt x="399" y="1597"/>
                      <a:pt x="429" y="1614"/>
                      <a:pt x="460" y="1631"/>
                    </a:cubicBezTo>
                    <a:cubicBezTo>
                      <a:pt x="462" y="1632"/>
                      <a:pt x="464" y="1633"/>
                      <a:pt x="467" y="1633"/>
                    </a:cubicBezTo>
                    <a:cubicBezTo>
                      <a:pt x="459" y="1625"/>
                      <a:pt x="450" y="1618"/>
                      <a:pt x="442" y="1610"/>
                    </a:cubicBezTo>
                    <a:cubicBezTo>
                      <a:pt x="418" y="1584"/>
                      <a:pt x="394" y="1558"/>
                      <a:pt x="370" y="1532"/>
                    </a:cubicBezTo>
                    <a:cubicBezTo>
                      <a:pt x="367" y="1528"/>
                      <a:pt x="365" y="1527"/>
                      <a:pt x="361" y="1529"/>
                    </a:cubicBezTo>
                    <a:cubicBezTo>
                      <a:pt x="311" y="1551"/>
                      <a:pt x="262" y="1546"/>
                      <a:pt x="215" y="1522"/>
                    </a:cubicBezTo>
                    <a:cubicBezTo>
                      <a:pt x="171" y="1499"/>
                      <a:pt x="138" y="1464"/>
                      <a:pt x="110" y="1425"/>
                    </a:cubicBezTo>
                    <a:cubicBezTo>
                      <a:pt x="97" y="1406"/>
                      <a:pt x="86" y="1385"/>
                      <a:pt x="74" y="1366"/>
                    </a:cubicBezTo>
                    <a:cubicBezTo>
                      <a:pt x="72" y="1364"/>
                      <a:pt x="72" y="1361"/>
                      <a:pt x="70" y="1358"/>
                    </a:cubicBezTo>
                    <a:cubicBezTo>
                      <a:pt x="90" y="1353"/>
                      <a:pt x="108" y="1353"/>
                      <a:pt x="127" y="1355"/>
                    </a:cubicBezTo>
                    <a:cubicBezTo>
                      <a:pt x="174" y="1359"/>
                      <a:pt x="216" y="1379"/>
                      <a:pt x="252" y="1408"/>
                    </a:cubicBezTo>
                    <a:cubicBezTo>
                      <a:pt x="273" y="1425"/>
                      <a:pt x="293" y="1443"/>
                      <a:pt x="314" y="1461"/>
                    </a:cubicBezTo>
                    <a:cubicBezTo>
                      <a:pt x="315" y="1462"/>
                      <a:pt x="316" y="1463"/>
                      <a:pt x="316" y="1463"/>
                    </a:cubicBezTo>
                    <a:cubicBezTo>
                      <a:pt x="294" y="1424"/>
                      <a:pt x="271" y="1386"/>
                      <a:pt x="248" y="1346"/>
                    </a:cubicBezTo>
                    <a:cubicBezTo>
                      <a:pt x="227" y="1351"/>
                      <a:pt x="204" y="1352"/>
                      <a:pt x="182" y="1347"/>
                    </a:cubicBezTo>
                    <a:cubicBezTo>
                      <a:pt x="138" y="1337"/>
                      <a:pt x="104" y="1312"/>
                      <a:pt x="78" y="1278"/>
                    </a:cubicBezTo>
                    <a:cubicBezTo>
                      <a:pt x="47" y="1237"/>
                      <a:pt x="27" y="1191"/>
                      <a:pt x="13" y="1142"/>
                    </a:cubicBezTo>
                    <a:cubicBezTo>
                      <a:pt x="13" y="1141"/>
                      <a:pt x="13" y="1139"/>
                      <a:pt x="12" y="1135"/>
                    </a:cubicBezTo>
                    <a:cubicBezTo>
                      <a:pt x="26" y="1137"/>
                      <a:pt x="40" y="1138"/>
                      <a:pt x="53" y="1141"/>
                    </a:cubicBezTo>
                    <a:cubicBezTo>
                      <a:pt x="105" y="1152"/>
                      <a:pt x="145" y="1182"/>
                      <a:pt x="177" y="1222"/>
                    </a:cubicBezTo>
                    <a:cubicBezTo>
                      <a:pt x="191" y="1240"/>
                      <a:pt x="205" y="1258"/>
                      <a:pt x="217" y="1275"/>
                    </a:cubicBezTo>
                    <a:cubicBezTo>
                      <a:pt x="205" y="1237"/>
                      <a:pt x="192" y="1197"/>
                      <a:pt x="180" y="1156"/>
                    </a:cubicBezTo>
                    <a:cubicBezTo>
                      <a:pt x="168" y="1155"/>
                      <a:pt x="156" y="1155"/>
                      <a:pt x="144" y="1152"/>
                    </a:cubicBezTo>
                    <a:cubicBezTo>
                      <a:pt x="97" y="1142"/>
                      <a:pt x="64" y="1114"/>
                      <a:pt x="40" y="1073"/>
                    </a:cubicBezTo>
                    <a:cubicBezTo>
                      <a:pt x="18" y="1033"/>
                      <a:pt x="8" y="990"/>
                      <a:pt x="2" y="945"/>
                    </a:cubicBezTo>
                    <a:cubicBezTo>
                      <a:pt x="1" y="942"/>
                      <a:pt x="1" y="940"/>
                      <a:pt x="0" y="937"/>
                    </a:cubicBezTo>
                    <a:cubicBezTo>
                      <a:pt x="0" y="932"/>
                      <a:pt x="0" y="927"/>
                      <a:pt x="0" y="9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b="1">
                  <a:solidFill>
                    <a:srgbClr val="030F0F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1146117" y="1109371"/>
            <a:ext cx="3832339" cy="544828"/>
            <a:chOff x="-289938" y="5148337"/>
            <a:chExt cx="5109785" cy="726437"/>
          </a:xfrm>
        </p:grpSpPr>
        <p:sp>
          <p:nvSpPr>
            <p:cNvPr id="8" name="文本框 7"/>
            <p:cNvSpPr txBox="1"/>
            <p:nvPr/>
          </p:nvSpPr>
          <p:spPr>
            <a:xfrm>
              <a:off x="-289938" y="5148337"/>
              <a:ext cx="5109390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/>
              <a:r>
                <a:rPr lang="zh-CN" altLang="en-US" sz="1350" b="1" dirty="0">
                  <a:solidFill>
                    <a:srgbClr val="C00000"/>
                  </a:solidFill>
                  <a:latin typeface="Arial" panose="020B0604020202020204"/>
                  <a:ea typeface="微软雅黑" panose="020B0503020204020204" pitchFamily="34" charset="-122"/>
                </a:rPr>
                <a:t>国内首个获批</a:t>
              </a:r>
              <a:r>
                <a:rPr lang="en-US" altLang="zh-CN" sz="1350" b="1" dirty="0">
                  <a:solidFill>
                    <a:srgbClr val="C00000"/>
                  </a:solidFill>
                  <a:latin typeface="Arial" panose="020B0604020202020204"/>
                  <a:ea typeface="微软雅黑" panose="020B0503020204020204" pitchFamily="34" charset="-122"/>
                </a:rPr>
                <a:t>6-11</a:t>
              </a:r>
              <a:r>
                <a:rPr lang="zh-CN" altLang="en-US" sz="1350" b="1" dirty="0">
                  <a:solidFill>
                    <a:srgbClr val="C00000"/>
                  </a:solidFill>
                  <a:latin typeface="Arial" panose="020B0604020202020204"/>
                  <a:ea typeface="微软雅黑" panose="020B0503020204020204" pitchFamily="34" charset="-122"/>
                </a:rPr>
                <a:t>岁儿童</a:t>
              </a:r>
              <a:endParaRPr lang="en-US" altLang="zh-CN" sz="1350" b="1" dirty="0">
                <a:solidFill>
                  <a:srgbClr val="C00000"/>
                </a:solidFill>
                <a:latin typeface="Arial" panose="020B0604020202020204"/>
                <a:ea typeface="微软雅黑" panose="020B0503020204020204" pitchFamily="34" charset="-122"/>
              </a:endParaRPr>
            </a:p>
            <a:p>
              <a:pPr algn="ctr" defTabSz="685800"/>
              <a:r>
                <a:rPr lang="zh-CN" altLang="en-US" sz="1350" b="1" dirty="0">
                  <a:solidFill>
                    <a:srgbClr val="C00000"/>
                  </a:solidFill>
                  <a:latin typeface="Arial" panose="020B0604020202020204"/>
                  <a:ea typeface="微软雅黑" panose="020B0503020204020204" pitchFamily="34" charset="-122"/>
                </a:rPr>
                <a:t>中重度季节性过敏性鼻炎适应症的复方鼻喷雾剂</a:t>
              </a:r>
              <a:endParaRPr lang="zh-CN" altLang="en-US" sz="1350" b="1" dirty="0">
                <a:solidFill>
                  <a:srgbClr val="C00000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-285912" y="5277133"/>
              <a:ext cx="5105759" cy="597641"/>
              <a:chOff x="-285912" y="5202445"/>
              <a:chExt cx="5105759" cy="597641"/>
            </a:xfrm>
            <a:solidFill>
              <a:schemeClr val="accent6"/>
            </a:solidFill>
          </p:grpSpPr>
          <p:sp>
            <p:nvSpPr>
              <p:cNvPr id="25" name="Freeform 1266"/>
              <p:cNvSpPr/>
              <p:nvPr/>
            </p:nvSpPr>
            <p:spPr bwMode="auto">
              <a:xfrm>
                <a:off x="4537055" y="5207513"/>
                <a:ext cx="282792" cy="592573"/>
              </a:xfrm>
              <a:custGeom>
                <a:avLst/>
                <a:gdLst>
                  <a:gd name="T0" fmla="*/ 683 w 900"/>
                  <a:gd name="T1" fmla="*/ 1322 h 1887"/>
                  <a:gd name="T2" fmla="*/ 621 w 900"/>
                  <a:gd name="T3" fmla="*/ 1439 h 1887"/>
                  <a:gd name="T4" fmla="*/ 824 w 900"/>
                  <a:gd name="T5" fmla="*/ 1387 h 1887"/>
                  <a:gd name="T6" fmla="*/ 479 w 900"/>
                  <a:gd name="T7" fmla="*/ 1621 h 1887"/>
                  <a:gd name="T8" fmla="*/ 762 w 900"/>
                  <a:gd name="T9" fmla="*/ 1543 h 1887"/>
                  <a:gd name="T10" fmla="*/ 431 w 900"/>
                  <a:gd name="T11" fmla="*/ 1687 h 1887"/>
                  <a:gd name="T12" fmla="*/ 436 w 900"/>
                  <a:gd name="T13" fmla="*/ 1733 h 1887"/>
                  <a:gd name="T14" fmla="*/ 559 w 900"/>
                  <a:gd name="T15" fmla="*/ 1792 h 1887"/>
                  <a:gd name="T16" fmla="*/ 194 w 900"/>
                  <a:gd name="T17" fmla="*/ 1826 h 1887"/>
                  <a:gd name="T18" fmla="*/ 51 w 900"/>
                  <a:gd name="T19" fmla="*/ 1867 h 1887"/>
                  <a:gd name="T20" fmla="*/ 309 w 900"/>
                  <a:gd name="T21" fmla="*/ 1508 h 1887"/>
                  <a:gd name="T22" fmla="*/ 270 w 900"/>
                  <a:gd name="T23" fmla="*/ 1764 h 1887"/>
                  <a:gd name="T24" fmla="*/ 434 w 900"/>
                  <a:gd name="T25" fmla="*/ 1368 h 1887"/>
                  <a:gd name="T26" fmla="*/ 466 w 900"/>
                  <a:gd name="T27" fmla="*/ 1606 h 1887"/>
                  <a:gd name="T28" fmla="*/ 495 w 900"/>
                  <a:gd name="T29" fmla="*/ 1364 h 1887"/>
                  <a:gd name="T30" fmla="*/ 599 w 900"/>
                  <a:gd name="T31" fmla="*/ 1435 h 1887"/>
                  <a:gd name="T32" fmla="*/ 581 w 900"/>
                  <a:gd name="T33" fmla="*/ 1221 h 1887"/>
                  <a:gd name="T34" fmla="*/ 686 w 900"/>
                  <a:gd name="T35" fmla="*/ 1249 h 1887"/>
                  <a:gd name="T36" fmla="*/ 599 w 900"/>
                  <a:gd name="T37" fmla="*/ 997 h 1887"/>
                  <a:gd name="T38" fmla="*/ 731 w 900"/>
                  <a:gd name="T39" fmla="*/ 946 h 1887"/>
                  <a:gd name="T40" fmla="*/ 563 w 900"/>
                  <a:gd name="T41" fmla="*/ 759 h 1887"/>
                  <a:gd name="T42" fmla="*/ 715 w 900"/>
                  <a:gd name="T43" fmla="*/ 772 h 1887"/>
                  <a:gd name="T44" fmla="*/ 526 w 900"/>
                  <a:gd name="T45" fmla="*/ 622 h 1887"/>
                  <a:gd name="T46" fmla="*/ 669 w 900"/>
                  <a:gd name="T47" fmla="*/ 618 h 1887"/>
                  <a:gd name="T48" fmla="*/ 562 w 900"/>
                  <a:gd name="T49" fmla="*/ 494 h 1887"/>
                  <a:gd name="T50" fmla="*/ 592 w 900"/>
                  <a:gd name="T51" fmla="*/ 471 h 1887"/>
                  <a:gd name="T52" fmla="*/ 556 w 900"/>
                  <a:gd name="T53" fmla="*/ 410 h 1887"/>
                  <a:gd name="T54" fmla="*/ 361 w 900"/>
                  <a:gd name="T55" fmla="*/ 332 h 1887"/>
                  <a:gd name="T56" fmla="*/ 443 w 900"/>
                  <a:gd name="T57" fmla="*/ 279 h 1887"/>
                  <a:gd name="T58" fmla="*/ 222 w 900"/>
                  <a:gd name="T59" fmla="*/ 225 h 1887"/>
                  <a:gd name="T60" fmla="*/ 197 w 900"/>
                  <a:gd name="T61" fmla="*/ 187 h 1887"/>
                  <a:gd name="T62" fmla="*/ 180 w 900"/>
                  <a:gd name="T63" fmla="*/ 104 h 1887"/>
                  <a:gd name="T64" fmla="*/ 204 w 900"/>
                  <a:gd name="T65" fmla="*/ 84 h 1887"/>
                  <a:gd name="T66" fmla="*/ 218 w 900"/>
                  <a:gd name="T67" fmla="*/ 0 h 1887"/>
                  <a:gd name="T68" fmla="*/ 338 w 900"/>
                  <a:gd name="T69" fmla="*/ 171 h 1887"/>
                  <a:gd name="T70" fmla="*/ 423 w 900"/>
                  <a:gd name="T71" fmla="*/ 138 h 1887"/>
                  <a:gd name="T72" fmla="*/ 472 w 900"/>
                  <a:gd name="T73" fmla="*/ 272 h 1887"/>
                  <a:gd name="T74" fmla="*/ 534 w 900"/>
                  <a:gd name="T75" fmla="*/ 221 h 1887"/>
                  <a:gd name="T76" fmla="*/ 573 w 900"/>
                  <a:gd name="T77" fmla="*/ 398 h 1887"/>
                  <a:gd name="T78" fmla="*/ 648 w 900"/>
                  <a:gd name="T79" fmla="*/ 352 h 1887"/>
                  <a:gd name="T80" fmla="*/ 654 w 900"/>
                  <a:gd name="T81" fmla="*/ 522 h 1887"/>
                  <a:gd name="T82" fmla="*/ 727 w 900"/>
                  <a:gd name="T83" fmla="*/ 429 h 1887"/>
                  <a:gd name="T84" fmla="*/ 790 w 900"/>
                  <a:gd name="T85" fmla="*/ 517 h 1887"/>
                  <a:gd name="T86" fmla="*/ 731 w 900"/>
                  <a:gd name="T87" fmla="*/ 770 h 1887"/>
                  <a:gd name="T88" fmla="*/ 859 w 900"/>
                  <a:gd name="T89" fmla="*/ 692 h 1887"/>
                  <a:gd name="T90" fmla="*/ 749 w 900"/>
                  <a:gd name="T91" fmla="*/ 946 h 1887"/>
                  <a:gd name="T92" fmla="*/ 849 w 900"/>
                  <a:gd name="T93" fmla="*/ 902 h 1887"/>
                  <a:gd name="T94" fmla="*/ 738 w 900"/>
                  <a:gd name="T95" fmla="*/ 1127 h 1887"/>
                  <a:gd name="T96" fmla="*/ 712 w 900"/>
                  <a:gd name="T97" fmla="*/ 1236 h 1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0" h="1887">
                    <a:moveTo>
                      <a:pt x="900" y="1106"/>
                    </a:moveTo>
                    <a:cubicBezTo>
                      <a:pt x="894" y="1125"/>
                      <a:pt x="889" y="1144"/>
                      <a:pt x="883" y="1163"/>
                    </a:cubicBezTo>
                    <a:cubicBezTo>
                      <a:pt x="869" y="1202"/>
                      <a:pt x="851" y="1239"/>
                      <a:pt x="823" y="1269"/>
                    </a:cubicBezTo>
                    <a:cubicBezTo>
                      <a:pt x="785" y="1310"/>
                      <a:pt x="739" y="1329"/>
                      <a:pt x="683" y="1322"/>
                    </a:cubicBezTo>
                    <a:cubicBezTo>
                      <a:pt x="679" y="1322"/>
                      <a:pt x="676" y="1322"/>
                      <a:pt x="674" y="1326"/>
                    </a:cubicBezTo>
                    <a:cubicBezTo>
                      <a:pt x="655" y="1364"/>
                      <a:pt x="636" y="1402"/>
                      <a:pt x="617" y="1440"/>
                    </a:cubicBezTo>
                    <a:cubicBezTo>
                      <a:pt x="616" y="1441"/>
                      <a:pt x="617" y="1441"/>
                      <a:pt x="616" y="1443"/>
                    </a:cubicBezTo>
                    <a:cubicBezTo>
                      <a:pt x="618" y="1441"/>
                      <a:pt x="620" y="1440"/>
                      <a:pt x="621" y="1439"/>
                    </a:cubicBezTo>
                    <a:cubicBezTo>
                      <a:pt x="651" y="1408"/>
                      <a:pt x="680" y="1377"/>
                      <a:pt x="717" y="1355"/>
                    </a:cubicBezTo>
                    <a:cubicBezTo>
                      <a:pt x="756" y="1330"/>
                      <a:pt x="800" y="1318"/>
                      <a:pt x="847" y="1322"/>
                    </a:cubicBezTo>
                    <a:cubicBezTo>
                      <a:pt x="850" y="1322"/>
                      <a:pt x="852" y="1323"/>
                      <a:pt x="858" y="1324"/>
                    </a:cubicBezTo>
                    <a:cubicBezTo>
                      <a:pt x="846" y="1346"/>
                      <a:pt x="836" y="1367"/>
                      <a:pt x="824" y="1387"/>
                    </a:cubicBezTo>
                    <a:cubicBezTo>
                      <a:pt x="803" y="1422"/>
                      <a:pt x="778" y="1454"/>
                      <a:pt x="746" y="1479"/>
                    </a:cubicBezTo>
                    <a:cubicBezTo>
                      <a:pt x="693" y="1520"/>
                      <a:pt x="635" y="1533"/>
                      <a:pt x="571" y="1510"/>
                    </a:cubicBezTo>
                    <a:cubicBezTo>
                      <a:pt x="555" y="1529"/>
                      <a:pt x="541" y="1548"/>
                      <a:pt x="525" y="1567"/>
                    </a:cubicBezTo>
                    <a:cubicBezTo>
                      <a:pt x="510" y="1585"/>
                      <a:pt x="494" y="1602"/>
                      <a:pt x="479" y="1621"/>
                    </a:cubicBezTo>
                    <a:cubicBezTo>
                      <a:pt x="482" y="1619"/>
                      <a:pt x="485" y="1617"/>
                      <a:pt x="489" y="1615"/>
                    </a:cubicBezTo>
                    <a:cubicBezTo>
                      <a:pt x="516" y="1598"/>
                      <a:pt x="543" y="1580"/>
                      <a:pt x="571" y="1565"/>
                    </a:cubicBezTo>
                    <a:cubicBezTo>
                      <a:pt x="610" y="1543"/>
                      <a:pt x="653" y="1530"/>
                      <a:pt x="699" y="1531"/>
                    </a:cubicBezTo>
                    <a:cubicBezTo>
                      <a:pt x="720" y="1532"/>
                      <a:pt x="741" y="1534"/>
                      <a:pt x="762" y="1543"/>
                    </a:cubicBezTo>
                    <a:cubicBezTo>
                      <a:pt x="752" y="1556"/>
                      <a:pt x="743" y="1569"/>
                      <a:pt x="733" y="1580"/>
                    </a:cubicBezTo>
                    <a:cubicBezTo>
                      <a:pt x="699" y="1619"/>
                      <a:pt x="663" y="1654"/>
                      <a:pt x="617" y="1678"/>
                    </a:cubicBezTo>
                    <a:cubicBezTo>
                      <a:pt x="563" y="1706"/>
                      <a:pt x="507" y="1717"/>
                      <a:pt x="448" y="1695"/>
                    </a:cubicBezTo>
                    <a:cubicBezTo>
                      <a:pt x="442" y="1693"/>
                      <a:pt x="437" y="1690"/>
                      <a:pt x="431" y="1687"/>
                    </a:cubicBezTo>
                    <a:cubicBezTo>
                      <a:pt x="426" y="1684"/>
                      <a:pt x="421" y="1681"/>
                      <a:pt x="418" y="1679"/>
                    </a:cubicBezTo>
                    <a:cubicBezTo>
                      <a:pt x="369" y="1714"/>
                      <a:pt x="322" y="1749"/>
                      <a:pt x="277" y="1781"/>
                    </a:cubicBezTo>
                    <a:cubicBezTo>
                      <a:pt x="286" y="1778"/>
                      <a:pt x="300" y="1772"/>
                      <a:pt x="313" y="1768"/>
                    </a:cubicBezTo>
                    <a:cubicBezTo>
                      <a:pt x="353" y="1753"/>
                      <a:pt x="394" y="1740"/>
                      <a:pt x="436" y="1733"/>
                    </a:cubicBezTo>
                    <a:cubicBezTo>
                      <a:pt x="482" y="1726"/>
                      <a:pt x="526" y="1729"/>
                      <a:pt x="569" y="1747"/>
                    </a:cubicBezTo>
                    <a:cubicBezTo>
                      <a:pt x="578" y="1750"/>
                      <a:pt x="585" y="1754"/>
                      <a:pt x="593" y="1758"/>
                    </a:cubicBezTo>
                    <a:cubicBezTo>
                      <a:pt x="595" y="1759"/>
                      <a:pt x="596" y="1760"/>
                      <a:pt x="598" y="1762"/>
                    </a:cubicBezTo>
                    <a:cubicBezTo>
                      <a:pt x="585" y="1772"/>
                      <a:pt x="572" y="1782"/>
                      <a:pt x="559" y="1792"/>
                    </a:cubicBezTo>
                    <a:cubicBezTo>
                      <a:pt x="517" y="1822"/>
                      <a:pt x="472" y="1848"/>
                      <a:pt x="423" y="1865"/>
                    </a:cubicBezTo>
                    <a:cubicBezTo>
                      <a:pt x="374" y="1881"/>
                      <a:pt x="325" y="1887"/>
                      <a:pt x="275" y="1874"/>
                    </a:cubicBezTo>
                    <a:cubicBezTo>
                      <a:pt x="245" y="1866"/>
                      <a:pt x="218" y="1852"/>
                      <a:pt x="197" y="1829"/>
                    </a:cubicBezTo>
                    <a:cubicBezTo>
                      <a:pt x="196" y="1827"/>
                      <a:pt x="194" y="1826"/>
                      <a:pt x="194" y="1826"/>
                    </a:cubicBezTo>
                    <a:cubicBezTo>
                      <a:pt x="159" y="1840"/>
                      <a:pt x="125" y="1855"/>
                      <a:pt x="91" y="1869"/>
                    </a:cubicBezTo>
                    <a:cubicBezTo>
                      <a:pt x="80" y="1874"/>
                      <a:pt x="68" y="1877"/>
                      <a:pt x="57" y="1881"/>
                    </a:cubicBezTo>
                    <a:cubicBezTo>
                      <a:pt x="51" y="1883"/>
                      <a:pt x="46" y="1885"/>
                      <a:pt x="43" y="1878"/>
                    </a:cubicBezTo>
                    <a:cubicBezTo>
                      <a:pt x="40" y="1871"/>
                      <a:pt x="46" y="1869"/>
                      <a:pt x="51" y="1867"/>
                    </a:cubicBezTo>
                    <a:cubicBezTo>
                      <a:pt x="94" y="1849"/>
                      <a:pt x="136" y="1832"/>
                      <a:pt x="178" y="1815"/>
                    </a:cubicBezTo>
                    <a:cubicBezTo>
                      <a:pt x="183" y="1813"/>
                      <a:pt x="185" y="1811"/>
                      <a:pt x="184" y="1805"/>
                    </a:cubicBezTo>
                    <a:cubicBezTo>
                      <a:pt x="170" y="1749"/>
                      <a:pt x="179" y="1696"/>
                      <a:pt x="207" y="1646"/>
                    </a:cubicBezTo>
                    <a:cubicBezTo>
                      <a:pt x="235" y="1595"/>
                      <a:pt x="270" y="1550"/>
                      <a:pt x="309" y="1508"/>
                    </a:cubicBezTo>
                    <a:cubicBezTo>
                      <a:pt x="310" y="1507"/>
                      <a:pt x="311" y="1507"/>
                      <a:pt x="312" y="1506"/>
                    </a:cubicBezTo>
                    <a:cubicBezTo>
                      <a:pt x="342" y="1541"/>
                      <a:pt x="358" y="1580"/>
                      <a:pt x="352" y="1627"/>
                    </a:cubicBezTo>
                    <a:cubicBezTo>
                      <a:pt x="347" y="1671"/>
                      <a:pt x="324" y="1706"/>
                      <a:pt x="295" y="1737"/>
                    </a:cubicBezTo>
                    <a:cubicBezTo>
                      <a:pt x="287" y="1746"/>
                      <a:pt x="278" y="1755"/>
                      <a:pt x="270" y="1764"/>
                    </a:cubicBezTo>
                    <a:cubicBezTo>
                      <a:pt x="317" y="1736"/>
                      <a:pt x="362" y="1703"/>
                      <a:pt x="402" y="1668"/>
                    </a:cubicBezTo>
                    <a:cubicBezTo>
                      <a:pt x="394" y="1646"/>
                      <a:pt x="385" y="1625"/>
                      <a:pt x="379" y="1604"/>
                    </a:cubicBezTo>
                    <a:cubicBezTo>
                      <a:pt x="369" y="1568"/>
                      <a:pt x="372" y="1531"/>
                      <a:pt x="382" y="1495"/>
                    </a:cubicBezTo>
                    <a:cubicBezTo>
                      <a:pt x="394" y="1450"/>
                      <a:pt x="412" y="1408"/>
                      <a:pt x="434" y="1368"/>
                    </a:cubicBezTo>
                    <a:cubicBezTo>
                      <a:pt x="435" y="1367"/>
                      <a:pt x="435" y="1366"/>
                      <a:pt x="436" y="1364"/>
                    </a:cubicBezTo>
                    <a:cubicBezTo>
                      <a:pt x="475" y="1391"/>
                      <a:pt x="500" y="1427"/>
                      <a:pt x="505" y="1474"/>
                    </a:cubicBezTo>
                    <a:cubicBezTo>
                      <a:pt x="510" y="1517"/>
                      <a:pt x="496" y="1555"/>
                      <a:pt x="475" y="1591"/>
                    </a:cubicBezTo>
                    <a:cubicBezTo>
                      <a:pt x="472" y="1596"/>
                      <a:pt x="469" y="1601"/>
                      <a:pt x="466" y="1606"/>
                    </a:cubicBezTo>
                    <a:cubicBezTo>
                      <a:pt x="467" y="1607"/>
                      <a:pt x="468" y="1608"/>
                      <a:pt x="469" y="1608"/>
                    </a:cubicBezTo>
                    <a:cubicBezTo>
                      <a:pt x="498" y="1573"/>
                      <a:pt x="527" y="1538"/>
                      <a:pt x="557" y="1503"/>
                    </a:cubicBezTo>
                    <a:cubicBezTo>
                      <a:pt x="549" y="1493"/>
                      <a:pt x="541" y="1485"/>
                      <a:pt x="535" y="1476"/>
                    </a:cubicBezTo>
                    <a:cubicBezTo>
                      <a:pt x="510" y="1443"/>
                      <a:pt x="496" y="1405"/>
                      <a:pt x="495" y="1364"/>
                    </a:cubicBezTo>
                    <a:cubicBezTo>
                      <a:pt x="493" y="1314"/>
                      <a:pt x="502" y="1266"/>
                      <a:pt x="516" y="1218"/>
                    </a:cubicBezTo>
                    <a:cubicBezTo>
                      <a:pt x="516" y="1218"/>
                      <a:pt x="516" y="1217"/>
                      <a:pt x="517" y="1216"/>
                    </a:cubicBezTo>
                    <a:cubicBezTo>
                      <a:pt x="558" y="1236"/>
                      <a:pt x="591" y="1263"/>
                      <a:pt x="606" y="1307"/>
                    </a:cubicBezTo>
                    <a:cubicBezTo>
                      <a:pt x="620" y="1351"/>
                      <a:pt x="613" y="1393"/>
                      <a:pt x="599" y="1435"/>
                    </a:cubicBezTo>
                    <a:cubicBezTo>
                      <a:pt x="600" y="1436"/>
                      <a:pt x="601" y="1436"/>
                      <a:pt x="602" y="1436"/>
                    </a:cubicBezTo>
                    <a:cubicBezTo>
                      <a:pt x="622" y="1397"/>
                      <a:pt x="642" y="1357"/>
                      <a:pt x="661" y="1318"/>
                    </a:cubicBezTo>
                    <a:cubicBezTo>
                      <a:pt x="646" y="1306"/>
                      <a:pt x="633" y="1295"/>
                      <a:pt x="620" y="1283"/>
                    </a:cubicBezTo>
                    <a:cubicBezTo>
                      <a:pt x="603" y="1265"/>
                      <a:pt x="591" y="1244"/>
                      <a:pt x="581" y="1221"/>
                    </a:cubicBezTo>
                    <a:cubicBezTo>
                      <a:pt x="561" y="1175"/>
                      <a:pt x="561" y="1127"/>
                      <a:pt x="561" y="1079"/>
                    </a:cubicBezTo>
                    <a:cubicBezTo>
                      <a:pt x="561" y="1073"/>
                      <a:pt x="562" y="1066"/>
                      <a:pt x="563" y="1059"/>
                    </a:cubicBezTo>
                    <a:cubicBezTo>
                      <a:pt x="606" y="1068"/>
                      <a:pt x="641" y="1090"/>
                      <a:pt x="664" y="1127"/>
                    </a:cubicBezTo>
                    <a:cubicBezTo>
                      <a:pt x="687" y="1165"/>
                      <a:pt x="688" y="1207"/>
                      <a:pt x="686" y="1249"/>
                    </a:cubicBezTo>
                    <a:cubicBezTo>
                      <a:pt x="692" y="1229"/>
                      <a:pt x="698" y="1208"/>
                      <a:pt x="703" y="1188"/>
                    </a:cubicBezTo>
                    <a:cubicBezTo>
                      <a:pt x="708" y="1169"/>
                      <a:pt x="711" y="1150"/>
                      <a:pt x="715" y="1131"/>
                    </a:cubicBezTo>
                    <a:cubicBezTo>
                      <a:pt x="716" y="1127"/>
                      <a:pt x="716" y="1124"/>
                      <a:pt x="712" y="1123"/>
                    </a:cubicBezTo>
                    <a:cubicBezTo>
                      <a:pt x="654" y="1099"/>
                      <a:pt x="618" y="1056"/>
                      <a:pt x="599" y="997"/>
                    </a:cubicBezTo>
                    <a:cubicBezTo>
                      <a:pt x="589" y="967"/>
                      <a:pt x="582" y="936"/>
                      <a:pt x="578" y="903"/>
                    </a:cubicBezTo>
                    <a:cubicBezTo>
                      <a:pt x="619" y="904"/>
                      <a:pt x="654" y="918"/>
                      <a:pt x="682" y="948"/>
                    </a:cubicBezTo>
                    <a:cubicBezTo>
                      <a:pt x="710" y="978"/>
                      <a:pt x="720" y="1015"/>
                      <a:pt x="726" y="1054"/>
                    </a:cubicBezTo>
                    <a:cubicBezTo>
                      <a:pt x="731" y="1018"/>
                      <a:pt x="732" y="982"/>
                      <a:pt x="731" y="946"/>
                    </a:cubicBezTo>
                    <a:cubicBezTo>
                      <a:pt x="716" y="940"/>
                      <a:pt x="701" y="936"/>
                      <a:pt x="687" y="930"/>
                    </a:cubicBezTo>
                    <a:cubicBezTo>
                      <a:pt x="648" y="912"/>
                      <a:pt x="621" y="882"/>
                      <a:pt x="601" y="845"/>
                    </a:cubicBezTo>
                    <a:cubicBezTo>
                      <a:pt x="588" y="820"/>
                      <a:pt x="578" y="794"/>
                      <a:pt x="566" y="769"/>
                    </a:cubicBezTo>
                    <a:cubicBezTo>
                      <a:pt x="565" y="766"/>
                      <a:pt x="564" y="763"/>
                      <a:pt x="563" y="759"/>
                    </a:cubicBezTo>
                    <a:cubicBezTo>
                      <a:pt x="602" y="754"/>
                      <a:pt x="637" y="762"/>
                      <a:pt x="667" y="784"/>
                    </a:cubicBezTo>
                    <a:cubicBezTo>
                      <a:pt x="698" y="807"/>
                      <a:pt x="715" y="839"/>
                      <a:pt x="727" y="874"/>
                    </a:cubicBezTo>
                    <a:cubicBezTo>
                      <a:pt x="727" y="874"/>
                      <a:pt x="728" y="874"/>
                      <a:pt x="729" y="873"/>
                    </a:cubicBezTo>
                    <a:cubicBezTo>
                      <a:pt x="724" y="839"/>
                      <a:pt x="719" y="805"/>
                      <a:pt x="715" y="772"/>
                    </a:cubicBezTo>
                    <a:cubicBezTo>
                      <a:pt x="702" y="770"/>
                      <a:pt x="690" y="769"/>
                      <a:pt x="679" y="766"/>
                    </a:cubicBezTo>
                    <a:cubicBezTo>
                      <a:pt x="644" y="759"/>
                      <a:pt x="616" y="741"/>
                      <a:pt x="591" y="716"/>
                    </a:cubicBezTo>
                    <a:cubicBezTo>
                      <a:pt x="566" y="690"/>
                      <a:pt x="546" y="660"/>
                      <a:pt x="529" y="628"/>
                    </a:cubicBezTo>
                    <a:cubicBezTo>
                      <a:pt x="528" y="627"/>
                      <a:pt x="528" y="625"/>
                      <a:pt x="526" y="622"/>
                    </a:cubicBezTo>
                    <a:cubicBezTo>
                      <a:pt x="561" y="613"/>
                      <a:pt x="594" y="615"/>
                      <a:pt x="626" y="631"/>
                    </a:cubicBezTo>
                    <a:cubicBezTo>
                      <a:pt x="659" y="647"/>
                      <a:pt x="679" y="674"/>
                      <a:pt x="698" y="704"/>
                    </a:cubicBezTo>
                    <a:cubicBezTo>
                      <a:pt x="694" y="691"/>
                      <a:pt x="690" y="678"/>
                      <a:pt x="686" y="666"/>
                    </a:cubicBezTo>
                    <a:cubicBezTo>
                      <a:pt x="681" y="650"/>
                      <a:pt x="675" y="634"/>
                      <a:pt x="669" y="618"/>
                    </a:cubicBezTo>
                    <a:cubicBezTo>
                      <a:pt x="668" y="616"/>
                      <a:pt x="665" y="613"/>
                      <a:pt x="663" y="613"/>
                    </a:cubicBezTo>
                    <a:cubicBezTo>
                      <a:pt x="600" y="619"/>
                      <a:pt x="552" y="593"/>
                      <a:pt x="511" y="549"/>
                    </a:cubicBezTo>
                    <a:cubicBezTo>
                      <a:pt x="497" y="534"/>
                      <a:pt x="483" y="517"/>
                      <a:pt x="469" y="501"/>
                    </a:cubicBezTo>
                    <a:cubicBezTo>
                      <a:pt x="500" y="487"/>
                      <a:pt x="531" y="485"/>
                      <a:pt x="562" y="494"/>
                    </a:cubicBezTo>
                    <a:cubicBezTo>
                      <a:pt x="594" y="504"/>
                      <a:pt x="617" y="524"/>
                      <a:pt x="639" y="547"/>
                    </a:cubicBezTo>
                    <a:cubicBezTo>
                      <a:pt x="633" y="536"/>
                      <a:pt x="628" y="525"/>
                      <a:pt x="621" y="513"/>
                    </a:cubicBezTo>
                    <a:cubicBezTo>
                      <a:pt x="615" y="501"/>
                      <a:pt x="607" y="488"/>
                      <a:pt x="600" y="475"/>
                    </a:cubicBezTo>
                    <a:cubicBezTo>
                      <a:pt x="598" y="473"/>
                      <a:pt x="594" y="471"/>
                      <a:pt x="592" y="471"/>
                    </a:cubicBezTo>
                    <a:cubicBezTo>
                      <a:pt x="545" y="482"/>
                      <a:pt x="503" y="473"/>
                      <a:pt x="464" y="446"/>
                    </a:cubicBezTo>
                    <a:cubicBezTo>
                      <a:pt x="441" y="430"/>
                      <a:pt x="421" y="412"/>
                      <a:pt x="399" y="394"/>
                    </a:cubicBezTo>
                    <a:cubicBezTo>
                      <a:pt x="398" y="394"/>
                      <a:pt x="398" y="392"/>
                      <a:pt x="397" y="391"/>
                    </a:cubicBezTo>
                    <a:cubicBezTo>
                      <a:pt x="429" y="369"/>
                      <a:pt x="490" y="356"/>
                      <a:pt x="556" y="410"/>
                    </a:cubicBezTo>
                    <a:cubicBezTo>
                      <a:pt x="548" y="400"/>
                      <a:pt x="541" y="390"/>
                      <a:pt x="534" y="380"/>
                    </a:cubicBezTo>
                    <a:cubicBezTo>
                      <a:pt x="526" y="370"/>
                      <a:pt x="518" y="361"/>
                      <a:pt x="510" y="351"/>
                    </a:cubicBezTo>
                    <a:cubicBezTo>
                      <a:pt x="490" y="359"/>
                      <a:pt x="470" y="363"/>
                      <a:pt x="448" y="362"/>
                    </a:cubicBezTo>
                    <a:cubicBezTo>
                      <a:pt x="417" y="360"/>
                      <a:pt x="389" y="347"/>
                      <a:pt x="361" y="332"/>
                    </a:cubicBezTo>
                    <a:cubicBezTo>
                      <a:pt x="345" y="323"/>
                      <a:pt x="330" y="312"/>
                      <a:pt x="312" y="301"/>
                    </a:cubicBezTo>
                    <a:cubicBezTo>
                      <a:pt x="335" y="283"/>
                      <a:pt x="359" y="275"/>
                      <a:pt x="387" y="275"/>
                    </a:cubicBezTo>
                    <a:cubicBezTo>
                      <a:pt x="414" y="275"/>
                      <a:pt x="438" y="285"/>
                      <a:pt x="462" y="297"/>
                    </a:cubicBezTo>
                    <a:cubicBezTo>
                      <a:pt x="456" y="291"/>
                      <a:pt x="449" y="285"/>
                      <a:pt x="443" y="279"/>
                    </a:cubicBezTo>
                    <a:cubicBezTo>
                      <a:pt x="436" y="272"/>
                      <a:pt x="429" y="267"/>
                      <a:pt x="423" y="260"/>
                    </a:cubicBezTo>
                    <a:cubicBezTo>
                      <a:pt x="417" y="253"/>
                      <a:pt x="412" y="252"/>
                      <a:pt x="402" y="256"/>
                    </a:cubicBezTo>
                    <a:cubicBezTo>
                      <a:pt x="376" y="269"/>
                      <a:pt x="348" y="271"/>
                      <a:pt x="320" y="265"/>
                    </a:cubicBezTo>
                    <a:cubicBezTo>
                      <a:pt x="286" y="257"/>
                      <a:pt x="254" y="243"/>
                      <a:pt x="222" y="225"/>
                    </a:cubicBezTo>
                    <a:cubicBezTo>
                      <a:pt x="264" y="185"/>
                      <a:pt x="310" y="188"/>
                      <a:pt x="360" y="206"/>
                    </a:cubicBezTo>
                    <a:cubicBezTo>
                      <a:pt x="344" y="195"/>
                      <a:pt x="328" y="183"/>
                      <a:pt x="312" y="172"/>
                    </a:cubicBezTo>
                    <a:cubicBezTo>
                      <a:pt x="311" y="171"/>
                      <a:pt x="308" y="171"/>
                      <a:pt x="306" y="172"/>
                    </a:cubicBezTo>
                    <a:cubicBezTo>
                      <a:pt x="272" y="196"/>
                      <a:pt x="235" y="196"/>
                      <a:pt x="197" y="187"/>
                    </a:cubicBezTo>
                    <a:cubicBezTo>
                      <a:pt x="174" y="181"/>
                      <a:pt x="151" y="173"/>
                      <a:pt x="127" y="166"/>
                    </a:cubicBezTo>
                    <a:cubicBezTo>
                      <a:pt x="142" y="145"/>
                      <a:pt x="161" y="134"/>
                      <a:pt x="184" y="130"/>
                    </a:cubicBezTo>
                    <a:cubicBezTo>
                      <a:pt x="207" y="126"/>
                      <a:pt x="230" y="129"/>
                      <a:pt x="252" y="134"/>
                    </a:cubicBezTo>
                    <a:cubicBezTo>
                      <a:pt x="230" y="121"/>
                      <a:pt x="208" y="108"/>
                      <a:pt x="180" y="104"/>
                    </a:cubicBezTo>
                    <a:cubicBezTo>
                      <a:pt x="113" y="94"/>
                      <a:pt x="56" y="63"/>
                      <a:pt x="3" y="21"/>
                    </a:cubicBezTo>
                    <a:cubicBezTo>
                      <a:pt x="2" y="21"/>
                      <a:pt x="2" y="20"/>
                      <a:pt x="0" y="17"/>
                    </a:cubicBezTo>
                    <a:cubicBezTo>
                      <a:pt x="16" y="17"/>
                      <a:pt x="30" y="16"/>
                      <a:pt x="44" y="17"/>
                    </a:cubicBezTo>
                    <a:cubicBezTo>
                      <a:pt x="106" y="20"/>
                      <a:pt x="161" y="39"/>
                      <a:pt x="204" y="84"/>
                    </a:cubicBezTo>
                    <a:cubicBezTo>
                      <a:pt x="222" y="102"/>
                      <a:pt x="246" y="109"/>
                      <a:pt x="265" y="123"/>
                    </a:cubicBezTo>
                    <a:cubicBezTo>
                      <a:pt x="255" y="110"/>
                      <a:pt x="244" y="98"/>
                      <a:pt x="235" y="86"/>
                    </a:cubicBezTo>
                    <a:cubicBezTo>
                      <a:pt x="215" y="60"/>
                      <a:pt x="208" y="32"/>
                      <a:pt x="216" y="0"/>
                    </a:cubicBezTo>
                    <a:cubicBezTo>
                      <a:pt x="217" y="0"/>
                      <a:pt x="217" y="0"/>
                      <a:pt x="218" y="0"/>
                    </a:cubicBezTo>
                    <a:cubicBezTo>
                      <a:pt x="221" y="2"/>
                      <a:pt x="225" y="4"/>
                      <a:pt x="229" y="7"/>
                    </a:cubicBezTo>
                    <a:cubicBezTo>
                      <a:pt x="255" y="22"/>
                      <a:pt x="280" y="40"/>
                      <a:pt x="300" y="63"/>
                    </a:cubicBezTo>
                    <a:cubicBezTo>
                      <a:pt x="319" y="85"/>
                      <a:pt x="332" y="110"/>
                      <a:pt x="325" y="138"/>
                    </a:cubicBezTo>
                    <a:cubicBezTo>
                      <a:pt x="320" y="155"/>
                      <a:pt x="325" y="163"/>
                      <a:pt x="338" y="171"/>
                    </a:cubicBezTo>
                    <a:cubicBezTo>
                      <a:pt x="352" y="180"/>
                      <a:pt x="365" y="191"/>
                      <a:pt x="379" y="201"/>
                    </a:cubicBezTo>
                    <a:cubicBezTo>
                      <a:pt x="347" y="158"/>
                      <a:pt x="319" y="115"/>
                      <a:pt x="341" y="59"/>
                    </a:cubicBezTo>
                    <a:cubicBezTo>
                      <a:pt x="343" y="59"/>
                      <a:pt x="344" y="59"/>
                      <a:pt x="345" y="60"/>
                    </a:cubicBezTo>
                    <a:cubicBezTo>
                      <a:pt x="375" y="81"/>
                      <a:pt x="403" y="106"/>
                      <a:pt x="423" y="138"/>
                    </a:cubicBezTo>
                    <a:cubicBezTo>
                      <a:pt x="436" y="160"/>
                      <a:pt x="443" y="184"/>
                      <a:pt x="437" y="209"/>
                    </a:cubicBezTo>
                    <a:cubicBezTo>
                      <a:pt x="435" y="220"/>
                      <a:pt x="430" y="230"/>
                      <a:pt x="428" y="238"/>
                    </a:cubicBezTo>
                    <a:cubicBezTo>
                      <a:pt x="447" y="258"/>
                      <a:pt x="465" y="278"/>
                      <a:pt x="483" y="297"/>
                    </a:cubicBezTo>
                    <a:cubicBezTo>
                      <a:pt x="480" y="288"/>
                      <a:pt x="476" y="280"/>
                      <a:pt x="472" y="272"/>
                    </a:cubicBezTo>
                    <a:cubicBezTo>
                      <a:pt x="457" y="243"/>
                      <a:pt x="446" y="214"/>
                      <a:pt x="451" y="180"/>
                    </a:cubicBezTo>
                    <a:cubicBezTo>
                      <a:pt x="453" y="165"/>
                      <a:pt x="458" y="150"/>
                      <a:pt x="467" y="137"/>
                    </a:cubicBezTo>
                    <a:cubicBezTo>
                      <a:pt x="470" y="139"/>
                      <a:pt x="472" y="141"/>
                      <a:pt x="475" y="143"/>
                    </a:cubicBezTo>
                    <a:cubicBezTo>
                      <a:pt x="498" y="166"/>
                      <a:pt x="519" y="191"/>
                      <a:pt x="534" y="221"/>
                    </a:cubicBezTo>
                    <a:cubicBezTo>
                      <a:pt x="546" y="246"/>
                      <a:pt x="553" y="272"/>
                      <a:pt x="545" y="300"/>
                    </a:cubicBezTo>
                    <a:cubicBezTo>
                      <a:pt x="541" y="315"/>
                      <a:pt x="533" y="329"/>
                      <a:pt x="526" y="344"/>
                    </a:cubicBezTo>
                    <a:cubicBezTo>
                      <a:pt x="542" y="365"/>
                      <a:pt x="560" y="389"/>
                      <a:pt x="578" y="412"/>
                    </a:cubicBezTo>
                    <a:cubicBezTo>
                      <a:pt x="577" y="406"/>
                      <a:pt x="575" y="402"/>
                      <a:pt x="573" y="398"/>
                    </a:cubicBezTo>
                    <a:cubicBezTo>
                      <a:pt x="569" y="385"/>
                      <a:pt x="565" y="372"/>
                      <a:pt x="561" y="359"/>
                    </a:cubicBezTo>
                    <a:cubicBezTo>
                      <a:pt x="554" y="329"/>
                      <a:pt x="554" y="299"/>
                      <a:pt x="565" y="270"/>
                    </a:cubicBezTo>
                    <a:cubicBezTo>
                      <a:pt x="570" y="258"/>
                      <a:pt x="578" y="247"/>
                      <a:pt x="588" y="238"/>
                    </a:cubicBezTo>
                    <a:cubicBezTo>
                      <a:pt x="616" y="272"/>
                      <a:pt x="638" y="309"/>
                      <a:pt x="648" y="352"/>
                    </a:cubicBezTo>
                    <a:cubicBezTo>
                      <a:pt x="654" y="380"/>
                      <a:pt x="651" y="408"/>
                      <a:pt x="636" y="433"/>
                    </a:cubicBezTo>
                    <a:cubicBezTo>
                      <a:pt x="630" y="444"/>
                      <a:pt x="621" y="454"/>
                      <a:pt x="613" y="464"/>
                    </a:cubicBezTo>
                    <a:cubicBezTo>
                      <a:pt x="627" y="491"/>
                      <a:pt x="643" y="519"/>
                      <a:pt x="659" y="549"/>
                    </a:cubicBezTo>
                    <a:cubicBezTo>
                      <a:pt x="657" y="539"/>
                      <a:pt x="655" y="531"/>
                      <a:pt x="654" y="522"/>
                    </a:cubicBezTo>
                    <a:cubicBezTo>
                      <a:pt x="650" y="493"/>
                      <a:pt x="647" y="464"/>
                      <a:pt x="655" y="435"/>
                    </a:cubicBezTo>
                    <a:cubicBezTo>
                      <a:pt x="663" y="408"/>
                      <a:pt x="676" y="385"/>
                      <a:pt x="699" y="366"/>
                    </a:cubicBezTo>
                    <a:cubicBezTo>
                      <a:pt x="701" y="370"/>
                      <a:pt x="703" y="372"/>
                      <a:pt x="704" y="375"/>
                    </a:cubicBezTo>
                    <a:cubicBezTo>
                      <a:pt x="712" y="393"/>
                      <a:pt x="721" y="411"/>
                      <a:pt x="727" y="429"/>
                    </a:cubicBezTo>
                    <a:cubicBezTo>
                      <a:pt x="737" y="456"/>
                      <a:pt x="743" y="484"/>
                      <a:pt x="741" y="514"/>
                    </a:cubicBezTo>
                    <a:cubicBezTo>
                      <a:pt x="737" y="554"/>
                      <a:pt x="718" y="585"/>
                      <a:pt x="683" y="607"/>
                    </a:cubicBezTo>
                    <a:cubicBezTo>
                      <a:pt x="694" y="639"/>
                      <a:pt x="705" y="671"/>
                      <a:pt x="716" y="705"/>
                    </a:cubicBezTo>
                    <a:cubicBezTo>
                      <a:pt x="713" y="630"/>
                      <a:pt x="721" y="562"/>
                      <a:pt x="790" y="517"/>
                    </a:cubicBezTo>
                    <a:cubicBezTo>
                      <a:pt x="791" y="519"/>
                      <a:pt x="792" y="521"/>
                      <a:pt x="793" y="522"/>
                    </a:cubicBezTo>
                    <a:cubicBezTo>
                      <a:pt x="806" y="558"/>
                      <a:pt x="813" y="595"/>
                      <a:pt x="813" y="633"/>
                    </a:cubicBezTo>
                    <a:cubicBezTo>
                      <a:pt x="814" y="673"/>
                      <a:pt x="804" y="710"/>
                      <a:pt x="774" y="739"/>
                    </a:cubicBezTo>
                    <a:cubicBezTo>
                      <a:pt x="761" y="751"/>
                      <a:pt x="746" y="759"/>
                      <a:pt x="731" y="770"/>
                    </a:cubicBezTo>
                    <a:cubicBezTo>
                      <a:pt x="736" y="803"/>
                      <a:pt x="741" y="839"/>
                      <a:pt x="745" y="872"/>
                    </a:cubicBezTo>
                    <a:cubicBezTo>
                      <a:pt x="750" y="853"/>
                      <a:pt x="754" y="831"/>
                      <a:pt x="760" y="810"/>
                    </a:cubicBezTo>
                    <a:cubicBezTo>
                      <a:pt x="772" y="763"/>
                      <a:pt x="798" y="726"/>
                      <a:pt x="840" y="701"/>
                    </a:cubicBezTo>
                    <a:cubicBezTo>
                      <a:pt x="846" y="697"/>
                      <a:pt x="852" y="695"/>
                      <a:pt x="859" y="692"/>
                    </a:cubicBezTo>
                    <a:cubicBezTo>
                      <a:pt x="860" y="694"/>
                      <a:pt x="861" y="696"/>
                      <a:pt x="861" y="698"/>
                    </a:cubicBezTo>
                    <a:cubicBezTo>
                      <a:pt x="868" y="740"/>
                      <a:pt x="869" y="782"/>
                      <a:pt x="861" y="823"/>
                    </a:cubicBezTo>
                    <a:cubicBezTo>
                      <a:pt x="852" y="866"/>
                      <a:pt x="833" y="902"/>
                      <a:pt x="796" y="925"/>
                    </a:cubicBezTo>
                    <a:cubicBezTo>
                      <a:pt x="781" y="934"/>
                      <a:pt x="765" y="939"/>
                      <a:pt x="749" y="946"/>
                    </a:cubicBezTo>
                    <a:cubicBezTo>
                      <a:pt x="747" y="982"/>
                      <a:pt x="746" y="1019"/>
                      <a:pt x="744" y="1057"/>
                    </a:cubicBezTo>
                    <a:cubicBezTo>
                      <a:pt x="745" y="1054"/>
                      <a:pt x="746" y="1052"/>
                      <a:pt x="746" y="1050"/>
                    </a:cubicBezTo>
                    <a:cubicBezTo>
                      <a:pt x="755" y="1030"/>
                      <a:pt x="762" y="1010"/>
                      <a:pt x="771" y="990"/>
                    </a:cubicBezTo>
                    <a:cubicBezTo>
                      <a:pt x="789" y="953"/>
                      <a:pt x="814" y="923"/>
                      <a:pt x="849" y="902"/>
                    </a:cubicBezTo>
                    <a:cubicBezTo>
                      <a:pt x="864" y="893"/>
                      <a:pt x="880" y="886"/>
                      <a:pt x="898" y="883"/>
                    </a:cubicBezTo>
                    <a:cubicBezTo>
                      <a:pt x="898" y="885"/>
                      <a:pt x="898" y="886"/>
                      <a:pt x="898" y="887"/>
                    </a:cubicBezTo>
                    <a:cubicBezTo>
                      <a:pt x="898" y="935"/>
                      <a:pt x="891" y="983"/>
                      <a:pt x="872" y="1027"/>
                    </a:cubicBezTo>
                    <a:cubicBezTo>
                      <a:pt x="846" y="1086"/>
                      <a:pt x="804" y="1122"/>
                      <a:pt x="738" y="1127"/>
                    </a:cubicBezTo>
                    <a:cubicBezTo>
                      <a:pt x="732" y="1127"/>
                      <a:pt x="732" y="1131"/>
                      <a:pt x="731" y="1135"/>
                    </a:cubicBezTo>
                    <a:cubicBezTo>
                      <a:pt x="723" y="1170"/>
                      <a:pt x="714" y="1204"/>
                      <a:pt x="706" y="1238"/>
                    </a:cubicBezTo>
                    <a:cubicBezTo>
                      <a:pt x="705" y="1241"/>
                      <a:pt x="704" y="1244"/>
                      <a:pt x="704" y="1247"/>
                    </a:cubicBezTo>
                    <a:cubicBezTo>
                      <a:pt x="708" y="1244"/>
                      <a:pt x="710" y="1240"/>
                      <a:pt x="712" y="1236"/>
                    </a:cubicBezTo>
                    <a:cubicBezTo>
                      <a:pt x="734" y="1201"/>
                      <a:pt x="757" y="1167"/>
                      <a:pt x="789" y="1141"/>
                    </a:cubicBezTo>
                    <a:cubicBezTo>
                      <a:pt x="822" y="1116"/>
                      <a:pt x="858" y="1100"/>
                      <a:pt x="900" y="1099"/>
                    </a:cubicBezTo>
                    <a:cubicBezTo>
                      <a:pt x="900" y="1101"/>
                      <a:pt x="900" y="1104"/>
                      <a:pt x="900" y="11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b="1">
                  <a:solidFill>
                    <a:srgbClr val="030F0F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 1267"/>
              <p:cNvSpPr/>
              <p:nvPr/>
            </p:nvSpPr>
            <p:spPr bwMode="auto">
              <a:xfrm>
                <a:off x="-285912" y="5202445"/>
                <a:ext cx="288136" cy="593645"/>
              </a:xfrm>
              <a:custGeom>
                <a:avLst/>
                <a:gdLst>
                  <a:gd name="T0" fmla="*/ 165 w 918"/>
                  <a:gd name="T1" fmla="*/ 1085 h 1891"/>
                  <a:gd name="T2" fmla="*/ 26 w 918"/>
                  <a:gd name="T3" fmla="*/ 731 h 1891"/>
                  <a:gd name="T4" fmla="*/ 152 w 918"/>
                  <a:gd name="T5" fmla="*/ 898 h 1891"/>
                  <a:gd name="T6" fmla="*/ 82 w 918"/>
                  <a:gd name="T7" fmla="*/ 555 h 1891"/>
                  <a:gd name="T8" fmla="*/ 164 w 918"/>
                  <a:gd name="T9" fmla="*/ 607 h 1891"/>
                  <a:gd name="T10" fmla="*/ 218 w 918"/>
                  <a:gd name="T11" fmla="*/ 572 h 1891"/>
                  <a:gd name="T12" fmla="*/ 268 w 918"/>
                  <a:gd name="T13" fmla="*/ 258 h 1891"/>
                  <a:gd name="T14" fmla="*/ 337 w 918"/>
                  <a:gd name="T15" fmla="*/ 359 h 1891"/>
                  <a:gd name="T16" fmla="*/ 400 w 918"/>
                  <a:gd name="T17" fmla="*/ 195 h 1891"/>
                  <a:gd name="T18" fmla="*/ 414 w 918"/>
                  <a:gd name="T19" fmla="*/ 218 h 1891"/>
                  <a:gd name="T20" fmla="*/ 473 w 918"/>
                  <a:gd name="T21" fmla="*/ 209 h 1891"/>
                  <a:gd name="T22" fmla="*/ 534 w 918"/>
                  <a:gd name="T23" fmla="*/ 80 h 1891"/>
                  <a:gd name="T24" fmla="*/ 634 w 918"/>
                  <a:gd name="T25" fmla="*/ 88 h 1891"/>
                  <a:gd name="T26" fmla="*/ 643 w 918"/>
                  <a:gd name="T27" fmla="*/ 107 h 1891"/>
                  <a:gd name="T28" fmla="*/ 688 w 918"/>
                  <a:gd name="T29" fmla="*/ 173 h 1891"/>
                  <a:gd name="T30" fmla="*/ 494 w 918"/>
                  <a:gd name="T31" fmla="*/ 214 h 1891"/>
                  <a:gd name="T32" fmla="*/ 447 w 918"/>
                  <a:gd name="T33" fmla="*/ 264 h 1891"/>
                  <a:gd name="T34" fmla="*/ 545 w 918"/>
                  <a:gd name="T35" fmla="*/ 305 h 1891"/>
                  <a:gd name="T36" fmla="*/ 347 w 918"/>
                  <a:gd name="T37" fmla="*/ 373 h 1891"/>
                  <a:gd name="T38" fmla="*/ 405 w 918"/>
                  <a:gd name="T39" fmla="*/ 459 h 1891"/>
                  <a:gd name="T40" fmla="*/ 237 w 918"/>
                  <a:gd name="T41" fmla="*/ 570 h 1891"/>
                  <a:gd name="T42" fmla="*/ 327 w 918"/>
                  <a:gd name="T43" fmla="*/ 601 h 1891"/>
                  <a:gd name="T44" fmla="*/ 190 w 918"/>
                  <a:gd name="T45" fmla="*/ 730 h 1891"/>
                  <a:gd name="T46" fmla="*/ 274 w 918"/>
                  <a:gd name="T47" fmla="*/ 758 h 1891"/>
                  <a:gd name="T48" fmla="*/ 187 w 918"/>
                  <a:gd name="T49" fmla="*/ 858 h 1891"/>
                  <a:gd name="T50" fmla="*/ 318 w 918"/>
                  <a:gd name="T51" fmla="*/ 805 h 1891"/>
                  <a:gd name="T52" fmla="*/ 181 w 918"/>
                  <a:gd name="T53" fmla="*/ 1083 h 1891"/>
                  <a:gd name="T54" fmla="*/ 321 w 918"/>
                  <a:gd name="T55" fmla="*/ 922 h 1891"/>
                  <a:gd name="T56" fmla="*/ 199 w 918"/>
                  <a:gd name="T57" fmla="*/ 1160 h 1891"/>
                  <a:gd name="T58" fmla="*/ 342 w 918"/>
                  <a:gd name="T59" fmla="*/ 1078 h 1891"/>
                  <a:gd name="T60" fmla="*/ 271 w 918"/>
                  <a:gd name="T61" fmla="*/ 1334 h 1891"/>
                  <a:gd name="T62" fmla="*/ 390 w 918"/>
                  <a:gd name="T63" fmla="*/ 1237 h 1891"/>
                  <a:gd name="T64" fmla="*/ 384 w 918"/>
                  <a:gd name="T65" fmla="*/ 1513 h 1891"/>
                  <a:gd name="T66" fmla="*/ 430 w 918"/>
                  <a:gd name="T67" fmla="*/ 1513 h 1891"/>
                  <a:gd name="T68" fmla="*/ 541 w 918"/>
                  <a:gd name="T69" fmla="*/ 1674 h 1891"/>
                  <a:gd name="T70" fmla="*/ 624 w 918"/>
                  <a:gd name="T71" fmla="*/ 1508 h 1891"/>
                  <a:gd name="T72" fmla="*/ 776 w 918"/>
                  <a:gd name="T73" fmla="*/ 1808 h 1891"/>
                  <a:gd name="T74" fmla="*/ 903 w 918"/>
                  <a:gd name="T75" fmla="*/ 1868 h 1891"/>
                  <a:gd name="T76" fmla="*/ 654 w 918"/>
                  <a:gd name="T77" fmla="*/ 1881 h 1891"/>
                  <a:gd name="T78" fmla="*/ 397 w 918"/>
                  <a:gd name="T79" fmla="*/ 1758 h 1891"/>
                  <a:gd name="T80" fmla="*/ 538 w 918"/>
                  <a:gd name="T81" fmla="*/ 1691 h 1891"/>
                  <a:gd name="T82" fmla="*/ 185 w 918"/>
                  <a:gd name="T83" fmla="*/ 1581 h 1891"/>
                  <a:gd name="T84" fmla="*/ 460 w 918"/>
                  <a:gd name="T85" fmla="*/ 1631 h 1891"/>
                  <a:gd name="T86" fmla="*/ 361 w 918"/>
                  <a:gd name="T87" fmla="*/ 1529 h 1891"/>
                  <a:gd name="T88" fmla="*/ 70 w 918"/>
                  <a:gd name="T89" fmla="*/ 1358 h 1891"/>
                  <a:gd name="T90" fmla="*/ 316 w 918"/>
                  <a:gd name="T91" fmla="*/ 1463 h 1891"/>
                  <a:gd name="T92" fmla="*/ 13 w 918"/>
                  <a:gd name="T93" fmla="*/ 1142 h 1891"/>
                  <a:gd name="T94" fmla="*/ 217 w 918"/>
                  <a:gd name="T95" fmla="*/ 1275 h 1891"/>
                  <a:gd name="T96" fmla="*/ 2 w 918"/>
                  <a:gd name="T97" fmla="*/ 945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18" h="1891">
                    <a:moveTo>
                      <a:pt x="0" y="922"/>
                    </a:moveTo>
                    <a:cubicBezTo>
                      <a:pt x="27" y="924"/>
                      <a:pt x="51" y="936"/>
                      <a:pt x="73" y="951"/>
                    </a:cubicBezTo>
                    <a:cubicBezTo>
                      <a:pt x="107" y="975"/>
                      <a:pt x="129" y="1009"/>
                      <a:pt x="147" y="1046"/>
                    </a:cubicBezTo>
                    <a:cubicBezTo>
                      <a:pt x="153" y="1058"/>
                      <a:pt x="159" y="1071"/>
                      <a:pt x="165" y="1085"/>
                    </a:cubicBezTo>
                    <a:cubicBezTo>
                      <a:pt x="161" y="1047"/>
                      <a:pt x="157" y="1010"/>
                      <a:pt x="153" y="974"/>
                    </a:cubicBezTo>
                    <a:cubicBezTo>
                      <a:pt x="141" y="971"/>
                      <a:pt x="129" y="968"/>
                      <a:pt x="117" y="963"/>
                    </a:cubicBezTo>
                    <a:cubicBezTo>
                      <a:pt x="72" y="944"/>
                      <a:pt x="47" y="908"/>
                      <a:pt x="34" y="862"/>
                    </a:cubicBezTo>
                    <a:cubicBezTo>
                      <a:pt x="22" y="819"/>
                      <a:pt x="21" y="775"/>
                      <a:pt x="26" y="731"/>
                    </a:cubicBezTo>
                    <a:cubicBezTo>
                      <a:pt x="26" y="731"/>
                      <a:pt x="26" y="730"/>
                      <a:pt x="27" y="729"/>
                    </a:cubicBezTo>
                    <a:cubicBezTo>
                      <a:pt x="31" y="730"/>
                      <a:pt x="35" y="731"/>
                      <a:pt x="38" y="732"/>
                    </a:cubicBezTo>
                    <a:cubicBezTo>
                      <a:pt x="78" y="750"/>
                      <a:pt x="108" y="779"/>
                      <a:pt x="124" y="819"/>
                    </a:cubicBezTo>
                    <a:cubicBezTo>
                      <a:pt x="135" y="845"/>
                      <a:pt x="144" y="874"/>
                      <a:pt x="152" y="898"/>
                    </a:cubicBezTo>
                    <a:cubicBezTo>
                      <a:pt x="155" y="867"/>
                      <a:pt x="157" y="832"/>
                      <a:pt x="160" y="796"/>
                    </a:cubicBezTo>
                    <a:cubicBezTo>
                      <a:pt x="142" y="789"/>
                      <a:pt x="125" y="780"/>
                      <a:pt x="110" y="766"/>
                    </a:cubicBezTo>
                    <a:cubicBezTo>
                      <a:pt x="86" y="742"/>
                      <a:pt x="73" y="712"/>
                      <a:pt x="70" y="679"/>
                    </a:cubicBezTo>
                    <a:cubicBezTo>
                      <a:pt x="65" y="637"/>
                      <a:pt x="71" y="596"/>
                      <a:pt x="82" y="555"/>
                    </a:cubicBezTo>
                    <a:cubicBezTo>
                      <a:pt x="82" y="554"/>
                      <a:pt x="83" y="552"/>
                      <a:pt x="84" y="549"/>
                    </a:cubicBezTo>
                    <a:cubicBezTo>
                      <a:pt x="156" y="590"/>
                      <a:pt x="168" y="658"/>
                      <a:pt x="171" y="732"/>
                    </a:cubicBezTo>
                    <a:cubicBezTo>
                      <a:pt x="180" y="698"/>
                      <a:pt x="188" y="666"/>
                      <a:pt x="196" y="635"/>
                    </a:cubicBezTo>
                    <a:cubicBezTo>
                      <a:pt x="185" y="626"/>
                      <a:pt x="173" y="617"/>
                      <a:pt x="164" y="607"/>
                    </a:cubicBezTo>
                    <a:cubicBezTo>
                      <a:pt x="138" y="580"/>
                      <a:pt x="130" y="547"/>
                      <a:pt x="132" y="511"/>
                    </a:cubicBezTo>
                    <a:cubicBezTo>
                      <a:pt x="135" y="471"/>
                      <a:pt x="146" y="434"/>
                      <a:pt x="163" y="398"/>
                    </a:cubicBezTo>
                    <a:cubicBezTo>
                      <a:pt x="164" y="397"/>
                      <a:pt x="165" y="396"/>
                      <a:pt x="166" y="394"/>
                    </a:cubicBezTo>
                    <a:cubicBezTo>
                      <a:pt x="227" y="441"/>
                      <a:pt x="227" y="505"/>
                      <a:pt x="218" y="572"/>
                    </a:cubicBezTo>
                    <a:cubicBezTo>
                      <a:pt x="232" y="543"/>
                      <a:pt x="245" y="514"/>
                      <a:pt x="258" y="485"/>
                    </a:cubicBezTo>
                    <a:cubicBezTo>
                      <a:pt x="258" y="485"/>
                      <a:pt x="258" y="484"/>
                      <a:pt x="258" y="484"/>
                    </a:cubicBezTo>
                    <a:cubicBezTo>
                      <a:pt x="219" y="453"/>
                      <a:pt x="208" y="413"/>
                      <a:pt x="218" y="366"/>
                    </a:cubicBezTo>
                    <a:cubicBezTo>
                      <a:pt x="226" y="326"/>
                      <a:pt x="245" y="292"/>
                      <a:pt x="268" y="258"/>
                    </a:cubicBezTo>
                    <a:cubicBezTo>
                      <a:pt x="273" y="264"/>
                      <a:pt x="278" y="268"/>
                      <a:pt x="281" y="273"/>
                    </a:cubicBezTo>
                    <a:cubicBezTo>
                      <a:pt x="305" y="307"/>
                      <a:pt x="308" y="345"/>
                      <a:pt x="300" y="384"/>
                    </a:cubicBezTo>
                    <a:cubicBezTo>
                      <a:pt x="297" y="400"/>
                      <a:pt x="292" y="415"/>
                      <a:pt x="288" y="432"/>
                    </a:cubicBezTo>
                    <a:cubicBezTo>
                      <a:pt x="305" y="407"/>
                      <a:pt x="321" y="383"/>
                      <a:pt x="337" y="359"/>
                    </a:cubicBezTo>
                    <a:cubicBezTo>
                      <a:pt x="324" y="345"/>
                      <a:pt x="314" y="329"/>
                      <a:pt x="311" y="309"/>
                    </a:cubicBezTo>
                    <a:cubicBezTo>
                      <a:pt x="307" y="287"/>
                      <a:pt x="309" y="266"/>
                      <a:pt x="317" y="246"/>
                    </a:cubicBezTo>
                    <a:cubicBezTo>
                      <a:pt x="331" y="210"/>
                      <a:pt x="354" y="179"/>
                      <a:pt x="381" y="151"/>
                    </a:cubicBezTo>
                    <a:cubicBezTo>
                      <a:pt x="391" y="164"/>
                      <a:pt x="397" y="179"/>
                      <a:pt x="400" y="195"/>
                    </a:cubicBezTo>
                    <a:cubicBezTo>
                      <a:pt x="407" y="228"/>
                      <a:pt x="397" y="258"/>
                      <a:pt x="384" y="288"/>
                    </a:cubicBezTo>
                    <a:cubicBezTo>
                      <a:pt x="381" y="296"/>
                      <a:pt x="377" y="303"/>
                      <a:pt x="374" y="312"/>
                    </a:cubicBezTo>
                    <a:cubicBezTo>
                      <a:pt x="392" y="292"/>
                      <a:pt x="410" y="272"/>
                      <a:pt x="428" y="253"/>
                    </a:cubicBezTo>
                    <a:cubicBezTo>
                      <a:pt x="423" y="241"/>
                      <a:pt x="417" y="230"/>
                      <a:pt x="414" y="218"/>
                    </a:cubicBezTo>
                    <a:cubicBezTo>
                      <a:pt x="407" y="187"/>
                      <a:pt x="418" y="160"/>
                      <a:pt x="435" y="134"/>
                    </a:cubicBezTo>
                    <a:cubicBezTo>
                      <a:pt x="451" y="109"/>
                      <a:pt x="472" y="88"/>
                      <a:pt x="495" y="69"/>
                    </a:cubicBezTo>
                    <a:cubicBezTo>
                      <a:pt x="496" y="68"/>
                      <a:pt x="498" y="67"/>
                      <a:pt x="501" y="65"/>
                    </a:cubicBezTo>
                    <a:cubicBezTo>
                      <a:pt x="527" y="120"/>
                      <a:pt x="502" y="165"/>
                      <a:pt x="473" y="209"/>
                    </a:cubicBezTo>
                    <a:cubicBezTo>
                      <a:pt x="475" y="208"/>
                      <a:pt x="476" y="207"/>
                      <a:pt x="477" y="206"/>
                    </a:cubicBezTo>
                    <a:cubicBezTo>
                      <a:pt x="493" y="194"/>
                      <a:pt x="508" y="181"/>
                      <a:pt x="523" y="168"/>
                    </a:cubicBezTo>
                    <a:cubicBezTo>
                      <a:pt x="527" y="165"/>
                      <a:pt x="529" y="162"/>
                      <a:pt x="526" y="156"/>
                    </a:cubicBezTo>
                    <a:cubicBezTo>
                      <a:pt x="515" y="129"/>
                      <a:pt x="520" y="104"/>
                      <a:pt x="534" y="80"/>
                    </a:cubicBezTo>
                    <a:cubicBezTo>
                      <a:pt x="549" y="54"/>
                      <a:pt x="593" y="14"/>
                      <a:pt x="622" y="0"/>
                    </a:cubicBezTo>
                    <a:cubicBezTo>
                      <a:pt x="631" y="23"/>
                      <a:pt x="630" y="46"/>
                      <a:pt x="620" y="66"/>
                    </a:cubicBezTo>
                    <a:cubicBezTo>
                      <a:pt x="610" y="86"/>
                      <a:pt x="596" y="105"/>
                      <a:pt x="583" y="126"/>
                    </a:cubicBezTo>
                    <a:cubicBezTo>
                      <a:pt x="601" y="113"/>
                      <a:pt x="620" y="103"/>
                      <a:pt x="634" y="88"/>
                    </a:cubicBezTo>
                    <a:cubicBezTo>
                      <a:pt x="676" y="41"/>
                      <a:pt x="728" y="14"/>
                      <a:pt x="789" y="7"/>
                    </a:cubicBezTo>
                    <a:cubicBezTo>
                      <a:pt x="805" y="5"/>
                      <a:pt x="821" y="5"/>
                      <a:pt x="840" y="4"/>
                    </a:cubicBezTo>
                    <a:cubicBezTo>
                      <a:pt x="837" y="7"/>
                      <a:pt x="836" y="9"/>
                      <a:pt x="835" y="10"/>
                    </a:cubicBezTo>
                    <a:cubicBezTo>
                      <a:pt x="780" y="60"/>
                      <a:pt x="717" y="94"/>
                      <a:pt x="643" y="107"/>
                    </a:cubicBezTo>
                    <a:cubicBezTo>
                      <a:pt x="641" y="107"/>
                      <a:pt x="639" y="108"/>
                      <a:pt x="637" y="109"/>
                    </a:cubicBezTo>
                    <a:cubicBezTo>
                      <a:pt x="622" y="118"/>
                      <a:pt x="608" y="127"/>
                      <a:pt x="594" y="136"/>
                    </a:cubicBezTo>
                    <a:cubicBezTo>
                      <a:pt x="640" y="122"/>
                      <a:pt x="684" y="119"/>
                      <a:pt x="722" y="159"/>
                    </a:cubicBezTo>
                    <a:cubicBezTo>
                      <a:pt x="710" y="164"/>
                      <a:pt x="699" y="169"/>
                      <a:pt x="688" y="173"/>
                    </a:cubicBezTo>
                    <a:cubicBezTo>
                      <a:pt x="658" y="185"/>
                      <a:pt x="627" y="195"/>
                      <a:pt x="593" y="193"/>
                    </a:cubicBezTo>
                    <a:cubicBezTo>
                      <a:pt x="576" y="192"/>
                      <a:pt x="561" y="187"/>
                      <a:pt x="546" y="178"/>
                    </a:cubicBezTo>
                    <a:cubicBezTo>
                      <a:pt x="542" y="175"/>
                      <a:pt x="539" y="176"/>
                      <a:pt x="534" y="179"/>
                    </a:cubicBezTo>
                    <a:cubicBezTo>
                      <a:pt x="521" y="191"/>
                      <a:pt x="507" y="202"/>
                      <a:pt x="494" y="214"/>
                    </a:cubicBezTo>
                    <a:cubicBezTo>
                      <a:pt x="541" y="193"/>
                      <a:pt x="587" y="188"/>
                      <a:pt x="632" y="225"/>
                    </a:cubicBezTo>
                    <a:cubicBezTo>
                      <a:pt x="615" y="234"/>
                      <a:pt x="601" y="243"/>
                      <a:pt x="585" y="250"/>
                    </a:cubicBezTo>
                    <a:cubicBezTo>
                      <a:pt x="563" y="261"/>
                      <a:pt x="540" y="271"/>
                      <a:pt x="515" y="274"/>
                    </a:cubicBezTo>
                    <a:cubicBezTo>
                      <a:pt x="491" y="277"/>
                      <a:pt x="469" y="274"/>
                      <a:pt x="447" y="264"/>
                    </a:cubicBezTo>
                    <a:cubicBezTo>
                      <a:pt x="445" y="263"/>
                      <a:pt x="440" y="264"/>
                      <a:pt x="439" y="265"/>
                    </a:cubicBezTo>
                    <a:cubicBezTo>
                      <a:pt x="425" y="280"/>
                      <a:pt x="411" y="295"/>
                      <a:pt x="397" y="311"/>
                    </a:cubicBezTo>
                    <a:cubicBezTo>
                      <a:pt x="420" y="297"/>
                      <a:pt x="443" y="286"/>
                      <a:pt x="470" y="284"/>
                    </a:cubicBezTo>
                    <a:cubicBezTo>
                      <a:pt x="497" y="282"/>
                      <a:pt x="522" y="289"/>
                      <a:pt x="545" y="305"/>
                    </a:cubicBezTo>
                    <a:cubicBezTo>
                      <a:pt x="541" y="309"/>
                      <a:pt x="538" y="311"/>
                      <a:pt x="534" y="314"/>
                    </a:cubicBezTo>
                    <a:cubicBezTo>
                      <a:pt x="509" y="334"/>
                      <a:pt x="482" y="352"/>
                      <a:pt x="453" y="364"/>
                    </a:cubicBezTo>
                    <a:cubicBezTo>
                      <a:pt x="422" y="377"/>
                      <a:pt x="391" y="379"/>
                      <a:pt x="359" y="369"/>
                    </a:cubicBezTo>
                    <a:cubicBezTo>
                      <a:pt x="353" y="368"/>
                      <a:pt x="350" y="368"/>
                      <a:pt x="347" y="373"/>
                    </a:cubicBezTo>
                    <a:cubicBezTo>
                      <a:pt x="337" y="389"/>
                      <a:pt x="326" y="404"/>
                      <a:pt x="316" y="420"/>
                    </a:cubicBezTo>
                    <a:cubicBezTo>
                      <a:pt x="314" y="422"/>
                      <a:pt x="313" y="424"/>
                      <a:pt x="312" y="427"/>
                    </a:cubicBezTo>
                    <a:cubicBezTo>
                      <a:pt x="359" y="386"/>
                      <a:pt x="409" y="371"/>
                      <a:pt x="468" y="400"/>
                    </a:cubicBezTo>
                    <a:cubicBezTo>
                      <a:pt x="449" y="423"/>
                      <a:pt x="428" y="442"/>
                      <a:pt x="405" y="459"/>
                    </a:cubicBezTo>
                    <a:cubicBezTo>
                      <a:pt x="388" y="471"/>
                      <a:pt x="370" y="483"/>
                      <a:pt x="350" y="488"/>
                    </a:cubicBezTo>
                    <a:cubicBezTo>
                      <a:pt x="338" y="491"/>
                      <a:pt x="325" y="494"/>
                      <a:pt x="312" y="494"/>
                    </a:cubicBezTo>
                    <a:cubicBezTo>
                      <a:pt x="300" y="495"/>
                      <a:pt x="287" y="493"/>
                      <a:pt x="273" y="492"/>
                    </a:cubicBezTo>
                    <a:cubicBezTo>
                      <a:pt x="262" y="518"/>
                      <a:pt x="249" y="544"/>
                      <a:pt x="237" y="570"/>
                    </a:cubicBezTo>
                    <a:cubicBezTo>
                      <a:pt x="238" y="571"/>
                      <a:pt x="238" y="571"/>
                      <a:pt x="239" y="571"/>
                    </a:cubicBezTo>
                    <a:cubicBezTo>
                      <a:pt x="280" y="516"/>
                      <a:pt x="331" y="491"/>
                      <a:pt x="402" y="514"/>
                    </a:cubicBezTo>
                    <a:cubicBezTo>
                      <a:pt x="397" y="520"/>
                      <a:pt x="394" y="526"/>
                      <a:pt x="390" y="532"/>
                    </a:cubicBezTo>
                    <a:cubicBezTo>
                      <a:pt x="372" y="557"/>
                      <a:pt x="351" y="581"/>
                      <a:pt x="327" y="601"/>
                    </a:cubicBezTo>
                    <a:cubicBezTo>
                      <a:pt x="296" y="627"/>
                      <a:pt x="261" y="639"/>
                      <a:pt x="221" y="638"/>
                    </a:cubicBezTo>
                    <a:cubicBezTo>
                      <a:pt x="215" y="638"/>
                      <a:pt x="212" y="640"/>
                      <a:pt x="211" y="646"/>
                    </a:cubicBezTo>
                    <a:cubicBezTo>
                      <a:pt x="204" y="672"/>
                      <a:pt x="197" y="699"/>
                      <a:pt x="190" y="725"/>
                    </a:cubicBezTo>
                    <a:cubicBezTo>
                      <a:pt x="190" y="727"/>
                      <a:pt x="190" y="728"/>
                      <a:pt x="190" y="730"/>
                    </a:cubicBezTo>
                    <a:cubicBezTo>
                      <a:pt x="209" y="690"/>
                      <a:pt x="235" y="657"/>
                      <a:pt x="279" y="643"/>
                    </a:cubicBezTo>
                    <a:cubicBezTo>
                      <a:pt x="302" y="635"/>
                      <a:pt x="332" y="633"/>
                      <a:pt x="353" y="640"/>
                    </a:cubicBezTo>
                    <a:cubicBezTo>
                      <a:pt x="348" y="649"/>
                      <a:pt x="344" y="659"/>
                      <a:pt x="340" y="668"/>
                    </a:cubicBezTo>
                    <a:cubicBezTo>
                      <a:pt x="322" y="701"/>
                      <a:pt x="302" y="733"/>
                      <a:pt x="274" y="758"/>
                    </a:cubicBezTo>
                    <a:cubicBezTo>
                      <a:pt x="249" y="781"/>
                      <a:pt x="219" y="793"/>
                      <a:pt x="185" y="797"/>
                    </a:cubicBezTo>
                    <a:cubicBezTo>
                      <a:pt x="180" y="798"/>
                      <a:pt x="177" y="798"/>
                      <a:pt x="176" y="804"/>
                    </a:cubicBezTo>
                    <a:cubicBezTo>
                      <a:pt x="174" y="837"/>
                      <a:pt x="171" y="870"/>
                      <a:pt x="169" y="904"/>
                    </a:cubicBezTo>
                    <a:cubicBezTo>
                      <a:pt x="175" y="888"/>
                      <a:pt x="180" y="872"/>
                      <a:pt x="187" y="858"/>
                    </a:cubicBezTo>
                    <a:cubicBezTo>
                      <a:pt x="213" y="804"/>
                      <a:pt x="257" y="778"/>
                      <a:pt x="316" y="777"/>
                    </a:cubicBezTo>
                    <a:cubicBezTo>
                      <a:pt x="318" y="777"/>
                      <a:pt x="319" y="777"/>
                      <a:pt x="321" y="777"/>
                    </a:cubicBezTo>
                    <a:cubicBezTo>
                      <a:pt x="322" y="777"/>
                      <a:pt x="323" y="778"/>
                      <a:pt x="325" y="778"/>
                    </a:cubicBezTo>
                    <a:cubicBezTo>
                      <a:pt x="322" y="787"/>
                      <a:pt x="320" y="796"/>
                      <a:pt x="318" y="805"/>
                    </a:cubicBezTo>
                    <a:cubicBezTo>
                      <a:pt x="308" y="837"/>
                      <a:pt x="295" y="869"/>
                      <a:pt x="276" y="897"/>
                    </a:cubicBezTo>
                    <a:cubicBezTo>
                      <a:pt x="252" y="935"/>
                      <a:pt x="218" y="958"/>
                      <a:pt x="177" y="971"/>
                    </a:cubicBezTo>
                    <a:cubicBezTo>
                      <a:pt x="172" y="972"/>
                      <a:pt x="170" y="973"/>
                      <a:pt x="171" y="979"/>
                    </a:cubicBezTo>
                    <a:cubicBezTo>
                      <a:pt x="174" y="1013"/>
                      <a:pt x="178" y="1048"/>
                      <a:pt x="181" y="1083"/>
                    </a:cubicBezTo>
                    <a:cubicBezTo>
                      <a:pt x="182" y="1083"/>
                      <a:pt x="183" y="1083"/>
                      <a:pt x="183" y="1083"/>
                    </a:cubicBezTo>
                    <a:cubicBezTo>
                      <a:pt x="185" y="1074"/>
                      <a:pt x="185" y="1064"/>
                      <a:pt x="187" y="1055"/>
                    </a:cubicBezTo>
                    <a:cubicBezTo>
                      <a:pt x="188" y="1045"/>
                      <a:pt x="190" y="1036"/>
                      <a:pt x="193" y="1027"/>
                    </a:cubicBezTo>
                    <a:cubicBezTo>
                      <a:pt x="211" y="963"/>
                      <a:pt x="262" y="927"/>
                      <a:pt x="321" y="922"/>
                    </a:cubicBezTo>
                    <a:cubicBezTo>
                      <a:pt x="320" y="934"/>
                      <a:pt x="319" y="946"/>
                      <a:pt x="317" y="958"/>
                    </a:cubicBezTo>
                    <a:cubicBezTo>
                      <a:pt x="313" y="991"/>
                      <a:pt x="306" y="1023"/>
                      <a:pt x="293" y="1054"/>
                    </a:cubicBezTo>
                    <a:cubicBezTo>
                      <a:pt x="276" y="1096"/>
                      <a:pt x="245" y="1128"/>
                      <a:pt x="204" y="1148"/>
                    </a:cubicBezTo>
                    <a:cubicBezTo>
                      <a:pt x="198" y="1151"/>
                      <a:pt x="197" y="1154"/>
                      <a:pt x="199" y="1160"/>
                    </a:cubicBezTo>
                    <a:cubicBezTo>
                      <a:pt x="210" y="1195"/>
                      <a:pt x="222" y="1230"/>
                      <a:pt x="233" y="1266"/>
                    </a:cubicBezTo>
                    <a:cubicBezTo>
                      <a:pt x="233" y="1268"/>
                      <a:pt x="235" y="1270"/>
                      <a:pt x="235" y="1271"/>
                    </a:cubicBezTo>
                    <a:cubicBezTo>
                      <a:pt x="235" y="1252"/>
                      <a:pt x="233" y="1233"/>
                      <a:pt x="233" y="1214"/>
                    </a:cubicBezTo>
                    <a:cubicBezTo>
                      <a:pt x="235" y="1150"/>
                      <a:pt x="280" y="1094"/>
                      <a:pt x="342" y="1078"/>
                    </a:cubicBezTo>
                    <a:cubicBezTo>
                      <a:pt x="343" y="1077"/>
                      <a:pt x="343" y="1078"/>
                      <a:pt x="345" y="1078"/>
                    </a:cubicBezTo>
                    <a:cubicBezTo>
                      <a:pt x="346" y="1091"/>
                      <a:pt x="348" y="1104"/>
                      <a:pt x="349" y="1117"/>
                    </a:cubicBezTo>
                    <a:cubicBezTo>
                      <a:pt x="351" y="1153"/>
                      <a:pt x="351" y="1189"/>
                      <a:pt x="342" y="1225"/>
                    </a:cubicBezTo>
                    <a:cubicBezTo>
                      <a:pt x="332" y="1270"/>
                      <a:pt x="307" y="1306"/>
                      <a:pt x="271" y="1334"/>
                    </a:cubicBezTo>
                    <a:cubicBezTo>
                      <a:pt x="269" y="1336"/>
                      <a:pt x="267" y="1337"/>
                      <a:pt x="265" y="1339"/>
                    </a:cubicBezTo>
                    <a:cubicBezTo>
                      <a:pt x="285" y="1380"/>
                      <a:pt x="307" y="1419"/>
                      <a:pt x="334" y="1457"/>
                    </a:cubicBezTo>
                    <a:cubicBezTo>
                      <a:pt x="328" y="1439"/>
                      <a:pt x="323" y="1422"/>
                      <a:pt x="319" y="1405"/>
                    </a:cubicBezTo>
                    <a:cubicBezTo>
                      <a:pt x="302" y="1336"/>
                      <a:pt x="329" y="1273"/>
                      <a:pt x="390" y="1237"/>
                    </a:cubicBezTo>
                    <a:cubicBezTo>
                      <a:pt x="393" y="1235"/>
                      <a:pt x="397" y="1233"/>
                      <a:pt x="402" y="1230"/>
                    </a:cubicBezTo>
                    <a:cubicBezTo>
                      <a:pt x="408" y="1254"/>
                      <a:pt x="416" y="1277"/>
                      <a:pt x="421" y="1300"/>
                    </a:cubicBezTo>
                    <a:cubicBezTo>
                      <a:pt x="429" y="1333"/>
                      <a:pt x="434" y="1366"/>
                      <a:pt x="431" y="1399"/>
                    </a:cubicBezTo>
                    <a:cubicBezTo>
                      <a:pt x="428" y="1442"/>
                      <a:pt x="411" y="1480"/>
                      <a:pt x="384" y="1513"/>
                    </a:cubicBezTo>
                    <a:cubicBezTo>
                      <a:pt x="383" y="1514"/>
                      <a:pt x="381" y="1516"/>
                      <a:pt x="379" y="1518"/>
                    </a:cubicBezTo>
                    <a:cubicBezTo>
                      <a:pt x="409" y="1554"/>
                      <a:pt x="441" y="1588"/>
                      <a:pt x="478" y="1619"/>
                    </a:cubicBezTo>
                    <a:cubicBezTo>
                      <a:pt x="474" y="1614"/>
                      <a:pt x="470" y="1609"/>
                      <a:pt x="467" y="1604"/>
                    </a:cubicBezTo>
                    <a:cubicBezTo>
                      <a:pt x="448" y="1576"/>
                      <a:pt x="434" y="1547"/>
                      <a:pt x="430" y="1513"/>
                    </a:cubicBezTo>
                    <a:cubicBezTo>
                      <a:pt x="422" y="1455"/>
                      <a:pt x="450" y="1403"/>
                      <a:pt x="491" y="1374"/>
                    </a:cubicBezTo>
                    <a:cubicBezTo>
                      <a:pt x="524" y="1429"/>
                      <a:pt x="554" y="1485"/>
                      <a:pt x="564" y="1550"/>
                    </a:cubicBezTo>
                    <a:cubicBezTo>
                      <a:pt x="571" y="1591"/>
                      <a:pt x="563" y="1630"/>
                      <a:pt x="545" y="1668"/>
                    </a:cubicBezTo>
                    <a:cubicBezTo>
                      <a:pt x="544" y="1670"/>
                      <a:pt x="543" y="1672"/>
                      <a:pt x="541" y="1674"/>
                    </a:cubicBezTo>
                    <a:cubicBezTo>
                      <a:pt x="585" y="1708"/>
                      <a:pt x="632" y="1737"/>
                      <a:pt x="682" y="1762"/>
                    </a:cubicBezTo>
                    <a:cubicBezTo>
                      <a:pt x="680" y="1760"/>
                      <a:pt x="677" y="1758"/>
                      <a:pt x="675" y="1756"/>
                    </a:cubicBezTo>
                    <a:cubicBezTo>
                      <a:pt x="648" y="1733"/>
                      <a:pt x="624" y="1709"/>
                      <a:pt x="607" y="1678"/>
                    </a:cubicBezTo>
                    <a:cubicBezTo>
                      <a:pt x="577" y="1624"/>
                      <a:pt x="584" y="1556"/>
                      <a:pt x="624" y="1508"/>
                    </a:cubicBezTo>
                    <a:cubicBezTo>
                      <a:pt x="631" y="1515"/>
                      <a:pt x="637" y="1521"/>
                      <a:pt x="643" y="1527"/>
                    </a:cubicBezTo>
                    <a:cubicBezTo>
                      <a:pt x="681" y="1565"/>
                      <a:pt x="715" y="1605"/>
                      <a:pt x="742" y="1650"/>
                    </a:cubicBezTo>
                    <a:cubicBezTo>
                      <a:pt x="770" y="1697"/>
                      <a:pt x="780" y="1747"/>
                      <a:pt x="770" y="1800"/>
                    </a:cubicBezTo>
                    <a:cubicBezTo>
                      <a:pt x="769" y="1806"/>
                      <a:pt x="773" y="1807"/>
                      <a:pt x="776" y="1808"/>
                    </a:cubicBezTo>
                    <a:cubicBezTo>
                      <a:pt x="817" y="1822"/>
                      <a:pt x="858" y="1837"/>
                      <a:pt x="900" y="1851"/>
                    </a:cubicBezTo>
                    <a:cubicBezTo>
                      <a:pt x="902" y="1852"/>
                      <a:pt x="905" y="1853"/>
                      <a:pt x="908" y="1853"/>
                    </a:cubicBezTo>
                    <a:cubicBezTo>
                      <a:pt x="913" y="1855"/>
                      <a:pt x="918" y="1858"/>
                      <a:pt x="915" y="1864"/>
                    </a:cubicBezTo>
                    <a:cubicBezTo>
                      <a:pt x="913" y="1870"/>
                      <a:pt x="909" y="1870"/>
                      <a:pt x="903" y="1868"/>
                    </a:cubicBezTo>
                    <a:cubicBezTo>
                      <a:pt x="890" y="1864"/>
                      <a:pt x="877" y="1861"/>
                      <a:pt x="864" y="1856"/>
                    </a:cubicBezTo>
                    <a:cubicBezTo>
                      <a:pt x="832" y="1845"/>
                      <a:pt x="801" y="1834"/>
                      <a:pt x="770" y="1822"/>
                    </a:cubicBezTo>
                    <a:cubicBezTo>
                      <a:pt x="764" y="1820"/>
                      <a:pt x="762" y="1820"/>
                      <a:pt x="758" y="1825"/>
                    </a:cubicBezTo>
                    <a:cubicBezTo>
                      <a:pt x="731" y="1857"/>
                      <a:pt x="695" y="1874"/>
                      <a:pt x="654" y="1881"/>
                    </a:cubicBezTo>
                    <a:cubicBezTo>
                      <a:pt x="590" y="1891"/>
                      <a:pt x="531" y="1875"/>
                      <a:pt x="473" y="1850"/>
                    </a:cubicBezTo>
                    <a:cubicBezTo>
                      <a:pt x="436" y="1833"/>
                      <a:pt x="401" y="1813"/>
                      <a:pt x="368" y="1789"/>
                    </a:cubicBezTo>
                    <a:cubicBezTo>
                      <a:pt x="364" y="1787"/>
                      <a:pt x="361" y="1783"/>
                      <a:pt x="356" y="1780"/>
                    </a:cubicBezTo>
                    <a:cubicBezTo>
                      <a:pt x="369" y="1770"/>
                      <a:pt x="383" y="1763"/>
                      <a:pt x="397" y="1758"/>
                    </a:cubicBezTo>
                    <a:cubicBezTo>
                      <a:pt x="449" y="1738"/>
                      <a:pt x="501" y="1736"/>
                      <a:pt x="555" y="1749"/>
                    </a:cubicBezTo>
                    <a:cubicBezTo>
                      <a:pt x="597" y="1758"/>
                      <a:pt x="639" y="1770"/>
                      <a:pt x="682" y="1782"/>
                    </a:cubicBezTo>
                    <a:cubicBezTo>
                      <a:pt x="678" y="1780"/>
                      <a:pt x="675" y="1778"/>
                      <a:pt x="671" y="1776"/>
                    </a:cubicBezTo>
                    <a:cubicBezTo>
                      <a:pt x="624" y="1751"/>
                      <a:pt x="580" y="1723"/>
                      <a:pt x="538" y="1691"/>
                    </a:cubicBezTo>
                    <a:cubicBezTo>
                      <a:pt x="533" y="1687"/>
                      <a:pt x="529" y="1687"/>
                      <a:pt x="524" y="1691"/>
                    </a:cubicBezTo>
                    <a:cubicBezTo>
                      <a:pt x="484" y="1719"/>
                      <a:pt x="440" y="1726"/>
                      <a:pt x="392" y="1718"/>
                    </a:cubicBezTo>
                    <a:cubicBezTo>
                      <a:pt x="347" y="1710"/>
                      <a:pt x="308" y="1689"/>
                      <a:pt x="272" y="1662"/>
                    </a:cubicBezTo>
                    <a:cubicBezTo>
                      <a:pt x="240" y="1638"/>
                      <a:pt x="211" y="1611"/>
                      <a:pt x="185" y="1581"/>
                    </a:cubicBezTo>
                    <a:cubicBezTo>
                      <a:pt x="183" y="1578"/>
                      <a:pt x="181" y="1575"/>
                      <a:pt x="178" y="1571"/>
                    </a:cubicBezTo>
                    <a:cubicBezTo>
                      <a:pt x="188" y="1568"/>
                      <a:pt x="198" y="1564"/>
                      <a:pt x="207" y="1562"/>
                    </a:cubicBezTo>
                    <a:cubicBezTo>
                      <a:pt x="263" y="1549"/>
                      <a:pt x="317" y="1557"/>
                      <a:pt x="368" y="1582"/>
                    </a:cubicBezTo>
                    <a:cubicBezTo>
                      <a:pt x="399" y="1597"/>
                      <a:pt x="429" y="1614"/>
                      <a:pt x="460" y="1631"/>
                    </a:cubicBezTo>
                    <a:cubicBezTo>
                      <a:pt x="462" y="1632"/>
                      <a:pt x="464" y="1633"/>
                      <a:pt x="467" y="1633"/>
                    </a:cubicBezTo>
                    <a:cubicBezTo>
                      <a:pt x="459" y="1625"/>
                      <a:pt x="450" y="1618"/>
                      <a:pt x="442" y="1610"/>
                    </a:cubicBezTo>
                    <a:cubicBezTo>
                      <a:pt x="418" y="1584"/>
                      <a:pt x="394" y="1558"/>
                      <a:pt x="370" y="1532"/>
                    </a:cubicBezTo>
                    <a:cubicBezTo>
                      <a:pt x="367" y="1528"/>
                      <a:pt x="365" y="1527"/>
                      <a:pt x="361" y="1529"/>
                    </a:cubicBezTo>
                    <a:cubicBezTo>
                      <a:pt x="311" y="1551"/>
                      <a:pt x="262" y="1546"/>
                      <a:pt x="215" y="1522"/>
                    </a:cubicBezTo>
                    <a:cubicBezTo>
                      <a:pt x="171" y="1499"/>
                      <a:pt x="138" y="1464"/>
                      <a:pt x="110" y="1425"/>
                    </a:cubicBezTo>
                    <a:cubicBezTo>
                      <a:pt x="97" y="1406"/>
                      <a:pt x="86" y="1385"/>
                      <a:pt x="74" y="1366"/>
                    </a:cubicBezTo>
                    <a:cubicBezTo>
                      <a:pt x="72" y="1364"/>
                      <a:pt x="72" y="1361"/>
                      <a:pt x="70" y="1358"/>
                    </a:cubicBezTo>
                    <a:cubicBezTo>
                      <a:pt x="90" y="1353"/>
                      <a:pt x="108" y="1353"/>
                      <a:pt x="127" y="1355"/>
                    </a:cubicBezTo>
                    <a:cubicBezTo>
                      <a:pt x="174" y="1359"/>
                      <a:pt x="216" y="1379"/>
                      <a:pt x="252" y="1408"/>
                    </a:cubicBezTo>
                    <a:cubicBezTo>
                      <a:pt x="273" y="1425"/>
                      <a:pt x="293" y="1443"/>
                      <a:pt x="314" y="1461"/>
                    </a:cubicBezTo>
                    <a:cubicBezTo>
                      <a:pt x="315" y="1462"/>
                      <a:pt x="316" y="1463"/>
                      <a:pt x="316" y="1463"/>
                    </a:cubicBezTo>
                    <a:cubicBezTo>
                      <a:pt x="294" y="1424"/>
                      <a:pt x="271" y="1386"/>
                      <a:pt x="248" y="1346"/>
                    </a:cubicBezTo>
                    <a:cubicBezTo>
                      <a:pt x="227" y="1351"/>
                      <a:pt x="204" y="1352"/>
                      <a:pt x="182" y="1347"/>
                    </a:cubicBezTo>
                    <a:cubicBezTo>
                      <a:pt x="138" y="1337"/>
                      <a:pt x="104" y="1312"/>
                      <a:pt x="78" y="1278"/>
                    </a:cubicBezTo>
                    <a:cubicBezTo>
                      <a:pt x="47" y="1237"/>
                      <a:pt x="27" y="1191"/>
                      <a:pt x="13" y="1142"/>
                    </a:cubicBezTo>
                    <a:cubicBezTo>
                      <a:pt x="13" y="1141"/>
                      <a:pt x="13" y="1139"/>
                      <a:pt x="12" y="1135"/>
                    </a:cubicBezTo>
                    <a:cubicBezTo>
                      <a:pt x="26" y="1137"/>
                      <a:pt x="40" y="1138"/>
                      <a:pt x="53" y="1141"/>
                    </a:cubicBezTo>
                    <a:cubicBezTo>
                      <a:pt x="105" y="1152"/>
                      <a:pt x="145" y="1182"/>
                      <a:pt x="177" y="1222"/>
                    </a:cubicBezTo>
                    <a:cubicBezTo>
                      <a:pt x="191" y="1240"/>
                      <a:pt x="205" y="1258"/>
                      <a:pt x="217" y="1275"/>
                    </a:cubicBezTo>
                    <a:cubicBezTo>
                      <a:pt x="205" y="1237"/>
                      <a:pt x="192" y="1197"/>
                      <a:pt x="180" y="1156"/>
                    </a:cubicBezTo>
                    <a:cubicBezTo>
                      <a:pt x="168" y="1155"/>
                      <a:pt x="156" y="1155"/>
                      <a:pt x="144" y="1152"/>
                    </a:cubicBezTo>
                    <a:cubicBezTo>
                      <a:pt x="97" y="1142"/>
                      <a:pt x="64" y="1114"/>
                      <a:pt x="40" y="1073"/>
                    </a:cubicBezTo>
                    <a:cubicBezTo>
                      <a:pt x="18" y="1033"/>
                      <a:pt x="8" y="990"/>
                      <a:pt x="2" y="945"/>
                    </a:cubicBezTo>
                    <a:cubicBezTo>
                      <a:pt x="1" y="942"/>
                      <a:pt x="1" y="940"/>
                      <a:pt x="0" y="937"/>
                    </a:cubicBezTo>
                    <a:cubicBezTo>
                      <a:pt x="0" y="932"/>
                      <a:pt x="0" y="927"/>
                      <a:pt x="0" y="9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b="1" dirty="0">
                  <a:solidFill>
                    <a:srgbClr val="030F0F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" name="组合 23"/>
          <p:cNvGrpSpPr/>
          <p:nvPr>
            <p:custDataLst>
              <p:tags r:id="rId4"/>
            </p:custDataLst>
          </p:nvPr>
        </p:nvGrpSpPr>
        <p:grpSpPr>
          <a:xfrm>
            <a:off x="2792325" y="1842463"/>
            <a:ext cx="3763068" cy="507831"/>
            <a:chOff x="1731994" y="6185722"/>
            <a:chExt cx="5017424" cy="677108"/>
          </a:xfrm>
        </p:grpSpPr>
        <p:sp>
          <p:nvSpPr>
            <p:cNvPr id="10" name="文本框 9"/>
            <p:cNvSpPr txBox="1"/>
            <p:nvPr/>
          </p:nvSpPr>
          <p:spPr>
            <a:xfrm>
              <a:off x="1792434" y="6185722"/>
              <a:ext cx="4896544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/>
              <a:r>
                <a:rPr lang="zh-CN" altLang="en-US" sz="1350" b="1" dirty="0">
                  <a:solidFill>
                    <a:srgbClr val="C00000"/>
                  </a:solidFill>
                  <a:latin typeface="Arial" panose="020B0604020202020204"/>
                  <a:ea typeface="微软雅黑" panose="020B0503020204020204" pitchFamily="34" charset="-122"/>
                </a:rPr>
                <a:t>国内首个含盐酸奥洛他定药物成分鼻喷雾剂</a:t>
              </a:r>
              <a:endParaRPr lang="en-US" altLang="zh-CN" sz="1350" b="1" dirty="0">
                <a:solidFill>
                  <a:srgbClr val="C00000"/>
                </a:solidFill>
                <a:latin typeface="Arial" panose="020B0604020202020204"/>
                <a:ea typeface="微软雅黑" panose="020B0503020204020204" pitchFamily="34" charset="-122"/>
              </a:endParaRPr>
            </a:p>
            <a:p>
              <a:pPr algn="ctr" defTabSz="685800"/>
              <a:r>
                <a:rPr lang="zh-CN" altLang="en-US" sz="1350" b="1" dirty="0">
                  <a:solidFill>
                    <a:srgbClr val="C00000"/>
                  </a:solidFill>
                  <a:latin typeface="Arial" panose="020B0604020202020204"/>
                  <a:ea typeface="微软雅黑" panose="020B0503020204020204" pitchFamily="34" charset="-122"/>
                </a:rPr>
                <a:t>填补药品治疗空白</a:t>
              </a:r>
              <a:endParaRPr lang="zh-CN" altLang="en-US" sz="1350" b="1" dirty="0">
                <a:solidFill>
                  <a:srgbClr val="C00000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1266"/>
            <p:cNvSpPr/>
            <p:nvPr/>
          </p:nvSpPr>
          <p:spPr bwMode="auto">
            <a:xfrm>
              <a:off x="6466626" y="6220310"/>
              <a:ext cx="282792" cy="592573"/>
            </a:xfrm>
            <a:custGeom>
              <a:avLst/>
              <a:gdLst>
                <a:gd name="T0" fmla="*/ 683 w 900"/>
                <a:gd name="T1" fmla="*/ 1322 h 1887"/>
                <a:gd name="T2" fmla="*/ 621 w 900"/>
                <a:gd name="T3" fmla="*/ 1439 h 1887"/>
                <a:gd name="T4" fmla="*/ 824 w 900"/>
                <a:gd name="T5" fmla="*/ 1387 h 1887"/>
                <a:gd name="T6" fmla="*/ 479 w 900"/>
                <a:gd name="T7" fmla="*/ 1621 h 1887"/>
                <a:gd name="T8" fmla="*/ 762 w 900"/>
                <a:gd name="T9" fmla="*/ 1543 h 1887"/>
                <a:gd name="T10" fmla="*/ 431 w 900"/>
                <a:gd name="T11" fmla="*/ 1687 h 1887"/>
                <a:gd name="T12" fmla="*/ 436 w 900"/>
                <a:gd name="T13" fmla="*/ 1733 h 1887"/>
                <a:gd name="T14" fmla="*/ 559 w 900"/>
                <a:gd name="T15" fmla="*/ 1792 h 1887"/>
                <a:gd name="T16" fmla="*/ 194 w 900"/>
                <a:gd name="T17" fmla="*/ 1826 h 1887"/>
                <a:gd name="T18" fmla="*/ 51 w 900"/>
                <a:gd name="T19" fmla="*/ 1867 h 1887"/>
                <a:gd name="T20" fmla="*/ 309 w 900"/>
                <a:gd name="T21" fmla="*/ 1508 h 1887"/>
                <a:gd name="T22" fmla="*/ 270 w 900"/>
                <a:gd name="T23" fmla="*/ 1764 h 1887"/>
                <a:gd name="T24" fmla="*/ 434 w 900"/>
                <a:gd name="T25" fmla="*/ 1368 h 1887"/>
                <a:gd name="T26" fmla="*/ 466 w 900"/>
                <a:gd name="T27" fmla="*/ 1606 h 1887"/>
                <a:gd name="T28" fmla="*/ 495 w 900"/>
                <a:gd name="T29" fmla="*/ 1364 h 1887"/>
                <a:gd name="T30" fmla="*/ 599 w 900"/>
                <a:gd name="T31" fmla="*/ 1435 h 1887"/>
                <a:gd name="T32" fmla="*/ 581 w 900"/>
                <a:gd name="T33" fmla="*/ 1221 h 1887"/>
                <a:gd name="T34" fmla="*/ 686 w 900"/>
                <a:gd name="T35" fmla="*/ 1249 h 1887"/>
                <a:gd name="T36" fmla="*/ 599 w 900"/>
                <a:gd name="T37" fmla="*/ 997 h 1887"/>
                <a:gd name="T38" fmla="*/ 731 w 900"/>
                <a:gd name="T39" fmla="*/ 946 h 1887"/>
                <a:gd name="T40" fmla="*/ 563 w 900"/>
                <a:gd name="T41" fmla="*/ 759 h 1887"/>
                <a:gd name="T42" fmla="*/ 715 w 900"/>
                <a:gd name="T43" fmla="*/ 772 h 1887"/>
                <a:gd name="T44" fmla="*/ 526 w 900"/>
                <a:gd name="T45" fmla="*/ 622 h 1887"/>
                <a:gd name="T46" fmla="*/ 669 w 900"/>
                <a:gd name="T47" fmla="*/ 618 h 1887"/>
                <a:gd name="T48" fmla="*/ 562 w 900"/>
                <a:gd name="T49" fmla="*/ 494 h 1887"/>
                <a:gd name="T50" fmla="*/ 592 w 900"/>
                <a:gd name="T51" fmla="*/ 471 h 1887"/>
                <a:gd name="T52" fmla="*/ 556 w 900"/>
                <a:gd name="T53" fmla="*/ 410 h 1887"/>
                <a:gd name="T54" fmla="*/ 361 w 900"/>
                <a:gd name="T55" fmla="*/ 332 h 1887"/>
                <a:gd name="T56" fmla="*/ 443 w 900"/>
                <a:gd name="T57" fmla="*/ 279 h 1887"/>
                <a:gd name="T58" fmla="*/ 222 w 900"/>
                <a:gd name="T59" fmla="*/ 225 h 1887"/>
                <a:gd name="T60" fmla="*/ 197 w 900"/>
                <a:gd name="T61" fmla="*/ 187 h 1887"/>
                <a:gd name="T62" fmla="*/ 180 w 900"/>
                <a:gd name="T63" fmla="*/ 104 h 1887"/>
                <a:gd name="T64" fmla="*/ 204 w 900"/>
                <a:gd name="T65" fmla="*/ 84 h 1887"/>
                <a:gd name="T66" fmla="*/ 218 w 900"/>
                <a:gd name="T67" fmla="*/ 0 h 1887"/>
                <a:gd name="T68" fmla="*/ 338 w 900"/>
                <a:gd name="T69" fmla="*/ 171 h 1887"/>
                <a:gd name="T70" fmla="*/ 423 w 900"/>
                <a:gd name="T71" fmla="*/ 138 h 1887"/>
                <a:gd name="T72" fmla="*/ 472 w 900"/>
                <a:gd name="T73" fmla="*/ 272 h 1887"/>
                <a:gd name="T74" fmla="*/ 534 w 900"/>
                <a:gd name="T75" fmla="*/ 221 h 1887"/>
                <a:gd name="T76" fmla="*/ 573 w 900"/>
                <a:gd name="T77" fmla="*/ 398 h 1887"/>
                <a:gd name="T78" fmla="*/ 648 w 900"/>
                <a:gd name="T79" fmla="*/ 352 h 1887"/>
                <a:gd name="T80" fmla="*/ 654 w 900"/>
                <a:gd name="T81" fmla="*/ 522 h 1887"/>
                <a:gd name="T82" fmla="*/ 727 w 900"/>
                <a:gd name="T83" fmla="*/ 429 h 1887"/>
                <a:gd name="T84" fmla="*/ 790 w 900"/>
                <a:gd name="T85" fmla="*/ 517 h 1887"/>
                <a:gd name="T86" fmla="*/ 731 w 900"/>
                <a:gd name="T87" fmla="*/ 770 h 1887"/>
                <a:gd name="T88" fmla="*/ 859 w 900"/>
                <a:gd name="T89" fmla="*/ 692 h 1887"/>
                <a:gd name="T90" fmla="*/ 749 w 900"/>
                <a:gd name="T91" fmla="*/ 946 h 1887"/>
                <a:gd name="T92" fmla="*/ 849 w 900"/>
                <a:gd name="T93" fmla="*/ 902 h 1887"/>
                <a:gd name="T94" fmla="*/ 738 w 900"/>
                <a:gd name="T95" fmla="*/ 1127 h 1887"/>
                <a:gd name="T96" fmla="*/ 712 w 900"/>
                <a:gd name="T97" fmla="*/ 1236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0" h="1887">
                  <a:moveTo>
                    <a:pt x="900" y="1106"/>
                  </a:moveTo>
                  <a:cubicBezTo>
                    <a:pt x="894" y="1125"/>
                    <a:pt x="889" y="1144"/>
                    <a:pt x="883" y="1163"/>
                  </a:cubicBezTo>
                  <a:cubicBezTo>
                    <a:pt x="869" y="1202"/>
                    <a:pt x="851" y="1239"/>
                    <a:pt x="823" y="1269"/>
                  </a:cubicBezTo>
                  <a:cubicBezTo>
                    <a:pt x="785" y="1310"/>
                    <a:pt x="739" y="1329"/>
                    <a:pt x="683" y="1322"/>
                  </a:cubicBezTo>
                  <a:cubicBezTo>
                    <a:pt x="679" y="1322"/>
                    <a:pt x="676" y="1322"/>
                    <a:pt x="674" y="1326"/>
                  </a:cubicBezTo>
                  <a:cubicBezTo>
                    <a:pt x="655" y="1364"/>
                    <a:pt x="636" y="1402"/>
                    <a:pt x="617" y="1440"/>
                  </a:cubicBezTo>
                  <a:cubicBezTo>
                    <a:pt x="616" y="1441"/>
                    <a:pt x="617" y="1441"/>
                    <a:pt x="616" y="1443"/>
                  </a:cubicBezTo>
                  <a:cubicBezTo>
                    <a:pt x="618" y="1441"/>
                    <a:pt x="620" y="1440"/>
                    <a:pt x="621" y="1439"/>
                  </a:cubicBezTo>
                  <a:cubicBezTo>
                    <a:pt x="651" y="1408"/>
                    <a:pt x="680" y="1377"/>
                    <a:pt x="717" y="1355"/>
                  </a:cubicBezTo>
                  <a:cubicBezTo>
                    <a:pt x="756" y="1330"/>
                    <a:pt x="800" y="1318"/>
                    <a:pt x="847" y="1322"/>
                  </a:cubicBezTo>
                  <a:cubicBezTo>
                    <a:pt x="850" y="1322"/>
                    <a:pt x="852" y="1323"/>
                    <a:pt x="858" y="1324"/>
                  </a:cubicBezTo>
                  <a:cubicBezTo>
                    <a:pt x="846" y="1346"/>
                    <a:pt x="836" y="1367"/>
                    <a:pt x="824" y="1387"/>
                  </a:cubicBezTo>
                  <a:cubicBezTo>
                    <a:pt x="803" y="1422"/>
                    <a:pt x="778" y="1454"/>
                    <a:pt x="746" y="1479"/>
                  </a:cubicBezTo>
                  <a:cubicBezTo>
                    <a:pt x="693" y="1520"/>
                    <a:pt x="635" y="1533"/>
                    <a:pt x="571" y="1510"/>
                  </a:cubicBezTo>
                  <a:cubicBezTo>
                    <a:pt x="555" y="1529"/>
                    <a:pt x="541" y="1548"/>
                    <a:pt x="525" y="1567"/>
                  </a:cubicBezTo>
                  <a:cubicBezTo>
                    <a:pt x="510" y="1585"/>
                    <a:pt x="494" y="1602"/>
                    <a:pt x="479" y="1621"/>
                  </a:cubicBezTo>
                  <a:cubicBezTo>
                    <a:pt x="482" y="1619"/>
                    <a:pt x="485" y="1617"/>
                    <a:pt x="489" y="1615"/>
                  </a:cubicBezTo>
                  <a:cubicBezTo>
                    <a:pt x="516" y="1598"/>
                    <a:pt x="543" y="1580"/>
                    <a:pt x="571" y="1565"/>
                  </a:cubicBezTo>
                  <a:cubicBezTo>
                    <a:pt x="610" y="1543"/>
                    <a:pt x="653" y="1530"/>
                    <a:pt x="699" y="1531"/>
                  </a:cubicBezTo>
                  <a:cubicBezTo>
                    <a:pt x="720" y="1532"/>
                    <a:pt x="741" y="1534"/>
                    <a:pt x="762" y="1543"/>
                  </a:cubicBezTo>
                  <a:cubicBezTo>
                    <a:pt x="752" y="1556"/>
                    <a:pt x="743" y="1569"/>
                    <a:pt x="733" y="1580"/>
                  </a:cubicBezTo>
                  <a:cubicBezTo>
                    <a:pt x="699" y="1619"/>
                    <a:pt x="663" y="1654"/>
                    <a:pt x="617" y="1678"/>
                  </a:cubicBezTo>
                  <a:cubicBezTo>
                    <a:pt x="563" y="1706"/>
                    <a:pt x="507" y="1717"/>
                    <a:pt x="448" y="1695"/>
                  </a:cubicBezTo>
                  <a:cubicBezTo>
                    <a:pt x="442" y="1693"/>
                    <a:pt x="437" y="1690"/>
                    <a:pt x="431" y="1687"/>
                  </a:cubicBezTo>
                  <a:cubicBezTo>
                    <a:pt x="426" y="1684"/>
                    <a:pt x="421" y="1681"/>
                    <a:pt x="418" y="1679"/>
                  </a:cubicBezTo>
                  <a:cubicBezTo>
                    <a:pt x="369" y="1714"/>
                    <a:pt x="322" y="1749"/>
                    <a:pt x="277" y="1781"/>
                  </a:cubicBezTo>
                  <a:cubicBezTo>
                    <a:pt x="286" y="1778"/>
                    <a:pt x="300" y="1772"/>
                    <a:pt x="313" y="1768"/>
                  </a:cubicBezTo>
                  <a:cubicBezTo>
                    <a:pt x="353" y="1753"/>
                    <a:pt x="394" y="1740"/>
                    <a:pt x="436" y="1733"/>
                  </a:cubicBezTo>
                  <a:cubicBezTo>
                    <a:pt x="482" y="1726"/>
                    <a:pt x="526" y="1729"/>
                    <a:pt x="569" y="1747"/>
                  </a:cubicBezTo>
                  <a:cubicBezTo>
                    <a:pt x="578" y="1750"/>
                    <a:pt x="585" y="1754"/>
                    <a:pt x="593" y="1758"/>
                  </a:cubicBezTo>
                  <a:cubicBezTo>
                    <a:pt x="595" y="1759"/>
                    <a:pt x="596" y="1760"/>
                    <a:pt x="598" y="1762"/>
                  </a:cubicBezTo>
                  <a:cubicBezTo>
                    <a:pt x="585" y="1772"/>
                    <a:pt x="572" y="1782"/>
                    <a:pt x="559" y="1792"/>
                  </a:cubicBezTo>
                  <a:cubicBezTo>
                    <a:pt x="517" y="1822"/>
                    <a:pt x="472" y="1848"/>
                    <a:pt x="423" y="1865"/>
                  </a:cubicBezTo>
                  <a:cubicBezTo>
                    <a:pt x="374" y="1881"/>
                    <a:pt x="325" y="1887"/>
                    <a:pt x="275" y="1874"/>
                  </a:cubicBezTo>
                  <a:cubicBezTo>
                    <a:pt x="245" y="1866"/>
                    <a:pt x="218" y="1852"/>
                    <a:pt x="197" y="1829"/>
                  </a:cubicBezTo>
                  <a:cubicBezTo>
                    <a:pt x="196" y="1827"/>
                    <a:pt x="194" y="1826"/>
                    <a:pt x="194" y="1826"/>
                  </a:cubicBezTo>
                  <a:cubicBezTo>
                    <a:pt x="159" y="1840"/>
                    <a:pt x="125" y="1855"/>
                    <a:pt x="91" y="1869"/>
                  </a:cubicBezTo>
                  <a:cubicBezTo>
                    <a:pt x="80" y="1874"/>
                    <a:pt x="68" y="1877"/>
                    <a:pt x="57" y="1881"/>
                  </a:cubicBezTo>
                  <a:cubicBezTo>
                    <a:pt x="51" y="1883"/>
                    <a:pt x="46" y="1885"/>
                    <a:pt x="43" y="1878"/>
                  </a:cubicBezTo>
                  <a:cubicBezTo>
                    <a:pt x="40" y="1871"/>
                    <a:pt x="46" y="1869"/>
                    <a:pt x="51" y="1867"/>
                  </a:cubicBezTo>
                  <a:cubicBezTo>
                    <a:pt x="94" y="1849"/>
                    <a:pt x="136" y="1832"/>
                    <a:pt x="178" y="1815"/>
                  </a:cubicBezTo>
                  <a:cubicBezTo>
                    <a:pt x="183" y="1813"/>
                    <a:pt x="185" y="1811"/>
                    <a:pt x="184" y="1805"/>
                  </a:cubicBezTo>
                  <a:cubicBezTo>
                    <a:pt x="170" y="1749"/>
                    <a:pt x="179" y="1696"/>
                    <a:pt x="207" y="1646"/>
                  </a:cubicBezTo>
                  <a:cubicBezTo>
                    <a:pt x="235" y="1595"/>
                    <a:pt x="270" y="1550"/>
                    <a:pt x="309" y="1508"/>
                  </a:cubicBezTo>
                  <a:cubicBezTo>
                    <a:pt x="310" y="1507"/>
                    <a:pt x="311" y="1507"/>
                    <a:pt x="312" y="1506"/>
                  </a:cubicBezTo>
                  <a:cubicBezTo>
                    <a:pt x="342" y="1541"/>
                    <a:pt x="358" y="1580"/>
                    <a:pt x="352" y="1627"/>
                  </a:cubicBezTo>
                  <a:cubicBezTo>
                    <a:pt x="347" y="1671"/>
                    <a:pt x="324" y="1706"/>
                    <a:pt x="295" y="1737"/>
                  </a:cubicBezTo>
                  <a:cubicBezTo>
                    <a:pt x="287" y="1746"/>
                    <a:pt x="278" y="1755"/>
                    <a:pt x="270" y="1764"/>
                  </a:cubicBezTo>
                  <a:cubicBezTo>
                    <a:pt x="317" y="1736"/>
                    <a:pt x="362" y="1703"/>
                    <a:pt x="402" y="1668"/>
                  </a:cubicBezTo>
                  <a:cubicBezTo>
                    <a:pt x="394" y="1646"/>
                    <a:pt x="385" y="1625"/>
                    <a:pt x="379" y="1604"/>
                  </a:cubicBezTo>
                  <a:cubicBezTo>
                    <a:pt x="369" y="1568"/>
                    <a:pt x="372" y="1531"/>
                    <a:pt x="382" y="1495"/>
                  </a:cubicBezTo>
                  <a:cubicBezTo>
                    <a:pt x="394" y="1450"/>
                    <a:pt x="412" y="1408"/>
                    <a:pt x="434" y="1368"/>
                  </a:cubicBezTo>
                  <a:cubicBezTo>
                    <a:pt x="435" y="1367"/>
                    <a:pt x="435" y="1366"/>
                    <a:pt x="436" y="1364"/>
                  </a:cubicBezTo>
                  <a:cubicBezTo>
                    <a:pt x="475" y="1391"/>
                    <a:pt x="500" y="1427"/>
                    <a:pt x="505" y="1474"/>
                  </a:cubicBezTo>
                  <a:cubicBezTo>
                    <a:pt x="510" y="1517"/>
                    <a:pt x="496" y="1555"/>
                    <a:pt x="475" y="1591"/>
                  </a:cubicBezTo>
                  <a:cubicBezTo>
                    <a:pt x="472" y="1596"/>
                    <a:pt x="469" y="1601"/>
                    <a:pt x="466" y="1606"/>
                  </a:cubicBezTo>
                  <a:cubicBezTo>
                    <a:pt x="467" y="1607"/>
                    <a:pt x="468" y="1608"/>
                    <a:pt x="469" y="1608"/>
                  </a:cubicBezTo>
                  <a:cubicBezTo>
                    <a:pt x="498" y="1573"/>
                    <a:pt x="527" y="1538"/>
                    <a:pt x="557" y="1503"/>
                  </a:cubicBezTo>
                  <a:cubicBezTo>
                    <a:pt x="549" y="1493"/>
                    <a:pt x="541" y="1485"/>
                    <a:pt x="535" y="1476"/>
                  </a:cubicBezTo>
                  <a:cubicBezTo>
                    <a:pt x="510" y="1443"/>
                    <a:pt x="496" y="1405"/>
                    <a:pt x="495" y="1364"/>
                  </a:cubicBezTo>
                  <a:cubicBezTo>
                    <a:pt x="493" y="1314"/>
                    <a:pt x="502" y="1266"/>
                    <a:pt x="516" y="1218"/>
                  </a:cubicBezTo>
                  <a:cubicBezTo>
                    <a:pt x="516" y="1218"/>
                    <a:pt x="516" y="1217"/>
                    <a:pt x="517" y="1216"/>
                  </a:cubicBezTo>
                  <a:cubicBezTo>
                    <a:pt x="558" y="1236"/>
                    <a:pt x="591" y="1263"/>
                    <a:pt x="606" y="1307"/>
                  </a:cubicBezTo>
                  <a:cubicBezTo>
                    <a:pt x="620" y="1351"/>
                    <a:pt x="613" y="1393"/>
                    <a:pt x="599" y="1435"/>
                  </a:cubicBezTo>
                  <a:cubicBezTo>
                    <a:pt x="600" y="1436"/>
                    <a:pt x="601" y="1436"/>
                    <a:pt x="602" y="1436"/>
                  </a:cubicBezTo>
                  <a:cubicBezTo>
                    <a:pt x="622" y="1397"/>
                    <a:pt x="642" y="1357"/>
                    <a:pt x="661" y="1318"/>
                  </a:cubicBezTo>
                  <a:cubicBezTo>
                    <a:pt x="646" y="1306"/>
                    <a:pt x="633" y="1295"/>
                    <a:pt x="620" y="1283"/>
                  </a:cubicBezTo>
                  <a:cubicBezTo>
                    <a:pt x="603" y="1265"/>
                    <a:pt x="591" y="1244"/>
                    <a:pt x="581" y="1221"/>
                  </a:cubicBezTo>
                  <a:cubicBezTo>
                    <a:pt x="561" y="1175"/>
                    <a:pt x="561" y="1127"/>
                    <a:pt x="561" y="1079"/>
                  </a:cubicBezTo>
                  <a:cubicBezTo>
                    <a:pt x="561" y="1073"/>
                    <a:pt x="562" y="1066"/>
                    <a:pt x="563" y="1059"/>
                  </a:cubicBezTo>
                  <a:cubicBezTo>
                    <a:pt x="606" y="1068"/>
                    <a:pt x="641" y="1090"/>
                    <a:pt x="664" y="1127"/>
                  </a:cubicBezTo>
                  <a:cubicBezTo>
                    <a:pt x="687" y="1165"/>
                    <a:pt x="688" y="1207"/>
                    <a:pt x="686" y="1249"/>
                  </a:cubicBezTo>
                  <a:cubicBezTo>
                    <a:pt x="692" y="1229"/>
                    <a:pt x="698" y="1208"/>
                    <a:pt x="703" y="1188"/>
                  </a:cubicBezTo>
                  <a:cubicBezTo>
                    <a:pt x="708" y="1169"/>
                    <a:pt x="711" y="1150"/>
                    <a:pt x="715" y="1131"/>
                  </a:cubicBezTo>
                  <a:cubicBezTo>
                    <a:pt x="716" y="1127"/>
                    <a:pt x="716" y="1124"/>
                    <a:pt x="712" y="1123"/>
                  </a:cubicBezTo>
                  <a:cubicBezTo>
                    <a:pt x="654" y="1099"/>
                    <a:pt x="618" y="1056"/>
                    <a:pt x="599" y="997"/>
                  </a:cubicBezTo>
                  <a:cubicBezTo>
                    <a:pt x="589" y="967"/>
                    <a:pt x="582" y="936"/>
                    <a:pt x="578" y="903"/>
                  </a:cubicBezTo>
                  <a:cubicBezTo>
                    <a:pt x="619" y="904"/>
                    <a:pt x="654" y="918"/>
                    <a:pt x="682" y="948"/>
                  </a:cubicBezTo>
                  <a:cubicBezTo>
                    <a:pt x="710" y="978"/>
                    <a:pt x="720" y="1015"/>
                    <a:pt x="726" y="1054"/>
                  </a:cubicBezTo>
                  <a:cubicBezTo>
                    <a:pt x="731" y="1018"/>
                    <a:pt x="732" y="982"/>
                    <a:pt x="731" y="946"/>
                  </a:cubicBezTo>
                  <a:cubicBezTo>
                    <a:pt x="716" y="940"/>
                    <a:pt x="701" y="936"/>
                    <a:pt x="687" y="930"/>
                  </a:cubicBezTo>
                  <a:cubicBezTo>
                    <a:pt x="648" y="912"/>
                    <a:pt x="621" y="882"/>
                    <a:pt x="601" y="845"/>
                  </a:cubicBezTo>
                  <a:cubicBezTo>
                    <a:pt x="588" y="820"/>
                    <a:pt x="578" y="794"/>
                    <a:pt x="566" y="769"/>
                  </a:cubicBezTo>
                  <a:cubicBezTo>
                    <a:pt x="565" y="766"/>
                    <a:pt x="564" y="763"/>
                    <a:pt x="563" y="759"/>
                  </a:cubicBezTo>
                  <a:cubicBezTo>
                    <a:pt x="602" y="754"/>
                    <a:pt x="637" y="762"/>
                    <a:pt x="667" y="784"/>
                  </a:cubicBezTo>
                  <a:cubicBezTo>
                    <a:pt x="698" y="807"/>
                    <a:pt x="715" y="839"/>
                    <a:pt x="727" y="874"/>
                  </a:cubicBezTo>
                  <a:cubicBezTo>
                    <a:pt x="727" y="874"/>
                    <a:pt x="728" y="874"/>
                    <a:pt x="729" y="873"/>
                  </a:cubicBezTo>
                  <a:cubicBezTo>
                    <a:pt x="724" y="839"/>
                    <a:pt x="719" y="805"/>
                    <a:pt x="715" y="772"/>
                  </a:cubicBezTo>
                  <a:cubicBezTo>
                    <a:pt x="702" y="770"/>
                    <a:pt x="690" y="769"/>
                    <a:pt x="679" y="766"/>
                  </a:cubicBezTo>
                  <a:cubicBezTo>
                    <a:pt x="644" y="759"/>
                    <a:pt x="616" y="741"/>
                    <a:pt x="591" y="716"/>
                  </a:cubicBezTo>
                  <a:cubicBezTo>
                    <a:pt x="566" y="690"/>
                    <a:pt x="546" y="660"/>
                    <a:pt x="529" y="628"/>
                  </a:cubicBezTo>
                  <a:cubicBezTo>
                    <a:pt x="528" y="627"/>
                    <a:pt x="528" y="625"/>
                    <a:pt x="526" y="622"/>
                  </a:cubicBezTo>
                  <a:cubicBezTo>
                    <a:pt x="561" y="613"/>
                    <a:pt x="594" y="615"/>
                    <a:pt x="626" y="631"/>
                  </a:cubicBezTo>
                  <a:cubicBezTo>
                    <a:pt x="659" y="647"/>
                    <a:pt x="679" y="674"/>
                    <a:pt x="698" y="704"/>
                  </a:cubicBezTo>
                  <a:cubicBezTo>
                    <a:pt x="694" y="691"/>
                    <a:pt x="690" y="678"/>
                    <a:pt x="686" y="666"/>
                  </a:cubicBezTo>
                  <a:cubicBezTo>
                    <a:pt x="681" y="650"/>
                    <a:pt x="675" y="634"/>
                    <a:pt x="669" y="618"/>
                  </a:cubicBezTo>
                  <a:cubicBezTo>
                    <a:pt x="668" y="616"/>
                    <a:pt x="665" y="613"/>
                    <a:pt x="663" y="613"/>
                  </a:cubicBezTo>
                  <a:cubicBezTo>
                    <a:pt x="600" y="619"/>
                    <a:pt x="552" y="593"/>
                    <a:pt x="511" y="549"/>
                  </a:cubicBezTo>
                  <a:cubicBezTo>
                    <a:pt x="497" y="534"/>
                    <a:pt x="483" y="517"/>
                    <a:pt x="469" y="501"/>
                  </a:cubicBezTo>
                  <a:cubicBezTo>
                    <a:pt x="500" y="487"/>
                    <a:pt x="531" y="485"/>
                    <a:pt x="562" y="494"/>
                  </a:cubicBezTo>
                  <a:cubicBezTo>
                    <a:pt x="594" y="504"/>
                    <a:pt x="617" y="524"/>
                    <a:pt x="639" y="547"/>
                  </a:cubicBezTo>
                  <a:cubicBezTo>
                    <a:pt x="633" y="536"/>
                    <a:pt x="628" y="525"/>
                    <a:pt x="621" y="513"/>
                  </a:cubicBezTo>
                  <a:cubicBezTo>
                    <a:pt x="615" y="501"/>
                    <a:pt x="607" y="488"/>
                    <a:pt x="600" y="475"/>
                  </a:cubicBezTo>
                  <a:cubicBezTo>
                    <a:pt x="598" y="473"/>
                    <a:pt x="594" y="471"/>
                    <a:pt x="592" y="471"/>
                  </a:cubicBezTo>
                  <a:cubicBezTo>
                    <a:pt x="545" y="482"/>
                    <a:pt x="503" y="473"/>
                    <a:pt x="464" y="446"/>
                  </a:cubicBezTo>
                  <a:cubicBezTo>
                    <a:pt x="441" y="430"/>
                    <a:pt x="421" y="412"/>
                    <a:pt x="399" y="394"/>
                  </a:cubicBezTo>
                  <a:cubicBezTo>
                    <a:pt x="398" y="394"/>
                    <a:pt x="398" y="392"/>
                    <a:pt x="397" y="391"/>
                  </a:cubicBezTo>
                  <a:cubicBezTo>
                    <a:pt x="429" y="369"/>
                    <a:pt x="490" y="356"/>
                    <a:pt x="556" y="410"/>
                  </a:cubicBezTo>
                  <a:cubicBezTo>
                    <a:pt x="548" y="400"/>
                    <a:pt x="541" y="390"/>
                    <a:pt x="534" y="380"/>
                  </a:cubicBezTo>
                  <a:cubicBezTo>
                    <a:pt x="526" y="370"/>
                    <a:pt x="518" y="361"/>
                    <a:pt x="510" y="351"/>
                  </a:cubicBezTo>
                  <a:cubicBezTo>
                    <a:pt x="490" y="359"/>
                    <a:pt x="470" y="363"/>
                    <a:pt x="448" y="362"/>
                  </a:cubicBezTo>
                  <a:cubicBezTo>
                    <a:pt x="417" y="360"/>
                    <a:pt x="389" y="347"/>
                    <a:pt x="361" y="332"/>
                  </a:cubicBezTo>
                  <a:cubicBezTo>
                    <a:pt x="345" y="323"/>
                    <a:pt x="330" y="312"/>
                    <a:pt x="312" y="301"/>
                  </a:cubicBezTo>
                  <a:cubicBezTo>
                    <a:pt x="335" y="283"/>
                    <a:pt x="359" y="275"/>
                    <a:pt x="387" y="275"/>
                  </a:cubicBezTo>
                  <a:cubicBezTo>
                    <a:pt x="414" y="275"/>
                    <a:pt x="438" y="285"/>
                    <a:pt x="462" y="297"/>
                  </a:cubicBezTo>
                  <a:cubicBezTo>
                    <a:pt x="456" y="291"/>
                    <a:pt x="449" y="285"/>
                    <a:pt x="443" y="279"/>
                  </a:cubicBezTo>
                  <a:cubicBezTo>
                    <a:pt x="436" y="272"/>
                    <a:pt x="429" y="267"/>
                    <a:pt x="423" y="260"/>
                  </a:cubicBezTo>
                  <a:cubicBezTo>
                    <a:pt x="417" y="253"/>
                    <a:pt x="412" y="252"/>
                    <a:pt x="402" y="256"/>
                  </a:cubicBezTo>
                  <a:cubicBezTo>
                    <a:pt x="376" y="269"/>
                    <a:pt x="348" y="271"/>
                    <a:pt x="320" y="265"/>
                  </a:cubicBezTo>
                  <a:cubicBezTo>
                    <a:pt x="286" y="257"/>
                    <a:pt x="254" y="243"/>
                    <a:pt x="222" y="225"/>
                  </a:cubicBezTo>
                  <a:cubicBezTo>
                    <a:pt x="264" y="185"/>
                    <a:pt x="310" y="188"/>
                    <a:pt x="360" y="206"/>
                  </a:cubicBezTo>
                  <a:cubicBezTo>
                    <a:pt x="344" y="195"/>
                    <a:pt x="328" y="183"/>
                    <a:pt x="312" y="172"/>
                  </a:cubicBezTo>
                  <a:cubicBezTo>
                    <a:pt x="311" y="171"/>
                    <a:pt x="308" y="171"/>
                    <a:pt x="306" y="172"/>
                  </a:cubicBezTo>
                  <a:cubicBezTo>
                    <a:pt x="272" y="196"/>
                    <a:pt x="235" y="196"/>
                    <a:pt x="197" y="187"/>
                  </a:cubicBezTo>
                  <a:cubicBezTo>
                    <a:pt x="174" y="181"/>
                    <a:pt x="151" y="173"/>
                    <a:pt x="127" y="166"/>
                  </a:cubicBezTo>
                  <a:cubicBezTo>
                    <a:pt x="142" y="145"/>
                    <a:pt x="161" y="134"/>
                    <a:pt x="184" y="130"/>
                  </a:cubicBezTo>
                  <a:cubicBezTo>
                    <a:pt x="207" y="126"/>
                    <a:pt x="230" y="129"/>
                    <a:pt x="252" y="134"/>
                  </a:cubicBezTo>
                  <a:cubicBezTo>
                    <a:pt x="230" y="121"/>
                    <a:pt x="208" y="108"/>
                    <a:pt x="180" y="104"/>
                  </a:cubicBezTo>
                  <a:cubicBezTo>
                    <a:pt x="113" y="94"/>
                    <a:pt x="56" y="63"/>
                    <a:pt x="3" y="21"/>
                  </a:cubicBezTo>
                  <a:cubicBezTo>
                    <a:pt x="2" y="21"/>
                    <a:pt x="2" y="20"/>
                    <a:pt x="0" y="17"/>
                  </a:cubicBezTo>
                  <a:cubicBezTo>
                    <a:pt x="16" y="17"/>
                    <a:pt x="30" y="16"/>
                    <a:pt x="44" y="17"/>
                  </a:cubicBezTo>
                  <a:cubicBezTo>
                    <a:pt x="106" y="20"/>
                    <a:pt x="161" y="39"/>
                    <a:pt x="204" y="84"/>
                  </a:cubicBezTo>
                  <a:cubicBezTo>
                    <a:pt x="222" y="102"/>
                    <a:pt x="246" y="109"/>
                    <a:pt x="265" y="123"/>
                  </a:cubicBezTo>
                  <a:cubicBezTo>
                    <a:pt x="255" y="110"/>
                    <a:pt x="244" y="98"/>
                    <a:pt x="235" y="86"/>
                  </a:cubicBezTo>
                  <a:cubicBezTo>
                    <a:pt x="215" y="60"/>
                    <a:pt x="208" y="32"/>
                    <a:pt x="216" y="0"/>
                  </a:cubicBezTo>
                  <a:cubicBezTo>
                    <a:pt x="217" y="0"/>
                    <a:pt x="217" y="0"/>
                    <a:pt x="218" y="0"/>
                  </a:cubicBezTo>
                  <a:cubicBezTo>
                    <a:pt x="221" y="2"/>
                    <a:pt x="225" y="4"/>
                    <a:pt x="229" y="7"/>
                  </a:cubicBezTo>
                  <a:cubicBezTo>
                    <a:pt x="255" y="22"/>
                    <a:pt x="280" y="40"/>
                    <a:pt x="300" y="63"/>
                  </a:cubicBezTo>
                  <a:cubicBezTo>
                    <a:pt x="319" y="85"/>
                    <a:pt x="332" y="110"/>
                    <a:pt x="325" y="138"/>
                  </a:cubicBezTo>
                  <a:cubicBezTo>
                    <a:pt x="320" y="155"/>
                    <a:pt x="325" y="163"/>
                    <a:pt x="338" y="171"/>
                  </a:cubicBezTo>
                  <a:cubicBezTo>
                    <a:pt x="352" y="180"/>
                    <a:pt x="365" y="191"/>
                    <a:pt x="379" y="201"/>
                  </a:cubicBezTo>
                  <a:cubicBezTo>
                    <a:pt x="347" y="158"/>
                    <a:pt x="319" y="115"/>
                    <a:pt x="341" y="59"/>
                  </a:cubicBezTo>
                  <a:cubicBezTo>
                    <a:pt x="343" y="59"/>
                    <a:pt x="344" y="59"/>
                    <a:pt x="345" y="60"/>
                  </a:cubicBezTo>
                  <a:cubicBezTo>
                    <a:pt x="375" y="81"/>
                    <a:pt x="403" y="106"/>
                    <a:pt x="423" y="138"/>
                  </a:cubicBezTo>
                  <a:cubicBezTo>
                    <a:pt x="436" y="160"/>
                    <a:pt x="443" y="184"/>
                    <a:pt x="437" y="209"/>
                  </a:cubicBezTo>
                  <a:cubicBezTo>
                    <a:pt x="435" y="220"/>
                    <a:pt x="430" y="230"/>
                    <a:pt x="428" y="238"/>
                  </a:cubicBezTo>
                  <a:cubicBezTo>
                    <a:pt x="447" y="258"/>
                    <a:pt x="465" y="278"/>
                    <a:pt x="483" y="297"/>
                  </a:cubicBezTo>
                  <a:cubicBezTo>
                    <a:pt x="480" y="288"/>
                    <a:pt x="476" y="280"/>
                    <a:pt x="472" y="272"/>
                  </a:cubicBezTo>
                  <a:cubicBezTo>
                    <a:pt x="457" y="243"/>
                    <a:pt x="446" y="214"/>
                    <a:pt x="451" y="180"/>
                  </a:cubicBezTo>
                  <a:cubicBezTo>
                    <a:pt x="453" y="165"/>
                    <a:pt x="458" y="150"/>
                    <a:pt x="467" y="137"/>
                  </a:cubicBezTo>
                  <a:cubicBezTo>
                    <a:pt x="470" y="139"/>
                    <a:pt x="472" y="141"/>
                    <a:pt x="475" y="143"/>
                  </a:cubicBezTo>
                  <a:cubicBezTo>
                    <a:pt x="498" y="166"/>
                    <a:pt x="519" y="191"/>
                    <a:pt x="534" y="221"/>
                  </a:cubicBezTo>
                  <a:cubicBezTo>
                    <a:pt x="546" y="246"/>
                    <a:pt x="553" y="272"/>
                    <a:pt x="545" y="300"/>
                  </a:cubicBezTo>
                  <a:cubicBezTo>
                    <a:pt x="541" y="315"/>
                    <a:pt x="533" y="329"/>
                    <a:pt x="526" y="344"/>
                  </a:cubicBezTo>
                  <a:cubicBezTo>
                    <a:pt x="542" y="365"/>
                    <a:pt x="560" y="389"/>
                    <a:pt x="578" y="412"/>
                  </a:cubicBezTo>
                  <a:cubicBezTo>
                    <a:pt x="577" y="406"/>
                    <a:pt x="575" y="402"/>
                    <a:pt x="573" y="398"/>
                  </a:cubicBezTo>
                  <a:cubicBezTo>
                    <a:pt x="569" y="385"/>
                    <a:pt x="565" y="372"/>
                    <a:pt x="561" y="359"/>
                  </a:cubicBezTo>
                  <a:cubicBezTo>
                    <a:pt x="554" y="329"/>
                    <a:pt x="554" y="299"/>
                    <a:pt x="565" y="270"/>
                  </a:cubicBezTo>
                  <a:cubicBezTo>
                    <a:pt x="570" y="258"/>
                    <a:pt x="578" y="247"/>
                    <a:pt x="588" y="238"/>
                  </a:cubicBezTo>
                  <a:cubicBezTo>
                    <a:pt x="616" y="272"/>
                    <a:pt x="638" y="309"/>
                    <a:pt x="648" y="352"/>
                  </a:cubicBezTo>
                  <a:cubicBezTo>
                    <a:pt x="654" y="380"/>
                    <a:pt x="651" y="408"/>
                    <a:pt x="636" y="433"/>
                  </a:cubicBezTo>
                  <a:cubicBezTo>
                    <a:pt x="630" y="444"/>
                    <a:pt x="621" y="454"/>
                    <a:pt x="613" y="464"/>
                  </a:cubicBezTo>
                  <a:cubicBezTo>
                    <a:pt x="627" y="491"/>
                    <a:pt x="643" y="519"/>
                    <a:pt x="659" y="549"/>
                  </a:cubicBezTo>
                  <a:cubicBezTo>
                    <a:pt x="657" y="539"/>
                    <a:pt x="655" y="531"/>
                    <a:pt x="654" y="522"/>
                  </a:cubicBezTo>
                  <a:cubicBezTo>
                    <a:pt x="650" y="493"/>
                    <a:pt x="647" y="464"/>
                    <a:pt x="655" y="435"/>
                  </a:cubicBezTo>
                  <a:cubicBezTo>
                    <a:pt x="663" y="408"/>
                    <a:pt x="676" y="385"/>
                    <a:pt x="699" y="366"/>
                  </a:cubicBezTo>
                  <a:cubicBezTo>
                    <a:pt x="701" y="370"/>
                    <a:pt x="703" y="372"/>
                    <a:pt x="704" y="375"/>
                  </a:cubicBezTo>
                  <a:cubicBezTo>
                    <a:pt x="712" y="393"/>
                    <a:pt x="721" y="411"/>
                    <a:pt x="727" y="429"/>
                  </a:cubicBezTo>
                  <a:cubicBezTo>
                    <a:pt x="737" y="456"/>
                    <a:pt x="743" y="484"/>
                    <a:pt x="741" y="514"/>
                  </a:cubicBezTo>
                  <a:cubicBezTo>
                    <a:pt x="737" y="554"/>
                    <a:pt x="718" y="585"/>
                    <a:pt x="683" y="607"/>
                  </a:cubicBezTo>
                  <a:cubicBezTo>
                    <a:pt x="694" y="639"/>
                    <a:pt x="705" y="671"/>
                    <a:pt x="716" y="705"/>
                  </a:cubicBezTo>
                  <a:cubicBezTo>
                    <a:pt x="713" y="630"/>
                    <a:pt x="721" y="562"/>
                    <a:pt x="790" y="517"/>
                  </a:cubicBezTo>
                  <a:cubicBezTo>
                    <a:pt x="791" y="519"/>
                    <a:pt x="792" y="521"/>
                    <a:pt x="793" y="522"/>
                  </a:cubicBezTo>
                  <a:cubicBezTo>
                    <a:pt x="806" y="558"/>
                    <a:pt x="813" y="595"/>
                    <a:pt x="813" y="633"/>
                  </a:cubicBezTo>
                  <a:cubicBezTo>
                    <a:pt x="814" y="673"/>
                    <a:pt x="804" y="710"/>
                    <a:pt x="774" y="739"/>
                  </a:cubicBezTo>
                  <a:cubicBezTo>
                    <a:pt x="761" y="751"/>
                    <a:pt x="746" y="759"/>
                    <a:pt x="731" y="770"/>
                  </a:cubicBezTo>
                  <a:cubicBezTo>
                    <a:pt x="736" y="803"/>
                    <a:pt x="741" y="839"/>
                    <a:pt x="745" y="872"/>
                  </a:cubicBezTo>
                  <a:cubicBezTo>
                    <a:pt x="750" y="853"/>
                    <a:pt x="754" y="831"/>
                    <a:pt x="760" y="810"/>
                  </a:cubicBezTo>
                  <a:cubicBezTo>
                    <a:pt x="772" y="763"/>
                    <a:pt x="798" y="726"/>
                    <a:pt x="840" y="701"/>
                  </a:cubicBezTo>
                  <a:cubicBezTo>
                    <a:pt x="846" y="697"/>
                    <a:pt x="852" y="695"/>
                    <a:pt x="859" y="692"/>
                  </a:cubicBezTo>
                  <a:cubicBezTo>
                    <a:pt x="860" y="694"/>
                    <a:pt x="861" y="696"/>
                    <a:pt x="861" y="698"/>
                  </a:cubicBezTo>
                  <a:cubicBezTo>
                    <a:pt x="868" y="740"/>
                    <a:pt x="869" y="782"/>
                    <a:pt x="861" y="823"/>
                  </a:cubicBezTo>
                  <a:cubicBezTo>
                    <a:pt x="852" y="866"/>
                    <a:pt x="833" y="902"/>
                    <a:pt x="796" y="925"/>
                  </a:cubicBezTo>
                  <a:cubicBezTo>
                    <a:pt x="781" y="934"/>
                    <a:pt x="765" y="939"/>
                    <a:pt x="749" y="946"/>
                  </a:cubicBezTo>
                  <a:cubicBezTo>
                    <a:pt x="747" y="982"/>
                    <a:pt x="746" y="1019"/>
                    <a:pt x="744" y="1057"/>
                  </a:cubicBezTo>
                  <a:cubicBezTo>
                    <a:pt x="745" y="1054"/>
                    <a:pt x="746" y="1052"/>
                    <a:pt x="746" y="1050"/>
                  </a:cubicBezTo>
                  <a:cubicBezTo>
                    <a:pt x="755" y="1030"/>
                    <a:pt x="762" y="1010"/>
                    <a:pt x="771" y="990"/>
                  </a:cubicBezTo>
                  <a:cubicBezTo>
                    <a:pt x="789" y="953"/>
                    <a:pt x="814" y="923"/>
                    <a:pt x="849" y="902"/>
                  </a:cubicBezTo>
                  <a:cubicBezTo>
                    <a:pt x="864" y="893"/>
                    <a:pt x="880" y="886"/>
                    <a:pt x="898" y="883"/>
                  </a:cubicBezTo>
                  <a:cubicBezTo>
                    <a:pt x="898" y="885"/>
                    <a:pt x="898" y="886"/>
                    <a:pt x="898" y="887"/>
                  </a:cubicBezTo>
                  <a:cubicBezTo>
                    <a:pt x="898" y="935"/>
                    <a:pt x="891" y="983"/>
                    <a:pt x="872" y="1027"/>
                  </a:cubicBezTo>
                  <a:cubicBezTo>
                    <a:pt x="846" y="1086"/>
                    <a:pt x="804" y="1122"/>
                    <a:pt x="738" y="1127"/>
                  </a:cubicBezTo>
                  <a:cubicBezTo>
                    <a:pt x="732" y="1127"/>
                    <a:pt x="732" y="1131"/>
                    <a:pt x="731" y="1135"/>
                  </a:cubicBezTo>
                  <a:cubicBezTo>
                    <a:pt x="723" y="1170"/>
                    <a:pt x="714" y="1204"/>
                    <a:pt x="706" y="1238"/>
                  </a:cubicBezTo>
                  <a:cubicBezTo>
                    <a:pt x="705" y="1241"/>
                    <a:pt x="704" y="1244"/>
                    <a:pt x="704" y="1247"/>
                  </a:cubicBezTo>
                  <a:cubicBezTo>
                    <a:pt x="708" y="1244"/>
                    <a:pt x="710" y="1240"/>
                    <a:pt x="712" y="1236"/>
                  </a:cubicBezTo>
                  <a:cubicBezTo>
                    <a:pt x="734" y="1201"/>
                    <a:pt x="757" y="1167"/>
                    <a:pt x="789" y="1141"/>
                  </a:cubicBezTo>
                  <a:cubicBezTo>
                    <a:pt x="822" y="1116"/>
                    <a:pt x="858" y="1100"/>
                    <a:pt x="900" y="1099"/>
                  </a:cubicBezTo>
                  <a:cubicBezTo>
                    <a:pt x="900" y="1101"/>
                    <a:pt x="900" y="1104"/>
                    <a:pt x="900" y="11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 b="1">
                <a:solidFill>
                  <a:srgbClr val="030F0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267"/>
            <p:cNvSpPr/>
            <p:nvPr/>
          </p:nvSpPr>
          <p:spPr bwMode="auto">
            <a:xfrm>
              <a:off x="1731994" y="6219774"/>
              <a:ext cx="288136" cy="593645"/>
            </a:xfrm>
            <a:custGeom>
              <a:avLst/>
              <a:gdLst>
                <a:gd name="T0" fmla="*/ 165 w 918"/>
                <a:gd name="T1" fmla="*/ 1085 h 1891"/>
                <a:gd name="T2" fmla="*/ 26 w 918"/>
                <a:gd name="T3" fmla="*/ 731 h 1891"/>
                <a:gd name="T4" fmla="*/ 152 w 918"/>
                <a:gd name="T5" fmla="*/ 898 h 1891"/>
                <a:gd name="T6" fmla="*/ 82 w 918"/>
                <a:gd name="T7" fmla="*/ 555 h 1891"/>
                <a:gd name="T8" fmla="*/ 164 w 918"/>
                <a:gd name="T9" fmla="*/ 607 h 1891"/>
                <a:gd name="T10" fmla="*/ 218 w 918"/>
                <a:gd name="T11" fmla="*/ 572 h 1891"/>
                <a:gd name="T12" fmla="*/ 268 w 918"/>
                <a:gd name="T13" fmla="*/ 258 h 1891"/>
                <a:gd name="T14" fmla="*/ 337 w 918"/>
                <a:gd name="T15" fmla="*/ 359 h 1891"/>
                <a:gd name="T16" fmla="*/ 400 w 918"/>
                <a:gd name="T17" fmla="*/ 195 h 1891"/>
                <a:gd name="T18" fmla="*/ 414 w 918"/>
                <a:gd name="T19" fmla="*/ 218 h 1891"/>
                <a:gd name="T20" fmla="*/ 473 w 918"/>
                <a:gd name="T21" fmla="*/ 209 h 1891"/>
                <a:gd name="T22" fmla="*/ 534 w 918"/>
                <a:gd name="T23" fmla="*/ 80 h 1891"/>
                <a:gd name="T24" fmla="*/ 634 w 918"/>
                <a:gd name="T25" fmla="*/ 88 h 1891"/>
                <a:gd name="T26" fmla="*/ 643 w 918"/>
                <a:gd name="T27" fmla="*/ 107 h 1891"/>
                <a:gd name="T28" fmla="*/ 688 w 918"/>
                <a:gd name="T29" fmla="*/ 173 h 1891"/>
                <a:gd name="T30" fmla="*/ 494 w 918"/>
                <a:gd name="T31" fmla="*/ 214 h 1891"/>
                <a:gd name="T32" fmla="*/ 447 w 918"/>
                <a:gd name="T33" fmla="*/ 264 h 1891"/>
                <a:gd name="T34" fmla="*/ 545 w 918"/>
                <a:gd name="T35" fmla="*/ 305 h 1891"/>
                <a:gd name="T36" fmla="*/ 347 w 918"/>
                <a:gd name="T37" fmla="*/ 373 h 1891"/>
                <a:gd name="T38" fmla="*/ 405 w 918"/>
                <a:gd name="T39" fmla="*/ 459 h 1891"/>
                <a:gd name="T40" fmla="*/ 237 w 918"/>
                <a:gd name="T41" fmla="*/ 570 h 1891"/>
                <a:gd name="T42" fmla="*/ 327 w 918"/>
                <a:gd name="T43" fmla="*/ 601 h 1891"/>
                <a:gd name="T44" fmla="*/ 190 w 918"/>
                <a:gd name="T45" fmla="*/ 730 h 1891"/>
                <a:gd name="T46" fmla="*/ 274 w 918"/>
                <a:gd name="T47" fmla="*/ 758 h 1891"/>
                <a:gd name="T48" fmla="*/ 187 w 918"/>
                <a:gd name="T49" fmla="*/ 858 h 1891"/>
                <a:gd name="T50" fmla="*/ 318 w 918"/>
                <a:gd name="T51" fmla="*/ 805 h 1891"/>
                <a:gd name="T52" fmla="*/ 181 w 918"/>
                <a:gd name="T53" fmla="*/ 1083 h 1891"/>
                <a:gd name="T54" fmla="*/ 321 w 918"/>
                <a:gd name="T55" fmla="*/ 922 h 1891"/>
                <a:gd name="T56" fmla="*/ 199 w 918"/>
                <a:gd name="T57" fmla="*/ 1160 h 1891"/>
                <a:gd name="T58" fmla="*/ 342 w 918"/>
                <a:gd name="T59" fmla="*/ 1078 h 1891"/>
                <a:gd name="T60" fmla="*/ 271 w 918"/>
                <a:gd name="T61" fmla="*/ 1334 h 1891"/>
                <a:gd name="T62" fmla="*/ 390 w 918"/>
                <a:gd name="T63" fmla="*/ 1237 h 1891"/>
                <a:gd name="T64" fmla="*/ 384 w 918"/>
                <a:gd name="T65" fmla="*/ 1513 h 1891"/>
                <a:gd name="T66" fmla="*/ 430 w 918"/>
                <a:gd name="T67" fmla="*/ 1513 h 1891"/>
                <a:gd name="T68" fmla="*/ 541 w 918"/>
                <a:gd name="T69" fmla="*/ 1674 h 1891"/>
                <a:gd name="T70" fmla="*/ 624 w 918"/>
                <a:gd name="T71" fmla="*/ 1508 h 1891"/>
                <a:gd name="T72" fmla="*/ 776 w 918"/>
                <a:gd name="T73" fmla="*/ 1808 h 1891"/>
                <a:gd name="T74" fmla="*/ 903 w 918"/>
                <a:gd name="T75" fmla="*/ 1868 h 1891"/>
                <a:gd name="T76" fmla="*/ 654 w 918"/>
                <a:gd name="T77" fmla="*/ 1881 h 1891"/>
                <a:gd name="T78" fmla="*/ 397 w 918"/>
                <a:gd name="T79" fmla="*/ 1758 h 1891"/>
                <a:gd name="T80" fmla="*/ 538 w 918"/>
                <a:gd name="T81" fmla="*/ 1691 h 1891"/>
                <a:gd name="T82" fmla="*/ 185 w 918"/>
                <a:gd name="T83" fmla="*/ 1581 h 1891"/>
                <a:gd name="T84" fmla="*/ 460 w 918"/>
                <a:gd name="T85" fmla="*/ 1631 h 1891"/>
                <a:gd name="T86" fmla="*/ 361 w 918"/>
                <a:gd name="T87" fmla="*/ 1529 h 1891"/>
                <a:gd name="T88" fmla="*/ 70 w 918"/>
                <a:gd name="T89" fmla="*/ 1358 h 1891"/>
                <a:gd name="T90" fmla="*/ 316 w 918"/>
                <a:gd name="T91" fmla="*/ 1463 h 1891"/>
                <a:gd name="T92" fmla="*/ 13 w 918"/>
                <a:gd name="T93" fmla="*/ 1142 h 1891"/>
                <a:gd name="T94" fmla="*/ 217 w 918"/>
                <a:gd name="T95" fmla="*/ 1275 h 1891"/>
                <a:gd name="T96" fmla="*/ 2 w 918"/>
                <a:gd name="T97" fmla="*/ 945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8" h="1891">
                  <a:moveTo>
                    <a:pt x="0" y="922"/>
                  </a:moveTo>
                  <a:cubicBezTo>
                    <a:pt x="27" y="924"/>
                    <a:pt x="51" y="936"/>
                    <a:pt x="73" y="951"/>
                  </a:cubicBezTo>
                  <a:cubicBezTo>
                    <a:pt x="107" y="975"/>
                    <a:pt x="129" y="1009"/>
                    <a:pt x="147" y="1046"/>
                  </a:cubicBezTo>
                  <a:cubicBezTo>
                    <a:pt x="153" y="1058"/>
                    <a:pt x="159" y="1071"/>
                    <a:pt x="165" y="1085"/>
                  </a:cubicBezTo>
                  <a:cubicBezTo>
                    <a:pt x="161" y="1047"/>
                    <a:pt x="157" y="1010"/>
                    <a:pt x="153" y="974"/>
                  </a:cubicBezTo>
                  <a:cubicBezTo>
                    <a:pt x="141" y="971"/>
                    <a:pt x="129" y="968"/>
                    <a:pt x="117" y="963"/>
                  </a:cubicBezTo>
                  <a:cubicBezTo>
                    <a:pt x="72" y="944"/>
                    <a:pt x="47" y="908"/>
                    <a:pt x="34" y="862"/>
                  </a:cubicBezTo>
                  <a:cubicBezTo>
                    <a:pt x="22" y="819"/>
                    <a:pt x="21" y="775"/>
                    <a:pt x="26" y="731"/>
                  </a:cubicBezTo>
                  <a:cubicBezTo>
                    <a:pt x="26" y="731"/>
                    <a:pt x="26" y="730"/>
                    <a:pt x="27" y="729"/>
                  </a:cubicBezTo>
                  <a:cubicBezTo>
                    <a:pt x="31" y="730"/>
                    <a:pt x="35" y="731"/>
                    <a:pt x="38" y="732"/>
                  </a:cubicBezTo>
                  <a:cubicBezTo>
                    <a:pt x="78" y="750"/>
                    <a:pt x="108" y="779"/>
                    <a:pt x="124" y="819"/>
                  </a:cubicBezTo>
                  <a:cubicBezTo>
                    <a:pt x="135" y="845"/>
                    <a:pt x="144" y="874"/>
                    <a:pt x="152" y="898"/>
                  </a:cubicBezTo>
                  <a:cubicBezTo>
                    <a:pt x="155" y="867"/>
                    <a:pt x="157" y="832"/>
                    <a:pt x="160" y="796"/>
                  </a:cubicBezTo>
                  <a:cubicBezTo>
                    <a:pt x="142" y="789"/>
                    <a:pt x="125" y="780"/>
                    <a:pt x="110" y="766"/>
                  </a:cubicBezTo>
                  <a:cubicBezTo>
                    <a:pt x="86" y="742"/>
                    <a:pt x="73" y="712"/>
                    <a:pt x="70" y="679"/>
                  </a:cubicBezTo>
                  <a:cubicBezTo>
                    <a:pt x="65" y="637"/>
                    <a:pt x="71" y="596"/>
                    <a:pt x="82" y="555"/>
                  </a:cubicBezTo>
                  <a:cubicBezTo>
                    <a:pt x="82" y="554"/>
                    <a:pt x="83" y="552"/>
                    <a:pt x="84" y="549"/>
                  </a:cubicBezTo>
                  <a:cubicBezTo>
                    <a:pt x="156" y="590"/>
                    <a:pt x="168" y="658"/>
                    <a:pt x="171" y="732"/>
                  </a:cubicBezTo>
                  <a:cubicBezTo>
                    <a:pt x="180" y="698"/>
                    <a:pt x="188" y="666"/>
                    <a:pt x="196" y="635"/>
                  </a:cubicBezTo>
                  <a:cubicBezTo>
                    <a:pt x="185" y="626"/>
                    <a:pt x="173" y="617"/>
                    <a:pt x="164" y="607"/>
                  </a:cubicBezTo>
                  <a:cubicBezTo>
                    <a:pt x="138" y="580"/>
                    <a:pt x="130" y="547"/>
                    <a:pt x="132" y="511"/>
                  </a:cubicBezTo>
                  <a:cubicBezTo>
                    <a:pt x="135" y="471"/>
                    <a:pt x="146" y="434"/>
                    <a:pt x="163" y="398"/>
                  </a:cubicBezTo>
                  <a:cubicBezTo>
                    <a:pt x="164" y="397"/>
                    <a:pt x="165" y="396"/>
                    <a:pt x="166" y="394"/>
                  </a:cubicBezTo>
                  <a:cubicBezTo>
                    <a:pt x="227" y="441"/>
                    <a:pt x="227" y="505"/>
                    <a:pt x="218" y="572"/>
                  </a:cubicBezTo>
                  <a:cubicBezTo>
                    <a:pt x="232" y="543"/>
                    <a:pt x="245" y="514"/>
                    <a:pt x="258" y="485"/>
                  </a:cubicBezTo>
                  <a:cubicBezTo>
                    <a:pt x="258" y="485"/>
                    <a:pt x="258" y="484"/>
                    <a:pt x="258" y="484"/>
                  </a:cubicBezTo>
                  <a:cubicBezTo>
                    <a:pt x="219" y="453"/>
                    <a:pt x="208" y="413"/>
                    <a:pt x="218" y="366"/>
                  </a:cubicBezTo>
                  <a:cubicBezTo>
                    <a:pt x="226" y="326"/>
                    <a:pt x="245" y="292"/>
                    <a:pt x="268" y="258"/>
                  </a:cubicBezTo>
                  <a:cubicBezTo>
                    <a:pt x="273" y="264"/>
                    <a:pt x="278" y="268"/>
                    <a:pt x="281" y="273"/>
                  </a:cubicBezTo>
                  <a:cubicBezTo>
                    <a:pt x="305" y="307"/>
                    <a:pt x="308" y="345"/>
                    <a:pt x="300" y="384"/>
                  </a:cubicBezTo>
                  <a:cubicBezTo>
                    <a:pt x="297" y="400"/>
                    <a:pt x="292" y="415"/>
                    <a:pt x="288" y="432"/>
                  </a:cubicBezTo>
                  <a:cubicBezTo>
                    <a:pt x="305" y="407"/>
                    <a:pt x="321" y="383"/>
                    <a:pt x="337" y="359"/>
                  </a:cubicBezTo>
                  <a:cubicBezTo>
                    <a:pt x="324" y="345"/>
                    <a:pt x="314" y="329"/>
                    <a:pt x="311" y="309"/>
                  </a:cubicBezTo>
                  <a:cubicBezTo>
                    <a:pt x="307" y="287"/>
                    <a:pt x="309" y="266"/>
                    <a:pt x="317" y="246"/>
                  </a:cubicBezTo>
                  <a:cubicBezTo>
                    <a:pt x="331" y="210"/>
                    <a:pt x="354" y="179"/>
                    <a:pt x="381" y="151"/>
                  </a:cubicBezTo>
                  <a:cubicBezTo>
                    <a:pt x="391" y="164"/>
                    <a:pt x="397" y="179"/>
                    <a:pt x="400" y="195"/>
                  </a:cubicBezTo>
                  <a:cubicBezTo>
                    <a:pt x="407" y="228"/>
                    <a:pt x="397" y="258"/>
                    <a:pt x="384" y="288"/>
                  </a:cubicBezTo>
                  <a:cubicBezTo>
                    <a:pt x="381" y="296"/>
                    <a:pt x="377" y="303"/>
                    <a:pt x="374" y="312"/>
                  </a:cubicBezTo>
                  <a:cubicBezTo>
                    <a:pt x="392" y="292"/>
                    <a:pt x="410" y="272"/>
                    <a:pt x="428" y="253"/>
                  </a:cubicBezTo>
                  <a:cubicBezTo>
                    <a:pt x="423" y="241"/>
                    <a:pt x="417" y="230"/>
                    <a:pt x="414" y="218"/>
                  </a:cubicBezTo>
                  <a:cubicBezTo>
                    <a:pt x="407" y="187"/>
                    <a:pt x="418" y="160"/>
                    <a:pt x="435" y="134"/>
                  </a:cubicBezTo>
                  <a:cubicBezTo>
                    <a:pt x="451" y="109"/>
                    <a:pt x="472" y="88"/>
                    <a:pt x="495" y="69"/>
                  </a:cubicBezTo>
                  <a:cubicBezTo>
                    <a:pt x="496" y="68"/>
                    <a:pt x="498" y="67"/>
                    <a:pt x="501" y="65"/>
                  </a:cubicBezTo>
                  <a:cubicBezTo>
                    <a:pt x="527" y="120"/>
                    <a:pt x="502" y="165"/>
                    <a:pt x="473" y="209"/>
                  </a:cubicBezTo>
                  <a:cubicBezTo>
                    <a:pt x="475" y="208"/>
                    <a:pt x="476" y="207"/>
                    <a:pt x="477" y="206"/>
                  </a:cubicBezTo>
                  <a:cubicBezTo>
                    <a:pt x="493" y="194"/>
                    <a:pt x="508" y="181"/>
                    <a:pt x="523" y="168"/>
                  </a:cubicBezTo>
                  <a:cubicBezTo>
                    <a:pt x="527" y="165"/>
                    <a:pt x="529" y="162"/>
                    <a:pt x="526" y="156"/>
                  </a:cubicBezTo>
                  <a:cubicBezTo>
                    <a:pt x="515" y="129"/>
                    <a:pt x="520" y="104"/>
                    <a:pt x="534" y="80"/>
                  </a:cubicBezTo>
                  <a:cubicBezTo>
                    <a:pt x="549" y="54"/>
                    <a:pt x="593" y="14"/>
                    <a:pt x="622" y="0"/>
                  </a:cubicBezTo>
                  <a:cubicBezTo>
                    <a:pt x="631" y="23"/>
                    <a:pt x="630" y="46"/>
                    <a:pt x="620" y="66"/>
                  </a:cubicBezTo>
                  <a:cubicBezTo>
                    <a:pt x="610" y="86"/>
                    <a:pt x="596" y="105"/>
                    <a:pt x="583" y="126"/>
                  </a:cubicBezTo>
                  <a:cubicBezTo>
                    <a:pt x="601" y="113"/>
                    <a:pt x="620" y="103"/>
                    <a:pt x="634" y="88"/>
                  </a:cubicBezTo>
                  <a:cubicBezTo>
                    <a:pt x="676" y="41"/>
                    <a:pt x="728" y="14"/>
                    <a:pt x="789" y="7"/>
                  </a:cubicBezTo>
                  <a:cubicBezTo>
                    <a:pt x="805" y="5"/>
                    <a:pt x="821" y="5"/>
                    <a:pt x="840" y="4"/>
                  </a:cubicBezTo>
                  <a:cubicBezTo>
                    <a:pt x="837" y="7"/>
                    <a:pt x="836" y="9"/>
                    <a:pt x="835" y="10"/>
                  </a:cubicBezTo>
                  <a:cubicBezTo>
                    <a:pt x="780" y="60"/>
                    <a:pt x="717" y="94"/>
                    <a:pt x="643" y="107"/>
                  </a:cubicBezTo>
                  <a:cubicBezTo>
                    <a:pt x="641" y="107"/>
                    <a:pt x="639" y="108"/>
                    <a:pt x="637" y="109"/>
                  </a:cubicBezTo>
                  <a:cubicBezTo>
                    <a:pt x="622" y="118"/>
                    <a:pt x="608" y="127"/>
                    <a:pt x="594" y="136"/>
                  </a:cubicBezTo>
                  <a:cubicBezTo>
                    <a:pt x="640" y="122"/>
                    <a:pt x="684" y="119"/>
                    <a:pt x="722" y="159"/>
                  </a:cubicBezTo>
                  <a:cubicBezTo>
                    <a:pt x="710" y="164"/>
                    <a:pt x="699" y="169"/>
                    <a:pt x="688" y="173"/>
                  </a:cubicBezTo>
                  <a:cubicBezTo>
                    <a:pt x="658" y="185"/>
                    <a:pt x="627" y="195"/>
                    <a:pt x="593" y="193"/>
                  </a:cubicBezTo>
                  <a:cubicBezTo>
                    <a:pt x="576" y="192"/>
                    <a:pt x="561" y="187"/>
                    <a:pt x="546" y="178"/>
                  </a:cubicBezTo>
                  <a:cubicBezTo>
                    <a:pt x="542" y="175"/>
                    <a:pt x="539" y="176"/>
                    <a:pt x="534" y="179"/>
                  </a:cubicBezTo>
                  <a:cubicBezTo>
                    <a:pt x="521" y="191"/>
                    <a:pt x="507" y="202"/>
                    <a:pt x="494" y="214"/>
                  </a:cubicBezTo>
                  <a:cubicBezTo>
                    <a:pt x="541" y="193"/>
                    <a:pt x="587" y="188"/>
                    <a:pt x="632" y="225"/>
                  </a:cubicBezTo>
                  <a:cubicBezTo>
                    <a:pt x="615" y="234"/>
                    <a:pt x="601" y="243"/>
                    <a:pt x="585" y="250"/>
                  </a:cubicBezTo>
                  <a:cubicBezTo>
                    <a:pt x="563" y="261"/>
                    <a:pt x="540" y="271"/>
                    <a:pt x="515" y="274"/>
                  </a:cubicBezTo>
                  <a:cubicBezTo>
                    <a:pt x="491" y="277"/>
                    <a:pt x="469" y="274"/>
                    <a:pt x="447" y="264"/>
                  </a:cubicBezTo>
                  <a:cubicBezTo>
                    <a:pt x="445" y="263"/>
                    <a:pt x="440" y="264"/>
                    <a:pt x="439" y="265"/>
                  </a:cubicBezTo>
                  <a:cubicBezTo>
                    <a:pt x="425" y="280"/>
                    <a:pt x="411" y="295"/>
                    <a:pt x="397" y="311"/>
                  </a:cubicBezTo>
                  <a:cubicBezTo>
                    <a:pt x="420" y="297"/>
                    <a:pt x="443" y="286"/>
                    <a:pt x="470" y="284"/>
                  </a:cubicBezTo>
                  <a:cubicBezTo>
                    <a:pt x="497" y="282"/>
                    <a:pt x="522" y="289"/>
                    <a:pt x="545" y="305"/>
                  </a:cubicBezTo>
                  <a:cubicBezTo>
                    <a:pt x="541" y="309"/>
                    <a:pt x="538" y="311"/>
                    <a:pt x="534" y="314"/>
                  </a:cubicBezTo>
                  <a:cubicBezTo>
                    <a:pt x="509" y="334"/>
                    <a:pt x="482" y="352"/>
                    <a:pt x="453" y="364"/>
                  </a:cubicBezTo>
                  <a:cubicBezTo>
                    <a:pt x="422" y="377"/>
                    <a:pt x="391" y="379"/>
                    <a:pt x="359" y="369"/>
                  </a:cubicBezTo>
                  <a:cubicBezTo>
                    <a:pt x="353" y="368"/>
                    <a:pt x="350" y="368"/>
                    <a:pt x="347" y="373"/>
                  </a:cubicBezTo>
                  <a:cubicBezTo>
                    <a:pt x="337" y="389"/>
                    <a:pt x="326" y="404"/>
                    <a:pt x="316" y="420"/>
                  </a:cubicBezTo>
                  <a:cubicBezTo>
                    <a:pt x="314" y="422"/>
                    <a:pt x="313" y="424"/>
                    <a:pt x="312" y="427"/>
                  </a:cubicBezTo>
                  <a:cubicBezTo>
                    <a:pt x="359" y="386"/>
                    <a:pt x="409" y="371"/>
                    <a:pt x="468" y="400"/>
                  </a:cubicBezTo>
                  <a:cubicBezTo>
                    <a:pt x="449" y="423"/>
                    <a:pt x="428" y="442"/>
                    <a:pt x="405" y="459"/>
                  </a:cubicBezTo>
                  <a:cubicBezTo>
                    <a:pt x="388" y="471"/>
                    <a:pt x="370" y="483"/>
                    <a:pt x="350" y="488"/>
                  </a:cubicBezTo>
                  <a:cubicBezTo>
                    <a:pt x="338" y="491"/>
                    <a:pt x="325" y="494"/>
                    <a:pt x="312" y="494"/>
                  </a:cubicBezTo>
                  <a:cubicBezTo>
                    <a:pt x="300" y="495"/>
                    <a:pt x="287" y="493"/>
                    <a:pt x="273" y="492"/>
                  </a:cubicBezTo>
                  <a:cubicBezTo>
                    <a:pt x="262" y="518"/>
                    <a:pt x="249" y="544"/>
                    <a:pt x="237" y="570"/>
                  </a:cubicBezTo>
                  <a:cubicBezTo>
                    <a:pt x="238" y="571"/>
                    <a:pt x="238" y="571"/>
                    <a:pt x="239" y="571"/>
                  </a:cubicBezTo>
                  <a:cubicBezTo>
                    <a:pt x="280" y="516"/>
                    <a:pt x="331" y="491"/>
                    <a:pt x="402" y="514"/>
                  </a:cubicBezTo>
                  <a:cubicBezTo>
                    <a:pt x="397" y="520"/>
                    <a:pt x="394" y="526"/>
                    <a:pt x="390" y="532"/>
                  </a:cubicBezTo>
                  <a:cubicBezTo>
                    <a:pt x="372" y="557"/>
                    <a:pt x="351" y="581"/>
                    <a:pt x="327" y="601"/>
                  </a:cubicBezTo>
                  <a:cubicBezTo>
                    <a:pt x="296" y="627"/>
                    <a:pt x="261" y="639"/>
                    <a:pt x="221" y="638"/>
                  </a:cubicBezTo>
                  <a:cubicBezTo>
                    <a:pt x="215" y="638"/>
                    <a:pt x="212" y="640"/>
                    <a:pt x="211" y="646"/>
                  </a:cubicBezTo>
                  <a:cubicBezTo>
                    <a:pt x="204" y="672"/>
                    <a:pt x="197" y="699"/>
                    <a:pt x="190" y="725"/>
                  </a:cubicBezTo>
                  <a:cubicBezTo>
                    <a:pt x="190" y="727"/>
                    <a:pt x="190" y="728"/>
                    <a:pt x="190" y="730"/>
                  </a:cubicBezTo>
                  <a:cubicBezTo>
                    <a:pt x="209" y="690"/>
                    <a:pt x="235" y="657"/>
                    <a:pt x="279" y="643"/>
                  </a:cubicBezTo>
                  <a:cubicBezTo>
                    <a:pt x="302" y="635"/>
                    <a:pt x="332" y="633"/>
                    <a:pt x="353" y="640"/>
                  </a:cubicBezTo>
                  <a:cubicBezTo>
                    <a:pt x="348" y="649"/>
                    <a:pt x="344" y="659"/>
                    <a:pt x="340" y="668"/>
                  </a:cubicBezTo>
                  <a:cubicBezTo>
                    <a:pt x="322" y="701"/>
                    <a:pt x="302" y="733"/>
                    <a:pt x="274" y="758"/>
                  </a:cubicBezTo>
                  <a:cubicBezTo>
                    <a:pt x="249" y="781"/>
                    <a:pt x="219" y="793"/>
                    <a:pt x="185" y="797"/>
                  </a:cubicBezTo>
                  <a:cubicBezTo>
                    <a:pt x="180" y="798"/>
                    <a:pt x="177" y="798"/>
                    <a:pt x="176" y="804"/>
                  </a:cubicBezTo>
                  <a:cubicBezTo>
                    <a:pt x="174" y="837"/>
                    <a:pt x="171" y="870"/>
                    <a:pt x="169" y="904"/>
                  </a:cubicBezTo>
                  <a:cubicBezTo>
                    <a:pt x="175" y="888"/>
                    <a:pt x="180" y="872"/>
                    <a:pt x="187" y="858"/>
                  </a:cubicBezTo>
                  <a:cubicBezTo>
                    <a:pt x="213" y="804"/>
                    <a:pt x="257" y="778"/>
                    <a:pt x="316" y="777"/>
                  </a:cubicBezTo>
                  <a:cubicBezTo>
                    <a:pt x="318" y="777"/>
                    <a:pt x="319" y="777"/>
                    <a:pt x="321" y="777"/>
                  </a:cubicBezTo>
                  <a:cubicBezTo>
                    <a:pt x="322" y="777"/>
                    <a:pt x="323" y="778"/>
                    <a:pt x="325" y="778"/>
                  </a:cubicBezTo>
                  <a:cubicBezTo>
                    <a:pt x="322" y="787"/>
                    <a:pt x="320" y="796"/>
                    <a:pt x="318" y="805"/>
                  </a:cubicBezTo>
                  <a:cubicBezTo>
                    <a:pt x="308" y="837"/>
                    <a:pt x="295" y="869"/>
                    <a:pt x="276" y="897"/>
                  </a:cubicBezTo>
                  <a:cubicBezTo>
                    <a:pt x="252" y="935"/>
                    <a:pt x="218" y="958"/>
                    <a:pt x="177" y="971"/>
                  </a:cubicBezTo>
                  <a:cubicBezTo>
                    <a:pt x="172" y="972"/>
                    <a:pt x="170" y="973"/>
                    <a:pt x="171" y="979"/>
                  </a:cubicBezTo>
                  <a:cubicBezTo>
                    <a:pt x="174" y="1013"/>
                    <a:pt x="178" y="1048"/>
                    <a:pt x="181" y="1083"/>
                  </a:cubicBezTo>
                  <a:cubicBezTo>
                    <a:pt x="182" y="1083"/>
                    <a:pt x="183" y="1083"/>
                    <a:pt x="183" y="1083"/>
                  </a:cubicBezTo>
                  <a:cubicBezTo>
                    <a:pt x="185" y="1074"/>
                    <a:pt x="185" y="1064"/>
                    <a:pt x="187" y="1055"/>
                  </a:cubicBezTo>
                  <a:cubicBezTo>
                    <a:pt x="188" y="1045"/>
                    <a:pt x="190" y="1036"/>
                    <a:pt x="193" y="1027"/>
                  </a:cubicBezTo>
                  <a:cubicBezTo>
                    <a:pt x="211" y="963"/>
                    <a:pt x="262" y="927"/>
                    <a:pt x="321" y="922"/>
                  </a:cubicBezTo>
                  <a:cubicBezTo>
                    <a:pt x="320" y="934"/>
                    <a:pt x="319" y="946"/>
                    <a:pt x="317" y="958"/>
                  </a:cubicBezTo>
                  <a:cubicBezTo>
                    <a:pt x="313" y="991"/>
                    <a:pt x="306" y="1023"/>
                    <a:pt x="293" y="1054"/>
                  </a:cubicBezTo>
                  <a:cubicBezTo>
                    <a:pt x="276" y="1096"/>
                    <a:pt x="245" y="1128"/>
                    <a:pt x="204" y="1148"/>
                  </a:cubicBezTo>
                  <a:cubicBezTo>
                    <a:pt x="198" y="1151"/>
                    <a:pt x="197" y="1154"/>
                    <a:pt x="199" y="1160"/>
                  </a:cubicBezTo>
                  <a:cubicBezTo>
                    <a:pt x="210" y="1195"/>
                    <a:pt x="222" y="1230"/>
                    <a:pt x="233" y="1266"/>
                  </a:cubicBezTo>
                  <a:cubicBezTo>
                    <a:pt x="233" y="1268"/>
                    <a:pt x="235" y="1270"/>
                    <a:pt x="235" y="1271"/>
                  </a:cubicBezTo>
                  <a:cubicBezTo>
                    <a:pt x="235" y="1252"/>
                    <a:pt x="233" y="1233"/>
                    <a:pt x="233" y="1214"/>
                  </a:cubicBezTo>
                  <a:cubicBezTo>
                    <a:pt x="235" y="1150"/>
                    <a:pt x="280" y="1094"/>
                    <a:pt x="342" y="1078"/>
                  </a:cubicBezTo>
                  <a:cubicBezTo>
                    <a:pt x="343" y="1077"/>
                    <a:pt x="343" y="1078"/>
                    <a:pt x="345" y="1078"/>
                  </a:cubicBezTo>
                  <a:cubicBezTo>
                    <a:pt x="346" y="1091"/>
                    <a:pt x="348" y="1104"/>
                    <a:pt x="349" y="1117"/>
                  </a:cubicBezTo>
                  <a:cubicBezTo>
                    <a:pt x="351" y="1153"/>
                    <a:pt x="351" y="1189"/>
                    <a:pt x="342" y="1225"/>
                  </a:cubicBezTo>
                  <a:cubicBezTo>
                    <a:pt x="332" y="1270"/>
                    <a:pt x="307" y="1306"/>
                    <a:pt x="271" y="1334"/>
                  </a:cubicBezTo>
                  <a:cubicBezTo>
                    <a:pt x="269" y="1336"/>
                    <a:pt x="267" y="1337"/>
                    <a:pt x="265" y="1339"/>
                  </a:cubicBezTo>
                  <a:cubicBezTo>
                    <a:pt x="285" y="1380"/>
                    <a:pt x="307" y="1419"/>
                    <a:pt x="334" y="1457"/>
                  </a:cubicBezTo>
                  <a:cubicBezTo>
                    <a:pt x="328" y="1439"/>
                    <a:pt x="323" y="1422"/>
                    <a:pt x="319" y="1405"/>
                  </a:cubicBezTo>
                  <a:cubicBezTo>
                    <a:pt x="302" y="1336"/>
                    <a:pt x="329" y="1273"/>
                    <a:pt x="390" y="1237"/>
                  </a:cubicBezTo>
                  <a:cubicBezTo>
                    <a:pt x="393" y="1235"/>
                    <a:pt x="397" y="1233"/>
                    <a:pt x="402" y="1230"/>
                  </a:cubicBezTo>
                  <a:cubicBezTo>
                    <a:pt x="408" y="1254"/>
                    <a:pt x="416" y="1277"/>
                    <a:pt x="421" y="1300"/>
                  </a:cubicBezTo>
                  <a:cubicBezTo>
                    <a:pt x="429" y="1333"/>
                    <a:pt x="434" y="1366"/>
                    <a:pt x="431" y="1399"/>
                  </a:cubicBezTo>
                  <a:cubicBezTo>
                    <a:pt x="428" y="1442"/>
                    <a:pt x="411" y="1480"/>
                    <a:pt x="384" y="1513"/>
                  </a:cubicBezTo>
                  <a:cubicBezTo>
                    <a:pt x="383" y="1514"/>
                    <a:pt x="381" y="1516"/>
                    <a:pt x="379" y="1518"/>
                  </a:cubicBezTo>
                  <a:cubicBezTo>
                    <a:pt x="409" y="1554"/>
                    <a:pt x="441" y="1588"/>
                    <a:pt x="478" y="1619"/>
                  </a:cubicBezTo>
                  <a:cubicBezTo>
                    <a:pt x="474" y="1614"/>
                    <a:pt x="470" y="1609"/>
                    <a:pt x="467" y="1604"/>
                  </a:cubicBezTo>
                  <a:cubicBezTo>
                    <a:pt x="448" y="1576"/>
                    <a:pt x="434" y="1547"/>
                    <a:pt x="430" y="1513"/>
                  </a:cubicBezTo>
                  <a:cubicBezTo>
                    <a:pt x="422" y="1455"/>
                    <a:pt x="450" y="1403"/>
                    <a:pt x="491" y="1374"/>
                  </a:cubicBezTo>
                  <a:cubicBezTo>
                    <a:pt x="524" y="1429"/>
                    <a:pt x="554" y="1485"/>
                    <a:pt x="564" y="1550"/>
                  </a:cubicBezTo>
                  <a:cubicBezTo>
                    <a:pt x="571" y="1591"/>
                    <a:pt x="563" y="1630"/>
                    <a:pt x="545" y="1668"/>
                  </a:cubicBezTo>
                  <a:cubicBezTo>
                    <a:pt x="544" y="1670"/>
                    <a:pt x="543" y="1672"/>
                    <a:pt x="541" y="1674"/>
                  </a:cubicBezTo>
                  <a:cubicBezTo>
                    <a:pt x="585" y="1708"/>
                    <a:pt x="632" y="1737"/>
                    <a:pt x="682" y="1762"/>
                  </a:cubicBezTo>
                  <a:cubicBezTo>
                    <a:pt x="680" y="1760"/>
                    <a:pt x="677" y="1758"/>
                    <a:pt x="675" y="1756"/>
                  </a:cubicBezTo>
                  <a:cubicBezTo>
                    <a:pt x="648" y="1733"/>
                    <a:pt x="624" y="1709"/>
                    <a:pt x="607" y="1678"/>
                  </a:cubicBezTo>
                  <a:cubicBezTo>
                    <a:pt x="577" y="1624"/>
                    <a:pt x="584" y="1556"/>
                    <a:pt x="624" y="1508"/>
                  </a:cubicBezTo>
                  <a:cubicBezTo>
                    <a:pt x="631" y="1515"/>
                    <a:pt x="637" y="1521"/>
                    <a:pt x="643" y="1527"/>
                  </a:cubicBezTo>
                  <a:cubicBezTo>
                    <a:pt x="681" y="1565"/>
                    <a:pt x="715" y="1605"/>
                    <a:pt x="742" y="1650"/>
                  </a:cubicBezTo>
                  <a:cubicBezTo>
                    <a:pt x="770" y="1697"/>
                    <a:pt x="780" y="1747"/>
                    <a:pt x="770" y="1800"/>
                  </a:cubicBezTo>
                  <a:cubicBezTo>
                    <a:pt x="769" y="1806"/>
                    <a:pt x="773" y="1807"/>
                    <a:pt x="776" y="1808"/>
                  </a:cubicBezTo>
                  <a:cubicBezTo>
                    <a:pt x="817" y="1822"/>
                    <a:pt x="858" y="1837"/>
                    <a:pt x="900" y="1851"/>
                  </a:cubicBezTo>
                  <a:cubicBezTo>
                    <a:pt x="902" y="1852"/>
                    <a:pt x="905" y="1853"/>
                    <a:pt x="908" y="1853"/>
                  </a:cubicBezTo>
                  <a:cubicBezTo>
                    <a:pt x="913" y="1855"/>
                    <a:pt x="918" y="1858"/>
                    <a:pt x="915" y="1864"/>
                  </a:cubicBezTo>
                  <a:cubicBezTo>
                    <a:pt x="913" y="1870"/>
                    <a:pt x="909" y="1870"/>
                    <a:pt x="903" y="1868"/>
                  </a:cubicBezTo>
                  <a:cubicBezTo>
                    <a:pt x="890" y="1864"/>
                    <a:pt x="877" y="1861"/>
                    <a:pt x="864" y="1856"/>
                  </a:cubicBezTo>
                  <a:cubicBezTo>
                    <a:pt x="832" y="1845"/>
                    <a:pt x="801" y="1834"/>
                    <a:pt x="770" y="1822"/>
                  </a:cubicBezTo>
                  <a:cubicBezTo>
                    <a:pt x="764" y="1820"/>
                    <a:pt x="762" y="1820"/>
                    <a:pt x="758" y="1825"/>
                  </a:cubicBezTo>
                  <a:cubicBezTo>
                    <a:pt x="731" y="1857"/>
                    <a:pt x="695" y="1874"/>
                    <a:pt x="654" y="1881"/>
                  </a:cubicBezTo>
                  <a:cubicBezTo>
                    <a:pt x="590" y="1891"/>
                    <a:pt x="531" y="1875"/>
                    <a:pt x="473" y="1850"/>
                  </a:cubicBezTo>
                  <a:cubicBezTo>
                    <a:pt x="436" y="1833"/>
                    <a:pt x="401" y="1813"/>
                    <a:pt x="368" y="1789"/>
                  </a:cubicBezTo>
                  <a:cubicBezTo>
                    <a:pt x="364" y="1787"/>
                    <a:pt x="361" y="1783"/>
                    <a:pt x="356" y="1780"/>
                  </a:cubicBezTo>
                  <a:cubicBezTo>
                    <a:pt x="369" y="1770"/>
                    <a:pt x="383" y="1763"/>
                    <a:pt x="397" y="1758"/>
                  </a:cubicBezTo>
                  <a:cubicBezTo>
                    <a:pt x="449" y="1738"/>
                    <a:pt x="501" y="1736"/>
                    <a:pt x="555" y="1749"/>
                  </a:cubicBezTo>
                  <a:cubicBezTo>
                    <a:pt x="597" y="1758"/>
                    <a:pt x="639" y="1770"/>
                    <a:pt x="682" y="1782"/>
                  </a:cubicBezTo>
                  <a:cubicBezTo>
                    <a:pt x="678" y="1780"/>
                    <a:pt x="675" y="1778"/>
                    <a:pt x="671" y="1776"/>
                  </a:cubicBezTo>
                  <a:cubicBezTo>
                    <a:pt x="624" y="1751"/>
                    <a:pt x="580" y="1723"/>
                    <a:pt x="538" y="1691"/>
                  </a:cubicBezTo>
                  <a:cubicBezTo>
                    <a:pt x="533" y="1687"/>
                    <a:pt x="529" y="1687"/>
                    <a:pt x="524" y="1691"/>
                  </a:cubicBezTo>
                  <a:cubicBezTo>
                    <a:pt x="484" y="1719"/>
                    <a:pt x="440" y="1726"/>
                    <a:pt x="392" y="1718"/>
                  </a:cubicBezTo>
                  <a:cubicBezTo>
                    <a:pt x="347" y="1710"/>
                    <a:pt x="308" y="1689"/>
                    <a:pt x="272" y="1662"/>
                  </a:cubicBezTo>
                  <a:cubicBezTo>
                    <a:pt x="240" y="1638"/>
                    <a:pt x="211" y="1611"/>
                    <a:pt x="185" y="1581"/>
                  </a:cubicBezTo>
                  <a:cubicBezTo>
                    <a:pt x="183" y="1578"/>
                    <a:pt x="181" y="1575"/>
                    <a:pt x="178" y="1571"/>
                  </a:cubicBezTo>
                  <a:cubicBezTo>
                    <a:pt x="188" y="1568"/>
                    <a:pt x="198" y="1564"/>
                    <a:pt x="207" y="1562"/>
                  </a:cubicBezTo>
                  <a:cubicBezTo>
                    <a:pt x="263" y="1549"/>
                    <a:pt x="317" y="1557"/>
                    <a:pt x="368" y="1582"/>
                  </a:cubicBezTo>
                  <a:cubicBezTo>
                    <a:pt x="399" y="1597"/>
                    <a:pt x="429" y="1614"/>
                    <a:pt x="460" y="1631"/>
                  </a:cubicBezTo>
                  <a:cubicBezTo>
                    <a:pt x="462" y="1632"/>
                    <a:pt x="464" y="1633"/>
                    <a:pt x="467" y="1633"/>
                  </a:cubicBezTo>
                  <a:cubicBezTo>
                    <a:pt x="459" y="1625"/>
                    <a:pt x="450" y="1618"/>
                    <a:pt x="442" y="1610"/>
                  </a:cubicBezTo>
                  <a:cubicBezTo>
                    <a:pt x="418" y="1584"/>
                    <a:pt x="394" y="1558"/>
                    <a:pt x="370" y="1532"/>
                  </a:cubicBezTo>
                  <a:cubicBezTo>
                    <a:pt x="367" y="1528"/>
                    <a:pt x="365" y="1527"/>
                    <a:pt x="361" y="1529"/>
                  </a:cubicBezTo>
                  <a:cubicBezTo>
                    <a:pt x="311" y="1551"/>
                    <a:pt x="262" y="1546"/>
                    <a:pt x="215" y="1522"/>
                  </a:cubicBezTo>
                  <a:cubicBezTo>
                    <a:pt x="171" y="1499"/>
                    <a:pt x="138" y="1464"/>
                    <a:pt x="110" y="1425"/>
                  </a:cubicBezTo>
                  <a:cubicBezTo>
                    <a:pt x="97" y="1406"/>
                    <a:pt x="86" y="1385"/>
                    <a:pt x="74" y="1366"/>
                  </a:cubicBezTo>
                  <a:cubicBezTo>
                    <a:pt x="72" y="1364"/>
                    <a:pt x="72" y="1361"/>
                    <a:pt x="70" y="1358"/>
                  </a:cubicBezTo>
                  <a:cubicBezTo>
                    <a:pt x="90" y="1353"/>
                    <a:pt x="108" y="1353"/>
                    <a:pt x="127" y="1355"/>
                  </a:cubicBezTo>
                  <a:cubicBezTo>
                    <a:pt x="174" y="1359"/>
                    <a:pt x="216" y="1379"/>
                    <a:pt x="252" y="1408"/>
                  </a:cubicBezTo>
                  <a:cubicBezTo>
                    <a:pt x="273" y="1425"/>
                    <a:pt x="293" y="1443"/>
                    <a:pt x="314" y="1461"/>
                  </a:cubicBezTo>
                  <a:cubicBezTo>
                    <a:pt x="315" y="1462"/>
                    <a:pt x="316" y="1463"/>
                    <a:pt x="316" y="1463"/>
                  </a:cubicBezTo>
                  <a:cubicBezTo>
                    <a:pt x="294" y="1424"/>
                    <a:pt x="271" y="1386"/>
                    <a:pt x="248" y="1346"/>
                  </a:cubicBezTo>
                  <a:cubicBezTo>
                    <a:pt x="227" y="1351"/>
                    <a:pt x="204" y="1352"/>
                    <a:pt x="182" y="1347"/>
                  </a:cubicBezTo>
                  <a:cubicBezTo>
                    <a:pt x="138" y="1337"/>
                    <a:pt x="104" y="1312"/>
                    <a:pt x="78" y="1278"/>
                  </a:cubicBezTo>
                  <a:cubicBezTo>
                    <a:pt x="47" y="1237"/>
                    <a:pt x="27" y="1191"/>
                    <a:pt x="13" y="1142"/>
                  </a:cubicBezTo>
                  <a:cubicBezTo>
                    <a:pt x="13" y="1141"/>
                    <a:pt x="13" y="1139"/>
                    <a:pt x="12" y="1135"/>
                  </a:cubicBezTo>
                  <a:cubicBezTo>
                    <a:pt x="26" y="1137"/>
                    <a:pt x="40" y="1138"/>
                    <a:pt x="53" y="1141"/>
                  </a:cubicBezTo>
                  <a:cubicBezTo>
                    <a:pt x="105" y="1152"/>
                    <a:pt x="145" y="1182"/>
                    <a:pt x="177" y="1222"/>
                  </a:cubicBezTo>
                  <a:cubicBezTo>
                    <a:pt x="191" y="1240"/>
                    <a:pt x="205" y="1258"/>
                    <a:pt x="217" y="1275"/>
                  </a:cubicBezTo>
                  <a:cubicBezTo>
                    <a:pt x="205" y="1237"/>
                    <a:pt x="192" y="1197"/>
                    <a:pt x="180" y="1156"/>
                  </a:cubicBezTo>
                  <a:cubicBezTo>
                    <a:pt x="168" y="1155"/>
                    <a:pt x="156" y="1155"/>
                    <a:pt x="144" y="1152"/>
                  </a:cubicBezTo>
                  <a:cubicBezTo>
                    <a:pt x="97" y="1142"/>
                    <a:pt x="64" y="1114"/>
                    <a:pt x="40" y="1073"/>
                  </a:cubicBezTo>
                  <a:cubicBezTo>
                    <a:pt x="18" y="1033"/>
                    <a:pt x="8" y="990"/>
                    <a:pt x="2" y="945"/>
                  </a:cubicBezTo>
                  <a:cubicBezTo>
                    <a:pt x="1" y="942"/>
                    <a:pt x="1" y="940"/>
                    <a:pt x="0" y="937"/>
                  </a:cubicBezTo>
                  <a:cubicBezTo>
                    <a:pt x="0" y="932"/>
                    <a:pt x="0" y="927"/>
                    <a:pt x="0" y="92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 b="1">
                <a:solidFill>
                  <a:srgbClr val="030F0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5"/>
            </p:custDataLst>
          </p:nvPr>
        </p:nvGrpSpPr>
        <p:grpSpPr>
          <a:xfrm>
            <a:off x="1043609" y="2845355"/>
            <a:ext cx="3630251" cy="1781039"/>
            <a:chOff x="2374026" y="1136309"/>
            <a:chExt cx="7426088" cy="3643315"/>
          </a:xfrm>
        </p:grpSpPr>
        <p:sp>
          <p:nvSpPr>
            <p:cNvPr id="53" name="梯形 52"/>
            <p:cNvSpPr/>
            <p:nvPr/>
          </p:nvSpPr>
          <p:spPr>
            <a:xfrm rot="5400000" flipH="1">
              <a:off x="1021229" y="2707704"/>
              <a:ext cx="3219588" cy="513993"/>
            </a:xfrm>
            <a:prstGeom prst="trapezoid">
              <a:avLst>
                <a:gd name="adj" fmla="val 13067"/>
              </a:avLst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42000"/>
                  </a:schemeClr>
                </a:gs>
              </a:gsLst>
              <a:lin ang="16200000" scaled="1"/>
              <a:tileRect/>
            </a:gra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pic>
          <p:nvPicPr>
            <p:cNvPr id="17" name="Picture 2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" r="111"/>
            <a:stretch>
              <a:fillRect/>
            </a:stretch>
          </p:blipFill>
          <p:spPr bwMode="auto">
            <a:xfrm>
              <a:off x="2827690" y="1309750"/>
              <a:ext cx="2332506" cy="3306188"/>
            </a:xfrm>
            <a:prstGeom prst="rect">
              <a:avLst/>
            </a:prstGeom>
            <a:ln w="47625">
              <a:solidFill>
                <a:schemeClr val="accent6"/>
              </a:solidFill>
            </a:ln>
            <a:effectLst/>
            <a:scene3d>
              <a:camera prst="perspectiveLeft" fov="4800000">
                <a:rot lat="0" lon="19799991" rev="0"/>
              </a:camera>
              <a:lightRig rig="contrasting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梯形 53"/>
            <p:cNvSpPr/>
            <p:nvPr/>
          </p:nvSpPr>
          <p:spPr>
            <a:xfrm rot="5400000" flipH="1">
              <a:off x="3003175" y="2707704"/>
              <a:ext cx="3219588" cy="513993"/>
            </a:xfrm>
            <a:prstGeom prst="trapezoid">
              <a:avLst>
                <a:gd name="adj" fmla="val 13067"/>
              </a:avLst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42000"/>
                  </a:schemeClr>
                </a:gs>
              </a:gsLst>
              <a:lin ang="16200000" scaled="1"/>
              <a:tileRect/>
            </a:gra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52" name="梯形 51"/>
            <p:cNvSpPr/>
            <p:nvPr/>
          </p:nvSpPr>
          <p:spPr>
            <a:xfrm rot="16200000">
              <a:off x="7933324" y="2707704"/>
              <a:ext cx="3219588" cy="513993"/>
            </a:xfrm>
            <a:prstGeom prst="trapezoid">
              <a:avLst>
                <a:gd name="adj" fmla="val 13067"/>
              </a:avLst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42000"/>
                  </a:schemeClr>
                </a:gs>
              </a:gsLst>
              <a:lin ang="16200000" scaled="1"/>
              <a:tileRect/>
            </a:gra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pic>
          <p:nvPicPr>
            <p:cNvPr id="13" name="图片 12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" r="140"/>
            <a:stretch>
              <a:fillRect/>
            </a:stretch>
          </p:blipFill>
          <p:spPr>
            <a:xfrm>
              <a:off x="7057205" y="1309750"/>
              <a:ext cx="2332506" cy="3306188"/>
            </a:xfrm>
            <a:prstGeom prst="rect">
              <a:avLst/>
            </a:prstGeom>
            <a:ln w="47625">
              <a:solidFill>
                <a:schemeClr val="accent6"/>
              </a:solidFill>
            </a:ln>
            <a:effectLst/>
            <a:scene3d>
              <a:camera prst="perspectiveLeft" fov="4800000">
                <a:rot lat="0" lon="1800000" rev="0"/>
              </a:camera>
              <a:lightRig rig="contrasting" dir="t"/>
            </a:scene3d>
            <a:sp3d>
              <a:bevelT/>
            </a:sp3d>
          </p:spPr>
        </p:pic>
        <p:sp>
          <p:nvSpPr>
            <p:cNvPr id="51" name="梯形 50"/>
            <p:cNvSpPr/>
            <p:nvPr/>
          </p:nvSpPr>
          <p:spPr>
            <a:xfrm rot="16200000">
              <a:off x="5951377" y="2707705"/>
              <a:ext cx="3219590" cy="513993"/>
            </a:xfrm>
            <a:prstGeom prst="trapezoid">
              <a:avLst>
                <a:gd name="adj" fmla="val 13067"/>
              </a:avLst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42000"/>
                  </a:schemeClr>
                </a:gs>
              </a:gsLst>
              <a:lin ang="16200000" scaled="1"/>
              <a:tileRect/>
            </a:gra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pic>
          <p:nvPicPr>
            <p:cNvPr id="2052" name="Picture 4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" r="63"/>
            <a:stretch>
              <a:fillRect/>
            </a:stretch>
          </p:blipFill>
          <p:spPr bwMode="auto">
            <a:xfrm>
              <a:off x="4823525" y="1136309"/>
              <a:ext cx="2570347" cy="3643315"/>
            </a:xfrm>
            <a:prstGeom prst="rect">
              <a:avLst/>
            </a:prstGeom>
            <a:ln w="47625">
              <a:solidFill>
                <a:schemeClr val="accent6"/>
              </a:solidFill>
            </a:ln>
            <a:effectLst/>
            <a:scene3d>
              <a:camera prst="orthographicFront"/>
              <a:lightRig rig="contrasting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toShape 6" descr="CQC职业健康安全管理体系认证证书"/>
            <p:cNvSpPr>
              <a:spLocks noChangeAspect="1" noChangeArrowheads="1"/>
            </p:cNvSpPr>
            <p:nvPr/>
          </p:nvSpPr>
          <p:spPr bwMode="auto">
            <a:xfrm>
              <a:off x="5943600" y="3283262"/>
              <a:ext cx="304800" cy="312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SG" altLang="en-US" sz="135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115122" y="461042"/>
            <a:ext cx="8928000" cy="94485"/>
          </a:xfrm>
          <a:prstGeom prst="rect">
            <a:avLst/>
          </a:prstGeom>
          <a:gradFill>
            <a:gsLst>
              <a:gs pos="0">
                <a:srgbClr val="008E84">
                  <a:shade val="30000"/>
                  <a:satMod val="115000"/>
                </a:srgbClr>
              </a:gs>
              <a:gs pos="50000">
                <a:srgbClr val="008E84">
                  <a:shade val="67500"/>
                  <a:satMod val="115000"/>
                </a:srgb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52934" y="867386"/>
            <a:ext cx="1277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zh-CN" alt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创新荣誉</a:t>
            </a:r>
            <a:endParaRPr lang="zh-CN" altLang="en-US" b="1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434949" y="3397477"/>
            <a:ext cx="1815754" cy="1213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项专利 </a:t>
            </a:r>
            <a:endParaRPr lang="en-US" altLang="zh-CN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r>
              <a:rPr lang="en-US" altLang="zh-CN" sz="1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ZL201880002822.X</a:t>
            </a:r>
            <a:endParaRPr lang="en-US" altLang="zh-CN" sz="1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r>
              <a:rPr lang="en-US" altLang="zh-CN" sz="1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ZL202110372062.5</a:t>
            </a:r>
            <a:endParaRPr lang="en-US" altLang="zh-CN" sz="1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r>
              <a:rPr lang="en-US" altLang="zh-CN" sz="1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ZL201980014453.0</a:t>
            </a:r>
            <a:endParaRPr lang="zh-CN" altLang="en-US" sz="1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19436" y="4731991"/>
            <a:ext cx="53193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专利创新：</a:t>
            </a:r>
            <a:r>
              <a:rPr lang="zh-CN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双一线成分，单一创新装置，使用便捷</a:t>
            </a:r>
            <a:endParaRPr lang="en-US" altLang="zh-CN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" name="图形 42" descr="功能区 纯色填充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26" y="697285"/>
            <a:ext cx="691983" cy="69198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830" y="1716601"/>
            <a:ext cx="1919124" cy="3118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w*0.7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h*0.7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0.04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179512" y="46546"/>
            <a:ext cx="6780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8E8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05-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E8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公平性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8E8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----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保基本、补短板、满足临床治疗需求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-106824"/>
            <a:ext cx="2051720" cy="790597"/>
          </a:xfrm>
          <a:prstGeom prst="rect">
            <a:avLst/>
          </a:prstGeom>
        </p:spPr>
      </p:pic>
      <p:grpSp>
        <p:nvGrpSpPr>
          <p:cNvPr id="151" name="组合 150"/>
          <p:cNvGrpSpPr/>
          <p:nvPr>
            <p:custDataLst>
              <p:tags r:id="rId2"/>
            </p:custDataLst>
          </p:nvPr>
        </p:nvGrpSpPr>
        <p:grpSpPr>
          <a:xfrm>
            <a:off x="277292" y="781962"/>
            <a:ext cx="1940414" cy="582993"/>
            <a:chOff x="873310" y="1559476"/>
            <a:chExt cx="2252049" cy="777324"/>
          </a:xfrm>
        </p:grpSpPr>
        <p:sp>
          <p:nvSpPr>
            <p:cNvPr id="152" name="图形 71"/>
            <p:cNvSpPr/>
            <p:nvPr>
              <p:custDataLst>
                <p:tags r:id="rId3"/>
              </p:custDataLst>
            </p:nvPr>
          </p:nvSpPr>
          <p:spPr>
            <a:xfrm>
              <a:off x="873310" y="1559476"/>
              <a:ext cx="2201301" cy="777324"/>
            </a:xfrm>
            <a:custGeom>
              <a:avLst/>
              <a:gdLst>
                <a:gd name="csX0" fmla="*/ 1909661 w 1909660"/>
                <a:gd name="csY0" fmla="*/ 737837 h 737836"/>
                <a:gd name="csX1" fmla="*/ 0 w 1909660"/>
                <a:gd name="csY1" fmla="*/ 737837 h 737836"/>
                <a:gd name="csX2" fmla="*/ 0 w 1909660"/>
                <a:gd name="csY2" fmla="*/ 0 h 737836"/>
                <a:gd name="csX3" fmla="*/ 1909661 w 1909660"/>
                <a:gd name="csY3" fmla="*/ 0 h 737836"/>
                <a:gd name="csX4" fmla="*/ 1714811 w 1909660"/>
                <a:gd name="csY4" fmla="*/ 362188 h 737836"/>
                <a:gd name="csX5" fmla="*/ 1909661 w 1909660"/>
                <a:gd name="csY5" fmla="*/ 737837 h 7378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909660" h="737836">
                  <a:moveTo>
                    <a:pt x="1909661" y="737837"/>
                  </a:moveTo>
                  <a:lnTo>
                    <a:pt x="0" y="737837"/>
                  </a:lnTo>
                  <a:lnTo>
                    <a:pt x="0" y="0"/>
                  </a:lnTo>
                  <a:lnTo>
                    <a:pt x="1909661" y="0"/>
                  </a:lnTo>
                  <a:lnTo>
                    <a:pt x="1714811" y="362188"/>
                  </a:lnTo>
                  <a:lnTo>
                    <a:pt x="1909661" y="737837"/>
                  </a:lnTo>
                  <a:close/>
                </a:path>
              </a:pathLst>
            </a:custGeom>
            <a:solidFill>
              <a:srgbClr val="06302C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3" name="文本框 152"/>
            <p:cNvSpPr txBox="1"/>
            <p:nvPr>
              <p:custDataLst>
                <p:tags r:id="rId4"/>
              </p:custDataLst>
            </p:nvPr>
          </p:nvSpPr>
          <p:spPr>
            <a:xfrm>
              <a:off x="932458" y="1737935"/>
              <a:ext cx="2192901" cy="410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对公共健康的影响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4" name="组合 153"/>
          <p:cNvGrpSpPr/>
          <p:nvPr>
            <p:custDataLst>
              <p:tags r:id="rId5"/>
            </p:custDataLst>
          </p:nvPr>
        </p:nvGrpSpPr>
        <p:grpSpPr>
          <a:xfrm>
            <a:off x="2387240" y="785604"/>
            <a:ext cx="2243959" cy="582993"/>
            <a:chOff x="3609530" y="1564332"/>
            <a:chExt cx="2683370" cy="777324"/>
          </a:xfrm>
        </p:grpSpPr>
        <p:sp>
          <p:nvSpPr>
            <p:cNvPr id="155" name="图形 71"/>
            <p:cNvSpPr/>
            <p:nvPr>
              <p:custDataLst>
                <p:tags r:id="rId6"/>
              </p:custDataLst>
            </p:nvPr>
          </p:nvSpPr>
          <p:spPr>
            <a:xfrm>
              <a:off x="3609530" y="1564332"/>
              <a:ext cx="2516096" cy="777324"/>
            </a:xfrm>
            <a:custGeom>
              <a:avLst/>
              <a:gdLst>
                <a:gd name="csX0" fmla="*/ 1909661 w 1909660"/>
                <a:gd name="csY0" fmla="*/ 737837 h 737836"/>
                <a:gd name="csX1" fmla="*/ 0 w 1909660"/>
                <a:gd name="csY1" fmla="*/ 737837 h 737836"/>
                <a:gd name="csX2" fmla="*/ 0 w 1909660"/>
                <a:gd name="csY2" fmla="*/ 0 h 737836"/>
                <a:gd name="csX3" fmla="*/ 1909661 w 1909660"/>
                <a:gd name="csY3" fmla="*/ 0 h 737836"/>
                <a:gd name="csX4" fmla="*/ 1714811 w 1909660"/>
                <a:gd name="csY4" fmla="*/ 362188 h 737836"/>
                <a:gd name="csX5" fmla="*/ 1909661 w 1909660"/>
                <a:gd name="csY5" fmla="*/ 737837 h 7378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909660" h="737836">
                  <a:moveTo>
                    <a:pt x="1909661" y="737837"/>
                  </a:moveTo>
                  <a:lnTo>
                    <a:pt x="0" y="737837"/>
                  </a:lnTo>
                  <a:lnTo>
                    <a:pt x="0" y="0"/>
                  </a:lnTo>
                  <a:lnTo>
                    <a:pt x="1909661" y="0"/>
                  </a:lnTo>
                  <a:lnTo>
                    <a:pt x="1714811" y="362188"/>
                  </a:lnTo>
                  <a:lnTo>
                    <a:pt x="1909661" y="737837"/>
                  </a:lnTo>
                  <a:close/>
                </a:path>
              </a:pathLst>
            </a:custGeom>
            <a:solidFill>
              <a:srgbClr val="0B4539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6" name="文本框 155"/>
            <p:cNvSpPr txBox="1"/>
            <p:nvPr>
              <p:custDataLst>
                <p:tags r:id="rId7"/>
              </p:custDataLst>
            </p:nvPr>
          </p:nvSpPr>
          <p:spPr>
            <a:xfrm>
              <a:off x="3839828" y="1747811"/>
              <a:ext cx="2453072" cy="410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符合“保基本”原则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7" name="组合 156"/>
          <p:cNvGrpSpPr/>
          <p:nvPr>
            <p:custDataLst>
              <p:tags r:id="rId8"/>
            </p:custDataLst>
          </p:nvPr>
        </p:nvGrpSpPr>
        <p:grpSpPr>
          <a:xfrm>
            <a:off x="4725614" y="773033"/>
            <a:ext cx="1905735" cy="582993"/>
            <a:chOff x="6310291" y="1559476"/>
            <a:chExt cx="2201301" cy="777324"/>
          </a:xfrm>
        </p:grpSpPr>
        <p:sp>
          <p:nvSpPr>
            <p:cNvPr id="158" name="图形 71"/>
            <p:cNvSpPr/>
            <p:nvPr>
              <p:custDataLst>
                <p:tags r:id="rId9"/>
              </p:custDataLst>
            </p:nvPr>
          </p:nvSpPr>
          <p:spPr>
            <a:xfrm>
              <a:off x="6310291" y="1559476"/>
              <a:ext cx="2201301" cy="777324"/>
            </a:xfrm>
            <a:custGeom>
              <a:avLst/>
              <a:gdLst>
                <a:gd name="csX0" fmla="*/ 1909661 w 1909660"/>
                <a:gd name="csY0" fmla="*/ 737837 h 737836"/>
                <a:gd name="csX1" fmla="*/ 0 w 1909660"/>
                <a:gd name="csY1" fmla="*/ 737837 h 737836"/>
                <a:gd name="csX2" fmla="*/ 0 w 1909660"/>
                <a:gd name="csY2" fmla="*/ 0 h 737836"/>
                <a:gd name="csX3" fmla="*/ 1909661 w 1909660"/>
                <a:gd name="csY3" fmla="*/ 0 h 737836"/>
                <a:gd name="csX4" fmla="*/ 1714811 w 1909660"/>
                <a:gd name="csY4" fmla="*/ 362188 h 737836"/>
                <a:gd name="csX5" fmla="*/ 1909661 w 1909660"/>
                <a:gd name="csY5" fmla="*/ 737837 h 7378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909660" h="737836">
                  <a:moveTo>
                    <a:pt x="1909661" y="737837"/>
                  </a:moveTo>
                  <a:lnTo>
                    <a:pt x="0" y="737837"/>
                  </a:lnTo>
                  <a:lnTo>
                    <a:pt x="0" y="0"/>
                  </a:lnTo>
                  <a:lnTo>
                    <a:pt x="1909661" y="0"/>
                  </a:lnTo>
                  <a:lnTo>
                    <a:pt x="1714811" y="362188"/>
                  </a:lnTo>
                  <a:lnTo>
                    <a:pt x="1909661" y="737837"/>
                  </a:lnTo>
                  <a:close/>
                </a:path>
              </a:pathLst>
            </a:custGeom>
            <a:solidFill>
              <a:srgbClr val="085543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9" name="文本框 158"/>
            <p:cNvSpPr txBox="1"/>
            <p:nvPr>
              <p:custDataLst>
                <p:tags r:id="rId10"/>
              </p:custDataLst>
            </p:nvPr>
          </p:nvSpPr>
          <p:spPr>
            <a:xfrm>
              <a:off x="6789667" y="1758763"/>
              <a:ext cx="1682512" cy="4103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弥补目录空白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0" name="组合 159"/>
          <p:cNvGrpSpPr/>
          <p:nvPr>
            <p:custDataLst>
              <p:tags r:id="rId11"/>
            </p:custDataLst>
          </p:nvPr>
        </p:nvGrpSpPr>
        <p:grpSpPr>
          <a:xfrm>
            <a:off x="6775790" y="793065"/>
            <a:ext cx="1905733" cy="582993"/>
            <a:chOff x="9028780" y="1559476"/>
            <a:chExt cx="2201301" cy="777324"/>
          </a:xfrm>
        </p:grpSpPr>
        <p:sp>
          <p:nvSpPr>
            <p:cNvPr id="161" name="图形 71"/>
            <p:cNvSpPr/>
            <p:nvPr>
              <p:custDataLst>
                <p:tags r:id="rId12"/>
              </p:custDataLst>
            </p:nvPr>
          </p:nvSpPr>
          <p:spPr>
            <a:xfrm>
              <a:off x="9028780" y="1559476"/>
              <a:ext cx="2201301" cy="777324"/>
            </a:xfrm>
            <a:custGeom>
              <a:avLst/>
              <a:gdLst>
                <a:gd name="csX0" fmla="*/ 1909661 w 1909660"/>
                <a:gd name="csY0" fmla="*/ 737837 h 737836"/>
                <a:gd name="csX1" fmla="*/ 0 w 1909660"/>
                <a:gd name="csY1" fmla="*/ 737837 h 737836"/>
                <a:gd name="csX2" fmla="*/ 0 w 1909660"/>
                <a:gd name="csY2" fmla="*/ 0 h 737836"/>
                <a:gd name="csX3" fmla="*/ 1909661 w 1909660"/>
                <a:gd name="csY3" fmla="*/ 0 h 737836"/>
                <a:gd name="csX4" fmla="*/ 1714811 w 1909660"/>
                <a:gd name="csY4" fmla="*/ 362188 h 737836"/>
                <a:gd name="csX5" fmla="*/ 1909661 w 1909660"/>
                <a:gd name="csY5" fmla="*/ 737837 h 7378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909660" h="737836">
                  <a:moveTo>
                    <a:pt x="1909661" y="737837"/>
                  </a:moveTo>
                  <a:lnTo>
                    <a:pt x="0" y="737837"/>
                  </a:lnTo>
                  <a:lnTo>
                    <a:pt x="0" y="0"/>
                  </a:lnTo>
                  <a:lnTo>
                    <a:pt x="1909661" y="0"/>
                  </a:lnTo>
                  <a:lnTo>
                    <a:pt x="1714811" y="362188"/>
                  </a:lnTo>
                  <a:lnTo>
                    <a:pt x="1909661" y="737837"/>
                  </a:lnTo>
                  <a:close/>
                </a:path>
              </a:pathLst>
            </a:custGeom>
            <a:solidFill>
              <a:srgbClr val="17876E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2" name="文本框 161"/>
            <p:cNvSpPr txBox="1"/>
            <p:nvPr>
              <p:custDataLst>
                <p:tags r:id="rId13"/>
              </p:custDataLst>
            </p:nvPr>
          </p:nvSpPr>
          <p:spPr>
            <a:xfrm>
              <a:off x="9197877" y="1780639"/>
              <a:ext cx="1921895" cy="4103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临床管理难度低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64" name="图形 16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92631" y="973411"/>
            <a:ext cx="340589" cy="340589"/>
          </a:xfrm>
          <a:prstGeom prst="rect">
            <a:avLst/>
          </a:prstGeom>
        </p:spPr>
      </p:pic>
      <p:pic>
        <p:nvPicPr>
          <p:cNvPr id="165" name="图形 16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29312" y="915806"/>
            <a:ext cx="340589" cy="340589"/>
          </a:xfrm>
          <a:prstGeom prst="rect">
            <a:avLst/>
          </a:prstGeom>
        </p:spPr>
      </p:pic>
      <p:cxnSp>
        <p:nvCxnSpPr>
          <p:cNvPr id="166" name="直接连接符 165"/>
          <p:cNvCxnSpPr/>
          <p:nvPr>
            <p:custDataLst>
              <p:tags r:id="rId20"/>
            </p:custDataLst>
          </p:nvPr>
        </p:nvCxnSpPr>
        <p:spPr>
          <a:xfrm>
            <a:off x="2391372" y="1208557"/>
            <a:ext cx="0" cy="3048482"/>
          </a:xfrm>
          <a:prstGeom prst="line">
            <a:avLst/>
          </a:prstGeom>
          <a:noFill/>
          <a:ln w="19050" cap="flat" cmpd="sng" algn="ctr">
            <a:gradFill>
              <a:gsLst>
                <a:gs pos="0">
                  <a:srgbClr val="0B4539"/>
                </a:gs>
                <a:gs pos="100000">
                  <a:srgbClr val="0B4539">
                    <a:alpha val="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cxnSp>
        <p:nvCxnSpPr>
          <p:cNvPr id="167" name="直接连接符 166"/>
          <p:cNvCxnSpPr/>
          <p:nvPr>
            <p:custDataLst>
              <p:tags r:id="rId21"/>
            </p:custDataLst>
          </p:nvPr>
        </p:nvCxnSpPr>
        <p:spPr>
          <a:xfrm>
            <a:off x="267275" y="781962"/>
            <a:ext cx="0" cy="2917616"/>
          </a:xfrm>
          <a:prstGeom prst="line">
            <a:avLst/>
          </a:prstGeom>
          <a:noFill/>
          <a:ln w="19050" cap="flat" cmpd="sng" algn="ctr">
            <a:gradFill>
              <a:gsLst>
                <a:gs pos="0">
                  <a:srgbClr val="06302C"/>
                </a:gs>
                <a:gs pos="100000">
                  <a:srgbClr val="06302C">
                    <a:alpha val="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cxnSp>
        <p:nvCxnSpPr>
          <p:cNvPr id="168" name="直接连接符 167"/>
          <p:cNvCxnSpPr/>
          <p:nvPr>
            <p:custDataLst>
              <p:tags r:id="rId22"/>
            </p:custDataLst>
          </p:nvPr>
        </p:nvCxnSpPr>
        <p:spPr>
          <a:xfrm>
            <a:off x="4725614" y="1148335"/>
            <a:ext cx="0" cy="3058893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085543"/>
                </a:gs>
                <a:gs pos="100000">
                  <a:srgbClr val="085543">
                    <a:alpha val="0"/>
                  </a:srgbClr>
                </a:gs>
              </a:gsLst>
              <a:lin ang="54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69" name="直接连接符 168"/>
          <p:cNvCxnSpPr/>
          <p:nvPr>
            <p:custDataLst>
              <p:tags r:id="rId23"/>
            </p:custDataLst>
          </p:nvPr>
        </p:nvCxnSpPr>
        <p:spPr>
          <a:xfrm>
            <a:off x="6792631" y="1187619"/>
            <a:ext cx="0" cy="3407156"/>
          </a:xfrm>
          <a:prstGeom prst="line">
            <a:avLst/>
          </a:prstGeom>
          <a:noFill/>
          <a:ln w="19050" cap="flat" cmpd="sng" algn="ctr">
            <a:gradFill>
              <a:gsLst>
                <a:gs pos="0">
                  <a:srgbClr val="17876E"/>
                </a:gs>
                <a:gs pos="100000">
                  <a:srgbClr val="17876E">
                    <a:alpha val="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grpSp>
        <p:nvGrpSpPr>
          <p:cNvPr id="170" name="组合 169"/>
          <p:cNvGrpSpPr/>
          <p:nvPr>
            <p:custDataLst>
              <p:tags r:id="rId24"/>
            </p:custDataLst>
          </p:nvPr>
        </p:nvGrpSpPr>
        <p:grpSpPr>
          <a:xfrm>
            <a:off x="175788" y="3553751"/>
            <a:ext cx="182973" cy="182973"/>
            <a:chOff x="1344613" y="4989513"/>
            <a:chExt cx="243964" cy="243964"/>
          </a:xfrm>
          <a:effectLst>
            <a:reflection blurRad="6350" stA="6000" endPos="35000" dir="5400000" sy="-100000" algn="bl" rotWithShape="0"/>
          </a:effectLst>
        </p:grpSpPr>
        <p:sp>
          <p:nvSpPr>
            <p:cNvPr id="171" name="泪滴形 170"/>
            <p:cNvSpPr/>
            <p:nvPr>
              <p:custDataLst>
                <p:tags r:id="rId25"/>
              </p:custDataLst>
            </p:nvPr>
          </p:nvSpPr>
          <p:spPr>
            <a:xfrm rot="8100000">
              <a:off x="1344613" y="4989513"/>
              <a:ext cx="243964" cy="243964"/>
            </a:xfrm>
            <a:prstGeom prst="teardrop">
              <a:avLst>
                <a:gd name="adj" fmla="val 106441"/>
              </a:avLst>
            </a:prstGeom>
            <a:solidFill>
              <a:srgbClr val="06302C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2" name="椭圆 171"/>
            <p:cNvSpPr/>
            <p:nvPr>
              <p:custDataLst>
                <p:tags r:id="rId26"/>
              </p:custDataLst>
            </p:nvPr>
          </p:nvSpPr>
          <p:spPr>
            <a:xfrm>
              <a:off x="1385377" y="5030277"/>
              <a:ext cx="162436" cy="162436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73" name="组合 172"/>
          <p:cNvGrpSpPr/>
          <p:nvPr>
            <p:custDataLst>
              <p:tags r:id="rId27"/>
            </p:custDataLst>
          </p:nvPr>
        </p:nvGrpSpPr>
        <p:grpSpPr>
          <a:xfrm>
            <a:off x="2284721" y="4097319"/>
            <a:ext cx="226865" cy="226865"/>
            <a:chOff x="1344613" y="4989513"/>
            <a:chExt cx="243964" cy="243964"/>
          </a:xfrm>
          <a:effectLst>
            <a:reflection blurRad="6350" stA="6000" endPos="35000" dir="5400000" sy="-100000" algn="bl" rotWithShape="0"/>
          </a:effectLst>
        </p:grpSpPr>
        <p:sp>
          <p:nvSpPr>
            <p:cNvPr id="174" name="泪滴形 173"/>
            <p:cNvSpPr/>
            <p:nvPr>
              <p:custDataLst>
                <p:tags r:id="rId28"/>
              </p:custDataLst>
            </p:nvPr>
          </p:nvSpPr>
          <p:spPr>
            <a:xfrm rot="8100000">
              <a:off x="1344613" y="4989513"/>
              <a:ext cx="243964" cy="243964"/>
            </a:xfrm>
            <a:prstGeom prst="teardrop">
              <a:avLst>
                <a:gd name="adj" fmla="val 106441"/>
              </a:avLst>
            </a:prstGeom>
            <a:solidFill>
              <a:srgbClr val="0B4539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5" name="椭圆 174"/>
            <p:cNvSpPr/>
            <p:nvPr>
              <p:custDataLst>
                <p:tags r:id="rId29"/>
              </p:custDataLst>
            </p:nvPr>
          </p:nvSpPr>
          <p:spPr>
            <a:xfrm>
              <a:off x="1385377" y="5030277"/>
              <a:ext cx="162436" cy="162436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76" name="组合 175"/>
          <p:cNvGrpSpPr/>
          <p:nvPr>
            <p:custDataLst>
              <p:tags r:id="rId30"/>
            </p:custDataLst>
          </p:nvPr>
        </p:nvGrpSpPr>
        <p:grpSpPr>
          <a:xfrm>
            <a:off x="4611228" y="4111693"/>
            <a:ext cx="265649" cy="265649"/>
            <a:chOff x="1344613" y="4989513"/>
            <a:chExt cx="243964" cy="243964"/>
          </a:xfrm>
          <a:effectLst>
            <a:reflection blurRad="6350" stA="6000" endPos="35000" dir="5400000" sy="-100000" algn="bl" rotWithShape="0"/>
          </a:effectLst>
        </p:grpSpPr>
        <p:sp>
          <p:nvSpPr>
            <p:cNvPr id="177" name="泪滴形 176"/>
            <p:cNvSpPr/>
            <p:nvPr>
              <p:custDataLst>
                <p:tags r:id="rId31"/>
              </p:custDataLst>
            </p:nvPr>
          </p:nvSpPr>
          <p:spPr>
            <a:xfrm rot="8100000">
              <a:off x="1344613" y="4989513"/>
              <a:ext cx="243964" cy="243964"/>
            </a:xfrm>
            <a:prstGeom prst="teardrop">
              <a:avLst>
                <a:gd name="adj" fmla="val 106441"/>
              </a:avLst>
            </a:prstGeom>
            <a:solidFill>
              <a:srgbClr val="085543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8" name="椭圆 177"/>
            <p:cNvSpPr/>
            <p:nvPr>
              <p:custDataLst>
                <p:tags r:id="rId32"/>
              </p:custDataLst>
            </p:nvPr>
          </p:nvSpPr>
          <p:spPr>
            <a:xfrm>
              <a:off x="1385377" y="5030277"/>
              <a:ext cx="162436" cy="162436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79" name="组合 178"/>
          <p:cNvGrpSpPr/>
          <p:nvPr>
            <p:custDataLst>
              <p:tags r:id="rId33"/>
            </p:custDataLst>
          </p:nvPr>
        </p:nvGrpSpPr>
        <p:grpSpPr>
          <a:xfrm>
            <a:off x="6623693" y="4428854"/>
            <a:ext cx="295787" cy="295787"/>
            <a:chOff x="1344613" y="4989513"/>
            <a:chExt cx="243964" cy="243964"/>
          </a:xfrm>
          <a:effectLst>
            <a:reflection blurRad="6350" stA="6000" endPos="35000" dir="5400000" sy="-100000" algn="bl" rotWithShape="0"/>
          </a:effectLst>
        </p:grpSpPr>
        <p:sp>
          <p:nvSpPr>
            <p:cNvPr id="180" name="泪滴形 179"/>
            <p:cNvSpPr/>
            <p:nvPr>
              <p:custDataLst>
                <p:tags r:id="rId34"/>
              </p:custDataLst>
            </p:nvPr>
          </p:nvSpPr>
          <p:spPr>
            <a:xfrm rot="8100000">
              <a:off x="1344613" y="4989513"/>
              <a:ext cx="243964" cy="243964"/>
            </a:xfrm>
            <a:prstGeom prst="teardrop">
              <a:avLst>
                <a:gd name="adj" fmla="val 106441"/>
              </a:avLst>
            </a:prstGeom>
            <a:solidFill>
              <a:srgbClr val="17876E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1" name="椭圆 180"/>
            <p:cNvSpPr/>
            <p:nvPr>
              <p:custDataLst>
                <p:tags r:id="rId35"/>
              </p:custDataLst>
            </p:nvPr>
          </p:nvSpPr>
          <p:spPr>
            <a:xfrm>
              <a:off x="1385377" y="5030277"/>
              <a:ext cx="162436" cy="162436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82" name="文本框 181"/>
          <p:cNvSpPr txBox="1"/>
          <p:nvPr>
            <p:custDataLst>
              <p:tags r:id="rId36"/>
            </p:custDataLst>
          </p:nvPr>
        </p:nvSpPr>
        <p:spPr>
          <a:xfrm>
            <a:off x="341942" y="1405053"/>
            <a:ext cx="1967366" cy="3214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2005年</a:t>
            </a:r>
            <a:r>
              <a:rPr lang="en-US" altLang="zh-CN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-2019</a:t>
            </a: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年，中国成人过敏性鼻炎（AR）患病率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从11.1%上升至20.9%</a:t>
            </a: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。中重度</a:t>
            </a:r>
            <a:r>
              <a:rPr lang="en-US" altLang="zh-CN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</a:t>
            </a: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患者占比60.8%，仅32.7%</a:t>
            </a:r>
            <a:r>
              <a:rPr lang="en-US" altLang="zh-CN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</a:t>
            </a: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患者用药后感觉症状消失，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疾病控制水平待提升。</a:t>
            </a:r>
            <a:endParaRPr lang="zh-CN" altLang="en-US" sz="105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本品为多项国内外权威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指南推荐双一线药物复方制剂</a:t>
            </a: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快速有效控制患者各种症状，减少患者频繁就医，提升患者依从性，</a:t>
            </a: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显著提高人群整体健康水平。</a:t>
            </a:r>
            <a:endParaRPr lang="zh-CN" altLang="en-US" sz="105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3" name="文本框 182"/>
          <p:cNvSpPr txBox="1"/>
          <p:nvPr>
            <p:custDataLst>
              <p:tags r:id="rId37"/>
            </p:custDataLst>
          </p:nvPr>
        </p:nvSpPr>
        <p:spPr>
          <a:xfrm>
            <a:off x="2428099" y="1400071"/>
            <a:ext cx="1945642" cy="2999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国内外权威指南推荐鼻用糖皮质激素与鼻用抗组胺药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联用在AR症状控制方面明显优于单方。</a:t>
            </a:r>
            <a:endParaRPr lang="en-US" altLang="zh-CN" sz="105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本品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治疗费用更低，药物性价比高，患者负担小</a:t>
            </a: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05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适应症及医保支付范围明确，避免参照药物的滥用混用，有利于医保基金监管。</a:t>
            </a: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纳入医保目录后有效提升药物可及性及可负担性，符合“保基本”定位。</a:t>
            </a:r>
            <a:endParaRPr lang="zh-CN" altLang="en-US" sz="105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" name="矩形 183"/>
          <p:cNvSpPr/>
          <p:nvPr>
            <p:custDataLst>
              <p:tags r:id="rId38"/>
            </p:custDataLst>
          </p:nvPr>
        </p:nvSpPr>
        <p:spPr>
          <a:xfrm>
            <a:off x="4708525" y="1365250"/>
            <a:ext cx="2096770" cy="324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填补医保目录内</a:t>
            </a:r>
            <a:r>
              <a:rPr lang="en-US" altLang="zh-CN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6-11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岁儿童</a:t>
            </a: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中重度季节性过敏性鼻炎（</a:t>
            </a:r>
            <a:r>
              <a:rPr lang="en-US" altLang="zh-CN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SAR</a:t>
            </a: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）复方制剂治疗空白。</a:t>
            </a:r>
            <a:endParaRPr lang="zh-CN" altLang="en-US" sz="105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国内唯一获批一线治疗</a:t>
            </a: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中重度过敏性鼻炎的复方鼻喷雾剂。</a:t>
            </a:r>
            <a:endParaRPr lang="zh-CN" altLang="en-US" sz="105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国内首个</a:t>
            </a: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含盐酸奥洛他定药物成分鼻喷雾剂，填补药品治疗空白。</a:t>
            </a:r>
            <a:endParaRPr lang="en-US" altLang="zh-CN" sz="105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口感温和，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无苦味，</a:t>
            </a: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用药满意度高，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单一创新装置，</a:t>
            </a: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使用便捷。</a:t>
            </a:r>
            <a:endParaRPr lang="zh-CN" altLang="en-US" sz="105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05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1050" b="1" dirty="0">
              <a:solidFill>
                <a:prstClr val="black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5" name="文本框 184"/>
          <p:cNvSpPr txBox="1"/>
          <p:nvPr>
            <p:custDataLst>
              <p:tags r:id="rId39"/>
            </p:custDataLst>
          </p:nvPr>
        </p:nvSpPr>
        <p:spPr>
          <a:xfrm>
            <a:off x="6820015" y="1515120"/>
            <a:ext cx="1854840" cy="203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过敏性鼻炎（AR）治疗路径清晰。说明书适应症界定明确，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临床滥用风险极低。</a:t>
            </a:r>
            <a:endParaRPr lang="en-US" altLang="zh-CN" sz="105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本品为一线复方制剂，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医保经办审核有明确的医学判定标准</a:t>
            </a: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作为依据，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经办审核难度小。</a:t>
            </a:r>
            <a:endParaRPr lang="zh-CN" altLang="en-US" sz="105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7" name="图形 186"/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258670" y="923213"/>
            <a:ext cx="340589" cy="340589"/>
          </a:xfrm>
          <a:prstGeom prst="rect">
            <a:avLst/>
          </a:prstGeom>
        </p:spPr>
      </p:pic>
      <p:pic>
        <p:nvPicPr>
          <p:cNvPr id="5" name="图形 4" descr="连接 纯色填充"/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379446" y="915806"/>
            <a:ext cx="292751" cy="292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accel="50000" decel="5000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accel="50000" decel="5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decel="10000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ESE00002" val="{&quot;index&quot;:2,&quot;name&quot;:null,&quot;color&quot;:0,&quot;uid&quot;:2,&quot;displayname&quot;:&quot;组 5&quot;,&quot;abstypecode&quot;:0,&quot;spid&quot;:6,&quot;nativeid&quot;:23,&quot;isexit&quot;:0,&quot;bhvcode&quot;:&quot;spp&quot;,&quot;oindex&quot;:2,&quot;autoReverse&quot;:false,&quot;isClickTriggered&quot;:false,&quot;rangedatastart&quot;:0.0,&quot;rangedataend&quot;:0.60000002384185791}"/>
  <p:tag name="ESO000062147377281" val="OLDID"/>
</p:tagLst>
</file>

<file path=ppt/tags/tag10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11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12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13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14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15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16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17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18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19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2.xml><?xml version="1.0" encoding="utf-8"?>
<p:tagLst xmlns:p="http://schemas.openxmlformats.org/presentationml/2006/main">
  <p:tag name="ESE00004" val="{&quot;index&quot;:4,&quot;name&quot;:null,&quot;color&quot;:0,&quot;uid&quot;:4,&quot;displayname&quot;:&quot;组 19&quot;,&quot;abstypecode&quot;:0,&quot;spid&quot;:20,&quot;nativeid&quot;:23,&quot;isexit&quot;:0,&quot;bhvcode&quot;:&quot;sppc&quot;,&quot;oindex&quot;:4,&quot;autoReverse&quot;:false,&quot;isClickTriggered&quot;:false,&quot;rangedatastart&quot;:0.0,&quot;rangedataend&quot;:0.60000002384185791}"/>
  <p:tag name="ESO000202147377281" val="OLDID"/>
</p:tagLst>
</file>

<file path=ppt/tags/tag20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21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22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23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24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25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26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27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28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29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3.xml><?xml version="1.0" encoding="utf-8"?>
<p:tagLst xmlns:p="http://schemas.openxmlformats.org/presentationml/2006/main">
  <p:tag name="ESE00003" val="{&quot;index&quot;:3,&quot;name&quot;:null,&quot;color&quot;:0,&quot;uid&quot;:3,&quot;displayname&quot;:&quot;组 11&quot;,&quot;abstypecode&quot;:0,&quot;spid&quot;:12,&quot;nativeid&quot;:23,&quot;isexit&quot;:0,&quot;bhvcode&quot;:&quot;sppc&quot;,&quot;oindex&quot;:3,&quot;autoReverse&quot;:false,&quot;isClickTriggered&quot;:false,&quot;rangedatastart&quot;:0.0,&quot;rangedataend&quot;:0.60000002384185791}"/>
  <p:tag name="ESO000122147377281" val="OLDID"/>
</p:tagLst>
</file>

<file path=ppt/tags/tag30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31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32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33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34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35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36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37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38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39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4.xml><?xml version="1.0" encoding="utf-8"?>
<p:tagLst xmlns:p="http://schemas.openxmlformats.org/presentationml/2006/main">
  <p:tag name="ESE00005" val="{&quot;index&quot;:5,&quot;name&quot;:null,&quot;color&quot;:0,&quot;uid&quot;:5,&quot;displayname&quot;:&quot;组 23&quot;,&quot;abstypecode&quot;:0,&quot;spid&quot;:24,&quot;nativeid&quot;:23,&quot;isexit&quot;:0,&quot;bhvcode&quot;:&quot;sppc&quot;,&quot;oindex&quot;:5,&quot;autoReverse&quot;:false,&quot;isClickTriggered&quot;:false,&quot;rangedatastart&quot;:0.0,&quot;rangedataend&quot;:0.60000002384185791}"/>
  <p:tag name="ESO000242147377281" val="OLDID"/>
</p:tagLst>
</file>

<file path=ppt/tags/tag40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41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44.xml><?xml version="1.0" encoding="utf-8"?>
<p:tagLst xmlns:p="http://schemas.openxmlformats.org/presentationml/2006/main">
  <p:tag name="KSO_WPP_MARK_KEY" val="358f14a8-9686-41ad-88e3-652f361c8a06"/>
  <p:tag name="COMMONDATA" val="eyJoZGlkIjoiMTI2NzczYzVlNTg3Zjc5NWRiZjYyMDI4Nzg4YTZlMzEifQ=="/>
</p:tagLst>
</file>

<file path=ppt/tags/tag5.xml><?xml version="1.0" encoding="utf-8"?>
<p:tagLst xmlns:p="http://schemas.openxmlformats.org/presentationml/2006/main">
  <p:tag name="ESE00001" val="{&quot;index&quot;:1,&quot;name&quot;:null,&quot;color&quot;:0,&quot;uid&quot;:1,&quot;displayname&quot;:&quot;组 18&quot;,&quot;abstypecode&quot;:0,&quot;spid&quot;:19,&quot;nativeid&quot;:23,&quot;isexit&quot;:0,&quot;bhvcode&quot;:&quot;sppp&quot;,&quot;oindex&quot;:1,&quot;autoReverse&quot;:false,&quot;isClickTriggered&quot;:false,&quot;rangedatastart&quot;:0.0,&quot;rangedataend&quot;:0.5}"/>
  <p:tag name="ESO000192147377281" val="OLDID"/>
</p:tagLst>
</file>

<file path=ppt/tags/tag6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7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8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ags/tag9.xml><?xml version="1.0" encoding="utf-8"?>
<p:tagLst xmlns:p="http://schemas.openxmlformats.org/presentationml/2006/main">
  <p:tag name="KSO_WM_DIAGRAM_VIRTUALLY_FRAME" val="{&quot;height&quot;:320.9812598425197,&quot;left&quot;:13.841574803149607,&quot;top&quot;:60.86874015748032,&quot;width&quot;:669.7429133858267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01-配色-绿色">
      <a:dk1>
        <a:sysClr val="windowText" lastClr="000000"/>
      </a:dk1>
      <a:lt1>
        <a:sysClr val="window" lastClr="FFFFFF"/>
      </a:lt1>
      <a:dk2>
        <a:srgbClr val="030F0F"/>
      </a:dk2>
      <a:lt2>
        <a:srgbClr val="E8E8E8"/>
      </a:lt2>
      <a:accent1>
        <a:srgbClr val="06302C"/>
      </a:accent1>
      <a:accent2>
        <a:srgbClr val="0B4539"/>
      </a:accent2>
      <a:accent3>
        <a:srgbClr val="085543"/>
      </a:accent3>
      <a:accent4>
        <a:srgbClr val="17876E"/>
      </a:accent4>
      <a:accent5>
        <a:srgbClr val="2EA98C"/>
      </a:accent5>
      <a:accent6>
        <a:srgbClr val="D4B386"/>
      </a:accent6>
      <a:hlink>
        <a:srgbClr val="467886"/>
      </a:hlink>
      <a:folHlink>
        <a:srgbClr val="96607D"/>
      </a:folHlink>
    </a:clrScheme>
    <a:fontScheme name="4kvoztsu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item1.xml><?xml version="1.0" encoding="utf-8"?>
<xseqc xmlns:xsd="http://www.w3.org/2001/XMLSchema" xmlns:xsi="http://www.w3.org/2001/XMLSchema-instance">
  <xeff index="1" displayname="组 18" abstypecode="0" spid="19" nativeid="23" isexit="0" bhvcode="sppp" oindex="1">
    <color red="0" green="0" blue="0"/>
    <uid>1</uid>
    <autoReverse>false</autoReverse>
    <isclicktri>false</isclicktri>
    <repeatcount>1</repeatcount>
    <rangedata start="0" end="0.5"/>
  </xeff>
  <xeff index="2" displayname="组 5" abstypecode="0" spid="6" nativeid="23" isexit="0" bhvcode="spp" oindex="2">
    <color red="0" green="0" blue="0"/>
    <uid>2</uid>
    <autoReverse>false</autoReverse>
    <isclicktri>false</isclicktri>
    <repeatcount>1</repeatcount>
    <rangedata start="0" end="0.60000002384185791"/>
  </xeff>
  <xeff index="3" displayname="组 11" abstypecode="0" spid="12" nativeid="23" isexit="0" bhvcode="sppc" oindex="3">
    <color red="0" green="0" blue="0"/>
    <uid>3</uid>
    <autoReverse>false</autoReverse>
    <isclicktri>false</isclicktri>
    <repeatcount>1</repeatcount>
    <rangedata start="0" end="0.60000002384185791"/>
  </xeff>
  <xeff index="4" displayname="组 19" abstypecode="0" spid="20" nativeid="23" isexit="0" bhvcode="sppc" oindex="4">
    <color red="0" green="0" blue="0"/>
    <uid>4</uid>
    <autoReverse>false</autoReverse>
    <isclicktri>false</isclicktri>
    <repeatcount>1</repeatcount>
    <rangedata start="0.20000000298023224" end="0.800000011920929"/>
  </xeff>
  <xeff index="5" displayname="组 23" abstypecode="0" spid="24" nativeid="23" isexit="0" bhvcode="sppc" oindex="5">
    <color red="0" green="0" blue="0"/>
    <uid>5</uid>
    <autoReverse>false</autoReverse>
    <isclicktri>false</isclicktri>
    <repeatcount>1</repeatcount>
    <rangedata start="0.40000000596046448" end="1"/>
  </xeff>
  <sldid>-1</sldid>
</xseqc>
</file>

<file path=customXml/item2.xml><?xml version="1.0" encoding="utf-8"?>
<xseqc xmlns:xsd="http://www.w3.org/2001/XMLSchema" xmlns:xsi="http://www.w3.org/2001/XMLSchema-instance">
  <xeff index="1" displayname="组 18" abstypecode="0" spid="19" nativeid="23" isexit="0" bhvcode="sppp" oindex="1">
    <color red="0" green="0" blue="0"/>
    <uid>1</uid>
    <autoReverse>false</autoReverse>
    <isclicktri>false</isclicktri>
    <repeatcount>1</repeatcount>
    <rangedata start="0" end="0.5"/>
  </xeff>
  <xeff index="2" displayname="组 5" abstypecode="0" spid="6" nativeid="23" isexit="0" bhvcode="spp" oindex="2">
    <color red="0" green="0" blue="0"/>
    <uid>2</uid>
    <autoReverse>false</autoReverse>
    <isclicktri>false</isclicktri>
    <repeatcount>1</repeatcount>
    <rangedata start="0" end="0.60000002384185791"/>
  </xeff>
  <xeff index="3" displayname="组 11" abstypecode="0" spid="12" nativeid="23" isexit="0" bhvcode="sppc" oindex="3">
    <color red="0" green="0" blue="0"/>
    <uid>3</uid>
    <autoReverse>false</autoReverse>
    <isclicktri>false</isclicktri>
    <repeatcount>1</repeatcount>
    <rangedata start="0" end="0.60000002384185791"/>
  </xeff>
  <xeff index="4" displayname="组 19" abstypecode="0" spid="20" nativeid="23" isexit="0" bhvcode="sppc" oindex="4">
    <color red="0" green="0" blue="0"/>
    <uid>4</uid>
    <autoReverse>false</autoReverse>
    <isclicktri>false</isclicktri>
    <repeatcount>1</repeatcount>
    <rangedata start="0.20000000298023224" end="0.800000011920929"/>
  </xeff>
  <xeff index="5" displayname="组 23" abstypecode="0" spid="24" nativeid="23" isexit="0" bhvcode="sppc" oindex="5">
    <color red="0" green="0" blue="0"/>
    <uid>5</uid>
    <autoReverse>false</autoReverse>
    <isclicktri>false</isclicktri>
    <repeatcount>1</repeatcount>
    <rangedata start="0.40000000596046448" end="1"/>
  </xeff>
  <sldid>-1</sldid>
</xseqc>
</file>

<file path=customXml/itemProps42.xml><?xml version="1.0" encoding="utf-8"?>
<ds:datastoreItem xmlns:ds="http://schemas.openxmlformats.org/officeDocument/2006/customXml" ds:itemID="{9C202555-0A4B-43B8-A1C5-15EDC8F18CC6}">
  <ds:schemaRefs/>
</ds:datastoreItem>
</file>

<file path=customXml/itemProps43.xml><?xml version="1.0" encoding="utf-8"?>
<ds:datastoreItem xmlns:ds="http://schemas.openxmlformats.org/officeDocument/2006/customXml" ds:itemID="{DA511E17-EF09-43E8-8AD4-1C53A63FF11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4423</Words>
  <Application>WPS 演示</Application>
  <PresentationFormat>全屏显示(16:9)</PresentationFormat>
  <Paragraphs>295</Paragraphs>
  <Slides>9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MS PGothic</vt:lpstr>
      <vt:lpstr>黑体</vt:lpstr>
      <vt:lpstr>Verdana</vt:lpstr>
      <vt:lpstr>Arial</vt:lpstr>
      <vt:lpstr>Helvetica Neue Medium</vt:lpstr>
      <vt:lpstr>Times New Roman</vt:lpstr>
      <vt:lpstr>Calibri</vt:lpstr>
      <vt:lpstr>Arial Unicode MS</vt:lpstr>
      <vt:lpstr>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jinhu.me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施学工</dc:creator>
  <cp:lastModifiedBy>周亚君</cp:lastModifiedBy>
  <cp:revision>381</cp:revision>
  <dcterms:created xsi:type="dcterms:W3CDTF">2022-11-10T07:41:00Z</dcterms:created>
  <dcterms:modified xsi:type="dcterms:W3CDTF">2026-06-05T10:44:48Z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074CA93A7C934E579D828CC2EF4BF378_12</vt:lpwstr>
  </property>
  <property fmtid="{D5CDD505-2E9C-101B-9397-08002B2CF9AE}" pid="3" name="KSOProductBuildVer">
    <vt:lpwstr>2052-12.1.0.26895</vt:lpwstr>
  </property>
</Properties>
</file>