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ags/tag2.xml" ContentType="application/vnd.openxmlformats-officedocument.presentationml.tags+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ags/tag5.xml" ContentType="application/vnd.openxmlformats-officedocument.presentationml.tags+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5.xml" ContentType="application/vnd.openxmlformats-officedocument.theme+xml"/>
  <Override PartName="/ppt/tags/tag6.xml" ContentType="application/vnd.openxmlformats-officedocument.presentationml.tags+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6.xml" ContentType="application/vnd.openxmlformats-officedocument.theme+xml"/>
  <Override PartName="/ppt/tags/tag7.xml" ContentType="application/vnd.openxmlformats-officedocument.presentationml.tags+xml"/>
  <Override PartName="/ppt/theme/theme7.xml" ContentType="application/vnd.openxmlformats-officedocument.theme+xml"/>
  <Override PartName="/ppt/tags/tag8.xml" ContentType="application/vnd.openxmlformats-officedocument.presentationml.tags+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8.xml" ContentType="application/vnd.openxmlformats-officedocument.theme+xml"/>
  <Override PartName="/ppt/tags/tag9.xml" ContentType="application/vnd.openxmlformats-officedocument.presentationml.tags+xml"/>
  <Override PartName="/ppt/theme/theme9.xml" ContentType="application/vnd.openxmlformats-officedocument.theme+xml"/>
  <Override PartName="/ppt/theme/theme10.xml" ContentType="application/vnd.openxmlformats-officedocument.theme+xml"/>
  <Override PartName="/ppt/tags/tag10.xml" ContentType="application/vnd.openxmlformats-officedocument.presentationml.tags+xml"/>
  <Override PartName="/ppt/tags/tag11.xml" ContentType="application/vnd.openxmlformats-officedocument.presentationml.tags+xml"/>
  <Override PartName="/ppt/notesSlides/notesSlide1.xml" ContentType="application/vnd.openxmlformats-officedocument.presentationml.notesSlide+xml"/>
  <Override PartName="/ppt/tags/tag12.xml" ContentType="application/vnd.openxmlformats-officedocument.presentationml.tags+xml"/>
  <Override PartName="/ppt/notesSlides/notesSlide2.xml" ContentType="application/vnd.openxmlformats-officedocument.presentationml.notesSlide+xml"/>
  <Override PartName="/ppt/tags/tag13.xml" ContentType="application/vnd.openxmlformats-officedocument.presentationml.tags+xml"/>
  <Override PartName="/ppt/notesSlides/notesSlide3.xml" ContentType="application/vnd.openxmlformats-officedocument.presentationml.notesSlide+xml"/>
  <Override PartName="/ppt/tags/tag14.xml" ContentType="application/vnd.openxmlformats-officedocument.presentationml.tags+xml"/>
  <Override PartName="/ppt/notesSlides/notesSlide4.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76" r:id="rId2"/>
    <p:sldMasterId id="2147483682" r:id="rId3"/>
    <p:sldMasterId id="2147483700" r:id="rId4"/>
    <p:sldMasterId id="2147483706" r:id="rId5"/>
    <p:sldMasterId id="2147483712" r:id="rId6"/>
    <p:sldMasterId id="2147483718" r:id="rId7"/>
    <p:sldMasterId id="2147483759" r:id="rId8"/>
  </p:sldMasterIdLst>
  <p:notesMasterIdLst>
    <p:notesMasterId r:id="rId20"/>
  </p:notesMasterIdLst>
  <p:handoutMasterIdLst>
    <p:handoutMasterId r:id="rId21"/>
  </p:handoutMasterIdLst>
  <p:sldIdLst>
    <p:sldId id="2600" r:id="rId9"/>
    <p:sldId id="2790231" r:id="rId10"/>
    <p:sldId id="2790188" r:id="rId11"/>
    <p:sldId id="2790239" r:id="rId12"/>
    <p:sldId id="2790235" r:id="rId13"/>
    <p:sldId id="2790215" r:id="rId14"/>
    <p:sldId id="2790219" r:id="rId15"/>
    <p:sldId id="2790236" r:id="rId16"/>
    <p:sldId id="2790237" r:id="rId17"/>
    <p:sldId id="2790233" r:id="rId18"/>
    <p:sldId id="2790240" r:id="rId19"/>
  </p:sldIdLst>
  <p:sldSz cx="9144000" cy="5143500" type="screen16x9"/>
  <p:notesSz cx="6670675" cy="9875838"/>
  <p:custDataLst>
    <p:tags r:id="rId22"/>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15:clr>
            <a:srgbClr val="A4A3A4"/>
          </p15:clr>
        </p15:guide>
        <p15:guide id="2">
          <p15:clr>
            <a:srgbClr val="A4A3A4"/>
          </p15:clr>
        </p15:guide>
        <p15:guide id="3" pos="5666">
          <p15:clr>
            <a:srgbClr val="A4A3A4"/>
          </p15:clr>
        </p15:guide>
      </p15:sldGuideLst>
    </p:ext>
    <p:ext uri="{2D200454-40CA-4A62-9FC3-DE9A4176ACB9}">
      <p15:notesGuideLst xmlns:p15="http://schemas.microsoft.com/office/powerpoint/2012/main">
        <p15:guide id="1" orient="horz" pos="3111">
          <p15:clr>
            <a:srgbClr val="A4A3A4"/>
          </p15:clr>
        </p15:guide>
        <p15:guide id="2" pos="210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5760C40-320B-5DAF-2D1E-9AA4FA450F47}" name="Nichoel Shen" initials="NS" userId="S::nichoel.shen@pediatrixtherapeutics.com::69a9563f-412c-4ff0-a823-f3e60711d2e5" providerId="AD"/>
  <p188:author id="{9149037C-20D5-A7B5-CF15-089C20CE85EC}" name="Arya Hu" initials="AH" userId="S::arya.hu@pediatrixtherapeutics.com::ec5d998e-b71d-4616-89a9-19c612de747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作者" initials="作者" lastIdx="9" clrIdx="0">
    <p:extLst>
      <p:ext uri="{19B8F6BF-5375-455C-9EA6-DF929625EA0E}">
        <p15:presenceInfo xmlns:p15="http://schemas.microsoft.com/office/powerpoint/2012/main" userId="作者" providerId="None"/>
      </p:ext>
    </p:extLst>
  </p:cmAuthor>
  <p:cmAuthor id="2" name="Sharon Kang" initials="SK" lastIdx="1" clrIdx="1">
    <p:extLst>
      <p:ext uri="{19B8F6BF-5375-455C-9EA6-DF929625EA0E}">
        <p15:presenceInfo xmlns:p15="http://schemas.microsoft.com/office/powerpoint/2012/main" userId="S::sharon.kang@pediatrixtherapeutics.com::d01dd078-4ba7-48ec-adf0-ebad640e030e" providerId="AD"/>
      </p:ext>
    </p:extLst>
  </p:cmAuthor>
  <p:cmAuthor id="3" name="Joan Qin" initials="JQ" lastIdx="1" clrIdx="2">
    <p:extLst>
      <p:ext uri="{19B8F6BF-5375-455C-9EA6-DF929625EA0E}">
        <p15:presenceInfo xmlns:p15="http://schemas.microsoft.com/office/powerpoint/2012/main" userId="S::joan.qin@pediatrixtherapeutics.com::d09a43b9-ec64-4e5a-b060-16411149ed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3E0"/>
    <a:srgbClr val="003865"/>
    <a:srgbClr val="FFFFFF"/>
    <a:srgbClr val="002F5F"/>
    <a:srgbClr val="00ADD0"/>
    <a:srgbClr val="00A9CE"/>
    <a:srgbClr val="D8DCDE"/>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浅色样式 2 - 强调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365" autoAdjust="0"/>
    <p:restoredTop sz="96314" autoAdjust="0"/>
  </p:normalViewPr>
  <p:slideViewPr>
    <p:cSldViewPr snapToGrid="0" snapToObjects="1" showGuides="1">
      <p:cViewPr varScale="1">
        <p:scale>
          <a:sx n="151" d="100"/>
          <a:sy n="151" d="100"/>
        </p:scale>
        <p:origin x="872" y="176"/>
      </p:cViewPr>
      <p:guideLst>
        <p:guide orient="horz"/>
        <p:guide/>
        <p:guide pos="5666"/>
      </p:guideLst>
    </p:cSldViewPr>
  </p:slideViewPr>
  <p:notesTextViewPr>
    <p:cViewPr>
      <p:scale>
        <a:sx n="400" d="100"/>
        <a:sy n="400" d="100"/>
      </p:scale>
      <p:origin x="0" y="0"/>
    </p:cViewPr>
  </p:notesTextViewPr>
  <p:sorterViewPr>
    <p:cViewPr>
      <p:scale>
        <a:sx n="146" d="100"/>
        <a:sy n="146" d="100"/>
      </p:scale>
      <p:origin x="0" y="-538"/>
    </p:cViewPr>
  </p:sorterViewPr>
  <p:notesViewPr>
    <p:cSldViewPr snapToGrid="0" snapToObjects="1">
      <p:cViewPr varScale="1">
        <p:scale>
          <a:sx n="55" d="100"/>
          <a:sy n="55" d="100"/>
        </p:scale>
        <p:origin x="-2770" y="-82"/>
      </p:cViewPr>
      <p:guideLst>
        <p:guide orient="horz" pos="3111"/>
        <p:guide pos="210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handoutMaster" Target="handoutMasters/handoutMaster1.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commentAuthors" Target="commentAuthors.xml"/><Relationship Id="rId28" Type="http://schemas.microsoft.com/office/2018/10/relationships/authors" Target="authors.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tags" Target="tags/tag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90626" cy="49379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778505" y="0"/>
            <a:ext cx="2890626" cy="493792"/>
          </a:xfrm>
          <a:prstGeom prst="rect">
            <a:avLst/>
          </a:prstGeom>
        </p:spPr>
        <p:txBody>
          <a:bodyPr vert="horz" lIns="91440" tIns="45720" rIns="91440" bIns="45720" rtlCol="0"/>
          <a:lstStyle>
            <a:lvl1pPr algn="r">
              <a:defRPr sz="1200"/>
            </a:lvl1pPr>
          </a:lstStyle>
          <a:p>
            <a:fld id="{3BBED7E8-0829-F34C-B479-A757805E6C1B}" type="datetimeFigureOut">
              <a:rPr lang="en-US" smtClean="0"/>
              <a:t>1/16/26</a:t>
            </a:fld>
            <a:endParaRPr lang="en-US"/>
          </a:p>
        </p:txBody>
      </p:sp>
      <p:sp>
        <p:nvSpPr>
          <p:cNvPr id="4" name="Footer Placeholder 3"/>
          <p:cNvSpPr>
            <a:spLocks noGrp="1"/>
          </p:cNvSpPr>
          <p:nvPr>
            <p:ph type="ftr" sz="quarter" idx="2"/>
          </p:nvPr>
        </p:nvSpPr>
        <p:spPr>
          <a:xfrm>
            <a:off x="0" y="9380332"/>
            <a:ext cx="2890626" cy="49379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778505" y="9380332"/>
            <a:ext cx="2890626" cy="493792"/>
          </a:xfrm>
          <a:prstGeom prst="rect">
            <a:avLst/>
          </a:prstGeom>
        </p:spPr>
        <p:txBody>
          <a:bodyPr vert="horz" lIns="91440" tIns="45720" rIns="91440" bIns="45720" rtlCol="0" anchor="b"/>
          <a:lstStyle>
            <a:lvl1pPr algn="r">
              <a:defRPr sz="1200"/>
            </a:lvl1pPr>
          </a:lstStyle>
          <a:p>
            <a:fld id="{053334D3-7666-C24C-995B-669B029DDF20}" type="slidenum">
              <a:rPr lang="en-US" smtClean="0"/>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90626" cy="49379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778505" y="0"/>
            <a:ext cx="2890626" cy="493792"/>
          </a:xfrm>
          <a:prstGeom prst="rect">
            <a:avLst/>
          </a:prstGeom>
        </p:spPr>
        <p:txBody>
          <a:bodyPr vert="horz" lIns="91440" tIns="45720" rIns="91440" bIns="45720" rtlCol="0"/>
          <a:lstStyle>
            <a:lvl1pPr algn="r">
              <a:defRPr sz="1200"/>
            </a:lvl1pPr>
          </a:lstStyle>
          <a:p>
            <a:fld id="{6C7E4F11-7667-5045-A00B-01970EA44BB5}" type="datetimeFigureOut">
              <a:rPr lang="en-US" smtClean="0"/>
              <a:t>1/16/26</a:t>
            </a:fld>
            <a:endParaRPr lang="en-US"/>
          </a:p>
        </p:txBody>
      </p:sp>
      <p:sp>
        <p:nvSpPr>
          <p:cNvPr id="4" name="Slide Image Placeholder 3"/>
          <p:cNvSpPr>
            <a:spLocks noGrp="1" noRot="1" noChangeAspect="1"/>
          </p:cNvSpPr>
          <p:nvPr>
            <p:ph type="sldImg" idx="2"/>
          </p:nvPr>
        </p:nvSpPr>
        <p:spPr>
          <a:xfrm>
            <a:off x="46038" y="741363"/>
            <a:ext cx="6578600" cy="37020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67068" y="4691023"/>
            <a:ext cx="5336540" cy="4444127"/>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380332"/>
            <a:ext cx="2890626" cy="49379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778505" y="9380332"/>
            <a:ext cx="2890626" cy="493792"/>
          </a:xfrm>
          <a:prstGeom prst="rect">
            <a:avLst/>
          </a:prstGeom>
        </p:spPr>
        <p:txBody>
          <a:bodyPr vert="horz" lIns="91440" tIns="45720" rIns="91440" bIns="45720" rtlCol="0" anchor="b"/>
          <a:lstStyle>
            <a:lvl1pPr algn="r">
              <a:defRPr sz="1200"/>
            </a:lvl1pPr>
          </a:lstStyle>
          <a:p>
            <a:fld id="{FAD751AE-7ABC-314D-AFAD-47B860ED6FFE}" type="slidenum">
              <a:rPr lang="en-US" smtClean="0"/>
              <a:t>‹#›</a:t>
            </a:fld>
            <a:endParaRPr lang="en-US"/>
          </a:p>
        </p:txBody>
      </p:sp>
    </p:spTree>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FAD751AE-7ABC-314D-AFAD-47B860ED6FF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日期占位符 3"/>
          <p:cNvSpPr>
            <a:spLocks noGrp="1"/>
          </p:cNvSpPr>
          <p:nvPr>
            <p:ph type="dt" idx="1"/>
          </p:nvPr>
        </p:nvSpPr>
        <p:spPr/>
        <p:txBody>
          <a:bodyPr/>
          <a:lstStyle/>
          <a:p>
            <a:fld id="{F6F5E656-969D-431F-8E44-C5A751DA432F}" type="datetime6">
              <a:rPr lang="en-US" altLang="zh-CN" smtClean="0"/>
              <a:t>January 26</a:t>
            </a:fld>
            <a:endParaRPr lang="en-US"/>
          </a:p>
        </p:txBody>
      </p:sp>
      <p:sp>
        <p:nvSpPr>
          <p:cNvPr id="5" name="灯片编号占位符 4"/>
          <p:cNvSpPr>
            <a:spLocks noGrp="1"/>
          </p:cNvSpPr>
          <p:nvPr>
            <p:ph type="sldNum" sz="quarter" idx="5"/>
          </p:nvPr>
        </p:nvSpPr>
        <p:spPr/>
        <p:txBody>
          <a:bodyPr/>
          <a:lstStyle/>
          <a:p>
            <a:fld id="{67DBF1D6-9D96-4531-B10A-153EB61F0153}" type="slidenum">
              <a:rPr lang="en-US" smtClean="0"/>
              <a:t>2</a:t>
            </a:fld>
            <a:endParaRPr lang="en-US"/>
          </a:p>
        </p:txBody>
      </p:sp>
    </p:spTree>
    <p:extLst>
      <p:ext uri="{BB962C8B-B14F-4D97-AF65-F5344CB8AC3E}">
        <p14:creationId xmlns:p14="http://schemas.microsoft.com/office/powerpoint/2010/main" val="38407530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日期占位符 3"/>
          <p:cNvSpPr>
            <a:spLocks noGrp="1"/>
          </p:cNvSpPr>
          <p:nvPr>
            <p:ph type="dt" idx="1"/>
          </p:nvPr>
        </p:nvSpPr>
        <p:spPr/>
        <p:txBody>
          <a:bodyPr/>
          <a:lstStyle/>
          <a:p>
            <a:fld id="{F6F5E656-969D-431F-8E44-C5A751DA432F}" type="datetime6">
              <a:rPr lang="en-US" altLang="zh-CN" smtClean="0"/>
              <a:t>January 26</a:t>
            </a:fld>
            <a:endParaRPr lang="en-US"/>
          </a:p>
        </p:txBody>
      </p:sp>
      <p:sp>
        <p:nvSpPr>
          <p:cNvPr id="5" name="灯片编号占位符 4"/>
          <p:cNvSpPr>
            <a:spLocks noGrp="1"/>
          </p:cNvSpPr>
          <p:nvPr>
            <p:ph type="sldNum" sz="quarter" idx="5"/>
          </p:nvPr>
        </p:nvSpPr>
        <p:spPr/>
        <p:txBody>
          <a:bodyPr/>
          <a:lstStyle/>
          <a:p>
            <a:fld id="{67DBF1D6-9D96-4531-B10A-153EB61F0153}" type="slidenum">
              <a:rPr lang="en-US" smtClean="0"/>
              <a:t>3</a:t>
            </a:fld>
            <a:endParaRPr lang="en-US"/>
          </a:p>
        </p:txBody>
      </p:sp>
    </p:spTree>
    <p:extLst>
      <p:ext uri="{BB962C8B-B14F-4D97-AF65-F5344CB8AC3E}">
        <p14:creationId xmlns:p14="http://schemas.microsoft.com/office/powerpoint/2010/main" val="16825374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sz="100" dirty="0"/>
          </a:p>
        </p:txBody>
      </p:sp>
      <p:sp>
        <p:nvSpPr>
          <p:cNvPr id="4" name="灯片编号占位符 3"/>
          <p:cNvSpPr>
            <a:spLocks noGrp="1"/>
          </p:cNvSpPr>
          <p:nvPr>
            <p:ph type="sldNum" sz="quarter" idx="5"/>
          </p:nvPr>
        </p:nvSpPr>
        <p:spPr/>
        <p:txBody>
          <a:bodyPr/>
          <a:lstStyle/>
          <a:p>
            <a:fld id="{FAD751AE-7ABC-314D-AFAD-47B860ED6FFE}" type="slidenum">
              <a:rPr lang="en-US" smtClean="0"/>
              <a:t>6</a:t>
            </a:fld>
            <a:endParaRPr lang="en-US"/>
          </a:p>
        </p:txBody>
      </p:sp>
    </p:spTree>
    <p:extLst>
      <p:ext uri="{BB962C8B-B14F-4D97-AF65-F5344CB8AC3E}">
        <p14:creationId xmlns:p14="http://schemas.microsoft.com/office/powerpoint/2010/main" val="41035790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15" name="Title 8"/>
          <p:cNvSpPr>
            <a:spLocks noGrp="1"/>
          </p:cNvSpPr>
          <p:nvPr>
            <p:ph type="title" hasCustomPrompt="1"/>
          </p:nvPr>
        </p:nvSpPr>
        <p:spPr>
          <a:xfrm>
            <a:off x="237601" y="144000"/>
            <a:ext cx="8280000" cy="504000"/>
          </a:xfrm>
          <a:prstGeom prst="rect">
            <a:avLst/>
          </a:prstGeom>
        </p:spPr>
        <p:txBody>
          <a:bodyPr vert="horz"/>
          <a:lstStyle>
            <a:lvl1pPr algn="l">
              <a:lnSpc>
                <a:spcPct val="100000"/>
              </a:lnSpc>
              <a:defRPr sz="2400" b="1" baseline="0">
                <a:solidFill>
                  <a:schemeClr val="tx2"/>
                </a:solidFill>
                <a:latin typeface="Arial" panose="020B0604020202020204" pitchFamily="34" charset="0"/>
                <a:cs typeface="Arial" panose="020B0604020202020204" pitchFamily="34" charset="0"/>
              </a:defRPr>
            </a:lvl1pPr>
          </a:lstStyle>
          <a:p>
            <a:r>
              <a:rPr lang="en-GB" noProof="0" dirty="0"/>
              <a:t>Click to add title</a:t>
            </a:r>
          </a:p>
        </p:txBody>
      </p:sp>
      <p:sp>
        <p:nvSpPr>
          <p:cNvPr id="6" name="Text Placeholder 3"/>
          <p:cNvSpPr>
            <a:spLocks noGrp="1"/>
          </p:cNvSpPr>
          <p:nvPr>
            <p:ph type="body" sz="quarter" idx="11" hasCustomPrompt="1"/>
          </p:nvPr>
        </p:nvSpPr>
        <p:spPr>
          <a:xfrm>
            <a:off x="237061" y="1164512"/>
            <a:ext cx="7023713" cy="3172141"/>
          </a:xfrm>
          <a:prstGeom prst="rect">
            <a:avLst/>
          </a:prstGeom>
        </p:spPr>
        <p:txBody>
          <a:bodyPr vert="horz"/>
          <a:lstStyle>
            <a:lvl1pPr marL="0" indent="0">
              <a:spcBef>
                <a:spcPts val="0"/>
              </a:spcBef>
              <a:buNone/>
              <a:defRPr sz="2400" baseline="0">
                <a:solidFill>
                  <a:schemeClr val="tx1"/>
                </a:solidFill>
                <a:latin typeface="Arial" panose="020B0604020202020204" pitchFamily="34" charset="0"/>
                <a:cs typeface="Arial" panose="020B0604020202020204" pitchFamily="34" charset="0"/>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GB" noProof="0" dirty="0"/>
              <a:t>Click to add introduction text</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ullet Content 1 with Subtitle">
    <p:spTree>
      <p:nvGrpSpPr>
        <p:cNvPr id="1" name=""/>
        <p:cNvGrpSpPr/>
        <p:nvPr/>
      </p:nvGrpSpPr>
      <p:grpSpPr>
        <a:xfrm>
          <a:off x="0" y="0"/>
          <a:ext cx="0" cy="0"/>
          <a:chOff x="0" y="0"/>
          <a:chExt cx="0" cy="0"/>
        </a:xfrm>
      </p:grpSpPr>
      <p:sp>
        <p:nvSpPr>
          <p:cNvPr id="5"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anose="020B0604020202020204" pitchFamily="34" charset="0"/>
                <a:ea typeface="+mj-ea"/>
                <a:cs typeface="Arial" panose="020B0604020202020204" pitchFamily="34" charset="0"/>
              </a:defRPr>
            </a:lvl1pPr>
          </a:lstStyle>
          <a:p>
            <a:r>
              <a:rPr lang="en-GB" noProof="0" dirty="0"/>
              <a:t>Click to add title</a:t>
            </a:r>
          </a:p>
        </p:txBody>
      </p:sp>
      <p:sp>
        <p:nvSpPr>
          <p:cNvPr id="6" name="Subtitle 2"/>
          <p:cNvSpPr>
            <a:spLocks noGrp="1"/>
          </p:cNvSpPr>
          <p:nvPr>
            <p:ph type="subTitle" idx="10" hasCustomPrompt="1"/>
          </p:nvPr>
        </p:nvSpPr>
        <p:spPr>
          <a:xfrm>
            <a:off x="237061" y="526851"/>
            <a:ext cx="8765651" cy="324000"/>
          </a:xfrm>
          <a:prstGeom prst="rect">
            <a:avLst/>
          </a:prstGeom>
        </p:spPr>
        <p:txBody>
          <a:bodyPr/>
          <a:lstStyle>
            <a:lvl1pPr marL="0" indent="0" algn="l">
              <a:lnSpc>
                <a:spcPct val="100000"/>
              </a:lnSpc>
              <a:spcBef>
                <a:spcPts val="0"/>
              </a:spcBef>
              <a:buNone/>
              <a:defRPr sz="2400">
                <a:solidFill>
                  <a:schemeClr val="tx2"/>
                </a:solidFill>
                <a:latin typeface="Arial" panose="020B0604020202020204" pitchFamily="34" charset="0"/>
                <a:cs typeface="Arial" panose="020B0604020202020204"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GB" noProof="0" dirty="0"/>
              <a:t>Click to add subtitle</a:t>
            </a:r>
          </a:p>
        </p:txBody>
      </p:sp>
      <p:sp>
        <p:nvSpPr>
          <p:cNvPr id="9"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anose="020B0604020202020204" pitchFamily="34" charset="0"/>
                <a:cs typeface="Arial" panose="020B0604020202020204" pitchFamily="34" charset="0"/>
              </a:defRPr>
            </a:lvl1pPr>
          </a:lstStyle>
          <a:p>
            <a:fld id="{3C4F54F3-C349-4609-AFEE-01462D5C7942}" type="slidenum">
              <a:rPr lang="en-GB" smtClean="0"/>
              <a:t>‹#›</a:t>
            </a:fld>
            <a:endParaRPr lang="en-GB" dirty="0"/>
          </a:p>
        </p:txBody>
      </p:sp>
      <p:sp>
        <p:nvSpPr>
          <p:cNvPr id="7" name="Content Placeholder 2"/>
          <p:cNvSpPr>
            <a:spLocks noGrp="1"/>
          </p:cNvSpPr>
          <p:nvPr>
            <p:ph idx="16" hasCustomPrompt="1"/>
          </p:nvPr>
        </p:nvSpPr>
        <p:spPr>
          <a:xfrm>
            <a:off x="237600" y="1234440"/>
            <a:ext cx="7056000" cy="1618488"/>
          </a:xfrm>
          <a:prstGeom prst="rect">
            <a:avLst/>
          </a:prstGeom>
        </p:spPr>
        <p:txBody>
          <a:bodyPr/>
          <a:lstStyle>
            <a:lvl1pPr marL="179705" indent="-179705">
              <a:lnSpc>
                <a:spcPct val="100000"/>
              </a:lnSpc>
              <a:spcBef>
                <a:spcPts val="0"/>
              </a:spcBef>
              <a:buClr>
                <a:srgbClr val="830051"/>
              </a:buClr>
              <a:buFont typeface="Arial" panose="020B0604020202020204" pitchFamily="34" charset="0"/>
              <a:buChar char="•"/>
              <a:defRPr sz="1800">
                <a:solidFill>
                  <a:schemeClr val="tx1"/>
                </a:solidFill>
                <a:latin typeface="Arial" panose="020B0604020202020204" pitchFamily="34" charset="0"/>
                <a:cs typeface="Arial" panose="020B0604020202020204" pitchFamily="34" charset="0"/>
              </a:defRPr>
            </a:lvl1pPr>
            <a:lvl2pPr marL="539750" indent="-179705">
              <a:lnSpc>
                <a:spcPct val="100000"/>
              </a:lnSpc>
              <a:spcBef>
                <a:spcPts val="0"/>
              </a:spcBef>
              <a:defRPr sz="1800" baseline="0">
                <a:solidFill>
                  <a:schemeClr val="tx1"/>
                </a:solidFill>
                <a:latin typeface="Arial" panose="020B0604020202020204" pitchFamily="34" charset="0"/>
                <a:cs typeface="Arial" panose="020B0604020202020204" pitchFamily="34" charset="0"/>
              </a:defRPr>
            </a:lvl2pPr>
            <a:lvl3pPr>
              <a:defRPr sz="1400" baseline="0">
                <a:latin typeface="Arial" panose="020B0604020202020204" pitchFamily="34" charset="0"/>
                <a:cs typeface="Arial" panose="020B0604020202020204" pitchFamily="34" charset="0"/>
              </a:defRPr>
            </a:lvl3pPr>
            <a:lvl4pPr marL="622935" indent="-179705">
              <a:defRPr sz="1400">
                <a:latin typeface="Arial" panose="020B0604020202020204" pitchFamily="34" charset="0"/>
                <a:cs typeface="Arial" panose="020B0604020202020204" pitchFamily="34" charset="0"/>
              </a:defRPr>
            </a:lvl4pPr>
            <a:lvl5pPr marL="622935">
              <a:defRPr sz="1400">
                <a:latin typeface="Arial" panose="020B0604020202020204" pitchFamily="34" charset="0"/>
                <a:cs typeface="Arial" panose="020B0604020202020204" pitchFamily="34" charset="0"/>
              </a:defRPr>
            </a:lvl5pPr>
            <a:lvl6pPr>
              <a:defRPr>
                <a:latin typeface="Arial" panose="020B0604020202020204" pitchFamily="34" charset="0"/>
                <a:cs typeface="Arial" panose="020B0604020202020204"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ody Only 1">
    <p:spTree>
      <p:nvGrpSpPr>
        <p:cNvPr id="1" name=""/>
        <p:cNvGrpSpPr/>
        <p:nvPr/>
      </p:nvGrpSpPr>
      <p:grpSpPr>
        <a:xfrm>
          <a:off x="0" y="0"/>
          <a:ext cx="0" cy="0"/>
          <a:chOff x="0" y="0"/>
          <a:chExt cx="0" cy="0"/>
        </a:xfrm>
      </p:grpSpPr>
      <p:sp>
        <p:nvSpPr>
          <p:cNvPr id="5"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anose="020B0604020202020204" pitchFamily="34" charset="0"/>
                <a:ea typeface="+mj-ea"/>
                <a:cs typeface="Arial" panose="020B0604020202020204" pitchFamily="34" charset="0"/>
              </a:defRPr>
            </a:lvl1pPr>
          </a:lstStyle>
          <a:p>
            <a:r>
              <a:rPr lang="en-GB" noProof="0" dirty="0"/>
              <a:t>Click to add title</a:t>
            </a:r>
          </a:p>
        </p:txBody>
      </p:sp>
      <p:sp>
        <p:nvSpPr>
          <p:cNvPr id="6" name="Text Placeholder 3"/>
          <p:cNvSpPr>
            <a:spLocks noGrp="1"/>
          </p:cNvSpPr>
          <p:nvPr>
            <p:ph type="body" sz="quarter" idx="11"/>
          </p:nvPr>
        </p:nvSpPr>
        <p:spPr>
          <a:xfrm>
            <a:off x="237600" y="1237097"/>
            <a:ext cx="7056000" cy="1620000"/>
          </a:xfrm>
          <a:prstGeom prst="rect">
            <a:avLst/>
          </a:prstGeom>
        </p:spPr>
        <p:txBody>
          <a:bodyPr vert="horz"/>
          <a:lstStyle>
            <a:lvl1pPr marL="0" indent="0" algn="l">
              <a:spcBef>
                <a:spcPts val="0"/>
              </a:spcBef>
              <a:buNone/>
              <a:defRPr sz="1800" baseline="0">
                <a:solidFill>
                  <a:schemeClr val="tx1"/>
                </a:solidFill>
                <a:latin typeface="Arial" panose="020B0604020202020204" pitchFamily="34" charset="0"/>
                <a:cs typeface="Arial" panose="020B0604020202020204"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dirty="0"/>
              <a:t>Click to edit Master text styles</a:t>
            </a:r>
          </a:p>
        </p:txBody>
      </p:sp>
      <p:sp>
        <p:nvSpPr>
          <p:cNvPr id="8"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anose="020B0604020202020204" pitchFamily="34" charset="0"/>
                <a:cs typeface="Arial" panose="020B0604020202020204" pitchFamily="34" charset="0"/>
              </a:defRPr>
            </a:lvl1pPr>
          </a:lstStyle>
          <a:p>
            <a:fld id="{3C4F54F3-C349-4609-AFEE-01462D5C7942}" type="slidenum">
              <a:rPr lang="en-GB" smtClean="0"/>
              <a:t>‹#›</a:t>
            </a:fld>
            <a:endParaRPr lang="en-GB"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ody and Content 1">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236537" y="1237098"/>
            <a:ext cx="7056000" cy="1620000"/>
          </a:xfrm>
          <a:prstGeom prst="rect">
            <a:avLst/>
          </a:prstGeom>
        </p:spPr>
        <p:txBody>
          <a:bodyPr vert="horz"/>
          <a:lstStyle>
            <a:lvl1pPr marL="0" marR="0" indent="0" algn="l" defTabSz="685800" rtl="0" eaLnBrk="1" fontAlgn="base" latinLnBrk="0" hangingPunct="1">
              <a:lnSpc>
                <a:spcPct val="100000"/>
              </a:lnSpc>
              <a:spcBef>
                <a:spcPct val="0"/>
              </a:spcBef>
              <a:spcAft>
                <a:spcPct val="0"/>
              </a:spcAft>
              <a:buClrTx/>
              <a:buSzTx/>
              <a:buFontTx/>
              <a:buNone/>
              <a:defRPr sz="1800">
                <a:solidFill>
                  <a:schemeClr val="tx1"/>
                </a:solidFill>
                <a:latin typeface="Arial" panose="020B0604020202020204" pitchFamily="34" charset="0"/>
                <a:cs typeface="Arial" panose="020B0604020202020204" pitchFamily="34" charset="0"/>
              </a:defRPr>
            </a:lvl1pPr>
            <a:lvl2pPr marL="198755" marR="0" indent="-197485" algn="l" defTabSz="685800" rtl="0" eaLnBrk="1" fontAlgn="base" latinLnBrk="0" hangingPunct="1">
              <a:lnSpc>
                <a:spcPct val="90000"/>
              </a:lnSpc>
              <a:spcBef>
                <a:spcPct val="0"/>
              </a:spcBef>
              <a:spcAft>
                <a:spcPct val="0"/>
              </a:spcAft>
              <a:buClrTx/>
              <a:buSzTx/>
              <a:buFontTx/>
              <a:buChar char="•"/>
              <a:defRPr sz="1350"/>
            </a:lvl2pPr>
            <a:lvl3pPr marL="466725" marR="0" indent="-135890" algn="l" defTabSz="685800" rtl="0" eaLnBrk="1" fontAlgn="base" latinLnBrk="0" hangingPunct="1">
              <a:lnSpc>
                <a:spcPct val="90000"/>
              </a:lnSpc>
              <a:spcBef>
                <a:spcPct val="0"/>
              </a:spcBef>
              <a:spcAft>
                <a:spcPct val="0"/>
              </a:spcAft>
              <a:buClrTx/>
              <a:buSzTx/>
              <a:buFont typeface="Arial" panose="020B0604020202020204" pitchFamily="34" charset="0"/>
              <a:buChar char="-"/>
              <a:defRPr sz="1350"/>
            </a:lvl3pPr>
            <a:lvl4pPr marL="1243330" indent="-214630">
              <a:buFont typeface="Arial" panose="020B0604020202020204"/>
              <a:buChar char="•"/>
              <a:defRPr sz="1350"/>
            </a:lvl4pPr>
            <a:lvl5pPr marL="1586230" indent="-214630">
              <a:buFont typeface="Arial" panose="020B0604020202020204"/>
              <a:buChar char="•"/>
              <a:defRPr sz="1350"/>
            </a:lvl5pPr>
          </a:lstStyle>
          <a:p>
            <a:pPr lvl="0"/>
            <a:r>
              <a:rPr lang="en-GB" noProof="0" dirty="0"/>
              <a:t>Click to edit Master text styles</a:t>
            </a:r>
          </a:p>
        </p:txBody>
      </p:sp>
      <p:sp>
        <p:nvSpPr>
          <p:cNvPr id="6"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anose="020B0604020202020204" pitchFamily="34" charset="0"/>
                <a:cs typeface="Arial" panose="020B0604020202020204" pitchFamily="34" charset="0"/>
              </a:defRPr>
            </a:lvl1pPr>
          </a:lstStyle>
          <a:p>
            <a:fld id="{3C4F54F3-C349-4609-AFEE-01462D5C7942}" type="slidenum">
              <a:rPr lang="en-GB" smtClean="0"/>
              <a:t>‹#›</a:t>
            </a:fld>
            <a:endParaRPr lang="en-GB" dirty="0"/>
          </a:p>
        </p:txBody>
      </p:sp>
      <p:sp>
        <p:nvSpPr>
          <p:cNvPr id="7"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anose="020B0604020202020204" pitchFamily="34" charset="0"/>
                <a:ea typeface="+mj-ea"/>
                <a:cs typeface="Arial" panose="020B0604020202020204" pitchFamily="34" charset="0"/>
              </a:defRPr>
            </a:lvl1pPr>
          </a:lstStyle>
          <a:p>
            <a:r>
              <a:rPr lang="en-GB" noProof="0" dirty="0"/>
              <a:t>Click to add title</a:t>
            </a:r>
          </a:p>
        </p:txBody>
      </p:sp>
      <p:sp>
        <p:nvSpPr>
          <p:cNvPr id="8" name="Content Placeholder 2"/>
          <p:cNvSpPr>
            <a:spLocks noGrp="1"/>
          </p:cNvSpPr>
          <p:nvPr>
            <p:ph idx="15" hasCustomPrompt="1"/>
          </p:nvPr>
        </p:nvSpPr>
        <p:spPr>
          <a:xfrm>
            <a:off x="237600" y="2905963"/>
            <a:ext cx="7056000" cy="1444752"/>
          </a:xfrm>
          <a:prstGeom prst="rect">
            <a:avLst/>
          </a:prstGeom>
        </p:spPr>
        <p:txBody>
          <a:bodyPr/>
          <a:lstStyle>
            <a:lvl1pPr marL="179705" indent="-179705">
              <a:lnSpc>
                <a:spcPct val="100000"/>
              </a:lnSpc>
              <a:spcBef>
                <a:spcPts val="0"/>
              </a:spcBef>
              <a:buClr>
                <a:srgbClr val="830051"/>
              </a:buClr>
              <a:buFont typeface="Arial" panose="020B0604020202020204" pitchFamily="34" charset="0"/>
              <a:buChar char="•"/>
              <a:defRPr sz="1800">
                <a:solidFill>
                  <a:schemeClr val="tx1"/>
                </a:solidFill>
                <a:latin typeface="Arial" panose="020B0604020202020204" pitchFamily="34" charset="0"/>
                <a:cs typeface="Arial" panose="020B0604020202020204" pitchFamily="34" charset="0"/>
              </a:defRPr>
            </a:lvl1pPr>
            <a:lvl2pPr marL="539750" indent="-179705">
              <a:lnSpc>
                <a:spcPct val="100000"/>
              </a:lnSpc>
              <a:spcBef>
                <a:spcPts val="0"/>
              </a:spcBef>
              <a:defRPr sz="1800" baseline="0">
                <a:solidFill>
                  <a:schemeClr val="tx1"/>
                </a:solidFill>
                <a:latin typeface="Arial" panose="020B0604020202020204" pitchFamily="34" charset="0"/>
                <a:cs typeface="Arial" panose="020B0604020202020204" pitchFamily="34" charset="0"/>
              </a:defRPr>
            </a:lvl2pPr>
            <a:lvl3pPr>
              <a:defRPr sz="1400" baseline="0">
                <a:latin typeface="Arial" panose="020B0604020202020204" pitchFamily="34" charset="0"/>
                <a:cs typeface="Arial" panose="020B0604020202020204" pitchFamily="34" charset="0"/>
              </a:defRPr>
            </a:lvl3pPr>
            <a:lvl4pPr marL="622935" indent="-179705">
              <a:defRPr sz="1400">
                <a:latin typeface="Arial" panose="020B0604020202020204" pitchFamily="34" charset="0"/>
                <a:cs typeface="Arial" panose="020B0604020202020204" pitchFamily="34" charset="0"/>
              </a:defRPr>
            </a:lvl4pPr>
            <a:lvl5pPr marL="622935">
              <a:defRPr sz="1400">
                <a:latin typeface="Arial" panose="020B0604020202020204" pitchFamily="34" charset="0"/>
                <a:cs typeface="Arial" panose="020B0604020202020204" pitchFamily="34" charset="0"/>
              </a:defRPr>
            </a:lvl5pPr>
            <a:lvl6pPr>
              <a:defRPr>
                <a:latin typeface="Arial" panose="020B0604020202020204" pitchFamily="34" charset="0"/>
                <a:cs typeface="Arial" panose="020B0604020202020204"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ody 1 with Content 2">
    <p:spTree>
      <p:nvGrpSpPr>
        <p:cNvPr id="1" name=""/>
        <p:cNvGrpSpPr/>
        <p:nvPr/>
      </p:nvGrpSpPr>
      <p:grpSpPr>
        <a:xfrm>
          <a:off x="0" y="0"/>
          <a:ext cx="0" cy="0"/>
          <a:chOff x="0" y="0"/>
          <a:chExt cx="0" cy="0"/>
        </a:xfrm>
      </p:grpSpPr>
      <p:sp>
        <p:nvSpPr>
          <p:cNvPr id="9" name="Content Placeholder 2"/>
          <p:cNvSpPr>
            <a:spLocks noGrp="1"/>
          </p:cNvSpPr>
          <p:nvPr>
            <p:ph idx="14"/>
          </p:nvPr>
        </p:nvSpPr>
        <p:spPr>
          <a:xfrm>
            <a:off x="237600" y="1237099"/>
            <a:ext cx="7056000" cy="1620000"/>
          </a:xfrm>
          <a:prstGeom prst="rect">
            <a:avLst/>
          </a:prstGeom>
        </p:spPr>
        <p:txBody>
          <a:bodyPr/>
          <a:lstStyle>
            <a:lvl1pPr marL="0" indent="0">
              <a:lnSpc>
                <a:spcPct val="100000"/>
              </a:lnSpc>
              <a:spcBef>
                <a:spcPts val="0"/>
              </a:spcBef>
              <a:buClr>
                <a:srgbClr val="830051"/>
              </a:buClr>
              <a:buFont typeface="Arial" panose="020B0604020202020204" pitchFamily="34" charset="0"/>
              <a:buNone/>
              <a:defRPr sz="1800">
                <a:solidFill>
                  <a:schemeClr val="tx1"/>
                </a:solidFill>
                <a:latin typeface="Arial" panose="020B0604020202020204" pitchFamily="34" charset="0"/>
                <a:cs typeface="Arial" panose="020B0604020202020204" pitchFamily="34" charset="0"/>
              </a:defRPr>
            </a:lvl1pPr>
            <a:lvl2pPr marL="405130" indent="-135255">
              <a:lnSpc>
                <a:spcPct val="100000"/>
              </a:lnSpc>
              <a:spcBef>
                <a:spcPts val="0"/>
              </a:spcBef>
              <a:buNone/>
              <a:defRPr sz="1350" baseline="0">
                <a:solidFill>
                  <a:schemeClr val="tx1"/>
                </a:solidFill>
                <a:latin typeface="Arial" panose="020B0604020202020204" pitchFamily="34" charset="0"/>
                <a:cs typeface="Arial" panose="020B0604020202020204" pitchFamily="34" charset="0"/>
              </a:defRPr>
            </a:lvl2pPr>
            <a:lvl3pPr>
              <a:defRPr sz="1050" baseline="0">
                <a:latin typeface="Arial" panose="020B0604020202020204" pitchFamily="34" charset="0"/>
                <a:cs typeface="Arial" panose="020B0604020202020204" pitchFamily="34" charset="0"/>
              </a:defRPr>
            </a:lvl3pPr>
            <a:lvl4pPr marL="467360" indent="-135255">
              <a:defRPr sz="1050">
                <a:latin typeface="Arial" panose="020B0604020202020204" pitchFamily="34" charset="0"/>
                <a:cs typeface="Arial" panose="020B0604020202020204" pitchFamily="34" charset="0"/>
              </a:defRPr>
            </a:lvl4pPr>
            <a:lvl5pPr marL="467360">
              <a:defRPr sz="1050">
                <a:latin typeface="Arial" panose="020B0604020202020204" pitchFamily="34" charset="0"/>
                <a:cs typeface="Arial" panose="020B0604020202020204" pitchFamily="34" charset="0"/>
              </a:defRPr>
            </a:lvl5pPr>
            <a:lvl6pPr>
              <a:defRPr>
                <a:latin typeface="Arial" panose="020B0604020202020204" pitchFamily="34" charset="0"/>
                <a:cs typeface="Arial" panose="020B0604020202020204" pitchFamily="34" charset="0"/>
              </a:defRPr>
            </a:lvl6pPr>
          </a:lstStyle>
          <a:p>
            <a:r>
              <a:rPr lang="en-GB" noProof="0" dirty="0"/>
              <a:t>Click to edit Master text styles</a:t>
            </a:r>
          </a:p>
        </p:txBody>
      </p:sp>
      <p:sp>
        <p:nvSpPr>
          <p:cNvPr id="8"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anose="020B0604020202020204" pitchFamily="34" charset="0"/>
                <a:cs typeface="Arial" panose="020B0604020202020204" pitchFamily="34" charset="0"/>
              </a:defRPr>
            </a:lvl1pPr>
          </a:lstStyle>
          <a:p>
            <a:fld id="{3C4F54F3-C349-4609-AFEE-01462D5C7942}" type="slidenum">
              <a:rPr lang="en-GB" smtClean="0"/>
              <a:t>‹#›</a:t>
            </a:fld>
            <a:endParaRPr lang="en-GB" dirty="0"/>
          </a:p>
        </p:txBody>
      </p:sp>
      <p:sp>
        <p:nvSpPr>
          <p:cNvPr id="7"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anose="020B0604020202020204" pitchFamily="34" charset="0"/>
                <a:ea typeface="+mj-ea"/>
                <a:cs typeface="Arial" panose="020B0604020202020204" pitchFamily="34" charset="0"/>
              </a:defRPr>
            </a:lvl1pPr>
          </a:lstStyle>
          <a:p>
            <a:r>
              <a:rPr lang="en-GB" noProof="0" dirty="0"/>
              <a:t>Click to add title</a:t>
            </a:r>
          </a:p>
        </p:txBody>
      </p:sp>
      <p:sp>
        <p:nvSpPr>
          <p:cNvPr id="12" name="Content Placeholder 2"/>
          <p:cNvSpPr>
            <a:spLocks noGrp="1"/>
          </p:cNvSpPr>
          <p:nvPr>
            <p:ph idx="13" hasCustomPrompt="1"/>
          </p:nvPr>
        </p:nvSpPr>
        <p:spPr>
          <a:xfrm>
            <a:off x="237062" y="2905963"/>
            <a:ext cx="4086000" cy="1444752"/>
          </a:xfrm>
          <a:prstGeom prst="rect">
            <a:avLst/>
          </a:prstGeom>
        </p:spPr>
        <p:txBody>
          <a:bodyPr/>
          <a:lstStyle>
            <a:lvl1pPr marL="179705" indent="-179705">
              <a:lnSpc>
                <a:spcPct val="100000"/>
              </a:lnSpc>
              <a:spcBef>
                <a:spcPts val="0"/>
              </a:spcBef>
              <a:buClr>
                <a:schemeClr val="tx2"/>
              </a:buClr>
              <a:buFont typeface="Arial" panose="020B0604020202020204" pitchFamily="34" charset="0"/>
              <a:buChar char="•"/>
              <a:defRPr sz="1800">
                <a:solidFill>
                  <a:schemeClr val="tx1"/>
                </a:solidFill>
                <a:latin typeface="Arial" panose="020B0604020202020204" pitchFamily="34" charset="0"/>
                <a:cs typeface="Arial" panose="020B0604020202020204" pitchFamily="34" charset="0"/>
              </a:defRPr>
            </a:lvl1pPr>
            <a:lvl2pPr marL="539750" indent="-179705">
              <a:lnSpc>
                <a:spcPct val="100000"/>
              </a:lnSpc>
              <a:spcBef>
                <a:spcPts val="0"/>
              </a:spcBef>
              <a:defRPr sz="1800" baseline="0">
                <a:solidFill>
                  <a:schemeClr val="tx1"/>
                </a:solidFill>
                <a:latin typeface="Arial" panose="020B0604020202020204" pitchFamily="34" charset="0"/>
                <a:cs typeface="Arial" panose="020B0604020202020204" pitchFamily="34" charset="0"/>
              </a:defRPr>
            </a:lvl2pPr>
            <a:lvl3pPr>
              <a:defRPr sz="1400" baseline="0">
                <a:latin typeface="Arial" panose="020B0604020202020204" pitchFamily="34" charset="0"/>
                <a:cs typeface="Arial" panose="020B0604020202020204" pitchFamily="34" charset="0"/>
              </a:defRPr>
            </a:lvl3pPr>
            <a:lvl4pPr marL="622935" indent="-179705">
              <a:defRPr sz="1400">
                <a:latin typeface="Arial" panose="020B0604020202020204" pitchFamily="34" charset="0"/>
                <a:cs typeface="Arial" panose="020B0604020202020204" pitchFamily="34" charset="0"/>
              </a:defRPr>
            </a:lvl4pPr>
            <a:lvl5pPr marL="622935">
              <a:defRPr sz="1400">
                <a:latin typeface="Arial" panose="020B0604020202020204" pitchFamily="34" charset="0"/>
                <a:cs typeface="Arial" panose="020B0604020202020204" pitchFamily="34" charset="0"/>
              </a:defRPr>
            </a:lvl5pPr>
            <a:lvl6pPr>
              <a:defRPr>
                <a:latin typeface="Arial" panose="020B0604020202020204" pitchFamily="34" charset="0"/>
                <a:cs typeface="Arial" panose="020B0604020202020204"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
        <p:nvSpPr>
          <p:cNvPr id="13" name="Content Placeholder 2"/>
          <p:cNvSpPr>
            <a:spLocks noGrp="1"/>
          </p:cNvSpPr>
          <p:nvPr>
            <p:ph idx="17" hasCustomPrompt="1"/>
          </p:nvPr>
        </p:nvSpPr>
        <p:spPr>
          <a:xfrm>
            <a:off x="4680000" y="2905963"/>
            <a:ext cx="4086000" cy="1444752"/>
          </a:xfrm>
          <a:prstGeom prst="rect">
            <a:avLst/>
          </a:prstGeom>
        </p:spPr>
        <p:txBody>
          <a:bodyPr/>
          <a:lstStyle>
            <a:lvl1pPr marL="179705" indent="-179705">
              <a:lnSpc>
                <a:spcPct val="100000"/>
              </a:lnSpc>
              <a:spcBef>
                <a:spcPts val="0"/>
              </a:spcBef>
              <a:buClr>
                <a:schemeClr val="tx2"/>
              </a:buClr>
              <a:buFont typeface="Arial" panose="020B0604020202020204" pitchFamily="34" charset="0"/>
              <a:buChar char="•"/>
              <a:defRPr sz="1800">
                <a:solidFill>
                  <a:schemeClr val="tx1"/>
                </a:solidFill>
                <a:latin typeface="Arial" panose="020B0604020202020204" pitchFamily="34" charset="0"/>
                <a:cs typeface="Arial" panose="020B0604020202020204" pitchFamily="34" charset="0"/>
              </a:defRPr>
            </a:lvl1pPr>
            <a:lvl2pPr marL="539750" indent="-179705">
              <a:lnSpc>
                <a:spcPct val="100000"/>
              </a:lnSpc>
              <a:spcBef>
                <a:spcPts val="0"/>
              </a:spcBef>
              <a:defRPr sz="1800" baseline="0">
                <a:solidFill>
                  <a:schemeClr val="tx1"/>
                </a:solidFill>
                <a:latin typeface="Arial" panose="020B0604020202020204" pitchFamily="34" charset="0"/>
                <a:cs typeface="Arial" panose="020B0604020202020204" pitchFamily="34" charset="0"/>
              </a:defRPr>
            </a:lvl2pPr>
            <a:lvl3pPr>
              <a:defRPr sz="1400" baseline="0">
                <a:latin typeface="Arial" panose="020B0604020202020204" pitchFamily="34" charset="0"/>
                <a:cs typeface="Arial" panose="020B0604020202020204" pitchFamily="34" charset="0"/>
              </a:defRPr>
            </a:lvl3pPr>
            <a:lvl4pPr marL="622935" indent="-179705">
              <a:defRPr sz="1400">
                <a:latin typeface="Arial" panose="020B0604020202020204" pitchFamily="34" charset="0"/>
                <a:cs typeface="Arial" panose="020B0604020202020204" pitchFamily="34" charset="0"/>
              </a:defRPr>
            </a:lvl4pPr>
            <a:lvl5pPr marL="622935">
              <a:defRPr sz="1400">
                <a:latin typeface="Arial" panose="020B0604020202020204" pitchFamily="34" charset="0"/>
                <a:cs typeface="Arial" panose="020B0604020202020204" pitchFamily="34" charset="0"/>
              </a:defRPr>
            </a:lvl5pPr>
            <a:lvl6pPr>
              <a:defRPr>
                <a:latin typeface="Arial" panose="020B0604020202020204" pitchFamily="34" charset="0"/>
                <a:cs typeface="Arial" panose="020B0604020202020204"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ody 1 with Content 3">
    <p:spTree>
      <p:nvGrpSpPr>
        <p:cNvPr id="1" name=""/>
        <p:cNvGrpSpPr/>
        <p:nvPr/>
      </p:nvGrpSpPr>
      <p:grpSpPr>
        <a:xfrm>
          <a:off x="0" y="0"/>
          <a:ext cx="0" cy="0"/>
          <a:chOff x="0" y="0"/>
          <a:chExt cx="0" cy="0"/>
        </a:xfrm>
      </p:grpSpPr>
      <p:sp>
        <p:nvSpPr>
          <p:cNvPr id="9" name="Content Placeholder 2"/>
          <p:cNvSpPr>
            <a:spLocks noGrp="1"/>
          </p:cNvSpPr>
          <p:nvPr>
            <p:ph idx="14"/>
          </p:nvPr>
        </p:nvSpPr>
        <p:spPr>
          <a:xfrm>
            <a:off x="237600" y="1237099"/>
            <a:ext cx="7056000" cy="1620000"/>
          </a:xfrm>
          <a:prstGeom prst="rect">
            <a:avLst/>
          </a:prstGeom>
        </p:spPr>
        <p:txBody>
          <a:bodyPr/>
          <a:lstStyle>
            <a:lvl1pPr marL="0" indent="0">
              <a:lnSpc>
                <a:spcPct val="100000"/>
              </a:lnSpc>
              <a:spcBef>
                <a:spcPts val="0"/>
              </a:spcBef>
              <a:buClr>
                <a:srgbClr val="830051"/>
              </a:buClr>
              <a:buFont typeface="Arial" panose="020B0604020202020204" pitchFamily="34" charset="0"/>
              <a:buNone/>
              <a:defRPr sz="1800">
                <a:solidFill>
                  <a:schemeClr val="tx1"/>
                </a:solidFill>
                <a:latin typeface="Arial" panose="020B0604020202020204" pitchFamily="34" charset="0"/>
                <a:cs typeface="Arial" panose="020B0604020202020204" pitchFamily="34" charset="0"/>
              </a:defRPr>
            </a:lvl1pPr>
            <a:lvl2pPr marL="405130" indent="-135255">
              <a:lnSpc>
                <a:spcPct val="100000"/>
              </a:lnSpc>
              <a:spcBef>
                <a:spcPts val="0"/>
              </a:spcBef>
              <a:buNone/>
              <a:defRPr sz="1350" baseline="0">
                <a:solidFill>
                  <a:schemeClr val="tx1"/>
                </a:solidFill>
                <a:latin typeface="Arial" panose="020B0604020202020204" pitchFamily="34" charset="0"/>
                <a:cs typeface="Arial" panose="020B0604020202020204" pitchFamily="34" charset="0"/>
              </a:defRPr>
            </a:lvl2pPr>
            <a:lvl3pPr>
              <a:defRPr sz="1050" baseline="0">
                <a:latin typeface="Arial" panose="020B0604020202020204" pitchFamily="34" charset="0"/>
                <a:cs typeface="Arial" panose="020B0604020202020204" pitchFamily="34" charset="0"/>
              </a:defRPr>
            </a:lvl3pPr>
            <a:lvl4pPr marL="467360" indent="-135255">
              <a:defRPr sz="1050">
                <a:latin typeface="Arial" panose="020B0604020202020204" pitchFamily="34" charset="0"/>
                <a:cs typeface="Arial" panose="020B0604020202020204" pitchFamily="34" charset="0"/>
              </a:defRPr>
            </a:lvl4pPr>
            <a:lvl5pPr marL="467360">
              <a:defRPr sz="1050">
                <a:latin typeface="Arial" panose="020B0604020202020204" pitchFamily="34" charset="0"/>
                <a:cs typeface="Arial" panose="020B0604020202020204" pitchFamily="34" charset="0"/>
              </a:defRPr>
            </a:lvl5pPr>
            <a:lvl6pPr>
              <a:defRPr>
                <a:latin typeface="Arial" panose="020B0604020202020204" pitchFamily="34" charset="0"/>
                <a:cs typeface="Arial" panose="020B0604020202020204" pitchFamily="34" charset="0"/>
              </a:defRPr>
            </a:lvl6pPr>
          </a:lstStyle>
          <a:p>
            <a:r>
              <a:rPr lang="en-GB" noProof="0" dirty="0"/>
              <a:t>Click to edit Master text styles</a:t>
            </a:r>
          </a:p>
        </p:txBody>
      </p:sp>
      <p:sp>
        <p:nvSpPr>
          <p:cNvPr id="8"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anose="020B0604020202020204" pitchFamily="34" charset="0"/>
                <a:cs typeface="Arial" panose="020B0604020202020204" pitchFamily="34" charset="0"/>
              </a:defRPr>
            </a:lvl1pPr>
          </a:lstStyle>
          <a:p>
            <a:fld id="{3C4F54F3-C349-4609-AFEE-01462D5C7942}" type="slidenum">
              <a:rPr lang="en-GB" smtClean="0"/>
              <a:t>‹#›</a:t>
            </a:fld>
            <a:endParaRPr lang="en-GB" dirty="0"/>
          </a:p>
        </p:txBody>
      </p:sp>
      <p:sp>
        <p:nvSpPr>
          <p:cNvPr id="10"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anose="020B0604020202020204" pitchFamily="34" charset="0"/>
                <a:ea typeface="+mj-ea"/>
                <a:cs typeface="Arial" panose="020B0604020202020204" pitchFamily="34" charset="0"/>
              </a:defRPr>
            </a:lvl1pPr>
          </a:lstStyle>
          <a:p>
            <a:r>
              <a:rPr lang="en-GB" noProof="0" dirty="0"/>
              <a:t>Click to add title</a:t>
            </a:r>
          </a:p>
        </p:txBody>
      </p:sp>
      <p:sp>
        <p:nvSpPr>
          <p:cNvPr id="11" name="Content Placeholder 2"/>
          <p:cNvSpPr>
            <a:spLocks noGrp="1"/>
          </p:cNvSpPr>
          <p:nvPr>
            <p:ph idx="18" hasCustomPrompt="1"/>
          </p:nvPr>
        </p:nvSpPr>
        <p:spPr>
          <a:xfrm>
            <a:off x="237600" y="2903515"/>
            <a:ext cx="2664000" cy="1444752"/>
          </a:xfrm>
          <a:prstGeom prst="rect">
            <a:avLst/>
          </a:prstGeom>
        </p:spPr>
        <p:txBody>
          <a:bodyPr/>
          <a:lstStyle>
            <a:lvl1pPr marL="179705" indent="-179705">
              <a:lnSpc>
                <a:spcPct val="100000"/>
              </a:lnSpc>
              <a:spcBef>
                <a:spcPts val="0"/>
              </a:spcBef>
              <a:buClr>
                <a:schemeClr val="tx2"/>
              </a:buClr>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1pPr>
            <a:lvl2pPr marL="539750" indent="-179705">
              <a:lnSpc>
                <a:spcPct val="100000"/>
              </a:lnSpc>
              <a:spcBef>
                <a:spcPts val="0"/>
              </a:spcBef>
              <a:defRPr sz="1400" baseline="0">
                <a:solidFill>
                  <a:schemeClr val="tx1"/>
                </a:solidFill>
                <a:latin typeface="Arial" panose="020B0604020202020204" pitchFamily="34" charset="0"/>
                <a:cs typeface="Arial" panose="020B0604020202020204" pitchFamily="34" charset="0"/>
              </a:defRPr>
            </a:lvl2pPr>
            <a:lvl3pPr>
              <a:defRPr sz="1400" baseline="0">
                <a:latin typeface="Arial" panose="020B0604020202020204" pitchFamily="34" charset="0"/>
                <a:cs typeface="Arial" panose="020B0604020202020204" pitchFamily="34" charset="0"/>
              </a:defRPr>
            </a:lvl3pPr>
            <a:lvl4pPr marL="622935" indent="-179705">
              <a:defRPr sz="1400">
                <a:latin typeface="Arial" panose="020B0604020202020204" pitchFamily="34" charset="0"/>
                <a:cs typeface="Arial" panose="020B0604020202020204" pitchFamily="34" charset="0"/>
              </a:defRPr>
            </a:lvl4pPr>
            <a:lvl5pPr marL="622935">
              <a:defRPr sz="1400">
                <a:latin typeface="Arial" panose="020B0604020202020204" pitchFamily="34" charset="0"/>
                <a:cs typeface="Arial" panose="020B0604020202020204" pitchFamily="34" charset="0"/>
              </a:defRPr>
            </a:lvl5pPr>
            <a:lvl6pPr>
              <a:defRPr>
                <a:latin typeface="Arial" panose="020B0604020202020204" pitchFamily="34" charset="0"/>
                <a:cs typeface="Arial" panose="020B0604020202020204"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
        <p:nvSpPr>
          <p:cNvPr id="15" name="Content Placeholder 2"/>
          <p:cNvSpPr>
            <a:spLocks noGrp="1"/>
          </p:cNvSpPr>
          <p:nvPr>
            <p:ph idx="16" hasCustomPrompt="1"/>
          </p:nvPr>
        </p:nvSpPr>
        <p:spPr>
          <a:xfrm>
            <a:off x="3250223" y="2908267"/>
            <a:ext cx="2664000" cy="1440000"/>
          </a:xfrm>
          <a:prstGeom prst="rect">
            <a:avLst/>
          </a:prstGeom>
        </p:spPr>
        <p:txBody>
          <a:bodyPr/>
          <a:lstStyle>
            <a:lvl1pPr marL="135255" indent="-135255">
              <a:lnSpc>
                <a:spcPct val="100000"/>
              </a:lnSpc>
              <a:spcBef>
                <a:spcPts val="0"/>
              </a:spcBef>
              <a:buClr>
                <a:schemeClr val="tx2"/>
              </a:buClr>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1pPr>
            <a:lvl2pPr marL="405130" indent="-135255">
              <a:lnSpc>
                <a:spcPct val="100000"/>
              </a:lnSpc>
              <a:spcBef>
                <a:spcPts val="0"/>
              </a:spcBef>
              <a:defRPr sz="1400" baseline="0">
                <a:solidFill>
                  <a:schemeClr val="tx1"/>
                </a:solidFill>
                <a:latin typeface="Arial" panose="020B0604020202020204" pitchFamily="34" charset="0"/>
                <a:cs typeface="Arial" panose="020B0604020202020204" pitchFamily="34" charset="0"/>
              </a:defRPr>
            </a:lvl2pPr>
            <a:lvl3pPr>
              <a:defRPr sz="1050" baseline="0">
                <a:latin typeface="Arial" panose="020B0604020202020204" pitchFamily="34" charset="0"/>
                <a:cs typeface="Arial" panose="020B0604020202020204" pitchFamily="34" charset="0"/>
              </a:defRPr>
            </a:lvl3pPr>
            <a:lvl4pPr marL="467360" indent="-135255">
              <a:defRPr sz="1050">
                <a:latin typeface="Arial" panose="020B0604020202020204" pitchFamily="34" charset="0"/>
                <a:cs typeface="Arial" panose="020B0604020202020204" pitchFamily="34" charset="0"/>
              </a:defRPr>
            </a:lvl4pPr>
            <a:lvl5pPr marL="467360">
              <a:defRPr sz="1050">
                <a:latin typeface="Arial" panose="020B0604020202020204" pitchFamily="34" charset="0"/>
                <a:cs typeface="Arial" panose="020B0604020202020204" pitchFamily="34" charset="0"/>
              </a:defRPr>
            </a:lvl5pPr>
            <a:lvl6pPr>
              <a:defRPr>
                <a:latin typeface="Arial" panose="020B0604020202020204" pitchFamily="34" charset="0"/>
                <a:cs typeface="Arial" panose="020B0604020202020204" pitchFamily="34" charset="0"/>
              </a:defRPr>
            </a:lvl6pPr>
          </a:lstStyle>
          <a:p>
            <a:r>
              <a:rPr lang="en-GB" noProof="0" dirty="0"/>
              <a:t>First level</a:t>
            </a:r>
          </a:p>
          <a:p>
            <a:pPr lvl="1"/>
            <a:r>
              <a:rPr lang="en-GB" noProof="0" dirty="0"/>
              <a:t>Second level</a:t>
            </a:r>
          </a:p>
          <a:p>
            <a:pPr lvl="1"/>
            <a:r>
              <a:rPr lang="en-GB" noProof="0" dirty="0"/>
              <a:t>Third level</a:t>
            </a:r>
          </a:p>
        </p:txBody>
      </p:sp>
      <p:sp>
        <p:nvSpPr>
          <p:cNvPr id="16" name="Content Placeholder 2"/>
          <p:cNvSpPr>
            <a:spLocks noGrp="1"/>
          </p:cNvSpPr>
          <p:nvPr>
            <p:ph idx="17" hasCustomPrompt="1"/>
          </p:nvPr>
        </p:nvSpPr>
        <p:spPr>
          <a:xfrm>
            <a:off x="6274223" y="2908267"/>
            <a:ext cx="2664000" cy="1440000"/>
          </a:xfrm>
          <a:prstGeom prst="rect">
            <a:avLst/>
          </a:prstGeom>
        </p:spPr>
        <p:txBody>
          <a:bodyPr/>
          <a:lstStyle>
            <a:lvl1pPr marL="135255" indent="-135255">
              <a:lnSpc>
                <a:spcPct val="100000"/>
              </a:lnSpc>
              <a:spcBef>
                <a:spcPts val="0"/>
              </a:spcBef>
              <a:buClr>
                <a:schemeClr val="tx2"/>
              </a:buClr>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1pPr>
            <a:lvl2pPr marL="405130" indent="-135255">
              <a:lnSpc>
                <a:spcPct val="100000"/>
              </a:lnSpc>
              <a:spcBef>
                <a:spcPts val="0"/>
              </a:spcBef>
              <a:defRPr sz="1400" baseline="0">
                <a:solidFill>
                  <a:schemeClr val="tx1"/>
                </a:solidFill>
                <a:latin typeface="Arial" panose="020B0604020202020204" pitchFamily="34" charset="0"/>
                <a:cs typeface="Arial" panose="020B0604020202020204" pitchFamily="34" charset="0"/>
              </a:defRPr>
            </a:lvl2pPr>
            <a:lvl3pPr>
              <a:defRPr sz="1050" baseline="0">
                <a:latin typeface="Arial" panose="020B0604020202020204" pitchFamily="34" charset="0"/>
                <a:cs typeface="Arial" panose="020B0604020202020204" pitchFamily="34" charset="0"/>
              </a:defRPr>
            </a:lvl3pPr>
            <a:lvl4pPr marL="467360" indent="-135255">
              <a:defRPr sz="1050">
                <a:latin typeface="Arial" panose="020B0604020202020204" pitchFamily="34" charset="0"/>
                <a:cs typeface="Arial" panose="020B0604020202020204" pitchFamily="34" charset="0"/>
              </a:defRPr>
            </a:lvl4pPr>
            <a:lvl5pPr marL="467360">
              <a:defRPr sz="1050">
                <a:latin typeface="Arial" panose="020B0604020202020204" pitchFamily="34" charset="0"/>
                <a:cs typeface="Arial" panose="020B0604020202020204" pitchFamily="34" charset="0"/>
              </a:defRPr>
            </a:lvl5pPr>
            <a:lvl6pPr>
              <a:defRPr>
                <a:latin typeface="Arial" panose="020B0604020202020204" pitchFamily="34" charset="0"/>
                <a:cs typeface="Arial" panose="020B0604020202020204" pitchFamily="34" charset="0"/>
              </a:defRPr>
            </a:lvl6pPr>
          </a:lstStyle>
          <a:p>
            <a:r>
              <a:rPr lang="en-GB" noProof="0" dirty="0"/>
              <a:t>First level</a:t>
            </a:r>
          </a:p>
          <a:p>
            <a:pPr lvl="1"/>
            <a:r>
              <a:rPr lang="en-GB" noProof="0" dirty="0"/>
              <a:t>Second level</a:t>
            </a:r>
          </a:p>
          <a:p>
            <a:pPr lvl="1"/>
            <a:r>
              <a:rPr lang="en-GB" noProof="0" dirty="0"/>
              <a:t>Third level</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ody Only 2">
    <p:spTree>
      <p:nvGrpSpPr>
        <p:cNvPr id="1" name=""/>
        <p:cNvGrpSpPr/>
        <p:nvPr/>
      </p:nvGrpSpPr>
      <p:grpSpPr>
        <a:xfrm>
          <a:off x="0" y="0"/>
          <a:ext cx="0" cy="0"/>
          <a:chOff x="0" y="0"/>
          <a:chExt cx="0" cy="0"/>
        </a:xfrm>
      </p:grpSpPr>
      <p:sp>
        <p:nvSpPr>
          <p:cNvPr id="7" name="Text Placeholder 3"/>
          <p:cNvSpPr>
            <a:spLocks noGrp="1"/>
          </p:cNvSpPr>
          <p:nvPr>
            <p:ph type="body" sz="quarter" idx="11"/>
          </p:nvPr>
        </p:nvSpPr>
        <p:spPr>
          <a:xfrm>
            <a:off x="237600" y="1237098"/>
            <a:ext cx="4086000" cy="1620000"/>
          </a:xfrm>
          <a:prstGeom prst="rect">
            <a:avLst/>
          </a:prstGeom>
        </p:spPr>
        <p:txBody>
          <a:bodyPr vert="horz"/>
          <a:lstStyle>
            <a:lvl1pPr marL="0" indent="0" algn="l">
              <a:spcBef>
                <a:spcPts val="0"/>
              </a:spcBef>
              <a:buNone/>
              <a:defRPr sz="1800" baseline="0">
                <a:solidFill>
                  <a:schemeClr val="tx1"/>
                </a:solidFill>
                <a:latin typeface="Arial" panose="020B0604020202020204" pitchFamily="34" charset="0"/>
                <a:cs typeface="Arial" panose="020B0604020202020204"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dirty="0"/>
              <a:t>Click to edit Master text styles</a:t>
            </a:r>
          </a:p>
        </p:txBody>
      </p:sp>
      <p:sp>
        <p:nvSpPr>
          <p:cNvPr id="14" name="Text Placeholder 3"/>
          <p:cNvSpPr>
            <a:spLocks noGrp="1"/>
          </p:cNvSpPr>
          <p:nvPr>
            <p:ph type="body" sz="quarter" idx="12"/>
          </p:nvPr>
        </p:nvSpPr>
        <p:spPr>
          <a:xfrm>
            <a:off x="4680000" y="1237098"/>
            <a:ext cx="4086000" cy="1620000"/>
          </a:xfrm>
          <a:prstGeom prst="rect">
            <a:avLst/>
          </a:prstGeom>
        </p:spPr>
        <p:txBody>
          <a:bodyPr vert="horz"/>
          <a:lstStyle>
            <a:lvl1pPr marL="0" indent="0" algn="l">
              <a:spcBef>
                <a:spcPts val="0"/>
              </a:spcBef>
              <a:buNone/>
              <a:defRPr sz="1800" baseline="0">
                <a:solidFill>
                  <a:schemeClr val="tx1"/>
                </a:solidFill>
                <a:latin typeface="Arial" panose="020B0604020202020204" pitchFamily="34" charset="0"/>
                <a:cs typeface="Arial" panose="020B0604020202020204"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dirty="0"/>
              <a:t>Click to edit Master text styles</a:t>
            </a:r>
          </a:p>
        </p:txBody>
      </p:sp>
      <p:sp>
        <p:nvSpPr>
          <p:cNvPr id="8"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anose="020B0604020202020204" pitchFamily="34" charset="0"/>
                <a:cs typeface="Arial" panose="020B0604020202020204" pitchFamily="34" charset="0"/>
              </a:defRPr>
            </a:lvl1pPr>
          </a:lstStyle>
          <a:p>
            <a:fld id="{3C4F54F3-C349-4609-AFEE-01462D5C7942}" type="slidenum">
              <a:rPr lang="en-GB" smtClean="0"/>
              <a:t>‹#›</a:t>
            </a:fld>
            <a:endParaRPr lang="en-GB" dirty="0"/>
          </a:p>
        </p:txBody>
      </p:sp>
      <p:sp>
        <p:nvSpPr>
          <p:cNvPr id="9"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anose="020B0604020202020204" pitchFamily="34" charset="0"/>
                <a:ea typeface="+mj-ea"/>
                <a:cs typeface="Arial" panose="020B0604020202020204" pitchFamily="34" charset="0"/>
              </a:defRPr>
            </a:lvl1pPr>
          </a:lstStyle>
          <a:p>
            <a:r>
              <a:rPr lang="en-GB" noProof="0" dirty="0"/>
              <a:t>Click to add title</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ody and Content Right 1">
    <p:spTree>
      <p:nvGrpSpPr>
        <p:cNvPr id="1" name=""/>
        <p:cNvGrpSpPr/>
        <p:nvPr/>
      </p:nvGrpSpPr>
      <p:grpSpPr>
        <a:xfrm>
          <a:off x="0" y="0"/>
          <a:ext cx="0" cy="0"/>
          <a:chOff x="0" y="0"/>
          <a:chExt cx="0" cy="0"/>
        </a:xfrm>
      </p:grpSpPr>
      <p:sp>
        <p:nvSpPr>
          <p:cNvPr id="7" name="Text Placeholder 3"/>
          <p:cNvSpPr>
            <a:spLocks noGrp="1"/>
          </p:cNvSpPr>
          <p:nvPr>
            <p:ph type="body" sz="quarter" idx="11"/>
          </p:nvPr>
        </p:nvSpPr>
        <p:spPr>
          <a:xfrm>
            <a:off x="237600" y="1237099"/>
            <a:ext cx="4086000" cy="1620000"/>
          </a:xfrm>
          <a:prstGeom prst="rect">
            <a:avLst/>
          </a:prstGeom>
        </p:spPr>
        <p:txBody>
          <a:bodyPr vert="horz"/>
          <a:lstStyle>
            <a:lvl1pPr marL="0" indent="0" algn="l">
              <a:spcBef>
                <a:spcPts val="0"/>
              </a:spcBef>
              <a:buNone/>
              <a:defRPr sz="1800" baseline="0">
                <a:solidFill>
                  <a:schemeClr val="tx1"/>
                </a:solidFill>
                <a:latin typeface="Arial" panose="020B0604020202020204" pitchFamily="34" charset="0"/>
                <a:cs typeface="Arial" panose="020B0604020202020204"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dirty="0"/>
              <a:t>Click to edit Master text styles</a:t>
            </a:r>
          </a:p>
        </p:txBody>
      </p:sp>
      <p:sp>
        <p:nvSpPr>
          <p:cNvPr id="9"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anose="020B0604020202020204" pitchFamily="34" charset="0"/>
                <a:cs typeface="Arial" panose="020B0604020202020204" pitchFamily="34" charset="0"/>
              </a:defRPr>
            </a:lvl1pPr>
          </a:lstStyle>
          <a:p>
            <a:fld id="{3C4F54F3-C349-4609-AFEE-01462D5C7942}" type="slidenum">
              <a:rPr lang="en-GB" smtClean="0"/>
              <a:t>‹#›</a:t>
            </a:fld>
            <a:endParaRPr lang="en-GB" dirty="0"/>
          </a:p>
        </p:txBody>
      </p:sp>
      <p:sp>
        <p:nvSpPr>
          <p:cNvPr id="10"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anose="020B0604020202020204" pitchFamily="34" charset="0"/>
                <a:ea typeface="+mj-ea"/>
                <a:cs typeface="Arial" panose="020B0604020202020204" pitchFamily="34" charset="0"/>
              </a:defRPr>
            </a:lvl1pPr>
          </a:lstStyle>
          <a:p>
            <a:r>
              <a:rPr lang="en-GB" noProof="0" dirty="0"/>
              <a:t>Click to add title</a:t>
            </a:r>
          </a:p>
        </p:txBody>
      </p:sp>
      <p:sp>
        <p:nvSpPr>
          <p:cNvPr id="6" name="Content Placeholder 2"/>
          <p:cNvSpPr>
            <a:spLocks noGrp="1"/>
          </p:cNvSpPr>
          <p:nvPr>
            <p:ph idx="15" hasCustomPrompt="1"/>
          </p:nvPr>
        </p:nvSpPr>
        <p:spPr>
          <a:xfrm>
            <a:off x="4680000" y="1234440"/>
            <a:ext cx="4086000" cy="1618488"/>
          </a:xfrm>
          <a:prstGeom prst="rect">
            <a:avLst/>
          </a:prstGeom>
        </p:spPr>
        <p:txBody>
          <a:bodyPr/>
          <a:lstStyle>
            <a:lvl1pPr marL="179705" indent="-179705">
              <a:lnSpc>
                <a:spcPct val="100000"/>
              </a:lnSpc>
              <a:spcBef>
                <a:spcPts val="0"/>
              </a:spcBef>
              <a:buClr>
                <a:srgbClr val="830051"/>
              </a:buClr>
              <a:buFont typeface="Arial" panose="020B0604020202020204" pitchFamily="34" charset="0"/>
              <a:buChar char="•"/>
              <a:defRPr sz="1800">
                <a:solidFill>
                  <a:schemeClr val="tx1"/>
                </a:solidFill>
                <a:latin typeface="Arial" panose="020B0604020202020204" pitchFamily="34" charset="0"/>
                <a:cs typeface="Arial" panose="020B0604020202020204" pitchFamily="34" charset="0"/>
              </a:defRPr>
            </a:lvl1pPr>
            <a:lvl2pPr marL="539750" indent="-179705">
              <a:lnSpc>
                <a:spcPct val="100000"/>
              </a:lnSpc>
              <a:spcBef>
                <a:spcPts val="0"/>
              </a:spcBef>
              <a:defRPr sz="1800" baseline="0">
                <a:solidFill>
                  <a:schemeClr val="tx1"/>
                </a:solidFill>
                <a:latin typeface="Arial" panose="020B0604020202020204" pitchFamily="34" charset="0"/>
                <a:cs typeface="Arial" panose="020B0604020202020204" pitchFamily="34" charset="0"/>
              </a:defRPr>
            </a:lvl2pPr>
            <a:lvl3pPr>
              <a:defRPr sz="1400" baseline="0">
                <a:latin typeface="Arial" panose="020B0604020202020204" pitchFamily="34" charset="0"/>
                <a:cs typeface="Arial" panose="020B0604020202020204" pitchFamily="34" charset="0"/>
              </a:defRPr>
            </a:lvl3pPr>
            <a:lvl4pPr marL="622935" indent="-179705">
              <a:defRPr sz="1400">
                <a:latin typeface="Arial" panose="020B0604020202020204" pitchFamily="34" charset="0"/>
                <a:cs typeface="Arial" panose="020B0604020202020204" pitchFamily="34" charset="0"/>
              </a:defRPr>
            </a:lvl4pPr>
            <a:lvl5pPr marL="622935">
              <a:defRPr sz="1400">
                <a:latin typeface="Arial" panose="020B0604020202020204" pitchFamily="34" charset="0"/>
                <a:cs typeface="Arial" panose="020B0604020202020204" pitchFamily="34" charset="0"/>
              </a:defRPr>
            </a:lvl5pPr>
            <a:lvl6pPr>
              <a:defRPr>
                <a:latin typeface="Arial" panose="020B0604020202020204" pitchFamily="34" charset="0"/>
                <a:cs typeface="Arial" panose="020B0604020202020204"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ody and Content Right 2">
    <p:spTree>
      <p:nvGrpSpPr>
        <p:cNvPr id="1" name=""/>
        <p:cNvGrpSpPr/>
        <p:nvPr/>
      </p:nvGrpSpPr>
      <p:grpSpPr>
        <a:xfrm>
          <a:off x="0" y="0"/>
          <a:ext cx="0" cy="0"/>
          <a:chOff x="0" y="0"/>
          <a:chExt cx="0" cy="0"/>
        </a:xfrm>
      </p:grpSpPr>
      <p:sp>
        <p:nvSpPr>
          <p:cNvPr id="7" name="Text Placeholder 3"/>
          <p:cNvSpPr>
            <a:spLocks noGrp="1"/>
          </p:cNvSpPr>
          <p:nvPr>
            <p:ph type="body" sz="quarter" idx="11"/>
          </p:nvPr>
        </p:nvSpPr>
        <p:spPr>
          <a:xfrm>
            <a:off x="237600" y="1237099"/>
            <a:ext cx="4086000" cy="1620000"/>
          </a:xfrm>
          <a:prstGeom prst="rect">
            <a:avLst/>
          </a:prstGeom>
        </p:spPr>
        <p:txBody>
          <a:bodyPr vert="horz"/>
          <a:lstStyle>
            <a:lvl1pPr marL="0" indent="0" algn="l">
              <a:spcBef>
                <a:spcPts val="0"/>
              </a:spcBef>
              <a:buNone/>
              <a:defRPr sz="1800" baseline="0">
                <a:solidFill>
                  <a:schemeClr val="tx1"/>
                </a:solidFill>
                <a:latin typeface="Arial" panose="020B0604020202020204" pitchFamily="34" charset="0"/>
                <a:cs typeface="Arial" panose="020B0604020202020204"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dirty="0"/>
              <a:t>Click to edit Master text styles</a:t>
            </a:r>
          </a:p>
        </p:txBody>
      </p:sp>
      <p:sp>
        <p:nvSpPr>
          <p:cNvPr id="10"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anose="020B0604020202020204" pitchFamily="34" charset="0"/>
                <a:cs typeface="Arial" panose="020B0604020202020204" pitchFamily="34" charset="0"/>
              </a:defRPr>
            </a:lvl1pPr>
          </a:lstStyle>
          <a:p>
            <a:fld id="{3C4F54F3-C349-4609-AFEE-01462D5C7942}" type="slidenum">
              <a:rPr lang="en-GB" smtClean="0"/>
              <a:t>‹#›</a:t>
            </a:fld>
            <a:endParaRPr lang="en-GB" dirty="0"/>
          </a:p>
        </p:txBody>
      </p:sp>
      <p:sp>
        <p:nvSpPr>
          <p:cNvPr id="11"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anose="020B0604020202020204" pitchFamily="34" charset="0"/>
                <a:ea typeface="+mj-ea"/>
                <a:cs typeface="Arial" panose="020B0604020202020204" pitchFamily="34" charset="0"/>
              </a:defRPr>
            </a:lvl1pPr>
          </a:lstStyle>
          <a:p>
            <a:r>
              <a:rPr lang="en-GB" noProof="0" dirty="0"/>
              <a:t>Click to add title</a:t>
            </a:r>
          </a:p>
        </p:txBody>
      </p:sp>
      <p:sp>
        <p:nvSpPr>
          <p:cNvPr id="8" name="Content Placeholder 2"/>
          <p:cNvSpPr>
            <a:spLocks noGrp="1"/>
          </p:cNvSpPr>
          <p:nvPr>
            <p:ph idx="17" hasCustomPrompt="1"/>
          </p:nvPr>
        </p:nvSpPr>
        <p:spPr>
          <a:xfrm>
            <a:off x="4678499" y="2725591"/>
            <a:ext cx="4086000" cy="1618488"/>
          </a:xfrm>
          <a:prstGeom prst="rect">
            <a:avLst/>
          </a:prstGeom>
        </p:spPr>
        <p:txBody>
          <a:bodyPr/>
          <a:lstStyle>
            <a:lvl1pPr marL="179705" indent="-179705">
              <a:lnSpc>
                <a:spcPct val="100000"/>
              </a:lnSpc>
              <a:spcBef>
                <a:spcPts val="0"/>
              </a:spcBef>
              <a:buClr>
                <a:srgbClr val="830051"/>
              </a:buClr>
              <a:buFont typeface="Arial" panose="020B0604020202020204" pitchFamily="34" charset="0"/>
              <a:buChar char="•"/>
              <a:defRPr sz="1800">
                <a:solidFill>
                  <a:schemeClr val="tx1"/>
                </a:solidFill>
                <a:latin typeface="Arial" panose="020B0604020202020204" pitchFamily="34" charset="0"/>
                <a:cs typeface="Arial" panose="020B0604020202020204" pitchFamily="34" charset="0"/>
              </a:defRPr>
            </a:lvl1pPr>
            <a:lvl2pPr marL="539750" indent="-179705">
              <a:lnSpc>
                <a:spcPct val="100000"/>
              </a:lnSpc>
              <a:spcBef>
                <a:spcPts val="0"/>
              </a:spcBef>
              <a:defRPr sz="1800" baseline="0">
                <a:solidFill>
                  <a:schemeClr val="tx1"/>
                </a:solidFill>
                <a:latin typeface="Arial" panose="020B0604020202020204" pitchFamily="34" charset="0"/>
                <a:cs typeface="Arial" panose="020B0604020202020204" pitchFamily="34" charset="0"/>
              </a:defRPr>
            </a:lvl2pPr>
            <a:lvl3pPr>
              <a:defRPr sz="1400" baseline="0">
                <a:latin typeface="Arial" panose="020B0604020202020204" pitchFamily="34" charset="0"/>
                <a:cs typeface="Arial" panose="020B0604020202020204" pitchFamily="34" charset="0"/>
              </a:defRPr>
            </a:lvl3pPr>
            <a:lvl4pPr marL="622935" indent="-179705">
              <a:defRPr sz="1400">
                <a:latin typeface="Arial" panose="020B0604020202020204" pitchFamily="34" charset="0"/>
                <a:cs typeface="Arial" panose="020B0604020202020204" pitchFamily="34" charset="0"/>
              </a:defRPr>
            </a:lvl4pPr>
            <a:lvl5pPr marL="622935">
              <a:defRPr sz="1400">
                <a:latin typeface="Arial" panose="020B0604020202020204" pitchFamily="34" charset="0"/>
                <a:cs typeface="Arial" panose="020B0604020202020204" pitchFamily="34" charset="0"/>
              </a:defRPr>
            </a:lvl5pPr>
            <a:lvl6pPr>
              <a:defRPr>
                <a:latin typeface="Arial" panose="020B0604020202020204" pitchFamily="34" charset="0"/>
                <a:cs typeface="Arial" panose="020B0604020202020204"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
        <p:nvSpPr>
          <p:cNvPr id="9" name="Content Placeholder 2"/>
          <p:cNvSpPr>
            <a:spLocks noGrp="1"/>
          </p:cNvSpPr>
          <p:nvPr>
            <p:ph idx="16" hasCustomPrompt="1"/>
          </p:nvPr>
        </p:nvSpPr>
        <p:spPr>
          <a:xfrm>
            <a:off x="4680000" y="1234440"/>
            <a:ext cx="4086000" cy="1371600"/>
          </a:xfrm>
          <a:prstGeom prst="rect">
            <a:avLst/>
          </a:prstGeom>
        </p:spPr>
        <p:txBody>
          <a:bodyPr/>
          <a:lstStyle>
            <a:lvl1pPr marL="179705" indent="-179705">
              <a:lnSpc>
                <a:spcPct val="100000"/>
              </a:lnSpc>
              <a:spcBef>
                <a:spcPts val="0"/>
              </a:spcBef>
              <a:buClr>
                <a:srgbClr val="830051"/>
              </a:buClr>
              <a:buFont typeface="Arial" panose="020B0604020202020204" pitchFamily="34" charset="0"/>
              <a:buChar char="•"/>
              <a:defRPr sz="1800">
                <a:solidFill>
                  <a:schemeClr val="tx1"/>
                </a:solidFill>
                <a:latin typeface="Arial" panose="020B0604020202020204" pitchFamily="34" charset="0"/>
                <a:cs typeface="Arial" panose="020B0604020202020204" pitchFamily="34" charset="0"/>
              </a:defRPr>
            </a:lvl1pPr>
            <a:lvl2pPr marL="539750" indent="-179705">
              <a:lnSpc>
                <a:spcPct val="100000"/>
              </a:lnSpc>
              <a:spcBef>
                <a:spcPts val="0"/>
              </a:spcBef>
              <a:defRPr sz="1800" baseline="0">
                <a:solidFill>
                  <a:schemeClr val="tx1"/>
                </a:solidFill>
                <a:latin typeface="Arial" panose="020B0604020202020204" pitchFamily="34" charset="0"/>
                <a:cs typeface="Arial" panose="020B0604020202020204" pitchFamily="34" charset="0"/>
              </a:defRPr>
            </a:lvl2pPr>
            <a:lvl3pPr>
              <a:defRPr sz="1400" baseline="0">
                <a:latin typeface="Arial" panose="020B0604020202020204" pitchFamily="34" charset="0"/>
                <a:cs typeface="Arial" panose="020B0604020202020204" pitchFamily="34" charset="0"/>
              </a:defRPr>
            </a:lvl3pPr>
            <a:lvl4pPr marL="622935" indent="-179705">
              <a:defRPr sz="1400">
                <a:latin typeface="Arial" panose="020B0604020202020204" pitchFamily="34" charset="0"/>
                <a:cs typeface="Arial" panose="020B0604020202020204" pitchFamily="34" charset="0"/>
              </a:defRPr>
            </a:lvl4pPr>
            <a:lvl5pPr marL="622935">
              <a:defRPr sz="1400">
                <a:latin typeface="Arial" panose="020B0604020202020204" pitchFamily="34" charset="0"/>
                <a:cs typeface="Arial" panose="020B0604020202020204" pitchFamily="34" charset="0"/>
              </a:defRPr>
            </a:lvl5pPr>
            <a:lvl6pPr>
              <a:defRPr>
                <a:latin typeface="Arial" panose="020B0604020202020204" pitchFamily="34" charset="0"/>
                <a:cs typeface="Arial" panose="020B0604020202020204"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ouble Content">
    <p:spTree>
      <p:nvGrpSpPr>
        <p:cNvPr id="1" name=""/>
        <p:cNvGrpSpPr/>
        <p:nvPr/>
      </p:nvGrpSpPr>
      <p:grpSpPr>
        <a:xfrm>
          <a:off x="0" y="0"/>
          <a:ext cx="0" cy="0"/>
          <a:chOff x="0" y="0"/>
          <a:chExt cx="0" cy="0"/>
        </a:xfrm>
      </p:grpSpPr>
      <p:sp>
        <p:nvSpPr>
          <p:cNvPr id="7"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anose="020B0604020202020204" pitchFamily="34" charset="0"/>
                <a:cs typeface="Arial" panose="020B0604020202020204" pitchFamily="34" charset="0"/>
              </a:defRPr>
            </a:lvl1pPr>
          </a:lstStyle>
          <a:p>
            <a:fld id="{3C4F54F3-C349-4609-AFEE-01462D5C7942}" type="slidenum">
              <a:rPr lang="en-GB" smtClean="0"/>
              <a:t>‹#›</a:t>
            </a:fld>
            <a:endParaRPr lang="en-GB" dirty="0"/>
          </a:p>
        </p:txBody>
      </p:sp>
      <p:sp>
        <p:nvSpPr>
          <p:cNvPr id="8"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anose="020B0604020202020204" pitchFamily="34" charset="0"/>
                <a:ea typeface="+mj-ea"/>
                <a:cs typeface="Arial" panose="020B0604020202020204" pitchFamily="34" charset="0"/>
              </a:defRPr>
            </a:lvl1pPr>
          </a:lstStyle>
          <a:p>
            <a:r>
              <a:rPr lang="en-GB" noProof="0" dirty="0"/>
              <a:t>Click to add title</a:t>
            </a:r>
          </a:p>
        </p:txBody>
      </p:sp>
      <p:sp>
        <p:nvSpPr>
          <p:cNvPr id="6" name="Content Placeholder 2"/>
          <p:cNvSpPr>
            <a:spLocks noGrp="1"/>
          </p:cNvSpPr>
          <p:nvPr>
            <p:ph idx="16" hasCustomPrompt="1"/>
          </p:nvPr>
        </p:nvSpPr>
        <p:spPr>
          <a:xfrm>
            <a:off x="237061" y="1234440"/>
            <a:ext cx="4086000" cy="1618488"/>
          </a:xfrm>
          <a:prstGeom prst="rect">
            <a:avLst/>
          </a:prstGeom>
        </p:spPr>
        <p:txBody>
          <a:bodyPr/>
          <a:lstStyle>
            <a:lvl1pPr marL="179705" indent="-179705">
              <a:lnSpc>
                <a:spcPct val="100000"/>
              </a:lnSpc>
              <a:spcBef>
                <a:spcPts val="0"/>
              </a:spcBef>
              <a:buClr>
                <a:srgbClr val="830051"/>
              </a:buClr>
              <a:buFont typeface="Arial" panose="020B0604020202020204" pitchFamily="34" charset="0"/>
              <a:buChar char="•"/>
              <a:defRPr sz="1800">
                <a:solidFill>
                  <a:schemeClr val="tx1"/>
                </a:solidFill>
                <a:latin typeface="Arial" panose="020B0604020202020204" pitchFamily="34" charset="0"/>
                <a:cs typeface="Arial" panose="020B0604020202020204" pitchFamily="34" charset="0"/>
              </a:defRPr>
            </a:lvl1pPr>
            <a:lvl2pPr marL="539750" indent="-179705">
              <a:lnSpc>
                <a:spcPct val="100000"/>
              </a:lnSpc>
              <a:spcBef>
                <a:spcPts val="0"/>
              </a:spcBef>
              <a:defRPr sz="1800" baseline="0">
                <a:solidFill>
                  <a:schemeClr val="tx1"/>
                </a:solidFill>
                <a:latin typeface="Arial" panose="020B0604020202020204" pitchFamily="34" charset="0"/>
                <a:cs typeface="Arial" panose="020B0604020202020204" pitchFamily="34" charset="0"/>
              </a:defRPr>
            </a:lvl2pPr>
            <a:lvl3pPr>
              <a:defRPr sz="1400" baseline="0">
                <a:latin typeface="Arial" panose="020B0604020202020204" pitchFamily="34" charset="0"/>
                <a:cs typeface="Arial" panose="020B0604020202020204" pitchFamily="34" charset="0"/>
              </a:defRPr>
            </a:lvl3pPr>
            <a:lvl4pPr marL="622935" indent="-179705">
              <a:defRPr sz="1400">
                <a:latin typeface="Arial" panose="020B0604020202020204" pitchFamily="34" charset="0"/>
                <a:cs typeface="Arial" panose="020B0604020202020204" pitchFamily="34" charset="0"/>
              </a:defRPr>
            </a:lvl4pPr>
            <a:lvl5pPr marL="622935">
              <a:defRPr sz="1400">
                <a:latin typeface="Arial" panose="020B0604020202020204" pitchFamily="34" charset="0"/>
                <a:cs typeface="Arial" panose="020B0604020202020204" pitchFamily="34" charset="0"/>
              </a:defRPr>
            </a:lvl5pPr>
            <a:lvl6pPr>
              <a:defRPr>
                <a:latin typeface="Arial" panose="020B0604020202020204" pitchFamily="34" charset="0"/>
                <a:cs typeface="Arial" panose="020B0604020202020204"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
        <p:nvSpPr>
          <p:cNvPr id="11" name="Content Placeholder 2"/>
          <p:cNvSpPr>
            <a:spLocks noGrp="1"/>
          </p:cNvSpPr>
          <p:nvPr>
            <p:ph idx="17" hasCustomPrompt="1"/>
          </p:nvPr>
        </p:nvSpPr>
        <p:spPr>
          <a:xfrm>
            <a:off x="4680000" y="1234440"/>
            <a:ext cx="4086000" cy="1618488"/>
          </a:xfrm>
          <a:prstGeom prst="rect">
            <a:avLst/>
          </a:prstGeom>
        </p:spPr>
        <p:txBody>
          <a:bodyPr/>
          <a:lstStyle>
            <a:lvl1pPr marL="179705" indent="-179705">
              <a:lnSpc>
                <a:spcPct val="100000"/>
              </a:lnSpc>
              <a:spcBef>
                <a:spcPts val="0"/>
              </a:spcBef>
              <a:buClr>
                <a:srgbClr val="830051"/>
              </a:buClr>
              <a:buFont typeface="Arial" panose="020B0604020202020204" pitchFamily="34" charset="0"/>
              <a:buChar char="•"/>
              <a:defRPr sz="1800">
                <a:solidFill>
                  <a:schemeClr val="tx1"/>
                </a:solidFill>
                <a:latin typeface="Arial" panose="020B0604020202020204" pitchFamily="34" charset="0"/>
                <a:cs typeface="Arial" panose="020B0604020202020204" pitchFamily="34" charset="0"/>
              </a:defRPr>
            </a:lvl1pPr>
            <a:lvl2pPr marL="539750" indent="-179705">
              <a:lnSpc>
                <a:spcPct val="100000"/>
              </a:lnSpc>
              <a:spcBef>
                <a:spcPts val="0"/>
              </a:spcBef>
              <a:defRPr sz="1800" baseline="0">
                <a:solidFill>
                  <a:schemeClr val="tx1"/>
                </a:solidFill>
                <a:latin typeface="Arial" panose="020B0604020202020204" pitchFamily="34" charset="0"/>
                <a:cs typeface="Arial" panose="020B0604020202020204" pitchFamily="34" charset="0"/>
              </a:defRPr>
            </a:lvl2pPr>
            <a:lvl3pPr>
              <a:defRPr sz="1400" baseline="0">
                <a:latin typeface="Arial" panose="020B0604020202020204" pitchFamily="34" charset="0"/>
                <a:cs typeface="Arial" panose="020B0604020202020204" pitchFamily="34" charset="0"/>
              </a:defRPr>
            </a:lvl3pPr>
            <a:lvl4pPr marL="622935" indent="-179705">
              <a:defRPr sz="1400">
                <a:latin typeface="Arial" panose="020B0604020202020204" pitchFamily="34" charset="0"/>
                <a:cs typeface="Arial" panose="020B0604020202020204" pitchFamily="34" charset="0"/>
              </a:defRPr>
            </a:lvl4pPr>
            <a:lvl5pPr marL="622935">
              <a:defRPr sz="1400">
                <a:latin typeface="Arial" panose="020B0604020202020204" pitchFamily="34" charset="0"/>
                <a:cs typeface="Arial" panose="020B0604020202020204" pitchFamily="34" charset="0"/>
              </a:defRPr>
            </a:lvl5pPr>
            <a:lvl6pPr>
              <a:defRPr>
                <a:latin typeface="Arial" panose="020B0604020202020204" pitchFamily="34" charset="0"/>
                <a:cs typeface="Arial" panose="020B0604020202020204"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riple Headings with Triple Content">
    <p:spTree>
      <p:nvGrpSpPr>
        <p:cNvPr id="1" name=""/>
        <p:cNvGrpSpPr/>
        <p:nvPr/>
      </p:nvGrpSpPr>
      <p:grpSpPr>
        <a:xfrm>
          <a:off x="0" y="0"/>
          <a:ext cx="0" cy="0"/>
          <a:chOff x="0" y="0"/>
          <a:chExt cx="0" cy="0"/>
        </a:xfrm>
      </p:grpSpPr>
      <p:sp>
        <p:nvSpPr>
          <p:cNvPr id="7" name="Text Placeholder 3"/>
          <p:cNvSpPr>
            <a:spLocks noGrp="1"/>
          </p:cNvSpPr>
          <p:nvPr>
            <p:ph type="body" sz="quarter" idx="11"/>
          </p:nvPr>
        </p:nvSpPr>
        <p:spPr>
          <a:xfrm>
            <a:off x="237600" y="1329335"/>
            <a:ext cx="2664000" cy="702000"/>
          </a:xfrm>
          <a:prstGeom prst="rect">
            <a:avLst/>
          </a:prstGeom>
        </p:spPr>
        <p:txBody>
          <a:bodyPr vert="horz"/>
          <a:lstStyle>
            <a:lvl1pPr marL="0" indent="0" algn="l">
              <a:spcBef>
                <a:spcPts val="0"/>
              </a:spcBef>
              <a:buNone/>
              <a:defRPr sz="1200" b="1" baseline="0">
                <a:solidFill>
                  <a:schemeClr val="tx1"/>
                </a:solidFill>
                <a:latin typeface="Arial" panose="020B0604020202020204" pitchFamily="34" charset="0"/>
                <a:cs typeface="Arial" panose="020B0604020202020204"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dirty="0"/>
              <a:t>Click to edit Master text styles</a:t>
            </a:r>
          </a:p>
        </p:txBody>
      </p:sp>
      <p:sp>
        <p:nvSpPr>
          <p:cNvPr id="8" name="Text Placeholder 3"/>
          <p:cNvSpPr>
            <a:spLocks noGrp="1"/>
          </p:cNvSpPr>
          <p:nvPr>
            <p:ph type="body" sz="quarter" idx="12"/>
          </p:nvPr>
        </p:nvSpPr>
        <p:spPr>
          <a:xfrm>
            <a:off x="6264000" y="1337391"/>
            <a:ext cx="2664000" cy="702000"/>
          </a:xfrm>
          <a:prstGeom prst="rect">
            <a:avLst/>
          </a:prstGeom>
        </p:spPr>
        <p:txBody>
          <a:bodyPr vert="horz"/>
          <a:lstStyle>
            <a:lvl1pPr marL="0" indent="0" algn="l">
              <a:spcBef>
                <a:spcPts val="0"/>
              </a:spcBef>
              <a:buNone/>
              <a:defRPr sz="1200" b="1" baseline="0">
                <a:solidFill>
                  <a:schemeClr val="tx1"/>
                </a:solidFill>
                <a:latin typeface="Arial" panose="020B0604020202020204" pitchFamily="34" charset="0"/>
                <a:cs typeface="Arial" panose="020B0604020202020204"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a:t>Click to edit Master text styles</a:t>
            </a:r>
          </a:p>
        </p:txBody>
      </p:sp>
      <p:sp>
        <p:nvSpPr>
          <p:cNvPr id="13" name="Text Placeholder 3"/>
          <p:cNvSpPr>
            <a:spLocks noGrp="1"/>
          </p:cNvSpPr>
          <p:nvPr>
            <p:ph type="body" sz="quarter" idx="13"/>
          </p:nvPr>
        </p:nvSpPr>
        <p:spPr>
          <a:xfrm>
            <a:off x="3240000" y="1329335"/>
            <a:ext cx="2664000" cy="702000"/>
          </a:xfrm>
          <a:prstGeom prst="rect">
            <a:avLst/>
          </a:prstGeom>
        </p:spPr>
        <p:txBody>
          <a:bodyPr vert="horz"/>
          <a:lstStyle>
            <a:lvl1pPr marL="0" indent="0" algn="l">
              <a:spcBef>
                <a:spcPts val="0"/>
              </a:spcBef>
              <a:buNone/>
              <a:defRPr sz="1200" b="1" baseline="0">
                <a:solidFill>
                  <a:schemeClr val="tx1"/>
                </a:solidFill>
                <a:latin typeface="Arial" panose="020B0604020202020204" pitchFamily="34" charset="0"/>
                <a:cs typeface="Arial" panose="020B0604020202020204"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dirty="0"/>
              <a:t>Click to edit Master text styles</a:t>
            </a:r>
          </a:p>
        </p:txBody>
      </p:sp>
      <p:sp>
        <p:nvSpPr>
          <p:cNvPr id="15"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anose="020B0604020202020204" pitchFamily="34" charset="0"/>
                <a:cs typeface="Arial" panose="020B0604020202020204" pitchFamily="34" charset="0"/>
              </a:defRPr>
            </a:lvl1pPr>
          </a:lstStyle>
          <a:p>
            <a:fld id="{3C4F54F3-C349-4609-AFEE-01462D5C7942}" type="slidenum">
              <a:rPr lang="en-GB" smtClean="0"/>
              <a:t>‹#›</a:t>
            </a:fld>
            <a:endParaRPr lang="en-GB" dirty="0"/>
          </a:p>
        </p:txBody>
      </p:sp>
      <p:sp>
        <p:nvSpPr>
          <p:cNvPr id="14"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anose="020B0604020202020204" pitchFamily="34" charset="0"/>
                <a:ea typeface="+mj-ea"/>
                <a:cs typeface="Arial" panose="020B0604020202020204" pitchFamily="34" charset="0"/>
              </a:defRPr>
            </a:lvl1pPr>
          </a:lstStyle>
          <a:p>
            <a:r>
              <a:rPr lang="en-GB" noProof="0" dirty="0"/>
              <a:t>Click to add title</a:t>
            </a:r>
          </a:p>
        </p:txBody>
      </p:sp>
      <p:sp>
        <p:nvSpPr>
          <p:cNvPr id="11" name="Content Placeholder 2"/>
          <p:cNvSpPr>
            <a:spLocks noGrp="1"/>
          </p:cNvSpPr>
          <p:nvPr>
            <p:ph idx="17" hasCustomPrompt="1"/>
          </p:nvPr>
        </p:nvSpPr>
        <p:spPr>
          <a:xfrm>
            <a:off x="237600" y="2072820"/>
            <a:ext cx="2664000" cy="2015968"/>
          </a:xfrm>
          <a:prstGeom prst="rect">
            <a:avLst/>
          </a:prstGeom>
        </p:spPr>
        <p:txBody>
          <a:bodyPr/>
          <a:lstStyle>
            <a:lvl1pPr marL="179705" indent="-179705">
              <a:lnSpc>
                <a:spcPct val="100000"/>
              </a:lnSpc>
              <a:spcBef>
                <a:spcPts val="0"/>
              </a:spcBef>
              <a:buClr>
                <a:schemeClr val="tx2"/>
              </a:buClr>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1pPr>
            <a:lvl2pPr marL="539750" indent="-179705">
              <a:lnSpc>
                <a:spcPct val="100000"/>
              </a:lnSpc>
              <a:spcBef>
                <a:spcPts val="0"/>
              </a:spcBef>
              <a:defRPr sz="1400" baseline="0">
                <a:solidFill>
                  <a:schemeClr val="tx1"/>
                </a:solidFill>
                <a:latin typeface="Arial" panose="020B0604020202020204" pitchFamily="34" charset="0"/>
                <a:cs typeface="Arial" panose="020B0604020202020204" pitchFamily="34" charset="0"/>
              </a:defRPr>
            </a:lvl2pPr>
            <a:lvl3pPr>
              <a:defRPr sz="1400" baseline="0">
                <a:latin typeface="Arial" panose="020B0604020202020204" pitchFamily="34" charset="0"/>
                <a:cs typeface="Arial" panose="020B0604020202020204" pitchFamily="34" charset="0"/>
              </a:defRPr>
            </a:lvl3pPr>
            <a:lvl4pPr marL="622935" indent="-179705">
              <a:defRPr sz="1400">
                <a:latin typeface="Arial" panose="020B0604020202020204" pitchFamily="34" charset="0"/>
                <a:cs typeface="Arial" panose="020B0604020202020204" pitchFamily="34" charset="0"/>
              </a:defRPr>
            </a:lvl4pPr>
            <a:lvl5pPr marL="622935">
              <a:defRPr sz="1400">
                <a:latin typeface="Arial" panose="020B0604020202020204" pitchFamily="34" charset="0"/>
                <a:cs typeface="Arial" panose="020B0604020202020204" pitchFamily="34" charset="0"/>
              </a:defRPr>
            </a:lvl5pPr>
            <a:lvl6pPr>
              <a:defRPr>
                <a:latin typeface="Arial" panose="020B0604020202020204" pitchFamily="34" charset="0"/>
                <a:cs typeface="Arial" panose="020B0604020202020204"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
        <p:nvSpPr>
          <p:cNvPr id="16" name="Content Placeholder 2"/>
          <p:cNvSpPr>
            <a:spLocks noGrp="1"/>
          </p:cNvSpPr>
          <p:nvPr>
            <p:ph idx="18" hasCustomPrompt="1"/>
          </p:nvPr>
        </p:nvSpPr>
        <p:spPr>
          <a:xfrm>
            <a:off x="3250223" y="2072820"/>
            <a:ext cx="2664000" cy="2015968"/>
          </a:xfrm>
          <a:prstGeom prst="rect">
            <a:avLst/>
          </a:prstGeom>
        </p:spPr>
        <p:txBody>
          <a:bodyPr/>
          <a:lstStyle>
            <a:lvl1pPr marL="179705" indent="-179705">
              <a:lnSpc>
                <a:spcPct val="100000"/>
              </a:lnSpc>
              <a:spcBef>
                <a:spcPts val="0"/>
              </a:spcBef>
              <a:buClr>
                <a:schemeClr val="tx2"/>
              </a:buClr>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1pPr>
            <a:lvl2pPr marL="539750" indent="-179705">
              <a:lnSpc>
                <a:spcPct val="100000"/>
              </a:lnSpc>
              <a:spcBef>
                <a:spcPts val="0"/>
              </a:spcBef>
              <a:defRPr sz="1400" baseline="0">
                <a:solidFill>
                  <a:schemeClr val="tx1"/>
                </a:solidFill>
                <a:latin typeface="Arial" panose="020B0604020202020204" pitchFamily="34" charset="0"/>
                <a:cs typeface="Arial" panose="020B0604020202020204" pitchFamily="34" charset="0"/>
              </a:defRPr>
            </a:lvl2pPr>
            <a:lvl3pPr>
              <a:defRPr sz="1400" baseline="0">
                <a:latin typeface="Arial" panose="020B0604020202020204" pitchFamily="34" charset="0"/>
                <a:cs typeface="Arial" panose="020B0604020202020204" pitchFamily="34" charset="0"/>
              </a:defRPr>
            </a:lvl3pPr>
            <a:lvl4pPr marL="622935" indent="-179705">
              <a:defRPr sz="1400">
                <a:latin typeface="Arial" panose="020B0604020202020204" pitchFamily="34" charset="0"/>
                <a:cs typeface="Arial" panose="020B0604020202020204" pitchFamily="34" charset="0"/>
              </a:defRPr>
            </a:lvl4pPr>
            <a:lvl5pPr marL="622935">
              <a:defRPr sz="1400">
                <a:latin typeface="Arial" panose="020B0604020202020204" pitchFamily="34" charset="0"/>
                <a:cs typeface="Arial" panose="020B0604020202020204" pitchFamily="34" charset="0"/>
              </a:defRPr>
            </a:lvl5pPr>
            <a:lvl6pPr>
              <a:defRPr>
                <a:latin typeface="Arial" panose="020B0604020202020204" pitchFamily="34" charset="0"/>
                <a:cs typeface="Arial" panose="020B0604020202020204"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
        <p:nvSpPr>
          <p:cNvPr id="17" name="Content Placeholder 2"/>
          <p:cNvSpPr>
            <a:spLocks noGrp="1"/>
          </p:cNvSpPr>
          <p:nvPr>
            <p:ph idx="19" hasCustomPrompt="1"/>
          </p:nvPr>
        </p:nvSpPr>
        <p:spPr>
          <a:xfrm>
            <a:off x="6274223" y="2072820"/>
            <a:ext cx="2664000" cy="2015968"/>
          </a:xfrm>
          <a:prstGeom prst="rect">
            <a:avLst/>
          </a:prstGeom>
        </p:spPr>
        <p:txBody>
          <a:bodyPr/>
          <a:lstStyle>
            <a:lvl1pPr marL="179705" indent="-179705">
              <a:lnSpc>
                <a:spcPct val="100000"/>
              </a:lnSpc>
              <a:spcBef>
                <a:spcPts val="0"/>
              </a:spcBef>
              <a:buClr>
                <a:schemeClr val="tx2"/>
              </a:buClr>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1pPr>
            <a:lvl2pPr marL="539750" indent="-179705">
              <a:lnSpc>
                <a:spcPct val="100000"/>
              </a:lnSpc>
              <a:spcBef>
                <a:spcPts val="0"/>
              </a:spcBef>
              <a:defRPr sz="1400" baseline="0">
                <a:solidFill>
                  <a:schemeClr val="tx1"/>
                </a:solidFill>
                <a:latin typeface="Arial" panose="020B0604020202020204" pitchFamily="34" charset="0"/>
                <a:cs typeface="Arial" panose="020B0604020202020204" pitchFamily="34" charset="0"/>
              </a:defRPr>
            </a:lvl2pPr>
            <a:lvl3pPr>
              <a:defRPr sz="1400" baseline="0">
                <a:latin typeface="Arial" panose="020B0604020202020204" pitchFamily="34" charset="0"/>
                <a:cs typeface="Arial" panose="020B0604020202020204" pitchFamily="34" charset="0"/>
              </a:defRPr>
            </a:lvl3pPr>
            <a:lvl4pPr marL="622935" indent="-179705">
              <a:defRPr sz="1400">
                <a:latin typeface="Arial" panose="020B0604020202020204" pitchFamily="34" charset="0"/>
                <a:cs typeface="Arial" panose="020B0604020202020204" pitchFamily="34" charset="0"/>
              </a:defRPr>
            </a:lvl4pPr>
            <a:lvl5pPr marL="622935">
              <a:defRPr sz="1400">
                <a:latin typeface="Arial" panose="020B0604020202020204" pitchFamily="34" charset="0"/>
                <a:cs typeface="Arial" panose="020B0604020202020204" pitchFamily="34" charset="0"/>
              </a:defRPr>
            </a:lvl5pPr>
            <a:lvl6pPr>
              <a:defRPr>
                <a:latin typeface="Arial" panose="020B0604020202020204" pitchFamily="34" charset="0"/>
                <a:cs typeface="Arial" panose="020B0604020202020204"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av Contents 1">
    <p:spTree>
      <p:nvGrpSpPr>
        <p:cNvPr id="1" name=""/>
        <p:cNvGrpSpPr/>
        <p:nvPr/>
      </p:nvGrpSpPr>
      <p:grpSpPr>
        <a:xfrm>
          <a:off x="0" y="0"/>
          <a:ext cx="0" cy="0"/>
          <a:chOff x="0" y="0"/>
          <a:chExt cx="0" cy="0"/>
        </a:xfrm>
      </p:grpSpPr>
      <p:sp>
        <p:nvSpPr>
          <p:cNvPr id="32" name="Title 8"/>
          <p:cNvSpPr>
            <a:spLocks noGrp="1"/>
          </p:cNvSpPr>
          <p:nvPr>
            <p:ph type="title" hasCustomPrompt="1"/>
          </p:nvPr>
        </p:nvSpPr>
        <p:spPr>
          <a:xfrm>
            <a:off x="237061" y="144000"/>
            <a:ext cx="8280000" cy="504000"/>
          </a:xfrm>
          <a:prstGeom prst="rect">
            <a:avLst/>
          </a:prstGeom>
        </p:spPr>
        <p:txBody>
          <a:bodyPr vert="horz"/>
          <a:lstStyle>
            <a:lvl1pPr algn="l">
              <a:lnSpc>
                <a:spcPct val="100000"/>
              </a:lnSpc>
              <a:defRPr sz="2400" b="1" baseline="0">
                <a:solidFill>
                  <a:schemeClr val="tx2"/>
                </a:solidFill>
                <a:latin typeface="Arial" panose="020B0604020202020204" pitchFamily="34" charset="0"/>
                <a:cs typeface="Arial" panose="020B0604020202020204" pitchFamily="34" charset="0"/>
              </a:defRPr>
            </a:lvl1pPr>
          </a:lstStyle>
          <a:p>
            <a:r>
              <a:rPr lang="en-GB" noProof="0" dirty="0"/>
              <a:t>Click to add navigation 1 title</a:t>
            </a:r>
          </a:p>
        </p:txBody>
      </p:sp>
      <p:sp>
        <p:nvSpPr>
          <p:cNvPr id="61" name="Table Placeholder 29"/>
          <p:cNvSpPr>
            <a:spLocks noGrp="1"/>
          </p:cNvSpPr>
          <p:nvPr>
            <p:ph type="tbl" sz="quarter" idx="15"/>
          </p:nvPr>
        </p:nvSpPr>
        <p:spPr>
          <a:xfrm>
            <a:off x="986400" y="1298350"/>
            <a:ext cx="5976000" cy="405000"/>
          </a:xfrm>
          <a:prstGeom prst="rect">
            <a:avLst/>
          </a:prstGeom>
          <a:solidFill>
            <a:srgbClr val="D8DCDE"/>
          </a:solidFill>
        </p:spPr>
        <p:txBody>
          <a:bodyPr vert="horz"/>
          <a:lstStyle>
            <a:lvl1pPr marL="0" indent="0">
              <a:buNone/>
              <a:defRPr sz="100">
                <a:latin typeface="Arial" panose="020B0604020202020204" pitchFamily="34" charset="0"/>
                <a:cs typeface="Arial" panose="020B0604020202020204" pitchFamily="34" charset="0"/>
              </a:defRPr>
            </a:lvl1pPr>
          </a:lstStyle>
          <a:p>
            <a:pPr marL="0" marR="0" lvl="0" indent="0" defTabSz="914400" eaLnBrk="1" fontAlgn="auto" latinLnBrk="0" hangingPunct="1">
              <a:lnSpc>
                <a:spcPct val="100000"/>
              </a:lnSpc>
              <a:spcBef>
                <a:spcPts val="0"/>
              </a:spcBef>
              <a:spcAft>
                <a:spcPts val="0"/>
              </a:spcAft>
              <a:buClrTx/>
              <a:buSzTx/>
              <a:buFontTx/>
              <a:buNone/>
              <a:defRPr/>
            </a:pPr>
            <a:endParaRPr kumimoji="0" lang="en-GB" sz="100" b="0" i="0" u="none" strike="noStrike" kern="0" cap="none" spc="0" normalizeH="0" baseline="0" noProof="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62" name="Text Placeholder 2"/>
          <p:cNvSpPr>
            <a:spLocks noGrp="1"/>
          </p:cNvSpPr>
          <p:nvPr>
            <p:ph type="body" sz="quarter" idx="14"/>
          </p:nvPr>
        </p:nvSpPr>
        <p:spPr>
          <a:xfrm>
            <a:off x="1046699" y="1409914"/>
            <a:ext cx="5718173" cy="295649"/>
          </a:xfrm>
          <a:prstGeom prst="rect">
            <a:avLst/>
          </a:prstGeom>
        </p:spPr>
        <p:txBody>
          <a:bodyPr vert="horz"/>
          <a:lstStyle>
            <a:lvl1pPr marL="0" indent="0">
              <a:lnSpc>
                <a:spcPct val="60000"/>
              </a:lnSpc>
              <a:buNone/>
              <a:defRPr sz="1600" b="1">
                <a:solidFill>
                  <a:schemeClr val="tx2"/>
                </a:solidFill>
                <a:latin typeface="Arial" panose="020B0604020202020204" pitchFamily="34" charset="0"/>
                <a:cs typeface="Arial" panose="020B0604020202020204"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marL="0" marR="0" lvl="0" indent="0" defTabSz="914400" eaLnBrk="1" fontAlgn="auto" latinLnBrk="0" hangingPunct="1">
              <a:lnSpc>
                <a:spcPct val="60000"/>
              </a:lnSpc>
              <a:spcBef>
                <a:spcPts val="0"/>
              </a:spcBef>
              <a:spcAft>
                <a:spcPts val="0"/>
              </a:spcAft>
              <a:buClrTx/>
              <a:buSzTx/>
              <a:buFontTx/>
              <a:buNone/>
              <a:defRPr/>
            </a:pPr>
            <a:endParaRPr kumimoji="0" lang="en-GB" sz="1600" b="1" i="0" u="none" strike="noStrike" kern="0" cap="none" spc="0" normalizeH="0" baseline="0" noProof="0" dirty="0">
              <a:ln>
                <a:noFill/>
              </a:ln>
              <a:solidFill>
                <a:srgbClr val="830051"/>
              </a:solidFill>
              <a:effectLst/>
              <a:uLnTx/>
              <a:uFillTx/>
              <a:latin typeface="Arial" panose="020B0604020202020204" pitchFamily="34" charset="0"/>
              <a:cs typeface="Arial" panose="020B0604020202020204" pitchFamily="34" charset="0"/>
            </a:endParaRPr>
          </a:p>
        </p:txBody>
      </p:sp>
      <p:sp>
        <p:nvSpPr>
          <p:cNvPr id="63" name="Text Placeholder 49"/>
          <p:cNvSpPr>
            <a:spLocks noGrp="1"/>
          </p:cNvSpPr>
          <p:nvPr>
            <p:ph type="body" sz="quarter" idx="26" hasCustomPrompt="1"/>
          </p:nvPr>
        </p:nvSpPr>
        <p:spPr>
          <a:xfrm>
            <a:off x="330200" y="1298700"/>
            <a:ext cx="540000" cy="405000"/>
          </a:xfrm>
          <a:prstGeom prst="rect">
            <a:avLst/>
          </a:prstGeom>
          <a:solidFill>
            <a:srgbClr val="D8DCDE"/>
          </a:solidFill>
          <a:ln w="19050" cmpd="sng">
            <a:noFill/>
          </a:ln>
        </p:spPr>
        <p:txBody>
          <a:bodyPr vert="horz" anchor="ctr"/>
          <a:lstStyle>
            <a:lvl1pPr marL="0" indent="0" algn="ctr">
              <a:lnSpc>
                <a:spcPct val="90000"/>
              </a:lnSpc>
              <a:spcBef>
                <a:spcPts val="600"/>
              </a:spcBef>
              <a:buNone/>
              <a:defRPr sz="1800" b="1">
                <a:solidFill>
                  <a:schemeClr val="tx2"/>
                </a:solidFill>
                <a:latin typeface="Arial" panose="020B0604020202020204" pitchFamily="34" charset="0"/>
                <a:cs typeface="Arial" panose="020B0604020202020204" pitchFamily="34" charset="0"/>
              </a:defRPr>
            </a:lvl1pPr>
          </a:lstStyle>
          <a:p>
            <a:pPr marL="0" marR="0" lvl="0" indent="0" algn="ctr" defTabSz="914400" eaLnBrk="1" fontAlgn="auto" latinLnBrk="0" hangingPunct="1">
              <a:lnSpc>
                <a:spcPct val="90000"/>
              </a:lnSpc>
              <a:spcBef>
                <a:spcPts val="600"/>
              </a:spcBef>
              <a:spcAft>
                <a:spcPts val="0"/>
              </a:spcAft>
              <a:buClrTx/>
              <a:buSzTx/>
              <a:buFontTx/>
              <a:buNone/>
              <a:defRPr/>
            </a:pPr>
            <a:r>
              <a:rPr kumimoji="0" lang="en-GB" sz="1800" b="1" i="0" u="none" strike="noStrike" kern="0" cap="none" spc="0" normalizeH="0" baseline="0" noProof="0" dirty="0">
                <a:ln>
                  <a:noFill/>
                </a:ln>
                <a:solidFill>
                  <a:srgbClr val="830051"/>
                </a:solidFill>
                <a:effectLst/>
                <a:uLnTx/>
                <a:uFillTx/>
                <a:latin typeface="Arial" panose="020B0604020202020204" pitchFamily="34" charset="0"/>
                <a:cs typeface="Arial" panose="020B0604020202020204" pitchFamily="34" charset="0"/>
              </a:rPr>
              <a:t>1</a:t>
            </a:r>
          </a:p>
        </p:txBody>
      </p:sp>
      <p:sp>
        <p:nvSpPr>
          <p:cNvPr id="64" name="Table Placeholder 29"/>
          <p:cNvSpPr>
            <a:spLocks noGrp="1"/>
          </p:cNvSpPr>
          <p:nvPr>
            <p:ph type="tbl" sz="quarter" idx="27"/>
          </p:nvPr>
        </p:nvSpPr>
        <p:spPr>
          <a:xfrm>
            <a:off x="987429" y="1802617"/>
            <a:ext cx="5976000" cy="405000"/>
          </a:xfrm>
          <a:prstGeom prst="rect">
            <a:avLst/>
          </a:prstGeom>
          <a:solidFill>
            <a:srgbClr val="D8DCDE"/>
          </a:solidFill>
        </p:spPr>
        <p:txBody>
          <a:bodyPr vert="horz"/>
          <a:lstStyle>
            <a:lvl1pPr marL="0" indent="0">
              <a:buNone/>
              <a:defRPr sz="100">
                <a:latin typeface="Arial" panose="020B0604020202020204" pitchFamily="34" charset="0"/>
                <a:cs typeface="Arial" panose="020B0604020202020204" pitchFamily="34" charset="0"/>
              </a:defRPr>
            </a:lvl1pPr>
          </a:lstStyle>
          <a:p>
            <a:pPr marL="0" marR="0" lvl="0" indent="0" defTabSz="914400" eaLnBrk="1" fontAlgn="auto" latinLnBrk="0" hangingPunct="1">
              <a:lnSpc>
                <a:spcPct val="100000"/>
              </a:lnSpc>
              <a:spcBef>
                <a:spcPts val="0"/>
              </a:spcBef>
              <a:spcAft>
                <a:spcPts val="0"/>
              </a:spcAft>
              <a:buClrTx/>
              <a:buSzTx/>
              <a:buFontTx/>
              <a:buNone/>
              <a:defRPr/>
            </a:pPr>
            <a:endParaRPr kumimoji="0" lang="en-GB" sz="100" b="0" i="0" u="none" strike="noStrike" kern="0" cap="none" spc="0" normalizeH="0" baseline="0" noProof="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65" name="Text Placeholder 2"/>
          <p:cNvSpPr>
            <a:spLocks noGrp="1"/>
          </p:cNvSpPr>
          <p:nvPr>
            <p:ph type="body" sz="quarter" idx="28"/>
          </p:nvPr>
        </p:nvSpPr>
        <p:spPr>
          <a:xfrm>
            <a:off x="1046699" y="1914181"/>
            <a:ext cx="5718173" cy="295649"/>
          </a:xfrm>
          <a:prstGeom prst="rect">
            <a:avLst/>
          </a:prstGeom>
        </p:spPr>
        <p:txBody>
          <a:bodyPr vert="horz"/>
          <a:lstStyle>
            <a:lvl1pPr marL="0" indent="0">
              <a:lnSpc>
                <a:spcPct val="60000"/>
              </a:lnSpc>
              <a:buNone/>
              <a:defRPr sz="1600" b="1" baseline="0">
                <a:solidFill>
                  <a:srgbClr val="C4CACD"/>
                </a:solidFill>
                <a:latin typeface="Arial" panose="020B0604020202020204" pitchFamily="34" charset="0"/>
                <a:cs typeface="Arial" panose="020B0604020202020204"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marL="0" marR="0" lvl="0" indent="0" defTabSz="914400" eaLnBrk="1" fontAlgn="auto" latinLnBrk="0" hangingPunct="1">
              <a:lnSpc>
                <a:spcPct val="60000"/>
              </a:lnSpc>
              <a:spcBef>
                <a:spcPts val="0"/>
              </a:spcBef>
              <a:spcAft>
                <a:spcPts val="0"/>
              </a:spcAft>
              <a:buClrTx/>
              <a:buSzTx/>
              <a:buFontTx/>
              <a:buNone/>
              <a:defRPr/>
            </a:pPr>
            <a:endParaRPr kumimoji="0" lang="en-GB" sz="1600" b="1" i="0" u="none" strike="noStrike" kern="0" cap="none" spc="0" normalizeH="0" baseline="0" noProof="0" dirty="0">
              <a:ln>
                <a:noFill/>
              </a:ln>
              <a:solidFill>
                <a:srgbClr val="C4CACD"/>
              </a:solidFill>
              <a:effectLst/>
              <a:uLnTx/>
              <a:uFillTx/>
              <a:latin typeface="Arial" panose="020B0604020202020204" pitchFamily="34" charset="0"/>
              <a:cs typeface="Arial" panose="020B0604020202020204" pitchFamily="34" charset="0"/>
            </a:endParaRPr>
          </a:p>
        </p:txBody>
      </p:sp>
      <p:sp>
        <p:nvSpPr>
          <p:cNvPr id="66" name="Text Placeholder 49"/>
          <p:cNvSpPr>
            <a:spLocks noGrp="1"/>
          </p:cNvSpPr>
          <p:nvPr>
            <p:ph type="body" sz="quarter" idx="29" hasCustomPrompt="1"/>
          </p:nvPr>
        </p:nvSpPr>
        <p:spPr>
          <a:xfrm>
            <a:off x="330200" y="1802967"/>
            <a:ext cx="540000" cy="405000"/>
          </a:xfrm>
          <a:prstGeom prst="rect">
            <a:avLst/>
          </a:prstGeom>
          <a:solidFill>
            <a:srgbClr val="830051"/>
          </a:solidFill>
          <a:ln w="19050" cmpd="sng">
            <a:noFill/>
          </a:ln>
        </p:spPr>
        <p:txBody>
          <a:bodyPr vert="horz" anchor="ctr"/>
          <a:lstStyle>
            <a:lvl1pPr marL="0" indent="0" algn="ctr">
              <a:lnSpc>
                <a:spcPct val="90000"/>
              </a:lnSpc>
              <a:spcBef>
                <a:spcPts val="0"/>
              </a:spcBef>
              <a:buNone/>
              <a:defRPr sz="1800" b="1">
                <a:solidFill>
                  <a:srgbClr val="C4CACD"/>
                </a:solidFill>
                <a:latin typeface="Arial" panose="020B0604020202020204" pitchFamily="34" charset="0"/>
                <a:cs typeface="Arial" panose="020B0604020202020204" pitchFamily="34" charset="0"/>
              </a:defRPr>
            </a:lvl1pPr>
          </a:lstStyle>
          <a:p>
            <a:pPr marL="0" marR="0" lvl="0" indent="0" algn="ctr" defTabSz="914400" eaLnBrk="1" fontAlgn="auto" latinLnBrk="0" hangingPunct="1">
              <a:lnSpc>
                <a:spcPct val="90000"/>
              </a:lnSpc>
              <a:spcBef>
                <a:spcPts val="0"/>
              </a:spcBef>
              <a:spcAft>
                <a:spcPts val="0"/>
              </a:spcAft>
              <a:buClrTx/>
              <a:buSzTx/>
              <a:buFontTx/>
              <a:buNone/>
              <a:defRPr/>
            </a:pPr>
            <a:r>
              <a:rPr kumimoji="0" lang="en-GB" sz="1800" b="1" i="0" u="none" strike="noStrike" kern="0" cap="none" spc="0" normalizeH="0" baseline="0" noProof="0" dirty="0">
                <a:ln>
                  <a:noFill/>
                </a:ln>
                <a:solidFill>
                  <a:srgbClr val="C4CACD"/>
                </a:solidFill>
                <a:effectLst/>
                <a:uLnTx/>
                <a:uFillTx/>
                <a:latin typeface="Arial" panose="020B0604020202020204" pitchFamily="34" charset="0"/>
                <a:cs typeface="Arial" panose="020B0604020202020204" pitchFamily="34" charset="0"/>
              </a:rPr>
              <a:t>2</a:t>
            </a:r>
          </a:p>
        </p:txBody>
      </p:sp>
      <p:sp>
        <p:nvSpPr>
          <p:cNvPr id="67" name="Table Placeholder 29"/>
          <p:cNvSpPr>
            <a:spLocks noGrp="1"/>
          </p:cNvSpPr>
          <p:nvPr>
            <p:ph type="tbl" sz="quarter" idx="30"/>
          </p:nvPr>
        </p:nvSpPr>
        <p:spPr>
          <a:xfrm>
            <a:off x="987429" y="2311673"/>
            <a:ext cx="5976000" cy="405000"/>
          </a:xfrm>
          <a:prstGeom prst="rect">
            <a:avLst/>
          </a:prstGeom>
          <a:solidFill>
            <a:srgbClr val="D8DCDE"/>
          </a:solidFill>
        </p:spPr>
        <p:txBody>
          <a:bodyPr vert="horz"/>
          <a:lstStyle>
            <a:lvl1pPr marL="0" indent="0">
              <a:buNone/>
              <a:defRPr sz="100">
                <a:latin typeface="Arial" panose="020B0604020202020204" pitchFamily="34" charset="0"/>
                <a:cs typeface="Arial" panose="020B0604020202020204" pitchFamily="34" charset="0"/>
              </a:defRPr>
            </a:lvl1pPr>
          </a:lstStyle>
          <a:p>
            <a:pPr marL="0" marR="0" lvl="0" indent="0" defTabSz="914400" eaLnBrk="1" fontAlgn="auto" latinLnBrk="0" hangingPunct="1">
              <a:lnSpc>
                <a:spcPct val="100000"/>
              </a:lnSpc>
              <a:spcBef>
                <a:spcPts val="0"/>
              </a:spcBef>
              <a:spcAft>
                <a:spcPts val="0"/>
              </a:spcAft>
              <a:buClrTx/>
              <a:buSzTx/>
              <a:buFontTx/>
              <a:buNone/>
              <a:defRPr/>
            </a:pPr>
            <a:endParaRPr kumimoji="0" lang="en-GB" sz="100" b="0" i="0" u="none" strike="noStrike" kern="0" cap="none" spc="0" normalizeH="0" baseline="0" noProof="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68" name="Text Placeholder 2"/>
          <p:cNvSpPr>
            <a:spLocks noGrp="1"/>
          </p:cNvSpPr>
          <p:nvPr>
            <p:ph type="body" sz="quarter" idx="31"/>
          </p:nvPr>
        </p:nvSpPr>
        <p:spPr>
          <a:xfrm>
            <a:off x="1046699" y="2423237"/>
            <a:ext cx="5718173" cy="295649"/>
          </a:xfrm>
          <a:prstGeom prst="rect">
            <a:avLst/>
          </a:prstGeom>
        </p:spPr>
        <p:txBody>
          <a:bodyPr vert="horz"/>
          <a:lstStyle>
            <a:lvl1pPr marL="0" indent="0">
              <a:lnSpc>
                <a:spcPct val="60000"/>
              </a:lnSpc>
              <a:buNone/>
              <a:defRPr sz="1600" b="1">
                <a:solidFill>
                  <a:srgbClr val="C4CACD"/>
                </a:solidFill>
                <a:latin typeface="Arial" panose="020B0604020202020204" pitchFamily="34" charset="0"/>
                <a:cs typeface="Arial" panose="020B0604020202020204"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marL="0" marR="0" lvl="0" indent="0" defTabSz="914400" eaLnBrk="1" fontAlgn="auto" latinLnBrk="0" hangingPunct="1">
              <a:lnSpc>
                <a:spcPct val="60000"/>
              </a:lnSpc>
              <a:spcBef>
                <a:spcPts val="0"/>
              </a:spcBef>
              <a:spcAft>
                <a:spcPts val="0"/>
              </a:spcAft>
              <a:buClrTx/>
              <a:buSzTx/>
              <a:buFontTx/>
              <a:buNone/>
              <a:defRPr/>
            </a:pPr>
            <a:endParaRPr kumimoji="0" lang="en-GB" sz="1600" b="1" i="0" u="none" strike="noStrike" kern="0" cap="none" spc="0" normalizeH="0" baseline="0" noProof="0">
              <a:ln>
                <a:noFill/>
              </a:ln>
              <a:solidFill>
                <a:srgbClr val="C4CACD"/>
              </a:solidFill>
              <a:effectLst/>
              <a:uLnTx/>
              <a:uFillTx/>
              <a:latin typeface="Arial" panose="020B0604020202020204" pitchFamily="34" charset="0"/>
              <a:cs typeface="Arial" panose="020B0604020202020204" pitchFamily="34" charset="0"/>
            </a:endParaRPr>
          </a:p>
        </p:txBody>
      </p:sp>
      <p:sp>
        <p:nvSpPr>
          <p:cNvPr id="69" name="Text Placeholder 49"/>
          <p:cNvSpPr>
            <a:spLocks noGrp="1"/>
          </p:cNvSpPr>
          <p:nvPr>
            <p:ph type="body" sz="quarter" idx="32" hasCustomPrompt="1"/>
          </p:nvPr>
        </p:nvSpPr>
        <p:spPr>
          <a:xfrm>
            <a:off x="330200" y="2312024"/>
            <a:ext cx="540000" cy="405000"/>
          </a:xfrm>
          <a:prstGeom prst="rect">
            <a:avLst/>
          </a:prstGeom>
          <a:solidFill>
            <a:srgbClr val="830051"/>
          </a:solidFill>
          <a:ln w="19050" cmpd="sng">
            <a:noFill/>
          </a:ln>
        </p:spPr>
        <p:txBody>
          <a:bodyPr vert="horz" anchor="ctr"/>
          <a:lstStyle>
            <a:lvl1pPr marL="0" indent="0" algn="ctr">
              <a:lnSpc>
                <a:spcPct val="90000"/>
              </a:lnSpc>
              <a:spcBef>
                <a:spcPts val="0"/>
              </a:spcBef>
              <a:buNone/>
              <a:defRPr sz="1800" b="1">
                <a:solidFill>
                  <a:srgbClr val="C4CACD"/>
                </a:solidFill>
                <a:latin typeface="Arial" panose="020B0604020202020204" pitchFamily="34" charset="0"/>
                <a:cs typeface="Arial" panose="020B0604020202020204" pitchFamily="34" charset="0"/>
              </a:defRPr>
            </a:lvl1pPr>
          </a:lstStyle>
          <a:p>
            <a:pPr marL="0" marR="0" lvl="0" indent="0" algn="ctr" defTabSz="914400" eaLnBrk="1" fontAlgn="auto" latinLnBrk="0" hangingPunct="1">
              <a:lnSpc>
                <a:spcPct val="90000"/>
              </a:lnSpc>
              <a:spcBef>
                <a:spcPts val="0"/>
              </a:spcBef>
              <a:spcAft>
                <a:spcPts val="0"/>
              </a:spcAft>
              <a:buClrTx/>
              <a:buSzTx/>
              <a:buFontTx/>
              <a:buNone/>
              <a:defRPr/>
            </a:pPr>
            <a:r>
              <a:rPr kumimoji="0" lang="en-GB" sz="1800" b="1" i="0" u="none" strike="noStrike" kern="0" cap="none" spc="0" normalizeH="0" baseline="0" noProof="0" dirty="0">
                <a:ln>
                  <a:noFill/>
                </a:ln>
                <a:solidFill>
                  <a:srgbClr val="C4CACD"/>
                </a:solidFill>
                <a:effectLst/>
                <a:uLnTx/>
                <a:uFillTx/>
                <a:latin typeface="Arial" panose="020B0604020202020204" pitchFamily="34" charset="0"/>
                <a:cs typeface="Arial" panose="020B0604020202020204" pitchFamily="34" charset="0"/>
              </a:rPr>
              <a:t>3</a:t>
            </a:r>
          </a:p>
        </p:txBody>
      </p:sp>
      <p:sp>
        <p:nvSpPr>
          <p:cNvPr id="70" name="Table Placeholder 29"/>
          <p:cNvSpPr>
            <a:spLocks noGrp="1"/>
          </p:cNvSpPr>
          <p:nvPr>
            <p:ph type="tbl" sz="quarter" idx="33"/>
          </p:nvPr>
        </p:nvSpPr>
        <p:spPr>
          <a:xfrm>
            <a:off x="987429" y="2822381"/>
            <a:ext cx="5976000" cy="405000"/>
          </a:xfrm>
          <a:prstGeom prst="rect">
            <a:avLst/>
          </a:prstGeom>
          <a:solidFill>
            <a:srgbClr val="D8DCDE"/>
          </a:solidFill>
        </p:spPr>
        <p:txBody>
          <a:bodyPr vert="horz"/>
          <a:lstStyle>
            <a:lvl1pPr marL="0" indent="0">
              <a:buNone/>
              <a:defRPr sz="100">
                <a:latin typeface="Arial" panose="020B0604020202020204" pitchFamily="34" charset="0"/>
                <a:cs typeface="Arial" panose="020B0604020202020204" pitchFamily="34" charset="0"/>
              </a:defRPr>
            </a:lvl1pPr>
          </a:lstStyle>
          <a:p>
            <a:pPr marL="0" marR="0" lvl="0" indent="0" defTabSz="914400" eaLnBrk="1" fontAlgn="auto" latinLnBrk="0" hangingPunct="1">
              <a:lnSpc>
                <a:spcPct val="100000"/>
              </a:lnSpc>
              <a:spcBef>
                <a:spcPts val="0"/>
              </a:spcBef>
              <a:spcAft>
                <a:spcPts val="0"/>
              </a:spcAft>
              <a:buClrTx/>
              <a:buSzTx/>
              <a:buFontTx/>
              <a:buNone/>
              <a:defRPr/>
            </a:pPr>
            <a:endParaRPr kumimoji="0" lang="en-GB" sz="100" b="0" i="0" u="none" strike="noStrike" kern="0" cap="none" spc="0" normalizeH="0" baseline="0" noProof="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71" name="Text Placeholder 2"/>
          <p:cNvSpPr>
            <a:spLocks noGrp="1"/>
          </p:cNvSpPr>
          <p:nvPr>
            <p:ph type="body" sz="quarter" idx="34"/>
          </p:nvPr>
        </p:nvSpPr>
        <p:spPr>
          <a:xfrm>
            <a:off x="1046699" y="2933945"/>
            <a:ext cx="5718173" cy="295649"/>
          </a:xfrm>
          <a:prstGeom prst="rect">
            <a:avLst/>
          </a:prstGeom>
        </p:spPr>
        <p:txBody>
          <a:bodyPr vert="horz"/>
          <a:lstStyle>
            <a:lvl1pPr marL="0" indent="0">
              <a:lnSpc>
                <a:spcPct val="60000"/>
              </a:lnSpc>
              <a:buNone/>
              <a:defRPr sz="1600" b="1">
                <a:solidFill>
                  <a:srgbClr val="C4CACD"/>
                </a:solidFill>
                <a:latin typeface="Arial" panose="020B0604020202020204" pitchFamily="34" charset="0"/>
                <a:cs typeface="Arial" panose="020B0604020202020204"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marL="0" marR="0" lvl="0" indent="0" defTabSz="914400" eaLnBrk="1" fontAlgn="auto" latinLnBrk="0" hangingPunct="1">
              <a:lnSpc>
                <a:spcPct val="60000"/>
              </a:lnSpc>
              <a:spcBef>
                <a:spcPts val="0"/>
              </a:spcBef>
              <a:spcAft>
                <a:spcPts val="0"/>
              </a:spcAft>
              <a:buClrTx/>
              <a:buSzTx/>
              <a:buFontTx/>
              <a:buNone/>
              <a:defRPr/>
            </a:pPr>
            <a:endParaRPr kumimoji="0" lang="en-GB" sz="1600" b="1" i="0" u="none" strike="noStrike" kern="0" cap="none" spc="0" normalizeH="0" baseline="0" noProof="0">
              <a:ln>
                <a:noFill/>
              </a:ln>
              <a:solidFill>
                <a:srgbClr val="C4CACD"/>
              </a:solidFill>
              <a:effectLst/>
              <a:uLnTx/>
              <a:uFillTx/>
              <a:latin typeface="Arial" panose="020B0604020202020204" pitchFamily="34" charset="0"/>
              <a:cs typeface="Arial" panose="020B0604020202020204" pitchFamily="34" charset="0"/>
            </a:endParaRPr>
          </a:p>
        </p:txBody>
      </p:sp>
      <p:sp>
        <p:nvSpPr>
          <p:cNvPr id="72" name="Text Placeholder 49"/>
          <p:cNvSpPr>
            <a:spLocks noGrp="1"/>
          </p:cNvSpPr>
          <p:nvPr>
            <p:ph type="body" sz="quarter" idx="35" hasCustomPrompt="1"/>
          </p:nvPr>
        </p:nvSpPr>
        <p:spPr>
          <a:xfrm>
            <a:off x="330200" y="2822732"/>
            <a:ext cx="540000" cy="405000"/>
          </a:xfrm>
          <a:prstGeom prst="rect">
            <a:avLst/>
          </a:prstGeom>
          <a:solidFill>
            <a:srgbClr val="830051"/>
          </a:solidFill>
          <a:ln w="19050" cmpd="sng">
            <a:noFill/>
          </a:ln>
        </p:spPr>
        <p:txBody>
          <a:bodyPr vert="horz" anchor="ctr"/>
          <a:lstStyle>
            <a:lvl1pPr marL="0" indent="0" algn="ctr">
              <a:lnSpc>
                <a:spcPct val="90000"/>
              </a:lnSpc>
              <a:spcBef>
                <a:spcPts val="0"/>
              </a:spcBef>
              <a:buNone/>
              <a:defRPr sz="1800" b="1">
                <a:solidFill>
                  <a:srgbClr val="C4CACD"/>
                </a:solidFill>
                <a:latin typeface="Arial" panose="020B0604020202020204" pitchFamily="34" charset="0"/>
                <a:cs typeface="Arial" panose="020B0604020202020204" pitchFamily="34" charset="0"/>
              </a:defRPr>
            </a:lvl1pPr>
          </a:lstStyle>
          <a:p>
            <a:pPr marL="0" marR="0" lvl="0" indent="0" algn="ctr" defTabSz="914400" eaLnBrk="1" fontAlgn="auto" latinLnBrk="0" hangingPunct="1">
              <a:lnSpc>
                <a:spcPct val="90000"/>
              </a:lnSpc>
              <a:spcBef>
                <a:spcPts val="0"/>
              </a:spcBef>
              <a:spcAft>
                <a:spcPts val="0"/>
              </a:spcAft>
              <a:buClrTx/>
              <a:buSzTx/>
              <a:buFontTx/>
              <a:buNone/>
              <a:defRPr/>
            </a:pPr>
            <a:r>
              <a:rPr kumimoji="0" lang="en-GB" sz="1800" b="1" i="0" u="none" strike="noStrike" kern="0" cap="none" spc="0" normalizeH="0" baseline="0" noProof="0">
                <a:ln>
                  <a:noFill/>
                </a:ln>
                <a:solidFill>
                  <a:srgbClr val="C4CACD"/>
                </a:solidFill>
                <a:effectLst/>
                <a:uLnTx/>
                <a:uFillTx/>
                <a:latin typeface="Arial" panose="020B0604020202020204" pitchFamily="34" charset="0"/>
                <a:cs typeface="Arial" panose="020B0604020202020204" pitchFamily="34" charset="0"/>
              </a:rPr>
              <a:t>4</a:t>
            </a:r>
          </a:p>
        </p:txBody>
      </p:sp>
      <p:sp>
        <p:nvSpPr>
          <p:cNvPr id="73" name="Table Placeholder 29"/>
          <p:cNvSpPr>
            <a:spLocks noGrp="1"/>
          </p:cNvSpPr>
          <p:nvPr>
            <p:ph type="tbl" sz="quarter" idx="36"/>
          </p:nvPr>
        </p:nvSpPr>
        <p:spPr>
          <a:xfrm>
            <a:off x="987429" y="3330659"/>
            <a:ext cx="5976000" cy="405000"/>
          </a:xfrm>
          <a:prstGeom prst="rect">
            <a:avLst/>
          </a:prstGeom>
          <a:solidFill>
            <a:srgbClr val="D8DCDE"/>
          </a:solidFill>
        </p:spPr>
        <p:txBody>
          <a:bodyPr vert="horz"/>
          <a:lstStyle>
            <a:lvl1pPr marL="0" indent="0">
              <a:buNone/>
              <a:defRPr sz="100">
                <a:latin typeface="Arial" panose="020B0604020202020204" pitchFamily="34" charset="0"/>
                <a:cs typeface="Arial" panose="020B0604020202020204" pitchFamily="34" charset="0"/>
              </a:defRPr>
            </a:lvl1pPr>
          </a:lstStyle>
          <a:p>
            <a:pPr marL="0" marR="0" lvl="0" indent="0" defTabSz="914400" eaLnBrk="1" fontAlgn="auto" latinLnBrk="0" hangingPunct="1">
              <a:lnSpc>
                <a:spcPct val="100000"/>
              </a:lnSpc>
              <a:spcBef>
                <a:spcPts val="0"/>
              </a:spcBef>
              <a:spcAft>
                <a:spcPts val="0"/>
              </a:spcAft>
              <a:buClrTx/>
              <a:buSzTx/>
              <a:buFontTx/>
              <a:buNone/>
              <a:defRPr/>
            </a:pPr>
            <a:endParaRPr kumimoji="0" lang="en-GB" sz="100" b="0" i="0" u="none" strike="noStrike" kern="0" cap="none" spc="0" normalizeH="0" baseline="0" noProof="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74" name="Text Placeholder 2"/>
          <p:cNvSpPr>
            <a:spLocks noGrp="1"/>
          </p:cNvSpPr>
          <p:nvPr>
            <p:ph type="body" sz="quarter" idx="37"/>
          </p:nvPr>
        </p:nvSpPr>
        <p:spPr>
          <a:xfrm>
            <a:off x="1046699" y="3442222"/>
            <a:ext cx="5718173" cy="295649"/>
          </a:xfrm>
          <a:prstGeom prst="rect">
            <a:avLst/>
          </a:prstGeom>
        </p:spPr>
        <p:txBody>
          <a:bodyPr vert="horz"/>
          <a:lstStyle>
            <a:lvl1pPr marL="0" indent="0">
              <a:lnSpc>
                <a:spcPct val="60000"/>
              </a:lnSpc>
              <a:buNone/>
              <a:defRPr sz="1600" b="1">
                <a:solidFill>
                  <a:srgbClr val="C4CACD"/>
                </a:solidFill>
                <a:latin typeface="Arial" panose="020B0604020202020204" pitchFamily="34" charset="0"/>
                <a:cs typeface="Arial" panose="020B0604020202020204"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marL="0" marR="0" lvl="0" indent="0" defTabSz="914400" eaLnBrk="1" fontAlgn="auto" latinLnBrk="0" hangingPunct="1">
              <a:lnSpc>
                <a:spcPct val="60000"/>
              </a:lnSpc>
              <a:spcBef>
                <a:spcPts val="0"/>
              </a:spcBef>
              <a:spcAft>
                <a:spcPts val="0"/>
              </a:spcAft>
              <a:buClrTx/>
              <a:buSzTx/>
              <a:buFontTx/>
              <a:buNone/>
              <a:defRPr/>
            </a:pPr>
            <a:endParaRPr kumimoji="0" lang="en-GB" sz="1600" b="1" i="0" u="none" strike="noStrike" kern="0" cap="none" spc="0" normalizeH="0" baseline="0" noProof="0">
              <a:ln>
                <a:noFill/>
              </a:ln>
              <a:solidFill>
                <a:srgbClr val="C4CACD"/>
              </a:solidFill>
              <a:effectLst/>
              <a:uLnTx/>
              <a:uFillTx/>
              <a:latin typeface="Arial" panose="020B0604020202020204" pitchFamily="34" charset="0"/>
              <a:cs typeface="Arial" panose="020B0604020202020204" pitchFamily="34" charset="0"/>
            </a:endParaRPr>
          </a:p>
        </p:txBody>
      </p:sp>
      <p:sp>
        <p:nvSpPr>
          <p:cNvPr id="75" name="Text Placeholder 49"/>
          <p:cNvSpPr>
            <a:spLocks noGrp="1"/>
          </p:cNvSpPr>
          <p:nvPr>
            <p:ph type="body" sz="quarter" idx="38" hasCustomPrompt="1"/>
          </p:nvPr>
        </p:nvSpPr>
        <p:spPr>
          <a:xfrm>
            <a:off x="330200" y="3331009"/>
            <a:ext cx="540000" cy="405000"/>
          </a:xfrm>
          <a:prstGeom prst="rect">
            <a:avLst/>
          </a:prstGeom>
          <a:solidFill>
            <a:srgbClr val="830051"/>
          </a:solidFill>
          <a:ln w="19050" cmpd="sng">
            <a:noFill/>
          </a:ln>
        </p:spPr>
        <p:txBody>
          <a:bodyPr vert="horz" anchor="ctr"/>
          <a:lstStyle>
            <a:lvl1pPr marL="0" indent="0" algn="ctr">
              <a:lnSpc>
                <a:spcPct val="90000"/>
              </a:lnSpc>
              <a:spcBef>
                <a:spcPts val="0"/>
              </a:spcBef>
              <a:buNone/>
              <a:defRPr sz="1800" b="1">
                <a:solidFill>
                  <a:srgbClr val="C4CACD"/>
                </a:solidFill>
                <a:latin typeface="Arial" panose="020B0604020202020204" pitchFamily="34" charset="0"/>
                <a:cs typeface="Arial" panose="020B0604020202020204" pitchFamily="34" charset="0"/>
              </a:defRPr>
            </a:lvl1pPr>
          </a:lstStyle>
          <a:p>
            <a:pPr marL="0" marR="0" lvl="0" indent="0" algn="ctr" defTabSz="914400" eaLnBrk="1" fontAlgn="auto" latinLnBrk="0" hangingPunct="1">
              <a:lnSpc>
                <a:spcPct val="90000"/>
              </a:lnSpc>
              <a:spcBef>
                <a:spcPts val="0"/>
              </a:spcBef>
              <a:spcAft>
                <a:spcPts val="0"/>
              </a:spcAft>
              <a:buClrTx/>
              <a:buSzTx/>
              <a:buFontTx/>
              <a:buNone/>
              <a:defRPr/>
            </a:pPr>
            <a:r>
              <a:rPr kumimoji="0" lang="en-GB" sz="1800" b="1" i="0" u="none" strike="noStrike" kern="0" cap="none" spc="0" normalizeH="0" baseline="0" noProof="0">
                <a:ln>
                  <a:noFill/>
                </a:ln>
                <a:solidFill>
                  <a:srgbClr val="C4CACD"/>
                </a:solidFill>
                <a:effectLst/>
                <a:uLnTx/>
                <a:uFillTx/>
                <a:latin typeface="Arial" panose="020B0604020202020204" pitchFamily="34" charset="0"/>
                <a:cs typeface="Arial" panose="020B0604020202020204" pitchFamily="34" charset="0"/>
              </a:rPr>
              <a:t>5</a:t>
            </a:r>
          </a:p>
        </p:txBody>
      </p:sp>
      <p:sp>
        <p:nvSpPr>
          <p:cNvPr id="76" name="Table Placeholder 29"/>
          <p:cNvSpPr>
            <a:spLocks noGrp="1"/>
          </p:cNvSpPr>
          <p:nvPr>
            <p:ph type="tbl" sz="quarter" idx="39"/>
          </p:nvPr>
        </p:nvSpPr>
        <p:spPr>
          <a:xfrm>
            <a:off x="987429" y="3846875"/>
            <a:ext cx="5976000" cy="405000"/>
          </a:xfrm>
          <a:prstGeom prst="rect">
            <a:avLst/>
          </a:prstGeom>
          <a:solidFill>
            <a:srgbClr val="D8DCDE"/>
          </a:solidFill>
        </p:spPr>
        <p:txBody>
          <a:bodyPr vert="horz"/>
          <a:lstStyle>
            <a:lvl1pPr marL="0" indent="0">
              <a:buNone/>
              <a:defRPr sz="100">
                <a:latin typeface="Arial" panose="020B0604020202020204" pitchFamily="34" charset="0"/>
                <a:cs typeface="Arial" panose="020B0604020202020204" pitchFamily="34" charset="0"/>
              </a:defRPr>
            </a:lvl1pPr>
          </a:lstStyle>
          <a:p>
            <a:pPr marL="0" marR="0" lvl="0" indent="0" defTabSz="914400" eaLnBrk="1" fontAlgn="auto" latinLnBrk="0" hangingPunct="1">
              <a:lnSpc>
                <a:spcPct val="100000"/>
              </a:lnSpc>
              <a:spcBef>
                <a:spcPts val="0"/>
              </a:spcBef>
              <a:spcAft>
                <a:spcPts val="0"/>
              </a:spcAft>
              <a:buClrTx/>
              <a:buSzTx/>
              <a:buFontTx/>
              <a:buNone/>
              <a:defRPr/>
            </a:pPr>
            <a:endParaRPr kumimoji="0" lang="en-GB" sz="100" b="0" i="0" u="none" strike="noStrike" kern="0" cap="none" spc="0" normalizeH="0" baseline="0" noProof="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77" name="Text Placeholder 2"/>
          <p:cNvSpPr>
            <a:spLocks noGrp="1"/>
          </p:cNvSpPr>
          <p:nvPr>
            <p:ph type="body" sz="quarter" idx="40"/>
          </p:nvPr>
        </p:nvSpPr>
        <p:spPr>
          <a:xfrm>
            <a:off x="1046699" y="3958439"/>
            <a:ext cx="5718173" cy="295649"/>
          </a:xfrm>
          <a:prstGeom prst="rect">
            <a:avLst/>
          </a:prstGeom>
        </p:spPr>
        <p:txBody>
          <a:bodyPr vert="horz"/>
          <a:lstStyle>
            <a:lvl1pPr marL="0" indent="0">
              <a:lnSpc>
                <a:spcPct val="60000"/>
              </a:lnSpc>
              <a:buNone/>
              <a:defRPr sz="1600" b="1">
                <a:solidFill>
                  <a:srgbClr val="C4CACD"/>
                </a:solidFill>
                <a:latin typeface="Arial" panose="020B0604020202020204" pitchFamily="34" charset="0"/>
                <a:cs typeface="Arial" panose="020B0604020202020204"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marL="0" marR="0" lvl="0" indent="0" defTabSz="914400" eaLnBrk="1" fontAlgn="auto" latinLnBrk="0" hangingPunct="1">
              <a:lnSpc>
                <a:spcPct val="60000"/>
              </a:lnSpc>
              <a:spcBef>
                <a:spcPts val="0"/>
              </a:spcBef>
              <a:spcAft>
                <a:spcPts val="0"/>
              </a:spcAft>
              <a:buClrTx/>
              <a:buSzTx/>
              <a:buFontTx/>
              <a:buNone/>
              <a:defRPr/>
            </a:pPr>
            <a:endParaRPr kumimoji="0" lang="en-GB" sz="1600" b="1" i="0" u="none" strike="noStrike" kern="0" cap="none" spc="0" normalizeH="0" baseline="0" noProof="0" dirty="0">
              <a:ln>
                <a:noFill/>
              </a:ln>
              <a:solidFill>
                <a:srgbClr val="C4CACD"/>
              </a:solidFill>
              <a:effectLst/>
              <a:uLnTx/>
              <a:uFillTx/>
              <a:latin typeface="Arial" panose="020B0604020202020204" pitchFamily="34" charset="0"/>
              <a:cs typeface="Arial" panose="020B0604020202020204" pitchFamily="34" charset="0"/>
            </a:endParaRPr>
          </a:p>
        </p:txBody>
      </p:sp>
      <p:sp>
        <p:nvSpPr>
          <p:cNvPr id="78" name="Text Placeholder 49"/>
          <p:cNvSpPr>
            <a:spLocks noGrp="1"/>
          </p:cNvSpPr>
          <p:nvPr>
            <p:ph type="body" sz="quarter" idx="41" hasCustomPrompt="1"/>
          </p:nvPr>
        </p:nvSpPr>
        <p:spPr>
          <a:xfrm>
            <a:off x="330200" y="3847226"/>
            <a:ext cx="540000" cy="405000"/>
          </a:xfrm>
          <a:prstGeom prst="rect">
            <a:avLst/>
          </a:prstGeom>
          <a:solidFill>
            <a:srgbClr val="830051"/>
          </a:solidFill>
          <a:ln w="19050" cmpd="sng">
            <a:noFill/>
          </a:ln>
        </p:spPr>
        <p:txBody>
          <a:bodyPr vert="horz" anchor="ctr"/>
          <a:lstStyle>
            <a:lvl1pPr marL="0" indent="0" algn="ctr">
              <a:lnSpc>
                <a:spcPct val="90000"/>
              </a:lnSpc>
              <a:spcBef>
                <a:spcPts val="0"/>
              </a:spcBef>
              <a:buNone/>
              <a:defRPr sz="1800" b="1">
                <a:solidFill>
                  <a:srgbClr val="C4CACD"/>
                </a:solidFill>
                <a:latin typeface="Arial" panose="020B0604020202020204" pitchFamily="34" charset="0"/>
                <a:cs typeface="Arial" panose="020B0604020202020204" pitchFamily="34" charset="0"/>
              </a:defRPr>
            </a:lvl1pPr>
          </a:lstStyle>
          <a:p>
            <a:pPr marL="0" marR="0" lvl="0" indent="0" algn="ctr" defTabSz="914400" eaLnBrk="1" fontAlgn="auto" latinLnBrk="0" hangingPunct="1">
              <a:lnSpc>
                <a:spcPct val="90000"/>
              </a:lnSpc>
              <a:spcBef>
                <a:spcPts val="0"/>
              </a:spcBef>
              <a:spcAft>
                <a:spcPts val="0"/>
              </a:spcAft>
              <a:buClrTx/>
              <a:buSzTx/>
              <a:buFontTx/>
              <a:buNone/>
              <a:defRPr/>
            </a:pPr>
            <a:r>
              <a:rPr kumimoji="0" lang="en-GB" sz="1800" b="1" i="0" u="none" strike="noStrike" kern="0" cap="none" spc="0" normalizeH="0" baseline="0" noProof="0">
                <a:ln>
                  <a:noFill/>
                </a:ln>
                <a:solidFill>
                  <a:srgbClr val="C4CACD"/>
                </a:solidFill>
                <a:effectLst/>
                <a:uLnTx/>
                <a:uFillTx/>
                <a:latin typeface="Arial" panose="020B0604020202020204" pitchFamily="34" charset="0"/>
                <a:cs typeface="Arial" panose="020B0604020202020204" pitchFamily="34" charset="0"/>
              </a:rPr>
              <a:t>6</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ody and Picture Right 1">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237600" y="1237099"/>
            <a:ext cx="4086000" cy="702000"/>
          </a:xfrm>
          <a:prstGeom prst="rect">
            <a:avLst/>
          </a:prstGeom>
        </p:spPr>
        <p:txBody>
          <a:bodyPr vert="horz"/>
          <a:lstStyle>
            <a:lvl1pPr marL="0" indent="0" algn="l">
              <a:spcBef>
                <a:spcPts val="0"/>
              </a:spcBef>
              <a:buNone/>
              <a:defRPr sz="1800" baseline="0">
                <a:solidFill>
                  <a:schemeClr val="tx1"/>
                </a:solidFill>
                <a:latin typeface="Arial" panose="020B0604020202020204" pitchFamily="34" charset="0"/>
                <a:cs typeface="Arial" panose="020B0604020202020204"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dirty="0"/>
              <a:t>Click to edit Master text styles</a:t>
            </a:r>
          </a:p>
        </p:txBody>
      </p:sp>
      <p:sp>
        <p:nvSpPr>
          <p:cNvPr id="19" name="Picture Placeholder 16"/>
          <p:cNvSpPr>
            <a:spLocks noGrp="1"/>
          </p:cNvSpPr>
          <p:nvPr>
            <p:ph type="pic" sz="quarter" idx="14"/>
          </p:nvPr>
        </p:nvSpPr>
        <p:spPr>
          <a:xfrm>
            <a:off x="4680000" y="1252800"/>
            <a:ext cx="4086000" cy="2835988"/>
          </a:xfrm>
          <a:prstGeom prst="rect">
            <a:avLst/>
          </a:prstGeom>
        </p:spPr>
        <p:txBody>
          <a:bodyPr vert="horz" lIns="0" tIns="0" rIns="0" bIns="0" anchor="ctr" anchorCtr="0"/>
          <a:lstStyle>
            <a:lvl1pPr marL="0" indent="0" algn="ctr">
              <a:spcBef>
                <a:spcPts val="0"/>
              </a:spcBef>
              <a:buNone/>
              <a:defRPr sz="1050" baseline="0">
                <a:solidFill>
                  <a:schemeClr val="tx1"/>
                </a:solidFill>
                <a:latin typeface="Arial" panose="020B0604020202020204" pitchFamily="34" charset="0"/>
                <a:cs typeface="Arial" panose="020B0604020202020204" pitchFamily="34" charset="0"/>
              </a:defRPr>
            </a:lvl1pPr>
          </a:lstStyle>
          <a:p>
            <a:r>
              <a:rPr lang="en-GB" noProof="0"/>
              <a:t>Click icon to add picture</a:t>
            </a:r>
          </a:p>
        </p:txBody>
      </p:sp>
      <p:sp>
        <p:nvSpPr>
          <p:cNvPr id="6"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anose="020B0604020202020204" pitchFamily="34" charset="0"/>
                <a:cs typeface="Arial" panose="020B0604020202020204" pitchFamily="34" charset="0"/>
              </a:defRPr>
            </a:lvl1pPr>
          </a:lstStyle>
          <a:p>
            <a:fld id="{3C4F54F3-C349-4609-AFEE-01462D5C7942}" type="slidenum">
              <a:rPr lang="en-GB" smtClean="0"/>
              <a:t>‹#›</a:t>
            </a:fld>
            <a:endParaRPr lang="en-GB" dirty="0"/>
          </a:p>
        </p:txBody>
      </p:sp>
      <p:sp>
        <p:nvSpPr>
          <p:cNvPr id="7"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anose="020B0604020202020204" pitchFamily="34" charset="0"/>
                <a:ea typeface="+mj-ea"/>
                <a:cs typeface="Arial" panose="020B0604020202020204" pitchFamily="34" charset="0"/>
              </a:defRPr>
            </a:lvl1pPr>
          </a:lstStyle>
          <a:p>
            <a:r>
              <a:rPr lang="en-GB" noProof="0" dirty="0"/>
              <a:t>Click to add title</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ody and Picture Right 2">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237600" y="1237099"/>
            <a:ext cx="4086000" cy="702000"/>
          </a:xfrm>
          <a:prstGeom prst="rect">
            <a:avLst/>
          </a:prstGeom>
        </p:spPr>
        <p:txBody>
          <a:bodyPr vert="horz"/>
          <a:lstStyle>
            <a:lvl1pPr marL="0" indent="0" algn="l">
              <a:spcBef>
                <a:spcPts val="0"/>
              </a:spcBef>
              <a:buNone/>
              <a:defRPr sz="1800" baseline="0">
                <a:solidFill>
                  <a:schemeClr val="tx1"/>
                </a:solidFill>
                <a:latin typeface="Arial" panose="020B0604020202020204" pitchFamily="34" charset="0"/>
                <a:cs typeface="Arial" panose="020B0604020202020204"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dirty="0"/>
              <a:t>Click to edit Master text styles</a:t>
            </a:r>
          </a:p>
        </p:txBody>
      </p:sp>
      <p:sp>
        <p:nvSpPr>
          <p:cNvPr id="19" name="Picture Placeholder 16"/>
          <p:cNvSpPr>
            <a:spLocks noGrp="1"/>
          </p:cNvSpPr>
          <p:nvPr>
            <p:ph type="pic" sz="quarter" idx="14"/>
          </p:nvPr>
        </p:nvSpPr>
        <p:spPr>
          <a:xfrm>
            <a:off x="4680000" y="1261267"/>
            <a:ext cx="4086000" cy="1485000"/>
          </a:xfrm>
          <a:prstGeom prst="rect">
            <a:avLst/>
          </a:prstGeom>
        </p:spPr>
        <p:txBody>
          <a:bodyPr vert="horz" lIns="0" tIns="0" rIns="0" bIns="0" anchor="ctr" anchorCtr="0"/>
          <a:lstStyle>
            <a:lvl1pPr marL="0" indent="0" algn="ctr">
              <a:spcBef>
                <a:spcPts val="0"/>
              </a:spcBef>
              <a:buNone/>
              <a:defRPr sz="1050" baseline="0">
                <a:solidFill>
                  <a:schemeClr val="tx1"/>
                </a:solidFill>
                <a:latin typeface="Arial" panose="020B0604020202020204" pitchFamily="34" charset="0"/>
                <a:cs typeface="Arial" panose="020B0604020202020204" pitchFamily="34" charset="0"/>
              </a:defRPr>
            </a:lvl1pPr>
          </a:lstStyle>
          <a:p>
            <a:r>
              <a:rPr lang="en-GB" noProof="0"/>
              <a:t>Click icon to add picture</a:t>
            </a:r>
          </a:p>
        </p:txBody>
      </p:sp>
      <p:sp>
        <p:nvSpPr>
          <p:cNvPr id="20" name="Picture Placeholder 16"/>
          <p:cNvSpPr>
            <a:spLocks noGrp="1"/>
          </p:cNvSpPr>
          <p:nvPr>
            <p:ph type="pic" sz="quarter" idx="15"/>
          </p:nvPr>
        </p:nvSpPr>
        <p:spPr>
          <a:xfrm>
            <a:off x="4680000" y="2904253"/>
            <a:ext cx="4086000" cy="1485000"/>
          </a:xfrm>
          <a:prstGeom prst="rect">
            <a:avLst/>
          </a:prstGeom>
        </p:spPr>
        <p:txBody>
          <a:bodyPr vert="horz" lIns="0" tIns="0" rIns="0" bIns="0" anchor="ctr" anchorCtr="0"/>
          <a:lstStyle>
            <a:lvl1pPr marL="0" indent="0" algn="ctr">
              <a:spcBef>
                <a:spcPts val="0"/>
              </a:spcBef>
              <a:buNone/>
              <a:defRPr sz="1050" baseline="0">
                <a:solidFill>
                  <a:schemeClr val="tx1"/>
                </a:solidFill>
                <a:latin typeface="Arial" panose="020B0604020202020204" pitchFamily="34" charset="0"/>
                <a:cs typeface="Arial" panose="020B0604020202020204" pitchFamily="34" charset="0"/>
              </a:defRPr>
            </a:lvl1pPr>
          </a:lstStyle>
          <a:p>
            <a:r>
              <a:rPr lang="en-GB" noProof="0"/>
              <a:t>Click icon to add picture</a:t>
            </a:r>
          </a:p>
        </p:txBody>
      </p:sp>
      <p:sp>
        <p:nvSpPr>
          <p:cNvPr id="7"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anose="020B0604020202020204" pitchFamily="34" charset="0"/>
                <a:cs typeface="Arial" panose="020B0604020202020204" pitchFamily="34" charset="0"/>
              </a:defRPr>
            </a:lvl1pPr>
          </a:lstStyle>
          <a:p>
            <a:fld id="{3C4F54F3-C349-4609-AFEE-01462D5C7942}" type="slidenum">
              <a:rPr lang="en-GB" smtClean="0"/>
              <a:t>‹#›</a:t>
            </a:fld>
            <a:endParaRPr lang="en-GB" dirty="0"/>
          </a:p>
        </p:txBody>
      </p:sp>
      <p:sp>
        <p:nvSpPr>
          <p:cNvPr id="8"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anose="020B0604020202020204" pitchFamily="34" charset="0"/>
                <a:ea typeface="+mj-ea"/>
                <a:cs typeface="Arial" panose="020B0604020202020204" pitchFamily="34" charset="0"/>
              </a:defRPr>
            </a:lvl1pPr>
          </a:lstStyle>
          <a:p>
            <a:r>
              <a:rPr lang="en-GB" noProof="0" dirty="0"/>
              <a:t>Click to add title</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ody and Picture Lower 1">
    <p:spTree>
      <p:nvGrpSpPr>
        <p:cNvPr id="1" name=""/>
        <p:cNvGrpSpPr/>
        <p:nvPr/>
      </p:nvGrpSpPr>
      <p:grpSpPr>
        <a:xfrm>
          <a:off x="0" y="0"/>
          <a:ext cx="0" cy="0"/>
          <a:chOff x="0" y="0"/>
          <a:chExt cx="0" cy="0"/>
        </a:xfrm>
      </p:grpSpPr>
      <p:sp>
        <p:nvSpPr>
          <p:cNvPr id="22" name="Picture Placeholder 16"/>
          <p:cNvSpPr>
            <a:spLocks noGrp="1"/>
          </p:cNvSpPr>
          <p:nvPr>
            <p:ph type="pic" sz="quarter" idx="16"/>
          </p:nvPr>
        </p:nvSpPr>
        <p:spPr>
          <a:xfrm>
            <a:off x="327600" y="2766792"/>
            <a:ext cx="4140000" cy="1620000"/>
          </a:xfrm>
          <a:prstGeom prst="rect">
            <a:avLst/>
          </a:prstGeom>
        </p:spPr>
        <p:txBody>
          <a:bodyPr vert="horz" lIns="0" tIns="0" rIns="0" bIns="0" anchor="ctr" anchorCtr="0"/>
          <a:lstStyle>
            <a:lvl1pPr marL="0" indent="0" algn="ctr">
              <a:lnSpc>
                <a:spcPct val="100000"/>
              </a:lnSpc>
              <a:spcBef>
                <a:spcPts val="0"/>
              </a:spcBef>
              <a:spcAft>
                <a:spcPts val="0"/>
              </a:spcAft>
              <a:buNone/>
              <a:defRPr sz="1050" baseline="0">
                <a:solidFill>
                  <a:schemeClr val="tx1"/>
                </a:solidFill>
                <a:latin typeface="Arial" panose="020B0604020202020204" pitchFamily="34" charset="0"/>
                <a:cs typeface="Arial" panose="020B0604020202020204" pitchFamily="34" charset="0"/>
              </a:defRPr>
            </a:lvl1pPr>
          </a:lstStyle>
          <a:p>
            <a:r>
              <a:rPr lang="en-GB" noProof="0" dirty="0"/>
              <a:t>Click icon to add picture</a:t>
            </a:r>
          </a:p>
        </p:txBody>
      </p:sp>
      <p:sp>
        <p:nvSpPr>
          <p:cNvPr id="17" name="Text Placeholder 2"/>
          <p:cNvSpPr>
            <a:spLocks noGrp="1"/>
          </p:cNvSpPr>
          <p:nvPr>
            <p:ph type="body" sz="quarter" idx="13"/>
          </p:nvPr>
        </p:nvSpPr>
        <p:spPr>
          <a:xfrm>
            <a:off x="236537" y="1237097"/>
            <a:ext cx="7056000" cy="1440000"/>
          </a:xfrm>
          <a:prstGeom prst="rect">
            <a:avLst/>
          </a:prstGeom>
        </p:spPr>
        <p:txBody>
          <a:bodyPr vert="horz"/>
          <a:lstStyle>
            <a:lvl1pPr marL="0" marR="0" indent="0" algn="l" defTabSz="685800" rtl="0" eaLnBrk="1" fontAlgn="base" latinLnBrk="0" hangingPunct="1">
              <a:lnSpc>
                <a:spcPct val="100000"/>
              </a:lnSpc>
              <a:spcBef>
                <a:spcPts val="0"/>
              </a:spcBef>
              <a:spcAft>
                <a:spcPts val="0"/>
              </a:spcAft>
              <a:buClrTx/>
              <a:buSzTx/>
              <a:buFontTx/>
              <a:buNone/>
              <a:defRPr sz="1800">
                <a:solidFill>
                  <a:schemeClr val="tx1"/>
                </a:solidFill>
                <a:latin typeface="Arial" panose="020B0604020202020204" pitchFamily="34" charset="0"/>
                <a:cs typeface="Arial" panose="020B0604020202020204" pitchFamily="34" charset="0"/>
              </a:defRPr>
            </a:lvl1pPr>
            <a:lvl2pPr marL="198755" marR="0" indent="-197485" algn="l" defTabSz="685800" rtl="0" eaLnBrk="1" fontAlgn="base" latinLnBrk="0" hangingPunct="1">
              <a:lnSpc>
                <a:spcPct val="90000"/>
              </a:lnSpc>
              <a:spcBef>
                <a:spcPct val="0"/>
              </a:spcBef>
              <a:spcAft>
                <a:spcPct val="0"/>
              </a:spcAft>
              <a:buClrTx/>
              <a:buSzTx/>
              <a:buFontTx/>
              <a:buChar char="•"/>
              <a:defRPr sz="1350"/>
            </a:lvl2pPr>
            <a:lvl3pPr marL="466725" marR="0" indent="-135890" algn="l" defTabSz="685800" rtl="0" eaLnBrk="1" fontAlgn="base" latinLnBrk="0" hangingPunct="1">
              <a:lnSpc>
                <a:spcPct val="90000"/>
              </a:lnSpc>
              <a:spcBef>
                <a:spcPct val="0"/>
              </a:spcBef>
              <a:spcAft>
                <a:spcPct val="0"/>
              </a:spcAft>
              <a:buClrTx/>
              <a:buSzTx/>
              <a:buFont typeface="Arial" panose="020B0604020202020204" pitchFamily="34" charset="0"/>
              <a:buChar char="-"/>
              <a:defRPr sz="1350"/>
            </a:lvl3pPr>
            <a:lvl4pPr marL="1243330" indent="-214630">
              <a:buFont typeface="Arial" panose="020B0604020202020204"/>
              <a:buChar char="•"/>
              <a:defRPr sz="1350"/>
            </a:lvl4pPr>
            <a:lvl5pPr marL="1586230" indent="-214630">
              <a:buFont typeface="Arial" panose="020B0604020202020204"/>
              <a:buChar char="•"/>
              <a:defRPr sz="1350"/>
            </a:lvl5pPr>
          </a:lstStyle>
          <a:p>
            <a:pPr lvl="0"/>
            <a:r>
              <a:rPr lang="en-GB" noProof="0" dirty="0"/>
              <a:t>Click to edit Master text styles</a:t>
            </a:r>
          </a:p>
        </p:txBody>
      </p:sp>
      <p:sp>
        <p:nvSpPr>
          <p:cNvPr id="6"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anose="020B0604020202020204" pitchFamily="34" charset="0"/>
                <a:cs typeface="Arial" panose="020B0604020202020204" pitchFamily="34" charset="0"/>
              </a:defRPr>
            </a:lvl1pPr>
          </a:lstStyle>
          <a:p>
            <a:fld id="{3C4F54F3-C349-4609-AFEE-01462D5C7942}" type="slidenum">
              <a:rPr lang="en-GB" smtClean="0"/>
              <a:t>‹#›</a:t>
            </a:fld>
            <a:endParaRPr lang="en-GB" dirty="0"/>
          </a:p>
        </p:txBody>
      </p:sp>
      <p:sp>
        <p:nvSpPr>
          <p:cNvPr id="7"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anose="020B0604020202020204" pitchFamily="34" charset="0"/>
                <a:ea typeface="+mj-ea"/>
                <a:cs typeface="Arial" panose="020B0604020202020204" pitchFamily="34" charset="0"/>
              </a:defRPr>
            </a:lvl1pPr>
          </a:lstStyle>
          <a:p>
            <a:r>
              <a:rPr lang="en-GB" noProof="0" dirty="0"/>
              <a:t>Click to add title</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ody and Picture Lower 2">
    <p:spTree>
      <p:nvGrpSpPr>
        <p:cNvPr id="1" name=""/>
        <p:cNvGrpSpPr/>
        <p:nvPr/>
      </p:nvGrpSpPr>
      <p:grpSpPr>
        <a:xfrm>
          <a:off x="0" y="0"/>
          <a:ext cx="0" cy="0"/>
          <a:chOff x="0" y="0"/>
          <a:chExt cx="0" cy="0"/>
        </a:xfrm>
      </p:grpSpPr>
      <p:sp>
        <p:nvSpPr>
          <p:cNvPr id="21" name="Picture Placeholder 16"/>
          <p:cNvSpPr>
            <a:spLocks noGrp="1"/>
          </p:cNvSpPr>
          <p:nvPr>
            <p:ph type="pic" sz="quarter" idx="15"/>
          </p:nvPr>
        </p:nvSpPr>
        <p:spPr>
          <a:xfrm>
            <a:off x="4618800" y="2766792"/>
            <a:ext cx="4140000" cy="1620000"/>
          </a:xfrm>
          <a:prstGeom prst="rect">
            <a:avLst/>
          </a:prstGeom>
        </p:spPr>
        <p:txBody>
          <a:bodyPr vert="horz" lIns="0" tIns="0" rIns="0" bIns="0" anchor="ctr" anchorCtr="0"/>
          <a:lstStyle>
            <a:lvl1pPr marL="0" indent="0" algn="ctr">
              <a:lnSpc>
                <a:spcPct val="100000"/>
              </a:lnSpc>
              <a:spcBef>
                <a:spcPts val="0"/>
              </a:spcBef>
              <a:spcAft>
                <a:spcPts val="0"/>
              </a:spcAft>
              <a:buNone/>
              <a:defRPr sz="1050" baseline="0">
                <a:solidFill>
                  <a:schemeClr val="tx1"/>
                </a:solidFill>
                <a:latin typeface="Arial" panose="020B0604020202020204" pitchFamily="34" charset="0"/>
                <a:cs typeface="Arial" panose="020B0604020202020204" pitchFamily="34" charset="0"/>
              </a:defRPr>
            </a:lvl1pPr>
          </a:lstStyle>
          <a:p>
            <a:r>
              <a:rPr lang="en-GB" noProof="0"/>
              <a:t>Click icon to add picture</a:t>
            </a:r>
          </a:p>
        </p:txBody>
      </p:sp>
      <p:sp>
        <p:nvSpPr>
          <p:cNvPr id="22" name="Picture Placeholder 16"/>
          <p:cNvSpPr>
            <a:spLocks noGrp="1"/>
          </p:cNvSpPr>
          <p:nvPr>
            <p:ph type="pic" sz="quarter" idx="16"/>
          </p:nvPr>
        </p:nvSpPr>
        <p:spPr>
          <a:xfrm>
            <a:off x="327600" y="2766792"/>
            <a:ext cx="4140000" cy="1620000"/>
          </a:xfrm>
          <a:prstGeom prst="rect">
            <a:avLst/>
          </a:prstGeom>
        </p:spPr>
        <p:txBody>
          <a:bodyPr vert="horz" lIns="0" tIns="0" rIns="0" bIns="0" anchor="ctr" anchorCtr="0"/>
          <a:lstStyle>
            <a:lvl1pPr marL="0" indent="0" algn="ctr">
              <a:lnSpc>
                <a:spcPct val="100000"/>
              </a:lnSpc>
              <a:spcBef>
                <a:spcPts val="0"/>
              </a:spcBef>
              <a:spcAft>
                <a:spcPts val="0"/>
              </a:spcAft>
              <a:buNone/>
              <a:defRPr sz="1050" baseline="0">
                <a:solidFill>
                  <a:schemeClr val="tx1"/>
                </a:solidFill>
                <a:latin typeface="Arial" panose="020B0604020202020204" pitchFamily="34" charset="0"/>
                <a:cs typeface="Arial" panose="020B0604020202020204" pitchFamily="34" charset="0"/>
              </a:defRPr>
            </a:lvl1pPr>
          </a:lstStyle>
          <a:p>
            <a:r>
              <a:rPr lang="en-GB" noProof="0" dirty="0"/>
              <a:t>Click icon to add picture</a:t>
            </a:r>
          </a:p>
        </p:txBody>
      </p:sp>
      <p:sp>
        <p:nvSpPr>
          <p:cNvPr id="17" name="Text Placeholder 2"/>
          <p:cNvSpPr>
            <a:spLocks noGrp="1"/>
          </p:cNvSpPr>
          <p:nvPr>
            <p:ph type="body" sz="quarter" idx="13"/>
          </p:nvPr>
        </p:nvSpPr>
        <p:spPr>
          <a:xfrm>
            <a:off x="236537" y="1237099"/>
            <a:ext cx="7056000" cy="1440000"/>
          </a:xfrm>
          <a:prstGeom prst="rect">
            <a:avLst/>
          </a:prstGeom>
        </p:spPr>
        <p:txBody>
          <a:bodyPr vert="horz"/>
          <a:lstStyle>
            <a:lvl1pPr marL="0" marR="0" indent="0" algn="l" defTabSz="685800" rtl="0" eaLnBrk="1" fontAlgn="base" latinLnBrk="0" hangingPunct="1">
              <a:lnSpc>
                <a:spcPct val="100000"/>
              </a:lnSpc>
              <a:spcBef>
                <a:spcPts val="0"/>
              </a:spcBef>
              <a:spcAft>
                <a:spcPts val="0"/>
              </a:spcAft>
              <a:buClrTx/>
              <a:buSzTx/>
              <a:buFontTx/>
              <a:buNone/>
              <a:defRPr sz="1800">
                <a:solidFill>
                  <a:schemeClr val="tx1"/>
                </a:solidFill>
                <a:latin typeface="Arial" panose="020B0604020202020204" pitchFamily="34" charset="0"/>
                <a:cs typeface="Arial" panose="020B0604020202020204" pitchFamily="34" charset="0"/>
              </a:defRPr>
            </a:lvl1pPr>
            <a:lvl2pPr marL="198755" marR="0" indent="-197485" algn="l" defTabSz="685800" rtl="0" eaLnBrk="1" fontAlgn="base" latinLnBrk="0" hangingPunct="1">
              <a:lnSpc>
                <a:spcPct val="90000"/>
              </a:lnSpc>
              <a:spcBef>
                <a:spcPct val="0"/>
              </a:spcBef>
              <a:spcAft>
                <a:spcPct val="0"/>
              </a:spcAft>
              <a:buClrTx/>
              <a:buSzTx/>
              <a:buFontTx/>
              <a:buChar char="•"/>
              <a:defRPr sz="1350"/>
            </a:lvl2pPr>
            <a:lvl3pPr marL="466725" marR="0" indent="-135890" algn="l" defTabSz="685800" rtl="0" eaLnBrk="1" fontAlgn="base" latinLnBrk="0" hangingPunct="1">
              <a:lnSpc>
                <a:spcPct val="90000"/>
              </a:lnSpc>
              <a:spcBef>
                <a:spcPct val="0"/>
              </a:spcBef>
              <a:spcAft>
                <a:spcPct val="0"/>
              </a:spcAft>
              <a:buClrTx/>
              <a:buSzTx/>
              <a:buFont typeface="Arial" panose="020B0604020202020204" pitchFamily="34" charset="0"/>
              <a:buChar char="-"/>
              <a:defRPr sz="1350"/>
            </a:lvl3pPr>
            <a:lvl4pPr marL="1243330" indent="-214630">
              <a:buFont typeface="Arial" panose="020B0604020202020204"/>
              <a:buChar char="•"/>
              <a:defRPr sz="1350"/>
            </a:lvl4pPr>
            <a:lvl5pPr marL="1586230" indent="-214630">
              <a:buFont typeface="Arial" panose="020B0604020202020204"/>
              <a:buChar char="•"/>
              <a:defRPr sz="1350"/>
            </a:lvl5pPr>
          </a:lstStyle>
          <a:p>
            <a:pPr lvl="0"/>
            <a:r>
              <a:rPr lang="en-GB" noProof="0" dirty="0"/>
              <a:t>Click to edit Master text styles</a:t>
            </a:r>
          </a:p>
        </p:txBody>
      </p:sp>
      <p:sp>
        <p:nvSpPr>
          <p:cNvPr id="7"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anose="020B0604020202020204" pitchFamily="34" charset="0"/>
                <a:cs typeface="Arial" panose="020B0604020202020204" pitchFamily="34" charset="0"/>
              </a:defRPr>
            </a:lvl1pPr>
          </a:lstStyle>
          <a:p>
            <a:fld id="{3C4F54F3-C349-4609-AFEE-01462D5C7942}" type="slidenum">
              <a:rPr lang="en-GB" smtClean="0"/>
              <a:t>‹#›</a:t>
            </a:fld>
            <a:endParaRPr lang="en-GB" dirty="0"/>
          </a:p>
        </p:txBody>
      </p:sp>
      <p:sp>
        <p:nvSpPr>
          <p:cNvPr id="8"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anose="020B0604020202020204" pitchFamily="34" charset="0"/>
                <a:ea typeface="+mj-ea"/>
                <a:cs typeface="Arial" panose="020B0604020202020204" pitchFamily="34" charset="0"/>
              </a:defRPr>
            </a:lvl1pPr>
          </a:lstStyle>
          <a:p>
            <a:r>
              <a:rPr lang="en-GB" noProof="0" dirty="0"/>
              <a:t>Click to add title</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ody and Picture Lower 3">
    <p:spTree>
      <p:nvGrpSpPr>
        <p:cNvPr id="1" name=""/>
        <p:cNvGrpSpPr/>
        <p:nvPr/>
      </p:nvGrpSpPr>
      <p:grpSpPr>
        <a:xfrm>
          <a:off x="0" y="0"/>
          <a:ext cx="0" cy="0"/>
          <a:chOff x="0" y="0"/>
          <a:chExt cx="0" cy="0"/>
        </a:xfrm>
      </p:grpSpPr>
      <p:sp>
        <p:nvSpPr>
          <p:cNvPr id="17" name="Picture Placeholder 16"/>
          <p:cNvSpPr>
            <a:spLocks noGrp="1"/>
          </p:cNvSpPr>
          <p:nvPr>
            <p:ph type="pic" sz="quarter" idx="14"/>
          </p:nvPr>
        </p:nvSpPr>
        <p:spPr>
          <a:xfrm>
            <a:off x="327600" y="2766792"/>
            <a:ext cx="2700000" cy="1620000"/>
          </a:xfrm>
          <a:prstGeom prst="rect">
            <a:avLst/>
          </a:prstGeom>
        </p:spPr>
        <p:txBody>
          <a:bodyPr vert="horz" lIns="0" tIns="0" rIns="0" bIns="0" anchor="ctr" anchorCtr="0"/>
          <a:lstStyle>
            <a:lvl1pPr marL="0" indent="0" algn="ctr">
              <a:lnSpc>
                <a:spcPct val="100000"/>
              </a:lnSpc>
              <a:spcBef>
                <a:spcPts val="0"/>
              </a:spcBef>
              <a:spcAft>
                <a:spcPts val="0"/>
              </a:spcAft>
              <a:buNone/>
              <a:defRPr sz="1050" baseline="0">
                <a:solidFill>
                  <a:schemeClr val="tx1"/>
                </a:solidFill>
                <a:latin typeface="Arial" panose="020B0604020202020204" pitchFamily="34" charset="0"/>
                <a:cs typeface="Arial" panose="020B0604020202020204" pitchFamily="34" charset="0"/>
              </a:defRPr>
            </a:lvl1pPr>
          </a:lstStyle>
          <a:p>
            <a:r>
              <a:rPr lang="en-GB" noProof="0" dirty="0"/>
              <a:t>Click icon to add picture</a:t>
            </a:r>
          </a:p>
        </p:txBody>
      </p:sp>
      <p:sp>
        <p:nvSpPr>
          <p:cNvPr id="18" name="Picture Placeholder 16"/>
          <p:cNvSpPr>
            <a:spLocks noGrp="1"/>
          </p:cNvSpPr>
          <p:nvPr>
            <p:ph type="pic" sz="quarter" idx="15"/>
          </p:nvPr>
        </p:nvSpPr>
        <p:spPr>
          <a:xfrm>
            <a:off x="3201023" y="2766792"/>
            <a:ext cx="2700000" cy="1620000"/>
          </a:xfrm>
          <a:prstGeom prst="rect">
            <a:avLst/>
          </a:prstGeom>
        </p:spPr>
        <p:txBody>
          <a:bodyPr vert="horz" lIns="0" tIns="0" rIns="0" bIns="0" anchor="ctr" anchorCtr="0"/>
          <a:lstStyle>
            <a:lvl1pPr marL="0" indent="0" algn="ctr">
              <a:lnSpc>
                <a:spcPct val="100000"/>
              </a:lnSpc>
              <a:spcBef>
                <a:spcPts val="0"/>
              </a:spcBef>
              <a:spcAft>
                <a:spcPts val="0"/>
              </a:spcAft>
              <a:buNone/>
              <a:defRPr sz="1050" baseline="0">
                <a:solidFill>
                  <a:schemeClr val="tx1"/>
                </a:solidFill>
                <a:latin typeface="Arial" panose="020B0604020202020204" pitchFamily="34" charset="0"/>
                <a:cs typeface="Arial" panose="020B0604020202020204" pitchFamily="34" charset="0"/>
              </a:defRPr>
            </a:lvl1pPr>
          </a:lstStyle>
          <a:p>
            <a:r>
              <a:rPr lang="en-GB" noProof="0"/>
              <a:t>Click icon to add picture</a:t>
            </a:r>
          </a:p>
        </p:txBody>
      </p:sp>
      <p:sp>
        <p:nvSpPr>
          <p:cNvPr id="19" name="Picture Placeholder 16"/>
          <p:cNvSpPr>
            <a:spLocks noGrp="1"/>
          </p:cNvSpPr>
          <p:nvPr>
            <p:ph type="pic" sz="quarter" idx="16"/>
          </p:nvPr>
        </p:nvSpPr>
        <p:spPr>
          <a:xfrm>
            <a:off x="6067748" y="2766792"/>
            <a:ext cx="2700000" cy="1620000"/>
          </a:xfrm>
          <a:prstGeom prst="rect">
            <a:avLst/>
          </a:prstGeom>
        </p:spPr>
        <p:txBody>
          <a:bodyPr vert="horz" lIns="0" tIns="0" rIns="0" bIns="0" anchor="ctr" anchorCtr="0"/>
          <a:lstStyle>
            <a:lvl1pPr marL="0" indent="0" algn="ctr">
              <a:lnSpc>
                <a:spcPct val="100000"/>
              </a:lnSpc>
              <a:spcBef>
                <a:spcPts val="0"/>
              </a:spcBef>
              <a:spcAft>
                <a:spcPts val="0"/>
              </a:spcAft>
              <a:buNone/>
              <a:defRPr sz="1050" baseline="0">
                <a:solidFill>
                  <a:schemeClr val="tx1"/>
                </a:solidFill>
                <a:latin typeface="Arial" panose="020B0604020202020204" pitchFamily="34" charset="0"/>
                <a:cs typeface="Arial" panose="020B0604020202020204" pitchFamily="34" charset="0"/>
              </a:defRPr>
            </a:lvl1pPr>
          </a:lstStyle>
          <a:p>
            <a:r>
              <a:rPr lang="en-GB" noProof="0"/>
              <a:t>Click icon to add picture</a:t>
            </a:r>
          </a:p>
        </p:txBody>
      </p:sp>
      <p:sp>
        <p:nvSpPr>
          <p:cNvPr id="21" name="Text Placeholder 2"/>
          <p:cNvSpPr>
            <a:spLocks noGrp="1"/>
          </p:cNvSpPr>
          <p:nvPr>
            <p:ph type="body" sz="quarter" idx="13"/>
          </p:nvPr>
        </p:nvSpPr>
        <p:spPr>
          <a:xfrm>
            <a:off x="236537" y="1237098"/>
            <a:ext cx="7056000" cy="1440000"/>
          </a:xfrm>
          <a:prstGeom prst="rect">
            <a:avLst/>
          </a:prstGeom>
        </p:spPr>
        <p:txBody>
          <a:bodyPr vert="horz"/>
          <a:lstStyle>
            <a:lvl1pPr marL="0" marR="0" indent="0" algn="l" defTabSz="685800" rtl="0" eaLnBrk="1" fontAlgn="base" latinLnBrk="0" hangingPunct="1">
              <a:lnSpc>
                <a:spcPct val="100000"/>
              </a:lnSpc>
              <a:spcBef>
                <a:spcPts val="0"/>
              </a:spcBef>
              <a:spcAft>
                <a:spcPts val="0"/>
              </a:spcAft>
              <a:buClrTx/>
              <a:buSzTx/>
              <a:buFontTx/>
              <a:buNone/>
              <a:defRPr sz="1800">
                <a:solidFill>
                  <a:schemeClr val="tx1"/>
                </a:solidFill>
                <a:latin typeface="Arial" panose="020B0604020202020204" pitchFamily="34" charset="0"/>
                <a:cs typeface="Arial" panose="020B0604020202020204" pitchFamily="34" charset="0"/>
              </a:defRPr>
            </a:lvl1pPr>
            <a:lvl2pPr marL="198755" marR="0" indent="-197485" algn="l" defTabSz="685800" rtl="0" eaLnBrk="1" fontAlgn="base" latinLnBrk="0" hangingPunct="1">
              <a:lnSpc>
                <a:spcPct val="90000"/>
              </a:lnSpc>
              <a:spcBef>
                <a:spcPct val="0"/>
              </a:spcBef>
              <a:spcAft>
                <a:spcPct val="0"/>
              </a:spcAft>
              <a:buClrTx/>
              <a:buSzTx/>
              <a:buFontTx/>
              <a:buChar char="•"/>
              <a:defRPr sz="1350"/>
            </a:lvl2pPr>
            <a:lvl3pPr marL="466725" marR="0" indent="-135890" algn="l" defTabSz="685800" rtl="0" eaLnBrk="1" fontAlgn="base" latinLnBrk="0" hangingPunct="1">
              <a:lnSpc>
                <a:spcPct val="90000"/>
              </a:lnSpc>
              <a:spcBef>
                <a:spcPct val="0"/>
              </a:spcBef>
              <a:spcAft>
                <a:spcPct val="0"/>
              </a:spcAft>
              <a:buClrTx/>
              <a:buSzTx/>
              <a:buFont typeface="Arial" panose="020B0604020202020204" pitchFamily="34" charset="0"/>
              <a:buChar char="-"/>
              <a:defRPr sz="1350"/>
            </a:lvl3pPr>
            <a:lvl4pPr marL="1243330" indent="-214630">
              <a:buFont typeface="Arial" panose="020B0604020202020204"/>
              <a:buChar char="•"/>
              <a:defRPr sz="1350"/>
            </a:lvl4pPr>
            <a:lvl5pPr marL="1586230" indent="-214630">
              <a:buFont typeface="Arial" panose="020B0604020202020204"/>
              <a:buChar char="•"/>
              <a:defRPr sz="1350"/>
            </a:lvl5pPr>
          </a:lstStyle>
          <a:p>
            <a:pPr lvl="0"/>
            <a:r>
              <a:rPr lang="en-GB" noProof="0" dirty="0"/>
              <a:t>Click to edit Master text styles</a:t>
            </a:r>
          </a:p>
        </p:txBody>
      </p:sp>
      <p:sp>
        <p:nvSpPr>
          <p:cNvPr id="8"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anose="020B0604020202020204" pitchFamily="34" charset="0"/>
                <a:cs typeface="Arial" panose="020B0604020202020204" pitchFamily="34" charset="0"/>
              </a:defRPr>
            </a:lvl1pPr>
          </a:lstStyle>
          <a:p>
            <a:fld id="{3C4F54F3-C349-4609-AFEE-01462D5C7942}" type="slidenum">
              <a:rPr lang="en-GB" smtClean="0"/>
              <a:t>‹#›</a:t>
            </a:fld>
            <a:endParaRPr lang="en-GB" dirty="0"/>
          </a:p>
        </p:txBody>
      </p:sp>
      <p:sp>
        <p:nvSpPr>
          <p:cNvPr id="9"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anose="020B0604020202020204" pitchFamily="34" charset="0"/>
                <a:ea typeface="+mj-ea"/>
                <a:cs typeface="Arial" panose="020B0604020202020204" pitchFamily="34" charset="0"/>
              </a:defRPr>
            </a:lvl1pPr>
          </a:lstStyle>
          <a:p>
            <a:r>
              <a:rPr lang="en-GB" noProof="0" dirty="0"/>
              <a:t>Click to add title</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s List">
    <p:spTree>
      <p:nvGrpSpPr>
        <p:cNvPr id="1" name=""/>
        <p:cNvGrpSpPr/>
        <p:nvPr/>
      </p:nvGrpSpPr>
      <p:grpSpPr>
        <a:xfrm>
          <a:off x="0" y="0"/>
          <a:ext cx="0" cy="0"/>
          <a:chOff x="0" y="0"/>
          <a:chExt cx="0" cy="0"/>
        </a:xfrm>
      </p:grpSpPr>
      <p:sp>
        <p:nvSpPr>
          <p:cNvPr id="7" name="Content Placeholder 2"/>
          <p:cNvSpPr>
            <a:spLocks noGrp="1"/>
          </p:cNvSpPr>
          <p:nvPr>
            <p:ph idx="1" hasCustomPrompt="1"/>
          </p:nvPr>
        </p:nvSpPr>
        <p:spPr>
          <a:xfrm>
            <a:off x="236537" y="1233071"/>
            <a:ext cx="8766174" cy="3172500"/>
          </a:xfrm>
          <a:prstGeom prst="rect">
            <a:avLst/>
          </a:prstGeom>
        </p:spPr>
        <p:txBody>
          <a:bodyPr/>
          <a:lstStyle>
            <a:lvl1pPr marL="269875" indent="-269875">
              <a:lnSpc>
                <a:spcPct val="100000"/>
              </a:lnSpc>
              <a:spcBef>
                <a:spcPts val="0"/>
              </a:spcBef>
              <a:buClrTx/>
              <a:buFont typeface="+mj-lt"/>
              <a:buAutoNum type="arabicPeriod"/>
              <a:defRPr sz="1800" b="1">
                <a:solidFill>
                  <a:schemeClr val="tx1"/>
                </a:solidFill>
                <a:latin typeface="Arial" panose="020B0604020202020204" pitchFamily="34" charset="0"/>
                <a:cs typeface="Arial" panose="020B0604020202020204" pitchFamily="34" charset="0"/>
              </a:defRPr>
            </a:lvl1pPr>
            <a:lvl2pPr marL="472440" indent="-135255">
              <a:lnSpc>
                <a:spcPct val="100000"/>
              </a:lnSpc>
              <a:spcBef>
                <a:spcPts val="0"/>
              </a:spcBef>
              <a:buClrTx/>
              <a:buFont typeface="Arial" panose="020B0604020202020204" pitchFamily="34" charset="0"/>
              <a:buChar char="•"/>
              <a:defRPr sz="1600" baseline="0">
                <a:solidFill>
                  <a:schemeClr val="tx1"/>
                </a:solidFill>
                <a:latin typeface="Arial" panose="020B0604020202020204" pitchFamily="34" charset="0"/>
                <a:cs typeface="Arial" panose="020B0604020202020204" pitchFamily="34" charset="0"/>
              </a:defRPr>
            </a:lvl2pPr>
            <a:lvl3pPr>
              <a:defRPr sz="1050" baseline="0">
                <a:latin typeface="Arial" panose="020B0604020202020204" pitchFamily="34" charset="0"/>
                <a:cs typeface="Arial" panose="020B0604020202020204" pitchFamily="34" charset="0"/>
              </a:defRPr>
            </a:lvl3pPr>
            <a:lvl4pPr marL="467360" indent="-135255">
              <a:defRPr sz="1050">
                <a:latin typeface="Arial" panose="020B0604020202020204" pitchFamily="34" charset="0"/>
                <a:cs typeface="Arial" panose="020B0604020202020204" pitchFamily="34" charset="0"/>
              </a:defRPr>
            </a:lvl4pPr>
            <a:lvl5pPr marL="467360">
              <a:defRPr sz="1050">
                <a:latin typeface="Arial" panose="020B0604020202020204" pitchFamily="34" charset="0"/>
                <a:cs typeface="Arial" panose="020B0604020202020204" pitchFamily="34" charset="0"/>
              </a:defRPr>
            </a:lvl5pPr>
            <a:lvl6pPr>
              <a:defRPr>
                <a:latin typeface="Arial" panose="020B0604020202020204" pitchFamily="34" charset="0"/>
                <a:cs typeface="Arial" panose="020B0604020202020204"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
        <p:nvSpPr>
          <p:cNvPr id="5"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anose="020B0604020202020204" pitchFamily="34" charset="0"/>
                <a:cs typeface="Arial" panose="020B0604020202020204" pitchFamily="34" charset="0"/>
              </a:defRPr>
            </a:lvl1pPr>
          </a:lstStyle>
          <a:p>
            <a:fld id="{3C4F54F3-C349-4609-AFEE-01462D5C7942}" type="slidenum">
              <a:rPr lang="en-GB" smtClean="0"/>
              <a:t>‹#›</a:t>
            </a:fld>
            <a:endParaRPr lang="en-GB" dirty="0"/>
          </a:p>
        </p:txBody>
      </p:sp>
      <p:sp>
        <p:nvSpPr>
          <p:cNvPr id="9"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anose="020B0604020202020204" pitchFamily="34" charset="0"/>
                <a:ea typeface="+mj-ea"/>
                <a:cs typeface="Arial" panose="020B0604020202020204" pitchFamily="34" charset="0"/>
              </a:defRPr>
            </a:lvl1pPr>
          </a:lstStyle>
          <a:p>
            <a:r>
              <a:rPr lang="en-GB" noProof="0" dirty="0"/>
              <a:t>Click to add content title</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anose="020B0604020202020204" pitchFamily="34" charset="0"/>
                <a:cs typeface="Arial" panose="020B0604020202020204" pitchFamily="34" charset="0"/>
              </a:defRPr>
            </a:lvl1pPr>
          </a:lstStyle>
          <a:p>
            <a:fld id="{3C4F54F3-C349-4609-AFEE-01462D5C7942}" type="slidenum">
              <a:rPr lang="en-GB" smtClean="0"/>
              <a:t>‹#›</a:t>
            </a:fld>
            <a:endParaRPr lang="en-GB" dirty="0"/>
          </a:p>
        </p:txBody>
      </p:sp>
      <p:sp>
        <p:nvSpPr>
          <p:cNvPr id="6"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anose="020B0604020202020204" pitchFamily="34" charset="0"/>
                <a:ea typeface="+mj-ea"/>
                <a:cs typeface="Arial" panose="020B0604020202020204" pitchFamily="34" charset="0"/>
              </a:defRPr>
            </a:lvl1pPr>
          </a:lstStyle>
          <a:p>
            <a:r>
              <a:rPr lang="en-GB" noProof="0" dirty="0"/>
              <a:t>Click to add title</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Block title">
    <p:spTree>
      <p:nvGrpSpPr>
        <p:cNvPr id="1" name=""/>
        <p:cNvGrpSpPr/>
        <p:nvPr/>
      </p:nvGrpSpPr>
      <p:grpSpPr>
        <a:xfrm>
          <a:off x="0" y="0"/>
          <a:ext cx="0" cy="0"/>
          <a:chOff x="0" y="0"/>
          <a:chExt cx="0" cy="0"/>
        </a:xfrm>
      </p:grpSpPr>
      <p:sp>
        <p:nvSpPr>
          <p:cNvPr id="8" name="Rectangle 7"/>
          <p:cNvSpPr/>
          <p:nvPr userDrawn="1"/>
        </p:nvSpPr>
        <p:spPr>
          <a:xfrm>
            <a:off x="0" y="-1"/>
            <a:ext cx="9144000" cy="650241"/>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9"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799" b="1">
                <a:solidFill>
                  <a:schemeClr val="tx1"/>
                </a:solidFill>
                <a:latin typeface="Arial" panose="020B0604020202020204" pitchFamily="34" charset="0"/>
                <a:cs typeface="Arial" panose="020B0604020202020204" pitchFamily="34" charset="0"/>
              </a:defRPr>
            </a:lvl1pPr>
          </a:lstStyle>
          <a:p>
            <a:fld id="{3C4F54F3-C349-4609-AFEE-01462D5C7942}" type="slidenum">
              <a:rPr lang="en-GB" smtClean="0">
                <a:solidFill>
                  <a:srgbClr val="000000"/>
                </a:solidFill>
              </a:rPr>
              <a:pPr/>
              <a:t>‹#›</a:t>
            </a:fld>
            <a:endParaRPr lang="en-GB" dirty="0">
              <a:solidFill>
                <a:srgbClr val="000000"/>
              </a:solidFill>
            </a:endParaRPr>
          </a:p>
        </p:txBody>
      </p:sp>
      <p:sp>
        <p:nvSpPr>
          <p:cNvPr id="7" name="Content Placeholder 2"/>
          <p:cNvSpPr>
            <a:spLocks noGrp="1"/>
          </p:cNvSpPr>
          <p:nvPr>
            <p:ph idx="16" hasCustomPrompt="1"/>
          </p:nvPr>
        </p:nvSpPr>
        <p:spPr>
          <a:xfrm>
            <a:off x="237601" y="1073427"/>
            <a:ext cx="8477030" cy="1779502"/>
          </a:xfrm>
          <a:prstGeom prst="rect">
            <a:avLst/>
          </a:prstGeom>
        </p:spPr>
        <p:txBody>
          <a:bodyPr/>
          <a:lstStyle>
            <a:lvl1pPr marL="180023" indent="-180023">
              <a:lnSpc>
                <a:spcPct val="100000"/>
              </a:lnSpc>
              <a:spcBef>
                <a:spcPts val="0"/>
              </a:spcBef>
              <a:buClr>
                <a:schemeClr val="accent2"/>
              </a:buClr>
              <a:buFont typeface="Arial" panose="020B0604020202020204" pitchFamily="34" charset="0"/>
              <a:buChar char="•"/>
              <a:defRPr sz="1800">
                <a:solidFill>
                  <a:schemeClr val="tx1"/>
                </a:solidFill>
                <a:latin typeface="Arial" panose="020B0604020202020204" pitchFamily="34" charset="0"/>
                <a:cs typeface="Arial" panose="020B0604020202020204" pitchFamily="34" charset="0"/>
              </a:defRPr>
            </a:lvl1pPr>
            <a:lvl2pPr marL="540068" indent="-180023">
              <a:lnSpc>
                <a:spcPct val="100000"/>
              </a:lnSpc>
              <a:spcBef>
                <a:spcPts val="0"/>
              </a:spcBef>
              <a:buClr>
                <a:schemeClr val="accent2"/>
              </a:buClr>
              <a:defRPr sz="1601" baseline="0">
                <a:solidFill>
                  <a:schemeClr val="tx1"/>
                </a:solidFill>
                <a:latin typeface="Arial" panose="020B0604020202020204" pitchFamily="34" charset="0"/>
                <a:cs typeface="Arial" panose="020B0604020202020204" pitchFamily="34" charset="0"/>
              </a:defRPr>
            </a:lvl2pPr>
            <a:lvl3pPr marL="972026" indent="-180023">
              <a:defRPr sz="1399" baseline="0">
                <a:latin typeface="Arial" panose="020B0604020202020204" pitchFamily="34" charset="0"/>
                <a:cs typeface="Arial" panose="020B0604020202020204" pitchFamily="34" charset="0"/>
              </a:defRPr>
            </a:lvl3pPr>
            <a:lvl4pPr marL="622935" indent="-180023">
              <a:defRPr sz="1399">
                <a:latin typeface="Arial" panose="020B0604020202020204" pitchFamily="34" charset="0"/>
                <a:cs typeface="Arial" panose="020B0604020202020204" pitchFamily="34" charset="0"/>
              </a:defRPr>
            </a:lvl4pPr>
            <a:lvl5pPr marL="622935">
              <a:defRPr sz="1399">
                <a:latin typeface="Arial" panose="020B0604020202020204" pitchFamily="34" charset="0"/>
                <a:cs typeface="Arial" panose="020B0604020202020204" pitchFamily="34" charset="0"/>
              </a:defRPr>
            </a:lvl5pPr>
            <a:lvl6pPr>
              <a:defRPr>
                <a:latin typeface="Arial" panose="020B0604020202020204" pitchFamily="34" charset="0"/>
                <a:cs typeface="Arial" panose="020B0604020202020204" pitchFamily="34" charset="0"/>
              </a:defRPr>
            </a:lvl6pPr>
          </a:lstStyle>
          <a:p>
            <a:r>
              <a:rPr lang="en-GB" noProof="0" dirty="0"/>
              <a:t>First level</a:t>
            </a:r>
          </a:p>
          <a:p>
            <a:pPr lvl="1"/>
            <a:r>
              <a:rPr lang="en-GB" noProof="0" dirty="0"/>
              <a:t>Second level</a:t>
            </a:r>
          </a:p>
          <a:p>
            <a:pPr lvl="2"/>
            <a:r>
              <a:rPr lang="en-GB" noProof="0" dirty="0"/>
              <a:t>Third level</a:t>
            </a:r>
          </a:p>
        </p:txBody>
      </p:sp>
      <p:sp>
        <p:nvSpPr>
          <p:cNvPr id="11" name="Title 8"/>
          <p:cNvSpPr>
            <a:spLocks noGrp="1"/>
          </p:cNvSpPr>
          <p:nvPr>
            <p:ph type="title" hasCustomPrompt="1"/>
          </p:nvPr>
        </p:nvSpPr>
        <p:spPr>
          <a:xfrm>
            <a:off x="237063" y="202235"/>
            <a:ext cx="8765651" cy="310500"/>
          </a:xfrm>
          <a:prstGeom prst="rect">
            <a:avLst/>
          </a:prstGeom>
        </p:spPr>
        <p:txBody>
          <a:bodyPr vert="horz"/>
          <a:lstStyle>
            <a:lvl1pPr algn="l">
              <a:lnSpc>
                <a:spcPts val="2250"/>
              </a:lnSpc>
              <a:defRPr sz="2400" b="1" baseline="0">
                <a:solidFill>
                  <a:schemeClr val="bg1"/>
                </a:solidFill>
                <a:latin typeface="Arial" panose="020B0604020202020204" pitchFamily="34" charset="0"/>
                <a:cs typeface="Arial" panose="020B0604020202020204" pitchFamily="34" charset="0"/>
              </a:defRPr>
            </a:lvl1pPr>
          </a:lstStyle>
          <a:p>
            <a:r>
              <a:rPr lang="en-GB" noProof="0" dirty="0"/>
              <a:t>Click to add title</a:t>
            </a:r>
          </a:p>
        </p:txBody>
      </p:sp>
    </p:spTree>
    <p:extLst>
      <p:ext uri="{BB962C8B-B14F-4D97-AF65-F5344CB8AC3E}">
        <p14:creationId xmlns:p14="http://schemas.microsoft.com/office/powerpoint/2010/main" val="2351543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userDrawn="1">
  <p:cSld name="CLIC Slide Title - Colour">
    <p:spTree>
      <p:nvGrpSpPr>
        <p:cNvPr id="1" name=""/>
        <p:cNvGrpSpPr/>
        <p:nvPr/>
      </p:nvGrpSpPr>
      <p:grpSpPr>
        <a:xfrm>
          <a:off x="0" y="0"/>
          <a:ext cx="0" cy="0"/>
          <a:chOff x="0" y="0"/>
          <a:chExt cx="0" cy="0"/>
        </a:xfrm>
      </p:grpSpPr>
      <p:sp>
        <p:nvSpPr>
          <p:cNvPr id="8" name="Rectangle 7"/>
          <p:cNvSpPr/>
          <p:nvPr userDrawn="1"/>
        </p:nvSpPr>
        <p:spPr>
          <a:xfrm>
            <a:off x="143999" y="1275732"/>
            <a:ext cx="8856000" cy="3728268"/>
          </a:xfrm>
          <a:prstGeom prst="rect">
            <a:avLst/>
          </a:prstGeom>
          <a:solidFill>
            <a:srgbClr val="002F5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pic>
        <p:nvPicPr>
          <p:cNvPr id="14" name="Picture 13" descr="globe.png"/>
          <p:cNvPicPr>
            <a:picLocks noChangeAspect="1"/>
          </p:cNvPicPr>
          <p:nvPr userDrawn="1"/>
        </p:nvPicPr>
        <p:blipFill>
          <a:blip r:embed="rId2">
            <a:lum bright="70000" contrast="-70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6615542" y="3048000"/>
            <a:ext cx="2384457" cy="1956000"/>
          </a:xfrm>
          <a:prstGeom prst="rect">
            <a:avLst/>
          </a:prstGeom>
        </p:spPr>
      </p:pic>
      <p:sp>
        <p:nvSpPr>
          <p:cNvPr id="13" name="Title 8"/>
          <p:cNvSpPr>
            <a:spLocks noGrp="1"/>
          </p:cNvSpPr>
          <p:nvPr>
            <p:ph type="title" hasCustomPrompt="1"/>
          </p:nvPr>
        </p:nvSpPr>
        <p:spPr>
          <a:xfrm>
            <a:off x="216002" y="1386482"/>
            <a:ext cx="6822759" cy="504000"/>
          </a:xfrm>
          <a:prstGeom prst="rect">
            <a:avLst/>
          </a:prstGeom>
        </p:spPr>
        <p:txBody>
          <a:bodyPr vert="horz"/>
          <a:lstStyle>
            <a:lvl1pPr algn="l">
              <a:lnSpc>
                <a:spcPct val="90000"/>
              </a:lnSpc>
              <a:defRPr sz="2800" b="1" baseline="0">
                <a:solidFill>
                  <a:srgbClr val="FFFFFF"/>
                </a:solidFill>
                <a:latin typeface="Arial" panose="020B0604020202020204" pitchFamily="34" charset="0"/>
                <a:cs typeface="Arial" panose="020B0604020202020204" pitchFamily="34" charset="0"/>
              </a:defRPr>
            </a:lvl1pPr>
          </a:lstStyle>
          <a:p>
            <a:r>
              <a:rPr lang="en-GB" noProof="0" dirty="0"/>
              <a:t>Click to add presentation title</a:t>
            </a:r>
          </a:p>
        </p:txBody>
      </p:sp>
      <p:sp>
        <p:nvSpPr>
          <p:cNvPr id="9" name="Text Placeholder 29"/>
          <p:cNvSpPr>
            <a:spLocks noGrp="1"/>
          </p:cNvSpPr>
          <p:nvPr>
            <p:ph type="body" sz="quarter" idx="11" hasCustomPrompt="1"/>
          </p:nvPr>
        </p:nvSpPr>
        <p:spPr>
          <a:xfrm>
            <a:off x="215999" y="4463994"/>
            <a:ext cx="6480000" cy="190800"/>
          </a:xfrm>
          <a:prstGeom prst="rect">
            <a:avLst/>
          </a:prstGeom>
        </p:spPr>
        <p:txBody>
          <a:bodyPr vert="horz"/>
          <a:lstStyle>
            <a:lvl1pPr marL="0" indent="0">
              <a:lnSpc>
                <a:spcPts val="1100"/>
              </a:lnSpc>
              <a:spcBef>
                <a:spcPts val="0"/>
              </a:spcBef>
              <a:buNone/>
              <a:defRPr sz="1400" b="1">
                <a:solidFill>
                  <a:schemeClr val="bg1"/>
                </a:solidFill>
                <a:latin typeface="Arial" panose="020B0604020202020204" pitchFamily="34" charset="0"/>
                <a:cs typeface="Arial" panose="020B0604020202020204" pitchFamily="34" charset="0"/>
              </a:defRPr>
            </a:lvl1pPr>
          </a:lstStyle>
          <a:p>
            <a:pPr lvl="0"/>
            <a:r>
              <a:rPr lang="en-GB" noProof="0" dirty="0"/>
              <a:t>Click to add speaker title</a:t>
            </a:r>
          </a:p>
        </p:txBody>
      </p:sp>
      <p:sp>
        <p:nvSpPr>
          <p:cNvPr id="11" name="Text Placeholder 29"/>
          <p:cNvSpPr>
            <a:spLocks noGrp="1"/>
          </p:cNvSpPr>
          <p:nvPr>
            <p:ph type="body" sz="quarter" idx="12"/>
          </p:nvPr>
        </p:nvSpPr>
        <p:spPr>
          <a:xfrm>
            <a:off x="215999" y="4670244"/>
            <a:ext cx="6480000" cy="190800"/>
          </a:xfrm>
          <a:prstGeom prst="rect">
            <a:avLst/>
          </a:prstGeom>
        </p:spPr>
        <p:txBody>
          <a:bodyPr vert="horz"/>
          <a:lstStyle>
            <a:lvl1pPr marL="0" indent="0">
              <a:lnSpc>
                <a:spcPts val="1100"/>
              </a:lnSpc>
              <a:spcBef>
                <a:spcPts val="0"/>
              </a:spcBef>
              <a:buNone/>
              <a:defRPr lang="en-GB" sz="600" smtClean="0">
                <a:effectLst/>
              </a:defRPr>
            </a:lvl1pPr>
          </a:lstStyle>
          <a:p>
            <a:pPr lvl="0"/>
            <a:endParaRPr lang="en-GB" noProof="0" dirty="0"/>
          </a:p>
        </p:txBody>
      </p:sp>
      <p:sp>
        <p:nvSpPr>
          <p:cNvPr id="16" name="Text Placeholder 29"/>
          <p:cNvSpPr>
            <a:spLocks noGrp="1"/>
          </p:cNvSpPr>
          <p:nvPr>
            <p:ph type="body" sz="quarter" idx="15" hasCustomPrompt="1"/>
          </p:nvPr>
        </p:nvSpPr>
        <p:spPr>
          <a:xfrm>
            <a:off x="7128000" y="4463994"/>
            <a:ext cx="1872000" cy="190800"/>
          </a:xfrm>
          <a:prstGeom prst="rect">
            <a:avLst/>
          </a:prstGeom>
          <a:solidFill>
            <a:srgbClr val="002060"/>
          </a:solidFill>
        </p:spPr>
        <p:txBody>
          <a:bodyPr vert="horz"/>
          <a:lstStyle>
            <a:lvl1pPr marL="0" indent="0">
              <a:lnSpc>
                <a:spcPts val="1100"/>
              </a:lnSpc>
              <a:spcBef>
                <a:spcPts val="0"/>
              </a:spcBef>
              <a:buNone/>
              <a:defRPr sz="1200" baseline="0">
                <a:solidFill>
                  <a:schemeClr val="bg1"/>
                </a:solidFill>
                <a:latin typeface="Arial" panose="020B0604020202020204" pitchFamily="34" charset="0"/>
                <a:cs typeface="Arial" panose="020B0604020202020204" pitchFamily="34" charset="0"/>
              </a:defRPr>
            </a:lvl1pPr>
          </a:lstStyle>
          <a:p>
            <a:pPr lvl="0"/>
            <a:r>
              <a:rPr lang="en-GB" noProof="0" dirty="0"/>
              <a:t>Confidential statement</a:t>
            </a:r>
          </a:p>
        </p:txBody>
      </p:sp>
      <p:sp>
        <p:nvSpPr>
          <p:cNvPr id="18" name="Text Placeholder 29"/>
          <p:cNvSpPr>
            <a:spLocks noGrp="1"/>
          </p:cNvSpPr>
          <p:nvPr>
            <p:ph type="body" sz="quarter" idx="13" hasCustomPrompt="1"/>
          </p:nvPr>
        </p:nvSpPr>
        <p:spPr>
          <a:xfrm>
            <a:off x="7128000" y="4670244"/>
            <a:ext cx="1872000" cy="190800"/>
          </a:xfrm>
          <a:prstGeom prst="rect">
            <a:avLst/>
          </a:prstGeom>
          <a:solidFill>
            <a:srgbClr val="002060"/>
          </a:solidFill>
        </p:spPr>
        <p:txBody>
          <a:bodyPr vert="horz"/>
          <a:lstStyle>
            <a:lvl1pPr marL="0" indent="0">
              <a:lnSpc>
                <a:spcPts val="1100"/>
              </a:lnSpc>
              <a:spcBef>
                <a:spcPts val="0"/>
              </a:spcBef>
              <a:buNone/>
              <a:defRPr sz="1200">
                <a:solidFill>
                  <a:schemeClr val="bg1"/>
                </a:solidFill>
                <a:latin typeface="Arial" panose="020B0604020202020204" pitchFamily="34" charset="0"/>
                <a:cs typeface="Arial" panose="020B0604020202020204" pitchFamily="34" charset="0"/>
              </a:defRPr>
            </a:lvl1pPr>
          </a:lstStyle>
          <a:p>
            <a:pPr lvl="0"/>
            <a:r>
              <a:rPr lang="en-GB" noProof="0" dirty="0"/>
              <a:t>00 Month Year</a:t>
            </a:r>
          </a:p>
        </p:txBody>
      </p:sp>
      <p:sp>
        <p:nvSpPr>
          <p:cNvPr id="3" name="Slide Number Placeholder 2"/>
          <p:cNvSpPr>
            <a:spLocks noGrp="1"/>
          </p:cNvSpPr>
          <p:nvPr>
            <p:ph type="sldNum" sz="quarter" idx="16"/>
          </p:nvPr>
        </p:nvSpPr>
        <p:spPr>
          <a:xfrm>
            <a:off x="318375" y="4846755"/>
            <a:ext cx="6560835" cy="124961"/>
          </a:xfrm>
        </p:spPr>
        <p:txBody>
          <a:bodyPr/>
          <a:lstStyle/>
          <a:p>
            <a:pPr defTabSz="457200"/>
            <a:fld id="{3C4F54F3-C349-4609-AFEE-01462D5C7942}" type="slidenum">
              <a:rPr lang="en-GB" smtClean="0">
                <a:solidFill>
                  <a:srgbClr val="000000"/>
                </a:solidFill>
              </a:rPr>
              <a:t>‹#›</a:t>
            </a:fld>
            <a:endParaRPr lang="en-GB" dirty="0">
              <a:solidFill>
                <a:srgbClr val="000000"/>
              </a:solidFill>
            </a:endParaRPr>
          </a:p>
        </p:txBody>
      </p:sp>
    </p:spTree>
    <p:extLst>
      <p:ext uri="{BB962C8B-B14F-4D97-AF65-F5344CB8AC3E}">
        <p14:creationId xmlns:p14="http://schemas.microsoft.com/office/powerpoint/2010/main" val="2276975599"/>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av Contents 2">
    <p:spTree>
      <p:nvGrpSpPr>
        <p:cNvPr id="1" name=""/>
        <p:cNvGrpSpPr/>
        <p:nvPr/>
      </p:nvGrpSpPr>
      <p:grpSpPr>
        <a:xfrm>
          <a:off x="0" y="0"/>
          <a:ext cx="0" cy="0"/>
          <a:chOff x="0" y="0"/>
          <a:chExt cx="0" cy="0"/>
        </a:xfrm>
      </p:grpSpPr>
      <p:sp>
        <p:nvSpPr>
          <p:cNvPr id="32" name="Title 8"/>
          <p:cNvSpPr>
            <a:spLocks noGrp="1"/>
          </p:cNvSpPr>
          <p:nvPr>
            <p:ph type="title" hasCustomPrompt="1"/>
          </p:nvPr>
        </p:nvSpPr>
        <p:spPr>
          <a:xfrm>
            <a:off x="237061" y="144000"/>
            <a:ext cx="8280000" cy="504000"/>
          </a:xfrm>
          <a:prstGeom prst="rect">
            <a:avLst/>
          </a:prstGeom>
        </p:spPr>
        <p:txBody>
          <a:bodyPr vert="horz"/>
          <a:lstStyle>
            <a:lvl1pPr algn="l">
              <a:lnSpc>
                <a:spcPct val="100000"/>
              </a:lnSpc>
              <a:defRPr sz="2400" b="1" baseline="0">
                <a:solidFill>
                  <a:schemeClr val="tx2"/>
                </a:solidFill>
                <a:latin typeface="Arial" panose="020B0604020202020204" pitchFamily="34" charset="0"/>
                <a:cs typeface="Arial" panose="020B0604020202020204" pitchFamily="34" charset="0"/>
              </a:defRPr>
            </a:lvl1pPr>
          </a:lstStyle>
          <a:p>
            <a:r>
              <a:rPr lang="en-GB" noProof="0" dirty="0"/>
              <a:t>Click to add navigation 2 title</a:t>
            </a:r>
          </a:p>
        </p:txBody>
      </p:sp>
      <p:sp>
        <p:nvSpPr>
          <p:cNvPr id="23" name="Table Placeholder 29"/>
          <p:cNvSpPr>
            <a:spLocks noGrp="1"/>
          </p:cNvSpPr>
          <p:nvPr>
            <p:ph type="tbl" sz="quarter" idx="15"/>
          </p:nvPr>
        </p:nvSpPr>
        <p:spPr>
          <a:xfrm>
            <a:off x="987429" y="1298350"/>
            <a:ext cx="5976000" cy="405000"/>
          </a:xfrm>
          <a:prstGeom prst="rect">
            <a:avLst/>
          </a:prstGeom>
          <a:solidFill>
            <a:srgbClr val="D8DCDE"/>
          </a:solidFill>
        </p:spPr>
        <p:txBody>
          <a:bodyPr vert="horz"/>
          <a:lstStyle>
            <a:lvl1pPr marL="0" indent="0">
              <a:buNone/>
              <a:defRPr sz="100">
                <a:latin typeface="Arial" panose="020B0604020202020204" pitchFamily="34" charset="0"/>
                <a:cs typeface="Arial" panose="020B0604020202020204" pitchFamily="34" charset="0"/>
              </a:defRPr>
            </a:lvl1pPr>
          </a:lstStyle>
          <a:p>
            <a:endParaRPr lang="en-GB" noProof="0"/>
          </a:p>
        </p:txBody>
      </p:sp>
      <p:sp>
        <p:nvSpPr>
          <p:cNvPr id="24" name="Text Placeholder 2"/>
          <p:cNvSpPr>
            <a:spLocks noGrp="1"/>
          </p:cNvSpPr>
          <p:nvPr>
            <p:ph type="body" sz="quarter" idx="14"/>
          </p:nvPr>
        </p:nvSpPr>
        <p:spPr>
          <a:xfrm>
            <a:off x="1046699" y="1409914"/>
            <a:ext cx="5718173" cy="295649"/>
          </a:xfrm>
          <a:prstGeom prst="rect">
            <a:avLst/>
          </a:prstGeom>
        </p:spPr>
        <p:txBody>
          <a:bodyPr vert="horz"/>
          <a:lstStyle>
            <a:lvl1pPr marL="0" indent="0">
              <a:lnSpc>
                <a:spcPct val="60000"/>
              </a:lnSpc>
              <a:buNone/>
              <a:defRPr sz="1600" b="1">
                <a:solidFill>
                  <a:srgbClr val="C4CACD"/>
                </a:solidFill>
                <a:latin typeface="Arial" panose="020B0604020202020204" pitchFamily="34" charset="0"/>
                <a:cs typeface="Arial" panose="020B0604020202020204"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25" name="Text Placeholder 49"/>
          <p:cNvSpPr>
            <a:spLocks noGrp="1"/>
          </p:cNvSpPr>
          <p:nvPr>
            <p:ph type="body" sz="quarter" idx="26" hasCustomPrompt="1"/>
          </p:nvPr>
        </p:nvSpPr>
        <p:spPr>
          <a:xfrm>
            <a:off x="330200" y="1298700"/>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anose="020B0604020202020204" pitchFamily="34" charset="0"/>
                <a:cs typeface="Arial" panose="020B0604020202020204" pitchFamily="34" charset="0"/>
              </a:defRPr>
            </a:lvl1pPr>
          </a:lstStyle>
          <a:p>
            <a:pPr lvl="0"/>
            <a:r>
              <a:rPr lang="en-GB" noProof="0"/>
              <a:t>1</a:t>
            </a:r>
          </a:p>
        </p:txBody>
      </p:sp>
      <p:sp>
        <p:nvSpPr>
          <p:cNvPr id="26" name="Table Placeholder 29"/>
          <p:cNvSpPr>
            <a:spLocks noGrp="1"/>
          </p:cNvSpPr>
          <p:nvPr>
            <p:ph type="tbl" sz="quarter" idx="27"/>
          </p:nvPr>
        </p:nvSpPr>
        <p:spPr>
          <a:xfrm>
            <a:off x="987429" y="1802617"/>
            <a:ext cx="5976000" cy="405000"/>
          </a:xfrm>
          <a:prstGeom prst="rect">
            <a:avLst/>
          </a:prstGeom>
          <a:solidFill>
            <a:srgbClr val="D8DCDE"/>
          </a:solidFill>
        </p:spPr>
        <p:txBody>
          <a:bodyPr vert="horz"/>
          <a:lstStyle>
            <a:lvl1pPr marL="0" indent="0">
              <a:buNone/>
              <a:defRPr sz="100">
                <a:latin typeface="Arial" panose="020B0604020202020204" pitchFamily="34" charset="0"/>
                <a:cs typeface="Arial" panose="020B0604020202020204" pitchFamily="34" charset="0"/>
              </a:defRPr>
            </a:lvl1pPr>
          </a:lstStyle>
          <a:p>
            <a:endParaRPr lang="en-GB" noProof="0"/>
          </a:p>
        </p:txBody>
      </p:sp>
      <p:sp>
        <p:nvSpPr>
          <p:cNvPr id="28" name="Text Placeholder 2"/>
          <p:cNvSpPr>
            <a:spLocks noGrp="1"/>
          </p:cNvSpPr>
          <p:nvPr>
            <p:ph type="body" sz="quarter" idx="28"/>
          </p:nvPr>
        </p:nvSpPr>
        <p:spPr>
          <a:xfrm>
            <a:off x="1046699" y="1914181"/>
            <a:ext cx="5718173" cy="295649"/>
          </a:xfrm>
          <a:prstGeom prst="rect">
            <a:avLst/>
          </a:prstGeom>
        </p:spPr>
        <p:txBody>
          <a:bodyPr vert="horz"/>
          <a:lstStyle>
            <a:lvl1pPr marL="0" indent="0">
              <a:lnSpc>
                <a:spcPct val="60000"/>
              </a:lnSpc>
              <a:buNone/>
              <a:defRPr sz="1600" b="1" baseline="0">
                <a:solidFill>
                  <a:schemeClr val="tx2"/>
                </a:solidFill>
                <a:latin typeface="Arial" panose="020B0604020202020204" pitchFamily="34" charset="0"/>
                <a:cs typeface="Arial" panose="020B0604020202020204"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a:p>
        </p:txBody>
      </p:sp>
      <p:sp>
        <p:nvSpPr>
          <p:cNvPr id="29" name="Text Placeholder 49"/>
          <p:cNvSpPr>
            <a:spLocks noGrp="1"/>
          </p:cNvSpPr>
          <p:nvPr>
            <p:ph type="body" sz="quarter" idx="29" hasCustomPrompt="1"/>
          </p:nvPr>
        </p:nvSpPr>
        <p:spPr>
          <a:xfrm>
            <a:off x="330200" y="1802967"/>
            <a:ext cx="540000" cy="405000"/>
          </a:xfrm>
          <a:prstGeom prst="rect">
            <a:avLst/>
          </a:prstGeom>
          <a:solidFill>
            <a:srgbClr val="D8DCDE"/>
          </a:solidFill>
          <a:ln w="19050" cmpd="sng">
            <a:noFill/>
          </a:ln>
        </p:spPr>
        <p:txBody>
          <a:bodyPr vert="horz" anchor="ctr"/>
          <a:lstStyle>
            <a:lvl1pPr marL="0" indent="0" algn="ctr">
              <a:lnSpc>
                <a:spcPct val="90000"/>
              </a:lnSpc>
              <a:spcBef>
                <a:spcPts val="0"/>
              </a:spcBef>
              <a:buNone/>
              <a:defRPr sz="1800" b="1">
                <a:solidFill>
                  <a:schemeClr val="tx2"/>
                </a:solidFill>
                <a:latin typeface="Arial" panose="020B0604020202020204" pitchFamily="34" charset="0"/>
                <a:cs typeface="Arial" panose="020B0604020202020204" pitchFamily="34" charset="0"/>
              </a:defRPr>
            </a:lvl1pPr>
          </a:lstStyle>
          <a:p>
            <a:pPr lvl="0"/>
            <a:r>
              <a:rPr lang="en-GB" noProof="0" dirty="0"/>
              <a:t>2</a:t>
            </a:r>
          </a:p>
        </p:txBody>
      </p:sp>
      <p:sp>
        <p:nvSpPr>
          <p:cNvPr id="30" name="Table Placeholder 29"/>
          <p:cNvSpPr>
            <a:spLocks noGrp="1"/>
          </p:cNvSpPr>
          <p:nvPr>
            <p:ph type="tbl" sz="quarter" idx="30"/>
          </p:nvPr>
        </p:nvSpPr>
        <p:spPr>
          <a:xfrm>
            <a:off x="987429" y="2311673"/>
            <a:ext cx="5976000" cy="405000"/>
          </a:xfrm>
          <a:prstGeom prst="rect">
            <a:avLst/>
          </a:prstGeom>
          <a:solidFill>
            <a:srgbClr val="D8DCDE"/>
          </a:solidFill>
        </p:spPr>
        <p:txBody>
          <a:bodyPr vert="horz"/>
          <a:lstStyle>
            <a:lvl1pPr marL="0" indent="0">
              <a:buNone/>
              <a:defRPr sz="100">
                <a:latin typeface="Arial" panose="020B0604020202020204" pitchFamily="34" charset="0"/>
                <a:cs typeface="Arial" panose="020B0604020202020204" pitchFamily="34" charset="0"/>
              </a:defRPr>
            </a:lvl1pPr>
          </a:lstStyle>
          <a:p>
            <a:endParaRPr lang="en-GB" noProof="0"/>
          </a:p>
        </p:txBody>
      </p:sp>
      <p:sp>
        <p:nvSpPr>
          <p:cNvPr id="31" name="Text Placeholder 2"/>
          <p:cNvSpPr>
            <a:spLocks noGrp="1"/>
          </p:cNvSpPr>
          <p:nvPr>
            <p:ph type="body" sz="quarter" idx="31"/>
          </p:nvPr>
        </p:nvSpPr>
        <p:spPr>
          <a:xfrm>
            <a:off x="1046699" y="2423237"/>
            <a:ext cx="5718173" cy="295649"/>
          </a:xfrm>
          <a:prstGeom prst="rect">
            <a:avLst/>
          </a:prstGeom>
        </p:spPr>
        <p:txBody>
          <a:bodyPr vert="horz"/>
          <a:lstStyle>
            <a:lvl1pPr marL="0" indent="0">
              <a:lnSpc>
                <a:spcPct val="60000"/>
              </a:lnSpc>
              <a:buNone/>
              <a:defRPr sz="1600" b="1">
                <a:solidFill>
                  <a:srgbClr val="C4CACD"/>
                </a:solidFill>
                <a:latin typeface="Arial" panose="020B0604020202020204" pitchFamily="34" charset="0"/>
                <a:cs typeface="Arial" panose="020B0604020202020204"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a:p>
        </p:txBody>
      </p:sp>
      <p:sp>
        <p:nvSpPr>
          <p:cNvPr id="33" name="Text Placeholder 49"/>
          <p:cNvSpPr>
            <a:spLocks noGrp="1"/>
          </p:cNvSpPr>
          <p:nvPr>
            <p:ph type="body" sz="quarter" idx="32" hasCustomPrompt="1"/>
          </p:nvPr>
        </p:nvSpPr>
        <p:spPr>
          <a:xfrm>
            <a:off x="330200" y="2312024"/>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anose="020B0604020202020204" pitchFamily="34" charset="0"/>
                <a:cs typeface="Arial" panose="020B0604020202020204" pitchFamily="34" charset="0"/>
              </a:defRPr>
            </a:lvl1pPr>
          </a:lstStyle>
          <a:p>
            <a:pPr lvl="0"/>
            <a:r>
              <a:rPr lang="en-GB" noProof="0"/>
              <a:t>3</a:t>
            </a:r>
          </a:p>
        </p:txBody>
      </p:sp>
      <p:sp>
        <p:nvSpPr>
          <p:cNvPr id="34" name="Table Placeholder 29"/>
          <p:cNvSpPr>
            <a:spLocks noGrp="1"/>
          </p:cNvSpPr>
          <p:nvPr>
            <p:ph type="tbl" sz="quarter" idx="33"/>
          </p:nvPr>
        </p:nvSpPr>
        <p:spPr>
          <a:xfrm>
            <a:off x="987429" y="2822381"/>
            <a:ext cx="5976000" cy="405000"/>
          </a:xfrm>
          <a:prstGeom prst="rect">
            <a:avLst/>
          </a:prstGeom>
          <a:solidFill>
            <a:srgbClr val="D8DCDE"/>
          </a:solidFill>
        </p:spPr>
        <p:txBody>
          <a:bodyPr vert="horz"/>
          <a:lstStyle>
            <a:lvl1pPr marL="0" indent="0">
              <a:buNone/>
              <a:defRPr sz="100">
                <a:latin typeface="Arial" panose="020B0604020202020204" pitchFamily="34" charset="0"/>
                <a:cs typeface="Arial" panose="020B0604020202020204" pitchFamily="34" charset="0"/>
              </a:defRPr>
            </a:lvl1pPr>
          </a:lstStyle>
          <a:p>
            <a:endParaRPr lang="en-GB" noProof="0" dirty="0"/>
          </a:p>
        </p:txBody>
      </p:sp>
      <p:sp>
        <p:nvSpPr>
          <p:cNvPr id="35" name="Text Placeholder 2"/>
          <p:cNvSpPr>
            <a:spLocks noGrp="1"/>
          </p:cNvSpPr>
          <p:nvPr>
            <p:ph type="body" sz="quarter" idx="34"/>
          </p:nvPr>
        </p:nvSpPr>
        <p:spPr>
          <a:xfrm>
            <a:off x="1046699" y="2933945"/>
            <a:ext cx="5718173" cy="295649"/>
          </a:xfrm>
          <a:prstGeom prst="rect">
            <a:avLst/>
          </a:prstGeom>
        </p:spPr>
        <p:txBody>
          <a:bodyPr vert="horz"/>
          <a:lstStyle>
            <a:lvl1pPr marL="0" indent="0">
              <a:lnSpc>
                <a:spcPct val="60000"/>
              </a:lnSpc>
              <a:buNone/>
              <a:defRPr sz="1600" b="1">
                <a:solidFill>
                  <a:srgbClr val="C4CACD"/>
                </a:solidFill>
                <a:latin typeface="Arial" panose="020B0604020202020204" pitchFamily="34" charset="0"/>
                <a:cs typeface="Arial" panose="020B0604020202020204"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6" name="Text Placeholder 49"/>
          <p:cNvSpPr>
            <a:spLocks noGrp="1"/>
          </p:cNvSpPr>
          <p:nvPr>
            <p:ph type="body" sz="quarter" idx="35" hasCustomPrompt="1"/>
          </p:nvPr>
        </p:nvSpPr>
        <p:spPr>
          <a:xfrm>
            <a:off x="330200" y="2822732"/>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anose="020B0604020202020204" pitchFamily="34" charset="0"/>
                <a:cs typeface="Arial" panose="020B0604020202020204" pitchFamily="34" charset="0"/>
              </a:defRPr>
            </a:lvl1pPr>
          </a:lstStyle>
          <a:p>
            <a:pPr lvl="0"/>
            <a:r>
              <a:rPr lang="en-GB" noProof="0"/>
              <a:t>4</a:t>
            </a:r>
          </a:p>
        </p:txBody>
      </p:sp>
      <p:sp>
        <p:nvSpPr>
          <p:cNvPr id="37" name="Table Placeholder 29"/>
          <p:cNvSpPr>
            <a:spLocks noGrp="1"/>
          </p:cNvSpPr>
          <p:nvPr>
            <p:ph type="tbl" sz="quarter" idx="36"/>
          </p:nvPr>
        </p:nvSpPr>
        <p:spPr>
          <a:xfrm>
            <a:off x="987429" y="3330659"/>
            <a:ext cx="5976000" cy="405000"/>
          </a:xfrm>
          <a:prstGeom prst="rect">
            <a:avLst/>
          </a:prstGeom>
          <a:solidFill>
            <a:srgbClr val="D8DCDE"/>
          </a:solidFill>
        </p:spPr>
        <p:txBody>
          <a:bodyPr vert="horz"/>
          <a:lstStyle>
            <a:lvl1pPr marL="0" indent="0">
              <a:buNone/>
              <a:defRPr sz="100">
                <a:latin typeface="Arial" panose="020B0604020202020204" pitchFamily="34" charset="0"/>
                <a:cs typeface="Arial" panose="020B0604020202020204" pitchFamily="34" charset="0"/>
              </a:defRPr>
            </a:lvl1pPr>
          </a:lstStyle>
          <a:p>
            <a:endParaRPr lang="en-GB" noProof="0"/>
          </a:p>
        </p:txBody>
      </p:sp>
      <p:sp>
        <p:nvSpPr>
          <p:cNvPr id="38" name="Text Placeholder 2"/>
          <p:cNvSpPr>
            <a:spLocks noGrp="1"/>
          </p:cNvSpPr>
          <p:nvPr>
            <p:ph type="body" sz="quarter" idx="37"/>
          </p:nvPr>
        </p:nvSpPr>
        <p:spPr>
          <a:xfrm>
            <a:off x="1046699" y="3442222"/>
            <a:ext cx="5718173" cy="295649"/>
          </a:xfrm>
          <a:prstGeom prst="rect">
            <a:avLst/>
          </a:prstGeom>
        </p:spPr>
        <p:txBody>
          <a:bodyPr vert="horz"/>
          <a:lstStyle>
            <a:lvl1pPr marL="0" indent="0">
              <a:lnSpc>
                <a:spcPct val="60000"/>
              </a:lnSpc>
              <a:buNone/>
              <a:defRPr sz="1600" b="1">
                <a:solidFill>
                  <a:srgbClr val="C4CACD"/>
                </a:solidFill>
                <a:latin typeface="Arial" panose="020B0604020202020204" pitchFamily="34" charset="0"/>
                <a:cs typeface="Arial" panose="020B0604020202020204"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9" name="Text Placeholder 49"/>
          <p:cNvSpPr>
            <a:spLocks noGrp="1"/>
          </p:cNvSpPr>
          <p:nvPr>
            <p:ph type="body" sz="quarter" idx="38" hasCustomPrompt="1"/>
          </p:nvPr>
        </p:nvSpPr>
        <p:spPr>
          <a:xfrm>
            <a:off x="330200" y="3331009"/>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anose="020B0604020202020204" pitchFamily="34" charset="0"/>
                <a:cs typeface="Arial" panose="020B0604020202020204" pitchFamily="34" charset="0"/>
              </a:defRPr>
            </a:lvl1pPr>
          </a:lstStyle>
          <a:p>
            <a:pPr lvl="0"/>
            <a:r>
              <a:rPr lang="en-GB" noProof="0"/>
              <a:t>5</a:t>
            </a:r>
          </a:p>
        </p:txBody>
      </p:sp>
      <p:sp>
        <p:nvSpPr>
          <p:cNvPr id="40" name="Table Placeholder 29"/>
          <p:cNvSpPr>
            <a:spLocks noGrp="1"/>
          </p:cNvSpPr>
          <p:nvPr>
            <p:ph type="tbl" sz="quarter" idx="39"/>
          </p:nvPr>
        </p:nvSpPr>
        <p:spPr>
          <a:xfrm>
            <a:off x="987429" y="3846875"/>
            <a:ext cx="5976000" cy="405000"/>
          </a:xfrm>
          <a:prstGeom prst="rect">
            <a:avLst/>
          </a:prstGeom>
          <a:solidFill>
            <a:srgbClr val="D8DCDE"/>
          </a:solidFill>
        </p:spPr>
        <p:txBody>
          <a:bodyPr vert="horz"/>
          <a:lstStyle>
            <a:lvl1pPr marL="0" indent="0">
              <a:buNone/>
              <a:defRPr sz="100">
                <a:latin typeface="Arial" panose="020B0604020202020204" pitchFamily="34" charset="0"/>
                <a:cs typeface="Arial" panose="020B0604020202020204" pitchFamily="34" charset="0"/>
              </a:defRPr>
            </a:lvl1pPr>
          </a:lstStyle>
          <a:p>
            <a:endParaRPr lang="en-GB" noProof="0"/>
          </a:p>
        </p:txBody>
      </p:sp>
      <p:sp>
        <p:nvSpPr>
          <p:cNvPr id="41" name="Text Placeholder 2"/>
          <p:cNvSpPr>
            <a:spLocks noGrp="1"/>
          </p:cNvSpPr>
          <p:nvPr>
            <p:ph type="body" sz="quarter" idx="40"/>
          </p:nvPr>
        </p:nvSpPr>
        <p:spPr>
          <a:xfrm>
            <a:off x="1046699" y="3958439"/>
            <a:ext cx="5718173" cy="295649"/>
          </a:xfrm>
          <a:prstGeom prst="rect">
            <a:avLst/>
          </a:prstGeom>
        </p:spPr>
        <p:txBody>
          <a:bodyPr vert="horz"/>
          <a:lstStyle>
            <a:lvl1pPr marL="0" indent="0">
              <a:lnSpc>
                <a:spcPct val="60000"/>
              </a:lnSpc>
              <a:buNone/>
              <a:defRPr sz="1600" b="1">
                <a:solidFill>
                  <a:srgbClr val="C4CACD"/>
                </a:solidFill>
                <a:latin typeface="Arial" panose="020B0604020202020204" pitchFamily="34" charset="0"/>
                <a:cs typeface="Arial" panose="020B0604020202020204"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a:p>
        </p:txBody>
      </p:sp>
      <p:sp>
        <p:nvSpPr>
          <p:cNvPr id="42" name="Text Placeholder 49"/>
          <p:cNvSpPr>
            <a:spLocks noGrp="1"/>
          </p:cNvSpPr>
          <p:nvPr>
            <p:ph type="body" sz="quarter" idx="41" hasCustomPrompt="1"/>
          </p:nvPr>
        </p:nvSpPr>
        <p:spPr>
          <a:xfrm>
            <a:off x="330200" y="3847226"/>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anose="020B0604020202020204" pitchFamily="34" charset="0"/>
                <a:cs typeface="Arial" panose="020B0604020202020204" pitchFamily="34" charset="0"/>
              </a:defRPr>
            </a:lvl1pPr>
          </a:lstStyle>
          <a:p>
            <a:pPr lvl="0"/>
            <a:r>
              <a:rPr lang="en-GB" noProof="0"/>
              <a:t>6</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ock title">
    <p:spTree>
      <p:nvGrpSpPr>
        <p:cNvPr id="1" name=""/>
        <p:cNvGrpSpPr/>
        <p:nvPr/>
      </p:nvGrpSpPr>
      <p:grpSpPr>
        <a:xfrm>
          <a:off x="0" y="0"/>
          <a:ext cx="0" cy="0"/>
          <a:chOff x="0" y="0"/>
          <a:chExt cx="0" cy="0"/>
        </a:xfrm>
      </p:grpSpPr>
      <p:sp>
        <p:nvSpPr>
          <p:cNvPr id="9"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anose="020B0604020202020204" pitchFamily="34" charset="0"/>
                <a:cs typeface="Arial" panose="020B0604020202020204" pitchFamily="34" charset="0"/>
              </a:defRPr>
            </a:lvl1pPr>
          </a:lstStyle>
          <a:p>
            <a:pPr defTabSz="457200"/>
            <a:fld id="{3C4F54F3-C349-4609-AFEE-01462D5C7942}" type="slidenum">
              <a:rPr lang="en-GB" smtClean="0">
                <a:solidFill>
                  <a:srgbClr val="000000"/>
                </a:solidFill>
              </a:rPr>
              <a:t>‹#›</a:t>
            </a:fld>
            <a:endParaRPr lang="en-GB" dirty="0">
              <a:solidFill>
                <a:srgbClr val="000000"/>
              </a:solidFill>
            </a:endParaRPr>
          </a:p>
        </p:txBody>
      </p:sp>
      <p:sp>
        <p:nvSpPr>
          <p:cNvPr id="7" name="Content Placeholder 2"/>
          <p:cNvSpPr>
            <a:spLocks noGrp="1"/>
          </p:cNvSpPr>
          <p:nvPr>
            <p:ph idx="16" hasCustomPrompt="1"/>
          </p:nvPr>
        </p:nvSpPr>
        <p:spPr>
          <a:xfrm>
            <a:off x="237601" y="1073427"/>
            <a:ext cx="8477030" cy="1779502"/>
          </a:xfrm>
          <a:prstGeom prst="rect">
            <a:avLst/>
          </a:prstGeom>
        </p:spPr>
        <p:txBody>
          <a:bodyPr/>
          <a:lstStyle>
            <a:lvl1pPr marL="179705" indent="-179705">
              <a:lnSpc>
                <a:spcPct val="100000"/>
              </a:lnSpc>
              <a:spcBef>
                <a:spcPts val="0"/>
              </a:spcBef>
              <a:buClr>
                <a:schemeClr val="accent2"/>
              </a:buClr>
              <a:buFont typeface="Arial" panose="020B0604020202020204" pitchFamily="34" charset="0"/>
              <a:buChar char="•"/>
              <a:defRPr sz="1800">
                <a:solidFill>
                  <a:schemeClr val="tx1"/>
                </a:solidFill>
                <a:latin typeface="Arial" panose="020B0604020202020204" pitchFamily="34" charset="0"/>
                <a:cs typeface="Arial" panose="020B0604020202020204" pitchFamily="34" charset="0"/>
              </a:defRPr>
            </a:lvl1pPr>
            <a:lvl2pPr marL="539750" indent="-179705">
              <a:lnSpc>
                <a:spcPct val="100000"/>
              </a:lnSpc>
              <a:spcBef>
                <a:spcPts val="0"/>
              </a:spcBef>
              <a:buClr>
                <a:schemeClr val="accent2"/>
              </a:buClr>
              <a:defRPr sz="1600" baseline="0">
                <a:solidFill>
                  <a:schemeClr val="tx1"/>
                </a:solidFill>
                <a:latin typeface="Arial" panose="020B0604020202020204" pitchFamily="34" charset="0"/>
                <a:cs typeface="Arial" panose="020B0604020202020204" pitchFamily="34" charset="0"/>
              </a:defRPr>
            </a:lvl2pPr>
            <a:lvl3pPr marL="972185" indent="-179705">
              <a:defRPr sz="1400" baseline="0">
                <a:latin typeface="Arial" panose="020B0604020202020204" pitchFamily="34" charset="0"/>
                <a:cs typeface="Arial" panose="020B0604020202020204" pitchFamily="34" charset="0"/>
              </a:defRPr>
            </a:lvl3pPr>
            <a:lvl4pPr marL="622935" indent="-179705">
              <a:defRPr sz="1400">
                <a:latin typeface="Arial" panose="020B0604020202020204" pitchFamily="34" charset="0"/>
                <a:cs typeface="Arial" panose="020B0604020202020204" pitchFamily="34" charset="0"/>
              </a:defRPr>
            </a:lvl4pPr>
            <a:lvl5pPr marL="622935">
              <a:defRPr sz="1400">
                <a:latin typeface="Arial" panose="020B0604020202020204" pitchFamily="34" charset="0"/>
                <a:cs typeface="Arial" panose="020B0604020202020204" pitchFamily="34" charset="0"/>
              </a:defRPr>
            </a:lvl5pPr>
            <a:lvl6pPr>
              <a:defRPr>
                <a:latin typeface="Arial" panose="020B0604020202020204" pitchFamily="34" charset="0"/>
                <a:cs typeface="Arial" panose="020B0604020202020204" pitchFamily="34" charset="0"/>
              </a:defRPr>
            </a:lvl6pPr>
          </a:lstStyle>
          <a:p>
            <a:r>
              <a:rPr lang="en-GB" noProof="0" dirty="0"/>
              <a:t>First level</a:t>
            </a:r>
          </a:p>
          <a:p>
            <a:pPr lvl="1"/>
            <a:r>
              <a:rPr lang="en-GB" noProof="0" dirty="0"/>
              <a:t>Second level</a:t>
            </a:r>
          </a:p>
          <a:p>
            <a:pPr lvl="2"/>
            <a:r>
              <a:rPr lang="en-GB" noProof="0" dirty="0"/>
              <a:t>Third level</a:t>
            </a:r>
          </a:p>
        </p:txBody>
      </p:sp>
      <p:sp>
        <p:nvSpPr>
          <p:cNvPr id="11" name="Title 8"/>
          <p:cNvSpPr>
            <a:spLocks noGrp="1"/>
          </p:cNvSpPr>
          <p:nvPr>
            <p:ph type="title" hasCustomPrompt="1"/>
          </p:nvPr>
        </p:nvSpPr>
        <p:spPr>
          <a:xfrm>
            <a:off x="237063" y="202235"/>
            <a:ext cx="8765651" cy="310500"/>
          </a:xfrm>
          <a:prstGeom prst="rect">
            <a:avLst/>
          </a:prstGeom>
        </p:spPr>
        <p:txBody>
          <a:bodyPr vert="horz"/>
          <a:lstStyle>
            <a:lvl1pPr algn="l">
              <a:lnSpc>
                <a:spcPts val="2250"/>
              </a:lnSpc>
              <a:defRPr sz="2400" b="1" baseline="0">
                <a:solidFill>
                  <a:schemeClr val="bg1"/>
                </a:solidFill>
                <a:latin typeface="Arial" panose="020B0604020202020204" pitchFamily="34" charset="0"/>
                <a:cs typeface="Arial" panose="020B0604020202020204" pitchFamily="34" charset="0"/>
              </a:defRPr>
            </a:lvl1pPr>
          </a:lstStyle>
          <a:p>
            <a:r>
              <a:rPr lang="en-GB" noProof="0" dirty="0"/>
              <a:t>Click to add title</a:t>
            </a:r>
          </a:p>
        </p:txBody>
      </p:sp>
      <p:sp>
        <p:nvSpPr>
          <p:cNvPr id="2" name="Rectangle 7">
            <a:extLst>
              <a:ext uri="{FF2B5EF4-FFF2-40B4-BE49-F238E27FC236}">
                <a16:creationId xmlns:a16="http://schemas.microsoft.com/office/drawing/2014/main" id="{F30F44B5-1E2F-66EC-62A6-98378F4C4096}"/>
              </a:ext>
            </a:extLst>
          </p:cNvPr>
          <p:cNvSpPr/>
          <p:nvPr userDrawn="1"/>
        </p:nvSpPr>
        <p:spPr>
          <a:xfrm>
            <a:off x="0" y="-1"/>
            <a:ext cx="9144000" cy="650241"/>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Block title">
    <p:spTree>
      <p:nvGrpSpPr>
        <p:cNvPr id="1" name=""/>
        <p:cNvGrpSpPr/>
        <p:nvPr/>
      </p:nvGrpSpPr>
      <p:grpSpPr>
        <a:xfrm>
          <a:off x="0" y="0"/>
          <a:ext cx="0" cy="0"/>
          <a:chOff x="0" y="0"/>
          <a:chExt cx="0" cy="0"/>
        </a:xfrm>
      </p:grpSpPr>
      <p:sp>
        <p:nvSpPr>
          <p:cNvPr id="9"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anose="020B0604020202020204" pitchFamily="34" charset="0"/>
                <a:cs typeface="Arial" panose="020B0604020202020204" pitchFamily="34" charset="0"/>
              </a:defRPr>
            </a:lvl1pPr>
          </a:lstStyle>
          <a:p>
            <a:pPr defTabSz="457200"/>
            <a:fld id="{3C4F54F3-C349-4609-AFEE-01462D5C7942}" type="slidenum">
              <a:rPr lang="en-GB" smtClean="0">
                <a:solidFill>
                  <a:srgbClr val="000000"/>
                </a:solidFill>
              </a:rPr>
              <a:t>‹#›</a:t>
            </a:fld>
            <a:endParaRPr lang="en-GB" dirty="0">
              <a:solidFill>
                <a:srgbClr val="000000"/>
              </a:solidFill>
            </a:endParaRPr>
          </a:p>
        </p:txBody>
      </p:sp>
      <p:sp>
        <p:nvSpPr>
          <p:cNvPr id="7" name="Content Placeholder 2"/>
          <p:cNvSpPr>
            <a:spLocks noGrp="1"/>
          </p:cNvSpPr>
          <p:nvPr>
            <p:ph idx="16" hasCustomPrompt="1"/>
          </p:nvPr>
        </p:nvSpPr>
        <p:spPr>
          <a:xfrm>
            <a:off x="237601" y="1073427"/>
            <a:ext cx="8477030" cy="1779502"/>
          </a:xfrm>
          <a:prstGeom prst="rect">
            <a:avLst/>
          </a:prstGeom>
        </p:spPr>
        <p:txBody>
          <a:bodyPr/>
          <a:lstStyle>
            <a:lvl1pPr marL="179705" indent="-179705">
              <a:lnSpc>
                <a:spcPct val="100000"/>
              </a:lnSpc>
              <a:spcBef>
                <a:spcPts val="0"/>
              </a:spcBef>
              <a:buClr>
                <a:schemeClr val="accent2"/>
              </a:buClr>
              <a:buFont typeface="Arial" panose="020B0604020202020204" pitchFamily="34" charset="0"/>
              <a:buChar char="•"/>
              <a:defRPr sz="1800">
                <a:solidFill>
                  <a:schemeClr val="tx1"/>
                </a:solidFill>
                <a:latin typeface="Arial" panose="020B0604020202020204" pitchFamily="34" charset="0"/>
                <a:cs typeface="Arial" panose="020B0604020202020204" pitchFamily="34" charset="0"/>
              </a:defRPr>
            </a:lvl1pPr>
            <a:lvl2pPr marL="539750" indent="-179705">
              <a:lnSpc>
                <a:spcPct val="100000"/>
              </a:lnSpc>
              <a:spcBef>
                <a:spcPts val="0"/>
              </a:spcBef>
              <a:buClr>
                <a:schemeClr val="accent2"/>
              </a:buClr>
              <a:defRPr sz="1600" baseline="0">
                <a:solidFill>
                  <a:schemeClr val="tx1"/>
                </a:solidFill>
                <a:latin typeface="Arial" panose="020B0604020202020204" pitchFamily="34" charset="0"/>
                <a:cs typeface="Arial" panose="020B0604020202020204" pitchFamily="34" charset="0"/>
              </a:defRPr>
            </a:lvl2pPr>
            <a:lvl3pPr marL="972185" indent="-179705">
              <a:defRPr sz="1400" baseline="0">
                <a:latin typeface="Arial" panose="020B0604020202020204" pitchFamily="34" charset="0"/>
                <a:cs typeface="Arial" panose="020B0604020202020204" pitchFamily="34" charset="0"/>
              </a:defRPr>
            </a:lvl3pPr>
            <a:lvl4pPr marL="622935" indent="-179705">
              <a:defRPr sz="1400">
                <a:latin typeface="Arial" panose="020B0604020202020204" pitchFamily="34" charset="0"/>
                <a:cs typeface="Arial" panose="020B0604020202020204" pitchFamily="34" charset="0"/>
              </a:defRPr>
            </a:lvl4pPr>
            <a:lvl5pPr marL="622935">
              <a:defRPr sz="1400">
                <a:latin typeface="Arial" panose="020B0604020202020204" pitchFamily="34" charset="0"/>
                <a:cs typeface="Arial" panose="020B0604020202020204" pitchFamily="34" charset="0"/>
              </a:defRPr>
            </a:lvl5pPr>
            <a:lvl6pPr>
              <a:defRPr>
                <a:latin typeface="Arial" panose="020B0604020202020204" pitchFamily="34" charset="0"/>
                <a:cs typeface="Arial" panose="020B0604020202020204" pitchFamily="34" charset="0"/>
              </a:defRPr>
            </a:lvl6pPr>
          </a:lstStyle>
          <a:p>
            <a:r>
              <a:rPr lang="en-GB" noProof="0" dirty="0"/>
              <a:t>First level</a:t>
            </a:r>
          </a:p>
          <a:p>
            <a:pPr lvl="1"/>
            <a:r>
              <a:rPr lang="en-GB" noProof="0" dirty="0"/>
              <a:t>Second level</a:t>
            </a:r>
          </a:p>
          <a:p>
            <a:pPr lvl="2"/>
            <a:r>
              <a:rPr lang="en-GB" noProof="0" dirty="0"/>
              <a:t>Third level</a:t>
            </a:r>
          </a:p>
        </p:txBody>
      </p:sp>
      <p:sp>
        <p:nvSpPr>
          <p:cNvPr id="11" name="Title 8"/>
          <p:cNvSpPr>
            <a:spLocks noGrp="1"/>
          </p:cNvSpPr>
          <p:nvPr>
            <p:ph type="title" hasCustomPrompt="1"/>
          </p:nvPr>
        </p:nvSpPr>
        <p:spPr>
          <a:xfrm>
            <a:off x="237063" y="145652"/>
            <a:ext cx="8765651" cy="671650"/>
          </a:xfrm>
          <a:prstGeom prst="rect">
            <a:avLst/>
          </a:prstGeom>
        </p:spPr>
        <p:txBody>
          <a:bodyPr vert="horz"/>
          <a:lstStyle>
            <a:lvl1pPr algn="l">
              <a:lnSpc>
                <a:spcPct val="100000"/>
              </a:lnSpc>
              <a:defRPr sz="2400" b="1" baseline="0">
                <a:solidFill>
                  <a:schemeClr val="bg1"/>
                </a:solidFill>
                <a:latin typeface="Arial" panose="020B0604020202020204" pitchFamily="34" charset="0"/>
                <a:cs typeface="Arial" panose="020B0604020202020204" pitchFamily="34" charset="0"/>
              </a:defRPr>
            </a:lvl1pPr>
          </a:lstStyle>
          <a:p>
            <a:r>
              <a:rPr lang="en-GB" noProof="0" dirty="0"/>
              <a:t>Click to add title</a:t>
            </a:r>
            <a:br>
              <a:rPr lang="en-GB" noProof="0" dirty="0"/>
            </a:br>
            <a:r>
              <a:rPr lang="en-GB" noProof="0" dirty="0"/>
              <a:t>Click to add title</a:t>
            </a:r>
          </a:p>
        </p:txBody>
      </p:sp>
      <p:sp>
        <p:nvSpPr>
          <p:cNvPr id="2" name="Rectangle 7">
            <a:extLst>
              <a:ext uri="{FF2B5EF4-FFF2-40B4-BE49-F238E27FC236}">
                <a16:creationId xmlns:a16="http://schemas.microsoft.com/office/drawing/2014/main" id="{55718DF1-DDAA-CF1E-E5EC-DC585883DFDC}"/>
              </a:ext>
            </a:extLst>
          </p:cNvPr>
          <p:cNvSpPr/>
          <p:nvPr userDrawn="1"/>
        </p:nvSpPr>
        <p:spPr>
          <a:xfrm>
            <a:off x="0" y="-1"/>
            <a:ext cx="9144000" cy="650241"/>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Block title">
    <p:spTree>
      <p:nvGrpSpPr>
        <p:cNvPr id="1" name=""/>
        <p:cNvGrpSpPr/>
        <p:nvPr/>
      </p:nvGrpSpPr>
      <p:grpSpPr>
        <a:xfrm>
          <a:off x="0" y="0"/>
          <a:ext cx="0" cy="0"/>
          <a:chOff x="0" y="0"/>
          <a:chExt cx="0" cy="0"/>
        </a:xfrm>
      </p:grpSpPr>
      <p:sp>
        <p:nvSpPr>
          <p:cNvPr id="9"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anose="020B0604020202020204" pitchFamily="34" charset="0"/>
                <a:cs typeface="Arial" panose="020B0604020202020204" pitchFamily="34" charset="0"/>
              </a:defRPr>
            </a:lvl1pPr>
          </a:lstStyle>
          <a:p>
            <a:pPr defTabSz="457200"/>
            <a:fld id="{3C4F54F3-C349-4609-AFEE-01462D5C7942}" type="slidenum">
              <a:rPr lang="en-GB" smtClean="0">
                <a:solidFill>
                  <a:srgbClr val="000000"/>
                </a:solidFill>
              </a:rPr>
              <a:t>‹#›</a:t>
            </a:fld>
            <a:endParaRPr lang="en-GB" dirty="0">
              <a:solidFill>
                <a:srgbClr val="000000"/>
              </a:solidFill>
            </a:endParaRPr>
          </a:p>
        </p:txBody>
      </p:sp>
      <p:sp>
        <p:nvSpPr>
          <p:cNvPr id="7" name="Content Placeholder 2"/>
          <p:cNvSpPr>
            <a:spLocks noGrp="1"/>
          </p:cNvSpPr>
          <p:nvPr>
            <p:ph idx="16" hasCustomPrompt="1"/>
          </p:nvPr>
        </p:nvSpPr>
        <p:spPr>
          <a:xfrm>
            <a:off x="237601" y="1073427"/>
            <a:ext cx="8477030" cy="1779502"/>
          </a:xfrm>
          <a:prstGeom prst="rect">
            <a:avLst/>
          </a:prstGeom>
        </p:spPr>
        <p:txBody>
          <a:bodyPr/>
          <a:lstStyle>
            <a:lvl1pPr marL="179705" indent="-179705">
              <a:lnSpc>
                <a:spcPct val="100000"/>
              </a:lnSpc>
              <a:spcBef>
                <a:spcPts val="0"/>
              </a:spcBef>
              <a:buClr>
                <a:schemeClr val="accent2"/>
              </a:buClr>
              <a:buFont typeface="Arial" panose="020B0604020202020204" pitchFamily="34" charset="0"/>
              <a:buChar char="•"/>
              <a:defRPr sz="1800">
                <a:solidFill>
                  <a:schemeClr val="tx1"/>
                </a:solidFill>
                <a:latin typeface="Arial" panose="020B0604020202020204" pitchFamily="34" charset="0"/>
                <a:cs typeface="Arial" panose="020B0604020202020204" pitchFamily="34" charset="0"/>
              </a:defRPr>
            </a:lvl1pPr>
            <a:lvl2pPr marL="539750" indent="-179705">
              <a:lnSpc>
                <a:spcPct val="100000"/>
              </a:lnSpc>
              <a:spcBef>
                <a:spcPts val="0"/>
              </a:spcBef>
              <a:buClr>
                <a:schemeClr val="accent2"/>
              </a:buClr>
              <a:defRPr sz="1600" baseline="0">
                <a:solidFill>
                  <a:schemeClr val="tx1"/>
                </a:solidFill>
                <a:latin typeface="Arial" panose="020B0604020202020204" pitchFamily="34" charset="0"/>
                <a:cs typeface="Arial" panose="020B0604020202020204" pitchFamily="34" charset="0"/>
              </a:defRPr>
            </a:lvl2pPr>
            <a:lvl3pPr marL="972185" indent="-179705">
              <a:defRPr sz="1400" baseline="0">
                <a:latin typeface="Arial" panose="020B0604020202020204" pitchFamily="34" charset="0"/>
                <a:cs typeface="Arial" panose="020B0604020202020204" pitchFamily="34" charset="0"/>
              </a:defRPr>
            </a:lvl3pPr>
            <a:lvl4pPr marL="622935" indent="-179705">
              <a:defRPr sz="1400">
                <a:latin typeface="Arial" panose="020B0604020202020204" pitchFamily="34" charset="0"/>
                <a:cs typeface="Arial" panose="020B0604020202020204" pitchFamily="34" charset="0"/>
              </a:defRPr>
            </a:lvl4pPr>
            <a:lvl5pPr marL="622935">
              <a:defRPr sz="1400">
                <a:latin typeface="Arial" panose="020B0604020202020204" pitchFamily="34" charset="0"/>
                <a:cs typeface="Arial" panose="020B0604020202020204" pitchFamily="34" charset="0"/>
              </a:defRPr>
            </a:lvl5pPr>
            <a:lvl6pPr>
              <a:defRPr>
                <a:latin typeface="Arial" panose="020B0604020202020204" pitchFamily="34" charset="0"/>
                <a:cs typeface="Arial" panose="020B0604020202020204" pitchFamily="34" charset="0"/>
              </a:defRPr>
            </a:lvl6pPr>
          </a:lstStyle>
          <a:p>
            <a:r>
              <a:rPr lang="en-GB" noProof="0" dirty="0"/>
              <a:t>First level</a:t>
            </a:r>
          </a:p>
          <a:p>
            <a:pPr lvl="1"/>
            <a:r>
              <a:rPr lang="en-GB" noProof="0" dirty="0"/>
              <a:t>Second level</a:t>
            </a:r>
          </a:p>
          <a:p>
            <a:pPr lvl="2"/>
            <a:r>
              <a:rPr lang="en-GB" noProof="0" dirty="0"/>
              <a:t>Third level</a:t>
            </a:r>
          </a:p>
        </p:txBody>
      </p:sp>
      <p:sp>
        <p:nvSpPr>
          <p:cNvPr id="11" name="Title 8"/>
          <p:cNvSpPr>
            <a:spLocks noGrp="1"/>
          </p:cNvSpPr>
          <p:nvPr>
            <p:ph type="title" hasCustomPrompt="1"/>
          </p:nvPr>
        </p:nvSpPr>
        <p:spPr>
          <a:xfrm>
            <a:off x="237063" y="202235"/>
            <a:ext cx="8765651" cy="310500"/>
          </a:xfrm>
          <a:prstGeom prst="rect">
            <a:avLst/>
          </a:prstGeom>
        </p:spPr>
        <p:txBody>
          <a:bodyPr vert="horz"/>
          <a:lstStyle>
            <a:lvl1pPr algn="l">
              <a:lnSpc>
                <a:spcPts val="2250"/>
              </a:lnSpc>
              <a:defRPr sz="2400" b="1" baseline="0">
                <a:solidFill>
                  <a:schemeClr val="bg1"/>
                </a:solidFill>
                <a:latin typeface="Arial" panose="020B0604020202020204" pitchFamily="34" charset="0"/>
                <a:cs typeface="Arial" panose="020B0604020202020204" pitchFamily="34" charset="0"/>
              </a:defRPr>
            </a:lvl1pPr>
          </a:lstStyle>
          <a:p>
            <a:r>
              <a:rPr lang="en-GB" noProof="0" dirty="0"/>
              <a:t>Click to add title</a:t>
            </a:r>
          </a:p>
        </p:txBody>
      </p:sp>
      <p:sp>
        <p:nvSpPr>
          <p:cNvPr id="6" name="Subtitle 2"/>
          <p:cNvSpPr>
            <a:spLocks noGrp="1"/>
          </p:cNvSpPr>
          <p:nvPr>
            <p:ph type="subTitle" idx="10" hasCustomPrompt="1"/>
          </p:nvPr>
        </p:nvSpPr>
        <p:spPr>
          <a:xfrm>
            <a:off x="237062" y="512735"/>
            <a:ext cx="8765651" cy="324000"/>
          </a:xfrm>
          <a:prstGeom prst="rect">
            <a:avLst/>
          </a:prstGeom>
        </p:spPr>
        <p:txBody>
          <a:bodyPr/>
          <a:lstStyle>
            <a:lvl1pPr marL="0" indent="0" algn="l">
              <a:lnSpc>
                <a:spcPts val="2250"/>
              </a:lnSpc>
              <a:spcBef>
                <a:spcPts val="0"/>
              </a:spcBef>
              <a:buNone/>
              <a:defRPr sz="1600">
                <a:solidFill>
                  <a:schemeClr val="accent3"/>
                </a:solidFill>
                <a:latin typeface="Arial" panose="020B0604020202020204" pitchFamily="34" charset="0"/>
                <a:cs typeface="Arial" panose="020B0604020202020204"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GB" noProof="0" dirty="0"/>
              <a:t>Click to add subtitle</a:t>
            </a:r>
          </a:p>
        </p:txBody>
      </p:sp>
      <p:sp>
        <p:nvSpPr>
          <p:cNvPr id="2" name="Rectangle 7">
            <a:extLst>
              <a:ext uri="{FF2B5EF4-FFF2-40B4-BE49-F238E27FC236}">
                <a16:creationId xmlns:a16="http://schemas.microsoft.com/office/drawing/2014/main" id="{A01BE4C8-E830-6ED2-7BBB-29D91AAE81FD}"/>
              </a:ext>
            </a:extLst>
          </p:cNvPr>
          <p:cNvSpPr/>
          <p:nvPr userDrawn="1"/>
        </p:nvSpPr>
        <p:spPr>
          <a:xfrm>
            <a:off x="0" y="-1"/>
            <a:ext cx="9144000" cy="650241"/>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lear title">
    <p:spTree>
      <p:nvGrpSpPr>
        <p:cNvPr id="1" name=""/>
        <p:cNvGrpSpPr/>
        <p:nvPr/>
      </p:nvGrpSpPr>
      <p:grpSpPr>
        <a:xfrm>
          <a:off x="0" y="0"/>
          <a:ext cx="0" cy="0"/>
          <a:chOff x="0" y="0"/>
          <a:chExt cx="0" cy="0"/>
        </a:xfrm>
      </p:grpSpPr>
      <p:sp>
        <p:nvSpPr>
          <p:cNvPr id="9"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anose="020B0604020202020204" pitchFamily="34" charset="0"/>
                <a:cs typeface="Arial" panose="020B0604020202020204" pitchFamily="34" charset="0"/>
              </a:defRPr>
            </a:lvl1pPr>
          </a:lstStyle>
          <a:p>
            <a:pPr defTabSz="457200"/>
            <a:fld id="{3C4F54F3-C349-4609-AFEE-01462D5C7942}" type="slidenum">
              <a:rPr lang="en-GB" smtClean="0">
                <a:solidFill>
                  <a:srgbClr val="000000"/>
                </a:solidFill>
              </a:rPr>
              <a:t>‹#›</a:t>
            </a:fld>
            <a:endParaRPr lang="en-GB" dirty="0">
              <a:solidFill>
                <a:srgbClr val="000000"/>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anose="020B0604020202020204" pitchFamily="34" charset="0"/>
                <a:cs typeface="Arial" panose="020B0604020202020204" pitchFamily="34" charset="0"/>
              </a:defRPr>
            </a:lvl1pPr>
          </a:lstStyle>
          <a:p>
            <a:pPr defTabSz="457200"/>
            <a:fld id="{3C4F54F3-C349-4609-AFEE-01462D5C7942}" type="slidenum">
              <a:rPr lang="en-GB" smtClean="0">
                <a:solidFill>
                  <a:srgbClr val="000000"/>
                </a:solidFill>
              </a:rPr>
              <a:t>‹#›</a:t>
            </a:fld>
            <a:endParaRPr lang="en-GB" dirty="0">
              <a:solidFill>
                <a:srgbClr val="000000"/>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lock title">
    <p:spTree>
      <p:nvGrpSpPr>
        <p:cNvPr id="1" name=""/>
        <p:cNvGrpSpPr/>
        <p:nvPr/>
      </p:nvGrpSpPr>
      <p:grpSpPr>
        <a:xfrm>
          <a:off x="0" y="0"/>
          <a:ext cx="0" cy="0"/>
          <a:chOff x="0" y="0"/>
          <a:chExt cx="0" cy="0"/>
        </a:xfrm>
      </p:grpSpPr>
      <p:sp>
        <p:nvSpPr>
          <p:cNvPr id="9"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anose="020B0604020202020204" pitchFamily="34" charset="0"/>
                <a:cs typeface="Arial" panose="020B0604020202020204" pitchFamily="34" charset="0"/>
              </a:defRPr>
            </a:lvl1pPr>
          </a:lstStyle>
          <a:p>
            <a:fld id="{3C4F54F3-C349-4609-AFEE-01462D5C7942}" type="slidenum">
              <a:rPr lang="en-GB" smtClean="0"/>
              <a:t>‹#›</a:t>
            </a:fld>
            <a:endParaRPr lang="en-GB" dirty="0"/>
          </a:p>
        </p:txBody>
      </p:sp>
      <p:sp>
        <p:nvSpPr>
          <p:cNvPr id="7" name="Content Placeholder 2"/>
          <p:cNvSpPr>
            <a:spLocks noGrp="1"/>
          </p:cNvSpPr>
          <p:nvPr>
            <p:ph idx="16" hasCustomPrompt="1"/>
          </p:nvPr>
        </p:nvSpPr>
        <p:spPr>
          <a:xfrm>
            <a:off x="237601" y="1073427"/>
            <a:ext cx="8477030" cy="1779502"/>
          </a:xfrm>
          <a:prstGeom prst="rect">
            <a:avLst/>
          </a:prstGeom>
        </p:spPr>
        <p:txBody>
          <a:bodyPr/>
          <a:lstStyle>
            <a:lvl1pPr marL="179705" indent="-179705">
              <a:lnSpc>
                <a:spcPct val="100000"/>
              </a:lnSpc>
              <a:spcBef>
                <a:spcPts val="0"/>
              </a:spcBef>
              <a:buClr>
                <a:schemeClr val="accent2"/>
              </a:buClr>
              <a:buFont typeface="Arial" panose="020B0604020202020204" pitchFamily="34" charset="0"/>
              <a:buChar char="•"/>
              <a:defRPr sz="1800">
                <a:solidFill>
                  <a:schemeClr val="tx1"/>
                </a:solidFill>
                <a:latin typeface="Arial" panose="020B0604020202020204" pitchFamily="34" charset="0"/>
                <a:cs typeface="Arial" panose="020B0604020202020204" pitchFamily="34" charset="0"/>
              </a:defRPr>
            </a:lvl1pPr>
            <a:lvl2pPr marL="539750" indent="-179705">
              <a:lnSpc>
                <a:spcPct val="100000"/>
              </a:lnSpc>
              <a:spcBef>
                <a:spcPts val="0"/>
              </a:spcBef>
              <a:buClr>
                <a:schemeClr val="accent2"/>
              </a:buClr>
              <a:defRPr sz="1600" baseline="0">
                <a:solidFill>
                  <a:schemeClr val="tx1"/>
                </a:solidFill>
                <a:latin typeface="Arial" panose="020B0604020202020204" pitchFamily="34" charset="0"/>
                <a:cs typeface="Arial" panose="020B0604020202020204" pitchFamily="34" charset="0"/>
              </a:defRPr>
            </a:lvl2pPr>
            <a:lvl3pPr marL="972185" indent="-179705">
              <a:defRPr sz="1400" baseline="0">
                <a:latin typeface="Arial" panose="020B0604020202020204" pitchFamily="34" charset="0"/>
                <a:cs typeface="Arial" panose="020B0604020202020204" pitchFamily="34" charset="0"/>
              </a:defRPr>
            </a:lvl3pPr>
            <a:lvl4pPr marL="622935" indent="-179705">
              <a:defRPr sz="1400">
                <a:latin typeface="Arial" panose="020B0604020202020204" pitchFamily="34" charset="0"/>
                <a:cs typeface="Arial" panose="020B0604020202020204" pitchFamily="34" charset="0"/>
              </a:defRPr>
            </a:lvl4pPr>
            <a:lvl5pPr marL="622935">
              <a:defRPr sz="1400">
                <a:latin typeface="Arial" panose="020B0604020202020204" pitchFamily="34" charset="0"/>
                <a:cs typeface="Arial" panose="020B0604020202020204" pitchFamily="34" charset="0"/>
              </a:defRPr>
            </a:lvl5pPr>
            <a:lvl6pPr>
              <a:defRPr>
                <a:latin typeface="Arial" panose="020B0604020202020204" pitchFamily="34" charset="0"/>
                <a:cs typeface="Arial" panose="020B0604020202020204" pitchFamily="34" charset="0"/>
              </a:defRPr>
            </a:lvl6pPr>
          </a:lstStyle>
          <a:p>
            <a:r>
              <a:rPr lang="en-GB" noProof="0" dirty="0"/>
              <a:t>First level</a:t>
            </a:r>
          </a:p>
          <a:p>
            <a:pPr lvl="1"/>
            <a:r>
              <a:rPr lang="en-GB" noProof="0" dirty="0"/>
              <a:t>Second level</a:t>
            </a:r>
          </a:p>
          <a:p>
            <a:pPr lvl="2"/>
            <a:r>
              <a:rPr lang="en-GB" noProof="0" dirty="0"/>
              <a:t>Third level</a:t>
            </a:r>
          </a:p>
        </p:txBody>
      </p:sp>
      <p:sp>
        <p:nvSpPr>
          <p:cNvPr id="11" name="Title 8"/>
          <p:cNvSpPr>
            <a:spLocks noGrp="1"/>
          </p:cNvSpPr>
          <p:nvPr>
            <p:ph type="title" hasCustomPrompt="1"/>
          </p:nvPr>
        </p:nvSpPr>
        <p:spPr>
          <a:xfrm>
            <a:off x="237063" y="202235"/>
            <a:ext cx="8765651" cy="310500"/>
          </a:xfrm>
          <a:prstGeom prst="rect">
            <a:avLst/>
          </a:prstGeom>
        </p:spPr>
        <p:txBody>
          <a:bodyPr vert="horz"/>
          <a:lstStyle>
            <a:lvl1pPr algn="l">
              <a:lnSpc>
                <a:spcPts val="2250"/>
              </a:lnSpc>
              <a:defRPr sz="2400" b="1" baseline="0">
                <a:solidFill>
                  <a:schemeClr val="bg1"/>
                </a:solidFill>
                <a:latin typeface="Arial" panose="020B0604020202020204" pitchFamily="34" charset="0"/>
                <a:cs typeface="Arial" panose="020B0604020202020204" pitchFamily="34" charset="0"/>
              </a:defRPr>
            </a:lvl1pPr>
          </a:lstStyle>
          <a:p>
            <a:r>
              <a:rPr lang="en-GB" noProof="0" dirty="0"/>
              <a:t>Click to add title</a:t>
            </a:r>
          </a:p>
        </p:txBody>
      </p:sp>
      <p:sp>
        <p:nvSpPr>
          <p:cNvPr id="2" name="Rectangle 7">
            <a:extLst>
              <a:ext uri="{FF2B5EF4-FFF2-40B4-BE49-F238E27FC236}">
                <a16:creationId xmlns:a16="http://schemas.microsoft.com/office/drawing/2014/main" id="{FD189E9D-F359-BCB5-52F6-8D87D16BCB08}"/>
              </a:ext>
            </a:extLst>
          </p:cNvPr>
          <p:cNvSpPr/>
          <p:nvPr userDrawn="1"/>
        </p:nvSpPr>
        <p:spPr>
          <a:xfrm>
            <a:off x="0" y="-1"/>
            <a:ext cx="9144000" cy="650241"/>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_Block title">
    <p:spTree>
      <p:nvGrpSpPr>
        <p:cNvPr id="1" name=""/>
        <p:cNvGrpSpPr/>
        <p:nvPr/>
      </p:nvGrpSpPr>
      <p:grpSpPr>
        <a:xfrm>
          <a:off x="0" y="0"/>
          <a:ext cx="0" cy="0"/>
          <a:chOff x="0" y="0"/>
          <a:chExt cx="0" cy="0"/>
        </a:xfrm>
      </p:grpSpPr>
      <p:sp>
        <p:nvSpPr>
          <p:cNvPr id="9"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anose="020B0604020202020204" pitchFamily="34" charset="0"/>
                <a:cs typeface="Arial" panose="020B0604020202020204" pitchFamily="34" charset="0"/>
              </a:defRPr>
            </a:lvl1pPr>
          </a:lstStyle>
          <a:p>
            <a:fld id="{3C4F54F3-C349-4609-AFEE-01462D5C7942}" type="slidenum">
              <a:rPr lang="en-GB" smtClean="0"/>
              <a:t>‹#›</a:t>
            </a:fld>
            <a:endParaRPr lang="en-GB" dirty="0"/>
          </a:p>
        </p:txBody>
      </p:sp>
      <p:sp>
        <p:nvSpPr>
          <p:cNvPr id="7" name="Content Placeholder 2"/>
          <p:cNvSpPr>
            <a:spLocks noGrp="1"/>
          </p:cNvSpPr>
          <p:nvPr>
            <p:ph idx="16" hasCustomPrompt="1"/>
          </p:nvPr>
        </p:nvSpPr>
        <p:spPr>
          <a:xfrm>
            <a:off x="237601" y="1073427"/>
            <a:ext cx="8477030" cy="1779502"/>
          </a:xfrm>
          <a:prstGeom prst="rect">
            <a:avLst/>
          </a:prstGeom>
        </p:spPr>
        <p:txBody>
          <a:bodyPr/>
          <a:lstStyle>
            <a:lvl1pPr marL="179705" indent="-179705">
              <a:lnSpc>
                <a:spcPct val="100000"/>
              </a:lnSpc>
              <a:spcBef>
                <a:spcPts val="0"/>
              </a:spcBef>
              <a:buClr>
                <a:schemeClr val="accent2"/>
              </a:buClr>
              <a:buFont typeface="Arial" panose="020B0604020202020204" pitchFamily="34" charset="0"/>
              <a:buChar char="•"/>
              <a:defRPr sz="1800">
                <a:solidFill>
                  <a:schemeClr val="tx1"/>
                </a:solidFill>
                <a:latin typeface="Arial" panose="020B0604020202020204" pitchFamily="34" charset="0"/>
                <a:cs typeface="Arial" panose="020B0604020202020204" pitchFamily="34" charset="0"/>
              </a:defRPr>
            </a:lvl1pPr>
            <a:lvl2pPr marL="539750" indent="-179705">
              <a:lnSpc>
                <a:spcPct val="100000"/>
              </a:lnSpc>
              <a:spcBef>
                <a:spcPts val="0"/>
              </a:spcBef>
              <a:buClr>
                <a:schemeClr val="accent2"/>
              </a:buClr>
              <a:defRPr sz="1600" baseline="0">
                <a:solidFill>
                  <a:schemeClr val="tx1"/>
                </a:solidFill>
                <a:latin typeface="Arial" panose="020B0604020202020204" pitchFamily="34" charset="0"/>
                <a:cs typeface="Arial" panose="020B0604020202020204" pitchFamily="34" charset="0"/>
              </a:defRPr>
            </a:lvl2pPr>
            <a:lvl3pPr marL="972185" indent="-179705">
              <a:defRPr sz="1400" baseline="0">
                <a:latin typeface="Arial" panose="020B0604020202020204" pitchFamily="34" charset="0"/>
                <a:cs typeface="Arial" panose="020B0604020202020204" pitchFamily="34" charset="0"/>
              </a:defRPr>
            </a:lvl3pPr>
            <a:lvl4pPr marL="622935" indent="-179705">
              <a:defRPr sz="1400">
                <a:latin typeface="Arial" panose="020B0604020202020204" pitchFamily="34" charset="0"/>
                <a:cs typeface="Arial" panose="020B0604020202020204" pitchFamily="34" charset="0"/>
              </a:defRPr>
            </a:lvl4pPr>
            <a:lvl5pPr marL="622935">
              <a:defRPr sz="1400">
                <a:latin typeface="Arial" panose="020B0604020202020204" pitchFamily="34" charset="0"/>
                <a:cs typeface="Arial" panose="020B0604020202020204" pitchFamily="34" charset="0"/>
              </a:defRPr>
            </a:lvl5pPr>
            <a:lvl6pPr>
              <a:defRPr>
                <a:latin typeface="Arial" panose="020B0604020202020204" pitchFamily="34" charset="0"/>
                <a:cs typeface="Arial" panose="020B0604020202020204" pitchFamily="34" charset="0"/>
              </a:defRPr>
            </a:lvl6pPr>
          </a:lstStyle>
          <a:p>
            <a:r>
              <a:rPr lang="en-GB" noProof="0" dirty="0"/>
              <a:t>First level</a:t>
            </a:r>
          </a:p>
          <a:p>
            <a:pPr lvl="1"/>
            <a:r>
              <a:rPr lang="en-GB" noProof="0" dirty="0"/>
              <a:t>Second level</a:t>
            </a:r>
          </a:p>
          <a:p>
            <a:pPr lvl="2"/>
            <a:r>
              <a:rPr lang="en-GB" noProof="0" dirty="0"/>
              <a:t>Third level</a:t>
            </a:r>
          </a:p>
        </p:txBody>
      </p:sp>
      <p:sp>
        <p:nvSpPr>
          <p:cNvPr id="11" name="Title 8"/>
          <p:cNvSpPr>
            <a:spLocks noGrp="1"/>
          </p:cNvSpPr>
          <p:nvPr>
            <p:ph type="title" hasCustomPrompt="1"/>
          </p:nvPr>
        </p:nvSpPr>
        <p:spPr>
          <a:xfrm>
            <a:off x="237063" y="145652"/>
            <a:ext cx="8765651" cy="671650"/>
          </a:xfrm>
          <a:prstGeom prst="rect">
            <a:avLst/>
          </a:prstGeom>
        </p:spPr>
        <p:txBody>
          <a:bodyPr vert="horz"/>
          <a:lstStyle>
            <a:lvl1pPr algn="l">
              <a:lnSpc>
                <a:spcPct val="100000"/>
              </a:lnSpc>
              <a:defRPr sz="2400" b="1" baseline="0">
                <a:solidFill>
                  <a:schemeClr val="bg1"/>
                </a:solidFill>
                <a:latin typeface="Arial" panose="020B0604020202020204" pitchFamily="34" charset="0"/>
                <a:cs typeface="Arial" panose="020B0604020202020204" pitchFamily="34" charset="0"/>
              </a:defRPr>
            </a:lvl1pPr>
          </a:lstStyle>
          <a:p>
            <a:r>
              <a:rPr lang="en-GB" noProof="0" dirty="0"/>
              <a:t>Click to add title</a:t>
            </a:r>
            <a:br>
              <a:rPr lang="en-GB" noProof="0" dirty="0"/>
            </a:br>
            <a:r>
              <a:rPr lang="en-GB" noProof="0" dirty="0"/>
              <a:t>Click to add title</a:t>
            </a:r>
          </a:p>
        </p:txBody>
      </p:sp>
      <p:sp>
        <p:nvSpPr>
          <p:cNvPr id="2" name="Rectangle 7">
            <a:extLst>
              <a:ext uri="{FF2B5EF4-FFF2-40B4-BE49-F238E27FC236}">
                <a16:creationId xmlns:a16="http://schemas.microsoft.com/office/drawing/2014/main" id="{3CFC9D17-645F-76FF-D017-E9872CB08CFA}"/>
              </a:ext>
            </a:extLst>
          </p:cNvPr>
          <p:cNvSpPr/>
          <p:nvPr userDrawn="1"/>
        </p:nvSpPr>
        <p:spPr>
          <a:xfrm>
            <a:off x="0" y="-1"/>
            <a:ext cx="9144000" cy="650241"/>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Block title">
    <p:spTree>
      <p:nvGrpSpPr>
        <p:cNvPr id="1" name=""/>
        <p:cNvGrpSpPr/>
        <p:nvPr/>
      </p:nvGrpSpPr>
      <p:grpSpPr>
        <a:xfrm>
          <a:off x="0" y="0"/>
          <a:ext cx="0" cy="0"/>
          <a:chOff x="0" y="0"/>
          <a:chExt cx="0" cy="0"/>
        </a:xfrm>
      </p:grpSpPr>
      <p:sp>
        <p:nvSpPr>
          <p:cNvPr id="9"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anose="020B0604020202020204" pitchFamily="34" charset="0"/>
                <a:cs typeface="Arial" panose="020B0604020202020204" pitchFamily="34" charset="0"/>
              </a:defRPr>
            </a:lvl1pPr>
          </a:lstStyle>
          <a:p>
            <a:fld id="{3C4F54F3-C349-4609-AFEE-01462D5C7942}" type="slidenum">
              <a:rPr lang="en-GB" smtClean="0"/>
              <a:t>‹#›</a:t>
            </a:fld>
            <a:endParaRPr lang="en-GB" dirty="0"/>
          </a:p>
        </p:txBody>
      </p:sp>
      <p:sp>
        <p:nvSpPr>
          <p:cNvPr id="7" name="Content Placeholder 2"/>
          <p:cNvSpPr>
            <a:spLocks noGrp="1"/>
          </p:cNvSpPr>
          <p:nvPr>
            <p:ph idx="16" hasCustomPrompt="1"/>
          </p:nvPr>
        </p:nvSpPr>
        <p:spPr>
          <a:xfrm>
            <a:off x="237601" y="1073427"/>
            <a:ext cx="8477030" cy="1779502"/>
          </a:xfrm>
          <a:prstGeom prst="rect">
            <a:avLst/>
          </a:prstGeom>
        </p:spPr>
        <p:txBody>
          <a:bodyPr/>
          <a:lstStyle>
            <a:lvl1pPr marL="179705" indent="-179705">
              <a:lnSpc>
                <a:spcPct val="100000"/>
              </a:lnSpc>
              <a:spcBef>
                <a:spcPts val="0"/>
              </a:spcBef>
              <a:buClr>
                <a:schemeClr val="accent2"/>
              </a:buClr>
              <a:buFont typeface="Arial" panose="020B0604020202020204" pitchFamily="34" charset="0"/>
              <a:buChar char="•"/>
              <a:defRPr sz="1800">
                <a:solidFill>
                  <a:schemeClr val="tx1"/>
                </a:solidFill>
                <a:latin typeface="Arial" panose="020B0604020202020204" pitchFamily="34" charset="0"/>
                <a:cs typeface="Arial" panose="020B0604020202020204" pitchFamily="34" charset="0"/>
              </a:defRPr>
            </a:lvl1pPr>
            <a:lvl2pPr marL="539750" indent="-179705">
              <a:lnSpc>
                <a:spcPct val="100000"/>
              </a:lnSpc>
              <a:spcBef>
                <a:spcPts val="0"/>
              </a:spcBef>
              <a:buClr>
                <a:schemeClr val="accent2"/>
              </a:buClr>
              <a:defRPr sz="1600" baseline="0">
                <a:solidFill>
                  <a:schemeClr val="tx1"/>
                </a:solidFill>
                <a:latin typeface="Arial" panose="020B0604020202020204" pitchFamily="34" charset="0"/>
                <a:cs typeface="Arial" panose="020B0604020202020204" pitchFamily="34" charset="0"/>
              </a:defRPr>
            </a:lvl2pPr>
            <a:lvl3pPr marL="972185" indent="-179705">
              <a:defRPr sz="1400" baseline="0">
                <a:latin typeface="Arial" panose="020B0604020202020204" pitchFamily="34" charset="0"/>
                <a:cs typeface="Arial" panose="020B0604020202020204" pitchFamily="34" charset="0"/>
              </a:defRPr>
            </a:lvl3pPr>
            <a:lvl4pPr marL="622935" indent="-179705">
              <a:defRPr sz="1400">
                <a:latin typeface="Arial" panose="020B0604020202020204" pitchFamily="34" charset="0"/>
                <a:cs typeface="Arial" panose="020B0604020202020204" pitchFamily="34" charset="0"/>
              </a:defRPr>
            </a:lvl4pPr>
            <a:lvl5pPr marL="622935">
              <a:defRPr sz="1400">
                <a:latin typeface="Arial" panose="020B0604020202020204" pitchFamily="34" charset="0"/>
                <a:cs typeface="Arial" panose="020B0604020202020204" pitchFamily="34" charset="0"/>
              </a:defRPr>
            </a:lvl5pPr>
            <a:lvl6pPr>
              <a:defRPr>
                <a:latin typeface="Arial" panose="020B0604020202020204" pitchFamily="34" charset="0"/>
                <a:cs typeface="Arial" panose="020B0604020202020204" pitchFamily="34" charset="0"/>
              </a:defRPr>
            </a:lvl6pPr>
          </a:lstStyle>
          <a:p>
            <a:r>
              <a:rPr lang="en-GB" noProof="0" dirty="0"/>
              <a:t>First level</a:t>
            </a:r>
          </a:p>
          <a:p>
            <a:pPr lvl="1"/>
            <a:r>
              <a:rPr lang="en-GB" noProof="0" dirty="0"/>
              <a:t>Second level</a:t>
            </a:r>
          </a:p>
          <a:p>
            <a:pPr lvl="2"/>
            <a:r>
              <a:rPr lang="en-GB" noProof="0" dirty="0"/>
              <a:t>Third level</a:t>
            </a:r>
          </a:p>
        </p:txBody>
      </p:sp>
      <p:sp>
        <p:nvSpPr>
          <p:cNvPr id="11" name="Title 8"/>
          <p:cNvSpPr>
            <a:spLocks noGrp="1"/>
          </p:cNvSpPr>
          <p:nvPr>
            <p:ph type="title" hasCustomPrompt="1"/>
          </p:nvPr>
        </p:nvSpPr>
        <p:spPr>
          <a:xfrm>
            <a:off x="237063" y="202235"/>
            <a:ext cx="8765651" cy="310500"/>
          </a:xfrm>
          <a:prstGeom prst="rect">
            <a:avLst/>
          </a:prstGeom>
        </p:spPr>
        <p:txBody>
          <a:bodyPr vert="horz"/>
          <a:lstStyle>
            <a:lvl1pPr algn="l">
              <a:lnSpc>
                <a:spcPts val="2250"/>
              </a:lnSpc>
              <a:defRPr sz="2400" b="1" baseline="0">
                <a:solidFill>
                  <a:schemeClr val="bg1"/>
                </a:solidFill>
                <a:latin typeface="Arial" panose="020B0604020202020204" pitchFamily="34" charset="0"/>
                <a:cs typeface="Arial" panose="020B0604020202020204" pitchFamily="34" charset="0"/>
              </a:defRPr>
            </a:lvl1pPr>
          </a:lstStyle>
          <a:p>
            <a:r>
              <a:rPr lang="en-GB" noProof="0" dirty="0"/>
              <a:t>Click to add title</a:t>
            </a:r>
          </a:p>
        </p:txBody>
      </p:sp>
      <p:sp>
        <p:nvSpPr>
          <p:cNvPr id="6" name="Subtitle 2"/>
          <p:cNvSpPr>
            <a:spLocks noGrp="1"/>
          </p:cNvSpPr>
          <p:nvPr>
            <p:ph type="subTitle" idx="10" hasCustomPrompt="1"/>
          </p:nvPr>
        </p:nvSpPr>
        <p:spPr>
          <a:xfrm>
            <a:off x="237062" y="512735"/>
            <a:ext cx="8765651" cy="324000"/>
          </a:xfrm>
          <a:prstGeom prst="rect">
            <a:avLst/>
          </a:prstGeom>
        </p:spPr>
        <p:txBody>
          <a:bodyPr/>
          <a:lstStyle>
            <a:lvl1pPr marL="0" indent="0" algn="l">
              <a:lnSpc>
                <a:spcPts val="2250"/>
              </a:lnSpc>
              <a:spcBef>
                <a:spcPts val="0"/>
              </a:spcBef>
              <a:buNone/>
              <a:defRPr sz="1600">
                <a:solidFill>
                  <a:schemeClr val="accent3"/>
                </a:solidFill>
                <a:latin typeface="Arial" panose="020B0604020202020204" pitchFamily="34" charset="0"/>
                <a:cs typeface="Arial" panose="020B0604020202020204"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GB" noProof="0" dirty="0"/>
              <a:t>Click to add subtitle</a:t>
            </a:r>
          </a:p>
        </p:txBody>
      </p:sp>
      <p:sp>
        <p:nvSpPr>
          <p:cNvPr id="2" name="Rectangle 7">
            <a:extLst>
              <a:ext uri="{FF2B5EF4-FFF2-40B4-BE49-F238E27FC236}">
                <a16:creationId xmlns:a16="http://schemas.microsoft.com/office/drawing/2014/main" id="{75504AFC-2E49-F274-B500-BBA93ADD76B6}"/>
              </a:ext>
            </a:extLst>
          </p:cNvPr>
          <p:cNvSpPr/>
          <p:nvPr userDrawn="1"/>
        </p:nvSpPr>
        <p:spPr>
          <a:xfrm>
            <a:off x="0" y="-1"/>
            <a:ext cx="9144000" cy="650241"/>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lear title">
    <p:spTree>
      <p:nvGrpSpPr>
        <p:cNvPr id="1" name=""/>
        <p:cNvGrpSpPr/>
        <p:nvPr/>
      </p:nvGrpSpPr>
      <p:grpSpPr>
        <a:xfrm>
          <a:off x="0" y="0"/>
          <a:ext cx="0" cy="0"/>
          <a:chOff x="0" y="0"/>
          <a:chExt cx="0" cy="0"/>
        </a:xfrm>
      </p:grpSpPr>
      <p:sp>
        <p:nvSpPr>
          <p:cNvPr id="9"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anose="020B0604020202020204" pitchFamily="34" charset="0"/>
                <a:cs typeface="Arial" panose="020B0604020202020204" pitchFamily="34" charset="0"/>
              </a:defRPr>
            </a:lvl1pPr>
          </a:lstStyle>
          <a:p>
            <a:fld id="{3C4F54F3-C349-4609-AFEE-01462D5C7942}" type="slidenum">
              <a:rPr lang="en-GB" smtClean="0"/>
              <a:t>‹#›</a:t>
            </a:fld>
            <a:endParaRPr lang="en-GB"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anose="020B0604020202020204" pitchFamily="34" charset="0"/>
                <a:cs typeface="Arial" panose="020B0604020202020204" pitchFamily="34" charset="0"/>
              </a:defRPr>
            </a:lvl1pPr>
          </a:lstStyle>
          <a:p>
            <a:fld id="{3C4F54F3-C349-4609-AFEE-01462D5C7942}" type="slidenum">
              <a:rPr lang="en-GB" smtClean="0"/>
              <a:t>‹#›</a:t>
            </a:fld>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av Contents 3">
    <p:spTree>
      <p:nvGrpSpPr>
        <p:cNvPr id="1" name=""/>
        <p:cNvGrpSpPr/>
        <p:nvPr/>
      </p:nvGrpSpPr>
      <p:grpSpPr>
        <a:xfrm>
          <a:off x="0" y="0"/>
          <a:ext cx="0" cy="0"/>
          <a:chOff x="0" y="0"/>
          <a:chExt cx="0" cy="0"/>
        </a:xfrm>
      </p:grpSpPr>
      <p:sp>
        <p:nvSpPr>
          <p:cNvPr id="32" name="Title 8"/>
          <p:cNvSpPr>
            <a:spLocks noGrp="1"/>
          </p:cNvSpPr>
          <p:nvPr>
            <p:ph type="title" hasCustomPrompt="1"/>
          </p:nvPr>
        </p:nvSpPr>
        <p:spPr>
          <a:xfrm>
            <a:off x="237061" y="144000"/>
            <a:ext cx="8280000" cy="504000"/>
          </a:xfrm>
          <a:prstGeom prst="rect">
            <a:avLst/>
          </a:prstGeom>
        </p:spPr>
        <p:txBody>
          <a:bodyPr vert="horz"/>
          <a:lstStyle>
            <a:lvl1pPr algn="l">
              <a:lnSpc>
                <a:spcPct val="100000"/>
              </a:lnSpc>
              <a:defRPr sz="2400" b="1" baseline="0">
                <a:solidFill>
                  <a:schemeClr val="tx2"/>
                </a:solidFill>
                <a:latin typeface="Arial" panose="020B0604020202020204" pitchFamily="34" charset="0"/>
                <a:cs typeface="Arial" panose="020B0604020202020204" pitchFamily="34" charset="0"/>
              </a:defRPr>
            </a:lvl1pPr>
          </a:lstStyle>
          <a:p>
            <a:r>
              <a:rPr lang="en-GB" noProof="0" dirty="0"/>
              <a:t>Click to add navigation 3 title</a:t>
            </a:r>
          </a:p>
        </p:txBody>
      </p:sp>
      <p:sp>
        <p:nvSpPr>
          <p:cNvPr id="23" name="Table Placeholder 29"/>
          <p:cNvSpPr>
            <a:spLocks noGrp="1"/>
          </p:cNvSpPr>
          <p:nvPr>
            <p:ph type="tbl" sz="quarter" idx="15"/>
          </p:nvPr>
        </p:nvSpPr>
        <p:spPr>
          <a:xfrm>
            <a:off x="987429" y="1298350"/>
            <a:ext cx="5976000" cy="405000"/>
          </a:xfrm>
          <a:prstGeom prst="rect">
            <a:avLst/>
          </a:prstGeom>
          <a:solidFill>
            <a:srgbClr val="D8DCDE"/>
          </a:solidFill>
        </p:spPr>
        <p:txBody>
          <a:bodyPr vert="horz"/>
          <a:lstStyle>
            <a:lvl1pPr marL="0" indent="0">
              <a:buNone/>
              <a:defRPr sz="100">
                <a:latin typeface="Arial" panose="020B0604020202020204" pitchFamily="34" charset="0"/>
                <a:cs typeface="Arial" panose="020B0604020202020204" pitchFamily="34" charset="0"/>
              </a:defRPr>
            </a:lvl1pPr>
          </a:lstStyle>
          <a:p>
            <a:endParaRPr lang="en-GB" noProof="0"/>
          </a:p>
        </p:txBody>
      </p:sp>
      <p:sp>
        <p:nvSpPr>
          <p:cNvPr id="24" name="Text Placeholder 2"/>
          <p:cNvSpPr>
            <a:spLocks noGrp="1"/>
          </p:cNvSpPr>
          <p:nvPr>
            <p:ph type="body" sz="quarter" idx="14"/>
          </p:nvPr>
        </p:nvSpPr>
        <p:spPr>
          <a:xfrm>
            <a:off x="1046699" y="1409914"/>
            <a:ext cx="5718173" cy="295649"/>
          </a:xfrm>
          <a:prstGeom prst="rect">
            <a:avLst/>
          </a:prstGeom>
        </p:spPr>
        <p:txBody>
          <a:bodyPr vert="horz"/>
          <a:lstStyle>
            <a:lvl1pPr marL="0" indent="0">
              <a:lnSpc>
                <a:spcPct val="60000"/>
              </a:lnSpc>
              <a:buNone/>
              <a:defRPr sz="1600" b="1">
                <a:solidFill>
                  <a:srgbClr val="C4CACD"/>
                </a:solidFill>
                <a:latin typeface="Arial" panose="020B0604020202020204" pitchFamily="34" charset="0"/>
                <a:cs typeface="Arial" panose="020B0604020202020204"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25" name="Text Placeholder 49"/>
          <p:cNvSpPr>
            <a:spLocks noGrp="1"/>
          </p:cNvSpPr>
          <p:nvPr>
            <p:ph type="body" sz="quarter" idx="26" hasCustomPrompt="1"/>
          </p:nvPr>
        </p:nvSpPr>
        <p:spPr>
          <a:xfrm>
            <a:off x="330200" y="1298700"/>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anose="020B0604020202020204" pitchFamily="34" charset="0"/>
                <a:cs typeface="Arial" panose="020B0604020202020204" pitchFamily="34" charset="0"/>
              </a:defRPr>
            </a:lvl1pPr>
          </a:lstStyle>
          <a:p>
            <a:pPr lvl="0"/>
            <a:r>
              <a:rPr lang="en-GB" noProof="0"/>
              <a:t>1</a:t>
            </a:r>
          </a:p>
        </p:txBody>
      </p:sp>
      <p:sp>
        <p:nvSpPr>
          <p:cNvPr id="26" name="Table Placeholder 29"/>
          <p:cNvSpPr>
            <a:spLocks noGrp="1"/>
          </p:cNvSpPr>
          <p:nvPr>
            <p:ph type="tbl" sz="quarter" idx="27"/>
          </p:nvPr>
        </p:nvSpPr>
        <p:spPr>
          <a:xfrm>
            <a:off x="987429" y="1802617"/>
            <a:ext cx="5976000" cy="405000"/>
          </a:xfrm>
          <a:prstGeom prst="rect">
            <a:avLst/>
          </a:prstGeom>
          <a:solidFill>
            <a:srgbClr val="D8DCDE"/>
          </a:solidFill>
        </p:spPr>
        <p:txBody>
          <a:bodyPr vert="horz"/>
          <a:lstStyle>
            <a:lvl1pPr marL="0" indent="0">
              <a:buNone/>
              <a:defRPr sz="100">
                <a:latin typeface="Arial" panose="020B0604020202020204" pitchFamily="34" charset="0"/>
                <a:cs typeface="Arial" panose="020B0604020202020204" pitchFamily="34" charset="0"/>
              </a:defRPr>
            </a:lvl1pPr>
          </a:lstStyle>
          <a:p>
            <a:endParaRPr lang="en-GB" noProof="0"/>
          </a:p>
        </p:txBody>
      </p:sp>
      <p:sp>
        <p:nvSpPr>
          <p:cNvPr id="28" name="Text Placeholder 2"/>
          <p:cNvSpPr>
            <a:spLocks noGrp="1"/>
          </p:cNvSpPr>
          <p:nvPr>
            <p:ph type="body" sz="quarter" idx="28"/>
          </p:nvPr>
        </p:nvSpPr>
        <p:spPr>
          <a:xfrm>
            <a:off x="1046699" y="1914181"/>
            <a:ext cx="5718173" cy="295649"/>
          </a:xfrm>
          <a:prstGeom prst="rect">
            <a:avLst/>
          </a:prstGeom>
        </p:spPr>
        <p:txBody>
          <a:bodyPr vert="horz"/>
          <a:lstStyle>
            <a:lvl1pPr marL="0" indent="0">
              <a:lnSpc>
                <a:spcPct val="60000"/>
              </a:lnSpc>
              <a:buNone/>
              <a:defRPr sz="1600" b="1" baseline="0">
                <a:solidFill>
                  <a:srgbClr val="C4CACD"/>
                </a:solidFill>
                <a:latin typeface="Arial" panose="020B0604020202020204" pitchFamily="34" charset="0"/>
                <a:cs typeface="Arial" panose="020B0604020202020204"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29" name="Text Placeholder 49"/>
          <p:cNvSpPr>
            <a:spLocks noGrp="1"/>
          </p:cNvSpPr>
          <p:nvPr>
            <p:ph type="body" sz="quarter" idx="29" hasCustomPrompt="1"/>
          </p:nvPr>
        </p:nvSpPr>
        <p:spPr>
          <a:xfrm>
            <a:off x="330200" y="1802967"/>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anose="020B0604020202020204" pitchFamily="34" charset="0"/>
                <a:cs typeface="Arial" panose="020B0604020202020204" pitchFamily="34" charset="0"/>
              </a:defRPr>
            </a:lvl1pPr>
          </a:lstStyle>
          <a:p>
            <a:pPr lvl="0"/>
            <a:r>
              <a:rPr lang="en-GB" noProof="0" dirty="0"/>
              <a:t>2</a:t>
            </a:r>
          </a:p>
        </p:txBody>
      </p:sp>
      <p:sp>
        <p:nvSpPr>
          <p:cNvPr id="30" name="Table Placeholder 29"/>
          <p:cNvSpPr>
            <a:spLocks noGrp="1"/>
          </p:cNvSpPr>
          <p:nvPr>
            <p:ph type="tbl" sz="quarter" idx="30"/>
          </p:nvPr>
        </p:nvSpPr>
        <p:spPr>
          <a:xfrm>
            <a:off x="987429" y="2311673"/>
            <a:ext cx="5976000" cy="405000"/>
          </a:xfrm>
          <a:prstGeom prst="rect">
            <a:avLst/>
          </a:prstGeom>
          <a:solidFill>
            <a:srgbClr val="D8DCDE"/>
          </a:solidFill>
        </p:spPr>
        <p:txBody>
          <a:bodyPr vert="horz"/>
          <a:lstStyle>
            <a:lvl1pPr marL="0" indent="0">
              <a:buNone/>
              <a:defRPr sz="100">
                <a:latin typeface="Arial" panose="020B0604020202020204" pitchFamily="34" charset="0"/>
                <a:cs typeface="Arial" panose="020B0604020202020204" pitchFamily="34" charset="0"/>
              </a:defRPr>
            </a:lvl1pPr>
          </a:lstStyle>
          <a:p>
            <a:endParaRPr lang="en-GB" noProof="0"/>
          </a:p>
        </p:txBody>
      </p:sp>
      <p:sp>
        <p:nvSpPr>
          <p:cNvPr id="31" name="Text Placeholder 2"/>
          <p:cNvSpPr>
            <a:spLocks noGrp="1"/>
          </p:cNvSpPr>
          <p:nvPr>
            <p:ph type="body" sz="quarter" idx="31"/>
          </p:nvPr>
        </p:nvSpPr>
        <p:spPr>
          <a:xfrm>
            <a:off x="1046699" y="2423237"/>
            <a:ext cx="5718173" cy="295649"/>
          </a:xfrm>
          <a:prstGeom prst="rect">
            <a:avLst/>
          </a:prstGeom>
        </p:spPr>
        <p:txBody>
          <a:bodyPr vert="horz"/>
          <a:lstStyle>
            <a:lvl1pPr marL="0" indent="0">
              <a:lnSpc>
                <a:spcPct val="60000"/>
              </a:lnSpc>
              <a:buNone/>
              <a:defRPr sz="1600" b="1">
                <a:solidFill>
                  <a:srgbClr val="830051"/>
                </a:solidFill>
                <a:latin typeface="Arial" panose="020B0604020202020204" pitchFamily="34" charset="0"/>
                <a:cs typeface="Arial" panose="020B0604020202020204"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3" name="Text Placeholder 49"/>
          <p:cNvSpPr>
            <a:spLocks noGrp="1"/>
          </p:cNvSpPr>
          <p:nvPr>
            <p:ph type="body" sz="quarter" idx="32" hasCustomPrompt="1"/>
          </p:nvPr>
        </p:nvSpPr>
        <p:spPr>
          <a:xfrm>
            <a:off x="330200" y="2312024"/>
            <a:ext cx="540000" cy="405000"/>
          </a:xfrm>
          <a:prstGeom prst="rect">
            <a:avLst/>
          </a:prstGeom>
          <a:solidFill>
            <a:srgbClr val="D8DCDE"/>
          </a:solidFill>
          <a:ln w="19050" cmpd="sng">
            <a:noFill/>
          </a:ln>
        </p:spPr>
        <p:txBody>
          <a:bodyPr vert="horz" anchor="ctr"/>
          <a:lstStyle>
            <a:lvl1pPr marL="0" indent="0" algn="ctr">
              <a:lnSpc>
                <a:spcPct val="90000"/>
              </a:lnSpc>
              <a:spcBef>
                <a:spcPts val="0"/>
              </a:spcBef>
              <a:buNone/>
              <a:defRPr sz="1800" b="1">
                <a:solidFill>
                  <a:schemeClr val="tx2"/>
                </a:solidFill>
                <a:latin typeface="Arial" panose="020B0604020202020204" pitchFamily="34" charset="0"/>
                <a:cs typeface="Arial" panose="020B0604020202020204" pitchFamily="34" charset="0"/>
              </a:defRPr>
            </a:lvl1pPr>
          </a:lstStyle>
          <a:p>
            <a:pPr lvl="0"/>
            <a:r>
              <a:rPr lang="en-GB" noProof="0" dirty="0"/>
              <a:t>3</a:t>
            </a:r>
          </a:p>
        </p:txBody>
      </p:sp>
      <p:sp>
        <p:nvSpPr>
          <p:cNvPr id="34" name="Table Placeholder 29"/>
          <p:cNvSpPr>
            <a:spLocks noGrp="1"/>
          </p:cNvSpPr>
          <p:nvPr>
            <p:ph type="tbl" sz="quarter" idx="33"/>
          </p:nvPr>
        </p:nvSpPr>
        <p:spPr>
          <a:xfrm>
            <a:off x="987429" y="2822381"/>
            <a:ext cx="5976000" cy="405000"/>
          </a:xfrm>
          <a:prstGeom prst="rect">
            <a:avLst/>
          </a:prstGeom>
          <a:solidFill>
            <a:srgbClr val="D8DCDE"/>
          </a:solidFill>
        </p:spPr>
        <p:txBody>
          <a:bodyPr vert="horz"/>
          <a:lstStyle>
            <a:lvl1pPr marL="0" indent="0">
              <a:buNone/>
              <a:defRPr sz="100">
                <a:latin typeface="Arial" panose="020B0604020202020204" pitchFamily="34" charset="0"/>
                <a:cs typeface="Arial" panose="020B0604020202020204" pitchFamily="34" charset="0"/>
              </a:defRPr>
            </a:lvl1pPr>
          </a:lstStyle>
          <a:p>
            <a:endParaRPr lang="en-GB" noProof="0" dirty="0"/>
          </a:p>
        </p:txBody>
      </p:sp>
      <p:sp>
        <p:nvSpPr>
          <p:cNvPr id="35" name="Text Placeholder 2"/>
          <p:cNvSpPr>
            <a:spLocks noGrp="1"/>
          </p:cNvSpPr>
          <p:nvPr>
            <p:ph type="body" sz="quarter" idx="34"/>
          </p:nvPr>
        </p:nvSpPr>
        <p:spPr>
          <a:xfrm>
            <a:off x="1046699" y="2933945"/>
            <a:ext cx="5718173" cy="295649"/>
          </a:xfrm>
          <a:prstGeom prst="rect">
            <a:avLst/>
          </a:prstGeom>
        </p:spPr>
        <p:txBody>
          <a:bodyPr vert="horz"/>
          <a:lstStyle>
            <a:lvl1pPr marL="0" indent="0">
              <a:lnSpc>
                <a:spcPct val="60000"/>
              </a:lnSpc>
              <a:buNone/>
              <a:defRPr sz="1600" b="1">
                <a:solidFill>
                  <a:srgbClr val="C4CACD"/>
                </a:solidFill>
                <a:latin typeface="Arial" panose="020B0604020202020204" pitchFamily="34" charset="0"/>
                <a:cs typeface="Arial" panose="020B0604020202020204"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6" name="Text Placeholder 49"/>
          <p:cNvSpPr>
            <a:spLocks noGrp="1"/>
          </p:cNvSpPr>
          <p:nvPr>
            <p:ph type="body" sz="quarter" idx="35" hasCustomPrompt="1"/>
          </p:nvPr>
        </p:nvSpPr>
        <p:spPr>
          <a:xfrm>
            <a:off x="330200" y="2822732"/>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anose="020B0604020202020204" pitchFamily="34" charset="0"/>
                <a:cs typeface="Arial" panose="020B0604020202020204" pitchFamily="34" charset="0"/>
              </a:defRPr>
            </a:lvl1pPr>
          </a:lstStyle>
          <a:p>
            <a:pPr lvl="0"/>
            <a:r>
              <a:rPr lang="en-GB" noProof="0"/>
              <a:t>4</a:t>
            </a:r>
          </a:p>
        </p:txBody>
      </p:sp>
      <p:sp>
        <p:nvSpPr>
          <p:cNvPr id="37" name="Table Placeholder 29"/>
          <p:cNvSpPr>
            <a:spLocks noGrp="1"/>
          </p:cNvSpPr>
          <p:nvPr>
            <p:ph type="tbl" sz="quarter" idx="36"/>
          </p:nvPr>
        </p:nvSpPr>
        <p:spPr>
          <a:xfrm>
            <a:off x="987429" y="3330659"/>
            <a:ext cx="5976000" cy="405000"/>
          </a:xfrm>
          <a:prstGeom prst="rect">
            <a:avLst/>
          </a:prstGeom>
          <a:solidFill>
            <a:srgbClr val="D8DCDE"/>
          </a:solidFill>
        </p:spPr>
        <p:txBody>
          <a:bodyPr vert="horz"/>
          <a:lstStyle>
            <a:lvl1pPr marL="0" indent="0">
              <a:buNone/>
              <a:defRPr sz="100">
                <a:latin typeface="Arial" panose="020B0604020202020204" pitchFamily="34" charset="0"/>
                <a:cs typeface="Arial" panose="020B0604020202020204" pitchFamily="34" charset="0"/>
              </a:defRPr>
            </a:lvl1pPr>
          </a:lstStyle>
          <a:p>
            <a:endParaRPr lang="en-GB" noProof="0"/>
          </a:p>
        </p:txBody>
      </p:sp>
      <p:sp>
        <p:nvSpPr>
          <p:cNvPr id="38" name="Text Placeholder 2"/>
          <p:cNvSpPr>
            <a:spLocks noGrp="1"/>
          </p:cNvSpPr>
          <p:nvPr>
            <p:ph type="body" sz="quarter" idx="37"/>
          </p:nvPr>
        </p:nvSpPr>
        <p:spPr>
          <a:xfrm>
            <a:off x="1046699" y="3442222"/>
            <a:ext cx="5718173" cy="295649"/>
          </a:xfrm>
          <a:prstGeom prst="rect">
            <a:avLst/>
          </a:prstGeom>
        </p:spPr>
        <p:txBody>
          <a:bodyPr vert="horz"/>
          <a:lstStyle>
            <a:lvl1pPr marL="0" indent="0">
              <a:lnSpc>
                <a:spcPct val="60000"/>
              </a:lnSpc>
              <a:buNone/>
              <a:defRPr sz="1600" b="1">
                <a:solidFill>
                  <a:srgbClr val="C4CACD"/>
                </a:solidFill>
                <a:latin typeface="Arial" panose="020B0604020202020204" pitchFamily="34" charset="0"/>
                <a:cs typeface="Arial" panose="020B0604020202020204"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9" name="Text Placeholder 49"/>
          <p:cNvSpPr>
            <a:spLocks noGrp="1"/>
          </p:cNvSpPr>
          <p:nvPr>
            <p:ph type="body" sz="quarter" idx="38" hasCustomPrompt="1"/>
          </p:nvPr>
        </p:nvSpPr>
        <p:spPr>
          <a:xfrm>
            <a:off x="330200" y="3331009"/>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anose="020B0604020202020204" pitchFamily="34" charset="0"/>
                <a:cs typeface="Arial" panose="020B0604020202020204" pitchFamily="34" charset="0"/>
              </a:defRPr>
            </a:lvl1pPr>
          </a:lstStyle>
          <a:p>
            <a:pPr lvl="0"/>
            <a:r>
              <a:rPr lang="en-GB" noProof="0"/>
              <a:t>5</a:t>
            </a:r>
          </a:p>
        </p:txBody>
      </p:sp>
      <p:sp>
        <p:nvSpPr>
          <p:cNvPr id="40" name="Table Placeholder 29"/>
          <p:cNvSpPr>
            <a:spLocks noGrp="1"/>
          </p:cNvSpPr>
          <p:nvPr>
            <p:ph type="tbl" sz="quarter" idx="39"/>
          </p:nvPr>
        </p:nvSpPr>
        <p:spPr>
          <a:xfrm>
            <a:off x="987429" y="3846875"/>
            <a:ext cx="5976000" cy="405000"/>
          </a:xfrm>
          <a:prstGeom prst="rect">
            <a:avLst/>
          </a:prstGeom>
          <a:solidFill>
            <a:srgbClr val="D8DCDE"/>
          </a:solidFill>
        </p:spPr>
        <p:txBody>
          <a:bodyPr vert="horz"/>
          <a:lstStyle>
            <a:lvl1pPr marL="0" indent="0">
              <a:buNone/>
              <a:defRPr sz="100">
                <a:latin typeface="Arial" panose="020B0604020202020204" pitchFamily="34" charset="0"/>
                <a:cs typeface="Arial" panose="020B0604020202020204" pitchFamily="34" charset="0"/>
              </a:defRPr>
            </a:lvl1pPr>
          </a:lstStyle>
          <a:p>
            <a:endParaRPr lang="en-GB" noProof="0"/>
          </a:p>
        </p:txBody>
      </p:sp>
      <p:sp>
        <p:nvSpPr>
          <p:cNvPr id="41" name="Text Placeholder 2"/>
          <p:cNvSpPr>
            <a:spLocks noGrp="1"/>
          </p:cNvSpPr>
          <p:nvPr>
            <p:ph type="body" sz="quarter" idx="40"/>
          </p:nvPr>
        </p:nvSpPr>
        <p:spPr>
          <a:xfrm>
            <a:off x="1046699" y="3958439"/>
            <a:ext cx="5718173" cy="295649"/>
          </a:xfrm>
          <a:prstGeom prst="rect">
            <a:avLst/>
          </a:prstGeom>
        </p:spPr>
        <p:txBody>
          <a:bodyPr vert="horz"/>
          <a:lstStyle>
            <a:lvl1pPr marL="0" indent="0">
              <a:lnSpc>
                <a:spcPct val="60000"/>
              </a:lnSpc>
              <a:buNone/>
              <a:defRPr sz="1600" b="1">
                <a:solidFill>
                  <a:srgbClr val="C4CACD"/>
                </a:solidFill>
                <a:latin typeface="Arial" panose="020B0604020202020204" pitchFamily="34" charset="0"/>
                <a:cs typeface="Arial" panose="020B0604020202020204"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a:p>
        </p:txBody>
      </p:sp>
      <p:sp>
        <p:nvSpPr>
          <p:cNvPr id="42" name="Text Placeholder 49"/>
          <p:cNvSpPr>
            <a:spLocks noGrp="1"/>
          </p:cNvSpPr>
          <p:nvPr>
            <p:ph type="body" sz="quarter" idx="41" hasCustomPrompt="1"/>
          </p:nvPr>
        </p:nvSpPr>
        <p:spPr>
          <a:xfrm>
            <a:off x="330200" y="3847226"/>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anose="020B0604020202020204" pitchFamily="34" charset="0"/>
                <a:cs typeface="Arial" panose="020B0604020202020204" pitchFamily="34" charset="0"/>
              </a:defRPr>
            </a:lvl1pPr>
          </a:lstStyle>
          <a:p>
            <a:pPr lvl="0"/>
            <a:r>
              <a:rPr lang="en-GB" noProof="0"/>
              <a:t>6</a:t>
            </a:r>
          </a:p>
        </p:txBody>
      </p:sp>
      <p:sp>
        <p:nvSpPr>
          <p:cNvPr id="27"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anose="020B0604020202020204" pitchFamily="34" charset="0"/>
                <a:cs typeface="Arial" panose="020B0604020202020204" pitchFamily="34" charset="0"/>
              </a:defRPr>
            </a:lvl1pPr>
          </a:lstStyle>
          <a:p>
            <a:fld id="{3C4F54F3-C349-4609-AFEE-01462D5C7942}" type="slidenum">
              <a:rPr lang="en-GB" smtClean="0"/>
              <a:t>‹#›</a:t>
            </a:fld>
            <a:endParaRPr lang="en-GB"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lock title">
    <p:spTree>
      <p:nvGrpSpPr>
        <p:cNvPr id="1" name=""/>
        <p:cNvGrpSpPr/>
        <p:nvPr/>
      </p:nvGrpSpPr>
      <p:grpSpPr>
        <a:xfrm>
          <a:off x="0" y="0"/>
          <a:ext cx="0" cy="0"/>
          <a:chOff x="0" y="0"/>
          <a:chExt cx="0" cy="0"/>
        </a:xfrm>
      </p:grpSpPr>
      <p:sp>
        <p:nvSpPr>
          <p:cNvPr id="9"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anose="020B0604020202020204" pitchFamily="34" charset="0"/>
                <a:cs typeface="Arial" panose="020B0604020202020204" pitchFamily="34" charset="0"/>
              </a:defRPr>
            </a:lvl1pPr>
          </a:lstStyle>
          <a:p>
            <a:pPr defTabSz="457200"/>
            <a:fld id="{3C4F54F3-C349-4609-AFEE-01462D5C7942}" type="slidenum">
              <a:rPr lang="en-GB" smtClean="0">
                <a:solidFill>
                  <a:srgbClr val="000000"/>
                </a:solidFill>
              </a:rPr>
              <a:t>‹#›</a:t>
            </a:fld>
            <a:endParaRPr lang="en-GB" dirty="0">
              <a:solidFill>
                <a:srgbClr val="000000"/>
              </a:solidFill>
            </a:endParaRPr>
          </a:p>
        </p:txBody>
      </p:sp>
      <p:sp>
        <p:nvSpPr>
          <p:cNvPr id="7" name="Content Placeholder 2"/>
          <p:cNvSpPr>
            <a:spLocks noGrp="1"/>
          </p:cNvSpPr>
          <p:nvPr>
            <p:ph idx="16" hasCustomPrompt="1"/>
          </p:nvPr>
        </p:nvSpPr>
        <p:spPr>
          <a:xfrm>
            <a:off x="237601" y="1073427"/>
            <a:ext cx="8477030" cy="1779502"/>
          </a:xfrm>
          <a:prstGeom prst="rect">
            <a:avLst/>
          </a:prstGeom>
        </p:spPr>
        <p:txBody>
          <a:bodyPr/>
          <a:lstStyle>
            <a:lvl1pPr marL="179705" indent="-179705">
              <a:lnSpc>
                <a:spcPct val="100000"/>
              </a:lnSpc>
              <a:spcBef>
                <a:spcPts val="0"/>
              </a:spcBef>
              <a:buClr>
                <a:schemeClr val="accent2"/>
              </a:buClr>
              <a:buFont typeface="Arial" panose="020B0604020202020204" pitchFamily="34" charset="0"/>
              <a:buChar char="•"/>
              <a:defRPr sz="1800">
                <a:solidFill>
                  <a:schemeClr val="tx1"/>
                </a:solidFill>
                <a:latin typeface="Arial" panose="020B0604020202020204" pitchFamily="34" charset="0"/>
                <a:cs typeface="Arial" panose="020B0604020202020204" pitchFamily="34" charset="0"/>
              </a:defRPr>
            </a:lvl1pPr>
            <a:lvl2pPr marL="539750" indent="-179705">
              <a:lnSpc>
                <a:spcPct val="100000"/>
              </a:lnSpc>
              <a:spcBef>
                <a:spcPts val="0"/>
              </a:spcBef>
              <a:buClr>
                <a:schemeClr val="accent2"/>
              </a:buClr>
              <a:defRPr sz="1600" baseline="0">
                <a:solidFill>
                  <a:schemeClr val="tx1"/>
                </a:solidFill>
                <a:latin typeface="Arial" panose="020B0604020202020204" pitchFamily="34" charset="0"/>
                <a:cs typeface="Arial" panose="020B0604020202020204" pitchFamily="34" charset="0"/>
              </a:defRPr>
            </a:lvl2pPr>
            <a:lvl3pPr marL="972185" indent="-179705">
              <a:defRPr sz="1400" baseline="0">
                <a:latin typeface="Arial" panose="020B0604020202020204" pitchFamily="34" charset="0"/>
                <a:cs typeface="Arial" panose="020B0604020202020204" pitchFamily="34" charset="0"/>
              </a:defRPr>
            </a:lvl3pPr>
            <a:lvl4pPr marL="622935" indent="-179705">
              <a:defRPr sz="1400">
                <a:latin typeface="Arial" panose="020B0604020202020204" pitchFamily="34" charset="0"/>
                <a:cs typeface="Arial" panose="020B0604020202020204" pitchFamily="34" charset="0"/>
              </a:defRPr>
            </a:lvl4pPr>
            <a:lvl5pPr marL="622935">
              <a:defRPr sz="1400">
                <a:latin typeface="Arial" panose="020B0604020202020204" pitchFamily="34" charset="0"/>
                <a:cs typeface="Arial" panose="020B0604020202020204" pitchFamily="34" charset="0"/>
              </a:defRPr>
            </a:lvl5pPr>
            <a:lvl6pPr>
              <a:defRPr>
                <a:latin typeface="Arial" panose="020B0604020202020204" pitchFamily="34" charset="0"/>
                <a:cs typeface="Arial" panose="020B0604020202020204" pitchFamily="34" charset="0"/>
              </a:defRPr>
            </a:lvl6pPr>
          </a:lstStyle>
          <a:p>
            <a:r>
              <a:rPr lang="en-GB" noProof="0" dirty="0"/>
              <a:t>First level</a:t>
            </a:r>
          </a:p>
          <a:p>
            <a:pPr lvl="1"/>
            <a:r>
              <a:rPr lang="en-GB" noProof="0" dirty="0"/>
              <a:t>Second level</a:t>
            </a:r>
          </a:p>
          <a:p>
            <a:pPr lvl="2"/>
            <a:r>
              <a:rPr lang="en-GB" noProof="0" dirty="0"/>
              <a:t>Third level</a:t>
            </a:r>
          </a:p>
        </p:txBody>
      </p:sp>
      <p:sp>
        <p:nvSpPr>
          <p:cNvPr id="11" name="Title 8"/>
          <p:cNvSpPr>
            <a:spLocks noGrp="1"/>
          </p:cNvSpPr>
          <p:nvPr>
            <p:ph type="title" hasCustomPrompt="1"/>
          </p:nvPr>
        </p:nvSpPr>
        <p:spPr>
          <a:xfrm>
            <a:off x="237063" y="202235"/>
            <a:ext cx="8765651" cy="310500"/>
          </a:xfrm>
          <a:prstGeom prst="rect">
            <a:avLst/>
          </a:prstGeom>
        </p:spPr>
        <p:txBody>
          <a:bodyPr vert="horz"/>
          <a:lstStyle>
            <a:lvl1pPr algn="l">
              <a:lnSpc>
                <a:spcPts val="2250"/>
              </a:lnSpc>
              <a:defRPr sz="2400" b="1" baseline="0">
                <a:solidFill>
                  <a:schemeClr val="bg1"/>
                </a:solidFill>
                <a:latin typeface="Arial" panose="020B0604020202020204" pitchFamily="34" charset="0"/>
                <a:cs typeface="Arial" panose="020B0604020202020204" pitchFamily="34" charset="0"/>
              </a:defRPr>
            </a:lvl1pPr>
          </a:lstStyle>
          <a:p>
            <a:r>
              <a:rPr lang="en-GB" noProof="0" dirty="0"/>
              <a:t>Click to add title</a:t>
            </a:r>
          </a:p>
        </p:txBody>
      </p:sp>
      <p:sp>
        <p:nvSpPr>
          <p:cNvPr id="3" name="Rectangle 7">
            <a:extLst>
              <a:ext uri="{FF2B5EF4-FFF2-40B4-BE49-F238E27FC236}">
                <a16:creationId xmlns:a16="http://schemas.microsoft.com/office/drawing/2014/main" id="{C2433496-4A94-B57B-83AF-92E526B539E3}"/>
              </a:ext>
            </a:extLst>
          </p:cNvPr>
          <p:cNvSpPr/>
          <p:nvPr userDrawn="1"/>
        </p:nvSpPr>
        <p:spPr>
          <a:xfrm>
            <a:off x="0" y="0"/>
            <a:ext cx="9144000" cy="650241"/>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_Block title">
    <p:spTree>
      <p:nvGrpSpPr>
        <p:cNvPr id="1" name=""/>
        <p:cNvGrpSpPr/>
        <p:nvPr/>
      </p:nvGrpSpPr>
      <p:grpSpPr>
        <a:xfrm>
          <a:off x="0" y="0"/>
          <a:ext cx="0" cy="0"/>
          <a:chOff x="0" y="0"/>
          <a:chExt cx="0" cy="0"/>
        </a:xfrm>
      </p:grpSpPr>
      <p:sp>
        <p:nvSpPr>
          <p:cNvPr id="9"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anose="020B0604020202020204" pitchFamily="34" charset="0"/>
                <a:cs typeface="Arial" panose="020B0604020202020204" pitchFamily="34" charset="0"/>
              </a:defRPr>
            </a:lvl1pPr>
          </a:lstStyle>
          <a:p>
            <a:pPr defTabSz="457200"/>
            <a:fld id="{3C4F54F3-C349-4609-AFEE-01462D5C7942}" type="slidenum">
              <a:rPr lang="en-GB" smtClean="0">
                <a:solidFill>
                  <a:srgbClr val="000000"/>
                </a:solidFill>
              </a:rPr>
              <a:t>‹#›</a:t>
            </a:fld>
            <a:endParaRPr lang="en-GB" dirty="0">
              <a:solidFill>
                <a:srgbClr val="000000"/>
              </a:solidFill>
            </a:endParaRPr>
          </a:p>
        </p:txBody>
      </p:sp>
      <p:sp>
        <p:nvSpPr>
          <p:cNvPr id="7" name="Content Placeholder 2"/>
          <p:cNvSpPr>
            <a:spLocks noGrp="1"/>
          </p:cNvSpPr>
          <p:nvPr>
            <p:ph idx="16" hasCustomPrompt="1"/>
          </p:nvPr>
        </p:nvSpPr>
        <p:spPr>
          <a:xfrm>
            <a:off x="237601" y="1073427"/>
            <a:ext cx="8477030" cy="1779502"/>
          </a:xfrm>
          <a:prstGeom prst="rect">
            <a:avLst/>
          </a:prstGeom>
        </p:spPr>
        <p:txBody>
          <a:bodyPr/>
          <a:lstStyle>
            <a:lvl1pPr marL="179705" indent="-179705">
              <a:lnSpc>
                <a:spcPct val="100000"/>
              </a:lnSpc>
              <a:spcBef>
                <a:spcPts val="0"/>
              </a:spcBef>
              <a:buClr>
                <a:schemeClr val="accent2"/>
              </a:buClr>
              <a:buFont typeface="Arial" panose="020B0604020202020204" pitchFamily="34" charset="0"/>
              <a:buChar char="•"/>
              <a:defRPr sz="1800">
                <a:solidFill>
                  <a:schemeClr val="tx1"/>
                </a:solidFill>
                <a:latin typeface="Arial" panose="020B0604020202020204" pitchFamily="34" charset="0"/>
                <a:cs typeface="Arial" panose="020B0604020202020204" pitchFamily="34" charset="0"/>
              </a:defRPr>
            </a:lvl1pPr>
            <a:lvl2pPr marL="539750" indent="-179705">
              <a:lnSpc>
                <a:spcPct val="100000"/>
              </a:lnSpc>
              <a:spcBef>
                <a:spcPts val="0"/>
              </a:spcBef>
              <a:buClr>
                <a:schemeClr val="accent2"/>
              </a:buClr>
              <a:defRPr sz="1600" baseline="0">
                <a:solidFill>
                  <a:schemeClr val="tx1"/>
                </a:solidFill>
                <a:latin typeface="Arial" panose="020B0604020202020204" pitchFamily="34" charset="0"/>
                <a:cs typeface="Arial" panose="020B0604020202020204" pitchFamily="34" charset="0"/>
              </a:defRPr>
            </a:lvl2pPr>
            <a:lvl3pPr marL="972185" indent="-179705">
              <a:defRPr sz="1400" baseline="0">
                <a:latin typeface="Arial" panose="020B0604020202020204" pitchFamily="34" charset="0"/>
                <a:cs typeface="Arial" panose="020B0604020202020204" pitchFamily="34" charset="0"/>
              </a:defRPr>
            </a:lvl3pPr>
            <a:lvl4pPr marL="622935" indent="-179705">
              <a:defRPr sz="1400">
                <a:latin typeface="Arial" panose="020B0604020202020204" pitchFamily="34" charset="0"/>
                <a:cs typeface="Arial" panose="020B0604020202020204" pitchFamily="34" charset="0"/>
              </a:defRPr>
            </a:lvl4pPr>
            <a:lvl5pPr marL="622935">
              <a:defRPr sz="1400">
                <a:latin typeface="Arial" panose="020B0604020202020204" pitchFamily="34" charset="0"/>
                <a:cs typeface="Arial" panose="020B0604020202020204" pitchFamily="34" charset="0"/>
              </a:defRPr>
            </a:lvl5pPr>
            <a:lvl6pPr>
              <a:defRPr>
                <a:latin typeface="Arial" panose="020B0604020202020204" pitchFamily="34" charset="0"/>
                <a:cs typeface="Arial" panose="020B0604020202020204" pitchFamily="34" charset="0"/>
              </a:defRPr>
            </a:lvl6pPr>
          </a:lstStyle>
          <a:p>
            <a:r>
              <a:rPr lang="en-GB" noProof="0" dirty="0"/>
              <a:t>First level</a:t>
            </a:r>
          </a:p>
          <a:p>
            <a:pPr lvl="1"/>
            <a:r>
              <a:rPr lang="en-GB" noProof="0" dirty="0"/>
              <a:t>Second level</a:t>
            </a:r>
          </a:p>
          <a:p>
            <a:pPr lvl="2"/>
            <a:r>
              <a:rPr lang="en-GB" noProof="0" dirty="0"/>
              <a:t>Third level</a:t>
            </a:r>
          </a:p>
        </p:txBody>
      </p:sp>
      <p:sp>
        <p:nvSpPr>
          <p:cNvPr id="11" name="Title 8"/>
          <p:cNvSpPr>
            <a:spLocks noGrp="1"/>
          </p:cNvSpPr>
          <p:nvPr>
            <p:ph type="title" hasCustomPrompt="1"/>
          </p:nvPr>
        </p:nvSpPr>
        <p:spPr>
          <a:xfrm>
            <a:off x="237063" y="145652"/>
            <a:ext cx="8765651" cy="671650"/>
          </a:xfrm>
          <a:prstGeom prst="rect">
            <a:avLst/>
          </a:prstGeom>
        </p:spPr>
        <p:txBody>
          <a:bodyPr vert="horz"/>
          <a:lstStyle>
            <a:lvl1pPr algn="l">
              <a:lnSpc>
                <a:spcPct val="100000"/>
              </a:lnSpc>
              <a:defRPr sz="2400" b="1" baseline="0">
                <a:solidFill>
                  <a:schemeClr val="bg1"/>
                </a:solidFill>
                <a:latin typeface="Arial" panose="020B0604020202020204" pitchFamily="34" charset="0"/>
                <a:cs typeface="Arial" panose="020B0604020202020204" pitchFamily="34" charset="0"/>
              </a:defRPr>
            </a:lvl1pPr>
          </a:lstStyle>
          <a:p>
            <a:r>
              <a:rPr lang="en-GB" noProof="0" dirty="0"/>
              <a:t>Click to add title</a:t>
            </a:r>
            <a:br>
              <a:rPr lang="en-GB" noProof="0" dirty="0"/>
            </a:br>
            <a:r>
              <a:rPr lang="en-GB" noProof="0" dirty="0"/>
              <a:t>Click to add title</a:t>
            </a:r>
          </a:p>
        </p:txBody>
      </p:sp>
      <p:sp>
        <p:nvSpPr>
          <p:cNvPr id="2" name="Rectangle 7">
            <a:extLst>
              <a:ext uri="{FF2B5EF4-FFF2-40B4-BE49-F238E27FC236}">
                <a16:creationId xmlns:a16="http://schemas.microsoft.com/office/drawing/2014/main" id="{7EA36A4C-71DD-FF98-5643-AC3FBC984DED}"/>
              </a:ext>
            </a:extLst>
          </p:cNvPr>
          <p:cNvSpPr/>
          <p:nvPr userDrawn="1"/>
        </p:nvSpPr>
        <p:spPr>
          <a:xfrm>
            <a:off x="0" y="0"/>
            <a:ext cx="9144000" cy="650241"/>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Block title">
    <p:spTree>
      <p:nvGrpSpPr>
        <p:cNvPr id="1" name=""/>
        <p:cNvGrpSpPr/>
        <p:nvPr/>
      </p:nvGrpSpPr>
      <p:grpSpPr>
        <a:xfrm>
          <a:off x="0" y="0"/>
          <a:ext cx="0" cy="0"/>
          <a:chOff x="0" y="0"/>
          <a:chExt cx="0" cy="0"/>
        </a:xfrm>
      </p:grpSpPr>
      <p:sp>
        <p:nvSpPr>
          <p:cNvPr id="9"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anose="020B0604020202020204" pitchFamily="34" charset="0"/>
                <a:cs typeface="Arial" panose="020B0604020202020204" pitchFamily="34" charset="0"/>
              </a:defRPr>
            </a:lvl1pPr>
          </a:lstStyle>
          <a:p>
            <a:pPr defTabSz="457200"/>
            <a:fld id="{3C4F54F3-C349-4609-AFEE-01462D5C7942}" type="slidenum">
              <a:rPr lang="en-GB" smtClean="0">
                <a:solidFill>
                  <a:srgbClr val="000000"/>
                </a:solidFill>
              </a:rPr>
              <a:t>‹#›</a:t>
            </a:fld>
            <a:endParaRPr lang="en-GB" dirty="0">
              <a:solidFill>
                <a:srgbClr val="000000"/>
              </a:solidFill>
            </a:endParaRPr>
          </a:p>
        </p:txBody>
      </p:sp>
      <p:sp>
        <p:nvSpPr>
          <p:cNvPr id="7" name="Content Placeholder 2"/>
          <p:cNvSpPr>
            <a:spLocks noGrp="1"/>
          </p:cNvSpPr>
          <p:nvPr>
            <p:ph idx="16" hasCustomPrompt="1"/>
          </p:nvPr>
        </p:nvSpPr>
        <p:spPr>
          <a:xfrm>
            <a:off x="237601" y="1073427"/>
            <a:ext cx="8477030" cy="1779502"/>
          </a:xfrm>
          <a:prstGeom prst="rect">
            <a:avLst/>
          </a:prstGeom>
        </p:spPr>
        <p:txBody>
          <a:bodyPr/>
          <a:lstStyle>
            <a:lvl1pPr marL="179705" indent="-179705">
              <a:lnSpc>
                <a:spcPct val="100000"/>
              </a:lnSpc>
              <a:spcBef>
                <a:spcPts val="0"/>
              </a:spcBef>
              <a:buClr>
                <a:schemeClr val="accent2"/>
              </a:buClr>
              <a:buFont typeface="Arial" panose="020B0604020202020204" pitchFamily="34" charset="0"/>
              <a:buChar char="•"/>
              <a:defRPr sz="1800">
                <a:solidFill>
                  <a:schemeClr val="tx1"/>
                </a:solidFill>
                <a:latin typeface="Arial" panose="020B0604020202020204" pitchFamily="34" charset="0"/>
                <a:cs typeface="Arial" panose="020B0604020202020204" pitchFamily="34" charset="0"/>
              </a:defRPr>
            </a:lvl1pPr>
            <a:lvl2pPr marL="539750" indent="-179705">
              <a:lnSpc>
                <a:spcPct val="100000"/>
              </a:lnSpc>
              <a:spcBef>
                <a:spcPts val="0"/>
              </a:spcBef>
              <a:buClr>
                <a:schemeClr val="accent2"/>
              </a:buClr>
              <a:defRPr sz="1600" baseline="0">
                <a:solidFill>
                  <a:schemeClr val="tx1"/>
                </a:solidFill>
                <a:latin typeface="Arial" panose="020B0604020202020204" pitchFamily="34" charset="0"/>
                <a:cs typeface="Arial" panose="020B0604020202020204" pitchFamily="34" charset="0"/>
              </a:defRPr>
            </a:lvl2pPr>
            <a:lvl3pPr marL="972185" indent="-179705">
              <a:defRPr sz="1400" baseline="0">
                <a:latin typeface="Arial" panose="020B0604020202020204" pitchFamily="34" charset="0"/>
                <a:cs typeface="Arial" panose="020B0604020202020204" pitchFamily="34" charset="0"/>
              </a:defRPr>
            </a:lvl3pPr>
            <a:lvl4pPr marL="622935" indent="-179705">
              <a:defRPr sz="1400">
                <a:latin typeface="Arial" panose="020B0604020202020204" pitchFamily="34" charset="0"/>
                <a:cs typeface="Arial" panose="020B0604020202020204" pitchFamily="34" charset="0"/>
              </a:defRPr>
            </a:lvl4pPr>
            <a:lvl5pPr marL="622935">
              <a:defRPr sz="1400">
                <a:latin typeface="Arial" panose="020B0604020202020204" pitchFamily="34" charset="0"/>
                <a:cs typeface="Arial" panose="020B0604020202020204" pitchFamily="34" charset="0"/>
              </a:defRPr>
            </a:lvl5pPr>
            <a:lvl6pPr>
              <a:defRPr>
                <a:latin typeface="Arial" panose="020B0604020202020204" pitchFamily="34" charset="0"/>
                <a:cs typeface="Arial" panose="020B0604020202020204" pitchFamily="34" charset="0"/>
              </a:defRPr>
            </a:lvl6pPr>
          </a:lstStyle>
          <a:p>
            <a:r>
              <a:rPr lang="en-GB" noProof="0" dirty="0"/>
              <a:t>First level</a:t>
            </a:r>
          </a:p>
          <a:p>
            <a:pPr lvl="1"/>
            <a:r>
              <a:rPr lang="en-GB" noProof="0" dirty="0"/>
              <a:t>Second level</a:t>
            </a:r>
          </a:p>
          <a:p>
            <a:pPr lvl="2"/>
            <a:r>
              <a:rPr lang="en-GB" noProof="0" dirty="0"/>
              <a:t>Third level</a:t>
            </a:r>
          </a:p>
        </p:txBody>
      </p:sp>
      <p:sp>
        <p:nvSpPr>
          <p:cNvPr id="11" name="Title 8"/>
          <p:cNvSpPr>
            <a:spLocks noGrp="1"/>
          </p:cNvSpPr>
          <p:nvPr>
            <p:ph type="title" hasCustomPrompt="1"/>
          </p:nvPr>
        </p:nvSpPr>
        <p:spPr>
          <a:xfrm>
            <a:off x="237063" y="202235"/>
            <a:ext cx="8765651" cy="310500"/>
          </a:xfrm>
          <a:prstGeom prst="rect">
            <a:avLst/>
          </a:prstGeom>
        </p:spPr>
        <p:txBody>
          <a:bodyPr vert="horz"/>
          <a:lstStyle>
            <a:lvl1pPr algn="l">
              <a:lnSpc>
                <a:spcPts val="2250"/>
              </a:lnSpc>
              <a:defRPr sz="2400" b="1" baseline="0">
                <a:solidFill>
                  <a:schemeClr val="bg1"/>
                </a:solidFill>
                <a:latin typeface="Arial" panose="020B0604020202020204" pitchFamily="34" charset="0"/>
                <a:cs typeface="Arial" panose="020B0604020202020204" pitchFamily="34" charset="0"/>
              </a:defRPr>
            </a:lvl1pPr>
          </a:lstStyle>
          <a:p>
            <a:r>
              <a:rPr lang="en-GB" noProof="0" dirty="0"/>
              <a:t>Click to add title</a:t>
            </a:r>
          </a:p>
        </p:txBody>
      </p:sp>
      <p:sp>
        <p:nvSpPr>
          <p:cNvPr id="6" name="Subtitle 2"/>
          <p:cNvSpPr>
            <a:spLocks noGrp="1"/>
          </p:cNvSpPr>
          <p:nvPr>
            <p:ph type="subTitle" idx="10" hasCustomPrompt="1"/>
          </p:nvPr>
        </p:nvSpPr>
        <p:spPr>
          <a:xfrm>
            <a:off x="237062" y="512735"/>
            <a:ext cx="8765651" cy="324000"/>
          </a:xfrm>
          <a:prstGeom prst="rect">
            <a:avLst/>
          </a:prstGeom>
        </p:spPr>
        <p:txBody>
          <a:bodyPr/>
          <a:lstStyle>
            <a:lvl1pPr marL="0" indent="0" algn="l">
              <a:lnSpc>
                <a:spcPts val="2250"/>
              </a:lnSpc>
              <a:spcBef>
                <a:spcPts val="0"/>
              </a:spcBef>
              <a:buNone/>
              <a:defRPr sz="1600">
                <a:solidFill>
                  <a:schemeClr val="accent3"/>
                </a:solidFill>
                <a:latin typeface="Arial" panose="020B0604020202020204" pitchFamily="34" charset="0"/>
                <a:cs typeface="Arial" panose="020B0604020202020204"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GB" noProof="0" dirty="0"/>
              <a:t>Click to add subtitle</a:t>
            </a:r>
          </a:p>
        </p:txBody>
      </p:sp>
      <p:sp>
        <p:nvSpPr>
          <p:cNvPr id="2" name="Rectangle 7">
            <a:extLst>
              <a:ext uri="{FF2B5EF4-FFF2-40B4-BE49-F238E27FC236}">
                <a16:creationId xmlns:a16="http://schemas.microsoft.com/office/drawing/2014/main" id="{3F08CE82-CC12-094A-0309-1041CBE02930}"/>
              </a:ext>
            </a:extLst>
          </p:cNvPr>
          <p:cNvSpPr/>
          <p:nvPr userDrawn="1"/>
        </p:nvSpPr>
        <p:spPr>
          <a:xfrm>
            <a:off x="0" y="-20280"/>
            <a:ext cx="9144000" cy="650241"/>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lear title">
    <p:spTree>
      <p:nvGrpSpPr>
        <p:cNvPr id="1" name=""/>
        <p:cNvGrpSpPr/>
        <p:nvPr/>
      </p:nvGrpSpPr>
      <p:grpSpPr>
        <a:xfrm>
          <a:off x="0" y="0"/>
          <a:ext cx="0" cy="0"/>
          <a:chOff x="0" y="0"/>
          <a:chExt cx="0" cy="0"/>
        </a:xfrm>
      </p:grpSpPr>
      <p:sp>
        <p:nvSpPr>
          <p:cNvPr id="9"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anose="020B0604020202020204" pitchFamily="34" charset="0"/>
                <a:cs typeface="Arial" panose="020B0604020202020204" pitchFamily="34" charset="0"/>
              </a:defRPr>
            </a:lvl1pPr>
          </a:lstStyle>
          <a:p>
            <a:pPr defTabSz="457200"/>
            <a:fld id="{3C4F54F3-C349-4609-AFEE-01462D5C7942}" type="slidenum">
              <a:rPr lang="en-GB" smtClean="0">
                <a:solidFill>
                  <a:srgbClr val="000000"/>
                </a:solidFill>
              </a:rPr>
              <a:t>‹#›</a:t>
            </a:fld>
            <a:endParaRPr lang="en-GB" dirty="0">
              <a:solidFill>
                <a:srgbClr val="000000"/>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anose="020B0604020202020204" pitchFamily="34" charset="0"/>
                <a:cs typeface="Arial" panose="020B0604020202020204" pitchFamily="34" charset="0"/>
              </a:defRPr>
            </a:lvl1pPr>
          </a:lstStyle>
          <a:p>
            <a:pPr defTabSz="457200"/>
            <a:fld id="{3C4F54F3-C349-4609-AFEE-01462D5C7942}" type="slidenum">
              <a:rPr lang="en-GB" smtClean="0">
                <a:solidFill>
                  <a:srgbClr val="000000"/>
                </a:solidFill>
              </a:rPr>
              <a:t>‹#›</a:t>
            </a:fld>
            <a:endParaRPr lang="en-GB" dirty="0">
              <a:solidFill>
                <a:srgbClr val="000000"/>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Block title">
    <p:spTree>
      <p:nvGrpSpPr>
        <p:cNvPr id="1" name=""/>
        <p:cNvGrpSpPr/>
        <p:nvPr/>
      </p:nvGrpSpPr>
      <p:grpSpPr>
        <a:xfrm>
          <a:off x="0" y="0"/>
          <a:ext cx="0" cy="0"/>
          <a:chOff x="0" y="0"/>
          <a:chExt cx="0" cy="0"/>
        </a:xfrm>
      </p:grpSpPr>
      <p:sp>
        <p:nvSpPr>
          <p:cNvPr id="9"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anose="020B0604020202020204" pitchFamily="34" charset="0"/>
                <a:cs typeface="Arial" panose="020B0604020202020204" pitchFamily="34" charset="0"/>
              </a:defRPr>
            </a:lvl1pPr>
          </a:lstStyle>
          <a:p>
            <a:fld id="{3C4F54F3-C349-4609-AFEE-01462D5C7942}" type="slidenum">
              <a:rPr lang="en-GB" smtClean="0"/>
              <a:t>‹#›</a:t>
            </a:fld>
            <a:endParaRPr lang="en-GB" dirty="0"/>
          </a:p>
        </p:txBody>
      </p:sp>
      <p:sp>
        <p:nvSpPr>
          <p:cNvPr id="7" name="Content Placeholder 2"/>
          <p:cNvSpPr>
            <a:spLocks noGrp="1"/>
          </p:cNvSpPr>
          <p:nvPr>
            <p:ph idx="16" hasCustomPrompt="1"/>
          </p:nvPr>
        </p:nvSpPr>
        <p:spPr>
          <a:xfrm>
            <a:off x="237601" y="1073427"/>
            <a:ext cx="8477030" cy="1779502"/>
          </a:xfrm>
          <a:prstGeom prst="rect">
            <a:avLst/>
          </a:prstGeom>
        </p:spPr>
        <p:txBody>
          <a:bodyPr/>
          <a:lstStyle>
            <a:lvl1pPr marL="179705" indent="-179705">
              <a:lnSpc>
                <a:spcPct val="100000"/>
              </a:lnSpc>
              <a:spcBef>
                <a:spcPts val="0"/>
              </a:spcBef>
              <a:buClr>
                <a:schemeClr val="accent2"/>
              </a:buClr>
              <a:buFont typeface="Arial" panose="020B0604020202020204" pitchFamily="34" charset="0"/>
              <a:buChar char="•"/>
              <a:defRPr sz="1800">
                <a:solidFill>
                  <a:schemeClr val="tx1"/>
                </a:solidFill>
                <a:latin typeface="Arial" panose="020B0604020202020204" pitchFamily="34" charset="0"/>
                <a:cs typeface="Arial" panose="020B0604020202020204" pitchFamily="34" charset="0"/>
              </a:defRPr>
            </a:lvl1pPr>
            <a:lvl2pPr marL="539750" indent="-179705">
              <a:lnSpc>
                <a:spcPct val="100000"/>
              </a:lnSpc>
              <a:spcBef>
                <a:spcPts val="0"/>
              </a:spcBef>
              <a:buClr>
                <a:schemeClr val="accent2"/>
              </a:buClr>
              <a:defRPr sz="1600" baseline="0">
                <a:solidFill>
                  <a:schemeClr val="tx1"/>
                </a:solidFill>
                <a:latin typeface="Arial" panose="020B0604020202020204" pitchFamily="34" charset="0"/>
                <a:cs typeface="Arial" panose="020B0604020202020204" pitchFamily="34" charset="0"/>
              </a:defRPr>
            </a:lvl2pPr>
            <a:lvl3pPr marL="972185" indent="-179705">
              <a:defRPr sz="1400" baseline="0">
                <a:latin typeface="Arial" panose="020B0604020202020204" pitchFamily="34" charset="0"/>
                <a:cs typeface="Arial" panose="020B0604020202020204" pitchFamily="34" charset="0"/>
              </a:defRPr>
            </a:lvl3pPr>
            <a:lvl4pPr marL="622935" indent="-179705">
              <a:defRPr sz="1400">
                <a:latin typeface="Arial" panose="020B0604020202020204" pitchFamily="34" charset="0"/>
                <a:cs typeface="Arial" panose="020B0604020202020204" pitchFamily="34" charset="0"/>
              </a:defRPr>
            </a:lvl4pPr>
            <a:lvl5pPr marL="622935">
              <a:defRPr sz="1400">
                <a:latin typeface="Arial" panose="020B0604020202020204" pitchFamily="34" charset="0"/>
                <a:cs typeface="Arial" panose="020B0604020202020204" pitchFamily="34" charset="0"/>
              </a:defRPr>
            </a:lvl5pPr>
            <a:lvl6pPr>
              <a:defRPr>
                <a:latin typeface="Arial" panose="020B0604020202020204" pitchFamily="34" charset="0"/>
                <a:cs typeface="Arial" panose="020B0604020202020204" pitchFamily="34" charset="0"/>
              </a:defRPr>
            </a:lvl6pPr>
          </a:lstStyle>
          <a:p>
            <a:r>
              <a:rPr lang="en-GB" noProof="0" dirty="0"/>
              <a:t>First level</a:t>
            </a:r>
          </a:p>
          <a:p>
            <a:pPr lvl="1"/>
            <a:r>
              <a:rPr lang="en-GB" noProof="0" dirty="0"/>
              <a:t>Second level</a:t>
            </a:r>
          </a:p>
          <a:p>
            <a:pPr lvl="2"/>
            <a:r>
              <a:rPr lang="en-GB" noProof="0" dirty="0"/>
              <a:t>Third level</a:t>
            </a:r>
          </a:p>
        </p:txBody>
      </p:sp>
      <p:sp>
        <p:nvSpPr>
          <p:cNvPr id="11" name="Title 8"/>
          <p:cNvSpPr>
            <a:spLocks noGrp="1"/>
          </p:cNvSpPr>
          <p:nvPr>
            <p:ph type="title" hasCustomPrompt="1"/>
          </p:nvPr>
        </p:nvSpPr>
        <p:spPr>
          <a:xfrm>
            <a:off x="237063" y="202235"/>
            <a:ext cx="8765651" cy="310500"/>
          </a:xfrm>
          <a:prstGeom prst="rect">
            <a:avLst/>
          </a:prstGeom>
        </p:spPr>
        <p:txBody>
          <a:bodyPr vert="horz"/>
          <a:lstStyle>
            <a:lvl1pPr algn="l">
              <a:lnSpc>
                <a:spcPts val="2250"/>
              </a:lnSpc>
              <a:defRPr sz="2400" b="1" baseline="0">
                <a:solidFill>
                  <a:schemeClr val="bg1"/>
                </a:solidFill>
                <a:latin typeface="Arial" panose="020B0604020202020204" pitchFamily="34" charset="0"/>
                <a:cs typeface="Arial" panose="020B0604020202020204" pitchFamily="34" charset="0"/>
              </a:defRPr>
            </a:lvl1pPr>
          </a:lstStyle>
          <a:p>
            <a:r>
              <a:rPr lang="en-GB" noProof="0" dirty="0"/>
              <a:t>Click to add title</a:t>
            </a:r>
          </a:p>
        </p:txBody>
      </p:sp>
      <p:sp>
        <p:nvSpPr>
          <p:cNvPr id="2" name="Rectangle 7">
            <a:extLst>
              <a:ext uri="{FF2B5EF4-FFF2-40B4-BE49-F238E27FC236}">
                <a16:creationId xmlns:a16="http://schemas.microsoft.com/office/drawing/2014/main" id="{ECB2B8AC-E602-49ED-A4E1-DA37409C3CC8}"/>
              </a:ext>
            </a:extLst>
          </p:cNvPr>
          <p:cNvSpPr/>
          <p:nvPr userDrawn="1"/>
        </p:nvSpPr>
        <p:spPr>
          <a:xfrm>
            <a:off x="0" y="0"/>
            <a:ext cx="9144000" cy="650241"/>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_Block title">
    <p:spTree>
      <p:nvGrpSpPr>
        <p:cNvPr id="1" name=""/>
        <p:cNvGrpSpPr/>
        <p:nvPr/>
      </p:nvGrpSpPr>
      <p:grpSpPr>
        <a:xfrm>
          <a:off x="0" y="0"/>
          <a:ext cx="0" cy="0"/>
          <a:chOff x="0" y="0"/>
          <a:chExt cx="0" cy="0"/>
        </a:xfrm>
      </p:grpSpPr>
      <p:sp>
        <p:nvSpPr>
          <p:cNvPr id="9"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anose="020B0604020202020204" pitchFamily="34" charset="0"/>
                <a:cs typeface="Arial" panose="020B0604020202020204" pitchFamily="34" charset="0"/>
              </a:defRPr>
            </a:lvl1pPr>
          </a:lstStyle>
          <a:p>
            <a:fld id="{3C4F54F3-C349-4609-AFEE-01462D5C7942}" type="slidenum">
              <a:rPr lang="en-GB" smtClean="0"/>
              <a:t>‹#›</a:t>
            </a:fld>
            <a:endParaRPr lang="en-GB" dirty="0"/>
          </a:p>
        </p:txBody>
      </p:sp>
      <p:sp>
        <p:nvSpPr>
          <p:cNvPr id="7" name="Content Placeholder 2"/>
          <p:cNvSpPr>
            <a:spLocks noGrp="1"/>
          </p:cNvSpPr>
          <p:nvPr>
            <p:ph idx="16" hasCustomPrompt="1"/>
          </p:nvPr>
        </p:nvSpPr>
        <p:spPr>
          <a:xfrm>
            <a:off x="237601" y="1073427"/>
            <a:ext cx="8477030" cy="1779502"/>
          </a:xfrm>
          <a:prstGeom prst="rect">
            <a:avLst/>
          </a:prstGeom>
        </p:spPr>
        <p:txBody>
          <a:bodyPr/>
          <a:lstStyle>
            <a:lvl1pPr marL="179705" indent="-179705">
              <a:lnSpc>
                <a:spcPct val="100000"/>
              </a:lnSpc>
              <a:spcBef>
                <a:spcPts val="0"/>
              </a:spcBef>
              <a:buClr>
                <a:schemeClr val="accent2"/>
              </a:buClr>
              <a:buFont typeface="Arial" panose="020B0604020202020204" pitchFamily="34" charset="0"/>
              <a:buChar char="•"/>
              <a:defRPr sz="1800">
                <a:solidFill>
                  <a:schemeClr val="tx1"/>
                </a:solidFill>
                <a:latin typeface="Arial" panose="020B0604020202020204" pitchFamily="34" charset="0"/>
                <a:cs typeface="Arial" panose="020B0604020202020204" pitchFamily="34" charset="0"/>
              </a:defRPr>
            </a:lvl1pPr>
            <a:lvl2pPr marL="539750" indent="-179705">
              <a:lnSpc>
                <a:spcPct val="100000"/>
              </a:lnSpc>
              <a:spcBef>
                <a:spcPts val="0"/>
              </a:spcBef>
              <a:buClr>
                <a:schemeClr val="accent2"/>
              </a:buClr>
              <a:defRPr sz="1600" baseline="0">
                <a:solidFill>
                  <a:schemeClr val="tx1"/>
                </a:solidFill>
                <a:latin typeface="Arial" panose="020B0604020202020204" pitchFamily="34" charset="0"/>
                <a:cs typeface="Arial" panose="020B0604020202020204" pitchFamily="34" charset="0"/>
              </a:defRPr>
            </a:lvl2pPr>
            <a:lvl3pPr marL="972185" indent="-179705">
              <a:defRPr sz="1400" baseline="0">
                <a:latin typeface="Arial" panose="020B0604020202020204" pitchFamily="34" charset="0"/>
                <a:cs typeface="Arial" panose="020B0604020202020204" pitchFamily="34" charset="0"/>
              </a:defRPr>
            </a:lvl3pPr>
            <a:lvl4pPr marL="622935" indent="-179705">
              <a:defRPr sz="1400">
                <a:latin typeface="Arial" panose="020B0604020202020204" pitchFamily="34" charset="0"/>
                <a:cs typeface="Arial" panose="020B0604020202020204" pitchFamily="34" charset="0"/>
              </a:defRPr>
            </a:lvl4pPr>
            <a:lvl5pPr marL="622935">
              <a:defRPr sz="1400">
                <a:latin typeface="Arial" panose="020B0604020202020204" pitchFamily="34" charset="0"/>
                <a:cs typeface="Arial" panose="020B0604020202020204" pitchFamily="34" charset="0"/>
              </a:defRPr>
            </a:lvl5pPr>
            <a:lvl6pPr>
              <a:defRPr>
                <a:latin typeface="Arial" panose="020B0604020202020204" pitchFamily="34" charset="0"/>
                <a:cs typeface="Arial" panose="020B0604020202020204" pitchFamily="34" charset="0"/>
              </a:defRPr>
            </a:lvl6pPr>
          </a:lstStyle>
          <a:p>
            <a:r>
              <a:rPr lang="en-GB" noProof="0" dirty="0"/>
              <a:t>First level</a:t>
            </a:r>
          </a:p>
          <a:p>
            <a:pPr lvl="1"/>
            <a:r>
              <a:rPr lang="en-GB" noProof="0" dirty="0"/>
              <a:t>Second level</a:t>
            </a:r>
          </a:p>
          <a:p>
            <a:pPr lvl="2"/>
            <a:r>
              <a:rPr lang="en-GB" noProof="0" dirty="0"/>
              <a:t>Third level</a:t>
            </a:r>
          </a:p>
        </p:txBody>
      </p:sp>
      <p:sp>
        <p:nvSpPr>
          <p:cNvPr id="11" name="Title 8"/>
          <p:cNvSpPr>
            <a:spLocks noGrp="1"/>
          </p:cNvSpPr>
          <p:nvPr>
            <p:ph type="title" hasCustomPrompt="1"/>
          </p:nvPr>
        </p:nvSpPr>
        <p:spPr>
          <a:xfrm>
            <a:off x="237063" y="145652"/>
            <a:ext cx="8765651" cy="671650"/>
          </a:xfrm>
          <a:prstGeom prst="rect">
            <a:avLst/>
          </a:prstGeom>
        </p:spPr>
        <p:txBody>
          <a:bodyPr vert="horz"/>
          <a:lstStyle>
            <a:lvl1pPr algn="l">
              <a:lnSpc>
                <a:spcPct val="100000"/>
              </a:lnSpc>
              <a:defRPr sz="2400" b="1" baseline="0">
                <a:solidFill>
                  <a:schemeClr val="bg1"/>
                </a:solidFill>
                <a:latin typeface="Arial" panose="020B0604020202020204" pitchFamily="34" charset="0"/>
                <a:cs typeface="Arial" panose="020B0604020202020204" pitchFamily="34" charset="0"/>
              </a:defRPr>
            </a:lvl1pPr>
          </a:lstStyle>
          <a:p>
            <a:r>
              <a:rPr lang="en-GB" noProof="0" dirty="0"/>
              <a:t>Click to add title</a:t>
            </a:r>
            <a:br>
              <a:rPr lang="en-GB" noProof="0" dirty="0"/>
            </a:br>
            <a:r>
              <a:rPr lang="en-GB" noProof="0" dirty="0"/>
              <a:t>Click to add title</a:t>
            </a:r>
          </a:p>
        </p:txBody>
      </p:sp>
      <p:sp>
        <p:nvSpPr>
          <p:cNvPr id="2" name="Rectangle 7">
            <a:extLst>
              <a:ext uri="{FF2B5EF4-FFF2-40B4-BE49-F238E27FC236}">
                <a16:creationId xmlns:a16="http://schemas.microsoft.com/office/drawing/2014/main" id="{223567FE-29B0-1713-AD79-8833FBCC0B7A}"/>
              </a:ext>
            </a:extLst>
          </p:cNvPr>
          <p:cNvSpPr/>
          <p:nvPr userDrawn="1"/>
        </p:nvSpPr>
        <p:spPr>
          <a:xfrm>
            <a:off x="0" y="0"/>
            <a:ext cx="9144000" cy="650241"/>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Block title">
    <p:spTree>
      <p:nvGrpSpPr>
        <p:cNvPr id="1" name=""/>
        <p:cNvGrpSpPr/>
        <p:nvPr/>
      </p:nvGrpSpPr>
      <p:grpSpPr>
        <a:xfrm>
          <a:off x="0" y="0"/>
          <a:ext cx="0" cy="0"/>
          <a:chOff x="0" y="0"/>
          <a:chExt cx="0" cy="0"/>
        </a:xfrm>
      </p:grpSpPr>
      <p:sp>
        <p:nvSpPr>
          <p:cNvPr id="9"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anose="020B0604020202020204" pitchFamily="34" charset="0"/>
                <a:cs typeface="Arial" panose="020B0604020202020204" pitchFamily="34" charset="0"/>
              </a:defRPr>
            </a:lvl1pPr>
          </a:lstStyle>
          <a:p>
            <a:fld id="{3C4F54F3-C349-4609-AFEE-01462D5C7942}" type="slidenum">
              <a:rPr lang="en-GB" smtClean="0"/>
              <a:t>‹#›</a:t>
            </a:fld>
            <a:endParaRPr lang="en-GB" dirty="0"/>
          </a:p>
        </p:txBody>
      </p:sp>
      <p:sp>
        <p:nvSpPr>
          <p:cNvPr id="7" name="Content Placeholder 2"/>
          <p:cNvSpPr>
            <a:spLocks noGrp="1"/>
          </p:cNvSpPr>
          <p:nvPr>
            <p:ph idx="16" hasCustomPrompt="1"/>
          </p:nvPr>
        </p:nvSpPr>
        <p:spPr>
          <a:xfrm>
            <a:off x="237601" y="1073427"/>
            <a:ext cx="8477030" cy="1779502"/>
          </a:xfrm>
          <a:prstGeom prst="rect">
            <a:avLst/>
          </a:prstGeom>
        </p:spPr>
        <p:txBody>
          <a:bodyPr/>
          <a:lstStyle>
            <a:lvl1pPr marL="179705" indent="-179705">
              <a:lnSpc>
                <a:spcPct val="100000"/>
              </a:lnSpc>
              <a:spcBef>
                <a:spcPts val="0"/>
              </a:spcBef>
              <a:buClr>
                <a:schemeClr val="accent2"/>
              </a:buClr>
              <a:buFont typeface="Arial" panose="020B0604020202020204" pitchFamily="34" charset="0"/>
              <a:buChar char="•"/>
              <a:defRPr sz="1800">
                <a:solidFill>
                  <a:schemeClr val="tx1"/>
                </a:solidFill>
                <a:latin typeface="Arial" panose="020B0604020202020204" pitchFamily="34" charset="0"/>
                <a:cs typeface="Arial" panose="020B0604020202020204" pitchFamily="34" charset="0"/>
              </a:defRPr>
            </a:lvl1pPr>
            <a:lvl2pPr marL="539750" indent="-179705">
              <a:lnSpc>
                <a:spcPct val="100000"/>
              </a:lnSpc>
              <a:spcBef>
                <a:spcPts val="0"/>
              </a:spcBef>
              <a:buClr>
                <a:schemeClr val="accent2"/>
              </a:buClr>
              <a:defRPr sz="1600" baseline="0">
                <a:solidFill>
                  <a:schemeClr val="tx1"/>
                </a:solidFill>
                <a:latin typeface="Arial" panose="020B0604020202020204" pitchFamily="34" charset="0"/>
                <a:cs typeface="Arial" panose="020B0604020202020204" pitchFamily="34" charset="0"/>
              </a:defRPr>
            </a:lvl2pPr>
            <a:lvl3pPr marL="972185" indent="-179705">
              <a:defRPr sz="1400" baseline="0">
                <a:latin typeface="Arial" panose="020B0604020202020204" pitchFamily="34" charset="0"/>
                <a:cs typeface="Arial" panose="020B0604020202020204" pitchFamily="34" charset="0"/>
              </a:defRPr>
            </a:lvl3pPr>
            <a:lvl4pPr marL="622935" indent="-179705">
              <a:defRPr sz="1400">
                <a:latin typeface="Arial" panose="020B0604020202020204" pitchFamily="34" charset="0"/>
                <a:cs typeface="Arial" panose="020B0604020202020204" pitchFamily="34" charset="0"/>
              </a:defRPr>
            </a:lvl4pPr>
            <a:lvl5pPr marL="622935">
              <a:defRPr sz="1400">
                <a:latin typeface="Arial" panose="020B0604020202020204" pitchFamily="34" charset="0"/>
                <a:cs typeface="Arial" panose="020B0604020202020204" pitchFamily="34" charset="0"/>
              </a:defRPr>
            </a:lvl5pPr>
            <a:lvl6pPr>
              <a:defRPr>
                <a:latin typeface="Arial" panose="020B0604020202020204" pitchFamily="34" charset="0"/>
                <a:cs typeface="Arial" panose="020B0604020202020204" pitchFamily="34" charset="0"/>
              </a:defRPr>
            </a:lvl6pPr>
          </a:lstStyle>
          <a:p>
            <a:r>
              <a:rPr lang="en-GB" noProof="0" dirty="0"/>
              <a:t>First level</a:t>
            </a:r>
          </a:p>
          <a:p>
            <a:pPr lvl="1"/>
            <a:r>
              <a:rPr lang="en-GB" noProof="0" dirty="0"/>
              <a:t>Second level</a:t>
            </a:r>
          </a:p>
          <a:p>
            <a:pPr lvl="2"/>
            <a:r>
              <a:rPr lang="en-GB" noProof="0" dirty="0"/>
              <a:t>Third level</a:t>
            </a:r>
          </a:p>
        </p:txBody>
      </p:sp>
      <p:sp>
        <p:nvSpPr>
          <p:cNvPr id="11" name="Title 8"/>
          <p:cNvSpPr>
            <a:spLocks noGrp="1"/>
          </p:cNvSpPr>
          <p:nvPr>
            <p:ph type="title" hasCustomPrompt="1"/>
          </p:nvPr>
        </p:nvSpPr>
        <p:spPr>
          <a:xfrm>
            <a:off x="237063" y="202235"/>
            <a:ext cx="8765651" cy="310500"/>
          </a:xfrm>
          <a:prstGeom prst="rect">
            <a:avLst/>
          </a:prstGeom>
        </p:spPr>
        <p:txBody>
          <a:bodyPr vert="horz"/>
          <a:lstStyle>
            <a:lvl1pPr algn="l">
              <a:lnSpc>
                <a:spcPts val="2250"/>
              </a:lnSpc>
              <a:defRPr sz="2400" b="1" baseline="0">
                <a:solidFill>
                  <a:schemeClr val="bg1"/>
                </a:solidFill>
                <a:latin typeface="Arial" panose="020B0604020202020204" pitchFamily="34" charset="0"/>
                <a:cs typeface="Arial" panose="020B0604020202020204" pitchFamily="34" charset="0"/>
              </a:defRPr>
            </a:lvl1pPr>
          </a:lstStyle>
          <a:p>
            <a:r>
              <a:rPr lang="en-GB" noProof="0" dirty="0"/>
              <a:t>Click to add title</a:t>
            </a:r>
          </a:p>
        </p:txBody>
      </p:sp>
      <p:sp>
        <p:nvSpPr>
          <p:cNvPr id="6" name="Subtitle 2"/>
          <p:cNvSpPr>
            <a:spLocks noGrp="1"/>
          </p:cNvSpPr>
          <p:nvPr>
            <p:ph type="subTitle" idx="10" hasCustomPrompt="1"/>
          </p:nvPr>
        </p:nvSpPr>
        <p:spPr>
          <a:xfrm>
            <a:off x="237062" y="512735"/>
            <a:ext cx="8765651" cy="324000"/>
          </a:xfrm>
          <a:prstGeom prst="rect">
            <a:avLst/>
          </a:prstGeom>
        </p:spPr>
        <p:txBody>
          <a:bodyPr/>
          <a:lstStyle>
            <a:lvl1pPr marL="0" indent="0" algn="l">
              <a:lnSpc>
                <a:spcPts val="2250"/>
              </a:lnSpc>
              <a:spcBef>
                <a:spcPts val="0"/>
              </a:spcBef>
              <a:buNone/>
              <a:defRPr sz="1600">
                <a:solidFill>
                  <a:schemeClr val="accent3"/>
                </a:solidFill>
                <a:latin typeface="Arial" panose="020B0604020202020204" pitchFamily="34" charset="0"/>
                <a:cs typeface="Arial" panose="020B0604020202020204"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GB" noProof="0" dirty="0"/>
              <a:t>Click to add subtitle</a:t>
            </a:r>
          </a:p>
        </p:txBody>
      </p:sp>
      <p:sp>
        <p:nvSpPr>
          <p:cNvPr id="2" name="Rectangle 7">
            <a:extLst>
              <a:ext uri="{FF2B5EF4-FFF2-40B4-BE49-F238E27FC236}">
                <a16:creationId xmlns:a16="http://schemas.microsoft.com/office/drawing/2014/main" id="{27C64792-66FD-F0C1-0E7C-567E0781BDD9}"/>
              </a:ext>
            </a:extLst>
          </p:cNvPr>
          <p:cNvSpPr/>
          <p:nvPr userDrawn="1"/>
        </p:nvSpPr>
        <p:spPr>
          <a:xfrm>
            <a:off x="0" y="-20280"/>
            <a:ext cx="9144000" cy="650241"/>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lear title">
    <p:spTree>
      <p:nvGrpSpPr>
        <p:cNvPr id="1" name=""/>
        <p:cNvGrpSpPr/>
        <p:nvPr/>
      </p:nvGrpSpPr>
      <p:grpSpPr>
        <a:xfrm>
          <a:off x="0" y="0"/>
          <a:ext cx="0" cy="0"/>
          <a:chOff x="0" y="0"/>
          <a:chExt cx="0" cy="0"/>
        </a:xfrm>
      </p:grpSpPr>
      <p:sp>
        <p:nvSpPr>
          <p:cNvPr id="9"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anose="020B0604020202020204" pitchFamily="34" charset="0"/>
                <a:cs typeface="Arial" panose="020B0604020202020204" pitchFamily="34" charset="0"/>
              </a:defRPr>
            </a:lvl1pPr>
          </a:lstStyle>
          <a:p>
            <a:fld id="{3C4F54F3-C349-4609-AFEE-01462D5C7942}" type="slidenum">
              <a:rPr lang="en-GB" smtClean="0"/>
              <a:t>‹#›</a:t>
            </a:fld>
            <a:endParaRPr lang="en-GB" dirty="0"/>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anose="020B0604020202020204" pitchFamily="34" charset="0"/>
                <a:cs typeface="Arial" panose="020B0604020202020204" pitchFamily="34" charset="0"/>
              </a:defRPr>
            </a:lvl1pPr>
          </a:lstStyle>
          <a:p>
            <a:fld id="{3C4F54F3-C349-4609-AFEE-01462D5C7942}" type="slidenum">
              <a:rPr lang="en-GB" smtClean="0"/>
              <a:t>‹#›</a:t>
            </a:fld>
            <a:endParaRPr lang="en-GB" dirty="0"/>
          </a:p>
        </p:txBody>
      </p:sp>
      <p:sp>
        <p:nvSpPr>
          <p:cNvPr id="5" name="Rectangle 4"/>
          <p:cNvSpPr>
            <a:spLocks noGrp="1" noChangeArrowheads="1"/>
          </p:cNvSpPr>
          <p:nvPr userDrawn="1"/>
        </p:nvSpPr>
        <p:spPr bwMode="auto">
          <a:xfrm>
            <a:off x="528759" y="3431381"/>
            <a:ext cx="2689225" cy="285750"/>
          </a:xfrm>
          <a:prstGeom prst="rect">
            <a:avLst/>
          </a:prstGeom>
          <a:noFill/>
          <a:ln w="9525">
            <a:noFill/>
            <a:miter lim="800000"/>
          </a:ln>
          <a:effectLst/>
        </p:spPr>
        <p:txBody>
          <a:bodyPr anchor="b"/>
          <a:lstStyle/>
          <a:p>
            <a:r>
              <a:rPr lang="en-GB" sz="1400" b="1" dirty="0">
                <a:solidFill>
                  <a:schemeClr val="tx1"/>
                </a:solidFill>
                <a:latin typeface="Arial" panose="020B0604020202020204" pitchFamily="34" charset="0"/>
                <a:cs typeface="Arial" panose="020B0604020202020204" pitchFamily="34" charset="0"/>
              </a:rPr>
              <a:t>Confidentiality Notice </a:t>
            </a:r>
            <a:endParaRPr lang="en-GB" sz="2400" dirty="0">
              <a:solidFill>
                <a:schemeClr val="tx1"/>
              </a:solidFill>
              <a:latin typeface="Arial" panose="020B0604020202020204" pitchFamily="34" charset="0"/>
              <a:cs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av Contents 4">
    <p:spTree>
      <p:nvGrpSpPr>
        <p:cNvPr id="1" name=""/>
        <p:cNvGrpSpPr/>
        <p:nvPr/>
      </p:nvGrpSpPr>
      <p:grpSpPr>
        <a:xfrm>
          <a:off x="0" y="0"/>
          <a:ext cx="0" cy="0"/>
          <a:chOff x="0" y="0"/>
          <a:chExt cx="0" cy="0"/>
        </a:xfrm>
      </p:grpSpPr>
      <p:sp>
        <p:nvSpPr>
          <p:cNvPr id="32" name="Title 8"/>
          <p:cNvSpPr>
            <a:spLocks noGrp="1"/>
          </p:cNvSpPr>
          <p:nvPr>
            <p:ph type="title" hasCustomPrompt="1"/>
          </p:nvPr>
        </p:nvSpPr>
        <p:spPr>
          <a:xfrm>
            <a:off x="237061" y="144000"/>
            <a:ext cx="8280000" cy="504000"/>
          </a:xfrm>
          <a:prstGeom prst="rect">
            <a:avLst/>
          </a:prstGeom>
        </p:spPr>
        <p:txBody>
          <a:bodyPr vert="horz"/>
          <a:lstStyle>
            <a:lvl1pPr algn="l">
              <a:lnSpc>
                <a:spcPct val="100000"/>
              </a:lnSpc>
              <a:defRPr sz="2400" b="1" baseline="0">
                <a:solidFill>
                  <a:schemeClr val="tx2"/>
                </a:solidFill>
                <a:latin typeface="Arial" panose="020B0604020202020204" pitchFamily="34" charset="0"/>
                <a:cs typeface="Arial" panose="020B0604020202020204" pitchFamily="34" charset="0"/>
              </a:defRPr>
            </a:lvl1pPr>
          </a:lstStyle>
          <a:p>
            <a:r>
              <a:rPr lang="en-GB" noProof="0" dirty="0"/>
              <a:t>Click to add navigation 4 title</a:t>
            </a:r>
          </a:p>
        </p:txBody>
      </p:sp>
      <p:sp>
        <p:nvSpPr>
          <p:cNvPr id="23" name="Table Placeholder 29"/>
          <p:cNvSpPr>
            <a:spLocks noGrp="1"/>
          </p:cNvSpPr>
          <p:nvPr>
            <p:ph type="tbl" sz="quarter" idx="15"/>
          </p:nvPr>
        </p:nvSpPr>
        <p:spPr>
          <a:xfrm>
            <a:off x="987429" y="1298350"/>
            <a:ext cx="5976000" cy="405000"/>
          </a:xfrm>
          <a:prstGeom prst="rect">
            <a:avLst/>
          </a:prstGeom>
          <a:solidFill>
            <a:srgbClr val="D8DCDE"/>
          </a:solidFill>
        </p:spPr>
        <p:txBody>
          <a:bodyPr vert="horz"/>
          <a:lstStyle>
            <a:lvl1pPr marL="0" indent="0">
              <a:buNone/>
              <a:defRPr sz="100">
                <a:latin typeface="Arial" panose="020B0604020202020204" pitchFamily="34" charset="0"/>
                <a:cs typeface="Arial" panose="020B0604020202020204" pitchFamily="34" charset="0"/>
              </a:defRPr>
            </a:lvl1pPr>
          </a:lstStyle>
          <a:p>
            <a:endParaRPr lang="en-GB" noProof="0"/>
          </a:p>
        </p:txBody>
      </p:sp>
      <p:sp>
        <p:nvSpPr>
          <p:cNvPr id="24" name="Text Placeholder 2"/>
          <p:cNvSpPr>
            <a:spLocks noGrp="1"/>
          </p:cNvSpPr>
          <p:nvPr>
            <p:ph type="body" sz="quarter" idx="14"/>
          </p:nvPr>
        </p:nvSpPr>
        <p:spPr>
          <a:xfrm>
            <a:off x="1046699" y="1409914"/>
            <a:ext cx="5718173" cy="295649"/>
          </a:xfrm>
          <a:prstGeom prst="rect">
            <a:avLst/>
          </a:prstGeom>
        </p:spPr>
        <p:txBody>
          <a:bodyPr vert="horz"/>
          <a:lstStyle>
            <a:lvl1pPr marL="0" indent="0">
              <a:lnSpc>
                <a:spcPct val="60000"/>
              </a:lnSpc>
              <a:buNone/>
              <a:defRPr sz="1600" b="1">
                <a:solidFill>
                  <a:srgbClr val="C4CACD"/>
                </a:solidFill>
                <a:latin typeface="Arial" panose="020B0604020202020204" pitchFamily="34" charset="0"/>
                <a:cs typeface="Arial" panose="020B0604020202020204"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25" name="Text Placeholder 49"/>
          <p:cNvSpPr>
            <a:spLocks noGrp="1"/>
          </p:cNvSpPr>
          <p:nvPr>
            <p:ph type="body" sz="quarter" idx="26" hasCustomPrompt="1"/>
          </p:nvPr>
        </p:nvSpPr>
        <p:spPr>
          <a:xfrm>
            <a:off x="330200" y="1298700"/>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anose="020B0604020202020204" pitchFamily="34" charset="0"/>
                <a:cs typeface="Arial" panose="020B0604020202020204" pitchFamily="34" charset="0"/>
              </a:defRPr>
            </a:lvl1pPr>
          </a:lstStyle>
          <a:p>
            <a:pPr lvl="0"/>
            <a:r>
              <a:rPr lang="en-GB" noProof="0"/>
              <a:t>1</a:t>
            </a:r>
          </a:p>
        </p:txBody>
      </p:sp>
      <p:sp>
        <p:nvSpPr>
          <p:cNvPr id="26" name="Table Placeholder 29"/>
          <p:cNvSpPr>
            <a:spLocks noGrp="1"/>
          </p:cNvSpPr>
          <p:nvPr>
            <p:ph type="tbl" sz="quarter" idx="27"/>
          </p:nvPr>
        </p:nvSpPr>
        <p:spPr>
          <a:xfrm>
            <a:off x="987429" y="1802617"/>
            <a:ext cx="5976000" cy="405000"/>
          </a:xfrm>
          <a:prstGeom prst="rect">
            <a:avLst/>
          </a:prstGeom>
          <a:solidFill>
            <a:srgbClr val="D8DCDE"/>
          </a:solidFill>
        </p:spPr>
        <p:txBody>
          <a:bodyPr vert="horz"/>
          <a:lstStyle>
            <a:lvl1pPr marL="0" indent="0">
              <a:buNone/>
              <a:defRPr sz="100">
                <a:latin typeface="Arial" panose="020B0604020202020204" pitchFamily="34" charset="0"/>
                <a:cs typeface="Arial" panose="020B0604020202020204" pitchFamily="34" charset="0"/>
              </a:defRPr>
            </a:lvl1pPr>
          </a:lstStyle>
          <a:p>
            <a:endParaRPr lang="en-GB" noProof="0"/>
          </a:p>
        </p:txBody>
      </p:sp>
      <p:sp>
        <p:nvSpPr>
          <p:cNvPr id="28" name="Text Placeholder 2"/>
          <p:cNvSpPr>
            <a:spLocks noGrp="1"/>
          </p:cNvSpPr>
          <p:nvPr>
            <p:ph type="body" sz="quarter" idx="28"/>
          </p:nvPr>
        </p:nvSpPr>
        <p:spPr>
          <a:xfrm>
            <a:off x="1046699" y="1914181"/>
            <a:ext cx="5718173" cy="295649"/>
          </a:xfrm>
          <a:prstGeom prst="rect">
            <a:avLst/>
          </a:prstGeom>
        </p:spPr>
        <p:txBody>
          <a:bodyPr vert="horz"/>
          <a:lstStyle>
            <a:lvl1pPr marL="0" indent="0">
              <a:lnSpc>
                <a:spcPct val="60000"/>
              </a:lnSpc>
              <a:buNone/>
              <a:defRPr sz="1600" b="1" baseline="0">
                <a:solidFill>
                  <a:srgbClr val="C4CACD"/>
                </a:solidFill>
                <a:latin typeface="Arial" panose="020B0604020202020204" pitchFamily="34" charset="0"/>
                <a:cs typeface="Arial" panose="020B0604020202020204"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29" name="Text Placeholder 49"/>
          <p:cNvSpPr>
            <a:spLocks noGrp="1"/>
          </p:cNvSpPr>
          <p:nvPr>
            <p:ph type="body" sz="quarter" idx="29" hasCustomPrompt="1"/>
          </p:nvPr>
        </p:nvSpPr>
        <p:spPr>
          <a:xfrm>
            <a:off x="330200" y="1802967"/>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anose="020B0604020202020204" pitchFamily="34" charset="0"/>
                <a:cs typeface="Arial" panose="020B0604020202020204" pitchFamily="34" charset="0"/>
              </a:defRPr>
            </a:lvl1pPr>
          </a:lstStyle>
          <a:p>
            <a:pPr lvl="0"/>
            <a:r>
              <a:rPr lang="en-GB" noProof="0" dirty="0"/>
              <a:t>2</a:t>
            </a:r>
          </a:p>
        </p:txBody>
      </p:sp>
      <p:sp>
        <p:nvSpPr>
          <p:cNvPr id="30" name="Table Placeholder 29"/>
          <p:cNvSpPr>
            <a:spLocks noGrp="1"/>
          </p:cNvSpPr>
          <p:nvPr>
            <p:ph type="tbl" sz="quarter" idx="30"/>
          </p:nvPr>
        </p:nvSpPr>
        <p:spPr>
          <a:xfrm>
            <a:off x="987429" y="2311673"/>
            <a:ext cx="5976000" cy="405000"/>
          </a:xfrm>
          <a:prstGeom prst="rect">
            <a:avLst/>
          </a:prstGeom>
          <a:solidFill>
            <a:srgbClr val="D8DCDE"/>
          </a:solidFill>
        </p:spPr>
        <p:txBody>
          <a:bodyPr vert="horz"/>
          <a:lstStyle>
            <a:lvl1pPr marL="0" indent="0">
              <a:buNone/>
              <a:defRPr sz="100">
                <a:latin typeface="Arial" panose="020B0604020202020204" pitchFamily="34" charset="0"/>
                <a:cs typeface="Arial" panose="020B0604020202020204" pitchFamily="34" charset="0"/>
              </a:defRPr>
            </a:lvl1pPr>
          </a:lstStyle>
          <a:p>
            <a:endParaRPr lang="en-GB" noProof="0"/>
          </a:p>
        </p:txBody>
      </p:sp>
      <p:sp>
        <p:nvSpPr>
          <p:cNvPr id="31" name="Text Placeholder 2"/>
          <p:cNvSpPr>
            <a:spLocks noGrp="1"/>
          </p:cNvSpPr>
          <p:nvPr>
            <p:ph type="body" sz="quarter" idx="31"/>
          </p:nvPr>
        </p:nvSpPr>
        <p:spPr>
          <a:xfrm>
            <a:off x="1046699" y="2423237"/>
            <a:ext cx="5718173" cy="295649"/>
          </a:xfrm>
          <a:prstGeom prst="rect">
            <a:avLst/>
          </a:prstGeom>
        </p:spPr>
        <p:txBody>
          <a:bodyPr vert="horz"/>
          <a:lstStyle>
            <a:lvl1pPr marL="0" indent="0">
              <a:lnSpc>
                <a:spcPct val="60000"/>
              </a:lnSpc>
              <a:buNone/>
              <a:defRPr sz="1600" b="1">
                <a:solidFill>
                  <a:srgbClr val="C4CACD"/>
                </a:solidFill>
                <a:latin typeface="Arial" panose="020B0604020202020204" pitchFamily="34" charset="0"/>
                <a:cs typeface="Arial" panose="020B0604020202020204"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3" name="Text Placeholder 49"/>
          <p:cNvSpPr>
            <a:spLocks noGrp="1"/>
          </p:cNvSpPr>
          <p:nvPr>
            <p:ph type="body" sz="quarter" idx="32" hasCustomPrompt="1"/>
          </p:nvPr>
        </p:nvSpPr>
        <p:spPr>
          <a:xfrm>
            <a:off x="330200" y="2312024"/>
            <a:ext cx="540000" cy="405000"/>
          </a:xfrm>
          <a:prstGeom prst="rect">
            <a:avLst/>
          </a:prstGeom>
          <a:solidFill>
            <a:srgbClr val="830051"/>
          </a:solidFill>
          <a:ln w="19050" cmpd="sng">
            <a:noFill/>
          </a:ln>
        </p:spPr>
        <p:txBody>
          <a:bodyPr vert="horz" anchor="ctr"/>
          <a:lstStyle>
            <a:lvl1pPr marL="0" indent="0" algn="ctr">
              <a:lnSpc>
                <a:spcPct val="90000"/>
              </a:lnSpc>
              <a:spcBef>
                <a:spcPts val="0"/>
              </a:spcBef>
              <a:buNone/>
              <a:defRPr sz="1800" b="1">
                <a:solidFill>
                  <a:srgbClr val="C4CACD"/>
                </a:solidFill>
                <a:latin typeface="Arial" panose="020B0604020202020204" pitchFamily="34" charset="0"/>
                <a:cs typeface="Arial" panose="020B0604020202020204" pitchFamily="34" charset="0"/>
              </a:defRPr>
            </a:lvl1pPr>
          </a:lstStyle>
          <a:p>
            <a:pPr lvl="0"/>
            <a:r>
              <a:rPr lang="en-GB" noProof="0" dirty="0"/>
              <a:t>3</a:t>
            </a:r>
          </a:p>
        </p:txBody>
      </p:sp>
      <p:sp>
        <p:nvSpPr>
          <p:cNvPr id="34" name="Table Placeholder 29"/>
          <p:cNvSpPr>
            <a:spLocks noGrp="1"/>
          </p:cNvSpPr>
          <p:nvPr>
            <p:ph type="tbl" sz="quarter" idx="33"/>
          </p:nvPr>
        </p:nvSpPr>
        <p:spPr>
          <a:xfrm>
            <a:off x="987429" y="2822381"/>
            <a:ext cx="5976000" cy="405000"/>
          </a:xfrm>
          <a:prstGeom prst="rect">
            <a:avLst/>
          </a:prstGeom>
          <a:solidFill>
            <a:srgbClr val="D8DCDE"/>
          </a:solidFill>
        </p:spPr>
        <p:txBody>
          <a:bodyPr vert="horz"/>
          <a:lstStyle>
            <a:lvl1pPr marL="0" indent="0">
              <a:buNone/>
              <a:defRPr sz="100">
                <a:latin typeface="Arial" panose="020B0604020202020204" pitchFamily="34" charset="0"/>
                <a:cs typeface="Arial" panose="020B0604020202020204" pitchFamily="34" charset="0"/>
              </a:defRPr>
            </a:lvl1pPr>
          </a:lstStyle>
          <a:p>
            <a:endParaRPr lang="en-GB" noProof="0" dirty="0"/>
          </a:p>
        </p:txBody>
      </p:sp>
      <p:sp>
        <p:nvSpPr>
          <p:cNvPr id="35" name="Text Placeholder 2"/>
          <p:cNvSpPr>
            <a:spLocks noGrp="1"/>
          </p:cNvSpPr>
          <p:nvPr>
            <p:ph type="body" sz="quarter" idx="34"/>
          </p:nvPr>
        </p:nvSpPr>
        <p:spPr>
          <a:xfrm>
            <a:off x="1046699" y="2933945"/>
            <a:ext cx="5718173" cy="295649"/>
          </a:xfrm>
          <a:prstGeom prst="rect">
            <a:avLst/>
          </a:prstGeom>
        </p:spPr>
        <p:txBody>
          <a:bodyPr vert="horz"/>
          <a:lstStyle>
            <a:lvl1pPr marL="0" indent="0">
              <a:lnSpc>
                <a:spcPct val="60000"/>
              </a:lnSpc>
              <a:buNone/>
              <a:defRPr sz="1600" b="1">
                <a:solidFill>
                  <a:srgbClr val="830051"/>
                </a:solidFill>
                <a:latin typeface="Arial" panose="020B0604020202020204" pitchFamily="34" charset="0"/>
                <a:cs typeface="Arial" panose="020B0604020202020204"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6" name="Text Placeholder 49"/>
          <p:cNvSpPr>
            <a:spLocks noGrp="1"/>
          </p:cNvSpPr>
          <p:nvPr>
            <p:ph type="body" sz="quarter" idx="35" hasCustomPrompt="1"/>
          </p:nvPr>
        </p:nvSpPr>
        <p:spPr>
          <a:xfrm>
            <a:off x="330200" y="2822732"/>
            <a:ext cx="540000" cy="405000"/>
          </a:xfrm>
          <a:prstGeom prst="rect">
            <a:avLst/>
          </a:prstGeom>
          <a:solidFill>
            <a:srgbClr val="D8DCDE"/>
          </a:solidFill>
          <a:ln w="19050" cmpd="sng">
            <a:noFill/>
          </a:ln>
        </p:spPr>
        <p:txBody>
          <a:bodyPr vert="horz" anchor="ctr"/>
          <a:lstStyle>
            <a:lvl1pPr marL="0" indent="0" algn="ctr">
              <a:lnSpc>
                <a:spcPct val="90000"/>
              </a:lnSpc>
              <a:spcBef>
                <a:spcPts val="0"/>
              </a:spcBef>
              <a:buNone/>
              <a:defRPr sz="1800" b="1">
                <a:solidFill>
                  <a:schemeClr val="tx2"/>
                </a:solidFill>
                <a:latin typeface="Arial" panose="020B0604020202020204" pitchFamily="34" charset="0"/>
                <a:cs typeface="Arial" panose="020B0604020202020204" pitchFamily="34" charset="0"/>
              </a:defRPr>
            </a:lvl1pPr>
          </a:lstStyle>
          <a:p>
            <a:pPr lvl="0"/>
            <a:r>
              <a:rPr lang="en-GB" noProof="0" dirty="0"/>
              <a:t>4</a:t>
            </a:r>
          </a:p>
        </p:txBody>
      </p:sp>
      <p:sp>
        <p:nvSpPr>
          <p:cNvPr id="37" name="Table Placeholder 29"/>
          <p:cNvSpPr>
            <a:spLocks noGrp="1"/>
          </p:cNvSpPr>
          <p:nvPr>
            <p:ph type="tbl" sz="quarter" idx="36"/>
          </p:nvPr>
        </p:nvSpPr>
        <p:spPr>
          <a:xfrm>
            <a:off x="987429" y="3330659"/>
            <a:ext cx="5976000" cy="405000"/>
          </a:xfrm>
          <a:prstGeom prst="rect">
            <a:avLst/>
          </a:prstGeom>
          <a:solidFill>
            <a:srgbClr val="D8DCDE"/>
          </a:solidFill>
        </p:spPr>
        <p:txBody>
          <a:bodyPr vert="horz"/>
          <a:lstStyle>
            <a:lvl1pPr marL="0" indent="0">
              <a:buNone/>
              <a:defRPr sz="100">
                <a:latin typeface="Arial" panose="020B0604020202020204" pitchFamily="34" charset="0"/>
                <a:cs typeface="Arial" panose="020B0604020202020204" pitchFamily="34" charset="0"/>
              </a:defRPr>
            </a:lvl1pPr>
          </a:lstStyle>
          <a:p>
            <a:endParaRPr lang="en-GB" noProof="0"/>
          </a:p>
        </p:txBody>
      </p:sp>
      <p:sp>
        <p:nvSpPr>
          <p:cNvPr id="38" name="Text Placeholder 2"/>
          <p:cNvSpPr>
            <a:spLocks noGrp="1"/>
          </p:cNvSpPr>
          <p:nvPr>
            <p:ph type="body" sz="quarter" idx="37"/>
          </p:nvPr>
        </p:nvSpPr>
        <p:spPr>
          <a:xfrm>
            <a:off x="1046699" y="3442222"/>
            <a:ext cx="5718173" cy="295649"/>
          </a:xfrm>
          <a:prstGeom prst="rect">
            <a:avLst/>
          </a:prstGeom>
        </p:spPr>
        <p:txBody>
          <a:bodyPr vert="horz"/>
          <a:lstStyle>
            <a:lvl1pPr marL="0" indent="0">
              <a:lnSpc>
                <a:spcPct val="60000"/>
              </a:lnSpc>
              <a:buNone/>
              <a:defRPr sz="1600" b="1">
                <a:solidFill>
                  <a:srgbClr val="C4CACD"/>
                </a:solidFill>
                <a:latin typeface="Arial" panose="020B0604020202020204" pitchFamily="34" charset="0"/>
                <a:cs typeface="Arial" panose="020B0604020202020204"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9" name="Text Placeholder 49"/>
          <p:cNvSpPr>
            <a:spLocks noGrp="1"/>
          </p:cNvSpPr>
          <p:nvPr>
            <p:ph type="body" sz="quarter" idx="38" hasCustomPrompt="1"/>
          </p:nvPr>
        </p:nvSpPr>
        <p:spPr>
          <a:xfrm>
            <a:off x="330200" y="3331009"/>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anose="020B0604020202020204" pitchFamily="34" charset="0"/>
                <a:cs typeface="Arial" panose="020B0604020202020204" pitchFamily="34" charset="0"/>
              </a:defRPr>
            </a:lvl1pPr>
          </a:lstStyle>
          <a:p>
            <a:pPr lvl="0"/>
            <a:r>
              <a:rPr lang="en-GB" noProof="0"/>
              <a:t>5</a:t>
            </a:r>
          </a:p>
        </p:txBody>
      </p:sp>
      <p:sp>
        <p:nvSpPr>
          <p:cNvPr id="40" name="Table Placeholder 29"/>
          <p:cNvSpPr>
            <a:spLocks noGrp="1"/>
          </p:cNvSpPr>
          <p:nvPr>
            <p:ph type="tbl" sz="quarter" idx="39"/>
          </p:nvPr>
        </p:nvSpPr>
        <p:spPr>
          <a:xfrm>
            <a:off x="987429" y="3846875"/>
            <a:ext cx="5976000" cy="405000"/>
          </a:xfrm>
          <a:prstGeom prst="rect">
            <a:avLst/>
          </a:prstGeom>
          <a:solidFill>
            <a:srgbClr val="D8DCDE"/>
          </a:solidFill>
        </p:spPr>
        <p:txBody>
          <a:bodyPr vert="horz"/>
          <a:lstStyle>
            <a:lvl1pPr marL="0" indent="0">
              <a:buNone/>
              <a:defRPr sz="100">
                <a:latin typeface="Arial" panose="020B0604020202020204" pitchFamily="34" charset="0"/>
                <a:cs typeface="Arial" panose="020B0604020202020204" pitchFamily="34" charset="0"/>
              </a:defRPr>
            </a:lvl1pPr>
          </a:lstStyle>
          <a:p>
            <a:endParaRPr lang="en-GB" noProof="0"/>
          </a:p>
        </p:txBody>
      </p:sp>
      <p:sp>
        <p:nvSpPr>
          <p:cNvPr id="41" name="Text Placeholder 2"/>
          <p:cNvSpPr>
            <a:spLocks noGrp="1"/>
          </p:cNvSpPr>
          <p:nvPr>
            <p:ph type="body" sz="quarter" idx="40"/>
          </p:nvPr>
        </p:nvSpPr>
        <p:spPr>
          <a:xfrm>
            <a:off x="1046699" y="3958439"/>
            <a:ext cx="5718173" cy="295649"/>
          </a:xfrm>
          <a:prstGeom prst="rect">
            <a:avLst/>
          </a:prstGeom>
        </p:spPr>
        <p:txBody>
          <a:bodyPr vert="horz"/>
          <a:lstStyle>
            <a:lvl1pPr marL="0" indent="0">
              <a:lnSpc>
                <a:spcPct val="60000"/>
              </a:lnSpc>
              <a:buNone/>
              <a:defRPr sz="1600" b="1">
                <a:solidFill>
                  <a:srgbClr val="C4CACD"/>
                </a:solidFill>
                <a:latin typeface="Arial" panose="020B0604020202020204" pitchFamily="34" charset="0"/>
                <a:cs typeface="Arial" panose="020B0604020202020204"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a:p>
        </p:txBody>
      </p:sp>
      <p:sp>
        <p:nvSpPr>
          <p:cNvPr id="42" name="Text Placeholder 49"/>
          <p:cNvSpPr>
            <a:spLocks noGrp="1"/>
          </p:cNvSpPr>
          <p:nvPr>
            <p:ph type="body" sz="quarter" idx="41" hasCustomPrompt="1"/>
          </p:nvPr>
        </p:nvSpPr>
        <p:spPr>
          <a:xfrm>
            <a:off x="330200" y="3847226"/>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anose="020B0604020202020204" pitchFamily="34" charset="0"/>
                <a:cs typeface="Arial" panose="020B0604020202020204" pitchFamily="34" charset="0"/>
              </a:defRPr>
            </a:lvl1pPr>
          </a:lstStyle>
          <a:p>
            <a:pPr lvl="0"/>
            <a:r>
              <a:rPr lang="en-GB" noProof="0"/>
              <a:t>6</a:t>
            </a:r>
          </a:p>
        </p:txBody>
      </p:sp>
      <p:sp>
        <p:nvSpPr>
          <p:cNvPr id="27"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anose="020B0604020202020204" pitchFamily="34" charset="0"/>
                <a:cs typeface="Arial" panose="020B0604020202020204" pitchFamily="34" charset="0"/>
              </a:defRPr>
            </a:lvl1pPr>
          </a:lstStyle>
          <a:p>
            <a:fld id="{3C4F54F3-C349-4609-AFEE-01462D5C7942}" type="slidenum">
              <a:rPr lang="en-GB" smtClean="0"/>
              <a:t>‹#›</a:t>
            </a:fld>
            <a:endParaRPr lang="en-GB"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Block title">
    <p:spTree>
      <p:nvGrpSpPr>
        <p:cNvPr id="1" name=""/>
        <p:cNvGrpSpPr/>
        <p:nvPr/>
      </p:nvGrpSpPr>
      <p:grpSpPr>
        <a:xfrm>
          <a:off x="0" y="0"/>
          <a:ext cx="0" cy="0"/>
          <a:chOff x="0" y="0"/>
          <a:chExt cx="0" cy="0"/>
        </a:xfrm>
      </p:grpSpPr>
      <p:sp>
        <p:nvSpPr>
          <p:cNvPr id="9"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anose="020B0604020202020204" pitchFamily="34" charset="0"/>
                <a:cs typeface="Arial" panose="020B0604020202020204" pitchFamily="34" charset="0"/>
              </a:defRPr>
            </a:lvl1pPr>
          </a:lstStyle>
          <a:p>
            <a:pPr defTabSz="457200"/>
            <a:fld id="{3C4F54F3-C349-4609-AFEE-01462D5C7942}" type="slidenum">
              <a:rPr lang="en-GB" smtClean="0">
                <a:solidFill>
                  <a:srgbClr val="000000"/>
                </a:solidFill>
              </a:rPr>
              <a:t>‹#›</a:t>
            </a:fld>
            <a:endParaRPr lang="en-GB" dirty="0">
              <a:solidFill>
                <a:srgbClr val="000000"/>
              </a:solidFill>
            </a:endParaRPr>
          </a:p>
        </p:txBody>
      </p:sp>
      <p:sp>
        <p:nvSpPr>
          <p:cNvPr id="7" name="Content Placeholder 2"/>
          <p:cNvSpPr>
            <a:spLocks noGrp="1"/>
          </p:cNvSpPr>
          <p:nvPr>
            <p:ph idx="16" hasCustomPrompt="1"/>
          </p:nvPr>
        </p:nvSpPr>
        <p:spPr>
          <a:xfrm>
            <a:off x="237601" y="1073427"/>
            <a:ext cx="8477030" cy="1779502"/>
          </a:xfrm>
          <a:prstGeom prst="rect">
            <a:avLst/>
          </a:prstGeom>
        </p:spPr>
        <p:txBody>
          <a:bodyPr/>
          <a:lstStyle>
            <a:lvl1pPr marL="179705" indent="-179705">
              <a:lnSpc>
                <a:spcPct val="100000"/>
              </a:lnSpc>
              <a:spcBef>
                <a:spcPts val="0"/>
              </a:spcBef>
              <a:buClr>
                <a:schemeClr val="accent2"/>
              </a:buClr>
              <a:buFont typeface="Arial" panose="020B0604020202020204" pitchFamily="34" charset="0"/>
              <a:buChar char="•"/>
              <a:defRPr sz="1800">
                <a:solidFill>
                  <a:schemeClr val="tx1"/>
                </a:solidFill>
                <a:latin typeface="Arial" panose="020B0604020202020204" pitchFamily="34" charset="0"/>
                <a:cs typeface="Arial" panose="020B0604020202020204" pitchFamily="34" charset="0"/>
              </a:defRPr>
            </a:lvl1pPr>
            <a:lvl2pPr marL="539750" indent="-179705">
              <a:lnSpc>
                <a:spcPct val="100000"/>
              </a:lnSpc>
              <a:spcBef>
                <a:spcPts val="0"/>
              </a:spcBef>
              <a:buClr>
                <a:schemeClr val="accent2"/>
              </a:buClr>
              <a:defRPr sz="1600" baseline="0">
                <a:solidFill>
                  <a:schemeClr val="tx1"/>
                </a:solidFill>
                <a:latin typeface="Arial" panose="020B0604020202020204" pitchFamily="34" charset="0"/>
                <a:cs typeface="Arial" panose="020B0604020202020204" pitchFamily="34" charset="0"/>
              </a:defRPr>
            </a:lvl2pPr>
            <a:lvl3pPr marL="972185" indent="-179705">
              <a:defRPr sz="1400" baseline="0">
                <a:latin typeface="Arial" panose="020B0604020202020204" pitchFamily="34" charset="0"/>
                <a:cs typeface="Arial" panose="020B0604020202020204" pitchFamily="34" charset="0"/>
              </a:defRPr>
            </a:lvl3pPr>
            <a:lvl4pPr marL="622935" indent="-179705">
              <a:defRPr sz="1400">
                <a:latin typeface="Arial" panose="020B0604020202020204" pitchFamily="34" charset="0"/>
                <a:cs typeface="Arial" panose="020B0604020202020204" pitchFamily="34" charset="0"/>
              </a:defRPr>
            </a:lvl4pPr>
            <a:lvl5pPr marL="622935">
              <a:defRPr sz="1400">
                <a:latin typeface="Arial" panose="020B0604020202020204" pitchFamily="34" charset="0"/>
                <a:cs typeface="Arial" panose="020B0604020202020204" pitchFamily="34" charset="0"/>
              </a:defRPr>
            </a:lvl5pPr>
            <a:lvl6pPr>
              <a:defRPr>
                <a:latin typeface="Arial" panose="020B0604020202020204" pitchFamily="34" charset="0"/>
                <a:cs typeface="Arial" panose="020B0604020202020204" pitchFamily="34" charset="0"/>
              </a:defRPr>
            </a:lvl6pPr>
          </a:lstStyle>
          <a:p>
            <a:r>
              <a:rPr lang="en-GB" noProof="0" dirty="0"/>
              <a:t>First level</a:t>
            </a:r>
          </a:p>
          <a:p>
            <a:pPr lvl="1"/>
            <a:r>
              <a:rPr lang="en-GB" noProof="0" dirty="0"/>
              <a:t>Second level</a:t>
            </a:r>
          </a:p>
          <a:p>
            <a:pPr lvl="2"/>
            <a:r>
              <a:rPr lang="en-GB" noProof="0" dirty="0"/>
              <a:t>Third level</a:t>
            </a:r>
          </a:p>
        </p:txBody>
      </p:sp>
      <p:sp>
        <p:nvSpPr>
          <p:cNvPr id="11" name="Title 8"/>
          <p:cNvSpPr>
            <a:spLocks noGrp="1"/>
          </p:cNvSpPr>
          <p:nvPr>
            <p:ph type="title" hasCustomPrompt="1"/>
          </p:nvPr>
        </p:nvSpPr>
        <p:spPr>
          <a:xfrm>
            <a:off x="237063" y="202235"/>
            <a:ext cx="8765651" cy="310500"/>
          </a:xfrm>
          <a:prstGeom prst="rect">
            <a:avLst/>
          </a:prstGeom>
        </p:spPr>
        <p:txBody>
          <a:bodyPr vert="horz"/>
          <a:lstStyle>
            <a:lvl1pPr algn="l">
              <a:lnSpc>
                <a:spcPts val="2250"/>
              </a:lnSpc>
              <a:defRPr sz="2400" b="1" baseline="0">
                <a:solidFill>
                  <a:schemeClr val="bg1"/>
                </a:solidFill>
                <a:latin typeface="Arial" panose="020B0604020202020204" pitchFamily="34" charset="0"/>
                <a:cs typeface="Arial" panose="020B0604020202020204" pitchFamily="34" charset="0"/>
              </a:defRPr>
            </a:lvl1pPr>
          </a:lstStyle>
          <a:p>
            <a:r>
              <a:rPr lang="en-GB" noProof="0" dirty="0"/>
              <a:t>Click to add title</a:t>
            </a:r>
          </a:p>
        </p:txBody>
      </p:sp>
      <p:sp>
        <p:nvSpPr>
          <p:cNvPr id="2" name="Rectangle 7">
            <a:extLst>
              <a:ext uri="{FF2B5EF4-FFF2-40B4-BE49-F238E27FC236}">
                <a16:creationId xmlns:a16="http://schemas.microsoft.com/office/drawing/2014/main" id="{B374376B-0515-6D34-D504-868092BAF616}"/>
              </a:ext>
            </a:extLst>
          </p:cNvPr>
          <p:cNvSpPr/>
          <p:nvPr userDrawn="1"/>
        </p:nvSpPr>
        <p:spPr>
          <a:xfrm>
            <a:off x="0" y="-31750"/>
            <a:ext cx="9144000" cy="650241"/>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2_Block title">
    <p:spTree>
      <p:nvGrpSpPr>
        <p:cNvPr id="1" name=""/>
        <p:cNvGrpSpPr/>
        <p:nvPr/>
      </p:nvGrpSpPr>
      <p:grpSpPr>
        <a:xfrm>
          <a:off x="0" y="0"/>
          <a:ext cx="0" cy="0"/>
          <a:chOff x="0" y="0"/>
          <a:chExt cx="0" cy="0"/>
        </a:xfrm>
      </p:grpSpPr>
      <p:sp>
        <p:nvSpPr>
          <p:cNvPr id="6" name="Rectangle 5"/>
          <p:cNvSpPr/>
          <p:nvPr userDrawn="1"/>
        </p:nvSpPr>
        <p:spPr>
          <a:xfrm>
            <a:off x="0" y="-1"/>
            <a:ext cx="9144000" cy="922351"/>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9"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anose="020B0604020202020204" pitchFamily="34" charset="0"/>
                <a:cs typeface="Arial" panose="020B0604020202020204" pitchFamily="34" charset="0"/>
              </a:defRPr>
            </a:lvl1pPr>
          </a:lstStyle>
          <a:p>
            <a:pPr defTabSz="457200"/>
            <a:fld id="{3C4F54F3-C349-4609-AFEE-01462D5C7942}" type="slidenum">
              <a:rPr lang="en-GB" smtClean="0">
                <a:solidFill>
                  <a:srgbClr val="000000"/>
                </a:solidFill>
              </a:rPr>
              <a:t>‹#›</a:t>
            </a:fld>
            <a:endParaRPr lang="en-GB" dirty="0">
              <a:solidFill>
                <a:srgbClr val="000000"/>
              </a:solidFill>
            </a:endParaRPr>
          </a:p>
        </p:txBody>
      </p:sp>
      <p:sp>
        <p:nvSpPr>
          <p:cNvPr id="7" name="Content Placeholder 2"/>
          <p:cNvSpPr>
            <a:spLocks noGrp="1"/>
          </p:cNvSpPr>
          <p:nvPr>
            <p:ph idx="16" hasCustomPrompt="1"/>
          </p:nvPr>
        </p:nvSpPr>
        <p:spPr>
          <a:xfrm>
            <a:off x="237601" y="1073427"/>
            <a:ext cx="8477030" cy="1779502"/>
          </a:xfrm>
          <a:prstGeom prst="rect">
            <a:avLst/>
          </a:prstGeom>
        </p:spPr>
        <p:txBody>
          <a:bodyPr/>
          <a:lstStyle>
            <a:lvl1pPr marL="179705" indent="-179705">
              <a:lnSpc>
                <a:spcPct val="100000"/>
              </a:lnSpc>
              <a:spcBef>
                <a:spcPts val="0"/>
              </a:spcBef>
              <a:buClr>
                <a:schemeClr val="accent2"/>
              </a:buClr>
              <a:buFont typeface="Arial" panose="020B0604020202020204" pitchFamily="34" charset="0"/>
              <a:buChar char="•"/>
              <a:defRPr sz="1800">
                <a:solidFill>
                  <a:schemeClr val="tx1"/>
                </a:solidFill>
                <a:latin typeface="Arial" panose="020B0604020202020204" pitchFamily="34" charset="0"/>
                <a:cs typeface="Arial" panose="020B0604020202020204" pitchFamily="34" charset="0"/>
              </a:defRPr>
            </a:lvl1pPr>
            <a:lvl2pPr marL="539750" indent="-179705">
              <a:lnSpc>
                <a:spcPct val="100000"/>
              </a:lnSpc>
              <a:spcBef>
                <a:spcPts val="0"/>
              </a:spcBef>
              <a:buClr>
                <a:schemeClr val="accent2"/>
              </a:buClr>
              <a:defRPr sz="1600" baseline="0">
                <a:solidFill>
                  <a:schemeClr val="tx1"/>
                </a:solidFill>
                <a:latin typeface="Arial" panose="020B0604020202020204" pitchFamily="34" charset="0"/>
                <a:cs typeface="Arial" panose="020B0604020202020204" pitchFamily="34" charset="0"/>
              </a:defRPr>
            </a:lvl2pPr>
            <a:lvl3pPr marL="972185" indent="-179705">
              <a:defRPr sz="1400" baseline="0">
                <a:latin typeface="Arial" panose="020B0604020202020204" pitchFamily="34" charset="0"/>
                <a:cs typeface="Arial" panose="020B0604020202020204" pitchFamily="34" charset="0"/>
              </a:defRPr>
            </a:lvl3pPr>
            <a:lvl4pPr marL="622935" indent="-179705">
              <a:defRPr sz="1400">
                <a:latin typeface="Arial" panose="020B0604020202020204" pitchFamily="34" charset="0"/>
                <a:cs typeface="Arial" panose="020B0604020202020204" pitchFamily="34" charset="0"/>
              </a:defRPr>
            </a:lvl4pPr>
            <a:lvl5pPr marL="622935">
              <a:defRPr sz="1400">
                <a:latin typeface="Arial" panose="020B0604020202020204" pitchFamily="34" charset="0"/>
                <a:cs typeface="Arial" panose="020B0604020202020204" pitchFamily="34" charset="0"/>
              </a:defRPr>
            </a:lvl5pPr>
            <a:lvl6pPr>
              <a:defRPr>
                <a:latin typeface="Arial" panose="020B0604020202020204" pitchFamily="34" charset="0"/>
                <a:cs typeface="Arial" panose="020B0604020202020204" pitchFamily="34" charset="0"/>
              </a:defRPr>
            </a:lvl6pPr>
          </a:lstStyle>
          <a:p>
            <a:r>
              <a:rPr lang="en-GB" noProof="0" dirty="0"/>
              <a:t>First level</a:t>
            </a:r>
          </a:p>
          <a:p>
            <a:pPr lvl="1"/>
            <a:r>
              <a:rPr lang="en-GB" noProof="0" dirty="0"/>
              <a:t>Second level</a:t>
            </a:r>
          </a:p>
          <a:p>
            <a:pPr lvl="2"/>
            <a:r>
              <a:rPr lang="en-GB" noProof="0" dirty="0"/>
              <a:t>Third level</a:t>
            </a:r>
          </a:p>
        </p:txBody>
      </p:sp>
      <p:sp>
        <p:nvSpPr>
          <p:cNvPr id="11" name="Title 8"/>
          <p:cNvSpPr>
            <a:spLocks noGrp="1"/>
          </p:cNvSpPr>
          <p:nvPr>
            <p:ph type="title" hasCustomPrompt="1"/>
          </p:nvPr>
        </p:nvSpPr>
        <p:spPr>
          <a:xfrm>
            <a:off x="237063" y="145652"/>
            <a:ext cx="8765651" cy="671650"/>
          </a:xfrm>
          <a:prstGeom prst="rect">
            <a:avLst/>
          </a:prstGeom>
        </p:spPr>
        <p:txBody>
          <a:bodyPr vert="horz"/>
          <a:lstStyle>
            <a:lvl1pPr algn="l">
              <a:lnSpc>
                <a:spcPct val="100000"/>
              </a:lnSpc>
              <a:defRPr sz="2400" b="1" baseline="0">
                <a:solidFill>
                  <a:schemeClr val="bg1"/>
                </a:solidFill>
                <a:latin typeface="Arial" panose="020B0604020202020204" pitchFamily="34" charset="0"/>
                <a:cs typeface="Arial" panose="020B0604020202020204" pitchFamily="34" charset="0"/>
              </a:defRPr>
            </a:lvl1pPr>
          </a:lstStyle>
          <a:p>
            <a:r>
              <a:rPr lang="en-GB" noProof="0" dirty="0"/>
              <a:t>Click to add title</a:t>
            </a:r>
            <a:br>
              <a:rPr lang="en-GB" noProof="0" dirty="0"/>
            </a:br>
            <a:r>
              <a:rPr lang="en-GB" noProof="0" dirty="0"/>
              <a:t>Click to add title</a:t>
            </a: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Block title">
    <p:spTree>
      <p:nvGrpSpPr>
        <p:cNvPr id="1" name=""/>
        <p:cNvGrpSpPr/>
        <p:nvPr/>
      </p:nvGrpSpPr>
      <p:grpSpPr>
        <a:xfrm>
          <a:off x="0" y="0"/>
          <a:ext cx="0" cy="0"/>
          <a:chOff x="0" y="0"/>
          <a:chExt cx="0" cy="0"/>
        </a:xfrm>
      </p:grpSpPr>
      <p:sp>
        <p:nvSpPr>
          <p:cNvPr id="10" name="Rectangle 9"/>
          <p:cNvSpPr/>
          <p:nvPr userDrawn="1"/>
        </p:nvSpPr>
        <p:spPr>
          <a:xfrm>
            <a:off x="0" y="-1"/>
            <a:ext cx="9144000" cy="922351"/>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9"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anose="020B0604020202020204" pitchFamily="34" charset="0"/>
                <a:cs typeface="Arial" panose="020B0604020202020204" pitchFamily="34" charset="0"/>
              </a:defRPr>
            </a:lvl1pPr>
          </a:lstStyle>
          <a:p>
            <a:pPr defTabSz="457200"/>
            <a:fld id="{3C4F54F3-C349-4609-AFEE-01462D5C7942}" type="slidenum">
              <a:rPr lang="en-GB" smtClean="0">
                <a:solidFill>
                  <a:srgbClr val="000000"/>
                </a:solidFill>
              </a:rPr>
              <a:t>‹#›</a:t>
            </a:fld>
            <a:endParaRPr lang="en-GB" dirty="0">
              <a:solidFill>
                <a:srgbClr val="000000"/>
              </a:solidFill>
            </a:endParaRPr>
          </a:p>
        </p:txBody>
      </p:sp>
      <p:sp>
        <p:nvSpPr>
          <p:cNvPr id="7" name="Content Placeholder 2"/>
          <p:cNvSpPr>
            <a:spLocks noGrp="1"/>
          </p:cNvSpPr>
          <p:nvPr>
            <p:ph idx="16" hasCustomPrompt="1"/>
          </p:nvPr>
        </p:nvSpPr>
        <p:spPr>
          <a:xfrm>
            <a:off x="237601" y="1073427"/>
            <a:ext cx="8477030" cy="1779502"/>
          </a:xfrm>
          <a:prstGeom prst="rect">
            <a:avLst/>
          </a:prstGeom>
        </p:spPr>
        <p:txBody>
          <a:bodyPr/>
          <a:lstStyle>
            <a:lvl1pPr marL="179705" indent="-179705">
              <a:lnSpc>
                <a:spcPct val="100000"/>
              </a:lnSpc>
              <a:spcBef>
                <a:spcPts val="0"/>
              </a:spcBef>
              <a:buClr>
                <a:schemeClr val="accent2"/>
              </a:buClr>
              <a:buFont typeface="Arial" panose="020B0604020202020204" pitchFamily="34" charset="0"/>
              <a:buChar char="•"/>
              <a:defRPr sz="1800">
                <a:solidFill>
                  <a:schemeClr val="tx1"/>
                </a:solidFill>
                <a:latin typeface="Arial" panose="020B0604020202020204" pitchFamily="34" charset="0"/>
                <a:cs typeface="Arial" panose="020B0604020202020204" pitchFamily="34" charset="0"/>
              </a:defRPr>
            </a:lvl1pPr>
            <a:lvl2pPr marL="539750" indent="-179705">
              <a:lnSpc>
                <a:spcPct val="100000"/>
              </a:lnSpc>
              <a:spcBef>
                <a:spcPts val="0"/>
              </a:spcBef>
              <a:buClr>
                <a:schemeClr val="accent2"/>
              </a:buClr>
              <a:defRPr sz="1600" baseline="0">
                <a:solidFill>
                  <a:schemeClr val="tx1"/>
                </a:solidFill>
                <a:latin typeface="Arial" panose="020B0604020202020204" pitchFamily="34" charset="0"/>
                <a:cs typeface="Arial" panose="020B0604020202020204" pitchFamily="34" charset="0"/>
              </a:defRPr>
            </a:lvl2pPr>
            <a:lvl3pPr marL="972185" indent="-179705">
              <a:defRPr sz="1400" baseline="0">
                <a:latin typeface="Arial" panose="020B0604020202020204" pitchFamily="34" charset="0"/>
                <a:cs typeface="Arial" panose="020B0604020202020204" pitchFamily="34" charset="0"/>
              </a:defRPr>
            </a:lvl3pPr>
            <a:lvl4pPr marL="622935" indent="-179705">
              <a:defRPr sz="1400">
                <a:latin typeface="Arial" panose="020B0604020202020204" pitchFamily="34" charset="0"/>
                <a:cs typeface="Arial" panose="020B0604020202020204" pitchFamily="34" charset="0"/>
              </a:defRPr>
            </a:lvl4pPr>
            <a:lvl5pPr marL="622935">
              <a:defRPr sz="1400">
                <a:latin typeface="Arial" panose="020B0604020202020204" pitchFamily="34" charset="0"/>
                <a:cs typeface="Arial" panose="020B0604020202020204" pitchFamily="34" charset="0"/>
              </a:defRPr>
            </a:lvl5pPr>
            <a:lvl6pPr>
              <a:defRPr>
                <a:latin typeface="Arial" panose="020B0604020202020204" pitchFamily="34" charset="0"/>
                <a:cs typeface="Arial" panose="020B0604020202020204" pitchFamily="34" charset="0"/>
              </a:defRPr>
            </a:lvl6pPr>
          </a:lstStyle>
          <a:p>
            <a:r>
              <a:rPr lang="en-GB" noProof="0" dirty="0"/>
              <a:t>First level</a:t>
            </a:r>
          </a:p>
          <a:p>
            <a:pPr lvl="1"/>
            <a:r>
              <a:rPr lang="en-GB" noProof="0" dirty="0"/>
              <a:t>Second level</a:t>
            </a:r>
          </a:p>
          <a:p>
            <a:pPr lvl="2"/>
            <a:r>
              <a:rPr lang="en-GB" noProof="0" dirty="0"/>
              <a:t>Third level</a:t>
            </a:r>
          </a:p>
        </p:txBody>
      </p:sp>
      <p:sp>
        <p:nvSpPr>
          <p:cNvPr id="11" name="Title 8"/>
          <p:cNvSpPr>
            <a:spLocks noGrp="1"/>
          </p:cNvSpPr>
          <p:nvPr>
            <p:ph type="title" hasCustomPrompt="1"/>
          </p:nvPr>
        </p:nvSpPr>
        <p:spPr>
          <a:xfrm>
            <a:off x="237063" y="202235"/>
            <a:ext cx="8765651" cy="310500"/>
          </a:xfrm>
          <a:prstGeom prst="rect">
            <a:avLst/>
          </a:prstGeom>
        </p:spPr>
        <p:txBody>
          <a:bodyPr vert="horz"/>
          <a:lstStyle>
            <a:lvl1pPr algn="l">
              <a:lnSpc>
                <a:spcPts val="2250"/>
              </a:lnSpc>
              <a:defRPr sz="2400" b="1" baseline="0">
                <a:solidFill>
                  <a:schemeClr val="bg1"/>
                </a:solidFill>
                <a:latin typeface="Arial" panose="020B0604020202020204" pitchFamily="34" charset="0"/>
                <a:cs typeface="Arial" panose="020B0604020202020204" pitchFamily="34" charset="0"/>
              </a:defRPr>
            </a:lvl1pPr>
          </a:lstStyle>
          <a:p>
            <a:r>
              <a:rPr lang="en-GB" noProof="0" dirty="0"/>
              <a:t>Click to add title</a:t>
            </a:r>
          </a:p>
        </p:txBody>
      </p:sp>
      <p:sp>
        <p:nvSpPr>
          <p:cNvPr id="6" name="Subtitle 2"/>
          <p:cNvSpPr>
            <a:spLocks noGrp="1"/>
          </p:cNvSpPr>
          <p:nvPr>
            <p:ph type="subTitle" idx="10" hasCustomPrompt="1"/>
          </p:nvPr>
        </p:nvSpPr>
        <p:spPr>
          <a:xfrm>
            <a:off x="237062" y="512735"/>
            <a:ext cx="8765651" cy="324000"/>
          </a:xfrm>
          <a:prstGeom prst="rect">
            <a:avLst/>
          </a:prstGeom>
        </p:spPr>
        <p:txBody>
          <a:bodyPr/>
          <a:lstStyle>
            <a:lvl1pPr marL="0" indent="0" algn="l">
              <a:lnSpc>
                <a:spcPts val="2250"/>
              </a:lnSpc>
              <a:spcBef>
                <a:spcPts val="0"/>
              </a:spcBef>
              <a:buNone/>
              <a:defRPr sz="1600">
                <a:solidFill>
                  <a:schemeClr val="accent3"/>
                </a:solidFill>
                <a:latin typeface="Arial" panose="020B0604020202020204" pitchFamily="34" charset="0"/>
                <a:cs typeface="Arial" panose="020B0604020202020204"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GB" noProof="0" dirty="0"/>
              <a:t>Click to add subtitle</a:t>
            </a: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lear title">
    <p:spTree>
      <p:nvGrpSpPr>
        <p:cNvPr id="1" name=""/>
        <p:cNvGrpSpPr/>
        <p:nvPr/>
      </p:nvGrpSpPr>
      <p:grpSpPr>
        <a:xfrm>
          <a:off x="0" y="0"/>
          <a:ext cx="0" cy="0"/>
          <a:chOff x="0" y="0"/>
          <a:chExt cx="0" cy="0"/>
        </a:xfrm>
      </p:grpSpPr>
      <p:sp>
        <p:nvSpPr>
          <p:cNvPr id="9"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anose="020B0604020202020204" pitchFamily="34" charset="0"/>
                <a:cs typeface="Arial" panose="020B0604020202020204" pitchFamily="34" charset="0"/>
              </a:defRPr>
            </a:lvl1pPr>
          </a:lstStyle>
          <a:p>
            <a:pPr defTabSz="457200"/>
            <a:fld id="{3C4F54F3-C349-4609-AFEE-01462D5C7942}" type="slidenum">
              <a:rPr lang="en-GB" smtClean="0">
                <a:solidFill>
                  <a:srgbClr val="000000"/>
                </a:solidFill>
              </a:rPr>
              <a:t>‹#›</a:t>
            </a:fld>
            <a:endParaRPr lang="en-GB" dirty="0">
              <a:solidFill>
                <a:srgbClr val="000000"/>
              </a:solidFil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15" name="Title 8"/>
          <p:cNvSpPr>
            <a:spLocks noGrp="1"/>
          </p:cNvSpPr>
          <p:nvPr>
            <p:ph type="title" hasCustomPrompt="1"/>
          </p:nvPr>
        </p:nvSpPr>
        <p:spPr>
          <a:xfrm>
            <a:off x="237601" y="144000"/>
            <a:ext cx="8280000" cy="504000"/>
          </a:xfrm>
          <a:prstGeom prst="rect">
            <a:avLst/>
          </a:prstGeom>
        </p:spPr>
        <p:txBody>
          <a:bodyPr vert="horz"/>
          <a:lstStyle>
            <a:lvl1pPr algn="l">
              <a:lnSpc>
                <a:spcPct val="100000"/>
              </a:lnSpc>
              <a:defRPr sz="2400" b="1" baseline="0">
                <a:solidFill>
                  <a:schemeClr val="tx2"/>
                </a:solidFill>
                <a:latin typeface="Arial" panose="020B0604020202020204" pitchFamily="34" charset="0"/>
                <a:cs typeface="Arial" panose="020B0604020202020204" pitchFamily="34" charset="0"/>
              </a:defRPr>
            </a:lvl1pPr>
          </a:lstStyle>
          <a:p>
            <a:r>
              <a:rPr lang="en-GB" noProof="0" dirty="0"/>
              <a:t>Click to add title</a:t>
            </a:r>
          </a:p>
        </p:txBody>
      </p:sp>
      <p:sp>
        <p:nvSpPr>
          <p:cNvPr id="6" name="Text Placeholder 3"/>
          <p:cNvSpPr>
            <a:spLocks noGrp="1"/>
          </p:cNvSpPr>
          <p:nvPr>
            <p:ph type="body" sz="quarter" idx="11" hasCustomPrompt="1"/>
          </p:nvPr>
        </p:nvSpPr>
        <p:spPr>
          <a:xfrm>
            <a:off x="237061" y="1164512"/>
            <a:ext cx="7023713" cy="3172141"/>
          </a:xfrm>
          <a:prstGeom prst="rect">
            <a:avLst/>
          </a:prstGeom>
        </p:spPr>
        <p:txBody>
          <a:bodyPr vert="horz"/>
          <a:lstStyle>
            <a:lvl1pPr marL="0" indent="0">
              <a:spcBef>
                <a:spcPts val="0"/>
              </a:spcBef>
              <a:buNone/>
              <a:defRPr sz="2400" baseline="0">
                <a:solidFill>
                  <a:schemeClr val="tx1"/>
                </a:solidFill>
                <a:latin typeface="Arial" panose="020B0604020202020204" pitchFamily="34" charset="0"/>
                <a:cs typeface="Arial" panose="020B0604020202020204" pitchFamily="34" charset="0"/>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GB" noProof="0" dirty="0"/>
              <a:t>Click to add introduction text</a:t>
            </a:r>
          </a:p>
        </p:txBody>
      </p:sp>
    </p:spTree>
    <p:extLst>
      <p:ext uri="{BB962C8B-B14F-4D97-AF65-F5344CB8AC3E}">
        <p14:creationId xmlns:p14="http://schemas.microsoft.com/office/powerpoint/2010/main" val="264341655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Nav Contents 1">
    <p:spTree>
      <p:nvGrpSpPr>
        <p:cNvPr id="1" name=""/>
        <p:cNvGrpSpPr/>
        <p:nvPr/>
      </p:nvGrpSpPr>
      <p:grpSpPr>
        <a:xfrm>
          <a:off x="0" y="0"/>
          <a:ext cx="0" cy="0"/>
          <a:chOff x="0" y="0"/>
          <a:chExt cx="0" cy="0"/>
        </a:xfrm>
      </p:grpSpPr>
      <p:sp>
        <p:nvSpPr>
          <p:cNvPr id="32" name="Title 8"/>
          <p:cNvSpPr>
            <a:spLocks noGrp="1"/>
          </p:cNvSpPr>
          <p:nvPr>
            <p:ph type="title" hasCustomPrompt="1"/>
          </p:nvPr>
        </p:nvSpPr>
        <p:spPr>
          <a:xfrm>
            <a:off x="237061" y="144000"/>
            <a:ext cx="8280000" cy="504000"/>
          </a:xfrm>
          <a:prstGeom prst="rect">
            <a:avLst/>
          </a:prstGeom>
        </p:spPr>
        <p:txBody>
          <a:bodyPr vert="horz"/>
          <a:lstStyle>
            <a:lvl1pPr algn="l">
              <a:lnSpc>
                <a:spcPct val="100000"/>
              </a:lnSpc>
              <a:defRPr sz="2400" b="1" baseline="0">
                <a:solidFill>
                  <a:schemeClr val="tx2"/>
                </a:solidFill>
                <a:latin typeface="Arial" panose="020B0604020202020204" pitchFamily="34" charset="0"/>
                <a:cs typeface="Arial" panose="020B0604020202020204" pitchFamily="34" charset="0"/>
              </a:defRPr>
            </a:lvl1pPr>
          </a:lstStyle>
          <a:p>
            <a:r>
              <a:rPr lang="en-GB" noProof="0" dirty="0"/>
              <a:t>Click to add navigation 1 title</a:t>
            </a:r>
          </a:p>
        </p:txBody>
      </p:sp>
      <p:sp>
        <p:nvSpPr>
          <p:cNvPr id="61" name="Table Placeholder 29"/>
          <p:cNvSpPr>
            <a:spLocks noGrp="1"/>
          </p:cNvSpPr>
          <p:nvPr>
            <p:ph type="tbl" sz="quarter" idx="15"/>
          </p:nvPr>
        </p:nvSpPr>
        <p:spPr>
          <a:xfrm>
            <a:off x="986400" y="1298350"/>
            <a:ext cx="5976000" cy="405000"/>
          </a:xfrm>
          <a:prstGeom prst="rect">
            <a:avLst/>
          </a:prstGeom>
          <a:solidFill>
            <a:srgbClr val="D8DCDE"/>
          </a:solidFill>
        </p:spPr>
        <p:txBody>
          <a:bodyPr vert="horz"/>
          <a:lstStyle>
            <a:lvl1pPr marL="0" indent="0">
              <a:buNone/>
              <a:defRPr sz="100">
                <a:latin typeface="Arial" panose="020B0604020202020204" pitchFamily="34" charset="0"/>
                <a:cs typeface="Arial" panose="020B0604020202020204" pitchFamily="34" charset="0"/>
              </a:defRPr>
            </a:lvl1pPr>
          </a:lstStyle>
          <a:p>
            <a:pPr marL="0" marR="0" lvl="0" indent="0" defTabSz="914400" eaLnBrk="1" fontAlgn="auto" latinLnBrk="0" hangingPunct="1">
              <a:lnSpc>
                <a:spcPct val="100000"/>
              </a:lnSpc>
              <a:spcBef>
                <a:spcPts val="0"/>
              </a:spcBef>
              <a:spcAft>
                <a:spcPts val="0"/>
              </a:spcAft>
              <a:buClrTx/>
              <a:buSzTx/>
              <a:buFontTx/>
              <a:buNone/>
              <a:defRPr/>
            </a:pPr>
            <a:endParaRPr kumimoji="0" lang="en-GB" sz="100" b="0" i="0" u="none" strike="noStrike" kern="0" cap="none" spc="0" normalizeH="0" baseline="0" noProof="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62" name="Text Placeholder 2"/>
          <p:cNvSpPr>
            <a:spLocks noGrp="1"/>
          </p:cNvSpPr>
          <p:nvPr>
            <p:ph type="body" sz="quarter" idx="14"/>
          </p:nvPr>
        </p:nvSpPr>
        <p:spPr>
          <a:xfrm>
            <a:off x="1046699" y="1409914"/>
            <a:ext cx="5718173" cy="295649"/>
          </a:xfrm>
          <a:prstGeom prst="rect">
            <a:avLst/>
          </a:prstGeom>
        </p:spPr>
        <p:txBody>
          <a:bodyPr vert="horz"/>
          <a:lstStyle>
            <a:lvl1pPr marL="0" indent="0">
              <a:lnSpc>
                <a:spcPct val="60000"/>
              </a:lnSpc>
              <a:buNone/>
              <a:defRPr sz="1600" b="1">
                <a:solidFill>
                  <a:schemeClr val="tx2"/>
                </a:solidFill>
                <a:latin typeface="Arial" panose="020B0604020202020204" pitchFamily="34" charset="0"/>
                <a:cs typeface="Arial" panose="020B0604020202020204"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marL="0" marR="0" lvl="0" indent="0" defTabSz="914400" eaLnBrk="1" fontAlgn="auto" latinLnBrk="0" hangingPunct="1">
              <a:lnSpc>
                <a:spcPct val="60000"/>
              </a:lnSpc>
              <a:spcBef>
                <a:spcPts val="0"/>
              </a:spcBef>
              <a:spcAft>
                <a:spcPts val="0"/>
              </a:spcAft>
              <a:buClrTx/>
              <a:buSzTx/>
              <a:buFontTx/>
              <a:buNone/>
              <a:defRPr/>
            </a:pPr>
            <a:endParaRPr kumimoji="0" lang="en-GB" sz="1600" b="1" i="0" u="none" strike="noStrike" kern="0" cap="none" spc="0" normalizeH="0" baseline="0" noProof="0" dirty="0">
              <a:ln>
                <a:noFill/>
              </a:ln>
              <a:solidFill>
                <a:srgbClr val="830051"/>
              </a:solidFill>
              <a:effectLst/>
              <a:uLnTx/>
              <a:uFillTx/>
              <a:latin typeface="Arial" panose="020B0604020202020204" pitchFamily="34" charset="0"/>
              <a:cs typeface="Arial" panose="020B0604020202020204" pitchFamily="34" charset="0"/>
            </a:endParaRPr>
          </a:p>
        </p:txBody>
      </p:sp>
      <p:sp>
        <p:nvSpPr>
          <p:cNvPr id="63" name="Text Placeholder 49"/>
          <p:cNvSpPr>
            <a:spLocks noGrp="1"/>
          </p:cNvSpPr>
          <p:nvPr>
            <p:ph type="body" sz="quarter" idx="26" hasCustomPrompt="1"/>
          </p:nvPr>
        </p:nvSpPr>
        <p:spPr>
          <a:xfrm>
            <a:off x="330200" y="1298700"/>
            <a:ext cx="540000" cy="405000"/>
          </a:xfrm>
          <a:prstGeom prst="rect">
            <a:avLst/>
          </a:prstGeom>
          <a:solidFill>
            <a:srgbClr val="D8DCDE"/>
          </a:solidFill>
          <a:ln w="19050" cmpd="sng">
            <a:noFill/>
          </a:ln>
        </p:spPr>
        <p:txBody>
          <a:bodyPr vert="horz" anchor="ctr"/>
          <a:lstStyle>
            <a:lvl1pPr marL="0" indent="0" algn="ctr">
              <a:lnSpc>
                <a:spcPct val="90000"/>
              </a:lnSpc>
              <a:spcBef>
                <a:spcPts val="600"/>
              </a:spcBef>
              <a:buNone/>
              <a:defRPr sz="1800" b="1">
                <a:solidFill>
                  <a:schemeClr val="tx2"/>
                </a:solidFill>
                <a:latin typeface="Arial" panose="020B0604020202020204" pitchFamily="34" charset="0"/>
                <a:cs typeface="Arial" panose="020B0604020202020204" pitchFamily="34" charset="0"/>
              </a:defRPr>
            </a:lvl1pPr>
          </a:lstStyle>
          <a:p>
            <a:pPr marL="0" marR="0" lvl="0" indent="0" algn="ctr" defTabSz="914400" eaLnBrk="1" fontAlgn="auto" latinLnBrk="0" hangingPunct="1">
              <a:lnSpc>
                <a:spcPct val="90000"/>
              </a:lnSpc>
              <a:spcBef>
                <a:spcPts val="600"/>
              </a:spcBef>
              <a:spcAft>
                <a:spcPts val="0"/>
              </a:spcAft>
              <a:buClrTx/>
              <a:buSzTx/>
              <a:buFontTx/>
              <a:buNone/>
              <a:defRPr/>
            </a:pPr>
            <a:r>
              <a:rPr kumimoji="0" lang="en-GB" sz="1800" b="1" i="0" u="none" strike="noStrike" kern="0" cap="none" spc="0" normalizeH="0" baseline="0" noProof="0" dirty="0">
                <a:ln>
                  <a:noFill/>
                </a:ln>
                <a:solidFill>
                  <a:srgbClr val="830051"/>
                </a:solidFill>
                <a:effectLst/>
                <a:uLnTx/>
                <a:uFillTx/>
                <a:latin typeface="Arial" panose="020B0604020202020204" pitchFamily="34" charset="0"/>
                <a:cs typeface="Arial" panose="020B0604020202020204" pitchFamily="34" charset="0"/>
              </a:rPr>
              <a:t>1</a:t>
            </a:r>
          </a:p>
        </p:txBody>
      </p:sp>
      <p:sp>
        <p:nvSpPr>
          <p:cNvPr id="64" name="Table Placeholder 29"/>
          <p:cNvSpPr>
            <a:spLocks noGrp="1"/>
          </p:cNvSpPr>
          <p:nvPr>
            <p:ph type="tbl" sz="quarter" idx="27"/>
          </p:nvPr>
        </p:nvSpPr>
        <p:spPr>
          <a:xfrm>
            <a:off x="987429" y="1802617"/>
            <a:ext cx="5976000" cy="405000"/>
          </a:xfrm>
          <a:prstGeom prst="rect">
            <a:avLst/>
          </a:prstGeom>
          <a:solidFill>
            <a:srgbClr val="D8DCDE"/>
          </a:solidFill>
        </p:spPr>
        <p:txBody>
          <a:bodyPr vert="horz"/>
          <a:lstStyle>
            <a:lvl1pPr marL="0" indent="0">
              <a:buNone/>
              <a:defRPr sz="100">
                <a:latin typeface="Arial" panose="020B0604020202020204" pitchFamily="34" charset="0"/>
                <a:cs typeface="Arial" panose="020B0604020202020204" pitchFamily="34" charset="0"/>
              </a:defRPr>
            </a:lvl1pPr>
          </a:lstStyle>
          <a:p>
            <a:pPr marL="0" marR="0" lvl="0" indent="0" defTabSz="914400" eaLnBrk="1" fontAlgn="auto" latinLnBrk="0" hangingPunct="1">
              <a:lnSpc>
                <a:spcPct val="100000"/>
              </a:lnSpc>
              <a:spcBef>
                <a:spcPts val="0"/>
              </a:spcBef>
              <a:spcAft>
                <a:spcPts val="0"/>
              </a:spcAft>
              <a:buClrTx/>
              <a:buSzTx/>
              <a:buFontTx/>
              <a:buNone/>
              <a:defRPr/>
            </a:pPr>
            <a:endParaRPr kumimoji="0" lang="en-GB" sz="100" b="0" i="0" u="none" strike="noStrike" kern="0" cap="none" spc="0" normalizeH="0" baseline="0" noProof="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65" name="Text Placeholder 2"/>
          <p:cNvSpPr>
            <a:spLocks noGrp="1"/>
          </p:cNvSpPr>
          <p:nvPr>
            <p:ph type="body" sz="quarter" idx="28"/>
          </p:nvPr>
        </p:nvSpPr>
        <p:spPr>
          <a:xfrm>
            <a:off x="1046699" y="1914181"/>
            <a:ext cx="5718173" cy="295649"/>
          </a:xfrm>
          <a:prstGeom prst="rect">
            <a:avLst/>
          </a:prstGeom>
        </p:spPr>
        <p:txBody>
          <a:bodyPr vert="horz"/>
          <a:lstStyle>
            <a:lvl1pPr marL="0" indent="0">
              <a:lnSpc>
                <a:spcPct val="60000"/>
              </a:lnSpc>
              <a:buNone/>
              <a:defRPr sz="1600" b="1" baseline="0">
                <a:solidFill>
                  <a:srgbClr val="C4CACD"/>
                </a:solidFill>
                <a:latin typeface="Arial" panose="020B0604020202020204" pitchFamily="34" charset="0"/>
                <a:cs typeface="Arial" panose="020B0604020202020204"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marL="0" marR="0" lvl="0" indent="0" defTabSz="914400" eaLnBrk="1" fontAlgn="auto" latinLnBrk="0" hangingPunct="1">
              <a:lnSpc>
                <a:spcPct val="60000"/>
              </a:lnSpc>
              <a:spcBef>
                <a:spcPts val="0"/>
              </a:spcBef>
              <a:spcAft>
                <a:spcPts val="0"/>
              </a:spcAft>
              <a:buClrTx/>
              <a:buSzTx/>
              <a:buFontTx/>
              <a:buNone/>
              <a:defRPr/>
            </a:pPr>
            <a:endParaRPr kumimoji="0" lang="en-GB" sz="1600" b="1" i="0" u="none" strike="noStrike" kern="0" cap="none" spc="0" normalizeH="0" baseline="0" noProof="0" dirty="0">
              <a:ln>
                <a:noFill/>
              </a:ln>
              <a:solidFill>
                <a:srgbClr val="C4CACD"/>
              </a:solidFill>
              <a:effectLst/>
              <a:uLnTx/>
              <a:uFillTx/>
              <a:latin typeface="Arial" panose="020B0604020202020204" pitchFamily="34" charset="0"/>
              <a:cs typeface="Arial" panose="020B0604020202020204" pitchFamily="34" charset="0"/>
            </a:endParaRPr>
          </a:p>
        </p:txBody>
      </p:sp>
      <p:sp>
        <p:nvSpPr>
          <p:cNvPr id="66" name="Text Placeholder 49"/>
          <p:cNvSpPr>
            <a:spLocks noGrp="1"/>
          </p:cNvSpPr>
          <p:nvPr>
            <p:ph type="body" sz="quarter" idx="29" hasCustomPrompt="1"/>
          </p:nvPr>
        </p:nvSpPr>
        <p:spPr>
          <a:xfrm>
            <a:off x="330200" y="1802967"/>
            <a:ext cx="540000" cy="405000"/>
          </a:xfrm>
          <a:prstGeom prst="rect">
            <a:avLst/>
          </a:prstGeom>
          <a:solidFill>
            <a:srgbClr val="830051"/>
          </a:solidFill>
          <a:ln w="19050" cmpd="sng">
            <a:noFill/>
          </a:ln>
        </p:spPr>
        <p:txBody>
          <a:bodyPr vert="horz" anchor="ctr"/>
          <a:lstStyle>
            <a:lvl1pPr marL="0" indent="0" algn="ctr">
              <a:lnSpc>
                <a:spcPct val="90000"/>
              </a:lnSpc>
              <a:spcBef>
                <a:spcPts val="0"/>
              </a:spcBef>
              <a:buNone/>
              <a:defRPr sz="1800" b="1">
                <a:solidFill>
                  <a:srgbClr val="C4CACD"/>
                </a:solidFill>
                <a:latin typeface="Arial" panose="020B0604020202020204" pitchFamily="34" charset="0"/>
                <a:cs typeface="Arial" panose="020B0604020202020204" pitchFamily="34" charset="0"/>
              </a:defRPr>
            </a:lvl1pPr>
          </a:lstStyle>
          <a:p>
            <a:pPr marL="0" marR="0" lvl="0" indent="0" algn="ctr" defTabSz="914400" eaLnBrk="1" fontAlgn="auto" latinLnBrk="0" hangingPunct="1">
              <a:lnSpc>
                <a:spcPct val="90000"/>
              </a:lnSpc>
              <a:spcBef>
                <a:spcPts val="0"/>
              </a:spcBef>
              <a:spcAft>
                <a:spcPts val="0"/>
              </a:spcAft>
              <a:buClrTx/>
              <a:buSzTx/>
              <a:buFontTx/>
              <a:buNone/>
              <a:defRPr/>
            </a:pPr>
            <a:r>
              <a:rPr kumimoji="0" lang="en-GB" sz="1800" b="1" i="0" u="none" strike="noStrike" kern="0" cap="none" spc="0" normalizeH="0" baseline="0" noProof="0" dirty="0">
                <a:ln>
                  <a:noFill/>
                </a:ln>
                <a:solidFill>
                  <a:srgbClr val="C4CACD"/>
                </a:solidFill>
                <a:effectLst/>
                <a:uLnTx/>
                <a:uFillTx/>
                <a:latin typeface="Arial" panose="020B0604020202020204" pitchFamily="34" charset="0"/>
                <a:cs typeface="Arial" panose="020B0604020202020204" pitchFamily="34" charset="0"/>
              </a:rPr>
              <a:t>2</a:t>
            </a:r>
          </a:p>
        </p:txBody>
      </p:sp>
      <p:sp>
        <p:nvSpPr>
          <p:cNvPr id="67" name="Table Placeholder 29"/>
          <p:cNvSpPr>
            <a:spLocks noGrp="1"/>
          </p:cNvSpPr>
          <p:nvPr>
            <p:ph type="tbl" sz="quarter" idx="30"/>
          </p:nvPr>
        </p:nvSpPr>
        <p:spPr>
          <a:xfrm>
            <a:off x="987429" y="2311673"/>
            <a:ext cx="5976000" cy="405000"/>
          </a:xfrm>
          <a:prstGeom prst="rect">
            <a:avLst/>
          </a:prstGeom>
          <a:solidFill>
            <a:srgbClr val="D8DCDE"/>
          </a:solidFill>
        </p:spPr>
        <p:txBody>
          <a:bodyPr vert="horz"/>
          <a:lstStyle>
            <a:lvl1pPr marL="0" indent="0">
              <a:buNone/>
              <a:defRPr sz="100">
                <a:latin typeface="Arial" panose="020B0604020202020204" pitchFamily="34" charset="0"/>
                <a:cs typeface="Arial" panose="020B0604020202020204" pitchFamily="34" charset="0"/>
              </a:defRPr>
            </a:lvl1pPr>
          </a:lstStyle>
          <a:p>
            <a:pPr marL="0" marR="0" lvl="0" indent="0" defTabSz="914400" eaLnBrk="1" fontAlgn="auto" latinLnBrk="0" hangingPunct="1">
              <a:lnSpc>
                <a:spcPct val="100000"/>
              </a:lnSpc>
              <a:spcBef>
                <a:spcPts val="0"/>
              </a:spcBef>
              <a:spcAft>
                <a:spcPts val="0"/>
              </a:spcAft>
              <a:buClrTx/>
              <a:buSzTx/>
              <a:buFontTx/>
              <a:buNone/>
              <a:defRPr/>
            </a:pPr>
            <a:endParaRPr kumimoji="0" lang="en-GB" sz="100" b="0" i="0" u="none" strike="noStrike" kern="0" cap="none" spc="0" normalizeH="0" baseline="0" noProof="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68" name="Text Placeholder 2"/>
          <p:cNvSpPr>
            <a:spLocks noGrp="1"/>
          </p:cNvSpPr>
          <p:nvPr>
            <p:ph type="body" sz="quarter" idx="31"/>
          </p:nvPr>
        </p:nvSpPr>
        <p:spPr>
          <a:xfrm>
            <a:off x="1046699" y="2423237"/>
            <a:ext cx="5718173" cy="295649"/>
          </a:xfrm>
          <a:prstGeom prst="rect">
            <a:avLst/>
          </a:prstGeom>
        </p:spPr>
        <p:txBody>
          <a:bodyPr vert="horz"/>
          <a:lstStyle>
            <a:lvl1pPr marL="0" indent="0">
              <a:lnSpc>
                <a:spcPct val="60000"/>
              </a:lnSpc>
              <a:buNone/>
              <a:defRPr sz="1600" b="1">
                <a:solidFill>
                  <a:srgbClr val="C4CACD"/>
                </a:solidFill>
                <a:latin typeface="Arial" panose="020B0604020202020204" pitchFamily="34" charset="0"/>
                <a:cs typeface="Arial" panose="020B0604020202020204"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marL="0" marR="0" lvl="0" indent="0" defTabSz="914400" eaLnBrk="1" fontAlgn="auto" latinLnBrk="0" hangingPunct="1">
              <a:lnSpc>
                <a:spcPct val="60000"/>
              </a:lnSpc>
              <a:spcBef>
                <a:spcPts val="0"/>
              </a:spcBef>
              <a:spcAft>
                <a:spcPts val="0"/>
              </a:spcAft>
              <a:buClrTx/>
              <a:buSzTx/>
              <a:buFontTx/>
              <a:buNone/>
              <a:defRPr/>
            </a:pPr>
            <a:endParaRPr kumimoji="0" lang="en-GB" sz="1600" b="1" i="0" u="none" strike="noStrike" kern="0" cap="none" spc="0" normalizeH="0" baseline="0" noProof="0">
              <a:ln>
                <a:noFill/>
              </a:ln>
              <a:solidFill>
                <a:srgbClr val="C4CACD"/>
              </a:solidFill>
              <a:effectLst/>
              <a:uLnTx/>
              <a:uFillTx/>
              <a:latin typeface="Arial" panose="020B0604020202020204" pitchFamily="34" charset="0"/>
              <a:cs typeface="Arial" panose="020B0604020202020204" pitchFamily="34" charset="0"/>
            </a:endParaRPr>
          </a:p>
        </p:txBody>
      </p:sp>
      <p:sp>
        <p:nvSpPr>
          <p:cNvPr id="69" name="Text Placeholder 49"/>
          <p:cNvSpPr>
            <a:spLocks noGrp="1"/>
          </p:cNvSpPr>
          <p:nvPr>
            <p:ph type="body" sz="quarter" idx="32" hasCustomPrompt="1"/>
          </p:nvPr>
        </p:nvSpPr>
        <p:spPr>
          <a:xfrm>
            <a:off x="330200" y="2312024"/>
            <a:ext cx="540000" cy="405000"/>
          </a:xfrm>
          <a:prstGeom prst="rect">
            <a:avLst/>
          </a:prstGeom>
          <a:solidFill>
            <a:srgbClr val="830051"/>
          </a:solidFill>
          <a:ln w="19050" cmpd="sng">
            <a:noFill/>
          </a:ln>
        </p:spPr>
        <p:txBody>
          <a:bodyPr vert="horz" anchor="ctr"/>
          <a:lstStyle>
            <a:lvl1pPr marL="0" indent="0" algn="ctr">
              <a:lnSpc>
                <a:spcPct val="90000"/>
              </a:lnSpc>
              <a:spcBef>
                <a:spcPts val="0"/>
              </a:spcBef>
              <a:buNone/>
              <a:defRPr sz="1800" b="1">
                <a:solidFill>
                  <a:srgbClr val="C4CACD"/>
                </a:solidFill>
                <a:latin typeface="Arial" panose="020B0604020202020204" pitchFamily="34" charset="0"/>
                <a:cs typeface="Arial" panose="020B0604020202020204" pitchFamily="34" charset="0"/>
              </a:defRPr>
            </a:lvl1pPr>
          </a:lstStyle>
          <a:p>
            <a:pPr marL="0" marR="0" lvl="0" indent="0" algn="ctr" defTabSz="914400" eaLnBrk="1" fontAlgn="auto" latinLnBrk="0" hangingPunct="1">
              <a:lnSpc>
                <a:spcPct val="90000"/>
              </a:lnSpc>
              <a:spcBef>
                <a:spcPts val="0"/>
              </a:spcBef>
              <a:spcAft>
                <a:spcPts val="0"/>
              </a:spcAft>
              <a:buClrTx/>
              <a:buSzTx/>
              <a:buFontTx/>
              <a:buNone/>
              <a:defRPr/>
            </a:pPr>
            <a:r>
              <a:rPr kumimoji="0" lang="en-GB" sz="1800" b="1" i="0" u="none" strike="noStrike" kern="0" cap="none" spc="0" normalizeH="0" baseline="0" noProof="0" dirty="0">
                <a:ln>
                  <a:noFill/>
                </a:ln>
                <a:solidFill>
                  <a:srgbClr val="C4CACD"/>
                </a:solidFill>
                <a:effectLst/>
                <a:uLnTx/>
                <a:uFillTx/>
                <a:latin typeface="Arial" panose="020B0604020202020204" pitchFamily="34" charset="0"/>
                <a:cs typeface="Arial" panose="020B0604020202020204" pitchFamily="34" charset="0"/>
              </a:rPr>
              <a:t>3</a:t>
            </a:r>
          </a:p>
        </p:txBody>
      </p:sp>
      <p:sp>
        <p:nvSpPr>
          <p:cNvPr id="70" name="Table Placeholder 29"/>
          <p:cNvSpPr>
            <a:spLocks noGrp="1"/>
          </p:cNvSpPr>
          <p:nvPr>
            <p:ph type="tbl" sz="quarter" idx="33"/>
          </p:nvPr>
        </p:nvSpPr>
        <p:spPr>
          <a:xfrm>
            <a:off x="987429" y="2822381"/>
            <a:ext cx="5976000" cy="405000"/>
          </a:xfrm>
          <a:prstGeom prst="rect">
            <a:avLst/>
          </a:prstGeom>
          <a:solidFill>
            <a:srgbClr val="D8DCDE"/>
          </a:solidFill>
        </p:spPr>
        <p:txBody>
          <a:bodyPr vert="horz"/>
          <a:lstStyle>
            <a:lvl1pPr marL="0" indent="0">
              <a:buNone/>
              <a:defRPr sz="100">
                <a:latin typeface="Arial" panose="020B0604020202020204" pitchFamily="34" charset="0"/>
                <a:cs typeface="Arial" panose="020B0604020202020204" pitchFamily="34" charset="0"/>
              </a:defRPr>
            </a:lvl1pPr>
          </a:lstStyle>
          <a:p>
            <a:pPr marL="0" marR="0" lvl="0" indent="0" defTabSz="914400" eaLnBrk="1" fontAlgn="auto" latinLnBrk="0" hangingPunct="1">
              <a:lnSpc>
                <a:spcPct val="100000"/>
              </a:lnSpc>
              <a:spcBef>
                <a:spcPts val="0"/>
              </a:spcBef>
              <a:spcAft>
                <a:spcPts val="0"/>
              </a:spcAft>
              <a:buClrTx/>
              <a:buSzTx/>
              <a:buFontTx/>
              <a:buNone/>
              <a:defRPr/>
            </a:pPr>
            <a:endParaRPr kumimoji="0" lang="en-GB" sz="100" b="0" i="0" u="none" strike="noStrike" kern="0" cap="none" spc="0" normalizeH="0" baseline="0" noProof="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71" name="Text Placeholder 2"/>
          <p:cNvSpPr>
            <a:spLocks noGrp="1"/>
          </p:cNvSpPr>
          <p:nvPr>
            <p:ph type="body" sz="quarter" idx="34"/>
          </p:nvPr>
        </p:nvSpPr>
        <p:spPr>
          <a:xfrm>
            <a:off x="1046699" y="2933945"/>
            <a:ext cx="5718173" cy="295649"/>
          </a:xfrm>
          <a:prstGeom prst="rect">
            <a:avLst/>
          </a:prstGeom>
        </p:spPr>
        <p:txBody>
          <a:bodyPr vert="horz"/>
          <a:lstStyle>
            <a:lvl1pPr marL="0" indent="0">
              <a:lnSpc>
                <a:spcPct val="60000"/>
              </a:lnSpc>
              <a:buNone/>
              <a:defRPr sz="1600" b="1">
                <a:solidFill>
                  <a:srgbClr val="C4CACD"/>
                </a:solidFill>
                <a:latin typeface="Arial" panose="020B0604020202020204" pitchFamily="34" charset="0"/>
                <a:cs typeface="Arial" panose="020B0604020202020204"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marL="0" marR="0" lvl="0" indent="0" defTabSz="914400" eaLnBrk="1" fontAlgn="auto" latinLnBrk="0" hangingPunct="1">
              <a:lnSpc>
                <a:spcPct val="60000"/>
              </a:lnSpc>
              <a:spcBef>
                <a:spcPts val="0"/>
              </a:spcBef>
              <a:spcAft>
                <a:spcPts val="0"/>
              </a:spcAft>
              <a:buClrTx/>
              <a:buSzTx/>
              <a:buFontTx/>
              <a:buNone/>
              <a:defRPr/>
            </a:pPr>
            <a:endParaRPr kumimoji="0" lang="en-GB" sz="1600" b="1" i="0" u="none" strike="noStrike" kern="0" cap="none" spc="0" normalizeH="0" baseline="0" noProof="0">
              <a:ln>
                <a:noFill/>
              </a:ln>
              <a:solidFill>
                <a:srgbClr val="C4CACD"/>
              </a:solidFill>
              <a:effectLst/>
              <a:uLnTx/>
              <a:uFillTx/>
              <a:latin typeface="Arial" panose="020B0604020202020204" pitchFamily="34" charset="0"/>
              <a:cs typeface="Arial" panose="020B0604020202020204" pitchFamily="34" charset="0"/>
            </a:endParaRPr>
          </a:p>
        </p:txBody>
      </p:sp>
      <p:sp>
        <p:nvSpPr>
          <p:cNvPr id="72" name="Text Placeholder 49"/>
          <p:cNvSpPr>
            <a:spLocks noGrp="1"/>
          </p:cNvSpPr>
          <p:nvPr>
            <p:ph type="body" sz="quarter" idx="35" hasCustomPrompt="1"/>
          </p:nvPr>
        </p:nvSpPr>
        <p:spPr>
          <a:xfrm>
            <a:off x="330200" y="2822732"/>
            <a:ext cx="540000" cy="405000"/>
          </a:xfrm>
          <a:prstGeom prst="rect">
            <a:avLst/>
          </a:prstGeom>
          <a:solidFill>
            <a:srgbClr val="830051"/>
          </a:solidFill>
          <a:ln w="19050" cmpd="sng">
            <a:noFill/>
          </a:ln>
        </p:spPr>
        <p:txBody>
          <a:bodyPr vert="horz" anchor="ctr"/>
          <a:lstStyle>
            <a:lvl1pPr marL="0" indent="0" algn="ctr">
              <a:lnSpc>
                <a:spcPct val="90000"/>
              </a:lnSpc>
              <a:spcBef>
                <a:spcPts val="0"/>
              </a:spcBef>
              <a:buNone/>
              <a:defRPr sz="1800" b="1">
                <a:solidFill>
                  <a:srgbClr val="C4CACD"/>
                </a:solidFill>
                <a:latin typeface="Arial" panose="020B0604020202020204" pitchFamily="34" charset="0"/>
                <a:cs typeface="Arial" panose="020B0604020202020204" pitchFamily="34" charset="0"/>
              </a:defRPr>
            </a:lvl1pPr>
          </a:lstStyle>
          <a:p>
            <a:pPr marL="0" marR="0" lvl="0" indent="0" algn="ctr" defTabSz="914400" eaLnBrk="1" fontAlgn="auto" latinLnBrk="0" hangingPunct="1">
              <a:lnSpc>
                <a:spcPct val="90000"/>
              </a:lnSpc>
              <a:spcBef>
                <a:spcPts val="0"/>
              </a:spcBef>
              <a:spcAft>
                <a:spcPts val="0"/>
              </a:spcAft>
              <a:buClrTx/>
              <a:buSzTx/>
              <a:buFontTx/>
              <a:buNone/>
              <a:defRPr/>
            </a:pPr>
            <a:r>
              <a:rPr kumimoji="0" lang="en-GB" sz="1800" b="1" i="0" u="none" strike="noStrike" kern="0" cap="none" spc="0" normalizeH="0" baseline="0" noProof="0">
                <a:ln>
                  <a:noFill/>
                </a:ln>
                <a:solidFill>
                  <a:srgbClr val="C4CACD"/>
                </a:solidFill>
                <a:effectLst/>
                <a:uLnTx/>
                <a:uFillTx/>
                <a:latin typeface="Arial" panose="020B0604020202020204" pitchFamily="34" charset="0"/>
                <a:cs typeface="Arial" panose="020B0604020202020204" pitchFamily="34" charset="0"/>
              </a:rPr>
              <a:t>4</a:t>
            </a:r>
          </a:p>
        </p:txBody>
      </p:sp>
      <p:sp>
        <p:nvSpPr>
          <p:cNvPr id="73" name="Table Placeholder 29"/>
          <p:cNvSpPr>
            <a:spLocks noGrp="1"/>
          </p:cNvSpPr>
          <p:nvPr>
            <p:ph type="tbl" sz="quarter" idx="36"/>
          </p:nvPr>
        </p:nvSpPr>
        <p:spPr>
          <a:xfrm>
            <a:off x="987429" y="3330659"/>
            <a:ext cx="5976000" cy="405000"/>
          </a:xfrm>
          <a:prstGeom prst="rect">
            <a:avLst/>
          </a:prstGeom>
          <a:solidFill>
            <a:srgbClr val="D8DCDE"/>
          </a:solidFill>
        </p:spPr>
        <p:txBody>
          <a:bodyPr vert="horz"/>
          <a:lstStyle>
            <a:lvl1pPr marL="0" indent="0">
              <a:buNone/>
              <a:defRPr sz="100">
                <a:latin typeface="Arial" panose="020B0604020202020204" pitchFamily="34" charset="0"/>
                <a:cs typeface="Arial" panose="020B0604020202020204" pitchFamily="34" charset="0"/>
              </a:defRPr>
            </a:lvl1pPr>
          </a:lstStyle>
          <a:p>
            <a:pPr marL="0" marR="0" lvl="0" indent="0" defTabSz="914400" eaLnBrk="1" fontAlgn="auto" latinLnBrk="0" hangingPunct="1">
              <a:lnSpc>
                <a:spcPct val="100000"/>
              </a:lnSpc>
              <a:spcBef>
                <a:spcPts val="0"/>
              </a:spcBef>
              <a:spcAft>
                <a:spcPts val="0"/>
              </a:spcAft>
              <a:buClrTx/>
              <a:buSzTx/>
              <a:buFontTx/>
              <a:buNone/>
              <a:defRPr/>
            </a:pPr>
            <a:endParaRPr kumimoji="0" lang="en-GB" sz="100" b="0" i="0" u="none" strike="noStrike" kern="0" cap="none" spc="0" normalizeH="0" baseline="0" noProof="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74" name="Text Placeholder 2"/>
          <p:cNvSpPr>
            <a:spLocks noGrp="1"/>
          </p:cNvSpPr>
          <p:nvPr>
            <p:ph type="body" sz="quarter" idx="37"/>
          </p:nvPr>
        </p:nvSpPr>
        <p:spPr>
          <a:xfrm>
            <a:off x="1046699" y="3442222"/>
            <a:ext cx="5718173" cy="295649"/>
          </a:xfrm>
          <a:prstGeom prst="rect">
            <a:avLst/>
          </a:prstGeom>
        </p:spPr>
        <p:txBody>
          <a:bodyPr vert="horz"/>
          <a:lstStyle>
            <a:lvl1pPr marL="0" indent="0">
              <a:lnSpc>
                <a:spcPct val="60000"/>
              </a:lnSpc>
              <a:buNone/>
              <a:defRPr sz="1600" b="1">
                <a:solidFill>
                  <a:srgbClr val="C4CACD"/>
                </a:solidFill>
                <a:latin typeface="Arial" panose="020B0604020202020204" pitchFamily="34" charset="0"/>
                <a:cs typeface="Arial" panose="020B0604020202020204"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marL="0" marR="0" lvl="0" indent="0" defTabSz="914400" eaLnBrk="1" fontAlgn="auto" latinLnBrk="0" hangingPunct="1">
              <a:lnSpc>
                <a:spcPct val="60000"/>
              </a:lnSpc>
              <a:spcBef>
                <a:spcPts val="0"/>
              </a:spcBef>
              <a:spcAft>
                <a:spcPts val="0"/>
              </a:spcAft>
              <a:buClrTx/>
              <a:buSzTx/>
              <a:buFontTx/>
              <a:buNone/>
              <a:defRPr/>
            </a:pPr>
            <a:endParaRPr kumimoji="0" lang="en-GB" sz="1600" b="1" i="0" u="none" strike="noStrike" kern="0" cap="none" spc="0" normalizeH="0" baseline="0" noProof="0">
              <a:ln>
                <a:noFill/>
              </a:ln>
              <a:solidFill>
                <a:srgbClr val="C4CACD"/>
              </a:solidFill>
              <a:effectLst/>
              <a:uLnTx/>
              <a:uFillTx/>
              <a:latin typeface="Arial" panose="020B0604020202020204" pitchFamily="34" charset="0"/>
              <a:cs typeface="Arial" panose="020B0604020202020204" pitchFamily="34" charset="0"/>
            </a:endParaRPr>
          </a:p>
        </p:txBody>
      </p:sp>
      <p:sp>
        <p:nvSpPr>
          <p:cNvPr id="75" name="Text Placeholder 49"/>
          <p:cNvSpPr>
            <a:spLocks noGrp="1"/>
          </p:cNvSpPr>
          <p:nvPr>
            <p:ph type="body" sz="quarter" idx="38" hasCustomPrompt="1"/>
          </p:nvPr>
        </p:nvSpPr>
        <p:spPr>
          <a:xfrm>
            <a:off x="330200" y="3331009"/>
            <a:ext cx="540000" cy="405000"/>
          </a:xfrm>
          <a:prstGeom prst="rect">
            <a:avLst/>
          </a:prstGeom>
          <a:solidFill>
            <a:srgbClr val="830051"/>
          </a:solidFill>
          <a:ln w="19050" cmpd="sng">
            <a:noFill/>
          </a:ln>
        </p:spPr>
        <p:txBody>
          <a:bodyPr vert="horz" anchor="ctr"/>
          <a:lstStyle>
            <a:lvl1pPr marL="0" indent="0" algn="ctr">
              <a:lnSpc>
                <a:spcPct val="90000"/>
              </a:lnSpc>
              <a:spcBef>
                <a:spcPts val="0"/>
              </a:spcBef>
              <a:buNone/>
              <a:defRPr sz="1800" b="1">
                <a:solidFill>
                  <a:srgbClr val="C4CACD"/>
                </a:solidFill>
                <a:latin typeface="Arial" panose="020B0604020202020204" pitchFamily="34" charset="0"/>
                <a:cs typeface="Arial" panose="020B0604020202020204" pitchFamily="34" charset="0"/>
              </a:defRPr>
            </a:lvl1pPr>
          </a:lstStyle>
          <a:p>
            <a:pPr marL="0" marR="0" lvl="0" indent="0" algn="ctr" defTabSz="914400" eaLnBrk="1" fontAlgn="auto" latinLnBrk="0" hangingPunct="1">
              <a:lnSpc>
                <a:spcPct val="90000"/>
              </a:lnSpc>
              <a:spcBef>
                <a:spcPts val="0"/>
              </a:spcBef>
              <a:spcAft>
                <a:spcPts val="0"/>
              </a:spcAft>
              <a:buClrTx/>
              <a:buSzTx/>
              <a:buFontTx/>
              <a:buNone/>
              <a:defRPr/>
            </a:pPr>
            <a:r>
              <a:rPr kumimoji="0" lang="en-GB" sz="1800" b="1" i="0" u="none" strike="noStrike" kern="0" cap="none" spc="0" normalizeH="0" baseline="0" noProof="0">
                <a:ln>
                  <a:noFill/>
                </a:ln>
                <a:solidFill>
                  <a:srgbClr val="C4CACD"/>
                </a:solidFill>
                <a:effectLst/>
                <a:uLnTx/>
                <a:uFillTx/>
                <a:latin typeface="Arial" panose="020B0604020202020204" pitchFamily="34" charset="0"/>
                <a:cs typeface="Arial" panose="020B0604020202020204" pitchFamily="34" charset="0"/>
              </a:rPr>
              <a:t>5</a:t>
            </a:r>
          </a:p>
        </p:txBody>
      </p:sp>
      <p:sp>
        <p:nvSpPr>
          <p:cNvPr id="76" name="Table Placeholder 29"/>
          <p:cNvSpPr>
            <a:spLocks noGrp="1"/>
          </p:cNvSpPr>
          <p:nvPr>
            <p:ph type="tbl" sz="quarter" idx="39"/>
          </p:nvPr>
        </p:nvSpPr>
        <p:spPr>
          <a:xfrm>
            <a:off x="987429" y="3846875"/>
            <a:ext cx="5976000" cy="405000"/>
          </a:xfrm>
          <a:prstGeom prst="rect">
            <a:avLst/>
          </a:prstGeom>
          <a:solidFill>
            <a:srgbClr val="D8DCDE"/>
          </a:solidFill>
        </p:spPr>
        <p:txBody>
          <a:bodyPr vert="horz"/>
          <a:lstStyle>
            <a:lvl1pPr marL="0" indent="0">
              <a:buNone/>
              <a:defRPr sz="100">
                <a:latin typeface="Arial" panose="020B0604020202020204" pitchFamily="34" charset="0"/>
                <a:cs typeface="Arial" panose="020B0604020202020204" pitchFamily="34" charset="0"/>
              </a:defRPr>
            </a:lvl1pPr>
          </a:lstStyle>
          <a:p>
            <a:pPr marL="0" marR="0" lvl="0" indent="0" defTabSz="914400" eaLnBrk="1" fontAlgn="auto" latinLnBrk="0" hangingPunct="1">
              <a:lnSpc>
                <a:spcPct val="100000"/>
              </a:lnSpc>
              <a:spcBef>
                <a:spcPts val="0"/>
              </a:spcBef>
              <a:spcAft>
                <a:spcPts val="0"/>
              </a:spcAft>
              <a:buClrTx/>
              <a:buSzTx/>
              <a:buFontTx/>
              <a:buNone/>
              <a:defRPr/>
            </a:pPr>
            <a:endParaRPr kumimoji="0" lang="en-GB" sz="100" b="0" i="0" u="none" strike="noStrike" kern="0" cap="none" spc="0" normalizeH="0" baseline="0" noProof="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77" name="Text Placeholder 2"/>
          <p:cNvSpPr>
            <a:spLocks noGrp="1"/>
          </p:cNvSpPr>
          <p:nvPr>
            <p:ph type="body" sz="quarter" idx="40"/>
          </p:nvPr>
        </p:nvSpPr>
        <p:spPr>
          <a:xfrm>
            <a:off x="1046699" y="3958439"/>
            <a:ext cx="5718173" cy="295649"/>
          </a:xfrm>
          <a:prstGeom prst="rect">
            <a:avLst/>
          </a:prstGeom>
        </p:spPr>
        <p:txBody>
          <a:bodyPr vert="horz"/>
          <a:lstStyle>
            <a:lvl1pPr marL="0" indent="0">
              <a:lnSpc>
                <a:spcPct val="60000"/>
              </a:lnSpc>
              <a:buNone/>
              <a:defRPr sz="1600" b="1">
                <a:solidFill>
                  <a:srgbClr val="C4CACD"/>
                </a:solidFill>
                <a:latin typeface="Arial" panose="020B0604020202020204" pitchFamily="34" charset="0"/>
                <a:cs typeface="Arial" panose="020B0604020202020204"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marL="0" marR="0" lvl="0" indent="0" defTabSz="914400" eaLnBrk="1" fontAlgn="auto" latinLnBrk="0" hangingPunct="1">
              <a:lnSpc>
                <a:spcPct val="60000"/>
              </a:lnSpc>
              <a:spcBef>
                <a:spcPts val="0"/>
              </a:spcBef>
              <a:spcAft>
                <a:spcPts val="0"/>
              </a:spcAft>
              <a:buClrTx/>
              <a:buSzTx/>
              <a:buFontTx/>
              <a:buNone/>
              <a:defRPr/>
            </a:pPr>
            <a:endParaRPr kumimoji="0" lang="en-GB" sz="1600" b="1" i="0" u="none" strike="noStrike" kern="0" cap="none" spc="0" normalizeH="0" baseline="0" noProof="0" dirty="0">
              <a:ln>
                <a:noFill/>
              </a:ln>
              <a:solidFill>
                <a:srgbClr val="C4CACD"/>
              </a:solidFill>
              <a:effectLst/>
              <a:uLnTx/>
              <a:uFillTx/>
              <a:latin typeface="Arial" panose="020B0604020202020204" pitchFamily="34" charset="0"/>
              <a:cs typeface="Arial" panose="020B0604020202020204" pitchFamily="34" charset="0"/>
            </a:endParaRPr>
          </a:p>
        </p:txBody>
      </p:sp>
      <p:sp>
        <p:nvSpPr>
          <p:cNvPr id="78" name="Text Placeholder 49"/>
          <p:cNvSpPr>
            <a:spLocks noGrp="1"/>
          </p:cNvSpPr>
          <p:nvPr>
            <p:ph type="body" sz="quarter" idx="41" hasCustomPrompt="1"/>
          </p:nvPr>
        </p:nvSpPr>
        <p:spPr>
          <a:xfrm>
            <a:off x="330200" y="3847226"/>
            <a:ext cx="540000" cy="405000"/>
          </a:xfrm>
          <a:prstGeom prst="rect">
            <a:avLst/>
          </a:prstGeom>
          <a:solidFill>
            <a:srgbClr val="830051"/>
          </a:solidFill>
          <a:ln w="19050" cmpd="sng">
            <a:noFill/>
          </a:ln>
        </p:spPr>
        <p:txBody>
          <a:bodyPr vert="horz" anchor="ctr"/>
          <a:lstStyle>
            <a:lvl1pPr marL="0" indent="0" algn="ctr">
              <a:lnSpc>
                <a:spcPct val="90000"/>
              </a:lnSpc>
              <a:spcBef>
                <a:spcPts val="0"/>
              </a:spcBef>
              <a:buNone/>
              <a:defRPr sz="1800" b="1">
                <a:solidFill>
                  <a:srgbClr val="C4CACD"/>
                </a:solidFill>
                <a:latin typeface="Arial" panose="020B0604020202020204" pitchFamily="34" charset="0"/>
                <a:cs typeface="Arial" panose="020B0604020202020204" pitchFamily="34" charset="0"/>
              </a:defRPr>
            </a:lvl1pPr>
          </a:lstStyle>
          <a:p>
            <a:pPr marL="0" marR="0" lvl="0" indent="0" algn="ctr" defTabSz="914400" eaLnBrk="1" fontAlgn="auto" latinLnBrk="0" hangingPunct="1">
              <a:lnSpc>
                <a:spcPct val="90000"/>
              </a:lnSpc>
              <a:spcBef>
                <a:spcPts val="0"/>
              </a:spcBef>
              <a:spcAft>
                <a:spcPts val="0"/>
              </a:spcAft>
              <a:buClrTx/>
              <a:buSzTx/>
              <a:buFontTx/>
              <a:buNone/>
              <a:defRPr/>
            </a:pPr>
            <a:r>
              <a:rPr kumimoji="0" lang="en-GB" sz="1800" b="1" i="0" u="none" strike="noStrike" kern="0" cap="none" spc="0" normalizeH="0" baseline="0" noProof="0">
                <a:ln>
                  <a:noFill/>
                </a:ln>
                <a:solidFill>
                  <a:srgbClr val="C4CACD"/>
                </a:solidFill>
                <a:effectLst/>
                <a:uLnTx/>
                <a:uFillTx/>
                <a:latin typeface="Arial" panose="020B0604020202020204" pitchFamily="34" charset="0"/>
                <a:cs typeface="Arial" panose="020B0604020202020204" pitchFamily="34" charset="0"/>
              </a:rPr>
              <a:t>6</a:t>
            </a:r>
          </a:p>
        </p:txBody>
      </p:sp>
    </p:spTree>
    <p:extLst>
      <p:ext uri="{BB962C8B-B14F-4D97-AF65-F5344CB8AC3E}">
        <p14:creationId xmlns:p14="http://schemas.microsoft.com/office/powerpoint/2010/main" val="190316609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Nav Contents 2">
    <p:spTree>
      <p:nvGrpSpPr>
        <p:cNvPr id="1" name=""/>
        <p:cNvGrpSpPr/>
        <p:nvPr/>
      </p:nvGrpSpPr>
      <p:grpSpPr>
        <a:xfrm>
          <a:off x="0" y="0"/>
          <a:ext cx="0" cy="0"/>
          <a:chOff x="0" y="0"/>
          <a:chExt cx="0" cy="0"/>
        </a:xfrm>
      </p:grpSpPr>
      <p:sp>
        <p:nvSpPr>
          <p:cNvPr id="32" name="Title 8"/>
          <p:cNvSpPr>
            <a:spLocks noGrp="1"/>
          </p:cNvSpPr>
          <p:nvPr>
            <p:ph type="title" hasCustomPrompt="1"/>
          </p:nvPr>
        </p:nvSpPr>
        <p:spPr>
          <a:xfrm>
            <a:off x="237061" y="144000"/>
            <a:ext cx="8280000" cy="504000"/>
          </a:xfrm>
          <a:prstGeom prst="rect">
            <a:avLst/>
          </a:prstGeom>
        </p:spPr>
        <p:txBody>
          <a:bodyPr vert="horz"/>
          <a:lstStyle>
            <a:lvl1pPr algn="l">
              <a:lnSpc>
                <a:spcPct val="100000"/>
              </a:lnSpc>
              <a:defRPr sz="2400" b="1" baseline="0">
                <a:solidFill>
                  <a:schemeClr val="tx2"/>
                </a:solidFill>
                <a:latin typeface="Arial" panose="020B0604020202020204" pitchFamily="34" charset="0"/>
                <a:cs typeface="Arial" panose="020B0604020202020204" pitchFamily="34" charset="0"/>
              </a:defRPr>
            </a:lvl1pPr>
          </a:lstStyle>
          <a:p>
            <a:r>
              <a:rPr lang="en-GB" noProof="0" dirty="0"/>
              <a:t>Click to add navigation 2 title</a:t>
            </a:r>
          </a:p>
        </p:txBody>
      </p:sp>
      <p:sp>
        <p:nvSpPr>
          <p:cNvPr id="23" name="Table Placeholder 29"/>
          <p:cNvSpPr>
            <a:spLocks noGrp="1"/>
          </p:cNvSpPr>
          <p:nvPr>
            <p:ph type="tbl" sz="quarter" idx="15"/>
          </p:nvPr>
        </p:nvSpPr>
        <p:spPr>
          <a:xfrm>
            <a:off x="987429" y="1298350"/>
            <a:ext cx="5976000" cy="405000"/>
          </a:xfrm>
          <a:prstGeom prst="rect">
            <a:avLst/>
          </a:prstGeom>
          <a:solidFill>
            <a:srgbClr val="D8DCDE"/>
          </a:solidFill>
        </p:spPr>
        <p:txBody>
          <a:bodyPr vert="horz"/>
          <a:lstStyle>
            <a:lvl1pPr marL="0" indent="0">
              <a:buNone/>
              <a:defRPr sz="100">
                <a:latin typeface="Arial" panose="020B0604020202020204" pitchFamily="34" charset="0"/>
                <a:cs typeface="Arial" panose="020B0604020202020204" pitchFamily="34" charset="0"/>
              </a:defRPr>
            </a:lvl1pPr>
          </a:lstStyle>
          <a:p>
            <a:endParaRPr lang="en-GB" noProof="0"/>
          </a:p>
        </p:txBody>
      </p:sp>
      <p:sp>
        <p:nvSpPr>
          <p:cNvPr id="24" name="Text Placeholder 2"/>
          <p:cNvSpPr>
            <a:spLocks noGrp="1"/>
          </p:cNvSpPr>
          <p:nvPr>
            <p:ph type="body" sz="quarter" idx="14"/>
          </p:nvPr>
        </p:nvSpPr>
        <p:spPr>
          <a:xfrm>
            <a:off x="1046699" y="1409914"/>
            <a:ext cx="5718173" cy="295649"/>
          </a:xfrm>
          <a:prstGeom prst="rect">
            <a:avLst/>
          </a:prstGeom>
        </p:spPr>
        <p:txBody>
          <a:bodyPr vert="horz"/>
          <a:lstStyle>
            <a:lvl1pPr marL="0" indent="0">
              <a:lnSpc>
                <a:spcPct val="60000"/>
              </a:lnSpc>
              <a:buNone/>
              <a:defRPr sz="1600" b="1">
                <a:solidFill>
                  <a:srgbClr val="C4CACD"/>
                </a:solidFill>
                <a:latin typeface="Arial" panose="020B0604020202020204" pitchFamily="34" charset="0"/>
                <a:cs typeface="Arial" panose="020B0604020202020204"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25" name="Text Placeholder 49"/>
          <p:cNvSpPr>
            <a:spLocks noGrp="1"/>
          </p:cNvSpPr>
          <p:nvPr>
            <p:ph type="body" sz="quarter" idx="26" hasCustomPrompt="1"/>
          </p:nvPr>
        </p:nvSpPr>
        <p:spPr>
          <a:xfrm>
            <a:off x="330200" y="1298700"/>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anose="020B0604020202020204" pitchFamily="34" charset="0"/>
                <a:cs typeface="Arial" panose="020B0604020202020204" pitchFamily="34" charset="0"/>
              </a:defRPr>
            </a:lvl1pPr>
          </a:lstStyle>
          <a:p>
            <a:pPr lvl="0"/>
            <a:r>
              <a:rPr lang="en-GB" noProof="0"/>
              <a:t>1</a:t>
            </a:r>
          </a:p>
        </p:txBody>
      </p:sp>
      <p:sp>
        <p:nvSpPr>
          <p:cNvPr id="26" name="Table Placeholder 29"/>
          <p:cNvSpPr>
            <a:spLocks noGrp="1"/>
          </p:cNvSpPr>
          <p:nvPr>
            <p:ph type="tbl" sz="quarter" idx="27"/>
          </p:nvPr>
        </p:nvSpPr>
        <p:spPr>
          <a:xfrm>
            <a:off x="987429" y="1802617"/>
            <a:ext cx="5976000" cy="405000"/>
          </a:xfrm>
          <a:prstGeom prst="rect">
            <a:avLst/>
          </a:prstGeom>
          <a:solidFill>
            <a:srgbClr val="D8DCDE"/>
          </a:solidFill>
        </p:spPr>
        <p:txBody>
          <a:bodyPr vert="horz"/>
          <a:lstStyle>
            <a:lvl1pPr marL="0" indent="0">
              <a:buNone/>
              <a:defRPr sz="100">
                <a:latin typeface="Arial" panose="020B0604020202020204" pitchFamily="34" charset="0"/>
                <a:cs typeface="Arial" panose="020B0604020202020204" pitchFamily="34" charset="0"/>
              </a:defRPr>
            </a:lvl1pPr>
          </a:lstStyle>
          <a:p>
            <a:endParaRPr lang="en-GB" noProof="0"/>
          </a:p>
        </p:txBody>
      </p:sp>
      <p:sp>
        <p:nvSpPr>
          <p:cNvPr id="28" name="Text Placeholder 2"/>
          <p:cNvSpPr>
            <a:spLocks noGrp="1"/>
          </p:cNvSpPr>
          <p:nvPr>
            <p:ph type="body" sz="quarter" idx="28"/>
          </p:nvPr>
        </p:nvSpPr>
        <p:spPr>
          <a:xfrm>
            <a:off x="1046699" y="1914181"/>
            <a:ext cx="5718173" cy="295649"/>
          </a:xfrm>
          <a:prstGeom prst="rect">
            <a:avLst/>
          </a:prstGeom>
        </p:spPr>
        <p:txBody>
          <a:bodyPr vert="horz"/>
          <a:lstStyle>
            <a:lvl1pPr marL="0" indent="0">
              <a:lnSpc>
                <a:spcPct val="60000"/>
              </a:lnSpc>
              <a:buNone/>
              <a:defRPr sz="1600" b="1" baseline="0">
                <a:solidFill>
                  <a:schemeClr val="tx2"/>
                </a:solidFill>
                <a:latin typeface="Arial" panose="020B0604020202020204" pitchFamily="34" charset="0"/>
                <a:cs typeface="Arial" panose="020B0604020202020204"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a:p>
        </p:txBody>
      </p:sp>
      <p:sp>
        <p:nvSpPr>
          <p:cNvPr id="29" name="Text Placeholder 49"/>
          <p:cNvSpPr>
            <a:spLocks noGrp="1"/>
          </p:cNvSpPr>
          <p:nvPr>
            <p:ph type="body" sz="quarter" idx="29" hasCustomPrompt="1"/>
          </p:nvPr>
        </p:nvSpPr>
        <p:spPr>
          <a:xfrm>
            <a:off x="330200" y="1802967"/>
            <a:ext cx="540000" cy="405000"/>
          </a:xfrm>
          <a:prstGeom prst="rect">
            <a:avLst/>
          </a:prstGeom>
          <a:solidFill>
            <a:srgbClr val="D8DCDE"/>
          </a:solidFill>
          <a:ln w="19050" cmpd="sng">
            <a:noFill/>
          </a:ln>
        </p:spPr>
        <p:txBody>
          <a:bodyPr vert="horz" anchor="ctr"/>
          <a:lstStyle>
            <a:lvl1pPr marL="0" indent="0" algn="ctr">
              <a:lnSpc>
                <a:spcPct val="90000"/>
              </a:lnSpc>
              <a:spcBef>
                <a:spcPts val="0"/>
              </a:spcBef>
              <a:buNone/>
              <a:defRPr sz="1800" b="1">
                <a:solidFill>
                  <a:schemeClr val="tx2"/>
                </a:solidFill>
                <a:latin typeface="Arial" panose="020B0604020202020204" pitchFamily="34" charset="0"/>
                <a:cs typeface="Arial" panose="020B0604020202020204" pitchFamily="34" charset="0"/>
              </a:defRPr>
            </a:lvl1pPr>
          </a:lstStyle>
          <a:p>
            <a:pPr lvl="0"/>
            <a:r>
              <a:rPr lang="en-GB" noProof="0" dirty="0"/>
              <a:t>2</a:t>
            </a:r>
          </a:p>
        </p:txBody>
      </p:sp>
      <p:sp>
        <p:nvSpPr>
          <p:cNvPr id="30" name="Table Placeholder 29"/>
          <p:cNvSpPr>
            <a:spLocks noGrp="1"/>
          </p:cNvSpPr>
          <p:nvPr>
            <p:ph type="tbl" sz="quarter" idx="30"/>
          </p:nvPr>
        </p:nvSpPr>
        <p:spPr>
          <a:xfrm>
            <a:off x="987429" y="2311673"/>
            <a:ext cx="5976000" cy="405000"/>
          </a:xfrm>
          <a:prstGeom prst="rect">
            <a:avLst/>
          </a:prstGeom>
          <a:solidFill>
            <a:srgbClr val="D8DCDE"/>
          </a:solidFill>
        </p:spPr>
        <p:txBody>
          <a:bodyPr vert="horz"/>
          <a:lstStyle>
            <a:lvl1pPr marL="0" indent="0">
              <a:buNone/>
              <a:defRPr sz="100">
                <a:latin typeface="Arial" panose="020B0604020202020204" pitchFamily="34" charset="0"/>
                <a:cs typeface="Arial" panose="020B0604020202020204" pitchFamily="34" charset="0"/>
              </a:defRPr>
            </a:lvl1pPr>
          </a:lstStyle>
          <a:p>
            <a:endParaRPr lang="en-GB" noProof="0"/>
          </a:p>
        </p:txBody>
      </p:sp>
      <p:sp>
        <p:nvSpPr>
          <p:cNvPr id="31" name="Text Placeholder 2"/>
          <p:cNvSpPr>
            <a:spLocks noGrp="1"/>
          </p:cNvSpPr>
          <p:nvPr>
            <p:ph type="body" sz="quarter" idx="31"/>
          </p:nvPr>
        </p:nvSpPr>
        <p:spPr>
          <a:xfrm>
            <a:off x="1046699" y="2423237"/>
            <a:ext cx="5718173" cy="295649"/>
          </a:xfrm>
          <a:prstGeom prst="rect">
            <a:avLst/>
          </a:prstGeom>
        </p:spPr>
        <p:txBody>
          <a:bodyPr vert="horz"/>
          <a:lstStyle>
            <a:lvl1pPr marL="0" indent="0">
              <a:lnSpc>
                <a:spcPct val="60000"/>
              </a:lnSpc>
              <a:buNone/>
              <a:defRPr sz="1600" b="1">
                <a:solidFill>
                  <a:srgbClr val="C4CACD"/>
                </a:solidFill>
                <a:latin typeface="Arial" panose="020B0604020202020204" pitchFamily="34" charset="0"/>
                <a:cs typeface="Arial" panose="020B0604020202020204"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a:p>
        </p:txBody>
      </p:sp>
      <p:sp>
        <p:nvSpPr>
          <p:cNvPr id="33" name="Text Placeholder 49"/>
          <p:cNvSpPr>
            <a:spLocks noGrp="1"/>
          </p:cNvSpPr>
          <p:nvPr>
            <p:ph type="body" sz="quarter" idx="32" hasCustomPrompt="1"/>
          </p:nvPr>
        </p:nvSpPr>
        <p:spPr>
          <a:xfrm>
            <a:off x="330200" y="2312024"/>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anose="020B0604020202020204" pitchFamily="34" charset="0"/>
                <a:cs typeface="Arial" panose="020B0604020202020204" pitchFamily="34" charset="0"/>
              </a:defRPr>
            </a:lvl1pPr>
          </a:lstStyle>
          <a:p>
            <a:pPr lvl="0"/>
            <a:r>
              <a:rPr lang="en-GB" noProof="0"/>
              <a:t>3</a:t>
            </a:r>
          </a:p>
        </p:txBody>
      </p:sp>
      <p:sp>
        <p:nvSpPr>
          <p:cNvPr id="34" name="Table Placeholder 29"/>
          <p:cNvSpPr>
            <a:spLocks noGrp="1"/>
          </p:cNvSpPr>
          <p:nvPr>
            <p:ph type="tbl" sz="quarter" idx="33"/>
          </p:nvPr>
        </p:nvSpPr>
        <p:spPr>
          <a:xfrm>
            <a:off x="987429" y="2822381"/>
            <a:ext cx="5976000" cy="405000"/>
          </a:xfrm>
          <a:prstGeom prst="rect">
            <a:avLst/>
          </a:prstGeom>
          <a:solidFill>
            <a:srgbClr val="D8DCDE"/>
          </a:solidFill>
        </p:spPr>
        <p:txBody>
          <a:bodyPr vert="horz"/>
          <a:lstStyle>
            <a:lvl1pPr marL="0" indent="0">
              <a:buNone/>
              <a:defRPr sz="100">
                <a:latin typeface="Arial" panose="020B0604020202020204" pitchFamily="34" charset="0"/>
                <a:cs typeface="Arial" panose="020B0604020202020204" pitchFamily="34" charset="0"/>
              </a:defRPr>
            </a:lvl1pPr>
          </a:lstStyle>
          <a:p>
            <a:endParaRPr lang="en-GB" noProof="0" dirty="0"/>
          </a:p>
        </p:txBody>
      </p:sp>
      <p:sp>
        <p:nvSpPr>
          <p:cNvPr id="35" name="Text Placeholder 2"/>
          <p:cNvSpPr>
            <a:spLocks noGrp="1"/>
          </p:cNvSpPr>
          <p:nvPr>
            <p:ph type="body" sz="quarter" idx="34"/>
          </p:nvPr>
        </p:nvSpPr>
        <p:spPr>
          <a:xfrm>
            <a:off x="1046699" y="2933945"/>
            <a:ext cx="5718173" cy="295649"/>
          </a:xfrm>
          <a:prstGeom prst="rect">
            <a:avLst/>
          </a:prstGeom>
        </p:spPr>
        <p:txBody>
          <a:bodyPr vert="horz"/>
          <a:lstStyle>
            <a:lvl1pPr marL="0" indent="0">
              <a:lnSpc>
                <a:spcPct val="60000"/>
              </a:lnSpc>
              <a:buNone/>
              <a:defRPr sz="1600" b="1">
                <a:solidFill>
                  <a:srgbClr val="C4CACD"/>
                </a:solidFill>
                <a:latin typeface="Arial" panose="020B0604020202020204" pitchFamily="34" charset="0"/>
                <a:cs typeface="Arial" panose="020B0604020202020204"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6" name="Text Placeholder 49"/>
          <p:cNvSpPr>
            <a:spLocks noGrp="1"/>
          </p:cNvSpPr>
          <p:nvPr>
            <p:ph type="body" sz="quarter" idx="35" hasCustomPrompt="1"/>
          </p:nvPr>
        </p:nvSpPr>
        <p:spPr>
          <a:xfrm>
            <a:off x="330200" y="2822732"/>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anose="020B0604020202020204" pitchFamily="34" charset="0"/>
                <a:cs typeface="Arial" panose="020B0604020202020204" pitchFamily="34" charset="0"/>
              </a:defRPr>
            </a:lvl1pPr>
          </a:lstStyle>
          <a:p>
            <a:pPr lvl="0"/>
            <a:r>
              <a:rPr lang="en-GB" noProof="0"/>
              <a:t>4</a:t>
            </a:r>
          </a:p>
        </p:txBody>
      </p:sp>
      <p:sp>
        <p:nvSpPr>
          <p:cNvPr id="37" name="Table Placeholder 29"/>
          <p:cNvSpPr>
            <a:spLocks noGrp="1"/>
          </p:cNvSpPr>
          <p:nvPr>
            <p:ph type="tbl" sz="quarter" idx="36"/>
          </p:nvPr>
        </p:nvSpPr>
        <p:spPr>
          <a:xfrm>
            <a:off x="987429" y="3330659"/>
            <a:ext cx="5976000" cy="405000"/>
          </a:xfrm>
          <a:prstGeom prst="rect">
            <a:avLst/>
          </a:prstGeom>
          <a:solidFill>
            <a:srgbClr val="D8DCDE"/>
          </a:solidFill>
        </p:spPr>
        <p:txBody>
          <a:bodyPr vert="horz"/>
          <a:lstStyle>
            <a:lvl1pPr marL="0" indent="0">
              <a:buNone/>
              <a:defRPr sz="100">
                <a:latin typeface="Arial" panose="020B0604020202020204" pitchFamily="34" charset="0"/>
                <a:cs typeface="Arial" panose="020B0604020202020204" pitchFamily="34" charset="0"/>
              </a:defRPr>
            </a:lvl1pPr>
          </a:lstStyle>
          <a:p>
            <a:endParaRPr lang="en-GB" noProof="0"/>
          </a:p>
        </p:txBody>
      </p:sp>
      <p:sp>
        <p:nvSpPr>
          <p:cNvPr id="38" name="Text Placeholder 2"/>
          <p:cNvSpPr>
            <a:spLocks noGrp="1"/>
          </p:cNvSpPr>
          <p:nvPr>
            <p:ph type="body" sz="quarter" idx="37"/>
          </p:nvPr>
        </p:nvSpPr>
        <p:spPr>
          <a:xfrm>
            <a:off x="1046699" y="3442222"/>
            <a:ext cx="5718173" cy="295649"/>
          </a:xfrm>
          <a:prstGeom prst="rect">
            <a:avLst/>
          </a:prstGeom>
        </p:spPr>
        <p:txBody>
          <a:bodyPr vert="horz"/>
          <a:lstStyle>
            <a:lvl1pPr marL="0" indent="0">
              <a:lnSpc>
                <a:spcPct val="60000"/>
              </a:lnSpc>
              <a:buNone/>
              <a:defRPr sz="1600" b="1">
                <a:solidFill>
                  <a:srgbClr val="C4CACD"/>
                </a:solidFill>
                <a:latin typeface="Arial" panose="020B0604020202020204" pitchFamily="34" charset="0"/>
                <a:cs typeface="Arial" panose="020B0604020202020204"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9" name="Text Placeholder 49"/>
          <p:cNvSpPr>
            <a:spLocks noGrp="1"/>
          </p:cNvSpPr>
          <p:nvPr>
            <p:ph type="body" sz="quarter" idx="38" hasCustomPrompt="1"/>
          </p:nvPr>
        </p:nvSpPr>
        <p:spPr>
          <a:xfrm>
            <a:off x="330200" y="3331009"/>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anose="020B0604020202020204" pitchFamily="34" charset="0"/>
                <a:cs typeface="Arial" panose="020B0604020202020204" pitchFamily="34" charset="0"/>
              </a:defRPr>
            </a:lvl1pPr>
          </a:lstStyle>
          <a:p>
            <a:pPr lvl="0"/>
            <a:r>
              <a:rPr lang="en-GB" noProof="0"/>
              <a:t>5</a:t>
            </a:r>
          </a:p>
        </p:txBody>
      </p:sp>
      <p:sp>
        <p:nvSpPr>
          <p:cNvPr id="40" name="Table Placeholder 29"/>
          <p:cNvSpPr>
            <a:spLocks noGrp="1"/>
          </p:cNvSpPr>
          <p:nvPr>
            <p:ph type="tbl" sz="quarter" idx="39"/>
          </p:nvPr>
        </p:nvSpPr>
        <p:spPr>
          <a:xfrm>
            <a:off x="987429" y="3846875"/>
            <a:ext cx="5976000" cy="405000"/>
          </a:xfrm>
          <a:prstGeom prst="rect">
            <a:avLst/>
          </a:prstGeom>
          <a:solidFill>
            <a:srgbClr val="D8DCDE"/>
          </a:solidFill>
        </p:spPr>
        <p:txBody>
          <a:bodyPr vert="horz"/>
          <a:lstStyle>
            <a:lvl1pPr marL="0" indent="0">
              <a:buNone/>
              <a:defRPr sz="100">
                <a:latin typeface="Arial" panose="020B0604020202020204" pitchFamily="34" charset="0"/>
                <a:cs typeface="Arial" panose="020B0604020202020204" pitchFamily="34" charset="0"/>
              </a:defRPr>
            </a:lvl1pPr>
          </a:lstStyle>
          <a:p>
            <a:endParaRPr lang="en-GB" noProof="0"/>
          </a:p>
        </p:txBody>
      </p:sp>
      <p:sp>
        <p:nvSpPr>
          <p:cNvPr id="41" name="Text Placeholder 2"/>
          <p:cNvSpPr>
            <a:spLocks noGrp="1"/>
          </p:cNvSpPr>
          <p:nvPr>
            <p:ph type="body" sz="quarter" idx="40"/>
          </p:nvPr>
        </p:nvSpPr>
        <p:spPr>
          <a:xfrm>
            <a:off x="1046699" y="3958439"/>
            <a:ext cx="5718173" cy="295649"/>
          </a:xfrm>
          <a:prstGeom prst="rect">
            <a:avLst/>
          </a:prstGeom>
        </p:spPr>
        <p:txBody>
          <a:bodyPr vert="horz"/>
          <a:lstStyle>
            <a:lvl1pPr marL="0" indent="0">
              <a:lnSpc>
                <a:spcPct val="60000"/>
              </a:lnSpc>
              <a:buNone/>
              <a:defRPr sz="1600" b="1">
                <a:solidFill>
                  <a:srgbClr val="C4CACD"/>
                </a:solidFill>
                <a:latin typeface="Arial" panose="020B0604020202020204" pitchFamily="34" charset="0"/>
                <a:cs typeface="Arial" panose="020B0604020202020204"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a:p>
        </p:txBody>
      </p:sp>
      <p:sp>
        <p:nvSpPr>
          <p:cNvPr id="42" name="Text Placeholder 49"/>
          <p:cNvSpPr>
            <a:spLocks noGrp="1"/>
          </p:cNvSpPr>
          <p:nvPr>
            <p:ph type="body" sz="quarter" idx="41" hasCustomPrompt="1"/>
          </p:nvPr>
        </p:nvSpPr>
        <p:spPr>
          <a:xfrm>
            <a:off x="330200" y="3847226"/>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anose="020B0604020202020204" pitchFamily="34" charset="0"/>
                <a:cs typeface="Arial" panose="020B0604020202020204" pitchFamily="34" charset="0"/>
              </a:defRPr>
            </a:lvl1pPr>
          </a:lstStyle>
          <a:p>
            <a:pPr lvl="0"/>
            <a:r>
              <a:rPr lang="en-GB" noProof="0"/>
              <a:t>6</a:t>
            </a:r>
          </a:p>
        </p:txBody>
      </p:sp>
    </p:spTree>
    <p:extLst>
      <p:ext uri="{BB962C8B-B14F-4D97-AF65-F5344CB8AC3E}">
        <p14:creationId xmlns:p14="http://schemas.microsoft.com/office/powerpoint/2010/main" val="75988133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Nav Contents 3">
    <p:spTree>
      <p:nvGrpSpPr>
        <p:cNvPr id="1" name=""/>
        <p:cNvGrpSpPr/>
        <p:nvPr/>
      </p:nvGrpSpPr>
      <p:grpSpPr>
        <a:xfrm>
          <a:off x="0" y="0"/>
          <a:ext cx="0" cy="0"/>
          <a:chOff x="0" y="0"/>
          <a:chExt cx="0" cy="0"/>
        </a:xfrm>
      </p:grpSpPr>
      <p:sp>
        <p:nvSpPr>
          <p:cNvPr id="32" name="Title 8"/>
          <p:cNvSpPr>
            <a:spLocks noGrp="1"/>
          </p:cNvSpPr>
          <p:nvPr>
            <p:ph type="title" hasCustomPrompt="1"/>
          </p:nvPr>
        </p:nvSpPr>
        <p:spPr>
          <a:xfrm>
            <a:off x="237061" y="144000"/>
            <a:ext cx="8280000" cy="504000"/>
          </a:xfrm>
          <a:prstGeom prst="rect">
            <a:avLst/>
          </a:prstGeom>
        </p:spPr>
        <p:txBody>
          <a:bodyPr vert="horz"/>
          <a:lstStyle>
            <a:lvl1pPr algn="l">
              <a:lnSpc>
                <a:spcPct val="100000"/>
              </a:lnSpc>
              <a:defRPr sz="2400" b="1" baseline="0">
                <a:solidFill>
                  <a:schemeClr val="tx2"/>
                </a:solidFill>
                <a:latin typeface="Arial" panose="020B0604020202020204" pitchFamily="34" charset="0"/>
                <a:cs typeface="Arial" panose="020B0604020202020204" pitchFamily="34" charset="0"/>
              </a:defRPr>
            </a:lvl1pPr>
          </a:lstStyle>
          <a:p>
            <a:r>
              <a:rPr lang="en-GB" noProof="0" dirty="0"/>
              <a:t>Click to add navigation 3 title</a:t>
            </a:r>
          </a:p>
        </p:txBody>
      </p:sp>
      <p:sp>
        <p:nvSpPr>
          <p:cNvPr id="23" name="Table Placeholder 29"/>
          <p:cNvSpPr>
            <a:spLocks noGrp="1"/>
          </p:cNvSpPr>
          <p:nvPr>
            <p:ph type="tbl" sz="quarter" idx="15"/>
          </p:nvPr>
        </p:nvSpPr>
        <p:spPr>
          <a:xfrm>
            <a:off x="987429" y="1298350"/>
            <a:ext cx="5976000" cy="405000"/>
          </a:xfrm>
          <a:prstGeom prst="rect">
            <a:avLst/>
          </a:prstGeom>
          <a:solidFill>
            <a:srgbClr val="D8DCDE"/>
          </a:solidFill>
        </p:spPr>
        <p:txBody>
          <a:bodyPr vert="horz"/>
          <a:lstStyle>
            <a:lvl1pPr marL="0" indent="0">
              <a:buNone/>
              <a:defRPr sz="100">
                <a:latin typeface="Arial" panose="020B0604020202020204" pitchFamily="34" charset="0"/>
                <a:cs typeface="Arial" panose="020B0604020202020204" pitchFamily="34" charset="0"/>
              </a:defRPr>
            </a:lvl1pPr>
          </a:lstStyle>
          <a:p>
            <a:endParaRPr lang="en-GB" noProof="0"/>
          </a:p>
        </p:txBody>
      </p:sp>
      <p:sp>
        <p:nvSpPr>
          <p:cNvPr id="24" name="Text Placeholder 2"/>
          <p:cNvSpPr>
            <a:spLocks noGrp="1"/>
          </p:cNvSpPr>
          <p:nvPr>
            <p:ph type="body" sz="quarter" idx="14"/>
          </p:nvPr>
        </p:nvSpPr>
        <p:spPr>
          <a:xfrm>
            <a:off x="1046699" y="1409914"/>
            <a:ext cx="5718173" cy="295649"/>
          </a:xfrm>
          <a:prstGeom prst="rect">
            <a:avLst/>
          </a:prstGeom>
        </p:spPr>
        <p:txBody>
          <a:bodyPr vert="horz"/>
          <a:lstStyle>
            <a:lvl1pPr marL="0" indent="0">
              <a:lnSpc>
                <a:spcPct val="60000"/>
              </a:lnSpc>
              <a:buNone/>
              <a:defRPr sz="1600" b="1">
                <a:solidFill>
                  <a:srgbClr val="C4CACD"/>
                </a:solidFill>
                <a:latin typeface="Arial" panose="020B0604020202020204" pitchFamily="34" charset="0"/>
                <a:cs typeface="Arial" panose="020B0604020202020204"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25" name="Text Placeholder 49"/>
          <p:cNvSpPr>
            <a:spLocks noGrp="1"/>
          </p:cNvSpPr>
          <p:nvPr>
            <p:ph type="body" sz="quarter" idx="26" hasCustomPrompt="1"/>
          </p:nvPr>
        </p:nvSpPr>
        <p:spPr>
          <a:xfrm>
            <a:off x="330200" y="1298700"/>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anose="020B0604020202020204" pitchFamily="34" charset="0"/>
                <a:cs typeface="Arial" panose="020B0604020202020204" pitchFamily="34" charset="0"/>
              </a:defRPr>
            </a:lvl1pPr>
          </a:lstStyle>
          <a:p>
            <a:pPr lvl="0"/>
            <a:r>
              <a:rPr lang="en-GB" noProof="0"/>
              <a:t>1</a:t>
            </a:r>
          </a:p>
        </p:txBody>
      </p:sp>
      <p:sp>
        <p:nvSpPr>
          <p:cNvPr id="26" name="Table Placeholder 29"/>
          <p:cNvSpPr>
            <a:spLocks noGrp="1"/>
          </p:cNvSpPr>
          <p:nvPr>
            <p:ph type="tbl" sz="quarter" idx="27"/>
          </p:nvPr>
        </p:nvSpPr>
        <p:spPr>
          <a:xfrm>
            <a:off x="987429" y="1802617"/>
            <a:ext cx="5976000" cy="405000"/>
          </a:xfrm>
          <a:prstGeom prst="rect">
            <a:avLst/>
          </a:prstGeom>
          <a:solidFill>
            <a:srgbClr val="D8DCDE"/>
          </a:solidFill>
        </p:spPr>
        <p:txBody>
          <a:bodyPr vert="horz"/>
          <a:lstStyle>
            <a:lvl1pPr marL="0" indent="0">
              <a:buNone/>
              <a:defRPr sz="100">
                <a:latin typeface="Arial" panose="020B0604020202020204" pitchFamily="34" charset="0"/>
                <a:cs typeface="Arial" panose="020B0604020202020204" pitchFamily="34" charset="0"/>
              </a:defRPr>
            </a:lvl1pPr>
          </a:lstStyle>
          <a:p>
            <a:endParaRPr lang="en-GB" noProof="0"/>
          </a:p>
        </p:txBody>
      </p:sp>
      <p:sp>
        <p:nvSpPr>
          <p:cNvPr id="28" name="Text Placeholder 2"/>
          <p:cNvSpPr>
            <a:spLocks noGrp="1"/>
          </p:cNvSpPr>
          <p:nvPr>
            <p:ph type="body" sz="quarter" idx="28"/>
          </p:nvPr>
        </p:nvSpPr>
        <p:spPr>
          <a:xfrm>
            <a:off x="1046699" y="1914181"/>
            <a:ext cx="5718173" cy="295649"/>
          </a:xfrm>
          <a:prstGeom prst="rect">
            <a:avLst/>
          </a:prstGeom>
        </p:spPr>
        <p:txBody>
          <a:bodyPr vert="horz"/>
          <a:lstStyle>
            <a:lvl1pPr marL="0" indent="0">
              <a:lnSpc>
                <a:spcPct val="60000"/>
              </a:lnSpc>
              <a:buNone/>
              <a:defRPr sz="1600" b="1" baseline="0">
                <a:solidFill>
                  <a:srgbClr val="C4CACD"/>
                </a:solidFill>
                <a:latin typeface="Arial" panose="020B0604020202020204" pitchFamily="34" charset="0"/>
                <a:cs typeface="Arial" panose="020B0604020202020204"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29" name="Text Placeholder 49"/>
          <p:cNvSpPr>
            <a:spLocks noGrp="1"/>
          </p:cNvSpPr>
          <p:nvPr>
            <p:ph type="body" sz="quarter" idx="29" hasCustomPrompt="1"/>
          </p:nvPr>
        </p:nvSpPr>
        <p:spPr>
          <a:xfrm>
            <a:off x="330200" y="1802967"/>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anose="020B0604020202020204" pitchFamily="34" charset="0"/>
                <a:cs typeface="Arial" panose="020B0604020202020204" pitchFamily="34" charset="0"/>
              </a:defRPr>
            </a:lvl1pPr>
          </a:lstStyle>
          <a:p>
            <a:pPr lvl="0"/>
            <a:r>
              <a:rPr lang="en-GB" noProof="0" dirty="0"/>
              <a:t>2</a:t>
            </a:r>
          </a:p>
        </p:txBody>
      </p:sp>
      <p:sp>
        <p:nvSpPr>
          <p:cNvPr id="30" name="Table Placeholder 29"/>
          <p:cNvSpPr>
            <a:spLocks noGrp="1"/>
          </p:cNvSpPr>
          <p:nvPr>
            <p:ph type="tbl" sz="quarter" idx="30"/>
          </p:nvPr>
        </p:nvSpPr>
        <p:spPr>
          <a:xfrm>
            <a:off x="987429" y="2311673"/>
            <a:ext cx="5976000" cy="405000"/>
          </a:xfrm>
          <a:prstGeom prst="rect">
            <a:avLst/>
          </a:prstGeom>
          <a:solidFill>
            <a:srgbClr val="D8DCDE"/>
          </a:solidFill>
        </p:spPr>
        <p:txBody>
          <a:bodyPr vert="horz"/>
          <a:lstStyle>
            <a:lvl1pPr marL="0" indent="0">
              <a:buNone/>
              <a:defRPr sz="100">
                <a:latin typeface="Arial" panose="020B0604020202020204" pitchFamily="34" charset="0"/>
                <a:cs typeface="Arial" panose="020B0604020202020204" pitchFamily="34" charset="0"/>
              </a:defRPr>
            </a:lvl1pPr>
          </a:lstStyle>
          <a:p>
            <a:endParaRPr lang="en-GB" noProof="0"/>
          </a:p>
        </p:txBody>
      </p:sp>
      <p:sp>
        <p:nvSpPr>
          <p:cNvPr id="31" name="Text Placeholder 2"/>
          <p:cNvSpPr>
            <a:spLocks noGrp="1"/>
          </p:cNvSpPr>
          <p:nvPr>
            <p:ph type="body" sz="quarter" idx="31"/>
          </p:nvPr>
        </p:nvSpPr>
        <p:spPr>
          <a:xfrm>
            <a:off x="1046699" y="2423237"/>
            <a:ext cx="5718173" cy="295649"/>
          </a:xfrm>
          <a:prstGeom prst="rect">
            <a:avLst/>
          </a:prstGeom>
        </p:spPr>
        <p:txBody>
          <a:bodyPr vert="horz"/>
          <a:lstStyle>
            <a:lvl1pPr marL="0" indent="0">
              <a:lnSpc>
                <a:spcPct val="60000"/>
              </a:lnSpc>
              <a:buNone/>
              <a:defRPr sz="1600" b="1">
                <a:solidFill>
                  <a:srgbClr val="830051"/>
                </a:solidFill>
                <a:latin typeface="Arial" panose="020B0604020202020204" pitchFamily="34" charset="0"/>
                <a:cs typeface="Arial" panose="020B0604020202020204"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3" name="Text Placeholder 49"/>
          <p:cNvSpPr>
            <a:spLocks noGrp="1"/>
          </p:cNvSpPr>
          <p:nvPr>
            <p:ph type="body" sz="quarter" idx="32" hasCustomPrompt="1"/>
          </p:nvPr>
        </p:nvSpPr>
        <p:spPr>
          <a:xfrm>
            <a:off x="330200" y="2312024"/>
            <a:ext cx="540000" cy="405000"/>
          </a:xfrm>
          <a:prstGeom prst="rect">
            <a:avLst/>
          </a:prstGeom>
          <a:solidFill>
            <a:srgbClr val="D8DCDE"/>
          </a:solidFill>
          <a:ln w="19050" cmpd="sng">
            <a:noFill/>
          </a:ln>
        </p:spPr>
        <p:txBody>
          <a:bodyPr vert="horz" anchor="ctr"/>
          <a:lstStyle>
            <a:lvl1pPr marL="0" indent="0" algn="ctr">
              <a:lnSpc>
                <a:spcPct val="90000"/>
              </a:lnSpc>
              <a:spcBef>
                <a:spcPts val="0"/>
              </a:spcBef>
              <a:buNone/>
              <a:defRPr sz="1800" b="1">
                <a:solidFill>
                  <a:schemeClr val="tx2"/>
                </a:solidFill>
                <a:latin typeface="Arial" panose="020B0604020202020204" pitchFamily="34" charset="0"/>
                <a:cs typeface="Arial" panose="020B0604020202020204" pitchFamily="34" charset="0"/>
              </a:defRPr>
            </a:lvl1pPr>
          </a:lstStyle>
          <a:p>
            <a:pPr lvl="0"/>
            <a:r>
              <a:rPr lang="en-GB" noProof="0" dirty="0"/>
              <a:t>3</a:t>
            </a:r>
          </a:p>
        </p:txBody>
      </p:sp>
      <p:sp>
        <p:nvSpPr>
          <p:cNvPr id="34" name="Table Placeholder 29"/>
          <p:cNvSpPr>
            <a:spLocks noGrp="1"/>
          </p:cNvSpPr>
          <p:nvPr>
            <p:ph type="tbl" sz="quarter" idx="33"/>
          </p:nvPr>
        </p:nvSpPr>
        <p:spPr>
          <a:xfrm>
            <a:off x="987429" y="2822381"/>
            <a:ext cx="5976000" cy="405000"/>
          </a:xfrm>
          <a:prstGeom prst="rect">
            <a:avLst/>
          </a:prstGeom>
          <a:solidFill>
            <a:srgbClr val="D8DCDE"/>
          </a:solidFill>
        </p:spPr>
        <p:txBody>
          <a:bodyPr vert="horz"/>
          <a:lstStyle>
            <a:lvl1pPr marL="0" indent="0">
              <a:buNone/>
              <a:defRPr sz="100">
                <a:latin typeface="Arial" panose="020B0604020202020204" pitchFamily="34" charset="0"/>
                <a:cs typeface="Arial" panose="020B0604020202020204" pitchFamily="34" charset="0"/>
              </a:defRPr>
            </a:lvl1pPr>
          </a:lstStyle>
          <a:p>
            <a:endParaRPr lang="en-GB" noProof="0" dirty="0"/>
          </a:p>
        </p:txBody>
      </p:sp>
      <p:sp>
        <p:nvSpPr>
          <p:cNvPr id="35" name="Text Placeholder 2"/>
          <p:cNvSpPr>
            <a:spLocks noGrp="1"/>
          </p:cNvSpPr>
          <p:nvPr>
            <p:ph type="body" sz="quarter" idx="34"/>
          </p:nvPr>
        </p:nvSpPr>
        <p:spPr>
          <a:xfrm>
            <a:off x="1046699" y="2933945"/>
            <a:ext cx="5718173" cy="295649"/>
          </a:xfrm>
          <a:prstGeom prst="rect">
            <a:avLst/>
          </a:prstGeom>
        </p:spPr>
        <p:txBody>
          <a:bodyPr vert="horz"/>
          <a:lstStyle>
            <a:lvl1pPr marL="0" indent="0">
              <a:lnSpc>
                <a:spcPct val="60000"/>
              </a:lnSpc>
              <a:buNone/>
              <a:defRPr sz="1600" b="1">
                <a:solidFill>
                  <a:srgbClr val="C4CACD"/>
                </a:solidFill>
                <a:latin typeface="Arial" panose="020B0604020202020204" pitchFamily="34" charset="0"/>
                <a:cs typeface="Arial" panose="020B0604020202020204"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6" name="Text Placeholder 49"/>
          <p:cNvSpPr>
            <a:spLocks noGrp="1"/>
          </p:cNvSpPr>
          <p:nvPr>
            <p:ph type="body" sz="quarter" idx="35" hasCustomPrompt="1"/>
          </p:nvPr>
        </p:nvSpPr>
        <p:spPr>
          <a:xfrm>
            <a:off x="330200" y="2822732"/>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anose="020B0604020202020204" pitchFamily="34" charset="0"/>
                <a:cs typeface="Arial" panose="020B0604020202020204" pitchFamily="34" charset="0"/>
              </a:defRPr>
            </a:lvl1pPr>
          </a:lstStyle>
          <a:p>
            <a:pPr lvl="0"/>
            <a:r>
              <a:rPr lang="en-GB" noProof="0"/>
              <a:t>4</a:t>
            </a:r>
          </a:p>
        </p:txBody>
      </p:sp>
      <p:sp>
        <p:nvSpPr>
          <p:cNvPr id="37" name="Table Placeholder 29"/>
          <p:cNvSpPr>
            <a:spLocks noGrp="1"/>
          </p:cNvSpPr>
          <p:nvPr>
            <p:ph type="tbl" sz="quarter" idx="36"/>
          </p:nvPr>
        </p:nvSpPr>
        <p:spPr>
          <a:xfrm>
            <a:off x="987429" y="3330659"/>
            <a:ext cx="5976000" cy="405000"/>
          </a:xfrm>
          <a:prstGeom prst="rect">
            <a:avLst/>
          </a:prstGeom>
          <a:solidFill>
            <a:srgbClr val="D8DCDE"/>
          </a:solidFill>
        </p:spPr>
        <p:txBody>
          <a:bodyPr vert="horz"/>
          <a:lstStyle>
            <a:lvl1pPr marL="0" indent="0">
              <a:buNone/>
              <a:defRPr sz="100">
                <a:latin typeface="Arial" panose="020B0604020202020204" pitchFamily="34" charset="0"/>
                <a:cs typeface="Arial" panose="020B0604020202020204" pitchFamily="34" charset="0"/>
              </a:defRPr>
            </a:lvl1pPr>
          </a:lstStyle>
          <a:p>
            <a:endParaRPr lang="en-GB" noProof="0"/>
          </a:p>
        </p:txBody>
      </p:sp>
      <p:sp>
        <p:nvSpPr>
          <p:cNvPr id="38" name="Text Placeholder 2"/>
          <p:cNvSpPr>
            <a:spLocks noGrp="1"/>
          </p:cNvSpPr>
          <p:nvPr>
            <p:ph type="body" sz="quarter" idx="37"/>
          </p:nvPr>
        </p:nvSpPr>
        <p:spPr>
          <a:xfrm>
            <a:off x="1046699" y="3442222"/>
            <a:ext cx="5718173" cy="295649"/>
          </a:xfrm>
          <a:prstGeom prst="rect">
            <a:avLst/>
          </a:prstGeom>
        </p:spPr>
        <p:txBody>
          <a:bodyPr vert="horz"/>
          <a:lstStyle>
            <a:lvl1pPr marL="0" indent="0">
              <a:lnSpc>
                <a:spcPct val="60000"/>
              </a:lnSpc>
              <a:buNone/>
              <a:defRPr sz="1600" b="1">
                <a:solidFill>
                  <a:srgbClr val="C4CACD"/>
                </a:solidFill>
                <a:latin typeface="Arial" panose="020B0604020202020204" pitchFamily="34" charset="0"/>
                <a:cs typeface="Arial" panose="020B0604020202020204"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9" name="Text Placeholder 49"/>
          <p:cNvSpPr>
            <a:spLocks noGrp="1"/>
          </p:cNvSpPr>
          <p:nvPr>
            <p:ph type="body" sz="quarter" idx="38" hasCustomPrompt="1"/>
          </p:nvPr>
        </p:nvSpPr>
        <p:spPr>
          <a:xfrm>
            <a:off x="330200" y="3331009"/>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anose="020B0604020202020204" pitchFamily="34" charset="0"/>
                <a:cs typeface="Arial" panose="020B0604020202020204" pitchFamily="34" charset="0"/>
              </a:defRPr>
            </a:lvl1pPr>
          </a:lstStyle>
          <a:p>
            <a:pPr lvl="0"/>
            <a:r>
              <a:rPr lang="en-GB" noProof="0"/>
              <a:t>5</a:t>
            </a:r>
          </a:p>
        </p:txBody>
      </p:sp>
      <p:sp>
        <p:nvSpPr>
          <p:cNvPr id="40" name="Table Placeholder 29"/>
          <p:cNvSpPr>
            <a:spLocks noGrp="1"/>
          </p:cNvSpPr>
          <p:nvPr>
            <p:ph type="tbl" sz="quarter" idx="39"/>
          </p:nvPr>
        </p:nvSpPr>
        <p:spPr>
          <a:xfrm>
            <a:off x="987429" y="3846875"/>
            <a:ext cx="5976000" cy="405000"/>
          </a:xfrm>
          <a:prstGeom prst="rect">
            <a:avLst/>
          </a:prstGeom>
          <a:solidFill>
            <a:srgbClr val="D8DCDE"/>
          </a:solidFill>
        </p:spPr>
        <p:txBody>
          <a:bodyPr vert="horz"/>
          <a:lstStyle>
            <a:lvl1pPr marL="0" indent="0">
              <a:buNone/>
              <a:defRPr sz="100">
                <a:latin typeface="Arial" panose="020B0604020202020204" pitchFamily="34" charset="0"/>
                <a:cs typeface="Arial" panose="020B0604020202020204" pitchFamily="34" charset="0"/>
              </a:defRPr>
            </a:lvl1pPr>
          </a:lstStyle>
          <a:p>
            <a:endParaRPr lang="en-GB" noProof="0"/>
          </a:p>
        </p:txBody>
      </p:sp>
      <p:sp>
        <p:nvSpPr>
          <p:cNvPr id="41" name="Text Placeholder 2"/>
          <p:cNvSpPr>
            <a:spLocks noGrp="1"/>
          </p:cNvSpPr>
          <p:nvPr>
            <p:ph type="body" sz="quarter" idx="40"/>
          </p:nvPr>
        </p:nvSpPr>
        <p:spPr>
          <a:xfrm>
            <a:off x="1046699" y="3958439"/>
            <a:ext cx="5718173" cy="295649"/>
          </a:xfrm>
          <a:prstGeom prst="rect">
            <a:avLst/>
          </a:prstGeom>
        </p:spPr>
        <p:txBody>
          <a:bodyPr vert="horz"/>
          <a:lstStyle>
            <a:lvl1pPr marL="0" indent="0">
              <a:lnSpc>
                <a:spcPct val="60000"/>
              </a:lnSpc>
              <a:buNone/>
              <a:defRPr sz="1600" b="1">
                <a:solidFill>
                  <a:srgbClr val="C4CACD"/>
                </a:solidFill>
                <a:latin typeface="Arial" panose="020B0604020202020204" pitchFamily="34" charset="0"/>
                <a:cs typeface="Arial" panose="020B0604020202020204"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a:p>
        </p:txBody>
      </p:sp>
      <p:sp>
        <p:nvSpPr>
          <p:cNvPr id="42" name="Text Placeholder 49"/>
          <p:cNvSpPr>
            <a:spLocks noGrp="1"/>
          </p:cNvSpPr>
          <p:nvPr>
            <p:ph type="body" sz="quarter" idx="41" hasCustomPrompt="1"/>
          </p:nvPr>
        </p:nvSpPr>
        <p:spPr>
          <a:xfrm>
            <a:off x="330200" y="3847226"/>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anose="020B0604020202020204" pitchFamily="34" charset="0"/>
                <a:cs typeface="Arial" panose="020B0604020202020204" pitchFamily="34" charset="0"/>
              </a:defRPr>
            </a:lvl1pPr>
          </a:lstStyle>
          <a:p>
            <a:pPr lvl="0"/>
            <a:r>
              <a:rPr lang="en-GB" noProof="0"/>
              <a:t>6</a:t>
            </a:r>
          </a:p>
        </p:txBody>
      </p:sp>
      <p:sp>
        <p:nvSpPr>
          <p:cNvPr id="27"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anose="020B0604020202020204" pitchFamily="34" charset="0"/>
                <a:cs typeface="Arial" panose="020B0604020202020204" pitchFamily="34" charset="0"/>
              </a:defRPr>
            </a:lvl1pPr>
          </a:lstStyle>
          <a:p>
            <a:fld id="{3C4F54F3-C349-4609-AFEE-01462D5C7942}" type="slidenum">
              <a:rPr lang="en-GB" smtClean="0"/>
              <a:t>‹#›</a:t>
            </a:fld>
            <a:endParaRPr lang="en-GB" dirty="0"/>
          </a:p>
        </p:txBody>
      </p:sp>
    </p:spTree>
    <p:extLst>
      <p:ext uri="{BB962C8B-B14F-4D97-AF65-F5344CB8AC3E}">
        <p14:creationId xmlns:p14="http://schemas.microsoft.com/office/powerpoint/2010/main" val="13935609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Nav Contents 4">
    <p:spTree>
      <p:nvGrpSpPr>
        <p:cNvPr id="1" name=""/>
        <p:cNvGrpSpPr/>
        <p:nvPr/>
      </p:nvGrpSpPr>
      <p:grpSpPr>
        <a:xfrm>
          <a:off x="0" y="0"/>
          <a:ext cx="0" cy="0"/>
          <a:chOff x="0" y="0"/>
          <a:chExt cx="0" cy="0"/>
        </a:xfrm>
      </p:grpSpPr>
      <p:sp>
        <p:nvSpPr>
          <p:cNvPr id="32" name="Title 8"/>
          <p:cNvSpPr>
            <a:spLocks noGrp="1"/>
          </p:cNvSpPr>
          <p:nvPr>
            <p:ph type="title" hasCustomPrompt="1"/>
          </p:nvPr>
        </p:nvSpPr>
        <p:spPr>
          <a:xfrm>
            <a:off x="237061" y="144000"/>
            <a:ext cx="8280000" cy="504000"/>
          </a:xfrm>
          <a:prstGeom prst="rect">
            <a:avLst/>
          </a:prstGeom>
        </p:spPr>
        <p:txBody>
          <a:bodyPr vert="horz"/>
          <a:lstStyle>
            <a:lvl1pPr algn="l">
              <a:lnSpc>
                <a:spcPct val="100000"/>
              </a:lnSpc>
              <a:defRPr sz="2400" b="1" baseline="0">
                <a:solidFill>
                  <a:schemeClr val="tx2"/>
                </a:solidFill>
                <a:latin typeface="Arial" panose="020B0604020202020204" pitchFamily="34" charset="0"/>
                <a:cs typeface="Arial" panose="020B0604020202020204" pitchFamily="34" charset="0"/>
              </a:defRPr>
            </a:lvl1pPr>
          </a:lstStyle>
          <a:p>
            <a:r>
              <a:rPr lang="en-GB" noProof="0" dirty="0"/>
              <a:t>Click to add navigation 4 title</a:t>
            </a:r>
          </a:p>
        </p:txBody>
      </p:sp>
      <p:sp>
        <p:nvSpPr>
          <p:cNvPr id="23" name="Table Placeholder 29"/>
          <p:cNvSpPr>
            <a:spLocks noGrp="1"/>
          </p:cNvSpPr>
          <p:nvPr>
            <p:ph type="tbl" sz="quarter" idx="15"/>
          </p:nvPr>
        </p:nvSpPr>
        <p:spPr>
          <a:xfrm>
            <a:off x="987429" y="1298350"/>
            <a:ext cx="5976000" cy="405000"/>
          </a:xfrm>
          <a:prstGeom prst="rect">
            <a:avLst/>
          </a:prstGeom>
          <a:solidFill>
            <a:srgbClr val="D8DCDE"/>
          </a:solidFill>
        </p:spPr>
        <p:txBody>
          <a:bodyPr vert="horz"/>
          <a:lstStyle>
            <a:lvl1pPr marL="0" indent="0">
              <a:buNone/>
              <a:defRPr sz="100">
                <a:latin typeface="Arial" panose="020B0604020202020204" pitchFamily="34" charset="0"/>
                <a:cs typeface="Arial" panose="020B0604020202020204" pitchFamily="34" charset="0"/>
              </a:defRPr>
            </a:lvl1pPr>
          </a:lstStyle>
          <a:p>
            <a:endParaRPr lang="en-GB" noProof="0"/>
          </a:p>
        </p:txBody>
      </p:sp>
      <p:sp>
        <p:nvSpPr>
          <p:cNvPr id="24" name="Text Placeholder 2"/>
          <p:cNvSpPr>
            <a:spLocks noGrp="1"/>
          </p:cNvSpPr>
          <p:nvPr>
            <p:ph type="body" sz="quarter" idx="14"/>
          </p:nvPr>
        </p:nvSpPr>
        <p:spPr>
          <a:xfrm>
            <a:off x="1046699" y="1409914"/>
            <a:ext cx="5718173" cy="295649"/>
          </a:xfrm>
          <a:prstGeom prst="rect">
            <a:avLst/>
          </a:prstGeom>
        </p:spPr>
        <p:txBody>
          <a:bodyPr vert="horz"/>
          <a:lstStyle>
            <a:lvl1pPr marL="0" indent="0">
              <a:lnSpc>
                <a:spcPct val="60000"/>
              </a:lnSpc>
              <a:buNone/>
              <a:defRPr sz="1600" b="1">
                <a:solidFill>
                  <a:srgbClr val="C4CACD"/>
                </a:solidFill>
                <a:latin typeface="Arial" panose="020B0604020202020204" pitchFamily="34" charset="0"/>
                <a:cs typeface="Arial" panose="020B0604020202020204"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25" name="Text Placeholder 49"/>
          <p:cNvSpPr>
            <a:spLocks noGrp="1"/>
          </p:cNvSpPr>
          <p:nvPr>
            <p:ph type="body" sz="quarter" idx="26" hasCustomPrompt="1"/>
          </p:nvPr>
        </p:nvSpPr>
        <p:spPr>
          <a:xfrm>
            <a:off x="330200" y="1298700"/>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anose="020B0604020202020204" pitchFamily="34" charset="0"/>
                <a:cs typeface="Arial" panose="020B0604020202020204" pitchFamily="34" charset="0"/>
              </a:defRPr>
            </a:lvl1pPr>
          </a:lstStyle>
          <a:p>
            <a:pPr lvl="0"/>
            <a:r>
              <a:rPr lang="en-GB" noProof="0"/>
              <a:t>1</a:t>
            </a:r>
          </a:p>
        </p:txBody>
      </p:sp>
      <p:sp>
        <p:nvSpPr>
          <p:cNvPr id="26" name="Table Placeholder 29"/>
          <p:cNvSpPr>
            <a:spLocks noGrp="1"/>
          </p:cNvSpPr>
          <p:nvPr>
            <p:ph type="tbl" sz="quarter" idx="27"/>
          </p:nvPr>
        </p:nvSpPr>
        <p:spPr>
          <a:xfrm>
            <a:off x="987429" y="1802617"/>
            <a:ext cx="5976000" cy="405000"/>
          </a:xfrm>
          <a:prstGeom prst="rect">
            <a:avLst/>
          </a:prstGeom>
          <a:solidFill>
            <a:srgbClr val="D8DCDE"/>
          </a:solidFill>
        </p:spPr>
        <p:txBody>
          <a:bodyPr vert="horz"/>
          <a:lstStyle>
            <a:lvl1pPr marL="0" indent="0">
              <a:buNone/>
              <a:defRPr sz="100">
                <a:latin typeface="Arial" panose="020B0604020202020204" pitchFamily="34" charset="0"/>
                <a:cs typeface="Arial" panose="020B0604020202020204" pitchFamily="34" charset="0"/>
              </a:defRPr>
            </a:lvl1pPr>
          </a:lstStyle>
          <a:p>
            <a:endParaRPr lang="en-GB" noProof="0"/>
          </a:p>
        </p:txBody>
      </p:sp>
      <p:sp>
        <p:nvSpPr>
          <p:cNvPr id="28" name="Text Placeholder 2"/>
          <p:cNvSpPr>
            <a:spLocks noGrp="1"/>
          </p:cNvSpPr>
          <p:nvPr>
            <p:ph type="body" sz="quarter" idx="28"/>
          </p:nvPr>
        </p:nvSpPr>
        <p:spPr>
          <a:xfrm>
            <a:off x="1046699" y="1914181"/>
            <a:ext cx="5718173" cy="295649"/>
          </a:xfrm>
          <a:prstGeom prst="rect">
            <a:avLst/>
          </a:prstGeom>
        </p:spPr>
        <p:txBody>
          <a:bodyPr vert="horz"/>
          <a:lstStyle>
            <a:lvl1pPr marL="0" indent="0">
              <a:lnSpc>
                <a:spcPct val="60000"/>
              </a:lnSpc>
              <a:buNone/>
              <a:defRPr sz="1600" b="1" baseline="0">
                <a:solidFill>
                  <a:srgbClr val="C4CACD"/>
                </a:solidFill>
                <a:latin typeface="Arial" panose="020B0604020202020204" pitchFamily="34" charset="0"/>
                <a:cs typeface="Arial" panose="020B0604020202020204"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29" name="Text Placeholder 49"/>
          <p:cNvSpPr>
            <a:spLocks noGrp="1"/>
          </p:cNvSpPr>
          <p:nvPr>
            <p:ph type="body" sz="quarter" idx="29" hasCustomPrompt="1"/>
          </p:nvPr>
        </p:nvSpPr>
        <p:spPr>
          <a:xfrm>
            <a:off x="330200" y="1802967"/>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anose="020B0604020202020204" pitchFamily="34" charset="0"/>
                <a:cs typeface="Arial" panose="020B0604020202020204" pitchFamily="34" charset="0"/>
              </a:defRPr>
            </a:lvl1pPr>
          </a:lstStyle>
          <a:p>
            <a:pPr lvl="0"/>
            <a:r>
              <a:rPr lang="en-GB" noProof="0" dirty="0"/>
              <a:t>2</a:t>
            </a:r>
          </a:p>
        </p:txBody>
      </p:sp>
      <p:sp>
        <p:nvSpPr>
          <p:cNvPr id="30" name="Table Placeholder 29"/>
          <p:cNvSpPr>
            <a:spLocks noGrp="1"/>
          </p:cNvSpPr>
          <p:nvPr>
            <p:ph type="tbl" sz="quarter" idx="30"/>
          </p:nvPr>
        </p:nvSpPr>
        <p:spPr>
          <a:xfrm>
            <a:off x="987429" y="2311673"/>
            <a:ext cx="5976000" cy="405000"/>
          </a:xfrm>
          <a:prstGeom prst="rect">
            <a:avLst/>
          </a:prstGeom>
          <a:solidFill>
            <a:srgbClr val="D8DCDE"/>
          </a:solidFill>
        </p:spPr>
        <p:txBody>
          <a:bodyPr vert="horz"/>
          <a:lstStyle>
            <a:lvl1pPr marL="0" indent="0">
              <a:buNone/>
              <a:defRPr sz="100">
                <a:latin typeface="Arial" panose="020B0604020202020204" pitchFamily="34" charset="0"/>
                <a:cs typeface="Arial" panose="020B0604020202020204" pitchFamily="34" charset="0"/>
              </a:defRPr>
            </a:lvl1pPr>
          </a:lstStyle>
          <a:p>
            <a:endParaRPr lang="en-GB" noProof="0"/>
          </a:p>
        </p:txBody>
      </p:sp>
      <p:sp>
        <p:nvSpPr>
          <p:cNvPr id="31" name="Text Placeholder 2"/>
          <p:cNvSpPr>
            <a:spLocks noGrp="1"/>
          </p:cNvSpPr>
          <p:nvPr>
            <p:ph type="body" sz="quarter" idx="31"/>
          </p:nvPr>
        </p:nvSpPr>
        <p:spPr>
          <a:xfrm>
            <a:off x="1046699" y="2423237"/>
            <a:ext cx="5718173" cy="295649"/>
          </a:xfrm>
          <a:prstGeom prst="rect">
            <a:avLst/>
          </a:prstGeom>
        </p:spPr>
        <p:txBody>
          <a:bodyPr vert="horz"/>
          <a:lstStyle>
            <a:lvl1pPr marL="0" indent="0">
              <a:lnSpc>
                <a:spcPct val="60000"/>
              </a:lnSpc>
              <a:buNone/>
              <a:defRPr sz="1600" b="1">
                <a:solidFill>
                  <a:srgbClr val="C4CACD"/>
                </a:solidFill>
                <a:latin typeface="Arial" panose="020B0604020202020204" pitchFamily="34" charset="0"/>
                <a:cs typeface="Arial" panose="020B0604020202020204"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3" name="Text Placeholder 49"/>
          <p:cNvSpPr>
            <a:spLocks noGrp="1"/>
          </p:cNvSpPr>
          <p:nvPr>
            <p:ph type="body" sz="quarter" idx="32" hasCustomPrompt="1"/>
          </p:nvPr>
        </p:nvSpPr>
        <p:spPr>
          <a:xfrm>
            <a:off x="330200" y="2312024"/>
            <a:ext cx="540000" cy="405000"/>
          </a:xfrm>
          <a:prstGeom prst="rect">
            <a:avLst/>
          </a:prstGeom>
          <a:solidFill>
            <a:srgbClr val="830051"/>
          </a:solidFill>
          <a:ln w="19050" cmpd="sng">
            <a:noFill/>
          </a:ln>
        </p:spPr>
        <p:txBody>
          <a:bodyPr vert="horz" anchor="ctr"/>
          <a:lstStyle>
            <a:lvl1pPr marL="0" indent="0" algn="ctr">
              <a:lnSpc>
                <a:spcPct val="90000"/>
              </a:lnSpc>
              <a:spcBef>
                <a:spcPts val="0"/>
              </a:spcBef>
              <a:buNone/>
              <a:defRPr sz="1800" b="1">
                <a:solidFill>
                  <a:srgbClr val="C4CACD"/>
                </a:solidFill>
                <a:latin typeface="Arial" panose="020B0604020202020204" pitchFamily="34" charset="0"/>
                <a:cs typeface="Arial" panose="020B0604020202020204" pitchFamily="34" charset="0"/>
              </a:defRPr>
            </a:lvl1pPr>
          </a:lstStyle>
          <a:p>
            <a:pPr lvl="0"/>
            <a:r>
              <a:rPr lang="en-GB" noProof="0" dirty="0"/>
              <a:t>3</a:t>
            </a:r>
          </a:p>
        </p:txBody>
      </p:sp>
      <p:sp>
        <p:nvSpPr>
          <p:cNvPr id="34" name="Table Placeholder 29"/>
          <p:cNvSpPr>
            <a:spLocks noGrp="1"/>
          </p:cNvSpPr>
          <p:nvPr>
            <p:ph type="tbl" sz="quarter" idx="33"/>
          </p:nvPr>
        </p:nvSpPr>
        <p:spPr>
          <a:xfrm>
            <a:off x="987429" y="2822381"/>
            <a:ext cx="5976000" cy="405000"/>
          </a:xfrm>
          <a:prstGeom prst="rect">
            <a:avLst/>
          </a:prstGeom>
          <a:solidFill>
            <a:srgbClr val="D8DCDE"/>
          </a:solidFill>
        </p:spPr>
        <p:txBody>
          <a:bodyPr vert="horz"/>
          <a:lstStyle>
            <a:lvl1pPr marL="0" indent="0">
              <a:buNone/>
              <a:defRPr sz="100">
                <a:latin typeface="Arial" panose="020B0604020202020204" pitchFamily="34" charset="0"/>
                <a:cs typeface="Arial" panose="020B0604020202020204" pitchFamily="34" charset="0"/>
              </a:defRPr>
            </a:lvl1pPr>
          </a:lstStyle>
          <a:p>
            <a:endParaRPr lang="en-GB" noProof="0" dirty="0"/>
          </a:p>
        </p:txBody>
      </p:sp>
      <p:sp>
        <p:nvSpPr>
          <p:cNvPr id="35" name="Text Placeholder 2"/>
          <p:cNvSpPr>
            <a:spLocks noGrp="1"/>
          </p:cNvSpPr>
          <p:nvPr>
            <p:ph type="body" sz="quarter" idx="34"/>
          </p:nvPr>
        </p:nvSpPr>
        <p:spPr>
          <a:xfrm>
            <a:off x="1046699" y="2933945"/>
            <a:ext cx="5718173" cy="295649"/>
          </a:xfrm>
          <a:prstGeom prst="rect">
            <a:avLst/>
          </a:prstGeom>
        </p:spPr>
        <p:txBody>
          <a:bodyPr vert="horz"/>
          <a:lstStyle>
            <a:lvl1pPr marL="0" indent="0">
              <a:lnSpc>
                <a:spcPct val="60000"/>
              </a:lnSpc>
              <a:buNone/>
              <a:defRPr sz="1600" b="1">
                <a:solidFill>
                  <a:srgbClr val="830051"/>
                </a:solidFill>
                <a:latin typeface="Arial" panose="020B0604020202020204" pitchFamily="34" charset="0"/>
                <a:cs typeface="Arial" panose="020B0604020202020204"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6" name="Text Placeholder 49"/>
          <p:cNvSpPr>
            <a:spLocks noGrp="1"/>
          </p:cNvSpPr>
          <p:nvPr>
            <p:ph type="body" sz="quarter" idx="35" hasCustomPrompt="1"/>
          </p:nvPr>
        </p:nvSpPr>
        <p:spPr>
          <a:xfrm>
            <a:off x="330200" y="2822732"/>
            <a:ext cx="540000" cy="405000"/>
          </a:xfrm>
          <a:prstGeom prst="rect">
            <a:avLst/>
          </a:prstGeom>
          <a:solidFill>
            <a:srgbClr val="D8DCDE"/>
          </a:solidFill>
          <a:ln w="19050" cmpd="sng">
            <a:noFill/>
          </a:ln>
        </p:spPr>
        <p:txBody>
          <a:bodyPr vert="horz" anchor="ctr"/>
          <a:lstStyle>
            <a:lvl1pPr marL="0" indent="0" algn="ctr">
              <a:lnSpc>
                <a:spcPct val="90000"/>
              </a:lnSpc>
              <a:spcBef>
                <a:spcPts val="0"/>
              </a:spcBef>
              <a:buNone/>
              <a:defRPr sz="1800" b="1">
                <a:solidFill>
                  <a:schemeClr val="tx2"/>
                </a:solidFill>
                <a:latin typeface="Arial" panose="020B0604020202020204" pitchFamily="34" charset="0"/>
                <a:cs typeface="Arial" panose="020B0604020202020204" pitchFamily="34" charset="0"/>
              </a:defRPr>
            </a:lvl1pPr>
          </a:lstStyle>
          <a:p>
            <a:pPr lvl="0"/>
            <a:r>
              <a:rPr lang="en-GB" noProof="0" dirty="0"/>
              <a:t>4</a:t>
            </a:r>
          </a:p>
        </p:txBody>
      </p:sp>
      <p:sp>
        <p:nvSpPr>
          <p:cNvPr id="37" name="Table Placeholder 29"/>
          <p:cNvSpPr>
            <a:spLocks noGrp="1"/>
          </p:cNvSpPr>
          <p:nvPr>
            <p:ph type="tbl" sz="quarter" idx="36"/>
          </p:nvPr>
        </p:nvSpPr>
        <p:spPr>
          <a:xfrm>
            <a:off x="987429" y="3330659"/>
            <a:ext cx="5976000" cy="405000"/>
          </a:xfrm>
          <a:prstGeom prst="rect">
            <a:avLst/>
          </a:prstGeom>
          <a:solidFill>
            <a:srgbClr val="D8DCDE"/>
          </a:solidFill>
        </p:spPr>
        <p:txBody>
          <a:bodyPr vert="horz"/>
          <a:lstStyle>
            <a:lvl1pPr marL="0" indent="0">
              <a:buNone/>
              <a:defRPr sz="100">
                <a:latin typeface="Arial" panose="020B0604020202020204" pitchFamily="34" charset="0"/>
                <a:cs typeface="Arial" panose="020B0604020202020204" pitchFamily="34" charset="0"/>
              </a:defRPr>
            </a:lvl1pPr>
          </a:lstStyle>
          <a:p>
            <a:endParaRPr lang="en-GB" noProof="0"/>
          </a:p>
        </p:txBody>
      </p:sp>
      <p:sp>
        <p:nvSpPr>
          <p:cNvPr id="38" name="Text Placeholder 2"/>
          <p:cNvSpPr>
            <a:spLocks noGrp="1"/>
          </p:cNvSpPr>
          <p:nvPr>
            <p:ph type="body" sz="quarter" idx="37"/>
          </p:nvPr>
        </p:nvSpPr>
        <p:spPr>
          <a:xfrm>
            <a:off x="1046699" y="3442222"/>
            <a:ext cx="5718173" cy="295649"/>
          </a:xfrm>
          <a:prstGeom prst="rect">
            <a:avLst/>
          </a:prstGeom>
        </p:spPr>
        <p:txBody>
          <a:bodyPr vert="horz"/>
          <a:lstStyle>
            <a:lvl1pPr marL="0" indent="0">
              <a:lnSpc>
                <a:spcPct val="60000"/>
              </a:lnSpc>
              <a:buNone/>
              <a:defRPr sz="1600" b="1">
                <a:solidFill>
                  <a:srgbClr val="C4CACD"/>
                </a:solidFill>
                <a:latin typeface="Arial" panose="020B0604020202020204" pitchFamily="34" charset="0"/>
                <a:cs typeface="Arial" panose="020B0604020202020204"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9" name="Text Placeholder 49"/>
          <p:cNvSpPr>
            <a:spLocks noGrp="1"/>
          </p:cNvSpPr>
          <p:nvPr>
            <p:ph type="body" sz="quarter" idx="38" hasCustomPrompt="1"/>
          </p:nvPr>
        </p:nvSpPr>
        <p:spPr>
          <a:xfrm>
            <a:off x="330200" y="3331009"/>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anose="020B0604020202020204" pitchFamily="34" charset="0"/>
                <a:cs typeface="Arial" panose="020B0604020202020204" pitchFamily="34" charset="0"/>
              </a:defRPr>
            </a:lvl1pPr>
          </a:lstStyle>
          <a:p>
            <a:pPr lvl="0"/>
            <a:r>
              <a:rPr lang="en-GB" noProof="0"/>
              <a:t>5</a:t>
            </a:r>
          </a:p>
        </p:txBody>
      </p:sp>
      <p:sp>
        <p:nvSpPr>
          <p:cNvPr id="40" name="Table Placeholder 29"/>
          <p:cNvSpPr>
            <a:spLocks noGrp="1"/>
          </p:cNvSpPr>
          <p:nvPr>
            <p:ph type="tbl" sz="quarter" idx="39"/>
          </p:nvPr>
        </p:nvSpPr>
        <p:spPr>
          <a:xfrm>
            <a:off x="987429" y="3846875"/>
            <a:ext cx="5976000" cy="405000"/>
          </a:xfrm>
          <a:prstGeom prst="rect">
            <a:avLst/>
          </a:prstGeom>
          <a:solidFill>
            <a:srgbClr val="D8DCDE"/>
          </a:solidFill>
        </p:spPr>
        <p:txBody>
          <a:bodyPr vert="horz"/>
          <a:lstStyle>
            <a:lvl1pPr marL="0" indent="0">
              <a:buNone/>
              <a:defRPr sz="100">
                <a:latin typeface="Arial" panose="020B0604020202020204" pitchFamily="34" charset="0"/>
                <a:cs typeface="Arial" panose="020B0604020202020204" pitchFamily="34" charset="0"/>
              </a:defRPr>
            </a:lvl1pPr>
          </a:lstStyle>
          <a:p>
            <a:endParaRPr lang="en-GB" noProof="0"/>
          </a:p>
        </p:txBody>
      </p:sp>
      <p:sp>
        <p:nvSpPr>
          <p:cNvPr id="41" name="Text Placeholder 2"/>
          <p:cNvSpPr>
            <a:spLocks noGrp="1"/>
          </p:cNvSpPr>
          <p:nvPr>
            <p:ph type="body" sz="quarter" idx="40"/>
          </p:nvPr>
        </p:nvSpPr>
        <p:spPr>
          <a:xfrm>
            <a:off x="1046699" y="3958439"/>
            <a:ext cx="5718173" cy="295649"/>
          </a:xfrm>
          <a:prstGeom prst="rect">
            <a:avLst/>
          </a:prstGeom>
        </p:spPr>
        <p:txBody>
          <a:bodyPr vert="horz"/>
          <a:lstStyle>
            <a:lvl1pPr marL="0" indent="0">
              <a:lnSpc>
                <a:spcPct val="60000"/>
              </a:lnSpc>
              <a:buNone/>
              <a:defRPr sz="1600" b="1">
                <a:solidFill>
                  <a:srgbClr val="C4CACD"/>
                </a:solidFill>
                <a:latin typeface="Arial" panose="020B0604020202020204" pitchFamily="34" charset="0"/>
                <a:cs typeface="Arial" panose="020B0604020202020204"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a:p>
        </p:txBody>
      </p:sp>
      <p:sp>
        <p:nvSpPr>
          <p:cNvPr id="42" name="Text Placeholder 49"/>
          <p:cNvSpPr>
            <a:spLocks noGrp="1"/>
          </p:cNvSpPr>
          <p:nvPr>
            <p:ph type="body" sz="quarter" idx="41" hasCustomPrompt="1"/>
          </p:nvPr>
        </p:nvSpPr>
        <p:spPr>
          <a:xfrm>
            <a:off x="330200" y="3847226"/>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anose="020B0604020202020204" pitchFamily="34" charset="0"/>
                <a:cs typeface="Arial" panose="020B0604020202020204" pitchFamily="34" charset="0"/>
              </a:defRPr>
            </a:lvl1pPr>
          </a:lstStyle>
          <a:p>
            <a:pPr lvl="0"/>
            <a:r>
              <a:rPr lang="en-GB" noProof="0"/>
              <a:t>6</a:t>
            </a:r>
          </a:p>
        </p:txBody>
      </p:sp>
      <p:sp>
        <p:nvSpPr>
          <p:cNvPr id="27"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anose="020B0604020202020204" pitchFamily="34" charset="0"/>
                <a:cs typeface="Arial" panose="020B0604020202020204" pitchFamily="34" charset="0"/>
              </a:defRPr>
            </a:lvl1pPr>
          </a:lstStyle>
          <a:p>
            <a:fld id="{3C4F54F3-C349-4609-AFEE-01462D5C7942}" type="slidenum">
              <a:rPr lang="en-GB" smtClean="0"/>
              <a:t>‹#›</a:t>
            </a:fld>
            <a:endParaRPr lang="en-GB" dirty="0"/>
          </a:p>
        </p:txBody>
      </p:sp>
    </p:spTree>
    <p:extLst>
      <p:ext uri="{BB962C8B-B14F-4D97-AF65-F5344CB8AC3E}">
        <p14:creationId xmlns:p14="http://schemas.microsoft.com/office/powerpoint/2010/main" val="265459743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Nav Contents 5">
    <p:spTree>
      <p:nvGrpSpPr>
        <p:cNvPr id="1" name=""/>
        <p:cNvGrpSpPr/>
        <p:nvPr/>
      </p:nvGrpSpPr>
      <p:grpSpPr>
        <a:xfrm>
          <a:off x="0" y="0"/>
          <a:ext cx="0" cy="0"/>
          <a:chOff x="0" y="0"/>
          <a:chExt cx="0" cy="0"/>
        </a:xfrm>
      </p:grpSpPr>
      <p:sp>
        <p:nvSpPr>
          <p:cNvPr id="32" name="Title 8"/>
          <p:cNvSpPr>
            <a:spLocks noGrp="1"/>
          </p:cNvSpPr>
          <p:nvPr>
            <p:ph type="title" hasCustomPrompt="1"/>
          </p:nvPr>
        </p:nvSpPr>
        <p:spPr>
          <a:xfrm>
            <a:off x="237061" y="144000"/>
            <a:ext cx="8280000" cy="504000"/>
          </a:xfrm>
          <a:prstGeom prst="rect">
            <a:avLst/>
          </a:prstGeom>
        </p:spPr>
        <p:txBody>
          <a:bodyPr vert="horz"/>
          <a:lstStyle>
            <a:lvl1pPr algn="l">
              <a:lnSpc>
                <a:spcPct val="100000"/>
              </a:lnSpc>
              <a:defRPr sz="2400" b="1" baseline="0">
                <a:solidFill>
                  <a:schemeClr val="tx2"/>
                </a:solidFill>
                <a:latin typeface="Arial" panose="020B0604020202020204" pitchFamily="34" charset="0"/>
                <a:cs typeface="Arial" panose="020B0604020202020204" pitchFamily="34" charset="0"/>
              </a:defRPr>
            </a:lvl1pPr>
          </a:lstStyle>
          <a:p>
            <a:r>
              <a:rPr lang="en-GB" noProof="0" dirty="0"/>
              <a:t>Click to add navigation 5 title</a:t>
            </a:r>
          </a:p>
        </p:txBody>
      </p:sp>
      <p:sp>
        <p:nvSpPr>
          <p:cNvPr id="23" name="Table Placeholder 29"/>
          <p:cNvSpPr>
            <a:spLocks noGrp="1"/>
          </p:cNvSpPr>
          <p:nvPr>
            <p:ph type="tbl" sz="quarter" idx="15"/>
          </p:nvPr>
        </p:nvSpPr>
        <p:spPr>
          <a:xfrm>
            <a:off x="987429" y="1298350"/>
            <a:ext cx="5976000" cy="405000"/>
          </a:xfrm>
          <a:prstGeom prst="rect">
            <a:avLst/>
          </a:prstGeom>
          <a:solidFill>
            <a:srgbClr val="D8DCDE"/>
          </a:solidFill>
        </p:spPr>
        <p:txBody>
          <a:bodyPr vert="horz"/>
          <a:lstStyle>
            <a:lvl1pPr marL="0" indent="0">
              <a:buNone/>
              <a:defRPr sz="100">
                <a:latin typeface="Arial" panose="020B0604020202020204" pitchFamily="34" charset="0"/>
                <a:cs typeface="Arial" panose="020B0604020202020204" pitchFamily="34" charset="0"/>
              </a:defRPr>
            </a:lvl1pPr>
          </a:lstStyle>
          <a:p>
            <a:endParaRPr lang="en-GB" noProof="0"/>
          </a:p>
        </p:txBody>
      </p:sp>
      <p:sp>
        <p:nvSpPr>
          <p:cNvPr id="24" name="Text Placeholder 2"/>
          <p:cNvSpPr>
            <a:spLocks noGrp="1"/>
          </p:cNvSpPr>
          <p:nvPr>
            <p:ph type="body" sz="quarter" idx="14"/>
          </p:nvPr>
        </p:nvSpPr>
        <p:spPr>
          <a:xfrm>
            <a:off x="1046699" y="1409914"/>
            <a:ext cx="5718173" cy="295649"/>
          </a:xfrm>
          <a:prstGeom prst="rect">
            <a:avLst/>
          </a:prstGeom>
        </p:spPr>
        <p:txBody>
          <a:bodyPr vert="horz"/>
          <a:lstStyle>
            <a:lvl1pPr marL="0" indent="0">
              <a:lnSpc>
                <a:spcPct val="60000"/>
              </a:lnSpc>
              <a:buNone/>
              <a:defRPr sz="1600" b="1">
                <a:solidFill>
                  <a:srgbClr val="C4CACD"/>
                </a:solidFill>
                <a:latin typeface="Arial" panose="020B0604020202020204" pitchFamily="34" charset="0"/>
                <a:cs typeface="Arial" panose="020B0604020202020204"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25" name="Text Placeholder 49"/>
          <p:cNvSpPr>
            <a:spLocks noGrp="1"/>
          </p:cNvSpPr>
          <p:nvPr>
            <p:ph type="body" sz="quarter" idx="26" hasCustomPrompt="1"/>
          </p:nvPr>
        </p:nvSpPr>
        <p:spPr>
          <a:xfrm>
            <a:off x="330200" y="1298700"/>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anose="020B0604020202020204" pitchFamily="34" charset="0"/>
                <a:cs typeface="Arial" panose="020B0604020202020204" pitchFamily="34" charset="0"/>
              </a:defRPr>
            </a:lvl1pPr>
          </a:lstStyle>
          <a:p>
            <a:pPr lvl="0"/>
            <a:r>
              <a:rPr lang="en-GB" noProof="0"/>
              <a:t>1</a:t>
            </a:r>
          </a:p>
        </p:txBody>
      </p:sp>
      <p:sp>
        <p:nvSpPr>
          <p:cNvPr id="26" name="Table Placeholder 29"/>
          <p:cNvSpPr>
            <a:spLocks noGrp="1"/>
          </p:cNvSpPr>
          <p:nvPr>
            <p:ph type="tbl" sz="quarter" idx="27"/>
          </p:nvPr>
        </p:nvSpPr>
        <p:spPr>
          <a:xfrm>
            <a:off x="987429" y="1802617"/>
            <a:ext cx="5976000" cy="405000"/>
          </a:xfrm>
          <a:prstGeom prst="rect">
            <a:avLst/>
          </a:prstGeom>
          <a:solidFill>
            <a:srgbClr val="D8DCDE"/>
          </a:solidFill>
        </p:spPr>
        <p:txBody>
          <a:bodyPr vert="horz"/>
          <a:lstStyle>
            <a:lvl1pPr marL="0" indent="0">
              <a:buNone/>
              <a:defRPr sz="100">
                <a:latin typeface="Arial" panose="020B0604020202020204" pitchFamily="34" charset="0"/>
                <a:cs typeface="Arial" panose="020B0604020202020204" pitchFamily="34" charset="0"/>
              </a:defRPr>
            </a:lvl1pPr>
          </a:lstStyle>
          <a:p>
            <a:endParaRPr lang="en-GB" noProof="0"/>
          </a:p>
        </p:txBody>
      </p:sp>
      <p:sp>
        <p:nvSpPr>
          <p:cNvPr id="28" name="Text Placeholder 2"/>
          <p:cNvSpPr>
            <a:spLocks noGrp="1"/>
          </p:cNvSpPr>
          <p:nvPr>
            <p:ph type="body" sz="quarter" idx="28"/>
          </p:nvPr>
        </p:nvSpPr>
        <p:spPr>
          <a:xfrm>
            <a:off x="1046699" y="1914181"/>
            <a:ext cx="5718173" cy="295649"/>
          </a:xfrm>
          <a:prstGeom prst="rect">
            <a:avLst/>
          </a:prstGeom>
        </p:spPr>
        <p:txBody>
          <a:bodyPr vert="horz"/>
          <a:lstStyle>
            <a:lvl1pPr marL="0" indent="0">
              <a:lnSpc>
                <a:spcPct val="60000"/>
              </a:lnSpc>
              <a:buNone/>
              <a:defRPr sz="1600" b="1" baseline="0">
                <a:solidFill>
                  <a:srgbClr val="C4CACD"/>
                </a:solidFill>
                <a:latin typeface="Arial" panose="020B0604020202020204" pitchFamily="34" charset="0"/>
                <a:cs typeface="Arial" panose="020B0604020202020204"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29" name="Text Placeholder 49"/>
          <p:cNvSpPr>
            <a:spLocks noGrp="1"/>
          </p:cNvSpPr>
          <p:nvPr>
            <p:ph type="body" sz="quarter" idx="29" hasCustomPrompt="1"/>
          </p:nvPr>
        </p:nvSpPr>
        <p:spPr>
          <a:xfrm>
            <a:off x="330200" y="1802967"/>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anose="020B0604020202020204" pitchFamily="34" charset="0"/>
                <a:cs typeface="Arial" panose="020B0604020202020204" pitchFamily="34" charset="0"/>
              </a:defRPr>
            </a:lvl1pPr>
          </a:lstStyle>
          <a:p>
            <a:pPr lvl="0"/>
            <a:r>
              <a:rPr lang="en-GB" noProof="0" dirty="0"/>
              <a:t>2</a:t>
            </a:r>
          </a:p>
        </p:txBody>
      </p:sp>
      <p:sp>
        <p:nvSpPr>
          <p:cNvPr id="30" name="Table Placeholder 29"/>
          <p:cNvSpPr>
            <a:spLocks noGrp="1"/>
          </p:cNvSpPr>
          <p:nvPr>
            <p:ph type="tbl" sz="quarter" idx="30"/>
          </p:nvPr>
        </p:nvSpPr>
        <p:spPr>
          <a:xfrm>
            <a:off x="987429" y="2311673"/>
            <a:ext cx="5976000" cy="405000"/>
          </a:xfrm>
          <a:prstGeom prst="rect">
            <a:avLst/>
          </a:prstGeom>
          <a:solidFill>
            <a:srgbClr val="D8DCDE"/>
          </a:solidFill>
        </p:spPr>
        <p:txBody>
          <a:bodyPr vert="horz"/>
          <a:lstStyle>
            <a:lvl1pPr marL="0" indent="0">
              <a:buNone/>
              <a:defRPr sz="100">
                <a:latin typeface="Arial" panose="020B0604020202020204" pitchFamily="34" charset="0"/>
                <a:cs typeface="Arial" panose="020B0604020202020204" pitchFamily="34" charset="0"/>
              </a:defRPr>
            </a:lvl1pPr>
          </a:lstStyle>
          <a:p>
            <a:endParaRPr lang="en-GB" noProof="0"/>
          </a:p>
        </p:txBody>
      </p:sp>
      <p:sp>
        <p:nvSpPr>
          <p:cNvPr id="31" name="Text Placeholder 2"/>
          <p:cNvSpPr>
            <a:spLocks noGrp="1"/>
          </p:cNvSpPr>
          <p:nvPr>
            <p:ph type="body" sz="quarter" idx="31"/>
          </p:nvPr>
        </p:nvSpPr>
        <p:spPr>
          <a:xfrm>
            <a:off x="1046699" y="2423237"/>
            <a:ext cx="5718173" cy="295649"/>
          </a:xfrm>
          <a:prstGeom prst="rect">
            <a:avLst/>
          </a:prstGeom>
        </p:spPr>
        <p:txBody>
          <a:bodyPr vert="horz"/>
          <a:lstStyle>
            <a:lvl1pPr marL="0" indent="0">
              <a:lnSpc>
                <a:spcPct val="60000"/>
              </a:lnSpc>
              <a:buNone/>
              <a:defRPr sz="1600" b="1">
                <a:solidFill>
                  <a:srgbClr val="C4CACD"/>
                </a:solidFill>
                <a:latin typeface="Arial" panose="020B0604020202020204" pitchFamily="34" charset="0"/>
                <a:cs typeface="Arial" panose="020B0604020202020204"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3" name="Text Placeholder 49"/>
          <p:cNvSpPr>
            <a:spLocks noGrp="1"/>
          </p:cNvSpPr>
          <p:nvPr>
            <p:ph type="body" sz="quarter" idx="32" hasCustomPrompt="1"/>
          </p:nvPr>
        </p:nvSpPr>
        <p:spPr>
          <a:xfrm>
            <a:off x="330200" y="2312024"/>
            <a:ext cx="540000" cy="405000"/>
          </a:xfrm>
          <a:prstGeom prst="rect">
            <a:avLst/>
          </a:prstGeom>
          <a:solidFill>
            <a:srgbClr val="830051"/>
          </a:solidFill>
          <a:ln w="19050" cmpd="sng">
            <a:noFill/>
          </a:ln>
        </p:spPr>
        <p:txBody>
          <a:bodyPr vert="horz" anchor="ctr"/>
          <a:lstStyle>
            <a:lvl1pPr marL="0" indent="0" algn="ctr">
              <a:lnSpc>
                <a:spcPct val="90000"/>
              </a:lnSpc>
              <a:spcBef>
                <a:spcPts val="0"/>
              </a:spcBef>
              <a:buNone/>
              <a:defRPr sz="1800" b="1">
                <a:solidFill>
                  <a:srgbClr val="C4CACD"/>
                </a:solidFill>
                <a:latin typeface="Arial" panose="020B0604020202020204" pitchFamily="34" charset="0"/>
                <a:cs typeface="Arial" panose="020B0604020202020204" pitchFamily="34" charset="0"/>
              </a:defRPr>
            </a:lvl1pPr>
          </a:lstStyle>
          <a:p>
            <a:pPr lvl="0"/>
            <a:r>
              <a:rPr lang="en-GB" noProof="0" dirty="0"/>
              <a:t>3</a:t>
            </a:r>
          </a:p>
        </p:txBody>
      </p:sp>
      <p:sp>
        <p:nvSpPr>
          <p:cNvPr id="34" name="Table Placeholder 29"/>
          <p:cNvSpPr>
            <a:spLocks noGrp="1"/>
          </p:cNvSpPr>
          <p:nvPr>
            <p:ph type="tbl" sz="quarter" idx="33"/>
          </p:nvPr>
        </p:nvSpPr>
        <p:spPr>
          <a:xfrm>
            <a:off x="987429" y="2822381"/>
            <a:ext cx="5976000" cy="405000"/>
          </a:xfrm>
          <a:prstGeom prst="rect">
            <a:avLst/>
          </a:prstGeom>
          <a:solidFill>
            <a:srgbClr val="D8DCDE"/>
          </a:solidFill>
        </p:spPr>
        <p:txBody>
          <a:bodyPr vert="horz"/>
          <a:lstStyle>
            <a:lvl1pPr marL="0" indent="0">
              <a:buNone/>
              <a:defRPr sz="100">
                <a:latin typeface="Arial" panose="020B0604020202020204" pitchFamily="34" charset="0"/>
                <a:cs typeface="Arial" panose="020B0604020202020204" pitchFamily="34" charset="0"/>
              </a:defRPr>
            </a:lvl1pPr>
          </a:lstStyle>
          <a:p>
            <a:endParaRPr lang="en-GB" noProof="0" dirty="0"/>
          </a:p>
        </p:txBody>
      </p:sp>
      <p:sp>
        <p:nvSpPr>
          <p:cNvPr id="35" name="Text Placeholder 2"/>
          <p:cNvSpPr>
            <a:spLocks noGrp="1"/>
          </p:cNvSpPr>
          <p:nvPr>
            <p:ph type="body" sz="quarter" idx="34"/>
          </p:nvPr>
        </p:nvSpPr>
        <p:spPr>
          <a:xfrm>
            <a:off x="1046699" y="2933945"/>
            <a:ext cx="5718173" cy="295649"/>
          </a:xfrm>
          <a:prstGeom prst="rect">
            <a:avLst/>
          </a:prstGeom>
        </p:spPr>
        <p:txBody>
          <a:bodyPr vert="horz"/>
          <a:lstStyle>
            <a:lvl1pPr marL="0" indent="0">
              <a:lnSpc>
                <a:spcPct val="60000"/>
              </a:lnSpc>
              <a:buNone/>
              <a:defRPr sz="1600" b="1">
                <a:solidFill>
                  <a:srgbClr val="C4CACD"/>
                </a:solidFill>
                <a:latin typeface="Arial" panose="020B0604020202020204" pitchFamily="34" charset="0"/>
                <a:cs typeface="Arial" panose="020B0604020202020204"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6" name="Text Placeholder 49"/>
          <p:cNvSpPr>
            <a:spLocks noGrp="1"/>
          </p:cNvSpPr>
          <p:nvPr>
            <p:ph type="body" sz="quarter" idx="35" hasCustomPrompt="1"/>
          </p:nvPr>
        </p:nvSpPr>
        <p:spPr>
          <a:xfrm>
            <a:off x="330200" y="2822732"/>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anose="020B0604020202020204" pitchFamily="34" charset="0"/>
                <a:cs typeface="Arial" panose="020B0604020202020204" pitchFamily="34" charset="0"/>
              </a:defRPr>
            </a:lvl1pPr>
          </a:lstStyle>
          <a:p>
            <a:pPr lvl="0"/>
            <a:r>
              <a:rPr lang="en-GB" noProof="0" dirty="0"/>
              <a:t>4</a:t>
            </a:r>
          </a:p>
        </p:txBody>
      </p:sp>
      <p:sp>
        <p:nvSpPr>
          <p:cNvPr id="37" name="Table Placeholder 29"/>
          <p:cNvSpPr>
            <a:spLocks noGrp="1"/>
          </p:cNvSpPr>
          <p:nvPr>
            <p:ph type="tbl" sz="quarter" idx="36"/>
          </p:nvPr>
        </p:nvSpPr>
        <p:spPr>
          <a:xfrm>
            <a:off x="987429" y="3330659"/>
            <a:ext cx="5976000" cy="405000"/>
          </a:xfrm>
          <a:prstGeom prst="rect">
            <a:avLst/>
          </a:prstGeom>
          <a:solidFill>
            <a:srgbClr val="D8DCDE"/>
          </a:solidFill>
        </p:spPr>
        <p:txBody>
          <a:bodyPr vert="horz"/>
          <a:lstStyle>
            <a:lvl1pPr marL="0" indent="0">
              <a:buNone/>
              <a:defRPr sz="100">
                <a:latin typeface="Arial" panose="020B0604020202020204" pitchFamily="34" charset="0"/>
                <a:cs typeface="Arial" panose="020B0604020202020204" pitchFamily="34" charset="0"/>
              </a:defRPr>
            </a:lvl1pPr>
          </a:lstStyle>
          <a:p>
            <a:endParaRPr lang="en-GB" noProof="0"/>
          </a:p>
        </p:txBody>
      </p:sp>
      <p:sp>
        <p:nvSpPr>
          <p:cNvPr id="38" name="Text Placeholder 2"/>
          <p:cNvSpPr>
            <a:spLocks noGrp="1"/>
          </p:cNvSpPr>
          <p:nvPr>
            <p:ph type="body" sz="quarter" idx="37"/>
          </p:nvPr>
        </p:nvSpPr>
        <p:spPr>
          <a:xfrm>
            <a:off x="1046699" y="3442222"/>
            <a:ext cx="5718173" cy="295649"/>
          </a:xfrm>
          <a:prstGeom prst="rect">
            <a:avLst/>
          </a:prstGeom>
        </p:spPr>
        <p:txBody>
          <a:bodyPr vert="horz"/>
          <a:lstStyle>
            <a:lvl1pPr marL="0" indent="0">
              <a:lnSpc>
                <a:spcPct val="60000"/>
              </a:lnSpc>
              <a:buNone/>
              <a:defRPr sz="1600" b="1">
                <a:solidFill>
                  <a:srgbClr val="830051"/>
                </a:solidFill>
                <a:latin typeface="Arial" panose="020B0604020202020204" pitchFamily="34" charset="0"/>
                <a:cs typeface="Arial" panose="020B0604020202020204"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9" name="Text Placeholder 49"/>
          <p:cNvSpPr>
            <a:spLocks noGrp="1"/>
          </p:cNvSpPr>
          <p:nvPr>
            <p:ph type="body" sz="quarter" idx="38" hasCustomPrompt="1"/>
          </p:nvPr>
        </p:nvSpPr>
        <p:spPr>
          <a:xfrm>
            <a:off x="330200" y="3331009"/>
            <a:ext cx="540000" cy="405000"/>
          </a:xfrm>
          <a:prstGeom prst="rect">
            <a:avLst/>
          </a:prstGeom>
          <a:solidFill>
            <a:srgbClr val="D8DCDE"/>
          </a:solidFill>
          <a:ln w="19050" cmpd="sng">
            <a:noFill/>
          </a:ln>
        </p:spPr>
        <p:txBody>
          <a:bodyPr vert="horz" anchor="ctr"/>
          <a:lstStyle>
            <a:lvl1pPr marL="0" indent="0" algn="ctr">
              <a:lnSpc>
                <a:spcPct val="90000"/>
              </a:lnSpc>
              <a:spcBef>
                <a:spcPts val="0"/>
              </a:spcBef>
              <a:buNone/>
              <a:defRPr sz="1800" b="1">
                <a:solidFill>
                  <a:schemeClr val="tx2"/>
                </a:solidFill>
                <a:latin typeface="Arial" panose="020B0604020202020204" pitchFamily="34" charset="0"/>
                <a:cs typeface="Arial" panose="020B0604020202020204" pitchFamily="34" charset="0"/>
              </a:defRPr>
            </a:lvl1pPr>
          </a:lstStyle>
          <a:p>
            <a:pPr lvl="0"/>
            <a:r>
              <a:rPr lang="en-GB" noProof="0" dirty="0"/>
              <a:t>5</a:t>
            </a:r>
          </a:p>
        </p:txBody>
      </p:sp>
      <p:sp>
        <p:nvSpPr>
          <p:cNvPr id="40" name="Table Placeholder 29"/>
          <p:cNvSpPr>
            <a:spLocks noGrp="1"/>
          </p:cNvSpPr>
          <p:nvPr>
            <p:ph type="tbl" sz="quarter" idx="39"/>
          </p:nvPr>
        </p:nvSpPr>
        <p:spPr>
          <a:xfrm>
            <a:off x="987429" y="3846875"/>
            <a:ext cx="5976000" cy="405000"/>
          </a:xfrm>
          <a:prstGeom prst="rect">
            <a:avLst/>
          </a:prstGeom>
          <a:solidFill>
            <a:srgbClr val="D8DCDE"/>
          </a:solidFill>
        </p:spPr>
        <p:txBody>
          <a:bodyPr vert="horz"/>
          <a:lstStyle>
            <a:lvl1pPr marL="0" indent="0">
              <a:buNone/>
              <a:defRPr sz="100">
                <a:latin typeface="Arial" panose="020B0604020202020204" pitchFamily="34" charset="0"/>
                <a:cs typeface="Arial" panose="020B0604020202020204" pitchFamily="34" charset="0"/>
              </a:defRPr>
            </a:lvl1pPr>
          </a:lstStyle>
          <a:p>
            <a:endParaRPr lang="en-GB" noProof="0"/>
          </a:p>
        </p:txBody>
      </p:sp>
      <p:sp>
        <p:nvSpPr>
          <p:cNvPr id="41" name="Text Placeholder 2"/>
          <p:cNvSpPr>
            <a:spLocks noGrp="1"/>
          </p:cNvSpPr>
          <p:nvPr>
            <p:ph type="body" sz="quarter" idx="40"/>
          </p:nvPr>
        </p:nvSpPr>
        <p:spPr>
          <a:xfrm>
            <a:off x="1046699" y="3958439"/>
            <a:ext cx="5718173" cy="295649"/>
          </a:xfrm>
          <a:prstGeom prst="rect">
            <a:avLst/>
          </a:prstGeom>
        </p:spPr>
        <p:txBody>
          <a:bodyPr vert="horz"/>
          <a:lstStyle>
            <a:lvl1pPr marL="0" indent="0">
              <a:lnSpc>
                <a:spcPct val="60000"/>
              </a:lnSpc>
              <a:buNone/>
              <a:defRPr sz="1600" b="1">
                <a:solidFill>
                  <a:srgbClr val="C4CACD"/>
                </a:solidFill>
                <a:latin typeface="Arial" panose="020B0604020202020204" pitchFamily="34" charset="0"/>
                <a:cs typeface="Arial" panose="020B0604020202020204"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a:p>
        </p:txBody>
      </p:sp>
      <p:sp>
        <p:nvSpPr>
          <p:cNvPr id="42" name="Text Placeholder 49"/>
          <p:cNvSpPr>
            <a:spLocks noGrp="1"/>
          </p:cNvSpPr>
          <p:nvPr>
            <p:ph type="body" sz="quarter" idx="41" hasCustomPrompt="1"/>
          </p:nvPr>
        </p:nvSpPr>
        <p:spPr>
          <a:xfrm>
            <a:off x="330200" y="3847226"/>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anose="020B0604020202020204" pitchFamily="34" charset="0"/>
                <a:cs typeface="Arial" panose="020B0604020202020204" pitchFamily="34" charset="0"/>
              </a:defRPr>
            </a:lvl1pPr>
          </a:lstStyle>
          <a:p>
            <a:pPr lvl="0"/>
            <a:r>
              <a:rPr lang="en-GB" noProof="0"/>
              <a:t>6</a:t>
            </a:r>
          </a:p>
        </p:txBody>
      </p:sp>
      <p:sp>
        <p:nvSpPr>
          <p:cNvPr id="27"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anose="020B0604020202020204" pitchFamily="34" charset="0"/>
                <a:cs typeface="Arial" panose="020B0604020202020204" pitchFamily="34" charset="0"/>
              </a:defRPr>
            </a:lvl1pPr>
          </a:lstStyle>
          <a:p>
            <a:fld id="{3C4F54F3-C349-4609-AFEE-01462D5C7942}" type="slidenum">
              <a:rPr lang="en-GB" smtClean="0"/>
              <a:t>‹#›</a:t>
            </a:fld>
            <a:endParaRPr lang="en-GB" dirty="0"/>
          </a:p>
        </p:txBody>
      </p:sp>
    </p:spTree>
    <p:extLst>
      <p:ext uri="{BB962C8B-B14F-4D97-AF65-F5344CB8AC3E}">
        <p14:creationId xmlns:p14="http://schemas.microsoft.com/office/powerpoint/2010/main" val="27888515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av Contents 5">
    <p:spTree>
      <p:nvGrpSpPr>
        <p:cNvPr id="1" name=""/>
        <p:cNvGrpSpPr/>
        <p:nvPr/>
      </p:nvGrpSpPr>
      <p:grpSpPr>
        <a:xfrm>
          <a:off x="0" y="0"/>
          <a:ext cx="0" cy="0"/>
          <a:chOff x="0" y="0"/>
          <a:chExt cx="0" cy="0"/>
        </a:xfrm>
      </p:grpSpPr>
      <p:sp>
        <p:nvSpPr>
          <p:cNvPr id="32" name="Title 8"/>
          <p:cNvSpPr>
            <a:spLocks noGrp="1"/>
          </p:cNvSpPr>
          <p:nvPr>
            <p:ph type="title" hasCustomPrompt="1"/>
          </p:nvPr>
        </p:nvSpPr>
        <p:spPr>
          <a:xfrm>
            <a:off x="237061" y="144000"/>
            <a:ext cx="8280000" cy="504000"/>
          </a:xfrm>
          <a:prstGeom prst="rect">
            <a:avLst/>
          </a:prstGeom>
        </p:spPr>
        <p:txBody>
          <a:bodyPr vert="horz"/>
          <a:lstStyle>
            <a:lvl1pPr algn="l">
              <a:lnSpc>
                <a:spcPct val="100000"/>
              </a:lnSpc>
              <a:defRPr sz="2400" b="1" baseline="0">
                <a:solidFill>
                  <a:schemeClr val="tx2"/>
                </a:solidFill>
                <a:latin typeface="Arial" panose="020B0604020202020204" pitchFamily="34" charset="0"/>
                <a:cs typeface="Arial" panose="020B0604020202020204" pitchFamily="34" charset="0"/>
              </a:defRPr>
            </a:lvl1pPr>
          </a:lstStyle>
          <a:p>
            <a:r>
              <a:rPr lang="en-GB" noProof="0" dirty="0"/>
              <a:t>Click to add navigation 5 title</a:t>
            </a:r>
          </a:p>
        </p:txBody>
      </p:sp>
      <p:sp>
        <p:nvSpPr>
          <p:cNvPr id="23" name="Table Placeholder 29"/>
          <p:cNvSpPr>
            <a:spLocks noGrp="1"/>
          </p:cNvSpPr>
          <p:nvPr>
            <p:ph type="tbl" sz="quarter" idx="15"/>
          </p:nvPr>
        </p:nvSpPr>
        <p:spPr>
          <a:xfrm>
            <a:off x="987429" y="1298350"/>
            <a:ext cx="5976000" cy="405000"/>
          </a:xfrm>
          <a:prstGeom prst="rect">
            <a:avLst/>
          </a:prstGeom>
          <a:solidFill>
            <a:srgbClr val="D8DCDE"/>
          </a:solidFill>
        </p:spPr>
        <p:txBody>
          <a:bodyPr vert="horz"/>
          <a:lstStyle>
            <a:lvl1pPr marL="0" indent="0">
              <a:buNone/>
              <a:defRPr sz="100">
                <a:latin typeface="Arial" panose="020B0604020202020204" pitchFamily="34" charset="0"/>
                <a:cs typeface="Arial" panose="020B0604020202020204" pitchFamily="34" charset="0"/>
              </a:defRPr>
            </a:lvl1pPr>
          </a:lstStyle>
          <a:p>
            <a:endParaRPr lang="en-GB" noProof="0"/>
          </a:p>
        </p:txBody>
      </p:sp>
      <p:sp>
        <p:nvSpPr>
          <p:cNvPr id="24" name="Text Placeholder 2"/>
          <p:cNvSpPr>
            <a:spLocks noGrp="1"/>
          </p:cNvSpPr>
          <p:nvPr>
            <p:ph type="body" sz="quarter" idx="14"/>
          </p:nvPr>
        </p:nvSpPr>
        <p:spPr>
          <a:xfrm>
            <a:off x="1046699" y="1409914"/>
            <a:ext cx="5718173" cy="295649"/>
          </a:xfrm>
          <a:prstGeom prst="rect">
            <a:avLst/>
          </a:prstGeom>
        </p:spPr>
        <p:txBody>
          <a:bodyPr vert="horz"/>
          <a:lstStyle>
            <a:lvl1pPr marL="0" indent="0">
              <a:lnSpc>
                <a:spcPct val="60000"/>
              </a:lnSpc>
              <a:buNone/>
              <a:defRPr sz="1600" b="1">
                <a:solidFill>
                  <a:srgbClr val="C4CACD"/>
                </a:solidFill>
                <a:latin typeface="Arial" panose="020B0604020202020204" pitchFamily="34" charset="0"/>
                <a:cs typeface="Arial" panose="020B0604020202020204"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25" name="Text Placeholder 49"/>
          <p:cNvSpPr>
            <a:spLocks noGrp="1"/>
          </p:cNvSpPr>
          <p:nvPr>
            <p:ph type="body" sz="quarter" idx="26" hasCustomPrompt="1"/>
          </p:nvPr>
        </p:nvSpPr>
        <p:spPr>
          <a:xfrm>
            <a:off x="330200" y="1298700"/>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anose="020B0604020202020204" pitchFamily="34" charset="0"/>
                <a:cs typeface="Arial" panose="020B0604020202020204" pitchFamily="34" charset="0"/>
              </a:defRPr>
            </a:lvl1pPr>
          </a:lstStyle>
          <a:p>
            <a:pPr lvl="0"/>
            <a:r>
              <a:rPr lang="en-GB" noProof="0"/>
              <a:t>1</a:t>
            </a:r>
          </a:p>
        </p:txBody>
      </p:sp>
      <p:sp>
        <p:nvSpPr>
          <p:cNvPr id="26" name="Table Placeholder 29"/>
          <p:cNvSpPr>
            <a:spLocks noGrp="1"/>
          </p:cNvSpPr>
          <p:nvPr>
            <p:ph type="tbl" sz="quarter" idx="27"/>
          </p:nvPr>
        </p:nvSpPr>
        <p:spPr>
          <a:xfrm>
            <a:off x="987429" y="1802617"/>
            <a:ext cx="5976000" cy="405000"/>
          </a:xfrm>
          <a:prstGeom prst="rect">
            <a:avLst/>
          </a:prstGeom>
          <a:solidFill>
            <a:srgbClr val="D8DCDE"/>
          </a:solidFill>
        </p:spPr>
        <p:txBody>
          <a:bodyPr vert="horz"/>
          <a:lstStyle>
            <a:lvl1pPr marL="0" indent="0">
              <a:buNone/>
              <a:defRPr sz="100">
                <a:latin typeface="Arial" panose="020B0604020202020204" pitchFamily="34" charset="0"/>
                <a:cs typeface="Arial" panose="020B0604020202020204" pitchFamily="34" charset="0"/>
              </a:defRPr>
            </a:lvl1pPr>
          </a:lstStyle>
          <a:p>
            <a:endParaRPr lang="en-GB" noProof="0"/>
          </a:p>
        </p:txBody>
      </p:sp>
      <p:sp>
        <p:nvSpPr>
          <p:cNvPr id="28" name="Text Placeholder 2"/>
          <p:cNvSpPr>
            <a:spLocks noGrp="1"/>
          </p:cNvSpPr>
          <p:nvPr>
            <p:ph type="body" sz="quarter" idx="28"/>
          </p:nvPr>
        </p:nvSpPr>
        <p:spPr>
          <a:xfrm>
            <a:off x="1046699" y="1914181"/>
            <a:ext cx="5718173" cy="295649"/>
          </a:xfrm>
          <a:prstGeom prst="rect">
            <a:avLst/>
          </a:prstGeom>
        </p:spPr>
        <p:txBody>
          <a:bodyPr vert="horz"/>
          <a:lstStyle>
            <a:lvl1pPr marL="0" indent="0">
              <a:lnSpc>
                <a:spcPct val="60000"/>
              </a:lnSpc>
              <a:buNone/>
              <a:defRPr sz="1600" b="1" baseline="0">
                <a:solidFill>
                  <a:srgbClr val="C4CACD"/>
                </a:solidFill>
                <a:latin typeface="Arial" panose="020B0604020202020204" pitchFamily="34" charset="0"/>
                <a:cs typeface="Arial" panose="020B0604020202020204"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29" name="Text Placeholder 49"/>
          <p:cNvSpPr>
            <a:spLocks noGrp="1"/>
          </p:cNvSpPr>
          <p:nvPr>
            <p:ph type="body" sz="quarter" idx="29" hasCustomPrompt="1"/>
          </p:nvPr>
        </p:nvSpPr>
        <p:spPr>
          <a:xfrm>
            <a:off x="330200" y="1802967"/>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anose="020B0604020202020204" pitchFamily="34" charset="0"/>
                <a:cs typeface="Arial" panose="020B0604020202020204" pitchFamily="34" charset="0"/>
              </a:defRPr>
            </a:lvl1pPr>
          </a:lstStyle>
          <a:p>
            <a:pPr lvl="0"/>
            <a:r>
              <a:rPr lang="en-GB" noProof="0" dirty="0"/>
              <a:t>2</a:t>
            </a:r>
          </a:p>
        </p:txBody>
      </p:sp>
      <p:sp>
        <p:nvSpPr>
          <p:cNvPr id="30" name="Table Placeholder 29"/>
          <p:cNvSpPr>
            <a:spLocks noGrp="1"/>
          </p:cNvSpPr>
          <p:nvPr>
            <p:ph type="tbl" sz="quarter" idx="30"/>
          </p:nvPr>
        </p:nvSpPr>
        <p:spPr>
          <a:xfrm>
            <a:off x="987429" y="2311673"/>
            <a:ext cx="5976000" cy="405000"/>
          </a:xfrm>
          <a:prstGeom prst="rect">
            <a:avLst/>
          </a:prstGeom>
          <a:solidFill>
            <a:srgbClr val="D8DCDE"/>
          </a:solidFill>
        </p:spPr>
        <p:txBody>
          <a:bodyPr vert="horz"/>
          <a:lstStyle>
            <a:lvl1pPr marL="0" indent="0">
              <a:buNone/>
              <a:defRPr sz="100">
                <a:latin typeface="Arial" panose="020B0604020202020204" pitchFamily="34" charset="0"/>
                <a:cs typeface="Arial" panose="020B0604020202020204" pitchFamily="34" charset="0"/>
              </a:defRPr>
            </a:lvl1pPr>
          </a:lstStyle>
          <a:p>
            <a:endParaRPr lang="en-GB" noProof="0"/>
          </a:p>
        </p:txBody>
      </p:sp>
      <p:sp>
        <p:nvSpPr>
          <p:cNvPr id="31" name="Text Placeholder 2"/>
          <p:cNvSpPr>
            <a:spLocks noGrp="1"/>
          </p:cNvSpPr>
          <p:nvPr>
            <p:ph type="body" sz="quarter" idx="31"/>
          </p:nvPr>
        </p:nvSpPr>
        <p:spPr>
          <a:xfrm>
            <a:off x="1046699" y="2423237"/>
            <a:ext cx="5718173" cy="295649"/>
          </a:xfrm>
          <a:prstGeom prst="rect">
            <a:avLst/>
          </a:prstGeom>
        </p:spPr>
        <p:txBody>
          <a:bodyPr vert="horz"/>
          <a:lstStyle>
            <a:lvl1pPr marL="0" indent="0">
              <a:lnSpc>
                <a:spcPct val="60000"/>
              </a:lnSpc>
              <a:buNone/>
              <a:defRPr sz="1600" b="1">
                <a:solidFill>
                  <a:srgbClr val="C4CACD"/>
                </a:solidFill>
                <a:latin typeface="Arial" panose="020B0604020202020204" pitchFamily="34" charset="0"/>
                <a:cs typeface="Arial" panose="020B0604020202020204"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3" name="Text Placeholder 49"/>
          <p:cNvSpPr>
            <a:spLocks noGrp="1"/>
          </p:cNvSpPr>
          <p:nvPr>
            <p:ph type="body" sz="quarter" idx="32" hasCustomPrompt="1"/>
          </p:nvPr>
        </p:nvSpPr>
        <p:spPr>
          <a:xfrm>
            <a:off x="330200" y="2312024"/>
            <a:ext cx="540000" cy="405000"/>
          </a:xfrm>
          <a:prstGeom prst="rect">
            <a:avLst/>
          </a:prstGeom>
          <a:solidFill>
            <a:srgbClr val="830051"/>
          </a:solidFill>
          <a:ln w="19050" cmpd="sng">
            <a:noFill/>
          </a:ln>
        </p:spPr>
        <p:txBody>
          <a:bodyPr vert="horz" anchor="ctr"/>
          <a:lstStyle>
            <a:lvl1pPr marL="0" indent="0" algn="ctr">
              <a:lnSpc>
                <a:spcPct val="90000"/>
              </a:lnSpc>
              <a:spcBef>
                <a:spcPts val="0"/>
              </a:spcBef>
              <a:buNone/>
              <a:defRPr sz="1800" b="1">
                <a:solidFill>
                  <a:srgbClr val="C4CACD"/>
                </a:solidFill>
                <a:latin typeface="Arial" panose="020B0604020202020204" pitchFamily="34" charset="0"/>
                <a:cs typeface="Arial" panose="020B0604020202020204" pitchFamily="34" charset="0"/>
              </a:defRPr>
            </a:lvl1pPr>
          </a:lstStyle>
          <a:p>
            <a:pPr lvl="0"/>
            <a:r>
              <a:rPr lang="en-GB" noProof="0" dirty="0"/>
              <a:t>3</a:t>
            </a:r>
          </a:p>
        </p:txBody>
      </p:sp>
      <p:sp>
        <p:nvSpPr>
          <p:cNvPr id="34" name="Table Placeholder 29"/>
          <p:cNvSpPr>
            <a:spLocks noGrp="1"/>
          </p:cNvSpPr>
          <p:nvPr>
            <p:ph type="tbl" sz="quarter" idx="33"/>
          </p:nvPr>
        </p:nvSpPr>
        <p:spPr>
          <a:xfrm>
            <a:off x="987429" y="2822381"/>
            <a:ext cx="5976000" cy="405000"/>
          </a:xfrm>
          <a:prstGeom prst="rect">
            <a:avLst/>
          </a:prstGeom>
          <a:solidFill>
            <a:srgbClr val="D8DCDE"/>
          </a:solidFill>
        </p:spPr>
        <p:txBody>
          <a:bodyPr vert="horz"/>
          <a:lstStyle>
            <a:lvl1pPr marL="0" indent="0">
              <a:buNone/>
              <a:defRPr sz="100">
                <a:latin typeface="Arial" panose="020B0604020202020204" pitchFamily="34" charset="0"/>
                <a:cs typeface="Arial" panose="020B0604020202020204" pitchFamily="34" charset="0"/>
              </a:defRPr>
            </a:lvl1pPr>
          </a:lstStyle>
          <a:p>
            <a:endParaRPr lang="en-GB" noProof="0" dirty="0"/>
          </a:p>
        </p:txBody>
      </p:sp>
      <p:sp>
        <p:nvSpPr>
          <p:cNvPr id="35" name="Text Placeholder 2"/>
          <p:cNvSpPr>
            <a:spLocks noGrp="1"/>
          </p:cNvSpPr>
          <p:nvPr>
            <p:ph type="body" sz="quarter" idx="34"/>
          </p:nvPr>
        </p:nvSpPr>
        <p:spPr>
          <a:xfrm>
            <a:off x="1046699" y="2933945"/>
            <a:ext cx="5718173" cy="295649"/>
          </a:xfrm>
          <a:prstGeom prst="rect">
            <a:avLst/>
          </a:prstGeom>
        </p:spPr>
        <p:txBody>
          <a:bodyPr vert="horz"/>
          <a:lstStyle>
            <a:lvl1pPr marL="0" indent="0">
              <a:lnSpc>
                <a:spcPct val="60000"/>
              </a:lnSpc>
              <a:buNone/>
              <a:defRPr sz="1600" b="1">
                <a:solidFill>
                  <a:srgbClr val="C4CACD"/>
                </a:solidFill>
                <a:latin typeface="Arial" panose="020B0604020202020204" pitchFamily="34" charset="0"/>
                <a:cs typeface="Arial" panose="020B0604020202020204"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6" name="Text Placeholder 49"/>
          <p:cNvSpPr>
            <a:spLocks noGrp="1"/>
          </p:cNvSpPr>
          <p:nvPr>
            <p:ph type="body" sz="quarter" idx="35" hasCustomPrompt="1"/>
          </p:nvPr>
        </p:nvSpPr>
        <p:spPr>
          <a:xfrm>
            <a:off x="330200" y="2822732"/>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anose="020B0604020202020204" pitchFamily="34" charset="0"/>
                <a:cs typeface="Arial" panose="020B0604020202020204" pitchFamily="34" charset="0"/>
              </a:defRPr>
            </a:lvl1pPr>
          </a:lstStyle>
          <a:p>
            <a:pPr lvl="0"/>
            <a:r>
              <a:rPr lang="en-GB" noProof="0" dirty="0"/>
              <a:t>4</a:t>
            </a:r>
          </a:p>
        </p:txBody>
      </p:sp>
      <p:sp>
        <p:nvSpPr>
          <p:cNvPr id="37" name="Table Placeholder 29"/>
          <p:cNvSpPr>
            <a:spLocks noGrp="1"/>
          </p:cNvSpPr>
          <p:nvPr>
            <p:ph type="tbl" sz="quarter" idx="36"/>
          </p:nvPr>
        </p:nvSpPr>
        <p:spPr>
          <a:xfrm>
            <a:off x="987429" y="3330659"/>
            <a:ext cx="5976000" cy="405000"/>
          </a:xfrm>
          <a:prstGeom prst="rect">
            <a:avLst/>
          </a:prstGeom>
          <a:solidFill>
            <a:srgbClr val="D8DCDE"/>
          </a:solidFill>
        </p:spPr>
        <p:txBody>
          <a:bodyPr vert="horz"/>
          <a:lstStyle>
            <a:lvl1pPr marL="0" indent="0">
              <a:buNone/>
              <a:defRPr sz="100">
                <a:latin typeface="Arial" panose="020B0604020202020204" pitchFamily="34" charset="0"/>
                <a:cs typeface="Arial" panose="020B0604020202020204" pitchFamily="34" charset="0"/>
              </a:defRPr>
            </a:lvl1pPr>
          </a:lstStyle>
          <a:p>
            <a:endParaRPr lang="en-GB" noProof="0"/>
          </a:p>
        </p:txBody>
      </p:sp>
      <p:sp>
        <p:nvSpPr>
          <p:cNvPr id="38" name="Text Placeholder 2"/>
          <p:cNvSpPr>
            <a:spLocks noGrp="1"/>
          </p:cNvSpPr>
          <p:nvPr>
            <p:ph type="body" sz="quarter" idx="37"/>
          </p:nvPr>
        </p:nvSpPr>
        <p:spPr>
          <a:xfrm>
            <a:off x="1046699" y="3442222"/>
            <a:ext cx="5718173" cy="295649"/>
          </a:xfrm>
          <a:prstGeom prst="rect">
            <a:avLst/>
          </a:prstGeom>
        </p:spPr>
        <p:txBody>
          <a:bodyPr vert="horz"/>
          <a:lstStyle>
            <a:lvl1pPr marL="0" indent="0">
              <a:lnSpc>
                <a:spcPct val="60000"/>
              </a:lnSpc>
              <a:buNone/>
              <a:defRPr sz="1600" b="1">
                <a:solidFill>
                  <a:srgbClr val="830051"/>
                </a:solidFill>
                <a:latin typeface="Arial" panose="020B0604020202020204" pitchFamily="34" charset="0"/>
                <a:cs typeface="Arial" panose="020B0604020202020204"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9" name="Text Placeholder 49"/>
          <p:cNvSpPr>
            <a:spLocks noGrp="1"/>
          </p:cNvSpPr>
          <p:nvPr>
            <p:ph type="body" sz="quarter" idx="38" hasCustomPrompt="1"/>
          </p:nvPr>
        </p:nvSpPr>
        <p:spPr>
          <a:xfrm>
            <a:off x="330200" y="3331009"/>
            <a:ext cx="540000" cy="405000"/>
          </a:xfrm>
          <a:prstGeom prst="rect">
            <a:avLst/>
          </a:prstGeom>
          <a:solidFill>
            <a:srgbClr val="D8DCDE"/>
          </a:solidFill>
          <a:ln w="19050" cmpd="sng">
            <a:noFill/>
          </a:ln>
        </p:spPr>
        <p:txBody>
          <a:bodyPr vert="horz" anchor="ctr"/>
          <a:lstStyle>
            <a:lvl1pPr marL="0" indent="0" algn="ctr">
              <a:lnSpc>
                <a:spcPct val="90000"/>
              </a:lnSpc>
              <a:spcBef>
                <a:spcPts val="0"/>
              </a:spcBef>
              <a:buNone/>
              <a:defRPr sz="1800" b="1">
                <a:solidFill>
                  <a:schemeClr val="tx2"/>
                </a:solidFill>
                <a:latin typeface="Arial" panose="020B0604020202020204" pitchFamily="34" charset="0"/>
                <a:cs typeface="Arial" panose="020B0604020202020204" pitchFamily="34" charset="0"/>
              </a:defRPr>
            </a:lvl1pPr>
          </a:lstStyle>
          <a:p>
            <a:pPr lvl="0"/>
            <a:r>
              <a:rPr lang="en-GB" noProof="0" dirty="0"/>
              <a:t>5</a:t>
            </a:r>
          </a:p>
        </p:txBody>
      </p:sp>
      <p:sp>
        <p:nvSpPr>
          <p:cNvPr id="40" name="Table Placeholder 29"/>
          <p:cNvSpPr>
            <a:spLocks noGrp="1"/>
          </p:cNvSpPr>
          <p:nvPr>
            <p:ph type="tbl" sz="quarter" idx="39"/>
          </p:nvPr>
        </p:nvSpPr>
        <p:spPr>
          <a:xfrm>
            <a:off x="987429" y="3846875"/>
            <a:ext cx="5976000" cy="405000"/>
          </a:xfrm>
          <a:prstGeom prst="rect">
            <a:avLst/>
          </a:prstGeom>
          <a:solidFill>
            <a:srgbClr val="D8DCDE"/>
          </a:solidFill>
        </p:spPr>
        <p:txBody>
          <a:bodyPr vert="horz"/>
          <a:lstStyle>
            <a:lvl1pPr marL="0" indent="0">
              <a:buNone/>
              <a:defRPr sz="100">
                <a:latin typeface="Arial" panose="020B0604020202020204" pitchFamily="34" charset="0"/>
                <a:cs typeface="Arial" panose="020B0604020202020204" pitchFamily="34" charset="0"/>
              </a:defRPr>
            </a:lvl1pPr>
          </a:lstStyle>
          <a:p>
            <a:endParaRPr lang="en-GB" noProof="0"/>
          </a:p>
        </p:txBody>
      </p:sp>
      <p:sp>
        <p:nvSpPr>
          <p:cNvPr id="41" name="Text Placeholder 2"/>
          <p:cNvSpPr>
            <a:spLocks noGrp="1"/>
          </p:cNvSpPr>
          <p:nvPr>
            <p:ph type="body" sz="quarter" idx="40"/>
          </p:nvPr>
        </p:nvSpPr>
        <p:spPr>
          <a:xfrm>
            <a:off x="1046699" y="3958439"/>
            <a:ext cx="5718173" cy="295649"/>
          </a:xfrm>
          <a:prstGeom prst="rect">
            <a:avLst/>
          </a:prstGeom>
        </p:spPr>
        <p:txBody>
          <a:bodyPr vert="horz"/>
          <a:lstStyle>
            <a:lvl1pPr marL="0" indent="0">
              <a:lnSpc>
                <a:spcPct val="60000"/>
              </a:lnSpc>
              <a:buNone/>
              <a:defRPr sz="1600" b="1">
                <a:solidFill>
                  <a:srgbClr val="C4CACD"/>
                </a:solidFill>
                <a:latin typeface="Arial" panose="020B0604020202020204" pitchFamily="34" charset="0"/>
                <a:cs typeface="Arial" panose="020B0604020202020204"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a:p>
        </p:txBody>
      </p:sp>
      <p:sp>
        <p:nvSpPr>
          <p:cNvPr id="42" name="Text Placeholder 49"/>
          <p:cNvSpPr>
            <a:spLocks noGrp="1"/>
          </p:cNvSpPr>
          <p:nvPr>
            <p:ph type="body" sz="quarter" idx="41" hasCustomPrompt="1"/>
          </p:nvPr>
        </p:nvSpPr>
        <p:spPr>
          <a:xfrm>
            <a:off x="330200" y="3847226"/>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anose="020B0604020202020204" pitchFamily="34" charset="0"/>
                <a:cs typeface="Arial" panose="020B0604020202020204" pitchFamily="34" charset="0"/>
              </a:defRPr>
            </a:lvl1pPr>
          </a:lstStyle>
          <a:p>
            <a:pPr lvl="0"/>
            <a:r>
              <a:rPr lang="en-GB" noProof="0"/>
              <a:t>6</a:t>
            </a:r>
          </a:p>
        </p:txBody>
      </p:sp>
      <p:sp>
        <p:nvSpPr>
          <p:cNvPr id="27"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anose="020B0604020202020204" pitchFamily="34" charset="0"/>
                <a:cs typeface="Arial" panose="020B0604020202020204" pitchFamily="34" charset="0"/>
              </a:defRPr>
            </a:lvl1pPr>
          </a:lstStyle>
          <a:p>
            <a:fld id="{3C4F54F3-C349-4609-AFEE-01462D5C7942}" type="slidenum">
              <a:rPr lang="en-GB" smtClean="0"/>
              <a:t>‹#›</a:t>
            </a:fld>
            <a:endParaRPr lang="en-GB"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Nav Contents 6">
    <p:spTree>
      <p:nvGrpSpPr>
        <p:cNvPr id="1" name=""/>
        <p:cNvGrpSpPr/>
        <p:nvPr/>
      </p:nvGrpSpPr>
      <p:grpSpPr>
        <a:xfrm>
          <a:off x="0" y="0"/>
          <a:ext cx="0" cy="0"/>
          <a:chOff x="0" y="0"/>
          <a:chExt cx="0" cy="0"/>
        </a:xfrm>
      </p:grpSpPr>
      <p:sp>
        <p:nvSpPr>
          <p:cNvPr id="32" name="Title 8"/>
          <p:cNvSpPr>
            <a:spLocks noGrp="1"/>
          </p:cNvSpPr>
          <p:nvPr>
            <p:ph type="title" hasCustomPrompt="1"/>
          </p:nvPr>
        </p:nvSpPr>
        <p:spPr>
          <a:xfrm>
            <a:off x="237061" y="144000"/>
            <a:ext cx="8280000" cy="504000"/>
          </a:xfrm>
          <a:prstGeom prst="rect">
            <a:avLst/>
          </a:prstGeom>
        </p:spPr>
        <p:txBody>
          <a:bodyPr vert="horz"/>
          <a:lstStyle>
            <a:lvl1pPr algn="l">
              <a:lnSpc>
                <a:spcPct val="100000"/>
              </a:lnSpc>
              <a:defRPr sz="2400" b="1" baseline="0">
                <a:solidFill>
                  <a:schemeClr val="tx2"/>
                </a:solidFill>
                <a:latin typeface="Arial" panose="020B0604020202020204" pitchFamily="34" charset="0"/>
                <a:cs typeface="Arial" panose="020B0604020202020204" pitchFamily="34" charset="0"/>
              </a:defRPr>
            </a:lvl1pPr>
          </a:lstStyle>
          <a:p>
            <a:r>
              <a:rPr lang="en-GB" noProof="0" dirty="0"/>
              <a:t>Click to add navigation 6 title</a:t>
            </a:r>
          </a:p>
        </p:txBody>
      </p:sp>
      <p:sp>
        <p:nvSpPr>
          <p:cNvPr id="23" name="Table Placeholder 29"/>
          <p:cNvSpPr>
            <a:spLocks noGrp="1"/>
          </p:cNvSpPr>
          <p:nvPr>
            <p:ph type="tbl" sz="quarter" idx="15"/>
          </p:nvPr>
        </p:nvSpPr>
        <p:spPr>
          <a:xfrm>
            <a:off x="987429" y="1298350"/>
            <a:ext cx="5976000" cy="405000"/>
          </a:xfrm>
          <a:prstGeom prst="rect">
            <a:avLst/>
          </a:prstGeom>
          <a:solidFill>
            <a:srgbClr val="D8DCDE"/>
          </a:solidFill>
        </p:spPr>
        <p:txBody>
          <a:bodyPr vert="horz"/>
          <a:lstStyle>
            <a:lvl1pPr marL="0" indent="0">
              <a:buNone/>
              <a:defRPr sz="100">
                <a:latin typeface="Arial" panose="020B0604020202020204" pitchFamily="34" charset="0"/>
                <a:cs typeface="Arial" panose="020B0604020202020204" pitchFamily="34" charset="0"/>
              </a:defRPr>
            </a:lvl1pPr>
          </a:lstStyle>
          <a:p>
            <a:endParaRPr lang="en-GB" noProof="0"/>
          </a:p>
        </p:txBody>
      </p:sp>
      <p:sp>
        <p:nvSpPr>
          <p:cNvPr id="24" name="Text Placeholder 2"/>
          <p:cNvSpPr>
            <a:spLocks noGrp="1"/>
          </p:cNvSpPr>
          <p:nvPr>
            <p:ph type="body" sz="quarter" idx="14"/>
          </p:nvPr>
        </p:nvSpPr>
        <p:spPr>
          <a:xfrm>
            <a:off x="1046699" y="1409914"/>
            <a:ext cx="5718173" cy="295649"/>
          </a:xfrm>
          <a:prstGeom prst="rect">
            <a:avLst/>
          </a:prstGeom>
        </p:spPr>
        <p:txBody>
          <a:bodyPr vert="horz"/>
          <a:lstStyle>
            <a:lvl1pPr marL="0" indent="0">
              <a:lnSpc>
                <a:spcPct val="60000"/>
              </a:lnSpc>
              <a:buNone/>
              <a:defRPr sz="1600" b="1">
                <a:solidFill>
                  <a:srgbClr val="C4CACD"/>
                </a:solidFill>
                <a:latin typeface="Arial" panose="020B0604020202020204" pitchFamily="34" charset="0"/>
                <a:cs typeface="Arial" panose="020B0604020202020204"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25" name="Text Placeholder 49"/>
          <p:cNvSpPr>
            <a:spLocks noGrp="1"/>
          </p:cNvSpPr>
          <p:nvPr>
            <p:ph type="body" sz="quarter" idx="26" hasCustomPrompt="1"/>
          </p:nvPr>
        </p:nvSpPr>
        <p:spPr>
          <a:xfrm>
            <a:off x="330200" y="1298700"/>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anose="020B0604020202020204" pitchFamily="34" charset="0"/>
                <a:cs typeface="Arial" panose="020B0604020202020204" pitchFamily="34" charset="0"/>
              </a:defRPr>
            </a:lvl1pPr>
          </a:lstStyle>
          <a:p>
            <a:pPr lvl="0"/>
            <a:r>
              <a:rPr lang="en-GB" noProof="0"/>
              <a:t>1</a:t>
            </a:r>
          </a:p>
        </p:txBody>
      </p:sp>
      <p:sp>
        <p:nvSpPr>
          <p:cNvPr id="26" name="Table Placeholder 29"/>
          <p:cNvSpPr>
            <a:spLocks noGrp="1"/>
          </p:cNvSpPr>
          <p:nvPr>
            <p:ph type="tbl" sz="quarter" idx="27"/>
          </p:nvPr>
        </p:nvSpPr>
        <p:spPr>
          <a:xfrm>
            <a:off x="987429" y="1802617"/>
            <a:ext cx="5976000" cy="405000"/>
          </a:xfrm>
          <a:prstGeom prst="rect">
            <a:avLst/>
          </a:prstGeom>
          <a:solidFill>
            <a:srgbClr val="D8DCDE"/>
          </a:solidFill>
        </p:spPr>
        <p:txBody>
          <a:bodyPr vert="horz"/>
          <a:lstStyle>
            <a:lvl1pPr marL="0" indent="0">
              <a:buNone/>
              <a:defRPr sz="100">
                <a:latin typeface="Arial" panose="020B0604020202020204" pitchFamily="34" charset="0"/>
                <a:cs typeface="Arial" panose="020B0604020202020204" pitchFamily="34" charset="0"/>
              </a:defRPr>
            </a:lvl1pPr>
          </a:lstStyle>
          <a:p>
            <a:endParaRPr lang="en-GB" noProof="0"/>
          </a:p>
        </p:txBody>
      </p:sp>
      <p:sp>
        <p:nvSpPr>
          <p:cNvPr id="28" name="Text Placeholder 2"/>
          <p:cNvSpPr>
            <a:spLocks noGrp="1"/>
          </p:cNvSpPr>
          <p:nvPr>
            <p:ph type="body" sz="quarter" idx="28"/>
          </p:nvPr>
        </p:nvSpPr>
        <p:spPr>
          <a:xfrm>
            <a:off x="1046699" y="1914181"/>
            <a:ext cx="5718173" cy="295649"/>
          </a:xfrm>
          <a:prstGeom prst="rect">
            <a:avLst/>
          </a:prstGeom>
        </p:spPr>
        <p:txBody>
          <a:bodyPr vert="horz"/>
          <a:lstStyle>
            <a:lvl1pPr marL="0" indent="0">
              <a:lnSpc>
                <a:spcPct val="60000"/>
              </a:lnSpc>
              <a:buNone/>
              <a:defRPr sz="1600" b="1" baseline="0">
                <a:solidFill>
                  <a:srgbClr val="C4CACD"/>
                </a:solidFill>
                <a:latin typeface="Arial" panose="020B0604020202020204" pitchFamily="34" charset="0"/>
                <a:cs typeface="Arial" panose="020B0604020202020204"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29" name="Text Placeholder 49"/>
          <p:cNvSpPr>
            <a:spLocks noGrp="1"/>
          </p:cNvSpPr>
          <p:nvPr>
            <p:ph type="body" sz="quarter" idx="29" hasCustomPrompt="1"/>
          </p:nvPr>
        </p:nvSpPr>
        <p:spPr>
          <a:xfrm>
            <a:off x="330200" y="1802967"/>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anose="020B0604020202020204" pitchFamily="34" charset="0"/>
                <a:cs typeface="Arial" panose="020B0604020202020204" pitchFamily="34" charset="0"/>
              </a:defRPr>
            </a:lvl1pPr>
          </a:lstStyle>
          <a:p>
            <a:pPr lvl="0"/>
            <a:r>
              <a:rPr lang="en-GB" noProof="0" dirty="0"/>
              <a:t>2</a:t>
            </a:r>
          </a:p>
        </p:txBody>
      </p:sp>
      <p:sp>
        <p:nvSpPr>
          <p:cNvPr id="30" name="Table Placeholder 29"/>
          <p:cNvSpPr>
            <a:spLocks noGrp="1"/>
          </p:cNvSpPr>
          <p:nvPr>
            <p:ph type="tbl" sz="quarter" idx="30"/>
          </p:nvPr>
        </p:nvSpPr>
        <p:spPr>
          <a:xfrm>
            <a:off x="987429" y="2311673"/>
            <a:ext cx="5976000" cy="405000"/>
          </a:xfrm>
          <a:prstGeom prst="rect">
            <a:avLst/>
          </a:prstGeom>
          <a:solidFill>
            <a:srgbClr val="D8DCDE"/>
          </a:solidFill>
        </p:spPr>
        <p:txBody>
          <a:bodyPr vert="horz"/>
          <a:lstStyle>
            <a:lvl1pPr marL="0" indent="0">
              <a:buNone/>
              <a:defRPr sz="100">
                <a:latin typeface="Arial" panose="020B0604020202020204" pitchFamily="34" charset="0"/>
                <a:cs typeface="Arial" panose="020B0604020202020204" pitchFamily="34" charset="0"/>
              </a:defRPr>
            </a:lvl1pPr>
          </a:lstStyle>
          <a:p>
            <a:endParaRPr lang="en-GB" noProof="0"/>
          </a:p>
        </p:txBody>
      </p:sp>
      <p:sp>
        <p:nvSpPr>
          <p:cNvPr id="31" name="Text Placeholder 2"/>
          <p:cNvSpPr>
            <a:spLocks noGrp="1"/>
          </p:cNvSpPr>
          <p:nvPr>
            <p:ph type="body" sz="quarter" idx="31"/>
          </p:nvPr>
        </p:nvSpPr>
        <p:spPr>
          <a:xfrm>
            <a:off x="1046699" y="2423237"/>
            <a:ext cx="5718173" cy="295649"/>
          </a:xfrm>
          <a:prstGeom prst="rect">
            <a:avLst/>
          </a:prstGeom>
        </p:spPr>
        <p:txBody>
          <a:bodyPr vert="horz"/>
          <a:lstStyle>
            <a:lvl1pPr marL="0" indent="0">
              <a:lnSpc>
                <a:spcPct val="60000"/>
              </a:lnSpc>
              <a:buNone/>
              <a:defRPr sz="1600" b="1">
                <a:solidFill>
                  <a:srgbClr val="C4CACD"/>
                </a:solidFill>
                <a:latin typeface="Arial" panose="020B0604020202020204" pitchFamily="34" charset="0"/>
                <a:cs typeface="Arial" panose="020B0604020202020204"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3" name="Text Placeholder 49"/>
          <p:cNvSpPr>
            <a:spLocks noGrp="1"/>
          </p:cNvSpPr>
          <p:nvPr>
            <p:ph type="body" sz="quarter" idx="32" hasCustomPrompt="1"/>
          </p:nvPr>
        </p:nvSpPr>
        <p:spPr>
          <a:xfrm>
            <a:off x="330200" y="2312024"/>
            <a:ext cx="540000" cy="405000"/>
          </a:xfrm>
          <a:prstGeom prst="rect">
            <a:avLst/>
          </a:prstGeom>
          <a:solidFill>
            <a:srgbClr val="830051"/>
          </a:solidFill>
          <a:ln w="19050" cmpd="sng">
            <a:noFill/>
          </a:ln>
        </p:spPr>
        <p:txBody>
          <a:bodyPr vert="horz" anchor="ctr"/>
          <a:lstStyle>
            <a:lvl1pPr marL="0" indent="0" algn="ctr">
              <a:lnSpc>
                <a:spcPct val="90000"/>
              </a:lnSpc>
              <a:spcBef>
                <a:spcPts val="0"/>
              </a:spcBef>
              <a:buNone/>
              <a:defRPr sz="1800" b="1">
                <a:solidFill>
                  <a:srgbClr val="C4CACD"/>
                </a:solidFill>
                <a:latin typeface="Arial" panose="020B0604020202020204" pitchFamily="34" charset="0"/>
                <a:cs typeface="Arial" panose="020B0604020202020204" pitchFamily="34" charset="0"/>
              </a:defRPr>
            </a:lvl1pPr>
          </a:lstStyle>
          <a:p>
            <a:pPr lvl="0"/>
            <a:r>
              <a:rPr lang="en-GB" noProof="0" dirty="0"/>
              <a:t>3</a:t>
            </a:r>
          </a:p>
        </p:txBody>
      </p:sp>
      <p:sp>
        <p:nvSpPr>
          <p:cNvPr id="34" name="Table Placeholder 29"/>
          <p:cNvSpPr>
            <a:spLocks noGrp="1"/>
          </p:cNvSpPr>
          <p:nvPr>
            <p:ph type="tbl" sz="quarter" idx="33"/>
          </p:nvPr>
        </p:nvSpPr>
        <p:spPr>
          <a:xfrm>
            <a:off x="987429" y="2822381"/>
            <a:ext cx="5976000" cy="405000"/>
          </a:xfrm>
          <a:prstGeom prst="rect">
            <a:avLst/>
          </a:prstGeom>
          <a:solidFill>
            <a:srgbClr val="D8DCDE"/>
          </a:solidFill>
        </p:spPr>
        <p:txBody>
          <a:bodyPr vert="horz"/>
          <a:lstStyle>
            <a:lvl1pPr marL="0" indent="0">
              <a:buNone/>
              <a:defRPr sz="100">
                <a:latin typeface="Arial" panose="020B0604020202020204" pitchFamily="34" charset="0"/>
                <a:cs typeface="Arial" panose="020B0604020202020204" pitchFamily="34" charset="0"/>
              </a:defRPr>
            </a:lvl1pPr>
          </a:lstStyle>
          <a:p>
            <a:endParaRPr lang="en-GB" noProof="0" dirty="0"/>
          </a:p>
        </p:txBody>
      </p:sp>
      <p:sp>
        <p:nvSpPr>
          <p:cNvPr id="35" name="Text Placeholder 2"/>
          <p:cNvSpPr>
            <a:spLocks noGrp="1"/>
          </p:cNvSpPr>
          <p:nvPr>
            <p:ph type="body" sz="quarter" idx="34"/>
          </p:nvPr>
        </p:nvSpPr>
        <p:spPr>
          <a:xfrm>
            <a:off x="1046699" y="2933945"/>
            <a:ext cx="5718173" cy="295649"/>
          </a:xfrm>
          <a:prstGeom prst="rect">
            <a:avLst/>
          </a:prstGeom>
        </p:spPr>
        <p:txBody>
          <a:bodyPr vert="horz"/>
          <a:lstStyle>
            <a:lvl1pPr marL="0" indent="0">
              <a:lnSpc>
                <a:spcPct val="60000"/>
              </a:lnSpc>
              <a:buNone/>
              <a:defRPr sz="1600" b="1">
                <a:solidFill>
                  <a:srgbClr val="C4CACD"/>
                </a:solidFill>
                <a:latin typeface="Arial" panose="020B0604020202020204" pitchFamily="34" charset="0"/>
                <a:cs typeface="Arial" panose="020B0604020202020204"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6" name="Text Placeholder 49"/>
          <p:cNvSpPr>
            <a:spLocks noGrp="1"/>
          </p:cNvSpPr>
          <p:nvPr>
            <p:ph type="body" sz="quarter" idx="35" hasCustomPrompt="1"/>
          </p:nvPr>
        </p:nvSpPr>
        <p:spPr>
          <a:xfrm>
            <a:off x="330200" y="2822732"/>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anose="020B0604020202020204" pitchFamily="34" charset="0"/>
                <a:cs typeface="Arial" panose="020B0604020202020204" pitchFamily="34" charset="0"/>
              </a:defRPr>
            </a:lvl1pPr>
          </a:lstStyle>
          <a:p>
            <a:pPr lvl="0"/>
            <a:r>
              <a:rPr lang="en-GB" noProof="0" dirty="0"/>
              <a:t>4</a:t>
            </a:r>
          </a:p>
        </p:txBody>
      </p:sp>
      <p:sp>
        <p:nvSpPr>
          <p:cNvPr id="37" name="Table Placeholder 29"/>
          <p:cNvSpPr>
            <a:spLocks noGrp="1"/>
          </p:cNvSpPr>
          <p:nvPr>
            <p:ph type="tbl" sz="quarter" idx="36"/>
          </p:nvPr>
        </p:nvSpPr>
        <p:spPr>
          <a:xfrm>
            <a:off x="987429" y="3330659"/>
            <a:ext cx="5976000" cy="405000"/>
          </a:xfrm>
          <a:prstGeom prst="rect">
            <a:avLst/>
          </a:prstGeom>
          <a:solidFill>
            <a:srgbClr val="D8DCDE"/>
          </a:solidFill>
        </p:spPr>
        <p:txBody>
          <a:bodyPr vert="horz"/>
          <a:lstStyle>
            <a:lvl1pPr marL="0" indent="0">
              <a:buNone/>
              <a:defRPr sz="100">
                <a:latin typeface="Arial" panose="020B0604020202020204" pitchFamily="34" charset="0"/>
                <a:cs typeface="Arial" panose="020B0604020202020204" pitchFamily="34" charset="0"/>
              </a:defRPr>
            </a:lvl1pPr>
          </a:lstStyle>
          <a:p>
            <a:endParaRPr lang="en-GB" noProof="0"/>
          </a:p>
        </p:txBody>
      </p:sp>
      <p:sp>
        <p:nvSpPr>
          <p:cNvPr id="38" name="Text Placeholder 2"/>
          <p:cNvSpPr>
            <a:spLocks noGrp="1"/>
          </p:cNvSpPr>
          <p:nvPr>
            <p:ph type="body" sz="quarter" idx="37"/>
          </p:nvPr>
        </p:nvSpPr>
        <p:spPr>
          <a:xfrm>
            <a:off x="1046699" y="3442222"/>
            <a:ext cx="5718173" cy="295649"/>
          </a:xfrm>
          <a:prstGeom prst="rect">
            <a:avLst/>
          </a:prstGeom>
        </p:spPr>
        <p:txBody>
          <a:bodyPr vert="horz"/>
          <a:lstStyle>
            <a:lvl1pPr marL="0" indent="0">
              <a:lnSpc>
                <a:spcPct val="60000"/>
              </a:lnSpc>
              <a:buNone/>
              <a:defRPr sz="1600" b="1">
                <a:solidFill>
                  <a:srgbClr val="C4CACD"/>
                </a:solidFill>
                <a:latin typeface="Arial" panose="020B0604020202020204" pitchFamily="34" charset="0"/>
                <a:cs typeface="Arial" panose="020B0604020202020204"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9" name="Text Placeholder 49"/>
          <p:cNvSpPr>
            <a:spLocks noGrp="1"/>
          </p:cNvSpPr>
          <p:nvPr>
            <p:ph type="body" sz="quarter" idx="38" hasCustomPrompt="1"/>
          </p:nvPr>
        </p:nvSpPr>
        <p:spPr>
          <a:xfrm>
            <a:off x="330200" y="3331009"/>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anose="020B0604020202020204" pitchFamily="34" charset="0"/>
                <a:cs typeface="Arial" panose="020B0604020202020204" pitchFamily="34" charset="0"/>
              </a:defRPr>
            </a:lvl1pPr>
          </a:lstStyle>
          <a:p>
            <a:pPr lvl="0"/>
            <a:r>
              <a:rPr lang="en-GB" noProof="0" dirty="0"/>
              <a:t>5</a:t>
            </a:r>
          </a:p>
        </p:txBody>
      </p:sp>
      <p:sp>
        <p:nvSpPr>
          <p:cNvPr id="40" name="Table Placeholder 29"/>
          <p:cNvSpPr>
            <a:spLocks noGrp="1"/>
          </p:cNvSpPr>
          <p:nvPr>
            <p:ph type="tbl" sz="quarter" idx="39"/>
          </p:nvPr>
        </p:nvSpPr>
        <p:spPr>
          <a:xfrm>
            <a:off x="987429" y="3846875"/>
            <a:ext cx="5976000" cy="405000"/>
          </a:xfrm>
          <a:prstGeom prst="rect">
            <a:avLst/>
          </a:prstGeom>
          <a:solidFill>
            <a:srgbClr val="D8DCDE"/>
          </a:solidFill>
        </p:spPr>
        <p:txBody>
          <a:bodyPr vert="horz"/>
          <a:lstStyle>
            <a:lvl1pPr marL="0" indent="0">
              <a:buNone/>
              <a:defRPr sz="100">
                <a:latin typeface="Arial" panose="020B0604020202020204" pitchFamily="34" charset="0"/>
                <a:cs typeface="Arial" panose="020B0604020202020204" pitchFamily="34" charset="0"/>
              </a:defRPr>
            </a:lvl1pPr>
          </a:lstStyle>
          <a:p>
            <a:endParaRPr lang="en-GB" noProof="0"/>
          </a:p>
        </p:txBody>
      </p:sp>
      <p:sp>
        <p:nvSpPr>
          <p:cNvPr id="41" name="Text Placeholder 2"/>
          <p:cNvSpPr>
            <a:spLocks noGrp="1"/>
          </p:cNvSpPr>
          <p:nvPr>
            <p:ph type="body" sz="quarter" idx="40"/>
          </p:nvPr>
        </p:nvSpPr>
        <p:spPr>
          <a:xfrm>
            <a:off x="1046699" y="3958439"/>
            <a:ext cx="5718173" cy="295649"/>
          </a:xfrm>
          <a:prstGeom prst="rect">
            <a:avLst/>
          </a:prstGeom>
        </p:spPr>
        <p:txBody>
          <a:bodyPr vert="horz"/>
          <a:lstStyle>
            <a:lvl1pPr marL="0" indent="0">
              <a:lnSpc>
                <a:spcPct val="60000"/>
              </a:lnSpc>
              <a:buNone/>
              <a:defRPr sz="1600" b="1">
                <a:solidFill>
                  <a:schemeClr val="tx2"/>
                </a:solidFill>
                <a:latin typeface="Arial" panose="020B0604020202020204" pitchFamily="34" charset="0"/>
                <a:cs typeface="Arial" panose="020B0604020202020204"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42" name="Text Placeholder 49"/>
          <p:cNvSpPr>
            <a:spLocks noGrp="1"/>
          </p:cNvSpPr>
          <p:nvPr>
            <p:ph type="body" sz="quarter" idx="41" hasCustomPrompt="1"/>
          </p:nvPr>
        </p:nvSpPr>
        <p:spPr>
          <a:xfrm>
            <a:off x="330200" y="3847226"/>
            <a:ext cx="540000" cy="405000"/>
          </a:xfrm>
          <a:prstGeom prst="rect">
            <a:avLst/>
          </a:prstGeom>
          <a:solidFill>
            <a:srgbClr val="D8DCDE"/>
          </a:solidFill>
          <a:ln w="19050" cmpd="sng">
            <a:noFill/>
          </a:ln>
        </p:spPr>
        <p:txBody>
          <a:bodyPr vert="horz" anchor="ctr"/>
          <a:lstStyle>
            <a:lvl1pPr marL="0" indent="0" algn="ctr">
              <a:lnSpc>
                <a:spcPct val="90000"/>
              </a:lnSpc>
              <a:spcBef>
                <a:spcPts val="0"/>
              </a:spcBef>
              <a:buNone/>
              <a:defRPr sz="1800" b="1">
                <a:solidFill>
                  <a:schemeClr val="tx2"/>
                </a:solidFill>
                <a:latin typeface="Arial" panose="020B0604020202020204" pitchFamily="34" charset="0"/>
                <a:cs typeface="Arial" panose="020B0604020202020204" pitchFamily="34" charset="0"/>
              </a:defRPr>
            </a:lvl1pPr>
          </a:lstStyle>
          <a:p>
            <a:pPr lvl="0"/>
            <a:r>
              <a:rPr lang="en-GB" noProof="0" dirty="0"/>
              <a:t>6</a:t>
            </a:r>
          </a:p>
        </p:txBody>
      </p:sp>
      <p:sp>
        <p:nvSpPr>
          <p:cNvPr id="27"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anose="020B0604020202020204" pitchFamily="34" charset="0"/>
                <a:cs typeface="Arial" panose="020B0604020202020204" pitchFamily="34" charset="0"/>
              </a:defRPr>
            </a:lvl1pPr>
          </a:lstStyle>
          <a:p>
            <a:fld id="{3C4F54F3-C349-4609-AFEE-01462D5C7942}" type="slidenum">
              <a:rPr lang="en-GB" smtClean="0"/>
              <a:t>‹#›</a:t>
            </a:fld>
            <a:endParaRPr lang="en-GB" dirty="0"/>
          </a:p>
        </p:txBody>
      </p:sp>
    </p:spTree>
    <p:extLst>
      <p:ext uri="{BB962C8B-B14F-4D97-AF65-F5344CB8AC3E}">
        <p14:creationId xmlns:p14="http://schemas.microsoft.com/office/powerpoint/2010/main" val="319666258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anose="020B0604020202020204" pitchFamily="34" charset="0"/>
                <a:cs typeface="Arial" panose="020B0604020202020204" pitchFamily="34" charset="0"/>
              </a:defRPr>
            </a:lvl1pPr>
          </a:lstStyle>
          <a:p>
            <a:fld id="{3C4F54F3-C349-4609-AFEE-01462D5C7942}" type="slidenum">
              <a:rPr lang="en-GB" smtClean="0"/>
              <a:t>‹#›</a:t>
            </a:fld>
            <a:endParaRPr lang="en-GB" dirty="0"/>
          </a:p>
        </p:txBody>
      </p:sp>
    </p:spTree>
    <p:extLst>
      <p:ext uri="{BB962C8B-B14F-4D97-AF65-F5344CB8AC3E}">
        <p14:creationId xmlns:p14="http://schemas.microsoft.com/office/powerpoint/2010/main" val="219967359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Bullet Content 1">
    <p:spTree>
      <p:nvGrpSpPr>
        <p:cNvPr id="1" name=""/>
        <p:cNvGrpSpPr/>
        <p:nvPr/>
      </p:nvGrpSpPr>
      <p:grpSpPr>
        <a:xfrm>
          <a:off x="0" y="0"/>
          <a:ext cx="0" cy="0"/>
          <a:chOff x="0" y="0"/>
          <a:chExt cx="0" cy="0"/>
        </a:xfrm>
      </p:grpSpPr>
      <p:sp>
        <p:nvSpPr>
          <p:cNvPr id="5" name="Title 8"/>
          <p:cNvSpPr>
            <a:spLocks noGrp="1"/>
          </p:cNvSpPr>
          <p:nvPr>
            <p:ph type="title" hasCustomPrompt="1"/>
          </p:nvPr>
        </p:nvSpPr>
        <p:spPr>
          <a:xfrm>
            <a:off x="237062" y="144000"/>
            <a:ext cx="8765651" cy="504000"/>
          </a:xfrm>
          <a:prstGeom prst="rect">
            <a:avLst/>
          </a:prstGeom>
        </p:spPr>
        <p:txBody>
          <a:bodyPr vert="horz"/>
          <a:lstStyle>
            <a:lvl1pPr algn="l">
              <a:lnSpc>
                <a:spcPct val="100000"/>
              </a:lnSpc>
              <a:defRPr sz="2400" b="1" baseline="0">
                <a:solidFill>
                  <a:srgbClr val="830051"/>
                </a:solidFill>
                <a:latin typeface="Arial" panose="020B0604020202020204" pitchFamily="34" charset="0"/>
                <a:cs typeface="Arial" panose="020B0604020202020204" pitchFamily="34" charset="0"/>
              </a:defRPr>
            </a:lvl1pPr>
          </a:lstStyle>
          <a:p>
            <a:r>
              <a:rPr lang="en-GB" noProof="0" dirty="0"/>
              <a:t>Click to add title</a:t>
            </a:r>
          </a:p>
        </p:txBody>
      </p:sp>
      <p:sp>
        <p:nvSpPr>
          <p:cNvPr id="6"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anose="020B0604020202020204" pitchFamily="34" charset="0"/>
                <a:cs typeface="Arial" panose="020B0604020202020204" pitchFamily="34" charset="0"/>
              </a:defRPr>
            </a:lvl1pPr>
          </a:lstStyle>
          <a:p>
            <a:fld id="{3C4F54F3-C349-4609-AFEE-01462D5C7942}" type="slidenum">
              <a:rPr lang="en-GB" smtClean="0"/>
              <a:t>‹#›</a:t>
            </a:fld>
            <a:endParaRPr lang="en-GB" dirty="0"/>
          </a:p>
        </p:txBody>
      </p:sp>
      <p:sp>
        <p:nvSpPr>
          <p:cNvPr id="7" name="Content Placeholder 2"/>
          <p:cNvSpPr>
            <a:spLocks noGrp="1"/>
          </p:cNvSpPr>
          <p:nvPr>
            <p:ph idx="16" hasCustomPrompt="1"/>
          </p:nvPr>
        </p:nvSpPr>
        <p:spPr>
          <a:xfrm>
            <a:off x="237600" y="1234440"/>
            <a:ext cx="7056000" cy="1618488"/>
          </a:xfrm>
          <a:prstGeom prst="rect">
            <a:avLst/>
          </a:prstGeom>
        </p:spPr>
        <p:txBody>
          <a:bodyPr/>
          <a:lstStyle>
            <a:lvl1pPr marL="179705" indent="-179705">
              <a:lnSpc>
                <a:spcPct val="100000"/>
              </a:lnSpc>
              <a:spcBef>
                <a:spcPts val="0"/>
              </a:spcBef>
              <a:buClr>
                <a:srgbClr val="830051"/>
              </a:buClr>
              <a:buFont typeface="Arial" panose="020B0604020202020204" pitchFamily="34" charset="0"/>
              <a:buChar char="•"/>
              <a:defRPr sz="1800">
                <a:solidFill>
                  <a:schemeClr val="tx1"/>
                </a:solidFill>
                <a:latin typeface="Arial" panose="020B0604020202020204" pitchFamily="34" charset="0"/>
                <a:cs typeface="Arial" panose="020B0604020202020204" pitchFamily="34" charset="0"/>
              </a:defRPr>
            </a:lvl1pPr>
            <a:lvl2pPr marL="539750" indent="-179705">
              <a:lnSpc>
                <a:spcPct val="100000"/>
              </a:lnSpc>
              <a:spcBef>
                <a:spcPts val="0"/>
              </a:spcBef>
              <a:defRPr sz="1800" baseline="0">
                <a:solidFill>
                  <a:schemeClr val="tx1"/>
                </a:solidFill>
                <a:latin typeface="Arial" panose="020B0604020202020204" pitchFamily="34" charset="0"/>
                <a:cs typeface="Arial" panose="020B0604020202020204" pitchFamily="34" charset="0"/>
              </a:defRPr>
            </a:lvl2pPr>
            <a:lvl3pPr>
              <a:defRPr sz="1400" baseline="0">
                <a:latin typeface="Arial" panose="020B0604020202020204" pitchFamily="34" charset="0"/>
                <a:cs typeface="Arial" panose="020B0604020202020204" pitchFamily="34" charset="0"/>
              </a:defRPr>
            </a:lvl3pPr>
            <a:lvl4pPr marL="622935" indent="-179705">
              <a:defRPr sz="1400">
                <a:latin typeface="Arial" panose="020B0604020202020204" pitchFamily="34" charset="0"/>
                <a:cs typeface="Arial" panose="020B0604020202020204" pitchFamily="34" charset="0"/>
              </a:defRPr>
            </a:lvl4pPr>
            <a:lvl5pPr marL="622935">
              <a:defRPr sz="1400">
                <a:latin typeface="Arial" panose="020B0604020202020204" pitchFamily="34" charset="0"/>
                <a:cs typeface="Arial" panose="020B0604020202020204" pitchFamily="34" charset="0"/>
              </a:defRPr>
            </a:lvl5pPr>
            <a:lvl6pPr>
              <a:defRPr>
                <a:latin typeface="Arial" panose="020B0604020202020204" pitchFamily="34" charset="0"/>
                <a:cs typeface="Arial" panose="020B0604020202020204"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Tree>
    <p:extLst>
      <p:ext uri="{BB962C8B-B14F-4D97-AF65-F5344CB8AC3E}">
        <p14:creationId xmlns:p14="http://schemas.microsoft.com/office/powerpoint/2010/main" val="256908800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Bullet Content 1 with Subtitle">
    <p:spTree>
      <p:nvGrpSpPr>
        <p:cNvPr id="1" name=""/>
        <p:cNvGrpSpPr/>
        <p:nvPr/>
      </p:nvGrpSpPr>
      <p:grpSpPr>
        <a:xfrm>
          <a:off x="0" y="0"/>
          <a:ext cx="0" cy="0"/>
          <a:chOff x="0" y="0"/>
          <a:chExt cx="0" cy="0"/>
        </a:xfrm>
      </p:grpSpPr>
      <p:sp>
        <p:nvSpPr>
          <p:cNvPr id="5"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anose="020B0604020202020204" pitchFamily="34" charset="0"/>
                <a:ea typeface="+mj-ea"/>
                <a:cs typeface="Arial" panose="020B0604020202020204" pitchFamily="34" charset="0"/>
              </a:defRPr>
            </a:lvl1pPr>
          </a:lstStyle>
          <a:p>
            <a:r>
              <a:rPr lang="en-GB" noProof="0" dirty="0"/>
              <a:t>Click to add title</a:t>
            </a:r>
          </a:p>
        </p:txBody>
      </p:sp>
      <p:sp>
        <p:nvSpPr>
          <p:cNvPr id="6" name="Subtitle 2"/>
          <p:cNvSpPr>
            <a:spLocks noGrp="1"/>
          </p:cNvSpPr>
          <p:nvPr>
            <p:ph type="subTitle" idx="10" hasCustomPrompt="1"/>
          </p:nvPr>
        </p:nvSpPr>
        <p:spPr>
          <a:xfrm>
            <a:off x="237061" y="526851"/>
            <a:ext cx="8765651" cy="324000"/>
          </a:xfrm>
          <a:prstGeom prst="rect">
            <a:avLst/>
          </a:prstGeom>
        </p:spPr>
        <p:txBody>
          <a:bodyPr/>
          <a:lstStyle>
            <a:lvl1pPr marL="0" indent="0" algn="l">
              <a:lnSpc>
                <a:spcPct val="100000"/>
              </a:lnSpc>
              <a:spcBef>
                <a:spcPts val="0"/>
              </a:spcBef>
              <a:buNone/>
              <a:defRPr sz="2400">
                <a:solidFill>
                  <a:schemeClr val="tx2"/>
                </a:solidFill>
                <a:latin typeface="Arial" panose="020B0604020202020204" pitchFamily="34" charset="0"/>
                <a:cs typeface="Arial" panose="020B0604020202020204"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GB" noProof="0" dirty="0"/>
              <a:t>Click to add subtitle</a:t>
            </a:r>
          </a:p>
        </p:txBody>
      </p:sp>
      <p:sp>
        <p:nvSpPr>
          <p:cNvPr id="9"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anose="020B0604020202020204" pitchFamily="34" charset="0"/>
                <a:cs typeface="Arial" panose="020B0604020202020204" pitchFamily="34" charset="0"/>
              </a:defRPr>
            </a:lvl1pPr>
          </a:lstStyle>
          <a:p>
            <a:fld id="{3C4F54F3-C349-4609-AFEE-01462D5C7942}" type="slidenum">
              <a:rPr lang="en-GB" smtClean="0"/>
              <a:t>‹#›</a:t>
            </a:fld>
            <a:endParaRPr lang="en-GB" dirty="0"/>
          </a:p>
        </p:txBody>
      </p:sp>
      <p:sp>
        <p:nvSpPr>
          <p:cNvPr id="7" name="Content Placeholder 2"/>
          <p:cNvSpPr>
            <a:spLocks noGrp="1"/>
          </p:cNvSpPr>
          <p:nvPr>
            <p:ph idx="16" hasCustomPrompt="1"/>
          </p:nvPr>
        </p:nvSpPr>
        <p:spPr>
          <a:xfrm>
            <a:off x="237600" y="1234440"/>
            <a:ext cx="7056000" cy="1618488"/>
          </a:xfrm>
          <a:prstGeom prst="rect">
            <a:avLst/>
          </a:prstGeom>
        </p:spPr>
        <p:txBody>
          <a:bodyPr/>
          <a:lstStyle>
            <a:lvl1pPr marL="179705" indent="-179705">
              <a:lnSpc>
                <a:spcPct val="100000"/>
              </a:lnSpc>
              <a:spcBef>
                <a:spcPts val="0"/>
              </a:spcBef>
              <a:buClr>
                <a:srgbClr val="830051"/>
              </a:buClr>
              <a:buFont typeface="Arial" panose="020B0604020202020204" pitchFamily="34" charset="0"/>
              <a:buChar char="•"/>
              <a:defRPr sz="1800">
                <a:solidFill>
                  <a:schemeClr val="tx1"/>
                </a:solidFill>
                <a:latin typeface="Arial" panose="020B0604020202020204" pitchFamily="34" charset="0"/>
                <a:cs typeface="Arial" panose="020B0604020202020204" pitchFamily="34" charset="0"/>
              </a:defRPr>
            </a:lvl1pPr>
            <a:lvl2pPr marL="539750" indent="-179705">
              <a:lnSpc>
                <a:spcPct val="100000"/>
              </a:lnSpc>
              <a:spcBef>
                <a:spcPts val="0"/>
              </a:spcBef>
              <a:defRPr sz="1800" baseline="0">
                <a:solidFill>
                  <a:schemeClr val="tx1"/>
                </a:solidFill>
                <a:latin typeface="Arial" panose="020B0604020202020204" pitchFamily="34" charset="0"/>
                <a:cs typeface="Arial" panose="020B0604020202020204" pitchFamily="34" charset="0"/>
              </a:defRPr>
            </a:lvl2pPr>
            <a:lvl3pPr>
              <a:defRPr sz="1400" baseline="0">
                <a:latin typeface="Arial" panose="020B0604020202020204" pitchFamily="34" charset="0"/>
                <a:cs typeface="Arial" panose="020B0604020202020204" pitchFamily="34" charset="0"/>
              </a:defRPr>
            </a:lvl3pPr>
            <a:lvl4pPr marL="622935" indent="-179705">
              <a:defRPr sz="1400">
                <a:latin typeface="Arial" panose="020B0604020202020204" pitchFamily="34" charset="0"/>
                <a:cs typeface="Arial" panose="020B0604020202020204" pitchFamily="34" charset="0"/>
              </a:defRPr>
            </a:lvl4pPr>
            <a:lvl5pPr marL="622935">
              <a:defRPr sz="1400">
                <a:latin typeface="Arial" panose="020B0604020202020204" pitchFamily="34" charset="0"/>
                <a:cs typeface="Arial" panose="020B0604020202020204" pitchFamily="34" charset="0"/>
              </a:defRPr>
            </a:lvl5pPr>
            <a:lvl6pPr>
              <a:defRPr>
                <a:latin typeface="Arial" panose="020B0604020202020204" pitchFamily="34" charset="0"/>
                <a:cs typeface="Arial" panose="020B0604020202020204"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Tree>
    <p:extLst>
      <p:ext uri="{BB962C8B-B14F-4D97-AF65-F5344CB8AC3E}">
        <p14:creationId xmlns:p14="http://schemas.microsoft.com/office/powerpoint/2010/main" val="198045401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Body Only 1">
    <p:spTree>
      <p:nvGrpSpPr>
        <p:cNvPr id="1" name=""/>
        <p:cNvGrpSpPr/>
        <p:nvPr/>
      </p:nvGrpSpPr>
      <p:grpSpPr>
        <a:xfrm>
          <a:off x="0" y="0"/>
          <a:ext cx="0" cy="0"/>
          <a:chOff x="0" y="0"/>
          <a:chExt cx="0" cy="0"/>
        </a:xfrm>
      </p:grpSpPr>
      <p:sp>
        <p:nvSpPr>
          <p:cNvPr id="5"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anose="020B0604020202020204" pitchFamily="34" charset="0"/>
                <a:ea typeface="+mj-ea"/>
                <a:cs typeface="Arial" panose="020B0604020202020204" pitchFamily="34" charset="0"/>
              </a:defRPr>
            </a:lvl1pPr>
          </a:lstStyle>
          <a:p>
            <a:r>
              <a:rPr lang="en-GB" noProof="0" dirty="0"/>
              <a:t>Click to add title</a:t>
            </a:r>
          </a:p>
        </p:txBody>
      </p:sp>
      <p:sp>
        <p:nvSpPr>
          <p:cNvPr id="6" name="Text Placeholder 3"/>
          <p:cNvSpPr>
            <a:spLocks noGrp="1"/>
          </p:cNvSpPr>
          <p:nvPr>
            <p:ph type="body" sz="quarter" idx="11"/>
          </p:nvPr>
        </p:nvSpPr>
        <p:spPr>
          <a:xfrm>
            <a:off x="237600" y="1237097"/>
            <a:ext cx="7056000" cy="1620000"/>
          </a:xfrm>
          <a:prstGeom prst="rect">
            <a:avLst/>
          </a:prstGeom>
        </p:spPr>
        <p:txBody>
          <a:bodyPr vert="horz"/>
          <a:lstStyle>
            <a:lvl1pPr marL="0" indent="0" algn="l">
              <a:spcBef>
                <a:spcPts val="0"/>
              </a:spcBef>
              <a:buNone/>
              <a:defRPr sz="1800" baseline="0">
                <a:solidFill>
                  <a:schemeClr val="tx1"/>
                </a:solidFill>
                <a:latin typeface="Arial" panose="020B0604020202020204" pitchFamily="34" charset="0"/>
                <a:cs typeface="Arial" panose="020B0604020202020204"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dirty="0"/>
              <a:t>Click to edit Master text styles</a:t>
            </a:r>
          </a:p>
        </p:txBody>
      </p:sp>
      <p:sp>
        <p:nvSpPr>
          <p:cNvPr id="8"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anose="020B0604020202020204" pitchFamily="34" charset="0"/>
                <a:cs typeface="Arial" panose="020B0604020202020204" pitchFamily="34" charset="0"/>
              </a:defRPr>
            </a:lvl1pPr>
          </a:lstStyle>
          <a:p>
            <a:fld id="{3C4F54F3-C349-4609-AFEE-01462D5C7942}" type="slidenum">
              <a:rPr lang="en-GB" smtClean="0"/>
              <a:t>‹#›</a:t>
            </a:fld>
            <a:endParaRPr lang="en-GB" dirty="0"/>
          </a:p>
        </p:txBody>
      </p:sp>
    </p:spTree>
    <p:extLst>
      <p:ext uri="{BB962C8B-B14F-4D97-AF65-F5344CB8AC3E}">
        <p14:creationId xmlns:p14="http://schemas.microsoft.com/office/powerpoint/2010/main" val="189685428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Body and Content 1">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236537" y="1237098"/>
            <a:ext cx="7056000" cy="1620000"/>
          </a:xfrm>
          <a:prstGeom prst="rect">
            <a:avLst/>
          </a:prstGeom>
        </p:spPr>
        <p:txBody>
          <a:bodyPr vert="horz"/>
          <a:lstStyle>
            <a:lvl1pPr marL="0" marR="0" indent="0" algn="l" defTabSz="685800" rtl="0" eaLnBrk="1" fontAlgn="base" latinLnBrk="0" hangingPunct="1">
              <a:lnSpc>
                <a:spcPct val="100000"/>
              </a:lnSpc>
              <a:spcBef>
                <a:spcPct val="0"/>
              </a:spcBef>
              <a:spcAft>
                <a:spcPct val="0"/>
              </a:spcAft>
              <a:buClrTx/>
              <a:buSzTx/>
              <a:buFontTx/>
              <a:buNone/>
              <a:defRPr sz="1800">
                <a:solidFill>
                  <a:schemeClr val="tx1"/>
                </a:solidFill>
                <a:latin typeface="Arial" panose="020B0604020202020204" pitchFamily="34" charset="0"/>
                <a:cs typeface="Arial" panose="020B0604020202020204" pitchFamily="34" charset="0"/>
              </a:defRPr>
            </a:lvl1pPr>
            <a:lvl2pPr marL="198755" marR="0" indent="-197485" algn="l" defTabSz="685800" rtl="0" eaLnBrk="1" fontAlgn="base" latinLnBrk="0" hangingPunct="1">
              <a:lnSpc>
                <a:spcPct val="90000"/>
              </a:lnSpc>
              <a:spcBef>
                <a:spcPct val="0"/>
              </a:spcBef>
              <a:spcAft>
                <a:spcPct val="0"/>
              </a:spcAft>
              <a:buClrTx/>
              <a:buSzTx/>
              <a:buFontTx/>
              <a:buChar char="•"/>
              <a:defRPr sz="1350"/>
            </a:lvl2pPr>
            <a:lvl3pPr marL="466725" marR="0" indent="-135890" algn="l" defTabSz="685800" rtl="0" eaLnBrk="1" fontAlgn="base" latinLnBrk="0" hangingPunct="1">
              <a:lnSpc>
                <a:spcPct val="90000"/>
              </a:lnSpc>
              <a:spcBef>
                <a:spcPct val="0"/>
              </a:spcBef>
              <a:spcAft>
                <a:spcPct val="0"/>
              </a:spcAft>
              <a:buClrTx/>
              <a:buSzTx/>
              <a:buFont typeface="Arial" panose="020B0604020202020204" pitchFamily="34" charset="0"/>
              <a:buChar char="-"/>
              <a:defRPr sz="1350"/>
            </a:lvl3pPr>
            <a:lvl4pPr marL="1243330" indent="-214630">
              <a:buFont typeface="Arial" panose="020B0604020202020204"/>
              <a:buChar char="•"/>
              <a:defRPr sz="1350"/>
            </a:lvl4pPr>
            <a:lvl5pPr marL="1586230" indent="-214630">
              <a:buFont typeface="Arial" panose="020B0604020202020204"/>
              <a:buChar char="•"/>
              <a:defRPr sz="1350"/>
            </a:lvl5pPr>
          </a:lstStyle>
          <a:p>
            <a:pPr lvl="0"/>
            <a:r>
              <a:rPr lang="en-GB" noProof="0" dirty="0"/>
              <a:t>Click to edit Master text styles</a:t>
            </a:r>
          </a:p>
        </p:txBody>
      </p:sp>
      <p:sp>
        <p:nvSpPr>
          <p:cNvPr id="6"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anose="020B0604020202020204" pitchFamily="34" charset="0"/>
                <a:cs typeface="Arial" panose="020B0604020202020204" pitchFamily="34" charset="0"/>
              </a:defRPr>
            </a:lvl1pPr>
          </a:lstStyle>
          <a:p>
            <a:fld id="{3C4F54F3-C349-4609-AFEE-01462D5C7942}" type="slidenum">
              <a:rPr lang="en-GB" smtClean="0"/>
              <a:t>‹#›</a:t>
            </a:fld>
            <a:endParaRPr lang="en-GB" dirty="0"/>
          </a:p>
        </p:txBody>
      </p:sp>
      <p:sp>
        <p:nvSpPr>
          <p:cNvPr id="7"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anose="020B0604020202020204" pitchFamily="34" charset="0"/>
                <a:ea typeface="+mj-ea"/>
                <a:cs typeface="Arial" panose="020B0604020202020204" pitchFamily="34" charset="0"/>
              </a:defRPr>
            </a:lvl1pPr>
          </a:lstStyle>
          <a:p>
            <a:r>
              <a:rPr lang="en-GB" noProof="0" dirty="0"/>
              <a:t>Click to add title</a:t>
            </a:r>
          </a:p>
        </p:txBody>
      </p:sp>
      <p:sp>
        <p:nvSpPr>
          <p:cNvPr id="8" name="Content Placeholder 2"/>
          <p:cNvSpPr>
            <a:spLocks noGrp="1"/>
          </p:cNvSpPr>
          <p:nvPr>
            <p:ph idx="15" hasCustomPrompt="1"/>
          </p:nvPr>
        </p:nvSpPr>
        <p:spPr>
          <a:xfrm>
            <a:off x="237600" y="2905963"/>
            <a:ext cx="7056000" cy="1444752"/>
          </a:xfrm>
          <a:prstGeom prst="rect">
            <a:avLst/>
          </a:prstGeom>
        </p:spPr>
        <p:txBody>
          <a:bodyPr/>
          <a:lstStyle>
            <a:lvl1pPr marL="179705" indent="-179705">
              <a:lnSpc>
                <a:spcPct val="100000"/>
              </a:lnSpc>
              <a:spcBef>
                <a:spcPts val="0"/>
              </a:spcBef>
              <a:buClr>
                <a:srgbClr val="830051"/>
              </a:buClr>
              <a:buFont typeface="Arial" panose="020B0604020202020204" pitchFamily="34" charset="0"/>
              <a:buChar char="•"/>
              <a:defRPr sz="1800">
                <a:solidFill>
                  <a:schemeClr val="tx1"/>
                </a:solidFill>
                <a:latin typeface="Arial" panose="020B0604020202020204" pitchFamily="34" charset="0"/>
                <a:cs typeface="Arial" panose="020B0604020202020204" pitchFamily="34" charset="0"/>
              </a:defRPr>
            </a:lvl1pPr>
            <a:lvl2pPr marL="539750" indent="-179705">
              <a:lnSpc>
                <a:spcPct val="100000"/>
              </a:lnSpc>
              <a:spcBef>
                <a:spcPts val="0"/>
              </a:spcBef>
              <a:defRPr sz="1800" baseline="0">
                <a:solidFill>
                  <a:schemeClr val="tx1"/>
                </a:solidFill>
                <a:latin typeface="Arial" panose="020B0604020202020204" pitchFamily="34" charset="0"/>
                <a:cs typeface="Arial" panose="020B0604020202020204" pitchFamily="34" charset="0"/>
              </a:defRPr>
            </a:lvl2pPr>
            <a:lvl3pPr>
              <a:defRPr sz="1400" baseline="0">
                <a:latin typeface="Arial" panose="020B0604020202020204" pitchFamily="34" charset="0"/>
                <a:cs typeface="Arial" panose="020B0604020202020204" pitchFamily="34" charset="0"/>
              </a:defRPr>
            </a:lvl3pPr>
            <a:lvl4pPr marL="622935" indent="-179705">
              <a:defRPr sz="1400">
                <a:latin typeface="Arial" panose="020B0604020202020204" pitchFamily="34" charset="0"/>
                <a:cs typeface="Arial" panose="020B0604020202020204" pitchFamily="34" charset="0"/>
              </a:defRPr>
            </a:lvl4pPr>
            <a:lvl5pPr marL="622935">
              <a:defRPr sz="1400">
                <a:latin typeface="Arial" panose="020B0604020202020204" pitchFamily="34" charset="0"/>
                <a:cs typeface="Arial" panose="020B0604020202020204" pitchFamily="34" charset="0"/>
              </a:defRPr>
            </a:lvl5pPr>
            <a:lvl6pPr>
              <a:defRPr>
                <a:latin typeface="Arial" panose="020B0604020202020204" pitchFamily="34" charset="0"/>
                <a:cs typeface="Arial" panose="020B0604020202020204"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Tree>
    <p:extLst>
      <p:ext uri="{BB962C8B-B14F-4D97-AF65-F5344CB8AC3E}">
        <p14:creationId xmlns:p14="http://schemas.microsoft.com/office/powerpoint/2010/main" val="112262026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Body 1 with Content 2">
    <p:spTree>
      <p:nvGrpSpPr>
        <p:cNvPr id="1" name=""/>
        <p:cNvGrpSpPr/>
        <p:nvPr/>
      </p:nvGrpSpPr>
      <p:grpSpPr>
        <a:xfrm>
          <a:off x="0" y="0"/>
          <a:ext cx="0" cy="0"/>
          <a:chOff x="0" y="0"/>
          <a:chExt cx="0" cy="0"/>
        </a:xfrm>
      </p:grpSpPr>
      <p:sp>
        <p:nvSpPr>
          <p:cNvPr id="9" name="Content Placeholder 2"/>
          <p:cNvSpPr>
            <a:spLocks noGrp="1"/>
          </p:cNvSpPr>
          <p:nvPr>
            <p:ph idx="14"/>
          </p:nvPr>
        </p:nvSpPr>
        <p:spPr>
          <a:xfrm>
            <a:off x="237600" y="1237099"/>
            <a:ext cx="7056000" cy="1620000"/>
          </a:xfrm>
          <a:prstGeom prst="rect">
            <a:avLst/>
          </a:prstGeom>
        </p:spPr>
        <p:txBody>
          <a:bodyPr/>
          <a:lstStyle>
            <a:lvl1pPr marL="0" indent="0">
              <a:lnSpc>
                <a:spcPct val="100000"/>
              </a:lnSpc>
              <a:spcBef>
                <a:spcPts val="0"/>
              </a:spcBef>
              <a:buClr>
                <a:srgbClr val="830051"/>
              </a:buClr>
              <a:buFont typeface="Arial" panose="020B0604020202020204" pitchFamily="34" charset="0"/>
              <a:buNone/>
              <a:defRPr sz="1800">
                <a:solidFill>
                  <a:schemeClr val="tx1"/>
                </a:solidFill>
                <a:latin typeface="Arial" panose="020B0604020202020204" pitchFamily="34" charset="0"/>
                <a:cs typeface="Arial" panose="020B0604020202020204" pitchFamily="34" charset="0"/>
              </a:defRPr>
            </a:lvl1pPr>
            <a:lvl2pPr marL="405130" indent="-135255">
              <a:lnSpc>
                <a:spcPct val="100000"/>
              </a:lnSpc>
              <a:spcBef>
                <a:spcPts val="0"/>
              </a:spcBef>
              <a:buNone/>
              <a:defRPr sz="1350" baseline="0">
                <a:solidFill>
                  <a:schemeClr val="tx1"/>
                </a:solidFill>
                <a:latin typeface="Arial" panose="020B0604020202020204" pitchFamily="34" charset="0"/>
                <a:cs typeface="Arial" panose="020B0604020202020204" pitchFamily="34" charset="0"/>
              </a:defRPr>
            </a:lvl2pPr>
            <a:lvl3pPr>
              <a:defRPr sz="1050" baseline="0">
                <a:latin typeface="Arial" panose="020B0604020202020204" pitchFamily="34" charset="0"/>
                <a:cs typeface="Arial" panose="020B0604020202020204" pitchFamily="34" charset="0"/>
              </a:defRPr>
            </a:lvl3pPr>
            <a:lvl4pPr marL="467360" indent="-135255">
              <a:defRPr sz="1050">
                <a:latin typeface="Arial" panose="020B0604020202020204" pitchFamily="34" charset="0"/>
                <a:cs typeface="Arial" panose="020B0604020202020204" pitchFamily="34" charset="0"/>
              </a:defRPr>
            </a:lvl4pPr>
            <a:lvl5pPr marL="467360">
              <a:defRPr sz="1050">
                <a:latin typeface="Arial" panose="020B0604020202020204" pitchFamily="34" charset="0"/>
                <a:cs typeface="Arial" panose="020B0604020202020204" pitchFamily="34" charset="0"/>
              </a:defRPr>
            </a:lvl5pPr>
            <a:lvl6pPr>
              <a:defRPr>
                <a:latin typeface="Arial" panose="020B0604020202020204" pitchFamily="34" charset="0"/>
                <a:cs typeface="Arial" panose="020B0604020202020204" pitchFamily="34" charset="0"/>
              </a:defRPr>
            </a:lvl6pPr>
          </a:lstStyle>
          <a:p>
            <a:r>
              <a:rPr lang="en-GB" noProof="0" dirty="0"/>
              <a:t>Click to edit Master text styles</a:t>
            </a:r>
          </a:p>
        </p:txBody>
      </p:sp>
      <p:sp>
        <p:nvSpPr>
          <p:cNvPr id="8"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anose="020B0604020202020204" pitchFamily="34" charset="0"/>
                <a:cs typeface="Arial" panose="020B0604020202020204" pitchFamily="34" charset="0"/>
              </a:defRPr>
            </a:lvl1pPr>
          </a:lstStyle>
          <a:p>
            <a:fld id="{3C4F54F3-C349-4609-AFEE-01462D5C7942}" type="slidenum">
              <a:rPr lang="en-GB" smtClean="0"/>
              <a:t>‹#›</a:t>
            </a:fld>
            <a:endParaRPr lang="en-GB" dirty="0"/>
          </a:p>
        </p:txBody>
      </p:sp>
      <p:sp>
        <p:nvSpPr>
          <p:cNvPr id="7"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anose="020B0604020202020204" pitchFamily="34" charset="0"/>
                <a:ea typeface="+mj-ea"/>
                <a:cs typeface="Arial" panose="020B0604020202020204" pitchFamily="34" charset="0"/>
              </a:defRPr>
            </a:lvl1pPr>
          </a:lstStyle>
          <a:p>
            <a:r>
              <a:rPr lang="en-GB" noProof="0" dirty="0"/>
              <a:t>Click to add title</a:t>
            </a:r>
          </a:p>
        </p:txBody>
      </p:sp>
      <p:sp>
        <p:nvSpPr>
          <p:cNvPr id="12" name="Content Placeholder 2"/>
          <p:cNvSpPr>
            <a:spLocks noGrp="1"/>
          </p:cNvSpPr>
          <p:nvPr>
            <p:ph idx="13" hasCustomPrompt="1"/>
          </p:nvPr>
        </p:nvSpPr>
        <p:spPr>
          <a:xfrm>
            <a:off x="237062" y="2905963"/>
            <a:ext cx="4086000" cy="1444752"/>
          </a:xfrm>
          <a:prstGeom prst="rect">
            <a:avLst/>
          </a:prstGeom>
        </p:spPr>
        <p:txBody>
          <a:bodyPr/>
          <a:lstStyle>
            <a:lvl1pPr marL="179705" indent="-179705">
              <a:lnSpc>
                <a:spcPct val="100000"/>
              </a:lnSpc>
              <a:spcBef>
                <a:spcPts val="0"/>
              </a:spcBef>
              <a:buClr>
                <a:schemeClr val="tx2"/>
              </a:buClr>
              <a:buFont typeface="Arial" panose="020B0604020202020204" pitchFamily="34" charset="0"/>
              <a:buChar char="•"/>
              <a:defRPr sz="1800">
                <a:solidFill>
                  <a:schemeClr val="tx1"/>
                </a:solidFill>
                <a:latin typeface="Arial" panose="020B0604020202020204" pitchFamily="34" charset="0"/>
                <a:cs typeface="Arial" panose="020B0604020202020204" pitchFamily="34" charset="0"/>
              </a:defRPr>
            </a:lvl1pPr>
            <a:lvl2pPr marL="539750" indent="-179705">
              <a:lnSpc>
                <a:spcPct val="100000"/>
              </a:lnSpc>
              <a:spcBef>
                <a:spcPts val="0"/>
              </a:spcBef>
              <a:defRPr sz="1800" baseline="0">
                <a:solidFill>
                  <a:schemeClr val="tx1"/>
                </a:solidFill>
                <a:latin typeface="Arial" panose="020B0604020202020204" pitchFamily="34" charset="0"/>
                <a:cs typeface="Arial" panose="020B0604020202020204" pitchFamily="34" charset="0"/>
              </a:defRPr>
            </a:lvl2pPr>
            <a:lvl3pPr>
              <a:defRPr sz="1400" baseline="0">
                <a:latin typeface="Arial" panose="020B0604020202020204" pitchFamily="34" charset="0"/>
                <a:cs typeface="Arial" panose="020B0604020202020204" pitchFamily="34" charset="0"/>
              </a:defRPr>
            </a:lvl3pPr>
            <a:lvl4pPr marL="622935" indent="-179705">
              <a:defRPr sz="1400">
                <a:latin typeface="Arial" panose="020B0604020202020204" pitchFamily="34" charset="0"/>
                <a:cs typeface="Arial" panose="020B0604020202020204" pitchFamily="34" charset="0"/>
              </a:defRPr>
            </a:lvl4pPr>
            <a:lvl5pPr marL="622935">
              <a:defRPr sz="1400">
                <a:latin typeface="Arial" panose="020B0604020202020204" pitchFamily="34" charset="0"/>
                <a:cs typeface="Arial" panose="020B0604020202020204" pitchFamily="34" charset="0"/>
              </a:defRPr>
            </a:lvl5pPr>
            <a:lvl6pPr>
              <a:defRPr>
                <a:latin typeface="Arial" panose="020B0604020202020204" pitchFamily="34" charset="0"/>
                <a:cs typeface="Arial" panose="020B0604020202020204"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
        <p:nvSpPr>
          <p:cNvPr id="13" name="Content Placeholder 2"/>
          <p:cNvSpPr>
            <a:spLocks noGrp="1"/>
          </p:cNvSpPr>
          <p:nvPr>
            <p:ph idx="17" hasCustomPrompt="1"/>
          </p:nvPr>
        </p:nvSpPr>
        <p:spPr>
          <a:xfrm>
            <a:off x="4680000" y="2905963"/>
            <a:ext cx="4086000" cy="1444752"/>
          </a:xfrm>
          <a:prstGeom prst="rect">
            <a:avLst/>
          </a:prstGeom>
        </p:spPr>
        <p:txBody>
          <a:bodyPr/>
          <a:lstStyle>
            <a:lvl1pPr marL="179705" indent="-179705">
              <a:lnSpc>
                <a:spcPct val="100000"/>
              </a:lnSpc>
              <a:spcBef>
                <a:spcPts val="0"/>
              </a:spcBef>
              <a:buClr>
                <a:schemeClr val="tx2"/>
              </a:buClr>
              <a:buFont typeface="Arial" panose="020B0604020202020204" pitchFamily="34" charset="0"/>
              <a:buChar char="•"/>
              <a:defRPr sz="1800">
                <a:solidFill>
                  <a:schemeClr val="tx1"/>
                </a:solidFill>
                <a:latin typeface="Arial" panose="020B0604020202020204" pitchFamily="34" charset="0"/>
                <a:cs typeface="Arial" panose="020B0604020202020204" pitchFamily="34" charset="0"/>
              </a:defRPr>
            </a:lvl1pPr>
            <a:lvl2pPr marL="539750" indent="-179705">
              <a:lnSpc>
                <a:spcPct val="100000"/>
              </a:lnSpc>
              <a:spcBef>
                <a:spcPts val="0"/>
              </a:spcBef>
              <a:defRPr sz="1800" baseline="0">
                <a:solidFill>
                  <a:schemeClr val="tx1"/>
                </a:solidFill>
                <a:latin typeface="Arial" panose="020B0604020202020204" pitchFamily="34" charset="0"/>
                <a:cs typeface="Arial" panose="020B0604020202020204" pitchFamily="34" charset="0"/>
              </a:defRPr>
            </a:lvl2pPr>
            <a:lvl3pPr>
              <a:defRPr sz="1400" baseline="0">
                <a:latin typeface="Arial" panose="020B0604020202020204" pitchFamily="34" charset="0"/>
                <a:cs typeface="Arial" panose="020B0604020202020204" pitchFamily="34" charset="0"/>
              </a:defRPr>
            </a:lvl3pPr>
            <a:lvl4pPr marL="622935" indent="-179705">
              <a:defRPr sz="1400">
                <a:latin typeface="Arial" panose="020B0604020202020204" pitchFamily="34" charset="0"/>
                <a:cs typeface="Arial" panose="020B0604020202020204" pitchFamily="34" charset="0"/>
              </a:defRPr>
            </a:lvl4pPr>
            <a:lvl5pPr marL="622935">
              <a:defRPr sz="1400">
                <a:latin typeface="Arial" panose="020B0604020202020204" pitchFamily="34" charset="0"/>
                <a:cs typeface="Arial" panose="020B0604020202020204" pitchFamily="34" charset="0"/>
              </a:defRPr>
            </a:lvl5pPr>
            <a:lvl6pPr>
              <a:defRPr>
                <a:latin typeface="Arial" panose="020B0604020202020204" pitchFamily="34" charset="0"/>
                <a:cs typeface="Arial" panose="020B0604020202020204"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Tree>
    <p:extLst>
      <p:ext uri="{BB962C8B-B14F-4D97-AF65-F5344CB8AC3E}">
        <p14:creationId xmlns:p14="http://schemas.microsoft.com/office/powerpoint/2010/main" val="417315541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Body 1 with Content 3">
    <p:spTree>
      <p:nvGrpSpPr>
        <p:cNvPr id="1" name=""/>
        <p:cNvGrpSpPr/>
        <p:nvPr/>
      </p:nvGrpSpPr>
      <p:grpSpPr>
        <a:xfrm>
          <a:off x="0" y="0"/>
          <a:ext cx="0" cy="0"/>
          <a:chOff x="0" y="0"/>
          <a:chExt cx="0" cy="0"/>
        </a:xfrm>
      </p:grpSpPr>
      <p:sp>
        <p:nvSpPr>
          <p:cNvPr id="9" name="Content Placeholder 2"/>
          <p:cNvSpPr>
            <a:spLocks noGrp="1"/>
          </p:cNvSpPr>
          <p:nvPr>
            <p:ph idx="14"/>
          </p:nvPr>
        </p:nvSpPr>
        <p:spPr>
          <a:xfrm>
            <a:off x="237600" y="1237099"/>
            <a:ext cx="7056000" cy="1620000"/>
          </a:xfrm>
          <a:prstGeom prst="rect">
            <a:avLst/>
          </a:prstGeom>
        </p:spPr>
        <p:txBody>
          <a:bodyPr/>
          <a:lstStyle>
            <a:lvl1pPr marL="0" indent="0">
              <a:lnSpc>
                <a:spcPct val="100000"/>
              </a:lnSpc>
              <a:spcBef>
                <a:spcPts val="0"/>
              </a:spcBef>
              <a:buClr>
                <a:srgbClr val="830051"/>
              </a:buClr>
              <a:buFont typeface="Arial" panose="020B0604020202020204" pitchFamily="34" charset="0"/>
              <a:buNone/>
              <a:defRPr sz="1800">
                <a:solidFill>
                  <a:schemeClr val="tx1"/>
                </a:solidFill>
                <a:latin typeface="Arial" panose="020B0604020202020204" pitchFamily="34" charset="0"/>
                <a:cs typeface="Arial" panose="020B0604020202020204" pitchFamily="34" charset="0"/>
              </a:defRPr>
            </a:lvl1pPr>
            <a:lvl2pPr marL="405130" indent="-135255">
              <a:lnSpc>
                <a:spcPct val="100000"/>
              </a:lnSpc>
              <a:spcBef>
                <a:spcPts val="0"/>
              </a:spcBef>
              <a:buNone/>
              <a:defRPr sz="1350" baseline="0">
                <a:solidFill>
                  <a:schemeClr val="tx1"/>
                </a:solidFill>
                <a:latin typeface="Arial" panose="020B0604020202020204" pitchFamily="34" charset="0"/>
                <a:cs typeface="Arial" panose="020B0604020202020204" pitchFamily="34" charset="0"/>
              </a:defRPr>
            </a:lvl2pPr>
            <a:lvl3pPr>
              <a:defRPr sz="1050" baseline="0">
                <a:latin typeface="Arial" panose="020B0604020202020204" pitchFamily="34" charset="0"/>
                <a:cs typeface="Arial" panose="020B0604020202020204" pitchFamily="34" charset="0"/>
              </a:defRPr>
            </a:lvl3pPr>
            <a:lvl4pPr marL="467360" indent="-135255">
              <a:defRPr sz="1050">
                <a:latin typeface="Arial" panose="020B0604020202020204" pitchFamily="34" charset="0"/>
                <a:cs typeface="Arial" panose="020B0604020202020204" pitchFamily="34" charset="0"/>
              </a:defRPr>
            </a:lvl4pPr>
            <a:lvl5pPr marL="467360">
              <a:defRPr sz="1050">
                <a:latin typeface="Arial" panose="020B0604020202020204" pitchFamily="34" charset="0"/>
                <a:cs typeface="Arial" panose="020B0604020202020204" pitchFamily="34" charset="0"/>
              </a:defRPr>
            </a:lvl5pPr>
            <a:lvl6pPr>
              <a:defRPr>
                <a:latin typeface="Arial" panose="020B0604020202020204" pitchFamily="34" charset="0"/>
                <a:cs typeface="Arial" panose="020B0604020202020204" pitchFamily="34" charset="0"/>
              </a:defRPr>
            </a:lvl6pPr>
          </a:lstStyle>
          <a:p>
            <a:r>
              <a:rPr lang="en-GB" noProof="0" dirty="0"/>
              <a:t>Click to edit Master text styles</a:t>
            </a:r>
          </a:p>
        </p:txBody>
      </p:sp>
      <p:sp>
        <p:nvSpPr>
          <p:cNvPr id="8"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anose="020B0604020202020204" pitchFamily="34" charset="0"/>
                <a:cs typeface="Arial" panose="020B0604020202020204" pitchFamily="34" charset="0"/>
              </a:defRPr>
            </a:lvl1pPr>
          </a:lstStyle>
          <a:p>
            <a:fld id="{3C4F54F3-C349-4609-AFEE-01462D5C7942}" type="slidenum">
              <a:rPr lang="en-GB" smtClean="0"/>
              <a:t>‹#›</a:t>
            </a:fld>
            <a:endParaRPr lang="en-GB" dirty="0"/>
          </a:p>
        </p:txBody>
      </p:sp>
      <p:sp>
        <p:nvSpPr>
          <p:cNvPr id="10"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anose="020B0604020202020204" pitchFamily="34" charset="0"/>
                <a:ea typeface="+mj-ea"/>
                <a:cs typeface="Arial" panose="020B0604020202020204" pitchFamily="34" charset="0"/>
              </a:defRPr>
            </a:lvl1pPr>
          </a:lstStyle>
          <a:p>
            <a:r>
              <a:rPr lang="en-GB" noProof="0" dirty="0"/>
              <a:t>Click to add title</a:t>
            </a:r>
          </a:p>
        </p:txBody>
      </p:sp>
      <p:sp>
        <p:nvSpPr>
          <p:cNvPr id="11" name="Content Placeholder 2"/>
          <p:cNvSpPr>
            <a:spLocks noGrp="1"/>
          </p:cNvSpPr>
          <p:nvPr>
            <p:ph idx="18" hasCustomPrompt="1"/>
          </p:nvPr>
        </p:nvSpPr>
        <p:spPr>
          <a:xfrm>
            <a:off x="237600" y="2903515"/>
            <a:ext cx="2664000" cy="1444752"/>
          </a:xfrm>
          <a:prstGeom prst="rect">
            <a:avLst/>
          </a:prstGeom>
        </p:spPr>
        <p:txBody>
          <a:bodyPr/>
          <a:lstStyle>
            <a:lvl1pPr marL="179705" indent="-179705">
              <a:lnSpc>
                <a:spcPct val="100000"/>
              </a:lnSpc>
              <a:spcBef>
                <a:spcPts val="0"/>
              </a:spcBef>
              <a:buClr>
                <a:schemeClr val="tx2"/>
              </a:buClr>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1pPr>
            <a:lvl2pPr marL="539750" indent="-179705">
              <a:lnSpc>
                <a:spcPct val="100000"/>
              </a:lnSpc>
              <a:spcBef>
                <a:spcPts val="0"/>
              </a:spcBef>
              <a:defRPr sz="1400" baseline="0">
                <a:solidFill>
                  <a:schemeClr val="tx1"/>
                </a:solidFill>
                <a:latin typeface="Arial" panose="020B0604020202020204" pitchFamily="34" charset="0"/>
                <a:cs typeface="Arial" panose="020B0604020202020204" pitchFamily="34" charset="0"/>
              </a:defRPr>
            </a:lvl2pPr>
            <a:lvl3pPr>
              <a:defRPr sz="1400" baseline="0">
                <a:latin typeface="Arial" panose="020B0604020202020204" pitchFamily="34" charset="0"/>
                <a:cs typeface="Arial" panose="020B0604020202020204" pitchFamily="34" charset="0"/>
              </a:defRPr>
            </a:lvl3pPr>
            <a:lvl4pPr marL="622935" indent="-179705">
              <a:defRPr sz="1400">
                <a:latin typeface="Arial" panose="020B0604020202020204" pitchFamily="34" charset="0"/>
                <a:cs typeface="Arial" panose="020B0604020202020204" pitchFamily="34" charset="0"/>
              </a:defRPr>
            </a:lvl4pPr>
            <a:lvl5pPr marL="622935">
              <a:defRPr sz="1400">
                <a:latin typeface="Arial" panose="020B0604020202020204" pitchFamily="34" charset="0"/>
                <a:cs typeface="Arial" panose="020B0604020202020204" pitchFamily="34" charset="0"/>
              </a:defRPr>
            </a:lvl5pPr>
            <a:lvl6pPr>
              <a:defRPr>
                <a:latin typeface="Arial" panose="020B0604020202020204" pitchFamily="34" charset="0"/>
                <a:cs typeface="Arial" panose="020B0604020202020204"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
        <p:nvSpPr>
          <p:cNvPr id="15" name="Content Placeholder 2"/>
          <p:cNvSpPr>
            <a:spLocks noGrp="1"/>
          </p:cNvSpPr>
          <p:nvPr>
            <p:ph idx="16" hasCustomPrompt="1"/>
          </p:nvPr>
        </p:nvSpPr>
        <p:spPr>
          <a:xfrm>
            <a:off x="3250223" y="2908267"/>
            <a:ext cx="2664000" cy="1440000"/>
          </a:xfrm>
          <a:prstGeom prst="rect">
            <a:avLst/>
          </a:prstGeom>
        </p:spPr>
        <p:txBody>
          <a:bodyPr/>
          <a:lstStyle>
            <a:lvl1pPr marL="135255" indent="-135255">
              <a:lnSpc>
                <a:spcPct val="100000"/>
              </a:lnSpc>
              <a:spcBef>
                <a:spcPts val="0"/>
              </a:spcBef>
              <a:buClr>
                <a:schemeClr val="tx2"/>
              </a:buClr>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1pPr>
            <a:lvl2pPr marL="405130" indent="-135255">
              <a:lnSpc>
                <a:spcPct val="100000"/>
              </a:lnSpc>
              <a:spcBef>
                <a:spcPts val="0"/>
              </a:spcBef>
              <a:defRPr sz="1400" baseline="0">
                <a:solidFill>
                  <a:schemeClr val="tx1"/>
                </a:solidFill>
                <a:latin typeface="Arial" panose="020B0604020202020204" pitchFamily="34" charset="0"/>
                <a:cs typeface="Arial" panose="020B0604020202020204" pitchFamily="34" charset="0"/>
              </a:defRPr>
            </a:lvl2pPr>
            <a:lvl3pPr>
              <a:defRPr sz="1050" baseline="0">
                <a:latin typeface="Arial" panose="020B0604020202020204" pitchFamily="34" charset="0"/>
                <a:cs typeface="Arial" panose="020B0604020202020204" pitchFamily="34" charset="0"/>
              </a:defRPr>
            </a:lvl3pPr>
            <a:lvl4pPr marL="467360" indent="-135255">
              <a:defRPr sz="1050">
                <a:latin typeface="Arial" panose="020B0604020202020204" pitchFamily="34" charset="0"/>
                <a:cs typeface="Arial" panose="020B0604020202020204" pitchFamily="34" charset="0"/>
              </a:defRPr>
            </a:lvl4pPr>
            <a:lvl5pPr marL="467360">
              <a:defRPr sz="1050">
                <a:latin typeface="Arial" panose="020B0604020202020204" pitchFamily="34" charset="0"/>
                <a:cs typeface="Arial" panose="020B0604020202020204" pitchFamily="34" charset="0"/>
              </a:defRPr>
            </a:lvl5pPr>
            <a:lvl6pPr>
              <a:defRPr>
                <a:latin typeface="Arial" panose="020B0604020202020204" pitchFamily="34" charset="0"/>
                <a:cs typeface="Arial" panose="020B0604020202020204" pitchFamily="34" charset="0"/>
              </a:defRPr>
            </a:lvl6pPr>
          </a:lstStyle>
          <a:p>
            <a:r>
              <a:rPr lang="en-GB" noProof="0" dirty="0"/>
              <a:t>First level</a:t>
            </a:r>
          </a:p>
          <a:p>
            <a:pPr lvl="1"/>
            <a:r>
              <a:rPr lang="en-GB" noProof="0" dirty="0"/>
              <a:t>Second level</a:t>
            </a:r>
          </a:p>
          <a:p>
            <a:pPr lvl="1"/>
            <a:r>
              <a:rPr lang="en-GB" noProof="0" dirty="0"/>
              <a:t>Third level</a:t>
            </a:r>
          </a:p>
        </p:txBody>
      </p:sp>
      <p:sp>
        <p:nvSpPr>
          <p:cNvPr id="16" name="Content Placeholder 2"/>
          <p:cNvSpPr>
            <a:spLocks noGrp="1"/>
          </p:cNvSpPr>
          <p:nvPr>
            <p:ph idx="17" hasCustomPrompt="1"/>
          </p:nvPr>
        </p:nvSpPr>
        <p:spPr>
          <a:xfrm>
            <a:off x="6274223" y="2908267"/>
            <a:ext cx="2664000" cy="1440000"/>
          </a:xfrm>
          <a:prstGeom prst="rect">
            <a:avLst/>
          </a:prstGeom>
        </p:spPr>
        <p:txBody>
          <a:bodyPr/>
          <a:lstStyle>
            <a:lvl1pPr marL="135255" indent="-135255">
              <a:lnSpc>
                <a:spcPct val="100000"/>
              </a:lnSpc>
              <a:spcBef>
                <a:spcPts val="0"/>
              </a:spcBef>
              <a:buClr>
                <a:schemeClr val="tx2"/>
              </a:buClr>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1pPr>
            <a:lvl2pPr marL="405130" indent="-135255">
              <a:lnSpc>
                <a:spcPct val="100000"/>
              </a:lnSpc>
              <a:spcBef>
                <a:spcPts val="0"/>
              </a:spcBef>
              <a:defRPr sz="1400" baseline="0">
                <a:solidFill>
                  <a:schemeClr val="tx1"/>
                </a:solidFill>
                <a:latin typeface="Arial" panose="020B0604020202020204" pitchFamily="34" charset="0"/>
                <a:cs typeface="Arial" panose="020B0604020202020204" pitchFamily="34" charset="0"/>
              </a:defRPr>
            </a:lvl2pPr>
            <a:lvl3pPr>
              <a:defRPr sz="1050" baseline="0">
                <a:latin typeface="Arial" panose="020B0604020202020204" pitchFamily="34" charset="0"/>
                <a:cs typeface="Arial" panose="020B0604020202020204" pitchFamily="34" charset="0"/>
              </a:defRPr>
            </a:lvl3pPr>
            <a:lvl4pPr marL="467360" indent="-135255">
              <a:defRPr sz="1050">
                <a:latin typeface="Arial" panose="020B0604020202020204" pitchFamily="34" charset="0"/>
                <a:cs typeface="Arial" panose="020B0604020202020204" pitchFamily="34" charset="0"/>
              </a:defRPr>
            </a:lvl4pPr>
            <a:lvl5pPr marL="467360">
              <a:defRPr sz="1050">
                <a:latin typeface="Arial" panose="020B0604020202020204" pitchFamily="34" charset="0"/>
                <a:cs typeface="Arial" panose="020B0604020202020204" pitchFamily="34" charset="0"/>
              </a:defRPr>
            </a:lvl5pPr>
            <a:lvl6pPr>
              <a:defRPr>
                <a:latin typeface="Arial" panose="020B0604020202020204" pitchFamily="34" charset="0"/>
                <a:cs typeface="Arial" panose="020B0604020202020204" pitchFamily="34" charset="0"/>
              </a:defRPr>
            </a:lvl6pPr>
          </a:lstStyle>
          <a:p>
            <a:r>
              <a:rPr lang="en-GB" noProof="0" dirty="0"/>
              <a:t>First level</a:t>
            </a:r>
          </a:p>
          <a:p>
            <a:pPr lvl="1"/>
            <a:r>
              <a:rPr lang="en-GB" noProof="0" dirty="0"/>
              <a:t>Second level</a:t>
            </a:r>
          </a:p>
          <a:p>
            <a:pPr lvl="1"/>
            <a:r>
              <a:rPr lang="en-GB" noProof="0" dirty="0"/>
              <a:t>Third level</a:t>
            </a:r>
          </a:p>
        </p:txBody>
      </p:sp>
    </p:spTree>
    <p:extLst>
      <p:ext uri="{BB962C8B-B14F-4D97-AF65-F5344CB8AC3E}">
        <p14:creationId xmlns:p14="http://schemas.microsoft.com/office/powerpoint/2010/main" val="214878017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Body Only 2">
    <p:spTree>
      <p:nvGrpSpPr>
        <p:cNvPr id="1" name=""/>
        <p:cNvGrpSpPr/>
        <p:nvPr/>
      </p:nvGrpSpPr>
      <p:grpSpPr>
        <a:xfrm>
          <a:off x="0" y="0"/>
          <a:ext cx="0" cy="0"/>
          <a:chOff x="0" y="0"/>
          <a:chExt cx="0" cy="0"/>
        </a:xfrm>
      </p:grpSpPr>
      <p:sp>
        <p:nvSpPr>
          <p:cNvPr id="7" name="Text Placeholder 3"/>
          <p:cNvSpPr>
            <a:spLocks noGrp="1"/>
          </p:cNvSpPr>
          <p:nvPr>
            <p:ph type="body" sz="quarter" idx="11"/>
          </p:nvPr>
        </p:nvSpPr>
        <p:spPr>
          <a:xfrm>
            <a:off x="237600" y="1237098"/>
            <a:ext cx="4086000" cy="1620000"/>
          </a:xfrm>
          <a:prstGeom prst="rect">
            <a:avLst/>
          </a:prstGeom>
        </p:spPr>
        <p:txBody>
          <a:bodyPr vert="horz"/>
          <a:lstStyle>
            <a:lvl1pPr marL="0" indent="0" algn="l">
              <a:spcBef>
                <a:spcPts val="0"/>
              </a:spcBef>
              <a:buNone/>
              <a:defRPr sz="1800" baseline="0">
                <a:solidFill>
                  <a:schemeClr val="tx1"/>
                </a:solidFill>
                <a:latin typeface="Arial" panose="020B0604020202020204" pitchFamily="34" charset="0"/>
                <a:cs typeface="Arial" panose="020B0604020202020204"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dirty="0"/>
              <a:t>Click to edit Master text styles</a:t>
            </a:r>
          </a:p>
        </p:txBody>
      </p:sp>
      <p:sp>
        <p:nvSpPr>
          <p:cNvPr id="14" name="Text Placeholder 3"/>
          <p:cNvSpPr>
            <a:spLocks noGrp="1"/>
          </p:cNvSpPr>
          <p:nvPr>
            <p:ph type="body" sz="quarter" idx="12"/>
          </p:nvPr>
        </p:nvSpPr>
        <p:spPr>
          <a:xfrm>
            <a:off x="4680000" y="1237098"/>
            <a:ext cx="4086000" cy="1620000"/>
          </a:xfrm>
          <a:prstGeom prst="rect">
            <a:avLst/>
          </a:prstGeom>
        </p:spPr>
        <p:txBody>
          <a:bodyPr vert="horz"/>
          <a:lstStyle>
            <a:lvl1pPr marL="0" indent="0" algn="l">
              <a:spcBef>
                <a:spcPts val="0"/>
              </a:spcBef>
              <a:buNone/>
              <a:defRPr sz="1800" baseline="0">
                <a:solidFill>
                  <a:schemeClr val="tx1"/>
                </a:solidFill>
                <a:latin typeface="Arial" panose="020B0604020202020204" pitchFamily="34" charset="0"/>
                <a:cs typeface="Arial" panose="020B0604020202020204"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dirty="0"/>
              <a:t>Click to edit Master text styles</a:t>
            </a:r>
          </a:p>
        </p:txBody>
      </p:sp>
      <p:sp>
        <p:nvSpPr>
          <p:cNvPr id="8"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anose="020B0604020202020204" pitchFamily="34" charset="0"/>
                <a:cs typeface="Arial" panose="020B0604020202020204" pitchFamily="34" charset="0"/>
              </a:defRPr>
            </a:lvl1pPr>
          </a:lstStyle>
          <a:p>
            <a:fld id="{3C4F54F3-C349-4609-AFEE-01462D5C7942}" type="slidenum">
              <a:rPr lang="en-GB" smtClean="0"/>
              <a:t>‹#›</a:t>
            </a:fld>
            <a:endParaRPr lang="en-GB" dirty="0"/>
          </a:p>
        </p:txBody>
      </p:sp>
      <p:sp>
        <p:nvSpPr>
          <p:cNvPr id="9"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anose="020B0604020202020204" pitchFamily="34" charset="0"/>
                <a:ea typeface="+mj-ea"/>
                <a:cs typeface="Arial" panose="020B0604020202020204" pitchFamily="34" charset="0"/>
              </a:defRPr>
            </a:lvl1pPr>
          </a:lstStyle>
          <a:p>
            <a:r>
              <a:rPr lang="en-GB" noProof="0" dirty="0"/>
              <a:t>Click to add title</a:t>
            </a:r>
          </a:p>
        </p:txBody>
      </p:sp>
    </p:spTree>
    <p:extLst>
      <p:ext uri="{BB962C8B-B14F-4D97-AF65-F5344CB8AC3E}">
        <p14:creationId xmlns:p14="http://schemas.microsoft.com/office/powerpoint/2010/main" val="225026945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Body and Content Right 1">
    <p:spTree>
      <p:nvGrpSpPr>
        <p:cNvPr id="1" name=""/>
        <p:cNvGrpSpPr/>
        <p:nvPr/>
      </p:nvGrpSpPr>
      <p:grpSpPr>
        <a:xfrm>
          <a:off x="0" y="0"/>
          <a:ext cx="0" cy="0"/>
          <a:chOff x="0" y="0"/>
          <a:chExt cx="0" cy="0"/>
        </a:xfrm>
      </p:grpSpPr>
      <p:sp>
        <p:nvSpPr>
          <p:cNvPr id="7" name="Text Placeholder 3"/>
          <p:cNvSpPr>
            <a:spLocks noGrp="1"/>
          </p:cNvSpPr>
          <p:nvPr>
            <p:ph type="body" sz="quarter" idx="11"/>
          </p:nvPr>
        </p:nvSpPr>
        <p:spPr>
          <a:xfrm>
            <a:off x="237600" y="1237099"/>
            <a:ext cx="4086000" cy="1620000"/>
          </a:xfrm>
          <a:prstGeom prst="rect">
            <a:avLst/>
          </a:prstGeom>
        </p:spPr>
        <p:txBody>
          <a:bodyPr vert="horz"/>
          <a:lstStyle>
            <a:lvl1pPr marL="0" indent="0" algn="l">
              <a:spcBef>
                <a:spcPts val="0"/>
              </a:spcBef>
              <a:buNone/>
              <a:defRPr sz="1800" baseline="0">
                <a:solidFill>
                  <a:schemeClr val="tx1"/>
                </a:solidFill>
                <a:latin typeface="Arial" panose="020B0604020202020204" pitchFamily="34" charset="0"/>
                <a:cs typeface="Arial" panose="020B0604020202020204"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dirty="0"/>
              <a:t>Click to edit Master text styles</a:t>
            </a:r>
          </a:p>
        </p:txBody>
      </p:sp>
      <p:sp>
        <p:nvSpPr>
          <p:cNvPr id="9"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anose="020B0604020202020204" pitchFamily="34" charset="0"/>
                <a:cs typeface="Arial" panose="020B0604020202020204" pitchFamily="34" charset="0"/>
              </a:defRPr>
            </a:lvl1pPr>
          </a:lstStyle>
          <a:p>
            <a:fld id="{3C4F54F3-C349-4609-AFEE-01462D5C7942}" type="slidenum">
              <a:rPr lang="en-GB" smtClean="0"/>
              <a:t>‹#›</a:t>
            </a:fld>
            <a:endParaRPr lang="en-GB" dirty="0"/>
          </a:p>
        </p:txBody>
      </p:sp>
      <p:sp>
        <p:nvSpPr>
          <p:cNvPr id="10"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anose="020B0604020202020204" pitchFamily="34" charset="0"/>
                <a:ea typeface="+mj-ea"/>
                <a:cs typeface="Arial" panose="020B0604020202020204" pitchFamily="34" charset="0"/>
              </a:defRPr>
            </a:lvl1pPr>
          </a:lstStyle>
          <a:p>
            <a:r>
              <a:rPr lang="en-GB" noProof="0" dirty="0"/>
              <a:t>Click to add title</a:t>
            </a:r>
          </a:p>
        </p:txBody>
      </p:sp>
      <p:sp>
        <p:nvSpPr>
          <p:cNvPr id="6" name="Content Placeholder 2"/>
          <p:cNvSpPr>
            <a:spLocks noGrp="1"/>
          </p:cNvSpPr>
          <p:nvPr>
            <p:ph idx="15" hasCustomPrompt="1"/>
          </p:nvPr>
        </p:nvSpPr>
        <p:spPr>
          <a:xfrm>
            <a:off x="4680000" y="1234440"/>
            <a:ext cx="4086000" cy="1618488"/>
          </a:xfrm>
          <a:prstGeom prst="rect">
            <a:avLst/>
          </a:prstGeom>
        </p:spPr>
        <p:txBody>
          <a:bodyPr/>
          <a:lstStyle>
            <a:lvl1pPr marL="179705" indent="-179705">
              <a:lnSpc>
                <a:spcPct val="100000"/>
              </a:lnSpc>
              <a:spcBef>
                <a:spcPts val="0"/>
              </a:spcBef>
              <a:buClr>
                <a:srgbClr val="830051"/>
              </a:buClr>
              <a:buFont typeface="Arial" panose="020B0604020202020204" pitchFamily="34" charset="0"/>
              <a:buChar char="•"/>
              <a:defRPr sz="1800">
                <a:solidFill>
                  <a:schemeClr val="tx1"/>
                </a:solidFill>
                <a:latin typeface="Arial" panose="020B0604020202020204" pitchFamily="34" charset="0"/>
                <a:cs typeface="Arial" panose="020B0604020202020204" pitchFamily="34" charset="0"/>
              </a:defRPr>
            </a:lvl1pPr>
            <a:lvl2pPr marL="539750" indent="-179705">
              <a:lnSpc>
                <a:spcPct val="100000"/>
              </a:lnSpc>
              <a:spcBef>
                <a:spcPts val="0"/>
              </a:spcBef>
              <a:defRPr sz="1800" baseline="0">
                <a:solidFill>
                  <a:schemeClr val="tx1"/>
                </a:solidFill>
                <a:latin typeface="Arial" panose="020B0604020202020204" pitchFamily="34" charset="0"/>
                <a:cs typeface="Arial" panose="020B0604020202020204" pitchFamily="34" charset="0"/>
              </a:defRPr>
            </a:lvl2pPr>
            <a:lvl3pPr>
              <a:defRPr sz="1400" baseline="0">
                <a:latin typeface="Arial" panose="020B0604020202020204" pitchFamily="34" charset="0"/>
                <a:cs typeface="Arial" panose="020B0604020202020204" pitchFamily="34" charset="0"/>
              </a:defRPr>
            </a:lvl3pPr>
            <a:lvl4pPr marL="622935" indent="-179705">
              <a:defRPr sz="1400">
                <a:latin typeface="Arial" panose="020B0604020202020204" pitchFamily="34" charset="0"/>
                <a:cs typeface="Arial" panose="020B0604020202020204" pitchFamily="34" charset="0"/>
              </a:defRPr>
            </a:lvl4pPr>
            <a:lvl5pPr marL="622935">
              <a:defRPr sz="1400">
                <a:latin typeface="Arial" panose="020B0604020202020204" pitchFamily="34" charset="0"/>
                <a:cs typeface="Arial" panose="020B0604020202020204" pitchFamily="34" charset="0"/>
              </a:defRPr>
            </a:lvl5pPr>
            <a:lvl6pPr>
              <a:defRPr>
                <a:latin typeface="Arial" panose="020B0604020202020204" pitchFamily="34" charset="0"/>
                <a:cs typeface="Arial" panose="020B0604020202020204"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Tree>
    <p:extLst>
      <p:ext uri="{BB962C8B-B14F-4D97-AF65-F5344CB8AC3E}">
        <p14:creationId xmlns:p14="http://schemas.microsoft.com/office/powerpoint/2010/main" val="40400161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av Contents 6">
    <p:spTree>
      <p:nvGrpSpPr>
        <p:cNvPr id="1" name=""/>
        <p:cNvGrpSpPr/>
        <p:nvPr/>
      </p:nvGrpSpPr>
      <p:grpSpPr>
        <a:xfrm>
          <a:off x="0" y="0"/>
          <a:ext cx="0" cy="0"/>
          <a:chOff x="0" y="0"/>
          <a:chExt cx="0" cy="0"/>
        </a:xfrm>
      </p:grpSpPr>
      <p:sp>
        <p:nvSpPr>
          <p:cNvPr id="32" name="Title 8"/>
          <p:cNvSpPr>
            <a:spLocks noGrp="1"/>
          </p:cNvSpPr>
          <p:nvPr>
            <p:ph type="title" hasCustomPrompt="1"/>
          </p:nvPr>
        </p:nvSpPr>
        <p:spPr>
          <a:xfrm>
            <a:off x="237061" y="144000"/>
            <a:ext cx="8280000" cy="504000"/>
          </a:xfrm>
          <a:prstGeom prst="rect">
            <a:avLst/>
          </a:prstGeom>
        </p:spPr>
        <p:txBody>
          <a:bodyPr vert="horz"/>
          <a:lstStyle>
            <a:lvl1pPr algn="l">
              <a:lnSpc>
                <a:spcPct val="100000"/>
              </a:lnSpc>
              <a:defRPr sz="2400" b="1" baseline="0">
                <a:solidFill>
                  <a:schemeClr val="tx2"/>
                </a:solidFill>
                <a:latin typeface="Arial" panose="020B0604020202020204" pitchFamily="34" charset="0"/>
                <a:cs typeface="Arial" panose="020B0604020202020204" pitchFamily="34" charset="0"/>
              </a:defRPr>
            </a:lvl1pPr>
          </a:lstStyle>
          <a:p>
            <a:r>
              <a:rPr lang="en-GB" noProof="0" dirty="0"/>
              <a:t>Click to add navigation 6 title</a:t>
            </a:r>
          </a:p>
        </p:txBody>
      </p:sp>
      <p:sp>
        <p:nvSpPr>
          <p:cNvPr id="23" name="Table Placeholder 29"/>
          <p:cNvSpPr>
            <a:spLocks noGrp="1"/>
          </p:cNvSpPr>
          <p:nvPr>
            <p:ph type="tbl" sz="quarter" idx="15"/>
          </p:nvPr>
        </p:nvSpPr>
        <p:spPr>
          <a:xfrm>
            <a:off x="987429" y="1298350"/>
            <a:ext cx="5976000" cy="405000"/>
          </a:xfrm>
          <a:prstGeom prst="rect">
            <a:avLst/>
          </a:prstGeom>
          <a:solidFill>
            <a:srgbClr val="D8DCDE"/>
          </a:solidFill>
        </p:spPr>
        <p:txBody>
          <a:bodyPr vert="horz"/>
          <a:lstStyle>
            <a:lvl1pPr marL="0" indent="0">
              <a:buNone/>
              <a:defRPr sz="100">
                <a:latin typeface="Arial" panose="020B0604020202020204" pitchFamily="34" charset="0"/>
                <a:cs typeface="Arial" panose="020B0604020202020204" pitchFamily="34" charset="0"/>
              </a:defRPr>
            </a:lvl1pPr>
          </a:lstStyle>
          <a:p>
            <a:endParaRPr lang="en-GB" noProof="0"/>
          </a:p>
        </p:txBody>
      </p:sp>
      <p:sp>
        <p:nvSpPr>
          <p:cNvPr id="24" name="Text Placeholder 2"/>
          <p:cNvSpPr>
            <a:spLocks noGrp="1"/>
          </p:cNvSpPr>
          <p:nvPr>
            <p:ph type="body" sz="quarter" idx="14"/>
          </p:nvPr>
        </p:nvSpPr>
        <p:spPr>
          <a:xfrm>
            <a:off x="1046699" y="1409914"/>
            <a:ext cx="5718173" cy="295649"/>
          </a:xfrm>
          <a:prstGeom prst="rect">
            <a:avLst/>
          </a:prstGeom>
        </p:spPr>
        <p:txBody>
          <a:bodyPr vert="horz"/>
          <a:lstStyle>
            <a:lvl1pPr marL="0" indent="0">
              <a:lnSpc>
                <a:spcPct val="60000"/>
              </a:lnSpc>
              <a:buNone/>
              <a:defRPr sz="1600" b="1">
                <a:solidFill>
                  <a:srgbClr val="C4CACD"/>
                </a:solidFill>
                <a:latin typeface="Arial" panose="020B0604020202020204" pitchFamily="34" charset="0"/>
                <a:cs typeface="Arial" panose="020B0604020202020204"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25" name="Text Placeholder 49"/>
          <p:cNvSpPr>
            <a:spLocks noGrp="1"/>
          </p:cNvSpPr>
          <p:nvPr>
            <p:ph type="body" sz="quarter" idx="26" hasCustomPrompt="1"/>
          </p:nvPr>
        </p:nvSpPr>
        <p:spPr>
          <a:xfrm>
            <a:off x="330200" y="1298700"/>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anose="020B0604020202020204" pitchFamily="34" charset="0"/>
                <a:cs typeface="Arial" panose="020B0604020202020204" pitchFamily="34" charset="0"/>
              </a:defRPr>
            </a:lvl1pPr>
          </a:lstStyle>
          <a:p>
            <a:pPr lvl="0"/>
            <a:r>
              <a:rPr lang="en-GB" noProof="0"/>
              <a:t>1</a:t>
            </a:r>
          </a:p>
        </p:txBody>
      </p:sp>
      <p:sp>
        <p:nvSpPr>
          <p:cNvPr id="26" name="Table Placeholder 29"/>
          <p:cNvSpPr>
            <a:spLocks noGrp="1"/>
          </p:cNvSpPr>
          <p:nvPr>
            <p:ph type="tbl" sz="quarter" idx="27"/>
          </p:nvPr>
        </p:nvSpPr>
        <p:spPr>
          <a:xfrm>
            <a:off x="987429" y="1802617"/>
            <a:ext cx="5976000" cy="405000"/>
          </a:xfrm>
          <a:prstGeom prst="rect">
            <a:avLst/>
          </a:prstGeom>
          <a:solidFill>
            <a:srgbClr val="D8DCDE"/>
          </a:solidFill>
        </p:spPr>
        <p:txBody>
          <a:bodyPr vert="horz"/>
          <a:lstStyle>
            <a:lvl1pPr marL="0" indent="0">
              <a:buNone/>
              <a:defRPr sz="100">
                <a:latin typeface="Arial" panose="020B0604020202020204" pitchFamily="34" charset="0"/>
                <a:cs typeface="Arial" panose="020B0604020202020204" pitchFamily="34" charset="0"/>
              </a:defRPr>
            </a:lvl1pPr>
          </a:lstStyle>
          <a:p>
            <a:endParaRPr lang="en-GB" noProof="0"/>
          </a:p>
        </p:txBody>
      </p:sp>
      <p:sp>
        <p:nvSpPr>
          <p:cNvPr id="28" name="Text Placeholder 2"/>
          <p:cNvSpPr>
            <a:spLocks noGrp="1"/>
          </p:cNvSpPr>
          <p:nvPr>
            <p:ph type="body" sz="quarter" idx="28"/>
          </p:nvPr>
        </p:nvSpPr>
        <p:spPr>
          <a:xfrm>
            <a:off x="1046699" y="1914181"/>
            <a:ext cx="5718173" cy="295649"/>
          </a:xfrm>
          <a:prstGeom prst="rect">
            <a:avLst/>
          </a:prstGeom>
        </p:spPr>
        <p:txBody>
          <a:bodyPr vert="horz"/>
          <a:lstStyle>
            <a:lvl1pPr marL="0" indent="0">
              <a:lnSpc>
                <a:spcPct val="60000"/>
              </a:lnSpc>
              <a:buNone/>
              <a:defRPr sz="1600" b="1" baseline="0">
                <a:solidFill>
                  <a:srgbClr val="C4CACD"/>
                </a:solidFill>
                <a:latin typeface="Arial" panose="020B0604020202020204" pitchFamily="34" charset="0"/>
                <a:cs typeface="Arial" panose="020B0604020202020204"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29" name="Text Placeholder 49"/>
          <p:cNvSpPr>
            <a:spLocks noGrp="1"/>
          </p:cNvSpPr>
          <p:nvPr>
            <p:ph type="body" sz="quarter" idx="29" hasCustomPrompt="1"/>
          </p:nvPr>
        </p:nvSpPr>
        <p:spPr>
          <a:xfrm>
            <a:off x="330200" y="1802967"/>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anose="020B0604020202020204" pitchFamily="34" charset="0"/>
                <a:cs typeface="Arial" panose="020B0604020202020204" pitchFamily="34" charset="0"/>
              </a:defRPr>
            </a:lvl1pPr>
          </a:lstStyle>
          <a:p>
            <a:pPr lvl="0"/>
            <a:r>
              <a:rPr lang="en-GB" noProof="0" dirty="0"/>
              <a:t>2</a:t>
            </a:r>
          </a:p>
        </p:txBody>
      </p:sp>
      <p:sp>
        <p:nvSpPr>
          <p:cNvPr id="30" name="Table Placeholder 29"/>
          <p:cNvSpPr>
            <a:spLocks noGrp="1"/>
          </p:cNvSpPr>
          <p:nvPr>
            <p:ph type="tbl" sz="quarter" idx="30"/>
          </p:nvPr>
        </p:nvSpPr>
        <p:spPr>
          <a:xfrm>
            <a:off x="987429" y="2311673"/>
            <a:ext cx="5976000" cy="405000"/>
          </a:xfrm>
          <a:prstGeom prst="rect">
            <a:avLst/>
          </a:prstGeom>
          <a:solidFill>
            <a:srgbClr val="D8DCDE"/>
          </a:solidFill>
        </p:spPr>
        <p:txBody>
          <a:bodyPr vert="horz"/>
          <a:lstStyle>
            <a:lvl1pPr marL="0" indent="0">
              <a:buNone/>
              <a:defRPr sz="100">
                <a:latin typeface="Arial" panose="020B0604020202020204" pitchFamily="34" charset="0"/>
                <a:cs typeface="Arial" panose="020B0604020202020204" pitchFamily="34" charset="0"/>
              </a:defRPr>
            </a:lvl1pPr>
          </a:lstStyle>
          <a:p>
            <a:endParaRPr lang="en-GB" noProof="0"/>
          </a:p>
        </p:txBody>
      </p:sp>
      <p:sp>
        <p:nvSpPr>
          <p:cNvPr id="31" name="Text Placeholder 2"/>
          <p:cNvSpPr>
            <a:spLocks noGrp="1"/>
          </p:cNvSpPr>
          <p:nvPr>
            <p:ph type="body" sz="quarter" idx="31"/>
          </p:nvPr>
        </p:nvSpPr>
        <p:spPr>
          <a:xfrm>
            <a:off x="1046699" y="2423237"/>
            <a:ext cx="5718173" cy="295649"/>
          </a:xfrm>
          <a:prstGeom prst="rect">
            <a:avLst/>
          </a:prstGeom>
        </p:spPr>
        <p:txBody>
          <a:bodyPr vert="horz"/>
          <a:lstStyle>
            <a:lvl1pPr marL="0" indent="0">
              <a:lnSpc>
                <a:spcPct val="60000"/>
              </a:lnSpc>
              <a:buNone/>
              <a:defRPr sz="1600" b="1">
                <a:solidFill>
                  <a:srgbClr val="C4CACD"/>
                </a:solidFill>
                <a:latin typeface="Arial" panose="020B0604020202020204" pitchFamily="34" charset="0"/>
                <a:cs typeface="Arial" panose="020B0604020202020204"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3" name="Text Placeholder 49"/>
          <p:cNvSpPr>
            <a:spLocks noGrp="1"/>
          </p:cNvSpPr>
          <p:nvPr>
            <p:ph type="body" sz="quarter" idx="32" hasCustomPrompt="1"/>
          </p:nvPr>
        </p:nvSpPr>
        <p:spPr>
          <a:xfrm>
            <a:off x="330200" y="2312024"/>
            <a:ext cx="540000" cy="405000"/>
          </a:xfrm>
          <a:prstGeom prst="rect">
            <a:avLst/>
          </a:prstGeom>
          <a:solidFill>
            <a:srgbClr val="830051"/>
          </a:solidFill>
          <a:ln w="19050" cmpd="sng">
            <a:noFill/>
          </a:ln>
        </p:spPr>
        <p:txBody>
          <a:bodyPr vert="horz" anchor="ctr"/>
          <a:lstStyle>
            <a:lvl1pPr marL="0" indent="0" algn="ctr">
              <a:lnSpc>
                <a:spcPct val="90000"/>
              </a:lnSpc>
              <a:spcBef>
                <a:spcPts val="0"/>
              </a:spcBef>
              <a:buNone/>
              <a:defRPr sz="1800" b="1">
                <a:solidFill>
                  <a:srgbClr val="C4CACD"/>
                </a:solidFill>
                <a:latin typeface="Arial" panose="020B0604020202020204" pitchFamily="34" charset="0"/>
                <a:cs typeface="Arial" panose="020B0604020202020204" pitchFamily="34" charset="0"/>
              </a:defRPr>
            </a:lvl1pPr>
          </a:lstStyle>
          <a:p>
            <a:pPr lvl="0"/>
            <a:r>
              <a:rPr lang="en-GB" noProof="0" dirty="0"/>
              <a:t>3</a:t>
            </a:r>
          </a:p>
        </p:txBody>
      </p:sp>
      <p:sp>
        <p:nvSpPr>
          <p:cNvPr id="34" name="Table Placeholder 29"/>
          <p:cNvSpPr>
            <a:spLocks noGrp="1"/>
          </p:cNvSpPr>
          <p:nvPr>
            <p:ph type="tbl" sz="quarter" idx="33"/>
          </p:nvPr>
        </p:nvSpPr>
        <p:spPr>
          <a:xfrm>
            <a:off x="987429" y="2822381"/>
            <a:ext cx="5976000" cy="405000"/>
          </a:xfrm>
          <a:prstGeom prst="rect">
            <a:avLst/>
          </a:prstGeom>
          <a:solidFill>
            <a:srgbClr val="D8DCDE"/>
          </a:solidFill>
        </p:spPr>
        <p:txBody>
          <a:bodyPr vert="horz"/>
          <a:lstStyle>
            <a:lvl1pPr marL="0" indent="0">
              <a:buNone/>
              <a:defRPr sz="100">
                <a:latin typeface="Arial" panose="020B0604020202020204" pitchFamily="34" charset="0"/>
                <a:cs typeface="Arial" panose="020B0604020202020204" pitchFamily="34" charset="0"/>
              </a:defRPr>
            </a:lvl1pPr>
          </a:lstStyle>
          <a:p>
            <a:endParaRPr lang="en-GB" noProof="0" dirty="0"/>
          </a:p>
        </p:txBody>
      </p:sp>
      <p:sp>
        <p:nvSpPr>
          <p:cNvPr id="35" name="Text Placeholder 2"/>
          <p:cNvSpPr>
            <a:spLocks noGrp="1"/>
          </p:cNvSpPr>
          <p:nvPr>
            <p:ph type="body" sz="quarter" idx="34"/>
          </p:nvPr>
        </p:nvSpPr>
        <p:spPr>
          <a:xfrm>
            <a:off x="1046699" y="2933945"/>
            <a:ext cx="5718173" cy="295649"/>
          </a:xfrm>
          <a:prstGeom prst="rect">
            <a:avLst/>
          </a:prstGeom>
        </p:spPr>
        <p:txBody>
          <a:bodyPr vert="horz"/>
          <a:lstStyle>
            <a:lvl1pPr marL="0" indent="0">
              <a:lnSpc>
                <a:spcPct val="60000"/>
              </a:lnSpc>
              <a:buNone/>
              <a:defRPr sz="1600" b="1">
                <a:solidFill>
                  <a:srgbClr val="C4CACD"/>
                </a:solidFill>
                <a:latin typeface="Arial" panose="020B0604020202020204" pitchFamily="34" charset="0"/>
                <a:cs typeface="Arial" panose="020B0604020202020204"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6" name="Text Placeholder 49"/>
          <p:cNvSpPr>
            <a:spLocks noGrp="1"/>
          </p:cNvSpPr>
          <p:nvPr>
            <p:ph type="body" sz="quarter" idx="35" hasCustomPrompt="1"/>
          </p:nvPr>
        </p:nvSpPr>
        <p:spPr>
          <a:xfrm>
            <a:off x="330200" y="2822732"/>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anose="020B0604020202020204" pitchFamily="34" charset="0"/>
                <a:cs typeface="Arial" panose="020B0604020202020204" pitchFamily="34" charset="0"/>
              </a:defRPr>
            </a:lvl1pPr>
          </a:lstStyle>
          <a:p>
            <a:pPr lvl="0"/>
            <a:r>
              <a:rPr lang="en-GB" noProof="0" dirty="0"/>
              <a:t>4</a:t>
            </a:r>
          </a:p>
        </p:txBody>
      </p:sp>
      <p:sp>
        <p:nvSpPr>
          <p:cNvPr id="37" name="Table Placeholder 29"/>
          <p:cNvSpPr>
            <a:spLocks noGrp="1"/>
          </p:cNvSpPr>
          <p:nvPr>
            <p:ph type="tbl" sz="quarter" idx="36"/>
          </p:nvPr>
        </p:nvSpPr>
        <p:spPr>
          <a:xfrm>
            <a:off x="987429" y="3330659"/>
            <a:ext cx="5976000" cy="405000"/>
          </a:xfrm>
          <a:prstGeom prst="rect">
            <a:avLst/>
          </a:prstGeom>
          <a:solidFill>
            <a:srgbClr val="D8DCDE"/>
          </a:solidFill>
        </p:spPr>
        <p:txBody>
          <a:bodyPr vert="horz"/>
          <a:lstStyle>
            <a:lvl1pPr marL="0" indent="0">
              <a:buNone/>
              <a:defRPr sz="100">
                <a:latin typeface="Arial" panose="020B0604020202020204" pitchFamily="34" charset="0"/>
                <a:cs typeface="Arial" panose="020B0604020202020204" pitchFamily="34" charset="0"/>
              </a:defRPr>
            </a:lvl1pPr>
          </a:lstStyle>
          <a:p>
            <a:endParaRPr lang="en-GB" noProof="0"/>
          </a:p>
        </p:txBody>
      </p:sp>
      <p:sp>
        <p:nvSpPr>
          <p:cNvPr id="38" name="Text Placeholder 2"/>
          <p:cNvSpPr>
            <a:spLocks noGrp="1"/>
          </p:cNvSpPr>
          <p:nvPr>
            <p:ph type="body" sz="quarter" idx="37"/>
          </p:nvPr>
        </p:nvSpPr>
        <p:spPr>
          <a:xfrm>
            <a:off x="1046699" y="3442222"/>
            <a:ext cx="5718173" cy="295649"/>
          </a:xfrm>
          <a:prstGeom prst="rect">
            <a:avLst/>
          </a:prstGeom>
        </p:spPr>
        <p:txBody>
          <a:bodyPr vert="horz"/>
          <a:lstStyle>
            <a:lvl1pPr marL="0" indent="0">
              <a:lnSpc>
                <a:spcPct val="60000"/>
              </a:lnSpc>
              <a:buNone/>
              <a:defRPr sz="1600" b="1">
                <a:solidFill>
                  <a:srgbClr val="C4CACD"/>
                </a:solidFill>
                <a:latin typeface="Arial" panose="020B0604020202020204" pitchFamily="34" charset="0"/>
                <a:cs typeface="Arial" panose="020B0604020202020204"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9" name="Text Placeholder 49"/>
          <p:cNvSpPr>
            <a:spLocks noGrp="1"/>
          </p:cNvSpPr>
          <p:nvPr>
            <p:ph type="body" sz="quarter" idx="38" hasCustomPrompt="1"/>
          </p:nvPr>
        </p:nvSpPr>
        <p:spPr>
          <a:xfrm>
            <a:off x="330200" y="3331009"/>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anose="020B0604020202020204" pitchFamily="34" charset="0"/>
                <a:cs typeface="Arial" panose="020B0604020202020204" pitchFamily="34" charset="0"/>
              </a:defRPr>
            </a:lvl1pPr>
          </a:lstStyle>
          <a:p>
            <a:pPr lvl="0"/>
            <a:r>
              <a:rPr lang="en-GB" noProof="0" dirty="0"/>
              <a:t>5</a:t>
            </a:r>
          </a:p>
        </p:txBody>
      </p:sp>
      <p:sp>
        <p:nvSpPr>
          <p:cNvPr id="40" name="Table Placeholder 29"/>
          <p:cNvSpPr>
            <a:spLocks noGrp="1"/>
          </p:cNvSpPr>
          <p:nvPr>
            <p:ph type="tbl" sz="quarter" idx="39"/>
          </p:nvPr>
        </p:nvSpPr>
        <p:spPr>
          <a:xfrm>
            <a:off x="987429" y="3846875"/>
            <a:ext cx="5976000" cy="405000"/>
          </a:xfrm>
          <a:prstGeom prst="rect">
            <a:avLst/>
          </a:prstGeom>
          <a:solidFill>
            <a:srgbClr val="D8DCDE"/>
          </a:solidFill>
        </p:spPr>
        <p:txBody>
          <a:bodyPr vert="horz"/>
          <a:lstStyle>
            <a:lvl1pPr marL="0" indent="0">
              <a:buNone/>
              <a:defRPr sz="100">
                <a:latin typeface="Arial" panose="020B0604020202020204" pitchFamily="34" charset="0"/>
                <a:cs typeface="Arial" panose="020B0604020202020204" pitchFamily="34" charset="0"/>
              </a:defRPr>
            </a:lvl1pPr>
          </a:lstStyle>
          <a:p>
            <a:endParaRPr lang="en-GB" noProof="0"/>
          </a:p>
        </p:txBody>
      </p:sp>
      <p:sp>
        <p:nvSpPr>
          <p:cNvPr id="41" name="Text Placeholder 2"/>
          <p:cNvSpPr>
            <a:spLocks noGrp="1"/>
          </p:cNvSpPr>
          <p:nvPr>
            <p:ph type="body" sz="quarter" idx="40"/>
          </p:nvPr>
        </p:nvSpPr>
        <p:spPr>
          <a:xfrm>
            <a:off x="1046699" y="3958439"/>
            <a:ext cx="5718173" cy="295649"/>
          </a:xfrm>
          <a:prstGeom prst="rect">
            <a:avLst/>
          </a:prstGeom>
        </p:spPr>
        <p:txBody>
          <a:bodyPr vert="horz"/>
          <a:lstStyle>
            <a:lvl1pPr marL="0" indent="0">
              <a:lnSpc>
                <a:spcPct val="60000"/>
              </a:lnSpc>
              <a:buNone/>
              <a:defRPr sz="1600" b="1">
                <a:solidFill>
                  <a:schemeClr val="tx2"/>
                </a:solidFill>
                <a:latin typeface="Arial" panose="020B0604020202020204" pitchFamily="34" charset="0"/>
                <a:cs typeface="Arial" panose="020B0604020202020204"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42" name="Text Placeholder 49"/>
          <p:cNvSpPr>
            <a:spLocks noGrp="1"/>
          </p:cNvSpPr>
          <p:nvPr>
            <p:ph type="body" sz="quarter" idx="41" hasCustomPrompt="1"/>
          </p:nvPr>
        </p:nvSpPr>
        <p:spPr>
          <a:xfrm>
            <a:off x="330200" y="3847226"/>
            <a:ext cx="540000" cy="405000"/>
          </a:xfrm>
          <a:prstGeom prst="rect">
            <a:avLst/>
          </a:prstGeom>
          <a:solidFill>
            <a:srgbClr val="D8DCDE"/>
          </a:solidFill>
          <a:ln w="19050" cmpd="sng">
            <a:noFill/>
          </a:ln>
        </p:spPr>
        <p:txBody>
          <a:bodyPr vert="horz" anchor="ctr"/>
          <a:lstStyle>
            <a:lvl1pPr marL="0" indent="0" algn="ctr">
              <a:lnSpc>
                <a:spcPct val="90000"/>
              </a:lnSpc>
              <a:spcBef>
                <a:spcPts val="0"/>
              </a:spcBef>
              <a:buNone/>
              <a:defRPr sz="1800" b="1">
                <a:solidFill>
                  <a:schemeClr val="tx2"/>
                </a:solidFill>
                <a:latin typeface="Arial" panose="020B0604020202020204" pitchFamily="34" charset="0"/>
                <a:cs typeface="Arial" panose="020B0604020202020204" pitchFamily="34" charset="0"/>
              </a:defRPr>
            </a:lvl1pPr>
          </a:lstStyle>
          <a:p>
            <a:pPr lvl="0"/>
            <a:r>
              <a:rPr lang="en-GB" noProof="0" dirty="0"/>
              <a:t>6</a:t>
            </a:r>
          </a:p>
        </p:txBody>
      </p:sp>
      <p:sp>
        <p:nvSpPr>
          <p:cNvPr id="27"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anose="020B0604020202020204" pitchFamily="34" charset="0"/>
                <a:cs typeface="Arial" panose="020B0604020202020204" pitchFamily="34" charset="0"/>
              </a:defRPr>
            </a:lvl1pPr>
          </a:lstStyle>
          <a:p>
            <a:fld id="{3C4F54F3-C349-4609-AFEE-01462D5C7942}" type="slidenum">
              <a:rPr lang="en-GB" smtClean="0"/>
              <a:t>‹#›</a:t>
            </a:fld>
            <a:endParaRPr lang="en-GB" dirty="0"/>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Body and Content Right 2">
    <p:spTree>
      <p:nvGrpSpPr>
        <p:cNvPr id="1" name=""/>
        <p:cNvGrpSpPr/>
        <p:nvPr/>
      </p:nvGrpSpPr>
      <p:grpSpPr>
        <a:xfrm>
          <a:off x="0" y="0"/>
          <a:ext cx="0" cy="0"/>
          <a:chOff x="0" y="0"/>
          <a:chExt cx="0" cy="0"/>
        </a:xfrm>
      </p:grpSpPr>
      <p:sp>
        <p:nvSpPr>
          <p:cNvPr id="7" name="Text Placeholder 3"/>
          <p:cNvSpPr>
            <a:spLocks noGrp="1"/>
          </p:cNvSpPr>
          <p:nvPr>
            <p:ph type="body" sz="quarter" idx="11"/>
          </p:nvPr>
        </p:nvSpPr>
        <p:spPr>
          <a:xfrm>
            <a:off x="237600" y="1237099"/>
            <a:ext cx="4086000" cy="1620000"/>
          </a:xfrm>
          <a:prstGeom prst="rect">
            <a:avLst/>
          </a:prstGeom>
        </p:spPr>
        <p:txBody>
          <a:bodyPr vert="horz"/>
          <a:lstStyle>
            <a:lvl1pPr marL="0" indent="0" algn="l">
              <a:spcBef>
                <a:spcPts val="0"/>
              </a:spcBef>
              <a:buNone/>
              <a:defRPr sz="1800" baseline="0">
                <a:solidFill>
                  <a:schemeClr val="tx1"/>
                </a:solidFill>
                <a:latin typeface="Arial" panose="020B0604020202020204" pitchFamily="34" charset="0"/>
                <a:cs typeface="Arial" panose="020B0604020202020204"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dirty="0"/>
              <a:t>Click to edit Master text styles</a:t>
            </a:r>
          </a:p>
        </p:txBody>
      </p:sp>
      <p:sp>
        <p:nvSpPr>
          <p:cNvPr id="10"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anose="020B0604020202020204" pitchFamily="34" charset="0"/>
                <a:cs typeface="Arial" panose="020B0604020202020204" pitchFamily="34" charset="0"/>
              </a:defRPr>
            </a:lvl1pPr>
          </a:lstStyle>
          <a:p>
            <a:fld id="{3C4F54F3-C349-4609-AFEE-01462D5C7942}" type="slidenum">
              <a:rPr lang="en-GB" smtClean="0"/>
              <a:t>‹#›</a:t>
            </a:fld>
            <a:endParaRPr lang="en-GB" dirty="0"/>
          </a:p>
        </p:txBody>
      </p:sp>
      <p:sp>
        <p:nvSpPr>
          <p:cNvPr id="11"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anose="020B0604020202020204" pitchFamily="34" charset="0"/>
                <a:ea typeface="+mj-ea"/>
                <a:cs typeface="Arial" panose="020B0604020202020204" pitchFamily="34" charset="0"/>
              </a:defRPr>
            </a:lvl1pPr>
          </a:lstStyle>
          <a:p>
            <a:r>
              <a:rPr lang="en-GB" noProof="0" dirty="0"/>
              <a:t>Click to add title</a:t>
            </a:r>
          </a:p>
        </p:txBody>
      </p:sp>
      <p:sp>
        <p:nvSpPr>
          <p:cNvPr id="8" name="Content Placeholder 2"/>
          <p:cNvSpPr>
            <a:spLocks noGrp="1"/>
          </p:cNvSpPr>
          <p:nvPr>
            <p:ph idx="17" hasCustomPrompt="1"/>
          </p:nvPr>
        </p:nvSpPr>
        <p:spPr>
          <a:xfrm>
            <a:off x="4678499" y="2725591"/>
            <a:ext cx="4086000" cy="1618488"/>
          </a:xfrm>
          <a:prstGeom prst="rect">
            <a:avLst/>
          </a:prstGeom>
        </p:spPr>
        <p:txBody>
          <a:bodyPr/>
          <a:lstStyle>
            <a:lvl1pPr marL="179705" indent="-179705">
              <a:lnSpc>
                <a:spcPct val="100000"/>
              </a:lnSpc>
              <a:spcBef>
                <a:spcPts val="0"/>
              </a:spcBef>
              <a:buClr>
                <a:srgbClr val="830051"/>
              </a:buClr>
              <a:buFont typeface="Arial" panose="020B0604020202020204" pitchFamily="34" charset="0"/>
              <a:buChar char="•"/>
              <a:defRPr sz="1800">
                <a:solidFill>
                  <a:schemeClr val="tx1"/>
                </a:solidFill>
                <a:latin typeface="Arial" panose="020B0604020202020204" pitchFamily="34" charset="0"/>
                <a:cs typeface="Arial" panose="020B0604020202020204" pitchFamily="34" charset="0"/>
              </a:defRPr>
            </a:lvl1pPr>
            <a:lvl2pPr marL="539750" indent="-179705">
              <a:lnSpc>
                <a:spcPct val="100000"/>
              </a:lnSpc>
              <a:spcBef>
                <a:spcPts val="0"/>
              </a:spcBef>
              <a:defRPr sz="1800" baseline="0">
                <a:solidFill>
                  <a:schemeClr val="tx1"/>
                </a:solidFill>
                <a:latin typeface="Arial" panose="020B0604020202020204" pitchFamily="34" charset="0"/>
                <a:cs typeface="Arial" panose="020B0604020202020204" pitchFamily="34" charset="0"/>
              </a:defRPr>
            </a:lvl2pPr>
            <a:lvl3pPr>
              <a:defRPr sz="1400" baseline="0">
                <a:latin typeface="Arial" panose="020B0604020202020204" pitchFamily="34" charset="0"/>
                <a:cs typeface="Arial" panose="020B0604020202020204" pitchFamily="34" charset="0"/>
              </a:defRPr>
            </a:lvl3pPr>
            <a:lvl4pPr marL="622935" indent="-179705">
              <a:defRPr sz="1400">
                <a:latin typeface="Arial" panose="020B0604020202020204" pitchFamily="34" charset="0"/>
                <a:cs typeface="Arial" panose="020B0604020202020204" pitchFamily="34" charset="0"/>
              </a:defRPr>
            </a:lvl4pPr>
            <a:lvl5pPr marL="622935">
              <a:defRPr sz="1400">
                <a:latin typeface="Arial" panose="020B0604020202020204" pitchFamily="34" charset="0"/>
                <a:cs typeface="Arial" panose="020B0604020202020204" pitchFamily="34" charset="0"/>
              </a:defRPr>
            </a:lvl5pPr>
            <a:lvl6pPr>
              <a:defRPr>
                <a:latin typeface="Arial" panose="020B0604020202020204" pitchFamily="34" charset="0"/>
                <a:cs typeface="Arial" panose="020B0604020202020204"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
        <p:nvSpPr>
          <p:cNvPr id="9" name="Content Placeholder 2"/>
          <p:cNvSpPr>
            <a:spLocks noGrp="1"/>
          </p:cNvSpPr>
          <p:nvPr>
            <p:ph idx="16" hasCustomPrompt="1"/>
          </p:nvPr>
        </p:nvSpPr>
        <p:spPr>
          <a:xfrm>
            <a:off x="4680000" y="1234440"/>
            <a:ext cx="4086000" cy="1371600"/>
          </a:xfrm>
          <a:prstGeom prst="rect">
            <a:avLst/>
          </a:prstGeom>
        </p:spPr>
        <p:txBody>
          <a:bodyPr/>
          <a:lstStyle>
            <a:lvl1pPr marL="179705" indent="-179705">
              <a:lnSpc>
                <a:spcPct val="100000"/>
              </a:lnSpc>
              <a:spcBef>
                <a:spcPts val="0"/>
              </a:spcBef>
              <a:buClr>
                <a:srgbClr val="830051"/>
              </a:buClr>
              <a:buFont typeface="Arial" panose="020B0604020202020204" pitchFamily="34" charset="0"/>
              <a:buChar char="•"/>
              <a:defRPr sz="1800">
                <a:solidFill>
                  <a:schemeClr val="tx1"/>
                </a:solidFill>
                <a:latin typeface="Arial" panose="020B0604020202020204" pitchFamily="34" charset="0"/>
                <a:cs typeface="Arial" panose="020B0604020202020204" pitchFamily="34" charset="0"/>
              </a:defRPr>
            </a:lvl1pPr>
            <a:lvl2pPr marL="539750" indent="-179705">
              <a:lnSpc>
                <a:spcPct val="100000"/>
              </a:lnSpc>
              <a:spcBef>
                <a:spcPts val="0"/>
              </a:spcBef>
              <a:defRPr sz="1800" baseline="0">
                <a:solidFill>
                  <a:schemeClr val="tx1"/>
                </a:solidFill>
                <a:latin typeface="Arial" panose="020B0604020202020204" pitchFamily="34" charset="0"/>
                <a:cs typeface="Arial" panose="020B0604020202020204" pitchFamily="34" charset="0"/>
              </a:defRPr>
            </a:lvl2pPr>
            <a:lvl3pPr>
              <a:defRPr sz="1400" baseline="0">
                <a:latin typeface="Arial" panose="020B0604020202020204" pitchFamily="34" charset="0"/>
                <a:cs typeface="Arial" panose="020B0604020202020204" pitchFamily="34" charset="0"/>
              </a:defRPr>
            </a:lvl3pPr>
            <a:lvl4pPr marL="622935" indent="-179705">
              <a:defRPr sz="1400">
                <a:latin typeface="Arial" panose="020B0604020202020204" pitchFamily="34" charset="0"/>
                <a:cs typeface="Arial" panose="020B0604020202020204" pitchFamily="34" charset="0"/>
              </a:defRPr>
            </a:lvl4pPr>
            <a:lvl5pPr marL="622935">
              <a:defRPr sz="1400">
                <a:latin typeface="Arial" panose="020B0604020202020204" pitchFamily="34" charset="0"/>
                <a:cs typeface="Arial" panose="020B0604020202020204" pitchFamily="34" charset="0"/>
              </a:defRPr>
            </a:lvl5pPr>
            <a:lvl6pPr>
              <a:defRPr>
                <a:latin typeface="Arial" panose="020B0604020202020204" pitchFamily="34" charset="0"/>
                <a:cs typeface="Arial" panose="020B0604020202020204"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Tree>
    <p:extLst>
      <p:ext uri="{BB962C8B-B14F-4D97-AF65-F5344CB8AC3E}">
        <p14:creationId xmlns:p14="http://schemas.microsoft.com/office/powerpoint/2010/main" val="206234291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Double Content">
    <p:spTree>
      <p:nvGrpSpPr>
        <p:cNvPr id="1" name=""/>
        <p:cNvGrpSpPr/>
        <p:nvPr/>
      </p:nvGrpSpPr>
      <p:grpSpPr>
        <a:xfrm>
          <a:off x="0" y="0"/>
          <a:ext cx="0" cy="0"/>
          <a:chOff x="0" y="0"/>
          <a:chExt cx="0" cy="0"/>
        </a:xfrm>
      </p:grpSpPr>
      <p:sp>
        <p:nvSpPr>
          <p:cNvPr id="7"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anose="020B0604020202020204" pitchFamily="34" charset="0"/>
                <a:cs typeface="Arial" panose="020B0604020202020204" pitchFamily="34" charset="0"/>
              </a:defRPr>
            </a:lvl1pPr>
          </a:lstStyle>
          <a:p>
            <a:fld id="{3C4F54F3-C349-4609-AFEE-01462D5C7942}" type="slidenum">
              <a:rPr lang="en-GB" smtClean="0"/>
              <a:t>‹#›</a:t>
            </a:fld>
            <a:endParaRPr lang="en-GB" dirty="0"/>
          </a:p>
        </p:txBody>
      </p:sp>
      <p:sp>
        <p:nvSpPr>
          <p:cNvPr id="8"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anose="020B0604020202020204" pitchFamily="34" charset="0"/>
                <a:ea typeface="+mj-ea"/>
                <a:cs typeface="Arial" panose="020B0604020202020204" pitchFamily="34" charset="0"/>
              </a:defRPr>
            </a:lvl1pPr>
          </a:lstStyle>
          <a:p>
            <a:r>
              <a:rPr lang="en-GB" noProof="0" dirty="0"/>
              <a:t>Click to add title</a:t>
            </a:r>
          </a:p>
        </p:txBody>
      </p:sp>
      <p:sp>
        <p:nvSpPr>
          <p:cNvPr id="6" name="Content Placeholder 2"/>
          <p:cNvSpPr>
            <a:spLocks noGrp="1"/>
          </p:cNvSpPr>
          <p:nvPr>
            <p:ph idx="16" hasCustomPrompt="1"/>
          </p:nvPr>
        </p:nvSpPr>
        <p:spPr>
          <a:xfrm>
            <a:off x="237061" y="1234440"/>
            <a:ext cx="4086000" cy="1618488"/>
          </a:xfrm>
          <a:prstGeom prst="rect">
            <a:avLst/>
          </a:prstGeom>
        </p:spPr>
        <p:txBody>
          <a:bodyPr/>
          <a:lstStyle>
            <a:lvl1pPr marL="179705" indent="-179705">
              <a:lnSpc>
                <a:spcPct val="100000"/>
              </a:lnSpc>
              <a:spcBef>
                <a:spcPts val="0"/>
              </a:spcBef>
              <a:buClr>
                <a:srgbClr val="830051"/>
              </a:buClr>
              <a:buFont typeface="Arial" panose="020B0604020202020204" pitchFamily="34" charset="0"/>
              <a:buChar char="•"/>
              <a:defRPr sz="1800">
                <a:solidFill>
                  <a:schemeClr val="tx1"/>
                </a:solidFill>
                <a:latin typeface="Arial" panose="020B0604020202020204" pitchFamily="34" charset="0"/>
                <a:cs typeface="Arial" panose="020B0604020202020204" pitchFamily="34" charset="0"/>
              </a:defRPr>
            </a:lvl1pPr>
            <a:lvl2pPr marL="539750" indent="-179705">
              <a:lnSpc>
                <a:spcPct val="100000"/>
              </a:lnSpc>
              <a:spcBef>
                <a:spcPts val="0"/>
              </a:spcBef>
              <a:defRPr sz="1800" baseline="0">
                <a:solidFill>
                  <a:schemeClr val="tx1"/>
                </a:solidFill>
                <a:latin typeface="Arial" panose="020B0604020202020204" pitchFamily="34" charset="0"/>
                <a:cs typeface="Arial" panose="020B0604020202020204" pitchFamily="34" charset="0"/>
              </a:defRPr>
            </a:lvl2pPr>
            <a:lvl3pPr>
              <a:defRPr sz="1400" baseline="0">
                <a:latin typeface="Arial" panose="020B0604020202020204" pitchFamily="34" charset="0"/>
                <a:cs typeface="Arial" panose="020B0604020202020204" pitchFamily="34" charset="0"/>
              </a:defRPr>
            </a:lvl3pPr>
            <a:lvl4pPr marL="622935" indent="-179705">
              <a:defRPr sz="1400">
                <a:latin typeface="Arial" panose="020B0604020202020204" pitchFamily="34" charset="0"/>
                <a:cs typeface="Arial" panose="020B0604020202020204" pitchFamily="34" charset="0"/>
              </a:defRPr>
            </a:lvl4pPr>
            <a:lvl5pPr marL="622935">
              <a:defRPr sz="1400">
                <a:latin typeface="Arial" panose="020B0604020202020204" pitchFamily="34" charset="0"/>
                <a:cs typeface="Arial" panose="020B0604020202020204" pitchFamily="34" charset="0"/>
              </a:defRPr>
            </a:lvl5pPr>
            <a:lvl6pPr>
              <a:defRPr>
                <a:latin typeface="Arial" panose="020B0604020202020204" pitchFamily="34" charset="0"/>
                <a:cs typeface="Arial" panose="020B0604020202020204"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
        <p:nvSpPr>
          <p:cNvPr id="11" name="Content Placeholder 2"/>
          <p:cNvSpPr>
            <a:spLocks noGrp="1"/>
          </p:cNvSpPr>
          <p:nvPr>
            <p:ph idx="17" hasCustomPrompt="1"/>
          </p:nvPr>
        </p:nvSpPr>
        <p:spPr>
          <a:xfrm>
            <a:off x="4680000" y="1234440"/>
            <a:ext cx="4086000" cy="1618488"/>
          </a:xfrm>
          <a:prstGeom prst="rect">
            <a:avLst/>
          </a:prstGeom>
        </p:spPr>
        <p:txBody>
          <a:bodyPr/>
          <a:lstStyle>
            <a:lvl1pPr marL="179705" indent="-179705">
              <a:lnSpc>
                <a:spcPct val="100000"/>
              </a:lnSpc>
              <a:spcBef>
                <a:spcPts val="0"/>
              </a:spcBef>
              <a:buClr>
                <a:srgbClr val="830051"/>
              </a:buClr>
              <a:buFont typeface="Arial" panose="020B0604020202020204" pitchFamily="34" charset="0"/>
              <a:buChar char="•"/>
              <a:defRPr sz="1800">
                <a:solidFill>
                  <a:schemeClr val="tx1"/>
                </a:solidFill>
                <a:latin typeface="Arial" panose="020B0604020202020204" pitchFamily="34" charset="0"/>
                <a:cs typeface="Arial" panose="020B0604020202020204" pitchFamily="34" charset="0"/>
              </a:defRPr>
            </a:lvl1pPr>
            <a:lvl2pPr marL="539750" indent="-179705">
              <a:lnSpc>
                <a:spcPct val="100000"/>
              </a:lnSpc>
              <a:spcBef>
                <a:spcPts val="0"/>
              </a:spcBef>
              <a:defRPr sz="1800" baseline="0">
                <a:solidFill>
                  <a:schemeClr val="tx1"/>
                </a:solidFill>
                <a:latin typeface="Arial" panose="020B0604020202020204" pitchFamily="34" charset="0"/>
                <a:cs typeface="Arial" panose="020B0604020202020204" pitchFamily="34" charset="0"/>
              </a:defRPr>
            </a:lvl2pPr>
            <a:lvl3pPr>
              <a:defRPr sz="1400" baseline="0">
                <a:latin typeface="Arial" panose="020B0604020202020204" pitchFamily="34" charset="0"/>
                <a:cs typeface="Arial" panose="020B0604020202020204" pitchFamily="34" charset="0"/>
              </a:defRPr>
            </a:lvl3pPr>
            <a:lvl4pPr marL="622935" indent="-179705">
              <a:defRPr sz="1400">
                <a:latin typeface="Arial" panose="020B0604020202020204" pitchFamily="34" charset="0"/>
                <a:cs typeface="Arial" panose="020B0604020202020204" pitchFamily="34" charset="0"/>
              </a:defRPr>
            </a:lvl4pPr>
            <a:lvl5pPr marL="622935">
              <a:defRPr sz="1400">
                <a:latin typeface="Arial" panose="020B0604020202020204" pitchFamily="34" charset="0"/>
                <a:cs typeface="Arial" panose="020B0604020202020204" pitchFamily="34" charset="0"/>
              </a:defRPr>
            </a:lvl5pPr>
            <a:lvl6pPr>
              <a:defRPr>
                <a:latin typeface="Arial" panose="020B0604020202020204" pitchFamily="34" charset="0"/>
                <a:cs typeface="Arial" panose="020B0604020202020204"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Tree>
    <p:extLst>
      <p:ext uri="{BB962C8B-B14F-4D97-AF65-F5344CB8AC3E}">
        <p14:creationId xmlns:p14="http://schemas.microsoft.com/office/powerpoint/2010/main" val="228672726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riple Headings with Triple Content">
    <p:spTree>
      <p:nvGrpSpPr>
        <p:cNvPr id="1" name=""/>
        <p:cNvGrpSpPr/>
        <p:nvPr/>
      </p:nvGrpSpPr>
      <p:grpSpPr>
        <a:xfrm>
          <a:off x="0" y="0"/>
          <a:ext cx="0" cy="0"/>
          <a:chOff x="0" y="0"/>
          <a:chExt cx="0" cy="0"/>
        </a:xfrm>
      </p:grpSpPr>
      <p:sp>
        <p:nvSpPr>
          <p:cNvPr id="7" name="Text Placeholder 3"/>
          <p:cNvSpPr>
            <a:spLocks noGrp="1"/>
          </p:cNvSpPr>
          <p:nvPr>
            <p:ph type="body" sz="quarter" idx="11"/>
          </p:nvPr>
        </p:nvSpPr>
        <p:spPr>
          <a:xfrm>
            <a:off x="237600" y="1329335"/>
            <a:ext cx="2664000" cy="702000"/>
          </a:xfrm>
          <a:prstGeom prst="rect">
            <a:avLst/>
          </a:prstGeom>
        </p:spPr>
        <p:txBody>
          <a:bodyPr vert="horz"/>
          <a:lstStyle>
            <a:lvl1pPr marL="0" indent="0" algn="l">
              <a:spcBef>
                <a:spcPts val="0"/>
              </a:spcBef>
              <a:buNone/>
              <a:defRPr sz="1200" b="1" baseline="0">
                <a:solidFill>
                  <a:schemeClr val="tx1"/>
                </a:solidFill>
                <a:latin typeface="Arial" panose="020B0604020202020204" pitchFamily="34" charset="0"/>
                <a:cs typeface="Arial" panose="020B0604020202020204"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dirty="0"/>
              <a:t>Click to edit Master text styles</a:t>
            </a:r>
          </a:p>
        </p:txBody>
      </p:sp>
      <p:sp>
        <p:nvSpPr>
          <p:cNvPr id="8" name="Text Placeholder 3"/>
          <p:cNvSpPr>
            <a:spLocks noGrp="1"/>
          </p:cNvSpPr>
          <p:nvPr>
            <p:ph type="body" sz="quarter" idx="12"/>
          </p:nvPr>
        </p:nvSpPr>
        <p:spPr>
          <a:xfrm>
            <a:off x="6264000" y="1337391"/>
            <a:ext cx="2664000" cy="702000"/>
          </a:xfrm>
          <a:prstGeom prst="rect">
            <a:avLst/>
          </a:prstGeom>
        </p:spPr>
        <p:txBody>
          <a:bodyPr vert="horz"/>
          <a:lstStyle>
            <a:lvl1pPr marL="0" indent="0" algn="l">
              <a:spcBef>
                <a:spcPts val="0"/>
              </a:spcBef>
              <a:buNone/>
              <a:defRPr sz="1200" b="1" baseline="0">
                <a:solidFill>
                  <a:schemeClr val="tx1"/>
                </a:solidFill>
                <a:latin typeface="Arial" panose="020B0604020202020204" pitchFamily="34" charset="0"/>
                <a:cs typeface="Arial" panose="020B0604020202020204"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a:t>Click to edit Master text styles</a:t>
            </a:r>
          </a:p>
        </p:txBody>
      </p:sp>
      <p:sp>
        <p:nvSpPr>
          <p:cNvPr id="13" name="Text Placeholder 3"/>
          <p:cNvSpPr>
            <a:spLocks noGrp="1"/>
          </p:cNvSpPr>
          <p:nvPr>
            <p:ph type="body" sz="quarter" idx="13"/>
          </p:nvPr>
        </p:nvSpPr>
        <p:spPr>
          <a:xfrm>
            <a:off x="3240000" y="1329335"/>
            <a:ext cx="2664000" cy="702000"/>
          </a:xfrm>
          <a:prstGeom prst="rect">
            <a:avLst/>
          </a:prstGeom>
        </p:spPr>
        <p:txBody>
          <a:bodyPr vert="horz"/>
          <a:lstStyle>
            <a:lvl1pPr marL="0" indent="0" algn="l">
              <a:spcBef>
                <a:spcPts val="0"/>
              </a:spcBef>
              <a:buNone/>
              <a:defRPr sz="1200" b="1" baseline="0">
                <a:solidFill>
                  <a:schemeClr val="tx1"/>
                </a:solidFill>
                <a:latin typeface="Arial" panose="020B0604020202020204" pitchFamily="34" charset="0"/>
                <a:cs typeface="Arial" panose="020B0604020202020204"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dirty="0"/>
              <a:t>Click to edit Master text styles</a:t>
            </a:r>
          </a:p>
        </p:txBody>
      </p:sp>
      <p:sp>
        <p:nvSpPr>
          <p:cNvPr id="15"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anose="020B0604020202020204" pitchFamily="34" charset="0"/>
                <a:cs typeface="Arial" panose="020B0604020202020204" pitchFamily="34" charset="0"/>
              </a:defRPr>
            </a:lvl1pPr>
          </a:lstStyle>
          <a:p>
            <a:fld id="{3C4F54F3-C349-4609-AFEE-01462D5C7942}" type="slidenum">
              <a:rPr lang="en-GB" smtClean="0"/>
              <a:t>‹#›</a:t>
            </a:fld>
            <a:endParaRPr lang="en-GB" dirty="0"/>
          </a:p>
        </p:txBody>
      </p:sp>
      <p:sp>
        <p:nvSpPr>
          <p:cNvPr id="14"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anose="020B0604020202020204" pitchFamily="34" charset="0"/>
                <a:ea typeface="+mj-ea"/>
                <a:cs typeface="Arial" panose="020B0604020202020204" pitchFamily="34" charset="0"/>
              </a:defRPr>
            </a:lvl1pPr>
          </a:lstStyle>
          <a:p>
            <a:r>
              <a:rPr lang="en-GB" noProof="0" dirty="0"/>
              <a:t>Click to add title</a:t>
            </a:r>
          </a:p>
        </p:txBody>
      </p:sp>
      <p:sp>
        <p:nvSpPr>
          <p:cNvPr id="11" name="Content Placeholder 2"/>
          <p:cNvSpPr>
            <a:spLocks noGrp="1"/>
          </p:cNvSpPr>
          <p:nvPr>
            <p:ph idx="17" hasCustomPrompt="1"/>
          </p:nvPr>
        </p:nvSpPr>
        <p:spPr>
          <a:xfrm>
            <a:off x="237600" y="2072820"/>
            <a:ext cx="2664000" cy="2015968"/>
          </a:xfrm>
          <a:prstGeom prst="rect">
            <a:avLst/>
          </a:prstGeom>
        </p:spPr>
        <p:txBody>
          <a:bodyPr/>
          <a:lstStyle>
            <a:lvl1pPr marL="179705" indent="-179705">
              <a:lnSpc>
                <a:spcPct val="100000"/>
              </a:lnSpc>
              <a:spcBef>
                <a:spcPts val="0"/>
              </a:spcBef>
              <a:buClr>
                <a:schemeClr val="tx2"/>
              </a:buClr>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1pPr>
            <a:lvl2pPr marL="539750" indent="-179705">
              <a:lnSpc>
                <a:spcPct val="100000"/>
              </a:lnSpc>
              <a:spcBef>
                <a:spcPts val="0"/>
              </a:spcBef>
              <a:defRPr sz="1400" baseline="0">
                <a:solidFill>
                  <a:schemeClr val="tx1"/>
                </a:solidFill>
                <a:latin typeface="Arial" panose="020B0604020202020204" pitchFamily="34" charset="0"/>
                <a:cs typeface="Arial" panose="020B0604020202020204" pitchFamily="34" charset="0"/>
              </a:defRPr>
            </a:lvl2pPr>
            <a:lvl3pPr>
              <a:defRPr sz="1400" baseline="0">
                <a:latin typeface="Arial" panose="020B0604020202020204" pitchFamily="34" charset="0"/>
                <a:cs typeface="Arial" panose="020B0604020202020204" pitchFamily="34" charset="0"/>
              </a:defRPr>
            </a:lvl3pPr>
            <a:lvl4pPr marL="622935" indent="-179705">
              <a:defRPr sz="1400">
                <a:latin typeface="Arial" panose="020B0604020202020204" pitchFamily="34" charset="0"/>
                <a:cs typeface="Arial" panose="020B0604020202020204" pitchFamily="34" charset="0"/>
              </a:defRPr>
            </a:lvl4pPr>
            <a:lvl5pPr marL="622935">
              <a:defRPr sz="1400">
                <a:latin typeface="Arial" panose="020B0604020202020204" pitchFamily="34" charset="0"/>
                <a:cs typeface="Arial" panose="020B0604020202020204" pitchFamily="34" charset="0"/>
              </a:defRPr>
            </a:lvl5pPr>
            <a:lvl6pPr>
              <a:defRPr>
                <a:latin typeface="Arial" panose="020B0604020202020204" pitchFamily="34" charset="0"/>
                <a:cs typeface="Arial" panose="020B0604020202020204"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
        <p:nvSpPr>
          <p:cNvPr id="16" name="Content Placeholder 2"/>
          <p:cNvSpPr>
            <a:spLocks noGrp="1"/>
          </p:cNvSpPr>
          <p:nvPr>
            <p:ph idx="18" hasCustomPrompt="1"/>
          </p:nvPr>
        </p:nvSpPr>
        <p:spPr>
          <a:xfrm>
            <a:off x="3250223" y="2072820"/>
            <a:ext cx="2664000" cy="2015968"/>
          </a:xfrm>
          <a:prstGeom prst="rect">
            <a:avLst/>
          </a:prstGeom>
        </p:spPr>
        <p:txBody>
          <a:bodyPr/>
          <a:lstStyle>
            <a:lvl1pPr marL="179705" indent="-179705">
              <a:lnSpc>
                <a:spcPct val="100000"/>
              </a:lnSpc>
              <a:spcBef>
                <a:spcPts val="0"/>
              </a:spcBef>
              <a:buClr>
                <a:schemeClr val="tx2"/>
              </a:buClr>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1pPr>
            <a:lvl2pPr marL="539750" indent="-179705">
              <a:lnSpc>
                <a:spcPct val="100000"/>
              </a:lnSpc>
              <a:spcBef>
                <a:spcPts val="0"/>
              </a:spcBef>
              <a:defRPr sz="1400" baseline="0">
                <a:solidFill>
                  <a:schemeClr val="tx1"/>
                </a:solidFill>
                <a:latin typeface="Arial" panose="020B0604020202020204" pitchFamily="34" charset="0"/>
                <a:cs typeface="Arial" panose="020B0604020202020204" pitchFamily="34" charset="0"/>
              </a:defRPr>
            </a:lvl2pPr>
            <a:lvl3pPr>
              <a:defRPr sz="1400" baseline="0">
                <a:latin typeface="Arial" panose="020B0604020202020204" pitchFamily="34" charset="0"/>
                <a:cs typeface="Arial" panose="020B0604020202020204" pitchFamily="34" charset="0"/>
              </a:defRPr>
            </a:lvl3pPr>
            <a:lvl4pPr marL="622935" indent="-179705">
              <a:defRPr sz="1400">
                <a:latin typeface="Arial" panose="020B0604020202020204" pitchFamily="34" charset="0"/>
                <a:cs typeface="Arial" panose="020B0604020202020204" pitchFamily="34" charset="0"/>
              </a:defRPr>
            </a:lvl4pPr>
            <a:lvl5pPr marL="622935">
              <a:defRPr sz="1400">
                <a:latin typeface="Arial" panose="020B0604020202020204" pitchFamily="34" charset="0"/>
                <a:cs typeface="Arial" panose="020B0604020202020204" pitchFamily="34" charset="0"/>
              </a:defRPr>
            </a:lvl5pPr>
            <a:lvl6pPr>
              <a:defRPr>
                <a:latin typeface="Arial" panose="020B0604020202020204" pitchFamily="34" charset="0"/>
                <a:cs typeface="Arial" panose="020B0604020202020204"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
        <p:nvSpPr>
          <p:cNvPr id="17" name="Content Placeholder 2"/>
          <p:cNvSpPr>
            <a:spLocks noGrp="1"/>
          </p:cNvSpPr>
          <p:nvPr>
            <p:ph idx="19" hasCustomPrompt="1"/>
          </p:nvPr>
        </p:nvSpPr>
        <p:spPr>
          <a:xfrm>
            <a:off x="6274223" y="2072820"/>
            <a:ext cx="2664000" cy="2015968"/>
          </a:xfrm>
          <a:prstGeom prst="rect">
            <a:avLst/>
          </a:prstGeom>
        </p:spPr>
        <p:txBody>
          <a:bodyPr/>
          <a:lstStyle>
            <a:lvl1pPr marL="179705" indent="-179705">
              <a:lnSpc>
                <a:spcPct val="100000"/>
              </a:lnSpc>
              <a:spcBef>
                <a:spcPts val="0"/>
              </a:spcBef>
              <a:buClr>
                <a:schemeClr val="tx2"/>
              </a:buClr>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1pPr>
            <a:lvl2pPr marL="539750" indent="-179705">
              <a:lnSpc>
                <a:spcPct val="100000"/>
              </a:lnSpc>
              <a:spcBef>
                <a:spcPts val="0"/>
              </a:spcBef>
              <a:defRPr sz="1400" baseline="0">
                <a:solidFill>
                  <a:schemeClr val="tx1"/>
                </a:solidFill>
                <a:latin typeface="Arial" panose="020B0604020202020204" pitchFamily="34" charset="0"/>
                <a:cs typeface="Arial" panose="020B0604020202020204" pitchFamily="34" charset="0"/>
              </a:defRPr>
            </a:lvl2pPr>
            <a:lvl3pPr>
              <a:defRPr sz="1400" baseline="0">
                <a:latin typeface="Arial" panose="020B0604020202020204" pitchFamily="34" charset="0"/>
                <a:cs typeface="Arial" panose="020B0604020202020204" pitchFamily="34" charset="0"/>
              </a:defRPr>
            </a:lvl3pPr>
            <a:lvl4pPr marL="622935" indent="-179705">
              <a:defRPr sz="1400">
                <a:latin typeface="Arial" panose="020B0604020202020204" pitchFamily="34" charset="0"/>
                <a:cs typeface="Arial" panose="020B0604020202020204" pitchFamily="34" charset="0"/>
              </a:defRPr>
            </a:lvl4pPr>
            <a:lvl5pPr marL="622935">
              <a:defRPr sz="1400">
                <a:latin typeface="Arial" panose="020B0604020202020204" pitchFamily="34" charset="0"/>
                <a:cs typeface="Arial" panose="020B0604020202020204" pitchFamily="34" charset="0"/>
              </a:defRPr>
            </a:lvl5pPr>
            <a:lvl6pPr>
              <a:defRPr>
                <a:latin typeface="Arial" panose="020B0604020202020204" pitchFamily="34" charset="0"/>
                <a:cs typeface="Arial" panose="020B0604020202020204"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Tree>
    <p:extLst>
      <p:ext uri="{BB962C8B-B14F-4D97-AF65-F5344CB8AC3E}">
        <p14:creationId xmlns:p14="http://schemas.microsoft.com/office/powerpoint/2010/main" val="178718777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Body and Picture Right 1">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237600" y="1237099"/>
            <a:ext cx="4086000" cy="702000"/>
          </a:xfrm>
          <a:prstGeom prst="rect">
            <a:avLst/>
          </a:prstGeom>
        </p:spPr>
        <p:txBody>
          <a:bodyPr vert="horz"/>
          <a:lstStyle>
            <a:lvl1pPr marL="0" indent="0" algn="l">
              <a:spcBef>
                <a:spcPts val="0"/>
              </a:spcBef>
              <a:buNone/>
              <a:defRPr sz="1800" baseline="0">
                <a:solidFill>
                  <a:schemeClr val="tx1"/>
                </a:solidFill>
                <a:latin typeface="Arial" panose="020B0604020202020204" pitchFamily="34" charset="0"/>
                <a:cs typeface="Arial" panose="020B0604020202020204"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dirty="0"/>
              <a:t>Click to edit Master text styles</a:t>
            </a:r>
          </a:p>
        </p:txBody>
      </p:sp>
      <p:sp>
        <p:nvSpPr>
          <p:cNvPr id="19" name="Picture Placeholder 16"/>
          <p:cNvSpPr>
            <a:spLocks noGrp="1"/>
          </p:cNvSpPr>
          <p:nvPr>
            <p:ph type="pic" sz="quarter" idx="14"/>
          </p:nvPr>
        </p:nvSpPr>
        <p:spPr>
          <a:xfrm>
            <a:off x="4680000" y="1252800"/>
            <a:ext cx="4086000" cy="2835988"/>
          </a:xfrm>
          <a:prstGeom prst="rect">
            <a:avLst/>
          </a:prstGeom>
        </p:spPr>
        <p:txBody>
          <a:bodyPr vert="horz" lIns="0" tIns="0" rIns="0" bIns="0" anchor="ctr" anchorCtr="0"/>
          <a:lstStyle>
            <a:lvl1pPr marL="0" indent="0" algn="ctr">
              <a:spcBef>
                <a:spcPts val="0"/>
              </a:spcBef>
              <a:buNone/>
              <a:defRPr sz="1050" baseline="0">
                <a:solidFill>
                  <a:schemeClr val="tx1"/>
                </a:solidFill>
                <a:latin typeface="Arial" panose="020B0604020202020204" pitchFamily="34" charset="0"/>
                <a:cs typeface="Arial" panose="020B0604020202020204" pitchFamily="34" charset="0"/>
              </a:defRPr>
            </a:lvl1pPr>
          </a:lstStyle>
          <a:p>
            <a:r>
              <a:rPr lang="en-GB" noProof="0"/>
              <a:t>Click icon to add picture</a:t>
            </a:r>
          </a:p>
        </p:txBody>
      </p:sp>
      <p:sp>
        <p:nvSpPr>
          <p:cNvPr id="6"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anose="020B0604020202020204" pitchFamily="34" charset="0"/>
                <a:cs typeface="Arial" panose="020B0604020202020204" pitchFamily="34" charset="0"/>
              </a:defRPr>
            </a:lvl1pPr>
          </a:lstStyle>
          <a:p>
            <a:fld id="{3C4F54F3-C349-4609-AFEE-01462D5C7942}" type="slidenum">
              <a:rPr lang="en-GB" smtClean="0"/>
              <a:t>‹#›</a:t>
            </a:fld>
            <a:endParaRPr lang="en-GB" dirty="0"/>
          </a:p>
        </p:txBody>
      </p:sp>
      <p:sp>
        <p:nvSpPr>
          <p:cNvPr id="7"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anose="020B0604020202020204" pitchFamily="34" charset="0"/>
                <a:ea typeface="+mj-ea"/>
                <a:cs typeface="Arial" panose="020B0604020202020204" pitchFamily="34" charset="0"/>
              </a:defRPr>
            </a:lvl1pPr>
          </a:lstStyle>
          <a:p>
            <a:r>
              <a:rPr lang="en-GB" noProof="0" dirty="0"/>
              <a:t>Click to add title</a:t>
            </a:r>
          </a:p>
        </p:txBody>
      </p:sp>
    </p:spTree>
    <p:extLst>
      <p:ext uri="{BB962C8B-B14F-4D97-AF65-F5344CB8AC3E}">
        <p14:creationId xmlns:p14="http://schemas.microsoft.com/office/powerpoint/2010/main" val="206097383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Body and Picture Right 2">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237600" y="1237099"/>
            <a:ext cx="4086000" cy="702000"/>
          </a:xfrm>
          <a:prstGeom prst="rect">
            <a:avLst/>
          </a:prstGeom>
        </p:spPr>
        <p:txBody>
          <a:bodyPr vert="horz"/>
          <a:lstStyle>
            <a:lvl1pPr marL="0" indent="0" algn="l">
              <a:spcBef>
                <a:spcPts val="0"/>
              </a:spcBef>
              <a:buNone/>
              <a:defRPr sz="1800" baseline="0">
                <a:solidFill>
                  <a:schemeClr val="tx1"/>
                </a:solidFill>
                <a:latin typeface="Arial" panose="020B0604020202020204" pitchFamily="34" charset="0"/>
                <a:cs typeface="Arial" panose="020B0604020202020204"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dirty="0"/>
              <a:t>Click to edit Master text styles</a:t>
            </a:r>
          </a:p>
        </p:txBody>
      </p:sp>
      <p:sp>
        <p:nvSpPr>
          <p:cNvPr id="19" name="Picture Placeholder 16"/>
          <p:cNvSpPr>
            <a:spLocks noGrp="1"/>
          </p:cNvSpPr>
          <p:nvPr>
            <p:ph type="pic" sz="quarter" idx="14"/>
          </p:nvPr>
        </p:nvSpPr>
        <p:spPr>
          <a:xfrm>
            <a:off x="4680000" y="1261267"/>
            <a:ext cx="4086000" cy="1485000"/>
          </a:xfrm>
          <a:prstGeom prst="rect">
            <a:avLst/>
          </a:prstGeom>
        </p:spPr>
        <p:txBody>
          <a:bodyPr vert="horz" lIns="0" tIns="0" rIns="0" bIns="0" anchor="ctr" anchorCtr="0"/>
          <a:lstStyle>
            <a:lvl1pPr marL="0" indent="0" algn="ctr">
              <a:spcBef>
                <a:spcPts val="0"/>
              </a:spcBef>
              <a:buNone/>
              <a:defRPr sz="1050" baseline="0">
                <a:solidFill>
                  <a:schemeClr val="tx1"/>
                </a:solidFill>
                <a:latin typeface="Arial" panose="020B0604020202020204" pitchFamily="34" charset="0"/>
                <a:cs typeface="Arial" panose="020B0604020202020204" pitchFamily="34" charset="0"/>
              </a:defRPr>
            </a:lvl1pPr>
          </a:lstStyle>
          <a:p>
            <a:r>
              <a:rPr lang="en-GB" noProof="0"/>
              <a:t>Click icon to add picture</a:t>
            </a:r>
          </a:p>
        </p:txBody>
      </p:sp>
      <p:sp>
        <p:nvSpPr>
          <p:cNvPr id="20" name="Picture Placeholder 16"/>
          <p:cNvSpPr>
            <a:spLocks noGrp="1"/>
          </p:cNvSpPr>
          <p:nvPr>
            <p:ph type="pic" sz="quarter" idx="15"/>
          </p:nvPr>
        </p:nvSpPr>
        <p:spPr>
          <a:xfrm>
            <a:off x="4680000" y="2904253"/>
            <a:ext cx="4086000" cy="1485000"/>
          </a:xfrm>
          <a:prstGeom prst="rect">
            <a:avLst/>
          </a:prstGeom>
        </p:spPr>
        <p:txBody>
          <a:bodyPr vert="horz" lIns="0" tIns="0" rIns="0" bIns="0" anchor="ctr" anchorCtr="0"/>
          <a:lstStyle>
            <a:lvl1pPr marL="0" indent="0" algn="ctr">
              <a:spcBef>
                <a:spcPts val="0"/>
              </a:spcBef>
              <a:buNone/>
              <a:defRPr sz="1050" baseline="0">
                <a:solidFill>
                  <a:schemeClr val="tx1"/>
                </a:solidFill>
                <a:latin typeface="Arial" panose="020B0604020202020204" pitchFamily="34" charset="0"/>
                <a:cs typeface="Arial" panose="020B0604020202020204" pitchFamily="34" charset="0"/>
              </a:defRPr>
            </a:lvl1pPr>
          </a:lstStyle>
          <a:p>
            <a:r>
              <a:rPr lang="en-GB" noProof="0"/>
              <a:t>Click icon to add picture</a:t>
            </a:r>
          </a:p>
        </p:txBody>
      </p:sp>
      <p:sp>
        <p:nvSpPr>
          <p:cNvPr id="7"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anose="020B0604020202020204" pitchFamily="34" charset="0"/>
                <a:cs typeface="Arial" panose="020B0604020202020204" pitchFamily="34" charset="0"/>
              </a:defRPr>
            </a:lvl1pPr>
          </a:lstStyle>
          <a:p>
            <a:fld id="{3C4F54F3-C349-4609-AFEE-01462D5C7942}" type="slidenum">
              <a:rPr lang="en-GB" smtClean="0"/>
              <a:t>‹#›</a:t>
            </a:fld>
            <a:endParaRPr lang="en-GB" dirty="0"/>
          </a:p>
        </p:txBody>
      </p:sp>
      <p:sp>
        <p:nvSpPr>
          <p:cNvPr id="8"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anose="020B0604020202020204" pitchFamily="34" charset="0"/>
                <a:ea typeface="+mj-ea"/>
                <a:cs typeface="Arial" panose="020B0604020202020204" pitchFamily="34" charset="0"/>
              </a:defRPr>
            </a:lvl1pPr>
          </a:lstStyle>
          <a:p>
            <a:r>
              <a:rPr lang="en-GB" noProof="0" dirty="0"/>
              <a:t>Click to add title</a:t>
            </a:r>
          </a:p>
        </p:txBody>
      </p:sp>
    </p:spTree>
    <p:extLst>
      <p:ext uri="{BB962C8B-B14F-4D97-AF65-F5344CB8AC3E}">
        <p14:creationId xmlns:p14="http://schemas.microsoft.com/office/powerpoint/2010/main" val="368096651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Body and Picture Lower 1">
    <p:spTree>
      <p:nvGrpSpPr>
        <p:cNvPr id="1" name=""/>
        <p:cNvGrpSpPr/>
        <p:nvPr/>
      </p:nvGrpSpPr>
      <p:grpSpPr>
        <a:xfrm>
          <a:off x="0" y="0"/>
          <a:ext cx="0" cy="0"/>
          <a:chOff x="0" y="0"/>
          <a:chExt cx="0" cy="0"/>
        </a:xfrm>
      </p:grpSpPr>
      <p:sp>
        <p:nvSpPr>
          <p:cNvPr id="22" name="Picture Placeholder 16"/>
          <p:cNvSpPr>
            <a:spLocks noGrp="1"/>
          </p:cNvSpPr>
          <p:nvPr>
            <p:ph type="pic" sz="quarter" idx="16"/>
          </p:nvPr>
        </p:nvSpPr>
        <p:spPr>
          <a:xfrm>
            <a:off x="327600" y="2766792"/>
            <a:ext cx="4140000" cy="1620000"/>
          </a:xfrm>
          <a:prstGeom prst="rect">
            <a:avLst/>
          </a:prstGeom>
        </p:spPr>
        <p:txBody>
          <a:bodyPr vert="horz" lIns="0" tIns="0" rIns="0" bIns="0" anchor="ctr" anchorCtr="0"/>
          <a:lstStyle>
            <a:lvl1pPr marL="0" indent="0" algn="ctr">
              <a:lnSpc>
                <a:spcPct val="100000"/>
              </a:lnSpc>
              <a:spcBef>
                <a:spcPts val="0"/>
              </a:spcBef>
              <a:spcAft>
                <a:spcPts val="0"/>
              </a:spcAft>
              <a:buNone/>
              <a:defRPr sz="1050" baseline="0">
                <a:solidFill>
                  <a:schemeClr val="tx1"/>
                </a:solidFill>
                <a:latin typeface="Arial" panose="020B0604020202020204" pitchFamily="34" charset="0"/>
                <a:cs typeface="Arial" panose="020B0604020202020204" pitchFamily="34" charset="0"/>
              </a:defRPr>
            </a:lvl1pPr>
          </a:lstStyle>
          <a:p>
            <a:r>
              <a:rPr lang="en-GB" noProof="0" dirty="0"/>
              <a:t>Click icon to add picture</a:t>
            </a:r>
          </a:p>
        </p:txBody>
      </p:sp>
      <p:sp>
        <p:nvSpPr>
          <p:cNvPr id="17" name="Text Placeholder 2"/>
          <p:cNvSpPr>
            <a:spLocks noGrp="1"/>
          </p:cNvSpPr>
          <p:nvPr>
            <p:ph type="body" sz="quarter" idx="13"/>
          </p:nvPr>
        </p:nvSpPr>
        <p:spPr>
          <a:xfrm>
            <a:off x="236537" y="1237097"/>
            <a:ext cx="7056000" cy="1440000"/>
          </a:xfrm>
          <a:prstGeom prst="rect">
            <a:avLst/>
          </a:prstGeom>
        </p:spPr>
        <p:txBody>
          <a:bodyPr vert="horz"/>
          <a:lstStyle>
            <a:lvl1pPr marL="0" marR="0" indent="0" algn="l" defTabSz="685800" rtl="0" eaLnBrk="1" fontAlgn="base" latinLnBrk="0" hangingPunct="1">
              <a:lnSpc>
                <a:spcPct val="100000"/>
              </a:lnSpc>
              <a:spcBef>
                <a:spcPts val="0"/>
              </a:spcBef>
              <a:spcAft>
                <a:spcPts val="0"/>
              </a:spcAft>
              <a:buClrTx/>
              <a:buSzTx/>
              <a:buFontTx/>
              <a:buNone/>
              <a:defRPr sz="1800">
                <a:solidFill>
                  <a:schemeClr val="tx1"/>
                </a:solidFill>
                <a:latin typeface="Arial" panose="020B0604020202020204" pitchFamily="34" charset="0"/>
                <a:cs typeface="Arial" panose="020B0604020202020204" pitchFamily="34" charset="0"/>
              </a:defRPr>
            </a:lvl1pPr>
            <a:lvl2pPr marL="198755" marR="0" indent="-197485" algn="l" defTabSz="685800" rtl="0" eaLnBrk="1" fontAlgn="base" latinLnBrk="0" hangingPunct="1">
              <a:lnSpc>
                <a:spcPct val="90000"/>
              </a:lnSpc>
              <a:spcBef>
                <a:spcPct val="0"/>
              </a:spcBef>
              <a:spcAft>
                <a:spcPct val="0"/>
              </a:spcAft>
              <a:buClrTx/>
              <a:buSzTx/>
              <a:buFontTx/>
              <a:buChar char="•"/>
              <a:defRPr sz="1350"/>
            </a:lvl2pPr>
            <a:lvl3pPr marL="466725" marR="0" indent="-135890" algn="l" defTabSz="685800" rtl="0" eaLnBrk="1" fontAlgn="base" latinLnBrk="0" hangingPunct="1">
              <a:lnSpc>
                <a:spcPct val="90000"/>
              </a:lnSpc>
              <a:spcBef>
                <a:spcPct val="0"/>
              </a:spcBef>
              <a:spcAft>
                <a:spcPct val="0"/>
              </a:spcAft>
              <a:buClrTx/>
              <a:buSzTx/>
              <a:buFont typeface="Arial" panose="020B0604020202020204" pitchFamily="34" charset="0"/>
              <a:buChar char="-"/>
              <a:defRPr sz="1350"/>
            </a:lvl3pPr>
            <a:lvl4pPr marL="1243330" indent="-214630">
              <a:buFont typeface="Arial" panose="020B0604020202020204"/>
              <a:buChar char="•"/>
              <a:defRPr sz="1350"/>
            </a:lvl4pPr>
            <a:lvl5pPr marL="1586230" indent="-214630">
              <a:buFont typeface="Arial" panose="020B0604020202020204"/>
              <a:buChar char="•"/>
              <a:defRPr sz="1350"/>
            </a:lvl5pPr>
          </a:lstStyle>
          <a:p>
            <a:pPr lvl="0"/>
            <a:r>
              <a:rPr lang="en-GB" noProof="0" dirty="0"/>
              <a:t>Click to edit Master text styles</a:t>
            </a:r>
          </a:p>
        </p:txBody>
      </p:sp>
      <p:sp>
        <p:nvSpPr>
          <p:cNvPr id="6"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anose="020B0604020202020204" pitchFamily="34" charset="0"/>
                <a:cs typeface="Arial" panose="020B0604020202020204" pitchFamily="34" charset="0"/>
              </a:defRPr>
            </a:lvl1pPr>
          </a:lstStyle>
          <a:p>
            <a:fld id="{3C4F54F3-C349-4609-AFEE-01462D5C7942}" type="slidenum">
              <a:rPr lang="en-GB" smtClean="0"/>
              <a:t>‹#›</a:t>
            </a:fld>
            <a:endParaRPr lang="en-GB" dirty="0"/>
          </a:p>
        </p:txBody>
      </p:sp>
      <p:sp>
        <p:nvSpPr>
          <p:cNvPr id="7"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anose="020B0604020202020204" pitchFamily="34" charset="0"/>
                <a:ea typeface="+mj-ea"/>
                <a:cs typeface="Arial" panose="020B0604020202020204" pitchFamily="34" charset="0"/>
              </a:defRPr>
            </a:lvl1pPr>
          </a:lstStyle>
          <a:p>
            <a:r>
              <a:rPr lang="en-GB" noProof="0" dirty="0"/>
              <a:t>Click to add title</a:t>
            </a:r>
          </a:p>
        </p:txBody>
      </p:sp>
    </p:spTree>
    <p:extLst>
      <p:ext uri="{BB962C8B-B14F-4D97-AF65-F5344CB8AC3E}">
        <p14:creationId xmlns:p14="http://schemas.microsoft.com/office/powerpoint/2010/main" val="104906981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Body and Picture Lower 2">
    <p:spTree>
      <p:nvGrpSpPr>
        <p:cNvPr id="1" name=""/>
        <p:cNvGrpSpPr/>
        <p:nvPr/>
      </p:nvGrpSpPr>
      <p:grpSpPr>
        <a:xfrm>
          <a:off x="0" y="0"/>
          <a:ext cx="0" cy="0"/>
          <a:chOff x="0" y="0"/>
          <a:chExt cx="0" cy="0"/>
        </a:xfrm>
      </p:grpSpPr>
      <p:sp>
        <p:nvSpPr>
          <p:cNvPr id="21" name="Picture Placeholder 16"/>
          <p:cNvSpPr>
            <a:spLocks noGrp="1"/>
          </p:cNvSpPr>
          <p:nvPr>
            <p:ph type="pic" sz="quarter" idx="15"/>
          </p:nvPr>
        </p:nvSpPr>
        <p:spPr>
          <a:xfrm>
            <a:off x="4618800" y="2766792"/>
            <a:ext cx="4140000" cy="1620000"/>
          </a:xfrm>
          <a:prstGeom prst="rect">
            <a:avLst/>
          </a:prstGeom>
        </p:spPr>
        <p:txBody>
          <a:bodyPr vert="horz" lIns="0" tIns="0" rIns="0" bIns="0" anchor="ctr" anchorCtr="0"/>
          <a:lstStyle>
            <a:lvl1pPr marL="0" indent="0" algn="ctr">
              <a:lnSpc>
                <a:spcPct val="100000"/>
              </a:lnSpc>
              <a:spcBef>
                <a:spcPts val="0"/>
              </a:spcBef>
              <a:spcAft>
                <a:spcPts val="0"/>
              </a:spcAft>
              <a:buNone/>
              <a:defRPr sz="1050" baseline="0">
                <a:solidFill>
                  <a:schemeClr val="tx1"/>
                </a:solidFill>
                <a:latin typeface="Arial" panose="020B0604020202020204" pitchFamily="34" charset="0"/>
                <a:cs typeface="Arial" panose="020B0604020202020204" pitchFamily="34" charset="0"/>
              </a:defRPr>
            </a:lvl1pPr>
          </a:lstStyle>
          <a:p>
            <a:r>
              <a:rPr lang="en-GB" noProof="0"/>
              <a:t>Click icon to add picture</a:t>
            </a:r>
          </a:p>
        </p:txBody>
      </p:sp>
      <p:sp>
        <p:nvSpPr>
          <p:cNvPr id="22" name="Picture Placeholder 16"/>
          <p:cNvSpPr>
            <a:spLocks noGrp="1"/>
          </p:cNvSpPr>
          <p:nvPr>
            <p:ph type="pic" sz="quarter" idx="16"/>
          </p:nvPr>
        </p:nvSpPr>
        <p:spPr>
          <a:xfrm>
            <a:off x="327600" y="2766792"/>
            <a:ext cx="4140000" cy="1620000"/>
          </a:xfrm>
          <a:prstGeom prst="rect">
            <a:avLst/>
          </a:prstGeom>
        </p:spPr>
        <p:txBody>
          <a:bodyPr vert="horz" lIns="0" tIns="0" rIns="0" bIns="0" anchor="ctr" anchorCtr="0"/>
          <a:lstStyle>
            <a:lvl1pPr marL="0" indent="0" algn="ctr">
              <a:lnSpc>
                <a:spcPct val="100000"/>
              </a:lnSpc>
              <a:spcBef>
                <a:spcPts val="0"/>
              </a:spcBef>
              <a:spcAft>
                <a:spcPts val="0"/>
              </a:spcAft>
              <a:buNone/>
              <a:defRPr sz="1050" baseline="0">
                <a:solidFill>
                  <a:schemeClr val="tx1"/>
                </a:solidFill>
                <a:latin typeface="Arial" panose="020B0604020202020204" pitchFamily="34" charset="0"/>
                <a:cs typeface="Arial" panose="020B0604020202020204" pitchFamily="34" charset="0"/>
              </a:defRPr>
            </a:lvl1pPr>
          </a:lstStyle>
          <a:p>
            <a:r>
              <a:rPr lang="en-GB" noProof="0" dirty="0"/>
              <a:t>Click icon to add picture</a:t>
            </a:r>
          </a:p>
        </p:txBody>
      </p:sp>
      <p:sp>
        <p:nvSpPr>
          <p:cNvPr id="17" name="Text Placeholder 2"/>
          <p:cNvSpPr>
            <a:spLocks noGrp="1"/>
          </p:cNvSpPr>
          <p:nvPr>
            <p:ph type="body" sz="quarter" idx="13"/>
          </p:nvPr>
        </p:nvSpPr>
        <p:spPr>
          <a:xfrm>
            <a:off x="236537" y="1237099"/>
            <a:ext cx="7056000" cy="1440000"/>
          </a:xfrm>
          <a:prstGeom prst="rect">
            <a:avLst/>
          </a:prstGeom>
        </p:spPr>
        <p:txBody>
          <a:bodyPr vert="horz"/>
          <a:lstStyle>
            <a:lvl1pPr marL="0" marR="0" indent="0" algn="l" defTabSz="685800" rtl="0" eaLnBrk="1" fontAlgn="base" latinLnBrk="0" hangingPunct="1">
              <a:lnSpc>
                <a:spcPct val="100000"/>
              </a:lnSpc>
              <a:spcBef>
                <a:spcPts val="0"/>
              </a:spcBef>
              <a:spcAft>
                <a:spcPts val="0"/>
              </a:spcAft>
              <a:buClrTx/>
              <a:buSzTx/>
              <a:buFontTx/>
              <a:buNone/>
              <a:defRPr sz="1800">
                <a:solidFill>
                  <a:schemeClr val="tx1"/>
                </a:solidFill>
                <a:latin typeface="Arial" panose="020B0604020202020204" pitchFamily="34" charset="0"/>
                <a:cs typeface="Arial" panose="020B0604020202020204" pitchFamily="34" charset="0"/>
              </a:defRPr>
            </a:lvl1pPr>
            <a:lvl2pPr marL="198755" marR="0" indent="-197485" algn="l" defTabSz="685800" rtl="0" eaLnBrk="1" fontAlgn="base" latinLnBrk="0" hangingPunct="1">
              <a:lnSpc>
                <a:spcPct val="90000"/>
              </a:lnSpc>
              <a:spcBef>
                <a:spcPct val="0"/>
              </a:spcBef>
              <a:spcAft>
                <a:spcPct val="0"/>
              </a:spcAft>
              <a:buClrTx/>
              <a:buSzTx/>
              <a:buFontTx/>
              <a:buChar char="•"/>
              <a:defRPr sz="1350"/>
            </a:lvl2pPr>
            <a:lvl3pPr marL="466725" marR="0" indent="-135890" algn="l" defTabSz="685800" rtl="0" eaLnBrk="1" fontAlgn="base" latinLnBrk="0" hangingPunct="1">
              <a:lnSpc>
                <a:spcPct val="90000"/>
              </a:lnSpc>
              <a:spcBef>
                <a:spcPct val="0"/>
              </a:spcBef>
              <a:spcAft>
                <a:spcPct val="0"/>
              </a:spcAft>
              <a:buClrTx/>
              <a:buSzTx/>
              <a:buFont typeface="Arial" panose="020B0604020202020204" pitchFamily="34" charset="0"/>
              <a:buChar char="-"/>
              <a:defRPr sz="1350"/>
            </a:lvl3pPr>
            <a:lvl4pPr marL="1243330" indent="-214630">
              <a:buFont typeface="Arial" panose="020B0604020202020204"/>
              <a:buChar char="•"/>
              <a:defRPr sz="1350"/>
            </a:lvl4pPr>
            <a:lvl5pPr marL="1586230" indent="-214630">
              <a:buFont typeface="Arial" panose="020B0604020202020204"/>
              <a:buChar char="•"/>
              <a:defRPr sz="1350"/>
            </a:lvl5pPr>
          </a:lstStyle>
          <a:p>
            <a:pPr lvl="0"/>
            <a:r>
              <a:rPr lang="en-GB" noProof="0" dirty="0"/>
              <a:t>Click to edit Master text styles</a:t>
            </a:r>
          </a:p>
        </p:txBody>
      </p:sp>
      <p:sp>
        <p:nvSpPr>
          <p:cNvPr id="7"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anose="020B0604020202020204" pitchFamily="34" charset="0"/>
                <a:cs typeface="Arial" panose="020B0604020202020204" pitchFamily="34" charset="0"/>
              </a:defRPr>
            </a:lvl1pPr>
          </a:lstStyle>
          <a:p>
            <a:fld id="{3C4F54F3-C349-4609-AFEE-01462D5C7942}" type="slidenum">
              <a:rPr lang="en-GB" smtClean="0"/>
              <a:t>‹#›</a:t>
            </a:fld>
            <a:endParaRPr lang="en-GB" dirty="0"/>
          </a:p>
        </p:txBody>
      </p:sp>
      <p:sp>
        <p:nvSpPr>
          <p:cNvPr id="8"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anose="020B0604020202020204" pitchFamily="34" charset="0"/>
                <a:ea typeface="+mj-ea"/>
                <a:cs typeface="Arial" panose="020B0604020202020204" pitchFamily="34" charset="0"/>
              </a:defRPr>
            </a:lvl1pPr>
          </a:lstStyle>
          <a:p>
            <a:r>
              <a:rPr lang="en-GB" noProof="0" dirty="0"/>
              <a:t>Click to add title</a:t>
            </a:r>
          </a:p>
        </p:txBody>
      </p:sp>
    </p:spTree>
    <p:extLst>
      <p:ext uri="{BB962C8B-B14F-4D97-AF65-F5344CB8AC3E}">
        <p14:creationId xmlns:p14="http://schemas.microsoft.com/office/powerpoint/2010/main" val="339241639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Body and Picture Lower 3">
    <p:spTree>
      <p:nvGrpSpPr>
        <p:cNvPr id="1" name=""/>
        <p:cNvGrpSpPr/>
        <p:nvPr/>
      </p:nvGrpSpPr>
      <p:grpSpPr>
        <a:xfrm>
          <a:off x="0" y="0"/>
          <a:ext cx="0" cy="0"/>
          <a:chOff x="0" y="0"/>
          <a:chExt cx="0" cy="0"/>
        </a:xfrm>
      </p:grpSpPr>
      <p:sp>
        <p:nvSpPr>
          <p:cNvPr id="17" name="Picture Placeholder 16"/>
          <p:cNvSpPr>
            <a:spLocks noGrp="1"/>
          </p:cNvSpPr>
          <p:nvPr>
            <p:ph type="pic" sz="quarter" idx="14"/>
          </p:nvPr>
        </p:nvSpPr>
        <p:spPr>
          <a:xfrm>
            <a:off x="327600" y="2766792"/>
            <a:ext cx="2700000" cy="1620000"/>
          </a:xfrm>
          <a:prstGeom prst="rect">
            <a:avLst/>
          </a:prstGeom>
        </p:spPr>
        <p:txBody>
          <a:bodyPr vert="horz" lIns="0" tIns="0" rIns="0" bIns="0" anchor="ctr" anchorCtr="0"/>
          <a:lstStyle>
            <a:lvl1pPr marL="0" indent="0" algn="ctr">
              <a:lnSpc>
                <a:spcPct val="100000"/>
              </a:lnSpc>
              <a:spcBef>
                <a:spcPts val="0"/>
              </a:spcBef>
              <a:spcAft>
                <a:spcPts val="0"/>
              </a:spcAft>
              <a:buNone/>
              <a:defRPr sz="1050" baseline="0">
                <a:solidFill>
                  <a:schemeClr val="tx1"/>
                </a:solidFill>
                <a:latin typeface="Arial" panose="020B0604020202020204" pitchFamily="34" charset="0"/>
                <a:cs typeface="Arial" panose="020B0604020202020204" pitchFamily="34" charset="0"/>
              </a:defRPr>
            </a:lvl1pPr>
          </a:lstStyle>
          <a:p>
            <a:r>
              <a:rPr lang="en-GB" noProof="0" dirty="0"/>
              <a:t>Click icon to add picture</a:t>
            </a:r>
          </a:p>
        </p:txBody>
      </p:sp>
      <p:sp>
        <p:nvSpPr>
          <p:cNvPr id="18" name="Picture Placeholder 16"/>
          <p:cNvSpPr>
            <a:spLocks noGrp="1"/>
          </p:cNvSpPr>
          <p:nvPr>
            <p:ph type="pic" sz="quarter" idx="15"/>
          </p:nvPr>
        </p:nvSpPr>
        <p:spPr>
          <a:xfrm>
            <a:off x="3201023" y="2766792"/>
            <a:ext cx="2700000" cy="1620000"/>
          </a:xfrm>
          <a:prstGeom prst="rect">
            <a:avLst/>
          </a:prstGeom>
        </p:spPr>
        <p:txBody>
          <a:bodyPr vert="horz" lIns="0" tIns="0" rIns="0" bIns="0" anchor="ctr" anchorCtr="0"/>
          <a:lstStyle>
            <a:lvl1pPr marL="0" indent="0" algn="ctr">
              <a:lnSpc>
                <a:spcPct val="100000"/>
              </a:lnSpc>
              <a:spcBef>
                <a:spcPts val="0"/>
              </a:spcBef>
              <a:spcAft>
                <a:spcPts val="0"/>
              </a:spcAft>
              <a:buNone/>
              <a:defRPr sz="1050" baseline="0">
                <a:solidFill>
                  <a:schemeClr val="tx1"/>
                </a:solidFill>
                <a:latin typeface="Arial" panose="020B0604020202020204" pitchFamily="34" charset="0"/>
                <a:cs typeface="Arial" panose="020B0604020202020204" pitchFamily="34" charset="0"/>
              </a:defRPr>
            </a:lvl1pPr>
          </a:lstStyle>
          <a:p>
            <a:r>
              <a:rPr lang="en-GB" noProof="0"/>
              <a:t>Click icon to add picture</a:t>
            </a:r>
          </a:p>
        </p:txBody>
      </p:sp>
      <p:sp>
        <p:nvSpPr>
          <p:cNvPr id="19" name="Picture Placeholder 16"/>
          <p:cNvSpPr>
            <a:spLocks noGrp="1"/>
          </p:cNvSpPr>
          <p:nvPr>
            <p:ph type="pic" sz="quarter" idx="16"/>
          </p:nvPr>
        </p:nvSpPr>
        <p:spPr>
          <a:xfrm>
            <a:off x="6067748" y="2766792"/>
            <a:ext cx="2700000" cy="1620000"/>
          </a:xfrm>
          <a:prstGeom prst="rect">
            <a:avLst/>
          </a:prstGeom>
        </p:spPr>
        <p:txBody>
          <a:bodyPr vert="horz" lIns="0" tIns="0" rIns="0" bIns="0" anchor="ctr" anchorCtr="0"/>
          <a:lstStyle>
            <a:lvl1pPr marL="0" indent="0" algn="ctr">
              <a:lnSpc>
                <a:spcPct val="100000"/>
              </a:lnSpc>
              <a:spcBef>
                <a:spcPts val="0"/>
              </a:spcBef>
              <a:spcAft>
                <a:spcPts val="0"/>
              </a:spcAft>
              <a:buNone/>
              <a:defRPr sz="1050" baseline="0">
                <a:solidFill>
                  <a:schemeClr val="tx1"/>
                </a:solidFill>
                <a:latin typeface="Arial" panose="020B0604020202020204" pitchFamily="34" charset="0"/>
                <a:cs typeface="Arial" panose="020B0604020202020204" pitchFamily="34" charset="0"/>
              </a:defRPr>
            </a:lvl1pPr>
          </a:lstStyle>
          <a:p>
            <a:r>
              <a:rPr lang="en-GB" noProof="0"/>
              <a:t>Click icon to add picture</a:t>
            </a:r>
          </a:p>
        </p:txBody>
      </p:sp>
      <p:sp>
        <p:nvSpPr>
          <p:cNvPr id="21" name="Text Placeholder 2"/>
          <p:cNvSpPr>
            <a:spLocks noGrp="1"/>
          </p:cNvSpPr>
          <p:nvPr>
            <p:ph type="body" sz="quarter" idx="13"/>
          </p:nvPr>
        </p:nvSpPr>
        <p:spPr>
          <a:xfrm>
            <a:off x="236537" y="1237098"/>
            <a:ext cx="7056000" cy="1440000"/>
          </a:xfrm>
          <a:prstGeom prst="rect">
            <a:avLst/>
          </a:prstGeom>
        </p:spPr>
        <p:txBody>
          <a:bodyPr vert="horz"/>
          <a:lstStyle>
            <a:lvl1pPr marL="0" marR="0" indent="0" algn="l" defTabSz="685800" rtl="0" eaLnBrk="1" fontAlgn="base" latinLnBrk="0" hangingPunct="1">
              <a:lnSpc>
                <a:spcPct val="100000"/>
              </a:lnSpc>
              <a:spcBef>
                <a:spcPts val="0"/>
              </a:spcBef>
              <a:spcAft>
                <a:spcPts val="0"/>
              </a:spcAft>
              <a:buClrTx/>
              <a:buSzTx/>
              <a:buFontTx/>
              <a:buNone/>
              <a:defRPr sz="1800">
                <a:solidFill>
                  <a:schemeClr val="tx1"/>
                </a:solidFill>
                <a:latin typeface="Arial" panose="020B0604020202020204" pitchFamily="34" charset="0"/>
                <a:cs typeface="Arial" panose="020B0604020202020204" pitchFamily="34" charset="0"/>
              </a:defRPr>
            </a:lvl1pPr>
            <a:lvl2pPr marL="198755" marR="0" indent="-197485" algn="l" defTabSz="685800" rtl="0" eaLnBrk="1" fontAlgn="base" latinLnBrk="0" hangingPunct="1">
              <a:lnSpc>
                <a:spcPct val="90000"/>
              </a:lnSpc>
              <a:spcBef>
                <a:spcPct val="0"/>
              </a:spcBef>
              <a:spcAft>
                <a:spcPct val="0"/>
              </a:spcAft>
              <a:buClrTx/>
              <a:buSzTx/>
              <a:buFontTx/>
              <a:buChar char="•"/>
              <a:defRPr sz="1350"/>
            </a:lvl2pPr>
            <a:lvl3pPr marL="466725" marR="0" indent="-135890" algn="l" defTabSz="685800" rtl="0" eaLnBrk="1" fontAlgn="base" latinLnBrk="0" hangingPunct="1">
              <a:lnSpc>
                <a:spcPct val="90000"/>
              </a:lnSpc>
              <a:spcBef>
                <a:spcPct val="0"/>
              </a:spcBef>
              <a:spcAft>
                <a:spcPct val="0"/>
              </a:spcAft>
              <a:buClrTx/>
              <a:buSzTx/>
              <a:buFont typeface="Arial" panose="020B0604020202020204" pitchFamily="34" charset="0"/>
              <a:buChar char="-"/>
              <a:defRPr sz="1350"/>
            </a:lvl3pPr>
            <a:lvl4pPr marL="1243330" indent="-214630">
              <a:buFont typeface="Arial" panose="020B0604020202020204"/>
              <a:buChar char="•"/>
              <a:defRPr sz="1350"/>
            </a:lvl4pPr>
            <a:lvl5pPr marL="1586230" indent="-214630">
              <a:buFont typeface="Arial" panose="020B0604020202020204"/>
              <a:buChar char="•"/>
              <a:defRPr sz="1350"/>
            </a:lvl5pPr>
          </a:lstStyle>
          <a:p>
            <a:pPr lvl="0"/>
            <a:r>
              <a:rPr lang="en-GB" noProof="0" dirty="0"/>
              <a:t>Click to edit Master text styles</a:t>
            </a:r>
          </a:p>
        </p:txBody>
      </p:sp>
      <p:sp>
        <p:nvSpPr>
          <p:cNvPr id="8"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anose="020B0604020202020204" pitchFamily="34" charset="0"/>
                <a:cs typeface="Arial" panose="020B0604020202020204" pitchFamily="34" charset="0"/>
              </a:defRPr>
            </a:lvl1pPr>
          </a:lstStyle>
          <a:p>
            <a:fld id="{3C4F54F3-C349-4609-AFEE-01462D5C7942}" type="slidenum">
              <a:rPr lang="en-GB" smtClean="0"/>
              <a:t>‹#›</a:t>
            </a:fld>
            <a:endParaRPr lang="en-GB" dirty="0"/>
          </a:p>
        </p:txBody>
      </p:sp>
      <p:sp>
        <p:nvSpPr>
          <p:cNvPr id="9"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anose="020B0604020202020204" pitchFamily="34" charset="0"/>
                <a:ea typeface="+mj-ea"/>
                <a:cs typeface="Arial" panose="020B0604020202020204" pitchFamily="34" charset="0"/>
              </a:defRPr>
            </a:lvl1pPr>
          </a:lstStyle>
          <a:p>
            <a:r>
              <a:rPr lang="en-GB" noProof="0" dirty="0"/>
              <a:t>Click to add title</a:t>
            </a:r>
          </a:p>
        </p:txBody>
      </p:sp>
    </p:spTree>
    <p:extLst>
      <p:ext uri="{BB962C8B-B14F-4D97-AF65-F5344CB8AC3E}">
        <p14:creationId xmlns:p14="http://schemas.microsoft.com/office/powerpoint/2010/main" val="422518818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Contents List">
    <p:spTree>
      <p:nvGrpSpPr>
        <p:cNvPr id="1" name=""/>
        <p:cNvGrpSpPr/>
        <p:nvPr/>
      </p:nvGrpSpPr>
      <p:grpSpPr>
        <a:xfrm>
          <a:off x="0" y="0"/>
          <a:ext cx="0" cy="0"/>
          <a:chOff x="0" y="0"/>
          <a:chExt cx="0" cy="0"/>
        </a:xfrm>
      </p:grpSpPr>
      <p:sp>
        <p:nvSpPr>
          <p:cNvPr id="7" name="Content Placeholder 2"/>
          <p:cNvSpPr>
            <a:spLocks noGrp="1"/>
          </p:cNvSpPr>
          <p:nvPr>
            <p:ph idx="1" hasCustomPrompt="1"/>
          </p:nvPr>
        </p:nvSpPr>
        <p:spPr>
          <a:xfrm>
            <a:off x="236537" y="1233071"/>
            <a:ext cx="8766174" cy="3172500"/>
          </a:xfrm>
          <a:prstGeom prst="rect">
            <a:avLst/>
          </a:prstGeom>
        </p:spPr>
        <p:txBody>
          <a:bodyPr/>
          <a:lstStyle>
            <a:lvl1pPr marL="269875" indent="-269875">
              <a:lnSpc>
                <a:spcPct val="100000"/>
              </a:lnSpc>
              <a:spcBef>
                <a:spcPts val="0"/>
              </a:spcBef>
              <a:buClrTx/>
              <a:buFont typeface="+mj-lt"/>
              <a:buAutoNum type="arabicPeriod"/>
              <a:defRPr sz="1800" b="1">
                <a:solidFill>
                  <a:schemeClr val="tx1"/>
                </a:solidFill>
                <a:latin typeface="Arial" panose="020B0604020202020204" pitchFamily="34" charset="0"/>
                <a:cs typeface="Arial" panose="020B0604020202020204" pitchFamily="34" charset="0"/>
              </a:defRPr>
            </a:lvl1pPr>
            <a:lvl2pPr marL="472440" indent="-135255">
              <a:lnSpc>
                <a:spcPct val="100000"/>
              </a:lnSpc>
              <a:spcBef>
                <a:spcPts val="0"/>
              </a:spcBef>
              <a:buClrTx/>
              <a:buFont typeface="Arial" panose="020B0604020202020204" pitchFamily="34" charset="0"/>
              <a:buChar char="•"/>
              <a:defRPr sz="1600" baseline="0">
                <a:solidFill>
                  <a:schemeClr val="tx1"/>
                </a:solidFill>
                <a:latin typeface="Arial" panose="020B0604020202020204" pitchFamily="34" charset="0"/>
                <a:cs typeface="Arial" panose="020B0604020202020204" pitchFamily="34" charset="0"/>
              </a:defRPr>
            </a:lvl2pPr>
            <a:lvl3pPr>
              <a:defRPr sz="1050" baseline="0">
                <a:latin typeface="Arial" panose="020B0604020202020204" pitchFamily="34" charset="0"/>
                <a:cs typeface="Arial" panose="020B0604020202020204" pitchFamily="34" charset="0"/>
              </a:defRPr>
            </a:lvl3pPr>
            <a:lvl4pPr marL="467360" indent="-135255">
              <a:defRPr sz="1050">
                <a:latin typeface="Arial" panose="020B0604020202020204" pitchFamily="34" charset="0"/>
                <a:cs typeface="Arial" panose="020B0604020202020204" pitchFamily="34" charset="0"/>
              </a:defRPr>
            </a:lvl4pPr>
            <a:lvl5pPr marL="467360">
              <a:defRPr sz="1050">
                <a:latin typeface="Arial" panose="020B0604020202020204" pitchFamily="34" charset="0"/>
                <a:cs typeface="Arial" panose="020B0604020202020204" pitchFamily="34" charset="0"/>
              </a:defRPr>
            </a:lvl5pPr>
            <a:lvl6pPr>
              <a:defRPr>
                <a:latin typeface="Arial" panose="020B0604020202020204" pitchFamily="34" charset="0"/>
                <a:cs typeface="Arial" panose="020B0604020202020204"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
        <p:nvSpPr>
          <p:cNvPr id="5"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anose="020B0604020202020204" pitchFamily="34" charset="0"/>
                <a:cs typeface="Arial" panose="020B0604020202020204" pitchFamily="34" charset="0"/>
              </a:defRPr>
            </a:lvl1pPr>
          </a:lstStyle>
          <a:p>
            <a:fld id="{3C4F54F3-C349-4609-AFEE-01462D5C7942}" type="slidenum">
              <a:rPr lang="en-GB" smtClean="0"/>
              <a:t>‹#›</a:t>
            </a:fld>
            <a:endParaRPr lang="en-GB" dirty="0"/>
          </a:p>
        </p:txBody>
      </p:sp>
      <p:sp>
        <p:nvSpPr>
          <p:cNvPr id="9"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anose="020B0604020202020204" pitchFamily="34" charset="0"/>
                <a:ea typeface="+mj-ea"/>
                <a:cs typeface="Arial" panose="020B0604020202020204" pitchFamily="34" charset="0"/>
              </a:defRPr>
            </a:lvl1pPr>
          </a:lstStyle>
          <a:p>
            <a:r>
              <a:rPr lang="en-GB" noProof="0" dirty="0"/>
              <a:t>Click to add content title</a:t>
            </a:r>
          </a:p>
        </p:txBody>
      </p:sp>
    </p:spTree>
    <p:extLst>
      <p:ext uri="{BB962C8B-B14F-4D97-AF65-F5344CB8AC3E}">
        <p14:creationId xmlns:p14="http://schemas.microsoft.com/office/powerpoint/2010/main" val="102262708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anose="020B0604020202020204" pitchFamily="34" charset="0"/>
                <a:cs typeface="Arial" panose="020B0604020202020204" pitchFamily="34" charset="0"/>
              </a:defRPr>
            </a:lvl1pPr>
          </a:lstStyle>
          <a:p>
            <a:fld id="{3C4F54F3-C349-4609-AFEE-01462D5C7942}" type="slidenum">
              <a:rPr lang="en-GB" smtClean="0"/>
              <a:t>‹#›</a:t>
            </a:fld>
            <a:endParaRPr lang="en-GB" dirty="0"/>
          </a:p>
        </p:txBody>
      </p:sp>
      <p:sp>
        <p:nvSpPr>
          <p:cNvPr id="6"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anose="020B0604020202020204" pitchFamily="34" charset="0"/>
                <a:ea typeface="+mj-ea"/>
                <a:cs typeface="Arial" panose="020B0604020202020204" pitchFamily="34" charset="0"/>
              </a:defRPr>
            </a:lvl1pPr>
          </a:lstStyle>
          <a:p>
            <a:r>
              <a:rPr lang="en-GB" noProof="0" dirty="0"/>
              <a:t>Click to add title</a:t>
            </a:r>
          </a:p>
        </p:txBody>
      </p:sp>
    </p:spTree>
    <p:extLst>
      <p:ext uri="{BB962C8B-B14F-4D97-AF65-F5344CB8AC3E}">
        <p14:creationId xmlns:p14="http://schemas.microsoft.com/office/powerpoint/2010/main" val="32248793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anose="020B0604020202020204" pitchFamily="34" charset="0"/>
                <a:cs typeface="Arial" panose="020B0604020202020204" pitchFamily="34" charset="0"/>
              </a:defRPr>
            </a:lvl1pPr>
          </a:lstStyle>
          <a:p>
            <a:fld id="{3C4F54F3-C349-4609-AFEE-01462D5C7942}" type="slidenum">
              <a:rPr lang="en-GB" smtClean="0"/>
              <a:t>‹#›</a:t>
            </a:fld>
            <a:endParaRPr lang="en-GB" dirty="0"/>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6545411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Block title">
    <p:spTree>
      <p:nvGrpSpPr>
        <p:cNvPr id="1" name=""/>
        <p:cNvGrpSpPr/>
        <p:nvPr/>
      </p:nvGrpSpPr>
      <p:grpSpPr>
        <a:xfrm>
          <a:off x="0" y="0"/>
          <a:ext cx="0" cy="0"/>
          <a:chOff x="0" y="0"/>
          <a:chExt cx="0" cy="0"/>
        </a:xfrm>
      </p:grpSpPr>
      <p:sp>
        <p:nvSpPr>
          <p:cNvPr id="8" name="Rectangle 7"/>
          <p:cNvSpPr/>
          <p:nvPr userDrawn="1"/>
        </p:nvSpPr>
        <p:spPr>
          <a:xfrm>
            <a:off x="0" y="-1"/>
            <a:ext cx="9144000" cy="650241"/>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9"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799" b="1">
                <a:solidFill>
                  <a:schemeClr val="tx1"/>
                </a:solidFill>
                <a:latin typeface="Arial" panose="020B0604020202020204" pitchFamily="34" charset="0"/>
                <a:cs typeface="Arial" panose="020B0604020202020204" pitchFamily="34" charset="0"/>
              </a:defRPr>
            </a:lvl1pPr>
          </a:lstStyle>
          <a:p>
            <a:fld id="{3C4F54F3-C349-4609-AFEE-01462D5C7942}" type="slidenum">
              <a:rPr lang="en-GB" smtClean="0">
                <a:solidFill>
                  <a:srgbClr val="000000"/>
                </a:solidFill>
              </a:rPr>
              <a:pPr/>
              <a:t>‹#›</a:t>
            </a:fld>
            <a:endParaRPr lang="en-GB" dirty="0">
              <a:solidFill>
                <a:srgbClr val="000000"/>
              </a:solidFill>
            </a:endParaRPr>
          </a:p>
        </p:txBody>
      </p:sp>
      <p:sp>
        <p:nvSpPr>
          <p:cNvPr id="7" name="Content Placeholder 2"/>
          <p:cNvSpPr>
            <a:spLocks noGrp="1"/>
          </p:cNvSpPr>
          <p:nvPr>
            <p:ph idx="16" hasCustomPrompt="1"/>
          </p:nvPr>
        </p:nvSpPr>
        <p:spPr>
          <a:xfrm>
            <a:off x="237601" y="1073427"/>
            <a:ext cx="8477030" cy="1779502"/>
          </a:xfrm>
          <a:prstGeom prst="rect">
            <a:avLst/>
          </a:prstGeom>
        </p:spPr>
        <p:txBody>
          <a:bodyPr/>
          <a:lstStyle>
            <a:lvl1pPr marL="180023" indent="-180023">
              <a:lnSpc>
                <a:spcPct val="100000"/>
              </a:lnSpc>
              <a:spcBef>
                <a:spcPts val="0"/>
              </a:spcBef>
              <a:buClr>
                <a:schemeClr val="accent2"/>
              </a:buClr>
              <a:buFont typeface="Arial" panose="020B0604020202020204" pitchFamily="34" charset="0"/>
              <a:buChar char="•"/>
              <a:defRPr sz="1800">
                <a:solidFill>
                  <a:schemeClr val="tx1"/>
                </a:solidFill>
                <a:latin typeface="Arial" panose="020B0604020202020204" pitchFamily="34" charset="0"/>
                <a:cs typeface="Arial" panose="020B0604020202020204" pitchFamily="34" charset="0"/>
              </a:defRPr>
            </a:lvl1pPr>
            <a:lvl2pPr marL="540068" indent="-180023">
              <a:lnSpc>
                <a:spcPct val="100000"/>
              </a:lnSpc>
              <a:spcBef>
                <a:spcPts val="0"/>
              </a:spcBef>
              <a:buClr>
                <a:schemeClr val="accent2"/>
              </a:buClr>
              <a:defRPr sz="1601" baseline="0">
                <a:solidFill>
                  <a:schemeClr val="tx1"/>
                </a:solidFill>
                <a:latin typeface="Arial" panose="020B0604020202020204" pitchFamily="34" charset="0"/>
                <a:cs typeface="Arial" panose="020B0604020202020204" pitchFamily="34" charset="0"/>
              </a:defRPr>
            </a:lvl2pPr>
            <a:lvl3pPr marL="972026" indent="-180023">
              <a:defRPr sz="1399" baseline="0">
                <a:latin typeface="Arial" panose="020B0604020202020204" pitchFamily="34" charset="0"/>
                <a:cs typeface="Arial" panose="020B0604020202020204" pitchFamily="34" charset="0"/>
              </a:defRPr>
            </a:lvl3pPr>
            <a:lvl4pPr marL="622935" indent="-180023">
              <a:defRPr sz="1399">
                <a:latin typeface="Arial" panose="020B0604020202020204" pitchFamily="34" charset="0"/>
                <a:cs typeface="Arial" panose="020B0604020202020204" pitchFamily="34" charset="0"/>
              </a:defRPr>
            </a:lvl4pPr>
            <a:lvl5pPr marL="622935">
              <a:defRPr sz="1399">
                <a:latin typeface="Arial" panose="020B0604020202020204" pitchFamily="34" charset="0"/>
                <a:cs typeface="Arial" panose="020B0604020202020204" pitchFamily="34" charset="0"/>
              </a:defRPr>
            </a:lvl5pPr>
            <a:lvl6pPr>
              <a:defRPr>
                <a:latin typeface="Arial" panose="020B0604020202020204" pitchFamily="34" charset="0"/>
                <a:cs typeface="Arial" panose="020B0604020202020204" pitchFamily="34" charset="0"/>
              </a:defRPr>
            </a:lvl6pPr>
          </a:lstStyle>
          <a:p>
            <a:r>
              <a:rPr lang="en-GB" noProof="0" dirty="0"/>
              <a:t>First level</a:t>
            </a:r>
          </a:p>
          <a:p>
            <a:pPr lvl="1"/>
            <a:r>
              <a:rPr lang="en-GB" noProof="0" dirty="0"/>
              <a:t>Second level</a:t>
            </a:r>
          </a:p>
          <a:p>
            <a:pPr lvl="2"/>
            <a:r>
              <a:rPr lang="en-GB" noProof="0" dirty="0"/>
              <a:t>Third level</a:t>
            </a:r>
          </a:p>
        </p:txBody>
      </p:sp>
      <p:sp>
        <p:nvSpPr>
          <p:cNvPr id="11" name="Title 8"/>
          <p:cNvSpPr>
            <a:spLocks noGrp="1"/>
          </p:cNvSpPr>
          <p:nvPr>
            <p:ph type="title" hasCustomPrompt="1"/>
          </p:nvPr>
        </p:nvSpPr>
        <p:spPr>
          <a:xfrm>
            <a:off x="237063" y="202235"/>
            <a:ext cx="8765651" cy="310500"/>
          </a:xfrm>
          <a:prstGeom prst="rect">
            <a:avLst/>
          </a:prstGeom>
        </p:spPr>
        <p:txBody>
          <a:bodyPr vert="horz"/>
          <a:lstStyle>
            <a:lvl1pPr algn="l">
              <a:lnSpc>
                <a:spcPts val="2250"/>
              </a:lnSpc>
              <a:defRPr sz="2400" b="1" baseline="0">
                <a:solidFill>
                  <a:schemeClr val="bg1"/>
                </a:solidFill>
                <a:latin typeface="Arial" panose="020B0604020202020204" pitchFamily="34" charset="0"/>
                <a:cs typeface="Arial" panose="020B0604020202020204" pitchFamily="34" charset="0"/>
              </a:defRPr>
            </a:lvl1pPr>
          </a:lstStyle>
          <a:p>
            <a:r>
              <a:rPr lang="en-GB" noProof="0" dirty="0"/>
              <a:t>Click to add title</a:t>
            </a:r>
          </a:p>
        </p:txBody>
      </p:sp>
    </p:spTree>
    <p:extLst>
      <p:ext uri="{BB962C8B-B14F-4D97-AF65-F5344CB8AC3E}">
        <p14:creationId xmlns:p14="http://schemas.microsoft.com/office/powerpoint/2010/main" val="413789178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userDrawn="1">
  <p:cSld name="CLIC Slide Title - Colour">
    <p:spTree>
      <p:nvGrpSpPr>
        <p:cNvPr id="1" name=""/>
        <p:cNvGrpSpPr/>
        <p:nvPr/>
      </p:nvGrpSpPr>
      <p:grpSpPr>
        <a:xfrm>
          <a:off x="0" y="0"/>
          <a:ext cx="0" cy="0"/>
          <a:chOff x="0" y="0"/>
          <a:chExt cx="0" cy="0"/>
        </a:xfrm>
      </p:grpSpPr>
      <p:sp>
        <p:nvSpPr>
          <p:cNvPr id="8" name="Rectangle 7"/>
          <p:cNvSpPr/>
          <p:nvPr userDrawn="1"/>
        </p:nvSpPr>
        <p:spPr>
          <a:xfrm>
            <a:off x="143999" y="1275732"/>
            <a:ext cx="8856000" cy="3728268"/>
          </a:xfrm>
          <a:prstGeom prst="rect">
            <a:avLst/>
          </a:prstGeom>
          <a:solidFill>
            <a:srgbClr val="002F5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pic>
        <p:nvPicPr>
          <p:cNvPr id="14" name="Picture 13" descr="globe.png"/>
          <p:cNvPicPr>
            <a:picLocks noChangeAspect="1"/>
          </p:cNvPicPr>
          <p:nvPr userDrawn="1"/>
        </p:nvPicPr>
        <p:blipFill>
          <a:blip r:embed="rId2">
            <a:lum bright="70000" contrast="-70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6615542" y="3048000"/>
            <a:ext cx="2384457" cy="1956000"/>
          </a:xfrm>
          <a:prstGeom prst="rect">
            <a:avLst/>
          </a:prstGeom>
        </p:spPr>
      </p:pic>
      <p:sp>
        <p:nvSpPr>
          <p:cNvPr id="13" name="Title 8"/>
          <p:cNvSpPr>
            <a:spLocks noGrp="1"/>
          </p:cNvSpPr>
          <p:nvPr>
            <p:ph type="title" hasCustomPrompt="1"/>
          </p:nvPr>
        </p:nvSpPr>
        <p:spPr>
          <a:xfrm>
            <a:off x="216002" y="1386482"/>
            <a:ext cx="6822759" cy="504000"/>
          </a:xfrm>
          <a:prstGeom prst="rect">
            <a:avLst/>
          </a:prstGeom>
        </p:spPr>
        <p:txBody>
          <a:bodyPr vert="horz"/>
          <a:lstStyle>
            <a:lvl1pPr algn="l">
              <a:lnSpc>
                <a:spcPct val="90000"/>
              </a:lnSpc>
              <a:defRPr sz="2800" b="1" baseline="0">
                <a:solidFill>
                  <a:srgbClr val="FFFFFF"/>
                </a:solidFill>
                <a:latin typeface="Arial" panose="020B0604020202020204" pitchFamily="34" charset="0"/>
                <a:cs typeface="Arial" panose="020B0604020202020204" pitchFamily="34" charset="0"/>
              </a:defRPr>
            </a:lvl1pPr>
          </a:lstStyle>
          <a:p>
            <a:r>
              <a:rPr lang="en-GB" noProof="0" dirty="0"/>
              <a:t>Click to add presentation title</a:t>
            </a:r>
          </a:p>
        </p:txBody>
      </p:sp>
      <p:sp>
        <p:nvSpPr>
          <p:cNvPr id="9" name="Text Placeholder 29"/>
          <p:cNvSpPr>
            <a:spLocks noGrp="1"/>
          </p:cNvSpPr>
          <p:nvPr>
            <p:ph type="body" sz="quarter" idx="11" hasCustomPrompt="1"/>
          </p:nvPr>
        </p:nvSpPr>
        <p:spPr>
          <a:xfrm>
            <a:off x="215999" y="4463994"/>
            <a:ext cx="6480000" cy="190800"/>
          </a:xfrm>
          <a:prstGeom prst="rect">
            <a:avLst/>
          </a:prstGeom>
        </p:spPr>
        <p:txBody>
          <a:bodyPr vert="horz"/>
          <a:lstStyle>
            <a:lvl1pPr marL="0" indent="0">
              <a:lnSpc>
                <a:spcPts val="1100"/>
              </a:lnSpc>
              <a:spcBef>
                <a:spcPts val="0"/>
              </a:spcBef>
              <a:buNone/>
              <a:defRPr sz="1400" b="1">
                <a:solidFill>
                  <a:schemeClr val="bg1"/>
                </a:solidFill>
                <a:latin typeface="Arial" panose="020B0604020202020204" pitchFamily="34" charset="0"/>
                <a:cs typeface="Arial" panose="020B0604020202020204" pitchFamily="34" charset="0"/>
              </a:defRPr>
            </a:lvl1pPr>
          </a:lstStyle>
          <a:p>
            <a:pPr lvl="0"/>
            <a:r>
              <a:rPr lang="en-GB" noProof="0" dirty="0"/>
              <a:t>Click to add speaker title</a:t>
            </a:r>
          </a:p>
        </p:txBody>
      </p:sp>
      <p:sp>
        <p:nvSpPr>
          <p:cNvPr id="11" name="Text Placeholder 29"/>
          <p:cNvSpPr>
            <a:spLocks noGrp="1"/>
          </p:cNvSpPr>
          <p:nvPr>
            <p:ph type="body" sz="quarter" idx="12"/>
          </p:nvPr>
        </p:nvSpPr>
        <p:spPr>
          <a:xfrm>
            <a:off x="215999" y="4670244"/>
            <a:ext cx="6480000" cy="190800"/>
          </a:xfrm>
          <a:prstGeom prst="rect">
            <a:avLst/>
          </a:prstGeom>
        </p:spPr>
        <p:txBody>
          <a:bodyPr vert="horz"/>
          <a:lstStyle>
            <a:lvl1pPr marL="0" indent="0">
              <a:lnSpc>
                <a:spcPts val="1100"/>
              </a:lnSpc>
              <a:spcBef>
                <a:spcPts val="0"/>
              </a:spcBef>
              <a:buNone/>
              <a:defRPr lang="en-GB" sz="600" smtClean="0">
                <a:effectLst/>
              </a:defRPr>
            </a:lvl1pPr>
          </a:lstStyle>
          <a:p>
            <a:pPr lvl="0"/>
            <a:endParaRPr lang="en-GB" noProof="0" dirty="0"/>
          </a:p>
        </p:txBody>
      </p:sp>
      <p:sp>
        <p:nvSpPr>
          <p:cNvPr id="16" name="Text Placeholder 29"/>
          <p:cNvSpPr>
            <a:spLocks noGrp="1"/>
          </p:cNvSpPr>
          <p:nvPr>
            <p:ph type="body" sz="quarter" idx="15" hasCustomPrompt="1"/>
          </p:nvPr>
        </p:nvSpPr>
        <p:spPr>
          <a:xfrm>
            <a:off x="7128000" y="4463994"/>
            <a:ext cx="1872000" cy="190800"/>
          </a:xfrm>
          <a:prstGeom prst="rect">
            <a:avLst/>
          </a:prstGeom>
          <a:solidFill>
            <a:srgbClr val="002060"/>
          </a:solidFill>
        </p:spPr>
        <p:txBody>
          <a:bodyPr vert="horz"/>
          <a:lstStyle>
            <a:lvl1pPr marL="0" indent="0">
              <a:lnSpc>
                <a:spcPts val="1100"/>
              </a:lnSpc>
              <a:spcBef>
                <a:spcPts val="0"/>
              </a:spcBef>
              <a:buNone/>
              <a:defRPr sz="1200" baseline="0">
                <a:solidFill>
                  <a:schemeClr val="bg1"/>
                </a:solidFill>
                <a:latin typeface="Arial" panose="020B0604020202020204" pitchFamily="34" charset="0"/>
                <a:cs typeface="Arial" panose="020B0604020202020204" pitchFamily="34" charset="0"/>
              </a:defRPr>
            </a:lvl1pPr>
          </a:lstStyle>
          <a:p>
            <a:pPr lvl="0"/>
            <a:r>
              <a:rPr lang="en-GB" noProof="0" dirty="0"/>
              <a:t>Confidential statement</a:t>
            </a:r>
          </a:p>
        </p:txBody>
      </p:sp>
      <p:sp>
        <p:nvSpPr>
          <p:cNvPr id="18" name="Text Placeholder 29"/>
          <p:cNvSpPr>
            <a:spLocks noGrp="1"/>
          </p:cNvSpPr>
          <p:nvPr>
            <p:ph type="body" sz="quarter" idx="13" hasCustomPrompt="1"/>
          </p:nvPr>
        </p:nvSpPr>
        <p:spPr>
          <a:xfrm>
            <a:off x="7128000" y="4670244"/>
            <a:ext cx="1872000" cy="190800"/>
          </a:xfrm>
          <a:prstGeom prst="rect">
            <a:avLst/>
          </a:prstGeom>
          <a:solidFill>
            <a:srgbClr val="002060"/>
          </a:solidFill>
        </p:spPr>
        <p:txBody>
          <a:bodyPr vert="horz"/>
          <a:lstStyle>
            <a:lvl1pPr marL="0" indent="0">
              <a:lnSpc>
                <a:spcPts val="1100"/>
              </a:lnSpc>
              <a:spcBef>
                <a:spcPts val="0"/>
              </a:spcBef>
              <a:buNone/>
              <a:defRPr sz="1200">
                <a:solidFill>
                  <a:schemeClr val="bg1"/>
                </a:solidFill>
                <a:latin typeface="Arial" panose="020B0604020202020204" pitchFamily="34" charset="0"/>
                <a:cs typeface="Arial" panose="020B0604020202020204" pitchFamily="34" charset="0"/>
              </a:defRPr>
            </a:lvl1pPr>
          </a:lstStyle>
          <a:p>
            <a:pPr lvl="0"/>
            <a:r>
              <a:rPr lang="en-GB" noProof="0" dirty="0"/>
              <a:t>00 Month Year</a:t>
            </a:r>
          </a:p>
        </p:txBody>
      </p:sp>
      <p:sp>
        <p:nvSpPr>
          <p:cNvPr id="3" name="Slide Number Placeholder 2"/>
          <p:cNvSpPr>
            <a:spLocks noGrp="1"/>
          </p:cNvSpPr>
          <p:nvPr>
            <p:ph type="sldNum" sz="quarter" idx="16"/>
          </p:nvPr>
        </p:nvSpPr>
        <p:spPr>
          <a:xfrm>
            <a:off x="318375" y="4846755"/>
            <a:ext cx="6560835" cy="124961"/>
          </a:xfrm>
        </p:spPr>
        <p:txBody>
          <a:bodyPr/>
          <a:lstStyle/>
          <a:p>
            <a:pPr defTabSz="457200"/>
            <a:fld id="{3C4F54F3-C349-4609-AFEE-01462D5C7942}" type="slidenum">
              <a:rPr lang="en-GB" smtClean="0">
                <a:solidFill>
                  <a:srgbClr val="000000"/>
                </a:solidFill>
              </a:rPr>
              <a:t>‹#›</a:t>
            </a:fld>
            <a:endParaRPr lang="en-GB" dirty="0">
              <a:solidFill>
                <a:srgbClr val="000000"/>
              </a:solidFill>
            </a:endParaRPr>
          </a:p>
        </p:txBody>
      </p:sp>
    </p:spTree>
    <p:extLst>
      <p:ext uri="{BB962C8B-B14F-4D97-AF65-F5344CB8AC3E}">
        <p14:creationId xmlns:p14="http://schemas.microsoft.com/office/powerpoint/2010/main" val="1420522861"/>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ullet Content 1">
    <p:spTree>
      <p:nvGrpSpPr>
        <p:cNvPr id="1" name=""/>
        <p:cNvGrpSpPr/>
        <p:nvPr/>
      </p:nvGrpSpPr>
      <p:grpSpPr>
        <a:xfrm>
          <a:off x="0" y="0"/>
          <a:ext cx="0" cy="0"/>
          <a:chOff x="0" y="0"/>
          <a:chExt cx="0" cy="0"/>
        </a:xfrm>
      </p:grpSpPr>
      <p:sp>
        <p:nvSpPr>
          <p:cNvPr id="5" name="Title 8"/>
          <p:cNvSpPr>
            <a:spLocks noGrp="1"/>
          </p:cNvSpPr>
          <p:nvPr>
            <p:ph type="title" hasCustomPrompt="1"/>
          </p:nvPr>
        </p:nvSpPr>
        <p:spPr>
          <a:xfrm>
            <a:off x="237062" y="144000"/>
            <a:ext cx="8765651" cy="504000"/>
          </a:xfrm>
          <a:prstGeom prst="rect">
            <a:avLst/>
          </a:prstGeom>
        </p:spPr>
        <p:txBody>
          <a:bodyPr vert="horz"/>
          <a:lstStyle>
            <a:lvl1pPr algn="l">
              <a:lnSpc>
                <a:spcPct val="100000"/>
              </a:lnSpc>
              <a:defRPr sz="2400" b="1" baseline="0">
                <a:solidFill>
                  <a:srgbClr val="830051"/>
                </a:solidFill>
                <a:latin typeface="Arial" panose="020B0604020202020204" pitchFamily="34" charset="0"/>
                <a:cs typeface="Arial" panose="020B0604020202020204" pitchFamily="34" charset="0"/>
              </a:defRPr>
            </a:lvl1pPr>
          </a:lstStyle>
          <a:p>
            <a:r>
              <a:rPr lang="en-GB" noProof="0" dirty="0"/>
              <a:t>Click to add title</a:t>
            </a:r>
          </a:p>
        </p:txBody>
      </p:sp>
      <p:sp>
        <p:nvSpPr>
          <p:cNvPr id="6"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anose="020B0604020202020204" pitchFamily="34" charset="0"/>
                <a:cs typeface="Arial" panose="020B0604020202020204" pitchFamily="34" charset="0"/>
              </a:defRPr>
            </a:lvl1pPr>
          </a:lstStyle>
          <a:p>
            <a:fld id="{3C4F54F3-C349-4609-AFEE-01462D5C7942}" type="slidenum">
              <a:rPr lang="en-GB" smtClean="0"/>
              <a:t>‹#›</a:t>
            </a:fld>
            <a:endParaRPr lang="en-GB" dirty="0"/>
          </a:p>
        </p:txBody>
      </p:sp>
      <p:sp>
        <p:nvSpPr>
          <p:cNvPr id="7" name="Content Placeholder 2"/>
          <p:cNvSpPr>
            <a:spLocks noGrp="1"/>
          </p:cNvSpPr>
          <p:nvPr>
            <p:ph idx="16" hasCustomPrompt="1"/>
          </p:nvPr>
        </p:nvSpPr>
        <p:spPr>
          <a:xfrm>
            <a:off x="237600" y="1234440"/>
            <a:ext cx="7056000" cy="1618488"/>
          </a:xfrm>
          <a:prstGeom prst="rect">
            <a:avLst/>
          </a:prstGeom>
        </p:spPr>
        <p:txBody>
          <a:bodyPr/>
          <a:lstStyle>
            <a:lvl1pPr marL="179705" indent="-179705">
              <a:lnSpc>
                <a:spcPct val="100000"/>
              </a:lnSpc>
              <a:spcBef>
                <a:spcPts val="0"/>
              </a:spcBef>
              <a:buClr>
                <a:srgbClr val="830051"/>
              </a:buClr>
              <a:buFont typeface="Arial" panose="020B0604020202020204" pitchFamily="34" charset="0"/>
              <a:buChar char="•"/>
              <a:defRPr sz="1800">
                <a:solidFill>
                  <a:schemeClr val="tx1"/>
                </a:solidFill>
                <a:latin typeface="Arial" panose="020B0604020202020204" pitchFamily="34" charset="0"/>
                <a:cs typeface="Arial" panose="020B0604020202020204" pitchFamily="34" charset="0"/>
              </a:defRPr>
            </a:lvl1pPr>
            <a:lvl2pPr marL="539750" indent="-179705">
              <a:lnSpc>
                <a:spcPct val="100000"/>
              </a:lnSpc>
              <a:spcBef>
                <a:spcPts val="0"/>
              </a:spcBef>
              <a:defRPr sz="1800" baseline="0">
                <a:solidFill>
                  <a:schemeClr val="tx1"/>
                </a:solidFill>
                <a:latin typeface="Arial" panose="020B0604020202020204" pitchFamily="34" charset="0"/>
                <a:cs typeface="Arial" panose="020B0604020202020204" pitchFamily="34" charset="0"/>
              </a:defRPr>
            </a:lvl2pPr>
            <a:lvl3pPr>
              <a:defRPr sz="1400" baseline="0">
                <a:latin typeface="Arial" panose="020B0604020202020204" pitchFamily="34" charset="0"/>
                <a:cs typeface="Arial" panose="020B0604020202020204" pitchFamily="34" charset="0"/>
              </a:defRPr>
            </a:lvl3pPr>
            <a:lvl4pPr marL="622935" indent="-179705">
              <a:defRPr sz="1400">
                <a:latin typeface="Arial" panose="020B0604020202020204" pitchFamily="34" charset="0"/>
                <a:cs typeface="Arial" panose="020B0604020202020204" pitchFamily="34" charset="0"/>
              </a:defRPr>
            </a:lvl4pPr>
            <a:lvl5pPr marL="622935">
              <a:defRPr sz="1400">
                <a:latin typeface="Arial" panose="020B0604020202020204" pitchFamily="34" charset="0"/>
                <a:cs typeface="Arial" panose="020B0604020202020204" pitchFamily="34" charset="0"/>
              </a:defRPr>
            </a:lvl5pPr>
            <a:lvl6pPr>
              <a:defRPr>
                <a:latin typeface="Arial" panose="020B0604020202020204" pitchFamily="34" charset="0"/>
                <a:cs typeface="Arial" panose="020B0604020202020204"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oleObject" Target="../embeddings/oleObject1.bin"/><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slideLayout" Target="../slideLayouts/slideLayout32.xml"/><Relationship Id="rId7" Type="http://schemas.openxmlformats.org/officeDocument/2006/relationships/tags" Target="../tags/tag3.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theme" Target="../theme/theme2.xml"/><Relationship Id="rId5" Type="http://schemas.openxmlformats.org/officeDocument/2006/relationships/slideLayout" Target="../slideLayouts/slideLayout34.xml"/><Relationship Id="rId4" Type="http://schemas.openxmlformats.org/officeDocument/2006/relationships/slideLayout" Target="../slideLayouts/slideLayout33.xml"/><Relationship Id="rId9" Type="http://schemas.openxmlformats.org/officeDocument/2006/relationships/image" Target="../media/image1.emf"/></Relationships>
</file>

<file path=ppt/slideMasters/_rels/slideMaster3.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slideLayout" Target="../slideLayouts/slideLayout37.xml"/><Relationship Id="rId7" Type="http://schemas.openxmlformats.org/officeDocument/2006/relationships/tags" Target="../tags/tag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theme" Target="../theme/theme3.xml"/><Relationship Id="rId5" Type="http://schemas.openxmlformats.org/officeDocument/2006/relationships/slideLayout" Target="../slideLayouts/slideLayout39.xml"/><Relationship Id="rId4" Type="http://schemas.openxmlformats.org/officeDocument/2006/relationships/slideLayout" Target="../slideLayouts/slideLayout38.xml"/><Relationship Id="rId9" Type="http://schemas.openxmlformats.org/officeDocument/2006/relationships/image" Target="../media/image1.emf"/></Relationships>
</file>

<file path=ppt/slideMasters/_rels/slideMaster4.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slideLayout" Target="../slideLayouts/slideLayout42.xml"/><Relationship Id="rId7" Type="http://schemas.openxmlformats.org/officeDocument/2006/relationships/tags" Target="../tags/tag5.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theme" Target="../theme/theme4.xml"/><Relationship Id="rId5" Type="http://schemas.openxmlformats.org/officeDocument/2006/relationships/slideLayout" Target="../slideLayouts/slideLayout44.xml"/><Relationship Id="rId4" Type="http://schemas.openxmlformats.org/officeDocument/2006/relationships/slideLayout" Target="../slideLayouts/slideLayout43.xml"/><Relationship Id="rId9" Type="http://schemas.openxmlformats.org/officeDocument/2006/relationships/image" Target="../media/image1.emf"/></Relationships>
</file>

<file path=ppt/slideMasters/_rels/slideMaster5.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slideLayout" Target="../slideLayouts/slideLayout47.xml"/><Relationship Id="rId7" Type="http://schemas.openxmlformats.org/officeDocument/2006/relationships/tags" Target="../tags/tag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theme" Target="../theme/theme5.xml"/><Relationship Id="rId5" Type="http://schemas.openxmlformats.org/officeDocument/2006/relationships/slideLayout" Target="../slideLayouts/slideLayout49.xml"/><Relationship Id="rId4" Type="http://schemas.openxmlformats.org/officeDocument/2006/relationships/slideLayout" Target="../slideLayouts/slideLayout48.xml"/><Relationship Id="rId9" Type="http://schemas.openxmlformats.org/officeDocument/2006/relationships/image" Target="../media/image1.emf"/></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52.xml"/><Relationship Id="rId7" Type="http://schemas.openxmlformats.org/officeDocument/2006/relationships/oleObject" Target="../embeddings/oleObject1.bin"/><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tags" Target="../tags/tag7.xml"/><Relationship Id="rId5" Type="http://schemas.openxmlformats.org/officeDocument/2006/relationships/theme" Target="../theme/theme6.xml"/><Relationship Id="rId4" Type="http://schemas.openxmlformats.org/officeDocument/2006/relationships/slideLayout" Target="../slideLayouts/slideLayout53.xml"/></Relationships>
</file>

<file path=ppt/slideMasters/_rels/slideMaster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tags" Target="../tags/tag8.xml"/><Relationship Id="rId1" Type="http://schemas.openxmlformats.org/officeDocument/2006/relationships/theme" Target="../theme/theme7.xml"/><Relationship Id="rId4" Type="http://schemas.openxmlformats.org/officeDocument/2006/relationships/image" Target="../media/image1.emf"/></Relationships>
</file>

<file path=ppt/slideMasters/_rels/slideMaster8.xml.rels><?xml version="1.0" encoding="UTF-8" standalone="yes"?>
<Relationships xmlns="http://schemas.openxmlformats.org/package/2006/relationships"><Relationship Id="rId13" Type="http://schemas.openxmlformats.org/officeDocument/2006/relationships/slideLayout" Target="../slideLayouts/slideLayout66.xml"/><Relationship Id="rId18" Type="http://schemas.openxmlformats.org/officeDocument/2006/relationships/slideLayout" Target="../slideLayouts/slideLayout71.xml"/><Relationship Id="rId26" Type="http://schemas.openxmlformats.org/officeDocument/2006/relationships/slideLayout" Target="../slideLayouts/slideLayout79.xml"/><Relationship Id="rId3" Type="http://schemas.openxmlformats.org/officeDocument/2006/relationships/slideLayout" Target="../slideLayouts/slideLayout56.xml"/><Relationship Id="rId21" Type="http://schemas.openxmlformats.org/officeDocument/2006/relationships/slideLayout" Target="../slideLayouts/slideLayout74.xml"/><Relationship Id="rId7" Type="http://schemas.openxmlformats.org/officeDocument/2006/relationships/slideLayout" Target="../slideLayouts/slideLayout60.xml"/><Relationship Id="rId12" Type="http://schemas.openxmlformats.org/officeDocument/2006/relationships/slideLayout" Target="../slideLayouts/slideLayout65.xml"/><Relationship Id="rId17" Type="http://schemas.openxmlformats.org/officeDocument/2006/relationships/slideLayout" Target="../slideLayouts/slideLayout70.xml"/><Relationship Id="rId25" Type="http://schemas.openxmlformats.org/officeDocument/2006/relationships/slideLayout" Target="../slideLayouts/slideLayout78.xml"/><Relationship Id="rId33" Type="http://schemas.openxmlformats.org/officeDocument/2006/relationships/image" Target="../media/image1.emf"/><Relationship Id="rId2" Type="http://schemas.openxmlformats.org/officeDocument/2006/relationships/slideLayout" Target="../slideLayouts/slideLayout55.xml"/><Relationship Id="rId16" Type="http://schemas.openxmlformats.org/officeDocument/2006/relationships/slideLayout" Target="../slideLayouts/slideLayout69.xml"/><Relationship Id="rId20" Type="http://schemas.openxmlformats.org/officeDocument/2006/relationships/slideLayout" Target="../slideLayouts/slideLayout73.xml"/><Relationship Id="rId29" Type="http://schemas.openxmlformats.org/officeDocument/2006/relationships/slideLayout" Target="../slideLayouts/slideLayout82.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24" Type="http://schemas.openxmlformats.org/officeDocument/2006/relationships/slideLayout" Target="../slideLayouts/slideLayout77.xml"/><Relationship Id="rId32" Type="http://schemas.openxmlformats.org/officeDocument/2006/relationships/oleObject" Target="../embeddings/oleObject1.bin"/><Relationship Id="rId5" Type="http://schemas.openxmlformats.org/officeDocument/2006/relationships/slideLayout" Target="../slideLayouts/slideLayout58.xml"/><Relationship Id="rId15" Type="http://schemas.openxmlformats.org/officeDocument/2006/relationships/slideLayout" Target="../slideLayouts/slideLayout68.xml"/><Relationship Id="rId23" Type="http://schemas.openxmlformats.org/officeDocument/2006/relationships/slideLayout" Target="../slideLayouts/slideLayout76.xml"/><Relationship Id="rId28" Type="http://schemas.openxmlformats.org/officeDocument/2006/relationships/slideLayout" Target="../slideLayouts/slideLayout81.xml"/><Relationship Id="rId10" Type="http://schemas.openxmlformats.org/officeDocument/2006/relationships/slideLayout" Target="../slideLayouts/slideLayout63.xml"/><Relationship Id="rId19" Type="http://schemas.openxmlformats.org/officeDocument/2006/relationships/slideLayout" Target="../slideLayouts/slideLayout72.xml"/><Relationship Id="rId31" Type="http://schemas.openxmlformats.org/officeDocument/2006/relationships/tags" Target="../tags/tag9.xml"/><Relationship Id="rId4" Type="http://schemas.openxmlformats.org/officeDocument/2006/relationships/slideLayout" Target="../slideLayouts/slideLayout57.xml"/><Relationship Id="rId9" Type="http://schemas.openxmlformats.org/officeDocument/2006/relationships/slideLayout" Target="../slideLayouts/slideLayout62.xml"/><Relationship Id="rId14" Type="http://schemas.openxmlformats.org/officeDocument/2006/relationships/slideLayout" Target="../slideLayouts/slideLayout67.xml"/><Relationship Id="rId22" Type="http://schemas.openxmlformats.org/officeDocument/2006/relationships/slideLayout" Target="../slideLayouts/slideLayout75.xml"/><Relationship Id="rId27" Type="http://schemas.openxmlformats.org/officeDocument/2006/relationships/slideLayout" Target="../slideLayouts/slideLayout80.xml"/><Relationship Id="rId30" Type="http://schemas.openxmlformats.org/officeDocument/2006/relationships/theme" Target="../theme/theme8.xml"/><Relationship Id="rId8" Type="http://schemas.openxmlformats.org/officeDocument/2006/relationships/slideLayout" Target="../slideLayouts/slideLayout6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3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幻灯片" r:id="rId32" imgW="5080" imgH="5080" progId="TCLayout.ActiveDocument.1">
                  <p:embed/>
                </p:oleObj>
              </mc:Choice>
              <mc:Fallback>
                <p:oleObj name="think-cell 幻灯片" r:id="rId32" imgW="5080" imgH="5080" progId="TCLayout.ActiveDocument.1">
                  <p:embed/>
                  <p:pic>
                    <p:nvPicPr>
                      <p:cNvPr id="2" name="Object 1" hidden="1"/>
                      <p:cNvPicPr/>
                      <p:nvPr/>
                    </p:nvPicPr>
                    <p:blipFill>
                      <a:blip r:embed="rId33"/>
                      <a:stretch>
                        <a:fillRect/>
                      </a:stretch>
                    </p:blipFill>
                    <p:spPr>
                      <a:xfrm>
                        <a:off x="1588" y="1588"/>
                        <a:ext cx="1588" cy="1588"/>
                      </a:xfrm>
                      <a:prstGeom prst="rect">
                        <a:avLst/>
                      </a:prstGeom>
                    </p:spPr>
                  </p:pic>
                </p:oleObj>
              </mc:Fallback>
            </mc:AlternateContent>
          </a:graphicData>
        </a:graphic>
      </p:graphicFrame>
      <p:sp>
        <p:nvSpPr>
          <p:cNvPr id="3" name="文本框 2">
            <a:extLst>
              <a:ext uri="{FF2B5EF4-FFF2-40B4-BE49-F238E27FC236}">
                <a16:creationId xmlns:a16="http://schemas.microsoft.com/office/drawing/2014/main" id="{46A10035-9F12-CF54-902B-C8D9599D1B62}"/>
              </a:ext>
            </a:extLst>
          </p:cNvPr>
          <p:cNvSpPr txBox="1"/>
          <p:nvPr userDrawn="1"/>
        </p:nvSpPr>
        <p:spPr>
          <a:xfrm>
            <a:off x="0" y="4909714"/>
            <a:ext cx="9144000" cy="215444"/>
          </a:xfrm>
          <a:prstGeom prst="rect">
            <a:avLst/>
          </a:prstGeom>
          <a:noFill/>
        </p:spPr>
        <p:txBody>
          <a:bodyPr wrap="square" rtlCol="0" anchor="ctr">
            <a:spAutoFit/>
          </a:bodyPr>
          <a:lstStyle/>
          <a:p>
            <a:pPr algn="ctr"/>
            <a:r>
              <a:rPr lang="en-US" altLang="zh-CN" sz="800" dirty="0">
                <a:latin typeface="微软雅黑" panose="020B0503020204020204" pitchFamily="34" charset="-122"/>
                <a:ea typeface="微软雅黑" panose="020B0503020204020204" pitchFamily="34" charset="-122"/>
              </a:rPr>
              <a:t>2024</a:t>
            </a:r>
            <a:r>
              <a:rPr lang="zh-CN" altLang="en-US" sz="800" dirty="0">
                <a:latin typeface="微软雅黑" panose="020B0503020204020204" pitchFamily="34" charset="-122"/>
                <a:ea typeface="微软雅黑" panose="020B0503020204020204" pitchFamily="34" charset="-122"/>
              </a:rPr>
              <a:t>国家医保药品目录调整申报</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757" r:id="rId28"/>
    <p:sldLayoutId id="2147483758" r:id="rId29"/>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7"/>
            </p:custDataLst>
            <p:extLst>
              <p:ext uri="{D42A27DB-BD31-4B8C-83A1-F6EECF244321}">
                <p14:modId xmlns:p14="http://schemas.microsoft.com/office/powerpoint/2010/main" val="1000053276"/>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幻灯片" r:id="rId8" imgW="5080" imgH="5080" progId="TCLayout.ActiveDocument.1">
                  <p:embed/>
                </p:oleObj>
              </mc:Choice>
              <mc:Fallback>
                <p:oleObj name="think-cell 幻灯片" r:id="rId8" imgW="5080" imgH="5080" progId="TCLayout.ActiveDocument.1">
                  <p:embed/>
                  <p:pic>
                    <p:nvPicPr>
                      <p:cNvPr id="2" name="Object 1" hidden="1"/>
                      <p:cNvPicPr/>
                      <p:nvPr/>
                    </p:nvPicPr>
                    <p:blipFill>
                      <a:blip r:embed="rId9"/>
                      <a:stretch>
                        <a:fillRect/>
                      </a:stretch>
                    </p:blipFill>
                    <p:spPr>
                      <a:xfrm>
                        <a:off x="1191" y="1191"/>
                        <a:ext cx="1191" cy="1191"/>
                      </a:xfrm>
                      <a:prstGeom prst="rect">
                        <a:avLst/>
                      </a:prstGeom>
                    </p:spPr>
                  </p:pic>
                </p:oleObj>
              </mc:Fallback>
            </mc:AlternateContent>
          </a:graphicData>
        </a:graphic>
      </p:graphicFrame>
      <p:sp>
        <p:nvSpPr>
          <p:cNvPr id="5"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anose="020B0604020202020204" pitchFamily="34" charset="0"/>
                <a:cs typeface="Arial" panose="020B0604020202020204" pitchFamily="34" charset="0"/>
              </a:defRPr>
            </a:lvl1pPr>
          </a:lstStyle>
          <a:p>
            <a:pPr defTabSz="457200"/>
            <a:fld id="{3C4F54F3-C349-4609-AFEE-01462D5C7942}" type="slidenum">
              <a:rPr lang="en-GB" smtClean="0">
                <a:solidFill>
                  <a:srgbClr val="000000"/>
                </a:solidFill>
              </a:rPr>
              <a:t>‹#›</a:t>
            </a:fld>
            <a:endParaRPr lang="en-GB" dirty="0">
              <a:solidFill>
                <a:srgbClr val="000000"/>
              </a:solidFill>
            </a:endParaRPr>
          </a:p>
        </p:txBody>
      </p:sp>
      <p:sp>
        <p:nvSpPr>
          <p:cNvPr id="3" name="文本框 2">
            <a:extLst>
              <a:ext uri="{FF2B5EF4-FFF2-40B4-BE49-F238E27FC236}">
                <a16:creationId xmlns:a16="http://schemas.microsoft.com/office/drawing/2014/main" id="{EF620AFC-F2A8-D3AD-D994-3E527844BE3E}"/>
              </a:ext>
            </a:extLst>
          </p:cNvPr>
          <p:cNvSpPr txBox="1"/>
          <p:nvPr userDrawn="1"/>
        </p:nvSpPr>
        <p:spPr>
          <a:xfrm>
            <a:off x="0" y="4901005"/>
            <a:ext cx="9144000" cy="215444"/>
          </a:xfrm>
          <a:prstGeom prst="rect">
            <a:avLst/>
          </a:prstGeom>
          <a:noFill/>
        </p:spPr>
        <p:txBody>
          <a:bodyPr wrap="square" rtlCol="0" anchor="ctr">
            <a:spAutoFit/>
          </a:bodyPr>
          <a:lstStyle/>
          <a:p>
            <a:pPr algn="ctr"/>
            <a:r>
              <a:rPr lang="en-US" altLang="zh-CN" sz="800" dirty="0">
                <a:latin typeface="微软雅黑" panose="020B0503020204020204" pitchFamily="34" charset="-122"/>
                <a:ea typeface="微软雅黑" panose="020B0503020204020204" pitchFamily="34" charset="-122"/>
              </a:rPr>
              <a:t>2024</a:t>
            </a:r>
            <a:r>
              <a:rPr lang="zh-CN" altLang="en-US" sz="800" dirty="0">
                <a:latin typeface="微软雅黑" panose="020B0503020204020204" pitchFamily="34" charset="-122"/>
                <a:ea typeface="微软雅黑" panose="020B0503020204020204" pitchFamily="34" charset="-122"/>
              </a:rPr>
              <a:t>国家医保药品目录调整申报</a:t>
            </a:r>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7"/>
            </p:custDataLst>
            <p:extLst>
              <p:ext uri="{D42A27DB-BD31-4B8C-83A1-F6EECF244321}">
                <p14:modId xmlns:p14="http://schemas.microsoft.com/office/powerpoint/2010/main" val="4243358818"/>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幻灯片" r:id="rId8" imgW="5080" imgH="5080" progId="TCLayout.ActiveDocument.1">
                  <p:embed/>
                </p:oleObj>
              </mc:Choice>
              <mc:Fallback>
                <p:oleObj name="think-cell 幻灯片" r:id="rId8" imgW="5080" imgH="5080" progId="TCLayout.ActiveDocument.1">
                  <p:embed/>
                  <p:pic>
                    <p:nvPicPr>
                      <p:cNvPr id="2" name="Object 1" hidden="1"/>
                      <p:cNvPicPr/>
                      <p:nvPr/>
                    </p:nvPicPr>
                    <p:blipFill>
                      <a:blip r:embed="rId9"/>
                      <a:stretch>
                        <a:fillRect/>
                      </a:stretch>
                    </p:blipFill>
                    <p:spPr>
                      <a:xfrm>
                        <a:off x="1191" y="1191"/>
                        <a:ext cx="1191" cy="1191"/>
                      </a:xfrm>
                      <a:prstGeom prst="rect">
                        <a:avLst/>
                      </a:prstGeom>
                    </p:spPr>
                  </p:pic>
                </p:oleObj>
              </mc:Fallback>
            </mc:AlternateContent>
          </a:graphicData>
        </a:graphic>
      </p:graphicFrame>
      <p:sp>
        <p:nvSpPr>
          <p:cNvPr id="5"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anose="020B0604020202020204" pitchFamily="34" charset="0"/>
                <a:cs typeface="Arial" panose="020B0604020202020204" pitchFamily="34" charset="0"/>
              </a:defRPr>
            </a:lvl1pPr>
          </a:lstStyle>
          <a:p>
            <a:fld id="{3C4F54F3-C349-4609-AFEE-01462D5C7942}" type="slidenum">
              <a:rPr lang="en-GB" smtClean="0"/>
              <a:t>‹#›</a:t>
            </a:fld>
            <a:endParaRPr lang="en-GB" dirty="0"/>
          </a:p>
        </p:txBody>
      </p:sp>
      <p:sp>
        <p:nvSpPr>
          <p:cNvPr id="3" name="文本框 2">
            <a:extLst>
              <a:ext uri="{FF2B5EF4-FFF2-40B4-BE49-F238E27FC236}">
                <a16:creationId xmlns:a16="http://schemas.microsoft.com/office/drawing/2014/main" id="{D09F1CBB-6EC4-13E1-D5BA-312059C55469}"/>
              </a:ext>
            </a:extLst>
          </p:cNvPr>
          <p:cNvSpPr txBox="1"/>
          <p:nvPr userDrawn="1"/>
        </p:nvSpPr>
        <p:spPr>
          <a:xfrm>
            <a:off x="0" y="4901005"/>
            <a:ext cx="9144000" cy="215444"/>
          </a:xfrm>
          <a:prstGeom prst="rect">
            <a:avLst/>
          </a:prstGeom>
          <a:noFill/>
        </p:spPr>
        <p:txBody>
          <a:bodyPr wrap="square" rtlCol="0" anchor="ctr">
            <a:spAutoFit/>
          </a:bodyPr>
          <a:lstStyle/>
          <a:p>
            <a:pPr algn="ctr"/>
            <a:r>
              <a:rPr lang="en-US" altLang="zh-CN" sz="800" dirty="0">
                <a:latin typeface="微软雅黑" panose="020B0503020204020204" pitchFamily="34" charset="-122"/>
                <a:ea typeface="微软雅黑" panose="020B0503020204020204" pitchFamily="34" charset="-122"/>
              </a:rPr>
              <a:t>2024</a:t>
            </a:r>
            <a:r>
              <a:rPr lang="zh-CN" altLang="en-US" sz="800" dirty="0">
                <a:latin typeface="微软雅黑" panose="020B0503020204020204" pitchFamily="34" charset="-122"/>
                <a:ea typeface="微软雅黑" panose="020B0503020204020204" pitchFamily="34" charset="-122"/>
              </a:rPr>
              <a:t>国家医保药品目录调整申报</a:t>
            </a:r>
          </a:p>
        </p:txBody>
      </p:sp>
    </p:spTree>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7"/>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幻灯片" r:id="rId8" imgW="5080" imgH="5080" progId="TCLayout.ActiveDocument.1">
                  <p:embed/>
                </p:oleObj>
              </mc:Choice>
              <mc:Fallback>
                <p:oleObj name="think-cell 幻灯片" r:id="rId8" imgW="5080" imgH="5080" progId="TCLayout.ActiveDocument.1">
                  <p:embed/>
                  <p:pic>
                    <p:nvPicPr>
                      <p:cNvPr id="2" name="Object 1" hidden="1"/>
                      <p:cNvPicPr/>
                      <p:nvPr/>
                    </p:nvPicPr>
                    <p:blipFill>
                      <a:blip r:embed="rId9"/>
                      <a:stretch>
                        <a:fillRect/>
                      </a:stretch>
                    </p:blipFill>
                    <p:spPr>
                      <a:xfrm>
                        <a:off x="1191" y="1191"/>
                        <a:ext cx="1191" cy="1191"/>
                      </a:xfrm>
                      <a:prstGeom prst="rect">
                        <a:avLst/>
                      </a:prstGeom>
                    </p:spPr>
                  </p:pic>
                </p:oleObj>
              </mc:Fallback>
            </mc:AlternateContent>
          </a:graphicData>
        </a:graphic>
      </p:graphicFrame>
      <p:sp>
        <p:nvSpPr>
          <p:cNvPr id="5"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anose="020B0604020202020204" pitchFamily="34" charset="0"/>
                <a:cs typeface="Arial" panose="020B0604020202020204" pitchFamily="34" charset="0"/>
              </a:defRPr>
            </a:lvl1pPr>
          </a:lstStyle>
          <a:p>
            <a:pPr defTabSz="457200"/>
            <a:fld id="{3C4F54F3-C349-4609-AFEE-01462D5C7942}" type="slidenum">
              <a:rPr lang="en-GB" smtClean="0">
                <a:solidFill>
                  <a:srgbClr val="000000"/>
                </a:solidFill>
              </a:rPr>
              <a:t>‹#›</a:t>
            </a:fld>
            <a:endParaRPr lang="en-GB" dirty="0">
              <a:solidFill>
                <a:srgbClr val="000000"/>
              </a:solidFill>
            </a:endParaRPr>
          </a:p>
        </p:txBody>
      </p:sp>
      <p:sp>
        <p:nvSpPr>
          <p:cNvPr id="3" name="文本框 2">
            <a:extLst>
              <a:ext uri="{FF2B5EF4-FFF2-40B4-BE49-F238E27FC236}">
                <a16:creationId xmlns:a16="http://schemas.microsoft.com/office/drawing/2014/main" id="{B6641B26-62A5-454B-0FD2-5D8C203D7422}"/>
              </a:ext>
            </a:extLst>
          </p:cNvPr>
          <p:cNvSpPr txBox="1"/>
          <p:nvPr userDrawn="1"/>
        </p:nvSpPr>
        <p:spPr>
          <a:xfrm>
            <a:off x="0" y="4901005"/>
            <a:ext cx="9144000" cy="215444"/>
          </a:xfrm>
          <a:prstGeom prst="rect">
            <a:avLst/>
          </a:prstGeom>
          <a:noFill/>
        </p:spPr>
        <p:txBody>
          <a:bodyPr wrap="square" rtlCol="0" anchor="ctr">
            <a:spAutoFit/>
          </a:bodyPr>
          <a:lstStyle/>
          <a:p>
            <a:pPr algn="ctr"/>
            <a:r>
              <a:rPr lang="en-US" altLang="zh-CN" sz="800" dirty="0">
                <a:latin typeface="微软雅黑" panose="020B0503020204020204" pitchFamily="34" charset="-122"/>
                <a:ea typeface="微软雅黑" panose="020B0503020204020204" pitchFamily="34" charset="-122"/>
              </a:rPr>
              <a:t>2024</a:t>
            </a:r>
            <a:r>
              <a:rPr lang="zh-CN" altLang="en-US" sz="800" dirty="0">
                <a:latin typeface="微软雅黑" panose="020B0503020204020204" pitchFamily="34" charset="-122"/>
                <a:ea typeface="微软雅黑" panose="020B0503020204020204" pitchFamily="34" charset="-122"/>
              </a:rPr>
              <a:t>国家医保药品目录调整申报</a:t>
            </a:r>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7"/>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幻灯片" r:id="rId8" imgW="5080" imgH="5080" progId="TCLayout.ActiveDocument.1">
                  <p:embed/>
                </p:oleObj>
              </mc:Choice>
              <mc:Fallback>
                <p:oleObj name="think-cell 幻灯片" r:id="rId8" imgW="5080" imgH="5080" progId="TCLayout.ActiveDocument.1">
                  <p:embed/>
                  <p:pic>
                    <p:nvPicPr>
                      <p:cNvPr id="2" name="Object 1" hidden="1"/>
                      <p:cNvPicPr/>
                      <p:nvPr/>
                    </p:nvPicPr>
                    <p:blipFill>
                      <a:blip r:embed="rId9"/>
                      <a:stretch>
                        <a:fillRect/>
                      </a:stretch>
                    </p:blipFill>
                    <p:spPr>
                      <a:xfrm>
                        <a:off x="1191" y="1191"/>
                        <a:ext cx="1191" cy="1191"/>
                      </a:xfrm>
                      <a:prstGeom prst="rect">
                        <a:avLst/>
                      </a:prstGeom>
                    </p:spPr>
                  </p:pic>
                </p:oleObj>
              </mc:Fallback>
            </mc:AlternateContent>
          </a:graphicData>
        </a:graphic>
      </p:graphicFrame>
      <p:sp>
        <p:nvSpPr>
          <p:cNvPr id="5"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anose="020B0604020202020204" pitchFamily="34" charset="0"/>
                <a:cs typeface="Arial" panose="020B0604020202020204" pitchFamily="34" charset="0"/>
              </a:defRPr>
            </a:lvl1pPr>
          </a:lstStyle>
          <a:p>
            <a:fld id="{3C4F54F3-C349-4609-AFEE-01462D5C7942}" type="slidenum">
              <a:rPr lang="en-GB" smtClean="0"/>
              <a:t>‹#›</a:t>
            </a:fld>
            <a:endParaRPr lang="en-GB" dirty="0"/>
          </a:p>
        </p:txBody>
      </p:sp>
      <p:sp>
        <p:nvSpPr>
          <p:cNvPr id="3" name="文本框 2">
            <a:extLst>
              <a:ext uri="{FF2B5EF4-FFF2-40B4-BE49-F238E27FC236}">
                <a16:creationId xmlns:a16="http://schemas.microsoft.com/office/drawing/2014/main" id="{CC74C4CE-FFBB-72E0-75E8-5E4A6F627827}"/>
              </a:ext>
            </a:extLst>
          </p:cNvPr>
          <p:cNvSpPr txBox="1"/>
          <p:nvPr userDrawn="1"/>
        </p:nvSpPr>
        <p:spPr>
          <a:xfrm>
            <a:off x="0" y="4901005"/>
            <a:ext cx="9144000" cy="215444"/>
          </a:xfrm>
          <a:prstGeom prst="rect">
            <a:avLst/>
          </a:prstGeom>
          <a:noFill/>
        </p:spPr>
        <p:txBody>
          <a:bodyPr wrap="square" rtlCol="0" anchor="ctr">
            <a:spAutoFit/>
          </a:bodyPr>
          <a:lstStyle/>
          <a:p>
            <a:pPr algn="ctr"/>
            <a:r>
              <a:rPr lang="en-US" altLang="zh-CN" sz="800" dirty="0">
                <a:latin typeface="微软雅黑" panose="020B0503020204020204" pitchFamily="34" charset="-122"/>
                <a:ea typeface="微软雅黑" panose="020B0503020204020204" pitchFamily="34" charset="-122"/>
              </a:rPr>
              <a:t>2024</a:t>
            </a:r>
            <a:r>
              <a:rPr lang="zh-CN" altLang="en-US" sz="800" dirty="0">
                <a:latin typeface="微软雅黑" panose="020B0503020204020204" pitchFamily="34" charset="-122"/>
                <a:ea typeface="微软雅黑" panose="020B0503020204020204" pitchFamily="34" charset="-122"/>
              </a:rPr>
              <a:t>国家医保药品目录调整申报</a:t>
            </a:r>
          </a:p>
        </p:txBody>
      </p:sp>
    </p:spTree>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6"/>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幻灯片" r:id="rId7" imgW="5080" imgH="5080" progId="TCLayout.ActiveDocument.1">
                  <p:embed/>
                </p:oleObj>
              </mc:Choice>
              <mc:Fallback>
                <p:oleObj name="think-cell 幻灯片" r:id="rId7" imgW="5080" imgH="5080" progId="TCLayout.ActiveDocument.1">
                  <p:embed/>
                  <p:pic>
                    <p:nvPicPr>
                      <p:cNvPr id="2" name="Object 1" hidden="1"/>
                      <p:cNvPicPr/>
                      <p:nvPr/>
                    </p:nvPicPr>
                    <p:blipFill>
                      <a:blip r:embed="rId8"/>
                      <a:stretch>
                        <a:fillRect/>
                      </a:stretch>
                    </p:blipFill>
                    <p:spPr>
                      <a:xfrm>
                        <a:off x="1191" y="1191"/>
                        <a:ext cx="1191" cy="1191"/>
                      </a:xfrm>
                      <a:prstGeom prst="rect">
                        <a:avLst/>
                      </a:prstGeom>
                    </p:spPr>
                  </p:pic>
                </p:oleObj>
              </mc:Fallback>
            </mc:AlternateContent>
          </a:graphicData>
        </a:graphic>
      </p:graphicFrame>
      <p:sp>
        <p:nvSpPr>
          <p:cNvPr id="5"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anose="020B0604020202020204" pitchFamily="34" charset="0"/>
                <a:cs typeface="Arial" panose="020B0604020202020204" pitchFamily="34" charset="0"/>
              </a:defRPr>
            </a:lvl1pPr>
          </a:lstStyle>
          <a:p>
            <a:pPr defTabSz="457200"/>
            <a:fld id="{3C4F54F3-C349-4609-AFEE-01462D5C7942}" type="slidenum">
              <a:rPr lang="en-GB" smtClean="0">
                <a:solidFill>
                  <a:srgbClr val="000000"/>
                </a:solidFill>
              </a:rPr>
              <a:t>‹#›</a:t>
            </a:fld>
            <a:endParaRPr lang="en-GB" dirty="0">
              <a:solidFill>
                <a:srgbClr val="000000"/>
              </a:solidFill>
            </a:endParaRPr>
          </a:p>
        </p:txBody>
      </p:sp>
    </p:spTree>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幻灯片" r:id="rId3" imgW="5080" imgH="5080" progId="TCLayout.ActiveDocument.1">
                  <p:embed/>
                </p:oleObj>
              </mc:Choice>
              <mc:Fallback>
                <p:oleObj name="think-cell 幻灯片" r:id="rId3" imgW="5080" imgH="5080" progId="TCLayout.ActiveDocument.1">
                  <p:embed/>
                  <p:pic>
                    <p:nvPicPr>
                      <p:cNvPr id="2" name="Object 1" hidden="1"/>
                      <p:cNvPicPr/>
                      <p:nvPr/>
                    </p:nvPicPr>
                    <p:blipFill>
                      <a:blip r:embed="rId4"/>
                      <a:stretch>
                        <a:fillRect/>
                      </a:stretch>
                    </p:blipFill>
                    <p:spPr>
                      <a:xfrm>
                        <a:off x="1191" y="1191"/>
                        <a:ext cx="1191" cy="1191"/>
                      </a:xfrm>
                      <a:prstGeom prst="rect">
                        <a:avLst/>
                      </a:prstGeom>
                    </p:spPr>
                  </p:pic>
                </p:oleObj>
              </mc:Fallback>
            </mc:AlternateContent>
          </a:graphicData>
        </a:graphic>
      </p:graphicFrame>
      <p:sp>
        <p:nvSpPr>
          <p:cNvPr id="5"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anose="020B0604020202020204" pitchFamily="34" charset="0"/>
                <a:cs typeface="Arial" panose="020B0604020202020204" pitchFamily="34" charset="0"/>
              </a:defRPr>
            </a:lvl1pPr>
          </a:lstStyle>
          <a:p>
            <a:pPr defTabSz="457200"/>
            <a:fld id="{3C4F54F3-C349-4609-AFEE-01462D5C7942}" type="slidenum">
              <a:rPr lang="en-GB" smtClean="0">
                <a:solidFill>
                  <a:srgbClr val="000000"/>
                </a:solidFill>
              </a:rPr>
              <a:t>‹#›</a:t>
            </a:fld>
            <a:endParaRPr lang="en-GB" dirty="0">
              <a:solidFill>
                <a:srgbClr val="000000"/>
              </a:solidFill>
            </a:endParaRPr>
          </a:p>
        </p:txBody>
      </p:sp>
      <p:sp>
        <p:nvSpPr>
          <p:cNvPr id="3" name="文本框 2">
            <a:extLst>
              <a:ext uri="{FF2B5EF4-FFF2-40B4-BE49-F238E27FC236}">
                <a16:creationId xmlns:a16="http://schemas.microsoft.com/office/drawing/2014/main" id="{2A3AF85B-C72A-4D82-22F7-3EAA6245874F}"/>
              </a:ext>
            </a:extLst>
          </p:cNvPr>
          <p:cNvSpPr txBox="1"/>
          <p:nvPr userDrawn="1"/>
        </p:nvSpPr>
        <p:spPr>
          <a:xfrm>
            <a:off x="0" y="4901005"/>
            <a:ext cx="9144000" cy="215444"/>
          </a:xfrm>
          <a:prstGeom prst="rect">
            <a:avLst/>
          </a:prstGeom>
          <a:noFill/>
        </p:spPr>
        <p:txBody>
          <a:bodyPr wrap="square" rtlCol="0" anchor="ctr">
            <a:spAutoFit/>
          </a:bodyPr>
          <a:lstStyle/>
          <a:p>
            <a:pPr algn="ctr"/>
            <a:r>
              <a:rPr lang="en-US" altLang="zh-CN" sz="800" dirty="0">
                <a:latin typeface="微软雅黑" panose="020B0503020204020204" pitchFamily="34" charset="-122"/>
                <a:ea typeface="微软雅黑" panose="020B0503020204020204" pitchFamily="34" charset="-122"/>
              </a:rPr>
              <a:t>2024</a:t>
            </a:r>
            <a:r>
              <a:rPr lang="zh-CN" altLang="en-US" sz="800" dirty="0">
                <a:latin typeface="微软雅黑" panose="020B0503020204020204" pitchFamily="34" charset="-122"/>
                <a:ea typeface="微软雅黑" panose="020B0503020204020204" pitchFamily="34" charset="-122"/>
              </a:rPr>
              <a:t>国家医保药品目录调整申报</a:t>
            </a:r>
          </a:p>
        </p:txBody>
      </p:sp>
    </p:spTree>
  </p:cSld>
  <p:clrMap bg1="lt1" tx1="dk1" bg2="lt2" tx2="dk2" accent1="accent1" accent2="accent2" accent3="accent3" accent4="accent4" accent5="accent5" accent6="accent6" hlink="hlink" folHlink="folHlink"/>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3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幻灯片" r:id="rId32" imgW="5080" imgH="5080" progId="TCLayout.ActiveDocument.1">
                  <p:embed/>
                </p:oleObj>
              </mc:Choice>
              <mc:Fallback>
                <p:oleObj name="think-cell 幻灯片" r:id="rId32" imgW="5080" imgH="5080" progId="TCLayout.ActiveDocument.1">
                  <p:embed/>
                  <p:pic>
                    <p:nvPicPr>
                      <p:cNvPr id="2" name="Object 1" hidden="1"/>
                      <p:cNvPicPr/>
                      <p:nvPr/>
                    </p:nvPicPr>
                    <p:blipFill>
                      <a:blip r:embed="rId33"/>
                      <a:stretch>
                        <a:fillRect/>
                      </a:stretch>
                    </p:blipFill>
                    <p:spPr>
                      <a:xfrm>
                        <a:off x="1588" y="1588"/>
                        <a:ext cx="1588" cy="1588"/>
                      </a:xfrm>
                      <a:prstGeom prst="rect">
                        <a:avLst/>
                      </a:prstGeom>
                    </p:spPr>
                  </p:pic>
                </p:oleObj>
              </mc:Fallback>
            </mc:AlternateContent>
          </a:graphicData>
        </a:graphic>
      </p:graphicFrame>
      <p:sp>
        <p:nvSpPr>
          <p:cNvPr id="3" name="文本框 2">
            <a:extLst>
              <a:ext uri="{FF2B5EF4-FFF2-40B4-BE49-F238E27FC236}">
                <a16:creationId xmlns:a16="http://schemas.microsoft.com/office/drawing/2014/main" id="{46A10035-9F12-CF54-902B-C8D9599D1B62}"/>
              </a:ext>
            </a:extLst>
          </p:cNvPr>
          <p:cNvSpPr txBox="1"/>
          <p:nvPr userDrawn="1"/>
        </p:nvSpPr>
        <p:spPr>
          <a:xfrm>
            <a:off x="0" y="4857460"/>
            <a:ext cx="9144000" cy="215444"/>
          </a:xfrm>
          <a:prstGeom prst="rect">
            <a:avLst/>
          </a:prstGeom>
          <a:noFill/>
        </p:spPr>
        <p:txBody>
          <a:bodyPr wrap="square" rtlCol="0" anchor="ctr">
            <a:spAutoFit/>
          </a:bodyPr>
          <a:lstStyle/>
          <a:p>
            <a:pPr algn="ctr"/>
            <a:r>
              <a:rPr lang="en-US" altLang="zh-CN" sz="800" dirty="0">
                <a:latin typeface="微软雅黑" panose="020B0503020204020204" pitchFamily="34" charset="-122"/>
                <a:ea typeface="微软雅黑" panose="020B0503020204020204" pitchFamily="34" charset="-122"/>
              </a:rPr>
              <a:t>2023</a:t>
            </a:r>
            <a:r>
              <a:rPr lang="zh-CN" altLang="en-US" sz="800" dirty="0">
                <a:latin typeface="微软雅黑" panose="020B0503020204020204" pitchFamily="34" charset="-122"/>
                <a:ea typeface="微软雅黑" panose="020B0503020204020204" pitchFamily="34" charset="-122"/>
              </a:rPr>
              <a:t>国家医保药品目录调整申报</a:t>
            </a:r>
          </a:p>
        </p:txBody>
      </p:sp>
    </p:spTree>
    <p:extLst>
      <p:ext uri="{BB962C8B-B14F-4D97-AF65-F5344CB8AC3E}">
        <p14:creationId xmlns:p14="http://schemas.microsoft.com/office/powerpoint/2010/main" val="1202063765"/>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 id="2147483771" r:id="rId12"/>
    <p:sldLayoutId id="2147483772" r:id="rId13"/>
    <p:sldLayoutId id="2147483773" r:id="rId14"/>
    <p:sldLayoutId id="2147483774" r:id="rId15"/>
    <p:sldLayoutId id="2147483775" r:id="rId16"/>
    <p:sldLayoutId id="2147483776" r:id="rId17"/>
    <p:sldLayoutId id="2147483777" r:id="rId18"/>
    <p:sldLayoutId id="2147483778" r:id="rId19"/>
    <p:sldLayoutId id="2147483779" r:id="rId20"/>
    <p:sldLayoutId id="2147483780" r:id="rId21"/>
    <p:sldLayoutId id="2147483781" r:id="rId22"/>
    <p:sldLayoutId id="2147483782" r:id="rId23"/>
    <p:sldLayoutId id="2147483783" r:id="rId24"/>
    <p:sldLayoutId id="2147483784" r:id="rId25"/>
    <p:sldLayoutId id="2147483785" r:id="rId26"/>
    <p:sldLayoutId id="2147483786" r:id="rId27"/>
    <p:sldLayoutId id="2147483787" r:id="rId28"/>
    <p:sldLayoutId id="2147483788" r:id="rId29"/>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3.emf"/><Relationship Id="rId5" Type="http://schemas.openxmlformats.org/officeDocument/2006/relationships/oleObject" Target="../embeddings/oleObject4.bin"/><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8.xml"/><Relationship Id="rId1" Type="http://schemas.openxmlformats.org/officeDocument/2006/relationships/tags" Target="../tags/tag12.xml"/><Relationship Id="rId5" Type="http://schemas.openxmlformats.org/officeDocument/2006/relationships/image" Target="../media/image4.emf"/><Relationship Id="rId4" Type="http://schemas.openxmlformats.org/officeDocument/2006/relationships/oleObject" Target="../embeddings/oleObject5.bin"/></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8.xml"/><Relationship Id="rId1" Type="http://schemas.openxmlformats.org/officeDocument/2006/relationships/tags" Target="../tags/tag13.x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oleObject" Target="../embeddings/oleObject6.bin"/></Relationships>
</file>

<file path=ppt/slides/_rels/slide4.xml.rels><?xml version="1.0" encoding="UTF-8" standalone="yes"?>
<Relationships xmlns="http://schemas.openxmlformats.org/package/2006/relationships"><Relationship Id="rId2" Type="http://schemas.openxmlformats.org/officeDocument/2006/relationships/hyperlink" Target="http://dx.doi.org/10.1016/S2215-0366(18)30269-4" TargetMode="External"/><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8.xml"/><Relationship Id="rId1" Type="http://schemas.openxmlformats.org/officeDocument/2006/relationships/tags" Target="../tags/tag14.xml"/><Relationship Id="rId5" Type="http://schemas.openxmlformats.org/officeDocument/2006/relationships/image" Target="../media/image4.emf"/><Relationship Id="rId4" Type="http://schemas.openxmlformats.org/officeDocument/2006/relationships/oleObject" Target="../embeddings/oleObject7.bin"/></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8.xml"/><Relationship Id="rId1" Type="http://schemas.openxmlformats.org/officeDocument/2006/relationships/tags" Target="../tags/tag15.xml"/><Relationship Id="rId4" Type="http://schemas.openxmlformats.org/officeDocument/2006/relationships/image" Target="../media/image4.emf"/></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8.xml"/><Relationship Id="rId1" Type="http://schemas.openxmlformats.org/officeDocument/2006/relationships/tags" Target="../tags/tag16.xml"/><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8.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2717275481"/>
              </p:ext>
            </p:ext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name="think-cell 幻灯片" r:id="rId5" imgW="5715" imgH="5715" progId="TCLayout.ActiveDocument.1">
                  <p:embed/>
                </p:oleObj>
              </mc:Choice>
              <mc:Fallback>
                <p:oleObj name="think-cell 幻灯片" r:id="rId5" imgW="5715" imgH="5715" progId="TCLayout.ActiveDocument.1">
                  <p:embed/>
                  <p:pic>
                    <p:nvPicPr>
                      <p:cNvPr id="3" name="Object 2" hidden="1"/>
                      <p:cNvPicPr/>
                      <p:nvPr/>
                    </p:nvPicPr>
                    <p:blipFill>
                      <a:blip r:embed="rId6"/>
                      <a:stretch>
                        <a:fillRect/>
                      </a:stretch>
                    </p:blipFill>
                    <p:spPr>
                      <a:xfrm>
                        <a:off x="1589" y="1589"/>
                        <a:ext cx="1588" cy="1588"/>
                      </a:xfrm>
                      <a:prstGeom prst="rect">
                        <a:avLst/>
                      </a:prstGeom>
                    </p:spPr>
                  </p:pic>
                </p:oleObj>
              </mc:Fallback>
            </mc:AlternateContent>
          </a:graphicData>
        </a:graphic>
      </p:graphicFrame>
      <p:sp>
        <p:nvSpPr>
          <p:cNvPr id="2" name="Rectangle 1" hidden="1"/>
          <p:cNvSpPr/>
          <p:nvPr>
            <p:custDataLst>
              <p:tags r:id="rId2"/>
            </p:custDataLst>
          </p:nvPr>
        </p:nvSpPr>
        <p:spPr>
          <a:xfrm>
            <a:off x="1" y="1"/>
            <a:ext cx="158750" cy="1587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numCol="1" spcCol="0" rtlCol="0" anchor="ctr" anchorCtr="0">
            <a:noAutofit/>
          </a:bodyPr>
          <a:lstStyle/>
          <a:p>
            <a:pPr algn="ctr" defTabSz="457200">
              <a:lnSpc>
                <a:spcPct val="90000"/>
              </a:lnSpc>
              <a:spcBef>
                <a:spcPct val="0"/>
              </a:spcBef>
              <a:spcAft>
                <a:spcPct val="0"/>
              </a:spcAft>
            </a:pPr>
            <a:endParaRPr lang="en-GB" sz="2600" b="1" dirty="0">
              <a:solidFill>
                <a:srgbClr val="FFFFFF"/>
              </a:solidFill>
              <a:latin typeface="Calibri" panose="020F0502020204030204" pitchFamily="34" charset="0"/>
              <a:ea typeface="+mj-ea"/>
              <a:cs typeface="Calibri" panose="020F0502020204030204" pitchFamily="34" charset="0"/>
              <a:sym typeface="Calibri" panose="020F0502020204030204" pitchFamily="34" charset="0"/>
            </a:endParaRPr>
          </a:p>
        </p:txBody>
      </p:sp>
      <p:sp>
        <p:nvSpPr>
          <p:cNvPr id="15" name="タイトル 6">
            <a:extLst>
              <a:ext uri="{FF2B5EF4-FFF2-40B4-BE49-F238E27FC236}">
                <a16:creationId xmlns:a16="http://schemas.microsoft.com/office/drawing/2014/main" id="{C212AD19-9D48-2232-9519-992A0ED161F5}"/>
              </a:ext>
            </a:extLst>
          </p:cNvPr>
          <p:cNvSpPr txBox="1">
            <a:spLocks/>
          </p:cNvSpPr>
          <p:nvPr/>
        </p:nvSpPr>
        <p:spPr>
          <a:xfrm>
            <a:off x="72846" y="321523"/>
            <a:ext cx="6822759" cy="341030"/>
          </a:xfrm>
          <a:prstGeom prst="rect">
            <a:avLst/>
          </a:prstGeom>
        </p:spPr>
        <p:txBody>
          <a:bodyPr vert="horz"/>
          <a:lstStyle>
            <a:lvl1pPr algn="l" defTabSz="457200" rtl="0" eaLnBrk="1" latinLnBrk="0" hangingPunct="1">
              <a:lnSpc>
                <a:spcPct val="90000"/>
              </a:lnSpc>
              <a:spcBef>
                <a:spcPct val="0"/>
              </a:spcBef>
              <a:buNone/>
              <a:defRPr sz="2800" b="1" kern="1200" baseline="0">
                <a:solidFill>
                  <a:srgbClr val="FFFFFF"/>
                </a:solidFill>
                <a:latin typeface="Arial" panose="020B0604020202020204" pitchFamily="34" charset="0"/>
                <a:ea typeface="+mj-ea"/>
                <a:cs typeface="Arial" panose="020B0604020202020204" pitchFamily="34" charset="0"/>
              </a:defRPr>
            </a:lvl1pPr>
          </a:lstStyle>
          <a:p>
            <a:pPr>
              <a:spcBef>
                <a:spcPts val="200"/>
              </a:spcBef>
              <a:spcAft>
                <a:spcPts val="200"/>
              </a:spcAft>
            </a:pPr>
            <a:r>
              <a:rPr lang="en-US" altLang="zh-CN" sz="2000" dirty="0">
                <a:solidFill>
                  <a:schemeClr val="tx1"/>
                </a:solidFill>
                <a:latin typeface="微软雅黑" panose="020B0503020204020204" pitchFamily="34" charset="-122"/>
                <a:ea typeface="微软雅黑" panose="020B0503020204020204" pitchFamily="34" charset="-122"/>
                <a:cs typeface="Calibri" panose="020F0502020204030204" pitchFamily="34" charset="0"/>
              </a:rPr>
              <a:t>2025</a:t>
            </a:r>
            <a:r>
              <a:rPr lang="zh-CN" altLang="en-US" sz="2000" dirty="0">
                <a:solidFill>
                  <a:schemeClr val="tx1"/>
                </a:solidFill>
                <a:latin typeface="微软雅黑" panose="020B0503020204020204" pitchFamily="34" charset="-122"/>
                <a:ea typeface="微软雅黑" panose="020B0503020204020204" pitchFamily="34" charset="-122"/>
                <a:cs typeface="Calibri" panose="020F0502020204030204" pitchFamily="34" charset="0"/>
              </a:rPr>
              <a:t>国家医保药品目录调整申报资料摘要幻灯</a:t>
            </a:r>
            <a:endParaRPr lang="en-US" altLang="zh-CN" sz="2000" dirty="0">
              <a:solidFill>
                <a:schemeClr val="tx1"/>
              </a:solidFill>
              <a:latin typeface="微软雅黑" panose="020B0503020204020204" pitchFamily="34" charset="-122"/>
              <a:ea typeface="微软雅黑" panose="020B0503020204020204" pitchFamily="34" charset="-122"/>
              <a:cs typeface="Calibri" panose="020F0502020204030204" pitchFamily="34" charset="0"/>
            </a:endParaRPr>
          </a:p>
          <a:p>
            <a:pPr>
              <a:spcBef>
                <a:spcPts val="200"/>
              </a:spcBef>
              <a:spcAft>
                <a:spcPts val="200"/>
              </a:spcAft>
            </a:pPr>
            <a:br>
              <a:rPr lang="en-GB" altLang="ja-JP" sz="2000" dirty="0">
                <a:solidFill>
                  <a:schemeClr val="tx1"/>
                </a:solidFill>
                <a:latin typeface="微软雅黑" panose="020B0503020204020204" pitchFamily="34" charset="-122"/>
                <a:ea typeface="微软雅黑" panose="020B0503020204020204" pitchFamily="34" charset="-122"/>
                <a:cs typeface="Calibri" panose="020F0502020204030204" pitchFamily="34" charset="0"/>
              </a:rPr>
            </a:br>
            <a:br>
              <a:rPr lang="en-GB" altLang="ja-JP" sz="2000" dirty="0">
                <a:solidFill>
                  <a:schemeClr val="tx1"/>
                </a:solidFill>
                <a:latin typeface="微软雅黑" panose="020B0503020204020204" pitchFamily="34" charset="-122"/>
                <a:ea typeface="微软雅黑" panose="020B0503020204020204" pitchFamily="34" charset="-122"/>
                <a:cs typeface="Calibri" panose="020F0502020204030204" pitchFamily="34" charset="0"/>
              </a:rPr>
            </a:br>
            <a:br>
              <a:rPr lang="en-GB" altLang="ja-JP" sz="2400" dirty="0">
                <a:latin typeface="微软雅黑" panose="020B0503020204020204" pitchFamily="34" charset="-122"/>
                <a:ea typeface="微软雅黑" panose="020B0503020204020204" pitchFamily="34" charset="-122"/>
                <a:cs typeface="Calibri" panose="020F0502020204030204" pitchFamily="34" charset="0"/>
              </a:rPr>
            </a:br>
            <a:endParaRPr lang="ja-JP" altLang="en-US" sz="3200" i="1" dirty="0">
              <a:solidFill>
                <a:schemeClr val="tx1"/>
              </a:solidFill>
              <a:latin typeface="微软雅黑" panose="020B0503020204020204" pitchFamily="34" charset="-122"/>
              <a:ea typeface="微软雅黑" panose="020B0503020204020204" pitchFamily="34" charset="-122"/>
              <a:cs typeface="Calibri" panose="020F0502020204030204" pitchFamily="34" charset="0"/>
            </a:endParaRPr>
          </a:p>
        </p:txBody>
      </p:sp>
      <p:sp>
        <p:nvSpPr>
          <p:cNvPr id="4" name="文本占位符 11">
            <a:extLst>
              <a:ext uri="{FF2B5EF4-FFF2-40B4-BE49-F238E27FC236}">
                <a16:creationId xmlns:a16="http://schemas.microsoft.com/office/drawing/2014/main" id="{88D4A9F2-0FE4-FA45-448C-C2E69214889F}"/>
              </a:ext>
            </a:extLst>
          </p:cNvPr>
          <p:cNvSpPr txBox="1">
            <a:spLocks/>
          </p:cNvSpPr>
          <p:nvPr/>
        </p:nvSpPr>
        <p:spPr>
          <a:xfrm>
            <a:off x="764119" y="1589266"/>
            <a:ext cx="7725626" cy="1720161"/>
          </a:xfrm>
          <a:prstGeom prst="rect">
            <a:avLst/>
          </a:prstGeom>
        </p:spPr>
        <p:txBody>
          <a:bodyPr/>
          <a:lst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0" indent="0">
              <a:lnSpc>
                <a:spcPct val="120000"/>
              </a:lnSpc>
              <a:buNone/>
            </a:pPr>
            <a:endParaRPr lang="en-US" altLang="zh-CN" dirty="0">
              <a:solidFill>
                <a:srgbClr val="FFFFFF"/>
              </a:solidFill>
              <a:latin typeface="微软雅黑" panose="020B0503020204020204" pitchFamily="34" charset="-122"/>
              <a:ea typeface="微软雅黑" panose="020B0503020204020204" pitchFamily="34" charset="-122"/>
            </a:endParaRPr>
          </a:p>
        </p:txBody>
      </p:sp>
      <p:sp>
        <p:nvSpPr>
          <p:cNvPr id="5" name="Text Placeholder 8">
            <a:extLst>
              <a:ext uri="{FF2B5EF4-FFF2-40B4-BE49-F238E27FC236}">
                <a16:creationId xmlns:a16="http://schemas.microsoft.com/office/drawing/2014/main" id="{59AFFC5A-B499-78AA-548D-A31033500134}"/>
              </a:ext>
            </a:extLst>
          </p:cNvPr>
          <p:cNvSpPr txBox="1">
            <a:spLocks/>
          </p:cNvSpPr>
          <p:nvPr/>
        </p:nvSpPr>
        <p:spPr>
          <a:xfrm>
            <a:off x="5617412" y="4300448"/>
            <a:ext cx="3334309" cy="779947"/>
          </a:xfrm>
          <a:prstGeom prst="rect">
            <a:avLst/>
          </a:prstGeom>
        </p:spPr>
        <p:txBody>
          <a:bodyPr anchor="ctr"/>
          <a:lstStyle>
            <a:lvl1pPr marL="0" indent="0" algn="ctr" defTabSz="914400" rtl="0" eaLnBrk="1" fontAlgn="auto" latinLnBrk="0" hangingPunct="1">
              <a:lnSpc>
                <a:spcPct val="130000"/>
              </a:lnSpc>
              <a:spcBef>
                <a:spcPts val="0"/>
              </a:spcBef>
              <a:spcAft>
                <a:spcPts val="1000"/>
              </a:spcAft>
              <a:buFont typeface="Arial" panose="020B0604020202020204" pitchFamily="34" charset="0"/>
              <a:buNone/>
              <a:defRPr sz="3200" b="1" u="none" strike="noStrike" kern="1200" cap="none" spc="150" normalizeH="0" baseline="0">
                <a:solidFill>
                  <a:srgbClr val="424B9D"/>
                </a:solidFill>
                <a:uFillTx/>
                <a:latin typeface="微软雅黑" panose="020B0503020204020204" pitchFamily="34" charset="-122"/>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zh-CN" altLang="en-US" sz="1400" dirty="0">
                <a:solidFill>
                  <a:srgbClr val="FFFFFF"/>
                </a:solidFill>
                <a:cs typeface="Arial" panose="020B0604020202020204" pitchFamily="34" charset="0"/>
              </a:rPr>
              <a:t>祐儿医药科技（上海）有限公司</a:t>
            </a:r>
            <a:endParaRPr lang="en-US" altLang="zh-CN" sz="1400" dirty="0">
              <a:solidFill>
                <a:srgbClr val="FFFFFF"/>
              </a:solidFill>
              <a:cs typeface="Arial" panose="020B0604020202020204" pitchFamily="34" charset="0"/>
            </a:endParaRPr>
          </a:p>
        </p:txBody>
      </p:sp>
      <p:sp>
        <p:nvSpPr>
          <p:cNvPr id="9" name="标题 8">
            <a:extLst>
              <a:ext uri="{FF2B5EF4-FFF2-40B4-BE49-F238E27FC236}">
                <a16:creationId xmlns:a16="http://schemas.microsoft.com/office/drawing/2014/main" id="{487B6345-FFB8-6196-D710-C933C33B385B}"/>
              </a:ext>
            </a:extLst>
          </p:cNvPr>
          <p:cNvSpPr>
            <a:spLocks noGrp="1"/>
          </p:cNvSpPr>
          <p:nvPr>
            <p:ph type="title"/>
          </p:nvPr>
        </p:nvSpPr>
        <p:spPr>
          <a:xfrm>
            <a:off x="2008045" y="1846720"/>
            <a:ext cx="6822759" cy="1270993"/>
          </a:xfrm>
        </p:spPr>
        <p:txBody>
          <a:bodyPr/>
          <a:lstStyle/>
          <a:p>
            <a:r>
              <a:rPr lang="zh-CN" altLang="en-US" sz="2400" dirty="0">
                <a:solidFill>
                  <a:schemeClr val="accent5">
                    <a:lumMod val="60000"/>
                    <a:lumOff val="40000"/>
                  </a:schemeClr>
                </a:solidFill>
                <a:latin typeface="微软雅黑" panose="020B0503020204020204" pitchFamily="34" charset="-122"/>
                <a:ea typeface="微软雅黑" panose="020B0503020204020204" pitchFamily="34" charset="-122"/>
              </a:rPr>
              <a:t>盐酸哌甲酯缓释干混悬剂（优宁睿</a:t>
            </a:r>
            <a:r>
              <a:rPr lang="en-US" altLang="zh-CN" sz="2400" baseline="30000" dirty="0">
                <a:solidFill>
                  <a:schemeClr val="accent5">
                    <a:lumMod val="60000"/>
                    <a:lumOff val="40000"/>
                  </a:schemeClr>
                </a:solidFill>
                <a:latin typeface="微软雅黑" panose="020B0503020204020204" pitchFamily="34" charset="-122"/>
                <a:ea typeface="微软雅黑" panose="020B0503020204020204" pitchFamily="34" charset="-122"/>
              </a:rPr>
              <a:t>®</a:t>
            </a:r>
            <a:r>
              <a:rPr lang="zh-CN" altLang="en-US" sz="2400" dirty="0">
                <a:solidFill>
                  <a:schemeClr val="accent5">
                    <a:lumMod val="60000"/>
                    <a:lumOff val="40000"/>
                  </a:schemeClr>
                </a:solidFill>
                <a:latin typeface="微软雅黑" panose="020B0503020204020204" pitchFamily="34" charset="-122"/>
                <a:ea typeface="微软雅黑" panose="020B0503020204020204" pitchFamily="34" charset="-122"/>
              </a:rPr>
              <a:t>）</a:t>
            </a:r>
            <a:br>
              <a:rPr lang="en-US" altLang="zh-CN" sz="2400" dirty="0">
                <a:solidFill>
                  <a:schemeClr val="accent5">
                    <a:lumMod val="60000"/>
                    <a:lumOff val="40000"/>
                  </a:schemeClr>
                </a:solidFill>
                <a:latin typeface="微软雅黑" panose="020B0503020204020204" pitchFamily="34" charset="-122"/>
                <a:ea typeface="微软雅黑" panose="020B0503020204020204" pitchFamily="34" charset="-122"/>
              </a:rPr>
            </a:br>
            <a:endParaRPr lang="zh-CN" altLang="en-US" sz="2400" dirty="0">
              <a:solidFill>
                <a:schemeClr val="accent5">
                  <a:lumMod val="60000"/>
                  <a:lumOff val="40000"/>
                </a:schemeClr>
              </a:solidFill>
              <a:latin typeface="微软雅黑" panose="020B0503020204020204" pitchFamily="34" charset="-122"/>
              <a:ea typeface="微软雅黑" panose="020B0503020204020204" pitchFamily="34" charset="-122"/>
            </a:endParaRPr>
          </a:p>
        </p:txBody>
      </p:sp>
      <p:sp>
        <p:nvSpPr>
          <p:cNvPr id="8" name="文本框 7">
            <a:extLst>
              <a:ext uri="{FF2B5EF4-FFF2-40B4-BE49-F238E27FC236}">
                <a16:creationId xmlns:a16="http://schemas.microsoft.com/office/drawing/2014/main" id="{4DB4B57A-D01E-0C35-12B6-39113220C99B}"/>
              </a:ext>
            </a:extLst>
          </p:cNvPr>
          <p:cNvSpPr txBox="1"/>
          <p:nvPr/>
        </p:nvSpPr>
        <p:spPr>
          <a:xfrm>
            <a:off x="614452" y="2558898"/>
            <a:ext cx="8024959" cy="846386"/>
          </a:xfrm>
          <a:prstGeom prst="rect">
            <a:avLst/>
          </a:prstGeom>
          <a:noFill/>
        </p:spPr>
        <p:txBody>
          <a:bodyPr wrap="square">
            <a:spAutoFit/>
          </a:bodyPr>
          <a:lstStyle/>
          <a:p>
            <a:pPr algn="ctr">
              <a:spcBef>
                <a:spcPts val="600"/>
              </a:spcBef>
            </a:pPr>
            <a:r>
              <a:rPr lang="zh-CN" altLang="en-US" sz="2000" b="1" dirty="0">
                <a:solidFill>
                  <a:srgbClr val="FFFFFF"/>
                </a:solidFill>
                <a:latin typeface="微软雅黑" panose="020B0503020204020204" pitchFamily="34" charset="-122"/>
                <a:ea typeface="微软雅黑" panose="020B0503020204020204" pitchFamily="34" charset="-122"/>
                <a:cs typeface="Arial" panose="020B0604020202020204" pitchFamily="34" charset="0"/>
              </a:rPr>
              <a:t>治疗</a:t>
            </a:r>
            <a:r>
              <a:rPr lang="en-US" altLang="zh-CN" sz="2000" b="1" dirty="0">
                <a:solidFill>
                  <a:srgbClr val="FFFFFF"/>
                </a:solidFill>
                <a:latin typeface="微软雅黑" panose="020B0503020204020204" pitchFamily="34" charset="-122"/>
                <a:ea typeface="微软雅黑" panose="020B0503020204020204" pitchFamily="34" charset="-122"/>
                <a:cs typeface="Arial" panose="020B0604020202020204" pitchFamily="34" charset="0"/>
              </a:rPr>
              <a:t>ADHD</a:t>
            </a:r>
            <a:r>
              <a:rPr lang="zh-CN" altLang="en-US" sz="2000" b="1" dirty="0">
                <a:solidFill>
                  <a:srgbClr val="FFFFFF"/>
                </a:solidFill>
                <a:latin typeface="微软雅黑" panose="020B0503020204020204" pitchFamily="34" charset="-122"/>
                <a:ea typeface="微软雅黑" panose="020B0503020204020204" pitchFamily="34" charset="-122"/>
                <a:cs typeface="Arial" panose="020B0604020202020204" pitchFamily="34" charset="0"/>
              </a:rPr>
              <a:t>一线药物哌甲酯的 </a:t>
            </a:r>
            <a:r>
              <a:rPr lang="zh-CN" altLang="en-US" sz="2400" b="1" i="1" dirty="0">
                <a:solidFill>
                  <a:srgbClr val="FFFF00"/>
                </a:solidFill>
                <a:latin typeface="微软雅黑" panose="020B0503020204020204" pitchFamily="34" charset="-122"/>
                <a:ea typeface="微软雅黑" panose="020B0503020204020204" pitchFamily="34" charset="-122"/>
                <a:cs typeface="Calibri" panose="020F0502020204030204" pitchFamily="34" charset="0"/>
              </a:rPr>
              <a:t>全球唯一缓释液体 </a:t>
            </a:r>
            <a:r>
              <a:rPr lang="zh-CN" altLang="en-US" sz="2000" b="1" dirty="0">
                <a:solidFill>
                  <a:srgbClr val="FFFFFF"/>
                </a:solidFill>
                <a:latin typeface="微软雅黑" panose="020B0503020204020204" pitchFamily="34" charset="-122"/>
                <a:ea typeface="微软雅黑" panose="020B0503020204020204" pitchFamily="34" charset="-122"/>
                <a:cs typeface="Arial" panose="020B0604020202020204" pitchFamily="34" charset="0"/>
              </a:rPr>
              <a:t>剂型</a:t>
            </a:r>
            <a:endParaRPr lang="en-US" altLang="zh-CN" sz="2000" b="1" dirty="0">
              <a:solidFill>
                <a:srgbClr val="FFFFFF"/>
              </a:solidFill>
              <a:latin typeface="微软雅黑" panose="020B0503020204020204" pitchFamily="34" charset="-122"/>
              <a:ea typeface="微软雅黑" panose="020B0503020204020204" pitchFamily="34" charset="-122"/>
              <a:cs typeface="Arial" panose="020B0604020202020204" pitchFamily="34" charset="0"/>
            </a:endParaRPr>
          </a:p>
          <a:p>
            <a:pPr algn="ctr">
              <a:spcBef>
                <a:spcPts val="600"/>
              </a:spcBef>
            </a:pPr>
            <a:r>
              <a:rPr lang="zh-CN" altLang="en-US" sz="2000" b="1" dirty="0">
                <a:solidFill>
                  <a:srgbClr val="FFFFFF"/>
                </a:solidFill>
                <a:latin typeface="微软雅黑" panose="020B0503020204020204" pitchFamily="34" charset="-122"/>
                <a:ea typeface="微软雅黑" panose="020B0503020204020204" pitchFamily="34" charset="-122"/>
                <a:cs typeface="Arial" panose="020B0604020202020204" pitchFamily="34" charset="0"/>
              </a:rPr>
              <a:t>填补目录空白、灵活调整剂量的</a:t>
            </a:r>
            <a:r>
              <a:rPr lang="zh-CN" altLang="en-US" sz="2000" b="1" dirty="0">
                <a:solidFill>
                  <a:schemeClr val="accent5">
                    <a:lumMod val="60000"/>
                    <a:lumOff val="40000"/>
                  </a:schemeClr>
                </a:solidFill>
                <a:latin typeface="微软雅黑" panose="020B0503020204020204" pitchFamily="34" charset="-122"/>
                <a:ea typeface="微软雅黑" panose="020B0503020204020204" pitchFamily="34" charset="-122"/>
                <a:cs typeface="Arial" panose="020B0604020202020204" pitchFamily="34" charset="0"/>
              </a:rPr>
              <a:t>儿童适宜剂型</a:t>
            </a:r>
            <a:r>
              <a:rPr lang="zh-CN" altLang="en-US" sz="2000" b="1" dirty="0">
                <a:solidFill>
                  <a:srgbClr val="FFFFFF"/>
                </a:solidFill>
                <a:latin typeface="微软雅黑" panose="020B0503020204020204" pitchFamily="34" charset="-122"/>
                <a:ea typeface="微软雅黑" panose="020B0503020204020204" pitchFamily="34" charset="-122"/>
                <a:cs typeface="Arial" panose="020B0604020202020204" pitchFamily="34" charset="0"/>
              </a:rPr>
              <a:t>、提高长期治疗依从性</a:t>
            </a:r>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FDE54E7C-5F56-7AD5-53A1-3785389B5BDB}"/>
              </a:ext>
            </a:extLst>
          </p:cNvPr>
          <p:cNvSpPr>
            <a:spLocks noGrp="1"/>
          </p:cNvSpPr>
          <p:nvPr>
            <p:ph type="title"/>
          </p:nvPr>
        </p:nvSpPr>
        <p:spPr/>
        <p:txBody>
          <a:bodyPr/>
          <a:lstStyle/>
          <a:p>
            <a:r>
              <a:rPr lang="zh-CN" altLang="en-US" sz="1600" dirty="0">
                <a:latin typeface="微软雅黑" panose="020B0503020204020204" pitchFamily="34" charset="-122"/>
                <a:ea typeface="微软雅黑" panose="020B0503020204020204" pitchFamily="34" charset="-122"/>
              </a:rPr>
              <a:t>全球唯一哌甲酯缓释液体剂型，采用全球独有的</a:t>
            </a:r>
            <a:r>
              <a:rPr lang="en-US" altLang="zh-CN" sz="1600" dirty="0">
                <a:latin typeface="微软雅黑" panose="020B0503020204020204" pitchFamily="34" charset="-122"/>
                <a:ea typeface="微软雅黑" panose="020B0503020204020204" pitchFamily="34" charset="-122"/>
              </a:rPr>
              <a:t>Liqui XR</a:t>
            </a:r>
            <a:r>
              <a:rPr lang="en-US" altLang="zh-CN" sz="1800" b="1" baseline="30000" dirty="0">
                <a:effectLst/>
                <a:latin typeface="Times New Roman" panose="02020603050405020304" pitchFamily="18" charset="0"/>
                <a:ea typeface="宋体" panose="02010600030101010101" pitchFamily="2" charset="-122"/>
              </a:rPr>
              <a:t>®</a:t>
            </a:r>
            <a:r>
              <a:rPr lang="zh-CN" altLang="en-US" sz="1600" dirty="0">
                <a:latin typeface="微软雅黑" panose="020B0503020204020204" pitchFamily="34" charset="-122"/>
                <a:ea typeface="微软雅黑" panose="020B0503020204020204" pitchFamily="34" charset="-122"/>
              </a:rPr>
              <a:t>专利缓释技术</a:t>
            </a:r>
            <a:br>
              <a:rPr lang="en-US" altLang="zh-CN" sz="1600" dirty="0">
                <a:latin typeface="微软雅黑" panose="020B0503020204020204" pitchFamily="34" charset="-122"/>
                <a:ea typeface="微软雅黑" panose="020B0503020204020204" pitchFamily="34" charset="-122"/>
              </a:rPr>
            </a:br>
            <a:br>
              <a:rPr lang="zh-CN" altLang="en-US" dirty="0"/>
            </a:br>
            <a:endParaRPr lang="zh-CN" altLang="en-US" dirty="0"/>
          </a:p>
        </p:txBody>
      </p:sp>
      <p:sp>
        <p:nvSpPr>
          <p:cNvPr id="3" name="矩形 2">
            <a:extLst>
              <a:ext uri="{FF2B5EF4-FFF2-40B4-BE49-F238E27FC236}">
                <a16:creationId xmlns:a16="http://schemas.microsoft.com/office/drawing/2014/main" id="{0E3470A0-A797-D66C-2438-BFC67C97DAA5}"/>
              </a:ext>
            </a:extLst>
          </p:cNvPr>
          <p:cNvSpPr/>
          <p:nvPr/>
        </p:nvSpPr>
        <p:spPr>
          <a:xfrm>
            <a:off x="7566660" y="0"/>
            <a:ext cx="1577340" cy="266700"/>
          </a:xfrm>
          <a:prstGeom prst="rect">
            <a:avLst/>
          </a:prstGeom>
          <a:solidFill>
            <a:schemeClr val="accent5">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sz="1400" dirty="0">
                <a:latin typeface="微软雅黑" panose="020B0503020204020204" pitchFamily="34" charset="-122"/>
                <a:ea typeface="微软雅黑" panose="020B0503020204020204" pitchFamily="34" charset="-122"/>
              </a:rPr>
              <a:t>创新性</a:t>
            </a:r>
          </a:p>
        </p:txBody>
      </p:sp>
      <p:sp>
        <p:nvSpPr>
          <p:cNvPr id="7" name="Rectangle 34">
            <a:extLst>
              <a:ext uri="{FF2B5EF4-FFF2-40B4-BE49-F238E27FC236}">
                <a16:creationId xmlns:a16="http://schemas.microsoft.com/office/drawing/2014/main" id="{F5B1E4A3-B381-7D15-2E80-726DAD1A2BCA}"/>
              </a:ext>
            </a:extLst>
          </p:cNvPr>
          <p:cNvSpPr/>
          <p:nvPr/>
        </p:nvSpPr>
        <p:spPr bwMode="gray">
          <a:xfrm>
            <a:off x="377580" y="927452"/>
            <a:ext cx="2052000" cy="320040"/>
          </a:xfrm>
          <a:prstGeom prst="rect">
            <a:avLst/>
          </a:prstGeom>
          <a:solidFill>
            <a:srgbClr val="00A3E0"/>
          </a:solidFill>
          <a:ln w="38100" cap="flat" cmpd="sng" algn="ctr">
            <a:solidFill>
              <a:srgbClr val="FFFFFF"/>
            </a:solidFill>
            <a:prstDash val="solid"/>
          </a:ln>
          <a:effectLst>
            <a:outerShdw blurRad="40000" dist="20000" dir="5400000" rotWithShape="0">
              <a:srgbClr val="000000">
                <a:alpha val="38000"/>
              </a:srgbClr>
            </a:outerShdw>
          </a:effectLst>
        </p:spPr>
        <p:txBody>
          <a:bodyPr anchor="ctr"/>
          <a:lstStyle/>
          <a:p>
            <a:pPr algn="ctr" defTabSz="914400">
              <a:defRPr/>
            </a:pPr>
            <a:r>
              <a:rPr lang="zh-CN" altLang="en-US" sz="1200" b="1" kern="0" dirty="0">
                <a:solidFill>
                  <a:srgbClr val="FFFFFF"/>
                </a:solidFill>
                <a:latin typeface="微软雅黑" panose="020B0503020204020204" pitchFamily="34" charset="-122"/>
                <a:ea typeface="微软雅黑" panose="020B0503020204020204" pitchFamily="34" charset="-122"/>
                <a:cs typeface="Calibri" panose="020F0502020204030204" pitchFamily="34" charset="0"/>
              </a:rPr>
              <a:t>产品创新</a:t>
            </a:r>
            <a:endParaRPr lang="en-US" sz="1200" b="1" kern="0" dirty="0">
              <a:solidFill>
                <a:srgbClr val="FFFFFF"/>
              </a:solidFill>
              <a:latin typeface="微软雅黑" panose="020B0503020204020204" pitchFamily="34" charset="-122"/>
              <a:ea typeface="微软雅黑" panose="020B0503020204020204" pitchFamily="34" charset="-122"/>
              <a:cs typeface="Calibri" panose="020F0502020204030204" pitchFamily="34" charset="0"/>
            </a:endParaRPr>
          </a:p>
        </p:txBody>
      </p:sp>
      <p:sp>
        <p:nvSpPr>
          <p:cNvPr id="8" name="Rectangle 35">
            <a:extLst>
              <a:ext uri="{FF2B5EF4-FFF2-40B4-BE49-F238E27FC236}">
                <a16:creationId xmlns:a16="http://schemas.microsoft.com/office/drawing/2014/main" id="{520FB064-0585-C483-ECB9-0800DFC51D4C}"/>
              </a:ext>
            </a:extLst>
          </p:cNvPr>
          <p:cNvSpPr>
            <a:spLocks noChangeArrowheads="1"/>
          </p:cNvSpPr>
          <p:nvPr/>
        </p:nvSpPr>
        <p:spPr bwMode="gray">
          <a:xfrm>
            <a:off x="377580" y="1285694"/>
            <a:ext cx="4194420" cy="1128818"/>
          </a:xfrm>
          <a:prstGeom prst="rect">
            <a:avLst/>
          </a:prstGeom>
          <a:solidFill>
            <a:schemeClr val="bg1">
              <a:lumMod val="95000"/>
            </a:schemeClr>
          </a:solidFill>
          <a:ln w="19050" cap="rnd">
            <a:noFill/>
            <a:miter lim="800000"/>
            <a:headEnd/>
            <a:tailEnd/>
          </a:ln>
        </p:spPr>
        <p:txBody>
          <a:bodyPr anchor="ctr"/>
          <a:lstStyle>
            <a:lvl1pPr marL="171450" indent="-17145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indent="0" algn="ctr" defTabSz="914400" fontAlgn="base">
              <a:spcBef>
                <a:spcPct val="0"/>
              </a:spcBef>
              <a:spcAft>
                <a:spcPct val="0"/>
              </a:spcAft>
            </a:pPr>
            <a:endParaRPr lang="en-US" altLang="zh-CN" sz="1200" b="1" kern="0" dirty="0">
              <a:solidFill>
                <a:srgbClr val="646464">
                  <a:lumMod val="50000"/>
                </a:srgbClr>
              </a:solidFill>
              <a:latin typeface="Arial"/>
              <a:ea typeface="楷体"/>
              <a:cs typeface="Calibri" pitchFamily="34" charset="0"/>
            </a:endParaRPr>
          </a:p>
        </p:txBody>
      </p:sp>
      <p:sp>
        <p:nvSpPr>
          <p:cNvPr id="9" name="Rectangle 35">
            <a:extLst>
              <a:ext uri="{FF2B5EF4-FFF2-40B4-BE49-F238E27FC236}">
                <a16:creationId xmlns:a16="http://schemas.microsoft.com/office/drawing/2014/main" id="{78D7458F-B80D-6D1D-8F64-D4A6A1D14E24}"/>
              </a:ext>
            </a:extLst>
          </p:cNvPr>
          <p:cNvSpPr>
            <a:spLocks noChangeArrowheads="1"/>
          </p:cNvSpPr>
          <p:nvPr/>
        </p:nvSpPr>
        <p:spPr bwMode="gray">
          <a:xfrm>
            <a:off x="344687" y="1263550"/>
            <a:ext cx="4194421" cy="1047442"/>
          </a:xfrm>
          <a:prstGeom prst="rect">
            <a:avLst/>
          </a:prstGeom>
          <a:solidFill>
            <a:schemeClr val="bg1">
              <a:lumMod val="95000"/>
            </a:schemeClr>
          </a:solidFill>
          <a:ln w="19050" cap="rnd">
            <a:noFill/>
            <a:miter lim="800000"/>
            <a:headEnd/>
            <a:tailEnd/>
          </a:ln>
        </p:spPr>
        <p:txBody>
          <a:bodyPr anchor="ctr"/>
          <a:lstStyle>
            <a:lvl1pPr marL="171450" indent="-17145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indent="0" algn="ctr" defTabSz="914400" fontAlgn="base">
              <a:spcBef>
                <a:spcPct val="0"/>
              </a:spcBef>
              <a:spcAft>
                <a:spcPct val="0"/>
              </a:spcAft>
            </a:pPr>
            <a:endParaRPr lang="en-US" altLang="zh-CN" sz="1200" b="1" kern="0" dirty="0">
              <a:solidFill>
                <a:srgbClr val="646464">
                  <a:lumMod val="50000"/>
                </a:srgbClr>
              </a:solidFill>
              <a:latin typeface="Arial"/>
              <a:ea typeface="楷体"/>
              <a:cs typeface="Calibri" pitchFamily="34" charset="0"/>
            </a:endParaRPr>
          </a:p>
        </p:txBody>
      </p:sp>
      <p:sp>
        <p:nvSpPr>
          <p:cNvPr id="10" name="Rectangle 34">
            <a:extLst>
              <a:ext uri="{FF2B5EF4-FFF2-40B4-BE49-F238E27FC236}">
                <a16:creationId xmlns:a16="http://schemas.microsoft.com/office/drawing/2014/main" id="{F2AFF4BF-3C85-6BA1-066A-C6C91D47B6E9}"/>
              </a:ext>
            </a:extLst>
          </p:cNvPr>
          <p:cNvSpPr/>
          <p:nvPr/>
        </p:nvSpPr>
        <p:spPr bwMode="gray">
          <a:xfrm>
            <a:off x="397460" y="2643753"/>
            <a:ext cx="2052000" cy="320040"/>
          </a:xfrm>
          <a:prstGeom prst="rect">
            <a:avLst/>
          </a:prstGeom>
          <a:solidFill>
            <a:srgbClr val="00A3E0"/>
          </a:solidFill>
          <a:ln w="38100" cap="flat" cmpd="sng" algn="ctr">
            <a:solidFill>
              <a:srgbClr val="FFFFFF"/>
            </a:solidFill>
            <a:prstDash val="solid"/>
          </a:ln>
          <a:effectLst>
            <a:outerShdw blurRad="40000" dist="20000" dir="5400000" rotWithShape="0">
              <a:srgbClr val="000000">
                <a:alpha val="38000"/>
              </a:srgbClr>
            </a:outerShdw>
          </a:effectLst>
        </p:spPr>
        <p:txBody>
          <a:bodyPr anchor="ctr"/>
          <a:lstStyle/>
          <a:p>
            <a:pPr algn="ctr" defTabSz="914400">
              <a:defRPr/>
            </a:pPr>
            <a:r>
              <a:rPr lang="zh-CN" altLang="en-US" sz="1200" b="1" kern="0" dirty="0">
                <a:solidFill>
                  <a:srgbClr val="FFFFFF"/>
                </a:solidFill>
                <a:latin typeface="微软雅黑" panose="020B0503020204020204" pitchFamily="34" charset="-122"/>
                <a:ea typeface="微软雅黑" panose="020B0503020204020204" pitchFamily="34" charset="-122"/>
                <a:cs typeface="Calibri" panose="020F0502020204030204" pitchFamily="34" charset="0"/>
              </a:rPr>
              <a:t>创新应用和探索</a:t>
            </a:r>
            <a:endParaRPr lang="en-US" sz="1200" b="1" kern="0" dirty="0">
              <a:solidFill>
                <a:srgbClr val="FFFFFF"/>
              </a:solidFill>
              <a:latin typeface="微软雅黑" panose="020B0503020204020204" pitchFamily="34" charset="-122"/>
              <a:ea typeface="微软雅黑" panose="020B0503020204020204" pitchFamily="34" charset="-122"/>
              <a:cs typeface="Calibri" panose="020F0502020204030204" pitchFamily="34" charset="0"/>
            </a:endParaRPr>
          </a:p>
        </p:txBody>
      </p:sp>
      <p:sp>
        <p:nvSpPr>
          <p:cNvPr id="11" name="Rectangle 35">
            <a:extLst>
              <a:ext uri="{FF2B5EF4-FFF2-40B4-BE49-F238E27FC236}">
                <a16:creationId xmlns:a16="http://schemas.microsoft.com/office/drawing/2014/main" id="{2BBD8EAB-1532-CA48-1D01-377334B3F001}"/>
              </a:ext>
            </a:extLst>
          </p:cNvPr>
          <p:cNvSpPr>
            <a:spLocks noChangeArrowheads="1"/>
          </p:cNvSpPr>
          <p:nvPr/>
        </p:nvSpPr>
        <p:spPr bwMode="gray">
          <a:xfrm>
            <a:off x="377580" y="2987575"/>
            <a:ext cx="8536175" cy="1588455"/>
          </a:xfrm>
          <a:prstGeom prst="rect">
            <a:avLst/>
          </a:prstGeom>
          <a:solidFill>
            <a:schemeClr val="bg1">
              <a:lumMod val="95000"/>
            </a:schemeClr>
          </a:solidFill>
          <a:ln w="19050" cap="rnd">
            <a:noFill/>
            <a:miter lim="800000"/>
            <a:headEnd/>
            <a:tailEnd/>
          </a:ln>
        </p:spPr>
        <p:txBody>
          <a:bodyPr anchor="ctr"/>
          <a:lstStyle>
            <a:lvl1pPr marL="171450" indent="-17145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nSpc>
                <a:spcPct val="120000"/>
              </a:lnSpc>
              <a:spcBef>
                <a:spcPts val="600"/>
              </a:spcBef>
              <a:buFont typeface="Arial" panose="020B0604020202020204" pitchFamily="34" charset="0"/>
              <a:buChar char="•"/>
            </a:pPr>
            <a:endParaRPr lang="zh-CN" altLang="en-US" sz="1100" dirty="0">
              <a:solidFill>
                <a:srgbClr val="002060"/>
              </a:solidFill>
              <a:latin typeface="微软雅黑" panose="020B0503020204020204" pitchFamily="34" charset="-122"/>
              <a:ea typeface="微软雅黑" panose="020B0503020204020204" pitchFamily="34" charset="-122"/>
            </a:endParaRPr>
          </a:p>
        </p:txBody>
      </p:sp>
      <p:sp>
        <p:nvSpPr>
          <p:cNvPr id="12" name="文本框 11">
            <a:extLst>
              <a:ext uri="{FF2B5EF4-FFF2-40B4-BE49-F238E27FC236}">
                <a16:creationId xmlns:a16="http://schemas.microsoft.com/office/drawing/2014/main" id="{377176B3-F0C2-FFCE-F5F4-B4DF5EA59769}"/>
              </a:ext>
            </a:extLst>
          </p:cNvPr>
          <p:cNvSpPr txBox="1"/>
          <p:nvPr/>
        </p:nvSpPr>
        <p:spPr>
          <a:xfrm>
            <a:off x="377580" y="1315960"/>
            <a:ext cx="4074913" cy="1200329"/>
          </a:xfrm>
          <a:prstGeom prst="rect">
            <a:avLst/>
          </a:prstGeom>
          <a:noFill/>
        </p:spPr>
        <p:txBody>
          <a:bodyPr wrap="square" rtlCol="0">
            <a:spAutoFit/>
          </a:bodyPr>
          <a:lstStyle/>
          <a:p>
            <a:pPr marL="171450" indent="-171450">
              <a:spcBef>
                <a:spcPts val="600"/>
              </a:spcBef>
              <a:buFont typeface="Arial" panose="020B0604020202020204" pitchFamily="34" charset="0"/>
              <a:buChar char="•"/>
            </a:pPr>
            <a:r>
              <a:rPr lang="zh-CN" altLang="en-US" sz="1100" dirty="0">
                <a:solidFill>
                  <a:srgbClr val="002060"/>
                </a:solidFill>
                <a:latin typeface="微软雅黑" panose="020B0503020204020204" pitchFamily="34" charset="-122"/>
                <a:ea typeface="微软雅黑" panose="020B0503020204020204" pitchFamily="34" charset="-122"/>
              </a:rPr>
              <a:t>全球</a:t>
            </a:r>
            <a:r>
              <a:rPr lang="zh-CN" altLang="en-US" sz="1100" b="1" dirty="0">
                <a:solidFill>
                  <a:srgbClr val="002060"/>
                </a:solidFill>
                <a:latin typeface="微软雅黑" panose="020B0503020204020204" pitchFamily="34" charset="-122"/>
                <a:ea typeface="微软雅黑" panose="020B0503020204020204" pitchFamily="34" charset="-122"/>
              </a:rPr>
              <a:t>唯一</a:t>
            </a:r>
            <a:r>
              <a:rPr lang="zh-CN" altLang="en-US" sz="1100" dirty="0">
                <a:solidFill>
                  <a:srgbClr val="002060"/>
                </a:solidFill>
                <a:latin typeface="微软雅黑" panose="020B0503020204020204" pitchFamily="34" charset="-122"/>
                <a:ea typeface="微软雅黑" panose="020B0503020204020204" pitchFamily="34" charset="-122"/>
              </a:rPr>
              <a:t>哌甲酯</a:t>
            </a:r>
            <a:r>
              <a:rPr lang="zh-CN" altLang="en-US" sz="1100" b="1" dirty="0">
                <a:solidFill>
                  <a:srgbClr val="002060"/>
                </a:solidFill>
                <a:latin typeface="微软雅黑" panose="020B0503020204020204" pitchFamily="34" charset="-122"/>
                <a:ea typeface="微软雅黑" panose="020B0503020204020204" pitchFamily="34" charset="-122"/>
              </a:rPr>
              <a:t>缓释液体剂型</a:t>
            </a:r>
            <a:endParaRPr lang="en-US" altLang="zh-CN" sz="1100" b="1" dirty="0">
              <a:solidFill>
                <a:srgbClr val="002060"/>
              </a:solidFill>
              <a:latin typeface="微软雅黑" panose="020B0503020204020204" pitchFamily="34" charset="-122"/>
              <a:ea typeface="微软雅黑" panose="020B0503020204020204" pitchFamily="34" charset="-122"/>
            </a:endParaRPr>
          </a:p>
          <a:p>
            <a:pPr marL="171450" indent="-171450">
              <a:spcBef>
                <a:spcPts val="600"/>
              </a:spcBef>
              <a:buFont typeface="Arial" panose="020B0604020202020204" pitchFamily="34" charset="0"/>
              <a:buChar char="•"/>
            </a:pPr>
            <a:r>
              <a:rPr lang="zh-CN" altLang="en-US" sz="1100" dirty="0">
                <a:solidFill>
                  <a:srgbClr val="002060"/>
                </a:solidFill>
                <a:latin typeface="微软雅黑" panose="020B0503020204020204" pitchFamily="34" charset="-122"/>
                <a:ea typeface="微软雅黑" panose="020B0503020204020204" pitchFamily="34" charset="-122"/>
              </a:rPr>
              <a:t>全球</a:t>
            </a:r>
            <a:r>
              <a:rPr lang="zh-CN" altLang="en-US" sz="1100" b="1" dirty="0">
                <a:solidFill>
                  <a:srgbClr val="002060"/>
                </a:solidFill>
                <a:latin typeface="微软雅黑" panose="020B0503020204020204" pitchFamily="34" charset="-122"/>
                <a:ea typeface="微软雅黑" panose="020B0503020204020204" pitchFamily="34" charset="-122"/>
              </a:rPr>
              <a:t>独有</a:t>
            </a:r>
            <a:r>
              <a:rPr lang="zh-CN" altLang="en-US" sz="1100" dirty="0">
                <a:solidFill>
                  <a:srgbClr val="002060"/>
                </a:solidFill>
                <a:latin typeface="微软雅黑" panose="020B0503020204020204" pitchFamily="34" charset="-122"/>
                <a:ea typeface="微软雅黑" panose="020B0503020204020204" pitchFamily="34" charset="-122"/>
              </a:rPr>
              <a:t>的</a:t>
            </a:r>
            <a:r>
              <a:rPr lang="en-US" altLang="zh-CN" sz="1100" dirty="0">
                <a:solidFill>
                  <a:srgbClr val="002060"/>
                </a:solidFill>
                <a:latin typeface="微软雅黑" panose="020B0503020204020204" pitchFamily="34" charset="-122"/>
                <a:ea typeface="微软雅黑" panose="020B0503020204020204" pitchFamily="34" charset="-122"/>
              </a:rPr>
              <a:t>Liqui XR</a:t>
            </a:r>
            <a:r>
              <a:rPr lang="en-US" altLang="zh-CN" sz="1100" baseline="30000" dirty="0">
                <a:solidFill>
                  <a:srgbClr val="002060"/>
                </a:solidFill>
                <a:latin typeface="微软雅黑" panose="020B0503020204020204" pitchFamily="34" charset="-122"/>
                <a:ea typeface="微软雅黑" panose="020B0503020204020204" pitchFamily="34" charset="-122"/>
              </a:rPr>
              <a:t>®</a:t>
            </a:r>
            <a:r>
              <a:rPr lang="zh-CN" altLang="en-US" sz="1100" b="1" dirty="0">
                <a:solidFill>
                  <a:srgbClr val="002060"/>
                </a:solidFill>
                <a:latin typeface="微软雅黑" panose="020B0503020204020204" pitchFamily="34" charset="-122"/>
                <a:ea typeface="微软雅黑" panose="020B0503020204020204" pitchFamily="34" charset="-122"/>
              </a:rPr>
              <a:t>专利</a:t>
            </a:r>
            <a:r>
              <a:rPr lang="zh-CN" altLang="en-US" sz="1100" dirty="0">
                <a:solidFill>
                  <a:srgbClr val="002060"/>
                </a:solidFill>
                <a:latin typeface="微软雅黑" panose="020B0503020204020204" pitchFamily="34" charset="-122"/>
                <a:ea typeface="微软雅黑" panose="020B0503020204020204" pitchFamily="34" charset="-122"/>
              </a:rPr>
              <a:t>缓释技术</a:t>
            </a:r>
            <a:endParaRPr lang="en-US" altLang="zh-CN" sz="1100" dirty="0">
              <a:solidFill>
                <a:srgbClr val="002060"/>
              </a:solidFill>
              <a:latin typeface="微软雅黑" panose="020B0503020204020204" pitchFamily="34" charset="-122"/>
              <a:ea typeface="微软雅黑" panose="020B0503020204020204" pitchFamily="34" charset="-122"/>
            </a:endParaRPr>
          </a:p>
          <a:p>
            <a:pPr marL="171450" indent="-171450">
              <a:spcBef>
                <a:spcPts val="600"/>
              </a:spcBef>
              <a:buFont typeface="Arial" panose="020B0604020202020204" pitchFamily="34" charset="0"/>
              <a:buChar char="•"/>
            </a:pPr>
            <a:r>
              <a:rPr lang="zh-CN" altLang="en-US" sz="1100" dirty="0">
                <a:solidFill>
                  <a:srgbClr val="002060"/>
                </a:solidFill>
                <a:latin typeface="微软雅黑" panose="020B0503020204020204" pitchFamily="34" charset="-122"/>
                <a:ea typeface="微软雅黑" panose="020B0503020204020204" pitchFamily="34" charset="-122"/>
              </a:rPr>
              <a:t>国家药监局新药审评时纳入</a:t>
            </a:r>
            <a:r>
              <a:rPr lang="zh-CN" altLang="en-US" sz="1100" b="1" dirty="0">
                <a:solidFill>
                  <a:srgbClr val="002060"/>
                </a:solidFill>
                <a:latin typeface="微软雅黑" panose="020B0503020204020204" pitchFamily="34" charset="-122"/>
                <a:ea typeface="微软雅黑" panose="020B0503020204020204" pitchFamily="34" charset="-122"/>
              </a:rPr>
              <a:t>优先审评审批</a:t>
            </a:r>
            <a:r>
              <a:rPr lang="zh-CN" altLang="en-US" sz="1100" dirty="0">
                <a:solidFill>
                  <a:srgbClr val="002060"/>
                </a:solidFill>
                <a:latin typeface="微软雅黑" panose="020B0503020204020204" pitchFamily="34" charset="-122"/>
                <a:ea typeface="微软雅黑" panose="020B0503020204020204" pitchFamily="34" charset="-122"/>
              </a:rPr>
              <a:t>，肯定其临床价值和急需性</a:t>
            </a:r>
            <a:endParaRPr lang="en-US" altLang="zh-CN" sz="1100" dirty="0">
              <a:solidFill>
                <a:srgbClr val="002060"/>
              </a:solidFill>
              <a:latin typeface="微软雅黑" panose="020B0503020204020204" pitchFamily="34" charset="-122"/>
              <a:ea typeface="微软雅黑" panose="020B0503020204020204" pitchFamily="34" charset="-122"/>
            </a:endParaRPr>
          </a:p>
          <a:p>
            <a:endParaRPr lang="zh-CN" altLang="en-US" dirty="0"/>
          </a:p>
        </p:txBody>
      </p:sp>
      <p:sp>
        <p:nvSpPr>
          <p:cNvPr id="13" name="Rectangle 35">
            <a:extLst>
              <a:ext uri="{FF2B5EF4-FFF2-40B4-BE49-F238E27FC236}">
                <a16:creationId xmlns:a16="http://schemas.microsoft.com/office/drawing/2014/main" id="{546C4C33-B0EF-2654-2353-6F3AB20C2CEE}"/>
              </a:ext>
            </a:extLst>
          </p:cNvPr>
          <p:cNvSpPr>
            <a:spLocks noChangeArrowheads="1"/>
          </p:cNvSpPr>
          <p:nvPr/>
        </p:nvSpPr>
        <p:spPr bwMode="gray">
          <a:xfrm>
            <a:off x="4724400" y="1285694"/>
            <a:ext cx="4189355" cy="1128818"/>
          </a:xfrm>
          <a:prstGeom prst="rect">
            <a:avLst/>
          </a:prstGeom>
          <a:solidFill>
            <a:schemeClr val="bg1">
              <a:lumMod val="95000"/>
            </a:schemeClr>
          </a:solidFill>
          <a:ln w="19050" cap="rnd">
            <a:noFill/>
            <a:miter lim="800000"/>
            <a:headEnd/>
            <a:tailEnd/>
          </a:ln>
        </p:spPr>
        <p:txBody>
          <a:bodyPr anchor="ctr"/>
          <a:lstStyle>
            <a:lvl1pPr marL="171450" indent="-17145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indent="0" algn="ctr" defTabSz="914400" fontAlgn="base">
              <a:spcBef>
                <a:spcPct val="0"/>
              </a:spcBef>
              <a:spcAft>
                <a:spcPct val="0"/>
              </a:spcAft>
            </a:pPr>
            <a:endParaRPr lang="en-US" altLang="zh-CN" sz="1200" b="1" kern="0" dirty="0">
              <a:solidFill>
                <a:srgbClr val="646464">
                  <a:lumMod val="50000"/>
                </a:srgbClr>
              </a:solidFill>
              <a:latin typeface="Arial"/>
              <a:ea typeface="楷体"/>
              <a:cs typeface="Calibri" pitchFamily="34" charset="0"/>
            </a:endParaRPr>
          </a:p>
        </p:txBody>
      </p:sp>
      <p:sp>
        <p:nvSpPr>
          <p:cNvPr id="14" name="文本框 13">
            <a:extLst>
              <a:ext uri="{FF2B5EF4-FFF2-40B4-BE49-F238E27FC236}">
                <a16:creationId xmlns:a16="http://schemas.microsoft.com/office/drawing/2014/main" id="{57820052-2C05-9DE2-FFAF-A8A461D10ECA}"/>
              </a:ext>
            </a:extLst>
          </p:cNvPr>
          <p:cNvSpPr txBox="1"/>
          <p:nvPr/>
        </p:nvSpPr>
        <p:spPr>
          <a:xfrm>
            <a:off x="4691508" y="1290975"/>
            <a:ext cx="3564353" cy="1118255"/>
          </a:xfrm>
          <a:prstGeom prst="rect">
            <a:avLst/>
          </a:prstGeom>
          <a:noFill/>
        </p:spPr>
        <p:txBody>
          <a:bodyPr wrap="square" rtlCol="0">
            <a:spAutoFit/>
          </a:bodyPr>
          <a:lstStyle/>
          <a:p>
            <a:pPr marL="171450" indent="-171450">
              <a:spcBef>
                <a:spcPts val="400"/>
              </a:spcBef>
              <a:buFont typeface="Arial" panose="020B0604020202020204" pitchFamily="34" charset="0"/>
              <a:buChar char="•"/>
            </a:pPr>
            <a:r>
              <a:rPr lang="zh-CN" altLang="en-US" sz="1000" b="1" dirty="0">
                <a:solidFill>
                  <a:srgbClr val="002060"/>
                </a:solidFill>
                <a:latin typeface="微软雅黑" panose="020B0503020204020204" pitchFamily="34" charset="-122"/>
                <a:ea typeface="微软雅黑" panose="020B0503020204020204" pitchFamily="34" charset="-122"/>
              </a:rPr>
              <a:t>稳定的共聚微球颗粒</a:t>
            </a:r>
            <a:r>
              <a:rPr lang="zh-CN" altLang="en-US" sz="1000" dirty="0">
                <a:solidFill>
                  <a:srgbClr val="002060"/>
                </a:solidFill>
                <a:latin typeface="微软雅黑" panose="020B0503020204020204" pitchFamily="34" charset="-122"/>
                <a:ea typeface="微软雅黑" panose="020B0503020204020204" pitchFamily="34" charset="-122"/>
              </a:rPr>
              <a:t>：活性药物与</a:t>
            </a:r>
            <a:r>
              <a:rPr lang="zh-CN" altLang="zh-CN" sz="1000" dirty="0">
                <a:solidFill>
                  <a:srgbClr val="002060"/>
                </a:solidFill>
                <a:latin typeface="微软雅黑" panose="020B0503020204020204" pitchFamily="34" charset="-122"/>
                <a:ea typeface="微软雅黑" panose="020B0503020204020204" pitchFamily="34" charset="-122"/>
              </a:rPr>
              <a:t>聚苯乙烯骨架</a:t>
            </a:r>
            <a:r>
              <a:rPr lang="zh-CN" altLang="en-US" sz="1000" dirty="0">
                <a:solidFill>
                  <a:srgbClr val="002060"/>
                </a:solidFill>
                <a:latin typeface="微软雅黑" panose="020B0503020204020204" pitchFamily="34" charset="-122"/>
                <a:ea typeface="微软雅黑" panose="020B0503020204020204" pitchFamily="34" charset="-122"/>
              </a:rPr>
              <a:t>络合形成共聚微球颗粒，该颗粒难以通过物理破坏和化学提取获得活性药物</a:t>
            </a:r>
            <a:endParaRPr lang="en-US" altLang="zh-CN" sz="1000" dirty="0">
              <a:solidFill>
                <a:srgbClr val="002060"/>
              </a:solidFill>
              <a:latin typeface="微软雅黑" panose="020B0503020204020204" pitchFamily="34" charset="-122"/>
              <a:ea typeface="微软雅黑" panose="020B0503020204020204" pitchFamily="34" charset="-122"/>
            </a:endParaRPr>
          </a:p>
          <a:p>
            <a:pPr marL="171450" indent="-171450">
              <a:spcBef>
                <a:spcPts val="400"/>
              </a:spcBef>
              <a:buFont typeface="Arial" panose="020B0604020202020204" pitchFamily="34" charset="0"/>
              <a:buChar char="•"/>
            </a:pPr>
            <a:r>
              <a:rPr lang="zh-CN" altLang="en-US" sz="1000" b="1" dirty="0">
                <a:solidFill>
                  <a:srgbClr val="002060"/>
                </a:solidFill>
                <a:latin typeface="微软雅黑" panose="020B0503020204020204" pitchFamily="34" charset="-122"/>
                <a:ea typeface="微软雅黑" panose="020B0503020204020204" pitchFamily="34" charset="-122"/>
              </a:rPr>
              <a:t>不同厚度包衣</a:t>
            </a:r>
            <a:r>
              <a:rPr lang="zh-CN" altLang="en-US" sz="1000" dirty="0">
                <a:solidFill>
                  <a:srgbClr val="002060"/>
                </a:solidFill>
                <a:latin typeface="微软雅黑" panose="020B0503020204020204" pitchFamily="34" charset="-122"/>
                <a:ea typeface="微软雅黑" panose="020B0503020204020204" pitchFamily="34" charset="-122"/>
              </a:rPr>
              <a:t>：微球颗粒外包水性包衣调整释放速度，以达到缓释</a:t>
            </a:r>
            <a:endParaRPr lang="en-US" altLang="zh-CN" sz="1000" dirty="0">
              <a:solidFill>
                <a:srgbClr val="002060"/>
              </a:solidFill>
              <a:latin typeface="微软雅黑" panose="020B0503020204020204" pitchFamily="34" charset="-122"/>
              <a:ea typeface="微软雅黑" panose="020B0503020204020204" pitchFamily="34" charset="-122"/>
            </a:endParaRPr>
          </a:p>
          <a:p>
            <a:pPr marL="171450" indent="-171450">
              <a:spcBef>
                <a:spcPts val="400"/>
              </a:spcBef>
              <a:buFont typeface="Arial" panose="020B0604020202020204" pitchFamily="34" charset="0"/>
              <a:buChar char="•"/>
            </a:pPr>
            <a:r>
              <a:rPr lang="zh-CN" altLang="en-US" sz="1000" dirty="0">
                <a:solidFill>
                  <a:srgbClr val="002060"/>
                </a:solidFill>
                <a:latin typeface="微软雅黑" panose="020B0503020204020204" pitchFamily="34" charset="-122"/>
                <a:ea typeface="微软雅黑" panose="020B0503020204020204" pitchFamily="34" charset="-122"/>
              </a:rPr>
              <a:t>微粒配方可做成</a:t>
            </a:r>
            <a:r>
              <a:rPr lang="zh-CN" altLang="en-US" sz="1000" b="1" dirty="0">
                <a:solidFill>
                  <a:srgbClr val="002060"/>
                </a:solidFill>
                <a:latin typeface="微软雅黑" panose="020B0503020204020204" pitchFamily="34" charset="-122"/>
                <a:ea typeface="微软雅黑" panose="020B0503020204020204" pitchFamily="34" charset="-122"/>
              </a:rPr>
              <a:t>液体</a:t>
            </a:r>
            <a:r>
              <a:rPr lang="zh-CN" altLang="en-US" sz="1000" dirty="0">
                <a:solidFill>
                  <a:srgbClr val="002060"/>
                </a:solidFill>
                <a:latin typeface="微软雅黑" panose="020B0503020204020204" pitchFamily="34" charset="-122"/>
                <a:ea typeface="微软雅黑" panose="020B0503020204020204" pitchFamily="34" charset="-122"/>
              </a:rPr>
              <a:t>和可咀嚼掰开的片剂</a:t>
            </a:r>
            <a:endParaRPr lang="en-US" altLang="zh-CN" sz="1000" dirty="0">
              <a:solidFill>
                <a:srgbClr val="002060"/>
              </a:solidFill>
              <a:latin typeface="微软雅黑" panose="020B0503020204020204" pitchFamily="34" charset="-122"/>
              <a:ea typeface="微软雅黑" panose="020B0503020204020204" pitchFamily="34" charset="-122"/>
            </a:endParaRPr>
          </a:p>
        </p:txBody>
      </p:sp>
      <p:pic>
        <p:nvPicPr>
          <p:cNvPr id="16" name="图片 15">
            <a:extLst>
              <a:ext uri="{FF2B5EF4-FFF2-40B4-BE49-F238E27FC236}">
                <a16:creationId xmlns:a16="http://schemas.microsoft.com/office/drawing/2014/main" id="{3A83AB52-A9AE-71BB-726F-7997E202F48E}"/>
              </a:ext>
            </a:extLst>
          </p:cNvPr>
          <p:cNvPicPr>
            <a:picLocks noChangeAspect="1"/>
          </p:cNvPicPr>
          <p:nvPr/>
        </p:nvPicPr>
        <p:blipFill>
          <a:blip r:embed="rId2"/>
          <a:stretch>
            <a:fillRect/>
          </a:stretch>
        </p:blipFill>
        <p:spPr>
          <a:xfrm>
            <a:off x="8223551" y="1315960"/>
            <a:ext cx="681016" cy="657532"/>
          </a:xfrm>
          <a:prstGeom prst="rect">
            <a:avLst/>
          </a:prstGeom>
        </p:spPr>
      </p:pic>
      <p:sp>
        <p:nvSpPr>
          <p:cNvPr id="17" name="文本框 16">
            <a:extLst>
              <a:ext uri="{FF2B5EF4-FFF2-40B4-BE49-F238E27FC236}">
                <a16:creationId xmlns:a16="http://schemas.microsoft.com/office/drawing/2014/main" id="{ADF56D6D-2E13-1844-0412-A7A3B1EE50B1}"/>
              </a:ext>
            </a:extLst>
          </p:cNvPr>
          <p:cNvSpPr txBox="1"/>
          <p:nvPr/>
        </p:nvSpPr>
        <p:spPr>
          <a:xfrm>
            <a:off x="384304" y="3129315"/>
            <a:ext cx="8437354" cy="1508105"/>
          </a:xfrm>
          <a:prstGeom prst="rect">
            <a:avLst/>
          </a:prstGeom>
          <a:noFill/>
        </p:spPr>
        <p:txBody>
          <a:bodyPr wrap="square" rtlCol="0">
            <a:spAutoFit/>
          </a:bodyPr>
          <a:lstStyle/>
          <a:p>
            <a:pPr marL="177800" indent="-177800">
              <a:lnSpc>
                <a:spcPct val="120000"/>
              </a:lnSpc>
              <a:spcBef>
                <a:spcPts val="600"/>
              </a:spcBef>
              <a:buFont typeface="Arial" panose="020B0604020202020204" pitchFamily="34" charset="0"/>
              <a:buChar char="•"/>
            </a:pPr>
            <a:r>
              <a:rPr lang="zh-CN" altLang="en-US" sz="1100" b="1" dirty="0">
                <a:solidFill>
                  <a:srgbClr val="FF0000"/>
                </a:solidFill>
                <a:latin typeface="微软雅黑" panose="020B0503020204020204" pitchFamily="34" charset="-122"/>
                <a:ea typeface="微软雅黑" panose="020B0503020204020204" pitchFamily="34" charset="-122"/>
              </a:rPr>
              <a:t>儿童适宜剂型</a:t>
            </a:r>
            <a:r>
              <a:rPr lang="en-US" altLang="zh-CN" sz="1100" dirty="0">
                <a:solidFill>
                  <a:srgbClr val="002060"/>
                </a:solidFill>
                <a:latin typeface="微软雅黑" panose="020B0503020204020204" pitchFamily="34" charset="-122"/>
                <a:ea typeface="微软雅黑" panose="020B0503020204020204" pitchFamily="34" charset="-122"/>
              </a:rPr>
              <a:t>,</a:t>
            </a:r>
            <a:r>
              <a:rPr lang="zh-CN" altLang="en-US" sz="1100" dirty="0">
                <a:solidFill>
                  <a:srgbClr val="002060"/>
                </a:solidFill>
                <a:latin typeface="微软雅黑" panose="020B0503020204020204" pitchFamily="34" charset="-122"/>
                <a:ea typeface="微软雅黑" panose="020B0503020204020204" pitchFamily="34" charset="-122"/>
              </a:rPr>
              <a:t> 水果口味，服用方便，提高药物长期使用依从性，以期改善治疗效果。</a:t>
            </a:r>
            <a:endParaRPr lang="en-US" altLang="zh-CN" sz="1100" dirty="0">
              <a:solidFill>
                <a:srgbClr val="002060"/>
              </a:solidFill>
              <a:latin typeface="微软雅黑" panose="020B0503020204020204" pitchFamily="34" charset="-122"/>
              <a:ea typeface="微软雅黑" panose="020B0503020204020204" pitchFamily="34" charset="-122"/>
            </a:endParaRPr>
          </a:p>
          <a:p>
            <a:pPr marL="177800" indent="-177800">
              <a:lnSpc>
                <a:spcPct val="120000"/>
              </a:lnSpc>
              <a:spcBef>
                <a:spcPts val="600"/>
              </a:spcBef>
              <a:buFont typeface="Arial" panose="020B0604020202020204" pitchFamily="34" charset="0"/>
              <a:buChar char="•"/>
            </a:pPr>
            <a:r>
              <a:rPr lang="zh-CN" altLang="en-US" sz="1100" b="1" dirty="0">
                <a:solidFill>
                  <a:srgbClr val="FF0000"/>
                </a:solidFill>
                <a:latin typeface="微软雅黑" panose="020B0503020204020204" pitchFamily="34" charset="-122"/>
                <a:ea typeface="微软雅黑" panose="020B0503020204020204" pitchFamily="34" charset="-122"/>
              </a:rPr>
              <a:t>灵活剂量调整</a:t>
            </a:r>
            <a:r>
              <a:rPr lang="zh-CN" altLang="en-US" sz="1100" b="1" dirty="0">
                <a:solidFill>
                  <a:srgbClr val="002060"/>
                </a:solidFill>
                <a:latin typeface="微软雅黑" panose="020B0503020204020204" pitchFamily="34" charset="-122"/>
                <a:ea typeface="微软雅黑" panose="020B0503020204020204" pitchFamily="34" charset="-122"/>
              </a:rPr>
              <a:t>，</a:t>
            </a:r>
            <a:r>
              <a:rPr lang="zh-CN" altLang="en-US" sz="1100" dirty="0">
                <a:solidFill>
                  <a:srgbClr val="002060"/>
                </a:solidFill>
                <a:latin typeface="微软雅黑" panose="020B0503020204020204" pitchFamily="34" charset="-122"/>
                <a:ea typeface="微软雅黑" panose="020B0503020204020204" pitchFamily="34" charset="-122"/>
              </a:rPr>
              <a:t>可最低以</a:t>
            </a:r>
            <a:r>
              <a:rPr lang="en-US" altLang="en-US" sz="1100" dirty="0">
                <a:solidFill>
                  <a:srgbClr val="002060"/>
                </a:solidFill>
                <a:latin typeface="微软雅黑" panose="020B0503020204020204" pitchFamily="34" charset="-122"/>
                <a:ea typeface="微软雅黑" panose="020B0503020204020204" pitchFamily="34" charset="-122"/>
              </a:rPr>
              <a:t>5mg</a:t>
            </a:r>
            <a:r>
              <a:rPr lang="zh-CN" altLang="en-US" sz="1100" dirty="0">
                <a:solidFill>
                  <a:srgbClr val="002060"/>
                </a:solidFill>
                <a:latin typeface="微软雅黑" panose="020B0503020204020204" pitchFamily="34" charset="-122"/>
                <a:ea typeface="微软雅黑" panose="020B0503020204020204" pitchFamily="34" charset="-122"/>
              </a:rPr>
              <a:t>的剂量进行剂量调整，实现个体化最优剂量方案，确保疗效和安全性同时达标</a:t>
            </a:r>
            <a:endParaRPr lang="en-US" altLang="zh-CN" sz="1100" dirty="0">
              <a:solidFill>
                <a:srgbClr val="002060"/>
              </a:solidFill>
              <a:latin typeface="微软雅黑" panose="020B0503020204020204" pitchFamily="34" charset="-122"/>
              <a:ea typeface="微软雅黑" panose="020B0503020204020204" pitchFamily="34" charset="-122"/>
            </a:endParaRPr>
          </a:p>
          <a:p>
            <a:pPr marL="177800" indent="-177800">
              <a:lnSpc>
                <a:spcPct val="120000"/>
              </a:lnSpc>
              <a:spcBef>
                <a:spcPts val="600"/>
              </a:spcBef>
              <a:buFont typeface="Arial" panose="020B0604020202020204" pitchFamily="34" charset="0"/>
              <a:buChar char="•"/>
            </a:pPr>
            <a:r>
              <a:rPr lang="zh-CN" altLang="en-US" sz="1100" dirty="0">
                <a:solidFill>
                  <a:srgbClr val="002060"/>
                </a:solidFill>
                <a:latin typeface="微软雅黑" panose="020B0503020204020204" pitchFamily="34" charset="-122"/>
                <a:ea typeface="微软雅黑" panose="020B0503020204020204" pitchFamily="34" charset="-122"/>
              </a:rPr>
              <a:t>同时实现</a:t>
            </a:r>
            <a:r>
              <a:rPr lang="en-US" altLang="zh-CN" sz="1100" b="1" dirty="0">
                <a:solidFill>
                  <a:srgbClr val="002060"/>
                </a:solidFill>
                <a:latin typeface="微软雅黑" panose="020B0503020204020204" pitchFamily="34" charset="-122"/>
                <a:ea typeface="微软雅黑" panose="020B0503020204020204" pitchFamily="34" charset="-122"/>
              </a:rPr>
              <a:t>45min</a:t>
            </a:r>
            <a:r>
              <a:rPr lang="zh-CN" altLang="en-US" sz="1100" b="1" dirty="0">
                <a:solidFill>
                  <a:srgbClr val="002060"/>
                </a:solidFill>
                <a:latin typeface="微软雅黑" panose="020B0503020204020204" pitchFamily="34" charset="-122"/>
                <a:ea typeface="微软雅黑" panose="020B0503020204020204" pitchFamily="34" charset="-122"/>
              </a:rPr>
              <a:t>快速起效</a:t>
            </a:r>
            <a:r>
              <a:rPr lang="zh-CN" altLang="en-US" sz="1100" dirty="0">
                <a:solidFill>
                  <a:srgbClr val="002060"/>
                </a:solidFill>
                <a:latin typeface="微软雅黑" panose="020B0503020204020204" pitchFamily="34" charset="-122"/>
                <a:ea typeface="微软雅黑" panose="020B0503020204020204" pitchFamily="34" charset="-122"/>
              </a:rPr>
              <a:t>和</a:t>
            </a:r>
            <a:r>
              <a:rPr lang="en-US" altLang="zh-CN" sz="1100" b="1" dirty="0">
                <a:solidFill>
                  <a:srgbClr val="002060"/>
                </a:solidFill>
                <a:latin typeface="微软雅黑" panose="020B0503020204020204" pitchFamily="34" charset="-122"/>
                <a:ea typeface="微软雅黑" panose="020B0503020204020204" pitchFamily="34" charset="-122"/>
              </a:rPr>
              <a:t>12</a:t>
            </a:r>
            <a:r>
              <a:rPr lang="zh-CN" altLang="en-US" sz="1100" b="1" dirty="0">
                <a:solidFill>
                  <a:srgbClr val="002060"/>
                </a:solidFill>
                <a:latin typeface="微软雅黑" panose="020B0503020204020204" pitchFamily="34" charset="-122"/>
                <a:ea typeface="微软雅黑" panose="020B0503020204020204" pitchFamily="34" charset="-122"/>
              </a:rPr>
              <a:t>小时长效维持</a:t>
            </a:r>
            <a:r>
              <a:rPr lang="zh-CN" altLang="en-US" sz="1100" dirty="0">
                <a:solidFill>
                  <a:srgbClr val="002060"/>
                </a:solidFill>
                <a:latin typeface="微软雅黑" panose="020B0503020204020204" pitchFamily="34" charset="-122"/>
                <a:ea typeface="微软雅黑" panose="020B0503020204020204" pitchFamily="34" charset="-122"/>
              </a:rPr>
              <a:t>，避免因起效慢导致的无法预留足够的提前服药时间，给患者造成不便。同时保障孩子从学校到家庭作业最关键时间的症状控制。</a:t>
            </a:r>
            <a:endParaRPr lang="en-US" altLang="zh-CN" sz="1100" dirty="0">
              <a:solidFill>
                <a:srgbClr val="002060"/>
              </a:solidFill>
              <a:latin typeface="微软雅黑" panose="020B0503020204020204" pitchFamily="34" charset="-122"/>
              <a:ea typeface="微软雅黑" panose="020B0503020204020204" pitchFamily="34" charset="-122"/>
            </a:endParaRPr>
          </a:p>
          <a:p>
            <a:pPr marL="177800" indent="-177800">
              <a:lnSpc>
                <a:spcPct val="120000"/>
              </a:lnSpc>
              <a:spcBef>
                <a:spcPts val="600"/>
              </a:spcBef>
              <a:buFont typeface="Arial" panose="020B0604020202020204" pitchFamily="34" charset="0"/>
              <a:buChar char="•"/>
            </a:pPr>
            <a:r>
              <a:rPr lang="zh-CN" altLang="en-US" sz="1100" b="1" dirty="0">
                <a:solidFill>
                  <a:srgbClr val="FF0000"/>
                </a:solidFill>
                <a:latin typeface="微软雅黑" panose="020B0503020204020204" pitchFamily="34" charset="-122"/>
                <a:ea typeface="微软雅黑" panose="020B0503020204020204" pitchFamily="34" charset="-122"/>
              </a:rPr>
              <a:t>防滥用</a:t>
            </a:r>
            <a:r>
              <a:rPr lang="zh-CN" altLang="en-US" sz="1100" b="1" dirty="0">
                <a:solidFill>
                  <a:srgbClr val="002060"/>
                </a:solidFill>
                <a:latin typeface="微软雅黑" panose="020B0503020204020204" pitchFamily="34" charset="-122"/>
                <a:ea typeface="微软雅黑" panose="020B0503020204020204" pitchFamily="34" charset="-122"/>
              </a:rPr>
              <a:t>：</a:t>
            </a:r>
            <a:r>
              <a:rPr lang="zh-CN" altLang="en-US" sz="1100" dirty="0">
                <a:solidFill>
                  <a:srgbClr val="002060"/>
                </a:solidFill>
                <a:latin typeface="微软雅黑" panose="020B0503020204020204" pitchFamily="34" charset="-122"/>
                <a:ea typeface="微软雅黑" panose="020B0503020204020204" pitchFamily="34" charset="-122"/>
              </a:rPr>
              <a:t>活性药物成分难以提取，</a:t>
            </a:r>
            <a:r>
              <a:rPr lang="zh-CN" altLang="zh-CN" sz="1100" dirty="0">
                <a:solidFill>
                  <a:srgbClr val="002060"/>
                </a:solidFill>
                <a:latin typeface="微软雅黑" panose="020B0503020204020204" pitchFamily="34" charset="-122"/>
                <a:ea typeface="微软雅黑" panose="020B0503020204020204" pitchFamily="34" charset="-122"/>
              </a:rPr>
              <a:t>避免了通过鼻腔吸食及注射等滥用风险</a:t>
            </a:r>
            <a:endParaRPr lang="zh-CN" altLang="en-US" sz="1100" dirty="0">
              <a:solidFill>
                <a:srgbClr val="002060"/>
              </a:solidFill>
              <a:latin typeface="微软雅黑" panose="020B0503020204020204" pitchFamily="34" charset="-122"/>
              <a:ea typeface="微软雅黑" panose="020B0503020204020204" pitchFamily="34" charset="-122"/>
            </a:endParaRPr>
          </a:p>
          <a:p>
            <a:endParaRPr lang="zh-CN" altLang="en-US" sz="1100" dirty="0"/>
          </a:p>
        </p:txBody>
      </p:sp>
      <p:sp>
        <p:nvSpPr>
          <p:cNvPr id="2" name="文本框 1">
            <a:extLst>
              <a:ext uri="{FF2B5EF4-FFF2-40B4-BE49-F238E27FC236}">
                <a16:creationId xmlns:a16="http://schemas.microsoft.com/office/drawing/2014/main" id="{CDDED9F7-FF7F-ACD9-37A6-7E3CE953E077}"/>
              </a:ext>
            </a:extLst>
          </p:cNvPr>
          <p:cNvSpPr txBox="1"/>
          <p:nvPr/>
        </p:nvSpPr>
        <p:spPr>
          <a:xfrm>
            <a:off x="4619573" y="1032048"/>
            <a:ext cx="1702710" cy="430887"/>
          </a:xfrm>
          <a:prstGeom prst="rect">
            <a:avLst/>
          </a:prstGeom>
          <a:noFill/>
        </p:spPr>
        <p:txBody>
          <a:bodyPr wrap="none" rtlCol="0">
            <a:spAutoFit/>
          </a:bodyPr>
          <a:lstStyle/>
          <a:p>
            <a:r>
              <a:rPr lang="en-US" altLang="zh-CN" sz="1100" b="1" dirty="0">
                <a:solidFill>
                  <a:srgbClr val="002060"/>
                </a:solidFill>
                <a:latin typeface="微软雅黑" panose="020B0503020204020204" pitchFamily="34" charset="-122"/>
                <a:ea typeface="微软雅黑" panose="020B0503020204020204" pitchFamily="34" charset="-122"/>
              </a:rPr>
              <a:t>Liqui XR</a:t>
            </a:r>
            <a:r>
              <a:rPr lang="en-US" altLang="zh-CN" sz="1100" b="1" baseline="30000" dirty="0">
                <a:solidFill>
                  <a:srgbClr val="002060"/>
                </a:solidFill>
                <a:latin typeface="微软雅黑" panose="020B0503020204020204" pitchFamily="34" charset="-122"/>
                <a:ea typeface="微软雅黑" panose="020B0503020204020204" pitchFamily="34" charset="-122"/>
              </a:rPr>
              <a:t>®</a:t>
            </a:r>
            <a:r>
              <a:rPr lang="zh-CN" altLang="en-US" sz="1100" b="1" dirty="0">
                <a:solidFill>
                  <a:srgbClr val="002060"/>
                </a:solidFill>
                <a:latin typeface="微软雅黑" panose="020B0503020204020204" pitchFamily="34" charset="-122"/>
                <a:ea typeface="微软雅黑" panose="020B0503020204020204" pitchFamily="34" charset="-122"/>
              </a:rPr>
              <a:t>专利缓释技术</a:t>
            </a:r>
            <a:endParaRPr lang="en-US" altLang="zh-CN" sz="1100" b="1" dirty="0">
              <a:solidFill>
                <a:srgbClr val="002060"/>
              </a:solidFill>
              <a:latin typeface="微软雅黑" panose="020B0503020204020204" pitchFamily="34" charset="-122"/>
              <a:ea typeface="微软雅黑" panose="020B0503020204020204" pitchFamily="34" charset="-122"/>
            </a:endParaRPr>
          </a:p>
          <a:p>
            <a:endParaRPr lang="zh-CN" altLang="en-US" sz="1100" dirty="0"/>
          </a:p>
        </p:txBody>
      </p:sp>
      <p:sp>
        <p:nvSpPr>
          <p:cNvPr id="5" name="文本框 4">
            <a:extLst>
              <a:ext uri="{FF2B5EF4-FFF2-40B4-BE49-F238E27FC236}">
                <a16:creationId xmlns:a16="http://schemas.microsoft.com/office/drawing/2014/main" id="{F7E92B4D-E694-51B6-2042-0FDBF8CE4903}"/>
              </a:ext>
            </a:extLst>
          </p:cNvPr>
          <p:cNvSpPr txBox="1"/>
          <p:nvPr/>
        </p:nvSpPr>
        <p:spPr>
          <a:xfrm>
            <a:off x="3360089" y="4859461"/>
            <a:ext cx="2400631" cy="276999"/>
          </a:xfrm>
          <a:prstGeom prst="rect">
            <a:avLst/>
          </a:prstGeom>
          <a:solidFill>
            <a:schemeClr val="bg1"/>
          </a:solidFill>
        </p:spPr>
        <p:txBody>
          <a:bodyPr wrap="square" rtlCol="0">
            <a:spAutoFit/>
          </a:bodyPr>
          <a:lstStyle/>
          <a:p>
            <a:r>
              <a:rPr kumimoji="1" lang="en-US" altLang="zh-CN" sz="1200" dirty="0"/>
              <a:t>2025</a:t>
            </a:r>
            <a:r>
              <a:rPr kumimoji="1" lang="zh-CN" altLang="en-US" sz="1200" dirty="0"/>
              <a:t>国家医保药品目录调整申报</a:t>
            </a:r>
          </a:p>
        </p:txBody>
      </p:sp>
    </p:spTree>
    <p:extLst>
      <p:ext uri="{BB962C8B-B14F-4D97-AF65-F5344CB8AC3E}">
        <p14:creationId xmlns:p14="http://schemas.microsoft.com/office/powerpoint/2010/main" val="4703559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D7696A71-3715-04F4-85AC-DB1A13E9893C}"/>
              </a:ext>
            </a:extLst>
          </p:cNvPr>
          <p:cNvSpPr>
            <a:spLocks noGrp="1"/>
          </p:cNvSpPr>
          <p:nvPr>
            <p:ph type="title"/>
          </p:nvPr>
        </p:nvSpPr>
        <p:spPr>
          <a:xfrm>
            <a:off x="189175" y="28849"/>
            <a:ext cx="7237344" cy="310500"/>
          </a:xfrm>
        </p:spPr>
        <p:txBody>
          <a:bodyPr/>
          <a:lstStyle/>
          <a:p>
            <a:r>
              <a:rPr lang="zh-CN" altLang="en-US" sz="1600" dirty="0">
                <a:latin typeface="微软雅黑" panose="020B0503020204020204" pitchFamily="34" charset="-122"/>
                <a:ea typeface="微软雅黑" panose="020B0503020204020204" pitchFamily="34" charset="-122"/>
              </a:rPr>
              <a:t>填补目录内哌甲酯干混悬剂剂型</a:t>
            </a:r>
            <a:r>
              <a:rPr lang="en-US" altLang="zh-CN" sz="1600" dirty="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儿童适宜剂型</a:t>
            </a:r>
            <a:r>
              <a:rPr lang="en-US" altLang="zh-CN" sz="1600" dirty="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的空白，保障个体化、灵活剂量调整的用药要求，提高长期用药依从性</a:t>
            </a:r>
          </a:p>
        </p:txBody>
      </p:sp>
      <p:sp>
        <p:nvSpPr>
          <p:cNvPr id="7" name="Pentagon 22">
            <a:extLst>
              <a:ext uri="{FF2B5EF4-FFF2-40B4-BE49-F238E27FC236}">
                <a16:creationId xmlns:a16="http://schemas.microsoft.com/office/drawing/2014/main" id="{154D67DF-4C8B-EB07-C649-84928ED4FFBA}"/>
              </a:ext>
            </a:extLst>
          </p:cNvPr>
          <p:cNvSpPr/>
          <p:nvPr/>
        </p:nvSpPr>
        <p:spPr>
          <a:xfrm>
            <a:off x="532850" y="1303915"/>
            <a:ext cx="4039149" cy="1328541"/>
          </a:xfrm>
          <a:prstGeom prst="homePlate">
            <a:avLst>
              <a:gd name="adj" fmla="val 0"/>
            </a:avLst>
          </a:prstGeom>
          <a:noFill/>
          <a:ln w="12700" cap="flat" cmpd="sng" algn="ctr">
            <a:solidFill>
              <a:srgbClr val="003865"/>
            </a:solidFill>
            <a:prstDash val="solid"/>
          </a:ln>
          <a:effectLst/>
        </p:spPr>
        <p:txBody>
          <a:bodyPr lIns="182880" rtlCol="0" anchor="t">
            <a:noAutofit/>
          </a:bodyPr>
          <a:lstStyle/>
          <a:p>
            <a:pPr marL="53975"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000" b="1" i="0" u="none" strike="noStrike" kern="0" cap="none" spc="0" normalizeH="0" baseline="0" noProof="0" dirty="0">
                <a:ln>
                  <a:noFill/>
                </a:ln>
                <a:solidFill>
                  <a:srgbClr val="433892"/>
                </a:solidFill>
                <a:effectLst/>
                <a:uLnTx/>
                <a:uFillTx/>
                <a:latin typeface="Arial"/>
                <a:ea typeface="KaiTi" panose="02010609060101010101" pitchFamily="49" charset="-122"/>
                <a:cs typeface="+mn-cs"/>
              </a:rPr>
              <a:t>	</a:t>
            </a:r>
            <a:endParaRPr kumimoji="0" lang="en-US" sz="1000" b="0" i="0" u="none" strike="noStrike" kern="0" cap="none" spc="0" normalizeH="0" baseline="0" noProof="0" dirty="0">
              <a:ln>
                <a:noFill/>
              </a:ln>
              <a:solidFill>
                <a:srgbClr val="0192FF"/>
              </a:solidFill>
              <a:effectLst/>
              <a:uLnTx/>
              <a:uFillTx/>
              <a:latin typeface="Arial"/>
              <a:ea typeface="KaiTi" panose="02010609060101010101" pitchFamily="49" charset="-122"/>
              <a:cs typeface="+mn-cs"/>
            </a:endParaRPr>
          </a:p>
        </p:txBody>
      </p:sp>
      <p:sp>
        <p:nvSpPr>
          <p:cNvPr id="8" name="Rectangle 37">
            <a:extLst>
              <a:ext uri="{FF2B5EF4-FFF2-40B4-BE49-F238E27FC236}">
                <a16:creationId xmlns:a16="http://schemas.microsoft.com/office/drawing/2014/main" id="{7443F871-CEC4-7470-E35B-FF941FA63A4E}"/>
              </a:ext>
            </a:extLst>
          </p:cNvPr>
          <p:cNvSpPr/>
          <p:nvPr/>
        </p:nvSpPr>
        <p:spPr>
          <a:xfrm>
            <a:off x="532851" y="981640"/>
            <a:ext cx="4039149" cy="293273"/>
          </a:xfrm>
          <a:prstGeom prst="rect">
            <a:avLst/>
          </a:prstGeom>
          <a:solidFill>
            <a:srgbClr val="00A3E0"/>
          </a:solidFill>
          <a:ln w="38100" cap="flat" cmpd="sng" algn="ctr">
            <a:solidFill>
              <a:srgbClr val="FFFFFF"/>
            </a:solidFill>
            <a:prstDash val="solid"/>
          </a:ln>
          <a:effectLst>
            <a:outerShdw blurRad="40000" dist="20000" dir="5400000" rotWithShape="0">
              <a:srgbClr val="000000">
                <a:alpha val="38000"/>
              </a:srgb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2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Calibri" panose="020F0502020204030204" pitchFamily="34" charset="0"/>
              </a:rPr>
              <a:t>对公共健康</a:t>
            </a:r>
            <a:r>
              <a:rPr kumimoji="0" lang="zh-CN" altLang="en-US" sz="1200" b="1"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Calibri" panose="020F0502020204030204" pitchFamily="34" charset="0"/>
              </a:rPr>
              <a:t>的影响</a:t>
            </a:r>
            <a:endParaRPr kumimoji="0" lang="en-US" sz="12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Calibri" panose="020F0502020204030204" pitchFamily="34" charset="0"/>
            </a:endParaRPr>
          </a:p>
        </p:txBody>
      </p:sp>
      <p:sp>
        <p:nvSpPr>
          <p:cNvPr id="19" name="矩形 18">
            <a:extLst>
              <a:ext uri="{FF2B5EF4-FFF2-40B4-BE49-F238E27FC236}">
                <a16:creationId xmlns:a16="http://schemas.microsoft.com/office/drawing/2014/main" id="{16816601-C5E0-1B23-A35B-CD9728C3C3AE}"/>
              </a:ext>
            </a:extLst>
          </p:cNvPr>
          <p:cNvSpPr/>
          <p:nvPr/>
        </p:nvSpPr>
        <p:spPr>
          <a:xfrm>
            <a:off x="7566660" y="0"/>
            <a:ext cx="1577340" cy="266700"/>
          </a:xfrm>
          <a:prstGeom prst="rect">
            <a:avLst/>
          </a:prstGeom>
          <a:solidFill>
            <a:schemeClr val="accent5">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公平性</a:t>
            </a:r>
          </a:p>
        </p:txBody>
      </p:sp>
      <p:sp>
        <p:nvSpPr>
          <p:cNvPr id="23" name="Pentagon 22">
            <a:extLst>
              <a:ext uri="{FF2B5EF4-FFF2-40B4-BE49-F238E27FC236}">
                <a16:creationId xmlns:a16="http://schemas.microsoft.com/office/drawing/2014/main" id="{4218405B-C2CE-8425-1210-EEFA2AC6E64E}"/>
              </a:ext>
            </a:extLst>
          </p:cNvPr>
          <p:cNvSpPr/>
          <p:nvPr/>
        </p:nvSpPr>
        <p:spPr>
          <a:xfrm>
            <a:off x="4910400" y="1286134"/>
            <a:ext cx="3945167" cy="1328541"/>
          </a:xfrm>
          <a:prstGeom prst="homePlate">
            <a:avLst>
              <a:gd name="adj" fmla="val 0"/>
            </a:avLst>
          </a:prstGeom>
          <a:noFill/>
          <a:ln w="12700" cap="flat" cmpd="sng" algn="ctr">
            <a:solidFill>
              <a:srgbClr val="003865"/>
            </a:solidFill>
            <a:prstDash val="solid"/>
          </a:ln>
          <a:effectLst/>
        </p:spPr>
        <p:txBody>
          <a:bodyPr lIns="182880" rtlCol="0" anchor="t">
            <a:noAutofit/>
          </a:bodyPr>
          <a:lstStyle/>
          <a:p>
            <a:pPr marL="53975"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000" b="1" i="0" u="none" strike="noStrike" kern="0" cap="none" spc="0" normalizeH="0" baseline="0" noProof="0" dirty="0">
                <a:ln>
                  <a:noFill/>
                </a:ln>
                <a:solidFill>
                  <a:srgbClr val="433892"/>
                </a:solidFill>
                <a:effectLst/>
                <a:uLnTx/>
                <a:uFillTx/>
                <a:latin typeface="Arial"/>
                <a:ea typeface="KaiTi" panose="02010609060101010101" pitchFamily="49" charset="-122"/>
                <a:cs typeface="+mn-cs"/>
              </a:rPr>
              <a:t>	</a:t>
            </a:r>
            <a:endParaRPr kumimoji="0" lang="en-US" sz="1000" b="0" i="0" u="none" strike="noStrike" kern="0" cap="none" spc="0" normalizeH="0" baseline="0" noProof="0" dirty="0">
              <a:ln>
                <a:noFill/>
              </a:ln>
              <a:solidFill>
                <a:srgbClr val="0192FF"/>
              </a:solidFill>
              <a:effectLst/>
              <a:uLnTx/>
              <a:uFillTx/>
              <a:latin typeface="Arial"/>
              <a:ea typeface="KaiTi" panose="02010609060101010101" pitchFamily="49" charset="-122"/>
              <a:cs typeface="+mn-cs"/>
            </a:endParaRPr>
          </a:p>
        </p:txBody>
      </p:sp>
      <p:sp>
        <p:nvSpPr>
          <p:cNvPr id="24" name="Rectangle 37">
            <a:extLst>
              <a:ext uri="{FF2B5EF4-FFF2-40B4-BE49-F238E27FC236}">
                <a16:creationId xmlns:a16="http://schemas.microsoft.com/office/drawing/2014/main" id="{B082D91E-58FD-1A00-DEE4-D3D299E5ACCD}"/>
              </a:ext>
            </a:extLst>
          </p:cNvPr>
          <p:cNvSpPr/>
          <p:nvPr/>
        </p:nvSpPr>
        <p:spPr>
          <a:xfrm>
            <a:off x="4910401" y="970417"/>
            <a:ext cx="3981104" cy="293273"/>
          </a:xfrm>
          <a:prstGeom prst="rect">
            <a:avLst/>
          </a:prstGeom>
          <a:solidFill>
            <a:srgbClr val="00A3E0"/>
          </a:solidFill>
          <a:ln w="38100" cap="flat" cmpd="sng" algn="ctr">
            <a:solidFill>
              <a:srgbClr val="FFFFFF"/>
            </a:solidFill>
            <a:prstDash val="solid"/>
          </a:ln>
          <a:effectLst>
            <a:outerShdw blurRad="40000" dist="20000" dir="5400000" rotWithShape="0">
              <a:srgbClr val="000000">
                <a:alpha val="38000"/>
              </a:srgb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2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Calibri" panose="020F0502020204030204" pitchFamily="34" charset="0"/>
              </a:rPr>
              <a:t>符合“保基本”原则</a:t>
            </a:r>
            <a:endParaRPr kumimoji="0" lang="en-US" sz="12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Calibri" panose="020F0502020204030204" pitchFamily="34" charset="0"/>
            </a:endParaRPr>
          </a:p>
        </p:txBody>
      </p:sp>
      <p:sp>
        <p:nvSpPr>
          <p:cNvPr id="25" name="Pentagon 22">
            <a:extLst>
              <a:ext uri="{FF2B5EF4-FFF2-40B4-BE49-F238E27FC236}">
                <a16:creationId xmlns:a16="http://schemas.microsoft.com/office/drawing/2014/main" id="{919FC4FE-32D4-E4A0-9F3A-605A49D891BE}"/>
              </a:ext>
            </a:extLst>
          </p:cNvPr>
          <p:cNvSpPr/>
          <p:nvPr/>
        </p:nvSpPr>
        <p:spPr>
          <a:xfrm>
            <a:off x="543587" y="3167224"/>
            <a:ext cx="4038051" cy="1328541"/>
          </a:xfrm>
          <a:prstGeom prst="homePlate">
            <a:avLst>
              <a:gd name="adj" fmla="val 0"/>
            </a:avLst>
          </a:prstGeom>
          <a:noFill/>
          <a:ln w="12700" cap="flat" cmpd="sng" algn="ctr">
            <a:solidFill>
              <a:srgbClr val="003865"/>
            </a:solidFill>
            <a:prstDash val="solid"/>
          </a:ln>
          <a:effectLst/>
        </p:spPr>
        <p:txBody>
          <a:bodyPr lIns="182880" rtlCol="0" anchor="t">
            <a:noAutofit/>
          </a:bodyPr>
          <a:lstStyle/>
          <a:p>
            <a:pPr marL="53975"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000" b="1" i="0" u="none" strike="noStrike" kern="0" cap="none" spc="0" normalizeH="0" baseline="0" noProof="0" dirty="0">
                <a:ln>
                  <a:noFill/>
                </a:ln>
                <a:solidFill>
                  <a:srgbClr val="433892"/>
                </a:solidFill>
                <a:effectLst/>
                <a:uLnTx/>
                <a:uFillTx/>
                <a:latin typeface="Arial"/>
                <a:ea typeface="KaiTi" panose="02010609060101010101" pitchFamily="49" charset="-122"/>
                <a:cs typeface="+mn-cs"/>
              </a:rPr>
              <a:t>	</a:t>
            </a:r>
            <a:endParaRPr kumimoji="0" lang="en-US" sz="1000" b="0" i="0" u="none" strike="noStrike" kern="0" cap="none" spc="0" normalizeH="0" baseline="0" noProof="0" dirty="0">
              <a:ln>
                <a:noFill/>
              </a:ln>
              <a:solidFill>
                <a:srgbClr val="0192FF"/>
              </a:solidFill>
              <a:effectLst/>
              <a:uLnTx/>
              <a:uFillTx/>
              <a:latin typeface="Arial"/>
              <a:ea typeface="KaiTi" panose="02010609060101010101" pitchFamily="49" charset="-122"/>
              <a:cs typeface="+mn-cs"/>
            </a:endParaRPr>
          </a:p>
        </p:txBody>
      </p:sp>
      <p:sp>
        <p:nvSpPr>
          <p:cNvPr id="26" name="Rectangle 37">
            <a:extLst>
              <a:ext uri="{FF2B5EF4-FFF2-40B4-BE49-F238E27FC236}">
                <a16:creationId xmlns:a16="http://schemas.microsoft.com/office/drawing/2014/main" id="{6E04C3FF-F4DF-7BB6-7CB5-1551078A7E72}"/>
              </a:ext>
            </a:extLst>
          </p:cNvPr>
          <p:cNvSpPr/>
          <p:nvPr/>
        </p:nvSpPr>
        <p:spPr>
          <a:xfrm>
            <a:off x="533949" y="2844949"/>
            <a:ext cx="4038051" cy="293273"/>
          </a:xfrm>
          <a:prstGeom prst="rect">
            <a:avLst/>
          </a:prstGeom>
          <a:solidFill>
            <a:srgbClr val="00A3E0"/>
          </a:solidFill>
          <a:ln w="38100" cap="flat" cmpd="sng" algn="ctr">
            <a:solidFill>
              <a:srgbClr val="FFFFFF"/>
            </a:solidFill>
            <a:prstDash val="solid"/>
          </a:ln>
          <a:effectLst>
            <a:outerShdw blurRad="40000" dist="20000" dir="5400000" rotWithShape="0">
              <a:srgbClr val="000000">
                <a:alpha val="38000"/>
              </a:srgb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2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Calibri" panose="020F0502020204030204" pitchFamily="34" charset="0"/>
              </a:rPr>
              <a:t>弥补目录保障</a:t>
            </a:r>
            <a:r>
              <a:rPr kumimoji="0" lang="zh-CN" altLang="en-US" sz="1200" b="1"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Calibri" panose="020F0502020204030204" pitchFamily="34" charset="0"/>
              </a:rPr>
              <a:t>短板</a:t>
            </a:r>
            <a:endParaRPr kumimoji="0" lang="en-US" altLang="zh-CN" sz="12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Calibri" panose="020F0502020204030204" pitchFamily="34" charset="0"/>
            </a:endParaRPr>
          </a:p>
        </p:txBody>
      </p:sp>
      <p:sp>
        <p:nvSpPr>
          <p:cNvPr id="27" name="Pentagon 22">
            <a:extLst>
              <a:ext uri="{FF2B5EF4-FFF2-40B4-BE49-F238E27FC236}">
                <a16:creationId xmlns:a16="http://schemas.microsoft.com/office/drawing/2014/main" id="{A2FCB955-FC16-D80A-1BDB-5D0B3E14217B}"/>
              </a:ext>
            </a:extLst>
          </p:cNvPr>
          <p:cNvSpPr/>
          <p:nvPr/>
        </p:nvSpPr>
        <p:spPr>
          <a:xfrm>
            <a:off x="4910401" y="3155531"/>
            <a:ext cx="3947750" cy="1328541"/>
          </a:xfrm>
          <a:prstGeom prst="homePlate">
            <a:avLst>
              <a:gd name="adj" fmla="val 0"/>
            </a:avLst>
          </a:prstGeom>
          <a:noFill/>
          <a:ln w="12700" cap="flat" cmpd="sng" algn="ctr">
            <a:solidFill>
              <a:srgbClr val="003865"/>
            </a:solidFill>
            <a:prstDash val="solid"/>
          </a:ln>
          <a:effectLst/>
        </p:spPr>
        <p:txBody>
          <a:bodyPr lIns="182880" rtlCol="0" anchor="t">
            <a:noAutofit/>
          </a:bodyPr>
          <a:lstStyle/>
          <a:p>
            <a:pPr marL="53975"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000" b="1" i="0" u="none" strike="noStrike" kern="0" cap="none" spc="0" normalizeH="0" baseline="0" noProof="0" dirty="0">
                <a:ln>
                  <a:noFill/>
                </a:ln>
                <a:solidFill>
                  <a:srgbClr val="433892"/>
                </a:solidFill>
                <a:effectLst/>
                <a:uLnTx/>
                <a:uFillTx/>
                <a:latin typeface="Arial"/>
                <a:ea typeface="KaiTi" panose="02010609060101010101" pitchFamily="49" charset="-122"/>
                <a:cs typeface="+mn-cs"/>
              </a:rPr>
              <a:t>	</a:t>
            </a:r>
            <a:endParaRPr kumimoji="0" lang="en-US" sz="1000" b="0" i="0" u="none" strike="noStrike" kern="0" cap="none" spc="0" normalizeH="0" baseline="0" noProof="0" dirty="0">
              <a:ln>
                <a:noFill/>
              </a:ln>
              <a:solidFill>
                <a:srgbClr val="0192FF"/>
              </a:solidFill>
              <a:effectLst/>
              <a:uLnTx/>
              <a:uFillTx/>
              <a:latin typeface="Arial"/>
              <a:ea typeface="KaiTi" panose="02010609060101010101" pitchFamily="49" charset="-122"/>
              <a:cs typeface="+mn-cs"/>
            </a:endParaRPr>
          </a:p>
        </p:txBody>
      </p:sp>
      <p:sp>
        <p:nvSpPr>
          <p:cNvPr id="28" name="Rectangle 37">
            <a:extLst>
              <a:ext uri="{FF2B5EF4-FFF2-40B4-BE49-F238E27FC236}">
                <a16:creationId xmlns:a16="http://schemas.microsoft.com/office/drawing/2014/main" id="{AE8BF067-3880-08BA-BE6E-BE50A77449EB}"/>
              </a:ext>
            </a:extLst>
          </p:cNvPr>
          <p:cNvSpPr/>
          <p:nvPr/>
        </p:nvSpPr>
        <p:spPr>
          <a:xfrm>
            <a:off x="4910400" y="2826678"/>
            <a:ext cx="3947750" cy="293273"/>
          </a:xfrm>
          <a:prstGeom prst="rect">
            <a:avLst/>
          </a:prstGeom>
          <a:solidFill>
            <a:srgbClr val="00A3E0"/>
          </a:solidFill>
          <a:ln w="38100" cap="flat" cmpd="sng" algn="ctr">
            <a:solidFill>
              <a:srgbClr val="FFFFFF"/>
            </a:solidFill>
            <a:prstDash val="solid"/>
          </a:ln>
          <a:effectLst>
            <a:outerShdw blurRad="40000" dist="20000" dir="5400000" rotWithShape="0">
              <a:srgbClr val="000000">
                <a:alpha val="38000"/>
              </a:srgbClr>
            </a:outerShdw>
          </a:effectLst>
        </p:spPr>
        <p:txBody>
          <a:bodyPr anchor="ct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zh-CN" altLang="en-US" sz="12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Calibri" panose="020F0502020204030204" pitchFamily="34" charset="0"/>
                <a:sym typeface="Trebuchet MS" panose="020B0603020202020204" pitchFamily="34" charset="0"/>
              </a:rPr>
              <a:t>临床管理体系成熟</a:t>
            </a:r>
            <a:endParaRPr kumimoji="0" lang="en-US" altLang="zh-CN" sz="12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Calibri" panose="020F0502020204030204" pitchFamily="34" charset="0"/>
            </a:endParaRPr>
          </a:p>
        </p:txBody>
      </p:sp>
      <p:sp>
        <p:nvSpPr>
          <p:cNvPr id="42" name="文本框 41">
            <a:extLst>
              <a:ext uri="{FF2B5EF4-FFF2-40B4-BE49-F238E27FC236}">
                <a16:creationId xmlns:a16="http://schemas.microsoft.com/office/drawing/2014/main" id="{24068172-DF2D-E50F-F2D2-D8D791D930A4}"/>
              </a:ext>
            </a:extLst>
          </p:cNvPr>
          <p:cNvSpPr txBox="1"/>
          <p:nvPr/>
        </p:nvSpPr>
        <p:spPr>
          <a:xfrm>
            <a:off x="505908" y="1322956"/>
            <a:ext cx="4039148" cy="1477328"/>
          </a:xfrm>
          <a:prstGeom prst="rect">
            <a:avLst/>
          </a:prstGeom>
          <a:noFill/>
        </p:spPr>
        <p:txBody>
          <a:bodyPr wrap="square" rtlCol="0">
            <a:spAutoFit/>
          </a:bodyPr>
          <a:lstStyle/>
          <a:p>
            <a:pPr marL="171450" marR="0" lvl="0" indent="-171450" algn="l" defTabSz="4572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zh-CN" altLang="en-US" sz="1000" b="1" i="0" u="none" strike="noStrike" kern="1200" cap="none" spc="0" normalizeH="0" baseline="0" noProof="0" dirty="0">
                <a:ln>
                  <a:noFill/>
                </a:ln>
                <a:solidFill>
                  <a:srgbClr val="003865">
                    <a:lumMod val="75000"/>
                    <a:lumOff val="25000"/>
                  </a:srgbClr>
                </a:solidFill>
                <a:effectLst/>
                <a:uLnTx/>
                <a:uFillTx/>
                <a:latin typeface="微软雅黑" panose="020B0503020204020204" pitchFamily="34" charset="-122"/>
                <a:ea typeface="微软雅黑" panose="020B0503020204020204" pitchFamily="34" charset="-122"/>
                <a:cs typeface="+mn-cs"/>
              </a:rPr>
              <a:t>学习功能影响</a:t>
            </a:r>
            <a:r>
              <a:rPr kumimoji="0" lang="zh-CN" altLang="en-US" sz="1000" b="0"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mn-cs"/>
              </a:rPr>
              <a:t>：</a:t>
            </a:r>
            <a:r>
              <a:rPr kumimoji="0" lang="en-US" altLang="zh-CN" sz="1000" b="0"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mn-cs"/>
              </a:rPr>
              <a:t>90%</a:t>
            </a:r>
            <a:r>
              <a:rPr kumimoji="0" lang="zh-CN" altLang="en-US" sz="1000" b="0"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mn-cs"/>
              </a:rPr>
              <a:t>以上在校学习、遵守纪律及完成作业方面存在困难</a:t>
            </a:r>
            <a:r>
              <a:rPr kumimoji="0" lang="en-US" altLang="zh-CN" sz="1000" b="0" i="0" u="none" strike="noStrike" kern="1200" cap="none" spc="0" normalizeH="0" baseline="30000" noProof="0" dirty="0">
                <a:ln>
                  <a:noFill/>
                </a:ln>
                <a:solidFill>
                  <a:srgbClr val="002060"/>
                </a:solidFill>
                <a:effectLst/>
                <a:uLnTx/>
                <a:uFillTx/>
                <a:latin typeface="微软雅黑" panose="020B0503020204020204" pitchFamily="34" charset="-122"/>
                <a:ea typeface="微软雅黑" panose="020B0503020204020204" pitchFamily="34" charset="-122"/>
                <a:cs typeface="+mn-cs"/>
              </a:rPr>
              <a:t>1</a:t>
            </a:r>
            <a:endParaRPr kumimoji="0" lang="zh-CN" altLang="en-US" sz="1000" b="0" i="0" u="none" strike="noStrike" kern="1200" cap="none" spc="0" normalizeH="0" baseline="30000" noProof="0" dirty="0">
              <a:ln>
                <a:noFill/>
              </a:ln>
              <a:solidFill>
                <a:srgbClr val="002060"/>
              </a:solidFill>
              <a:effectLst/>
              <a:uLnTx/>
              <a:uFillTx/>
              <a:latin typeface="微软雅黑" panose="020B0503020204020204" pitchFamily="34" charset="-122"/>
              <a:ea typeface="微软雅黑" panose="020B0503020204020204" pitchFamily="34" charset="-122"/>
              <a:cs typeface="+mn-cs"/>
            </a:endParaRPr>
          </a:p>
          <a:p>
            <a:pPr marL="171450" marR="0" lvl="0" indent="-171450" algn="l" defTabSz="4572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zh-CN" altLang="en-US" sz="1000" b="1" i="0" u="none" strike="noStrike" kern="1200" cap="none" spc="0" normalizeH="0" baseline="0" noProof="0" dirty="0">
                <a:ln>
                  <a:noFill/>
                </a:ln>
                <a:solidFill>
                  <a:srgbClr val="003865">
                    <a:lumMod val="75000"/>
                    <a:lumOff val="25000"/>
                  </a:srgbClr>
                </a:solidFill>
                <a:effectLst/>
                <a:uLnTx/>
                <a:uFillTx/>
                <a:latin typeface="微软雅黑" panose="020B0503020204020204" pitchFamily="34" charset="-122"/>
                <a:ea typeface="微软雅黑" panose="020B0503020204020204" pitchFamily="34" charset="-122"/>
                <a:cs typeface="+mn-cs"/>
              </a:rPr>
              <a:t>家庭功能影响</a:t>
            </a:r>
            <a:r>
              <a:rPr kumimoji="0" lang="zh-CN" altLang="en-US" sz="1000" b="0"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mn-cs"/>
              </a:rPr>
              <a:t>：</a:t>
            </a:r>
            <a:r>
              <a:rPr kumimoji="0" lang="en-US" altLang="zh-CN" sz="1000" b="0"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mn-cs"/>
              </a:rPr>
              <a:t>34.2%</a:t>
            </a:r>
            <a:r>
              <a:rPr kumimoji="0" lang="zh-CN" altLang="en-US" sz="1000" b="0"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mn-cs"/>
              </a:rPr>
              <a:t>的父母认为家庭遭到破坏，</a:t>
            </a:r>
            <a:r>
              <a:rPr kumimoji="0" lang="en-US" altLang="zh-CN" sz="1000" b="0"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mn-cs"/>
              </a:rPr>
              <a:t>26.8%</a:t>
            </a:r>
            <a:r>
              <a:rPr kumimoji="0" lang="zh-CN" altLang="en-US" sz="1000" b="0"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mn-cs"/>
              </a:rPr>
              <a:t>的父母婚姻关系遭到破坏</a:t>
            </a:r>
            <a:r>
              <a:rPr kumimoji="0" lang="en-US" altLang="zh-CN" sz="1000" b="0" i="0" u="none" strike="noStrike" kern="1200" cap="none" spc="0" normalizeH="0" baseline="30000" noProof="0" dirty="0">
                <a:ln>
                  <a:noFill/>
                </a:ln>
                <a:solidFill>
                  <a:srgbClr val="002060"/>
                </a:solidFill>
                <a:effectLst/>
                <a:uLnTx/>
                <a:uFillTx/>
                <a:latin typeface="微软雅黑" panose="020B0503020204020204" pitchFamily="34" charset="-122"/>
                <a:ea typeface="微软雅黑" panose="020B0503020204020204" pitchFamily="34" charset="-122"/>
                <a:cs typeface="+mn-cs"/>
              </a:rPr>
              <a:t>1</a:t>
            </a:r>
            <a:endParaRPr kumimoji="0" lang="zh-CN" altLang="en-US" sz="1000" b="0"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mn-cs"/>
            </a:endParaRPr>
          </a:p>
          <a:p>
            <a:pPr marL="171450" marR="0" lvl="0" indent="-171450" algn="l" defTabSz="4572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zh-CN" altLang="en-US" sz="1000" b="1" i="0" u="none" strike="noStrike" kern="1200" cap="none" spc="0" normalizeH="0" baseline="0" noProof="0" dirty="0">
                <a:ln>
                  <a:noFill/>
                </a:ln>
                <a:solidFill>
                  <a:srgbClr val="003865">
                    <a:lumMod val="75000"/>
                    <a:lumOff val="25000"/>
                  </a:srgbClr>
                </a:solidFill>
                <a:effectLst/>
                <a:uLnTx/>
                <a:uFillTx/>
                <a:latin typeface="微软雅黑" panose="020B0503020204020204" pitchFamily="34" charset="-122"/>
                <a:ea typeface="微软雅黑" panose="020B0503020204020204" pitchFamily="34" charset="-122"/>
                <a:cs typeface="+mn-cs"/>
              </a:rPr>
              <a:t>犯罪行为</a:t>
            </a:r>
            <a:r>
              <a:rPr kumimoji="0" lang="zh-CN" altLang="en-US" sz="1000" b="1"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mn-cs"/>
              </a:rPr>
              <a:t>：</a:t>
            </a:r>
            <a:r>
              <a:rPr lang="en-US" altLang="zh-CN" sz="1000" b="1" dirty="0">
                <a:solidFill>
                  <a:srgbClr val="FF0000"/>
                </a:solidFill>
                <a:latin typeface="微软雅黑" panose="020B0503020204020204" pitchFamily="34" charset="-122"/>
                <a:ea typeface="微软雅黑" panose="020B0503020204020204" pitchFamily="34" charset="-122"/>
              </a:rPr>
              <a:t>1/3</a:t>
            </a:r>
            <a:r>
              <a:rPr lang="zh-CN" altLang="en-US" sz="1000" b="1" dirty="0">
                <a:solidFill>
                  <a:srgbClr val="FF0000"/>
                </a:solidFill>
                <a:latin typeface="微软雅黑" panose="020B0503020204020204" pitchFamily="34" charset="-122"/>
                <a:ea typeface="微软雅黑" panose="020B0503020204020204" pitchFamily="34" charset="-122"/>
              </a:rPr>
              <a:t> 青少年犯罪与</a:t>
            </a:r>
            <a:r>
              <a:rPr lang="en-US" altLang="zh-CN" sz="1000" b="1" dirty="0">
                <a:solidFill>
                  <a:srgbClr val="FF0000"/>
                </a:solidFill>
                <a:latin typeface="微软雅黑" panose="020B0503020204020204" pitchFamily="34" charset="-122"/>
                <a:ea typeface="微软雅黑" panose="020B0503020204020204" pitchFamily="34" charset="-122"/>
              </a:rPr>
              <a:t>ADHD</a:t>
            </a:r>
            <a:r>
              <a:rPr lang="zh-CN" altLang="en-US" sz="1000" b="1" dirty="0">
                <a:solidFill>
                  <a:srgbClr val="FF0000"/>
                </a:solidFill>
                <a:latin typeface="微软雅黑" panose="020B0503020204020204" pitchFamily="34" charset="-122"/>
                <a:ea typeface="微软雅黑" panose="020B0503020204020204" pitchFamily="34" charset="-122"/>
              </a:rPr>
              <a:t>相关</a:t>
            </a:r>
            <a:r>
              <a:rPr kumimoji="0" lang="en-US" altLang="zh-CN" sz="1000" b="0" i="0" u="none" strike="noStrike" kern="1200" cap="none" spc="0" normalizeH="0" baseline="30000" noProof="0" dirty="0">
                <a:ln>
                  <a:noFill/>
                </a:ln>
                <a:solidFill>
                  <a:srgbClr val="002060"/>
                </a:solidFill>
                <a:effectLst/>
                <a:uLnTx/>
                <a:uFillTx/>
                <a:latin typeface="微软雅黑" panose="020B0503020204020204" pitchFamily="34" charset="-122"/>
                <a:ea typeface="微软雅黑" panose="020B0503020204020204" pitchFamily="34" charset="-122"/>
                <a:cs typeface="+mn-cs"/>
              </a:rPr>
              <a:t>2</a:t>
            </a:r>
            <a:r>
              <a:rPr kumimoji="0" lang="zh-CN" altLang="en-US" sz="1000" b="0" i="0" u="none" strike="noStrike" kern="1200" cap="none" spc="0" normalizeH="0" baseline="30000" noProof="0" dirty="0">
                <a:ln>
                  <a:noFill/>
                </a:ln>
                <a:solidFill>
                  <a:srgbClr val="002060"/>
                </a:solidFill>
                <a:effectLst/>
                <a:uLnTx/>
                <a:uFillTx/>
                <a:latin typeface="微软雅黑" panose="020B0503020204020204" pitchFamily="34" charset="-122"/>
                <a:ea typeface="微软雅黑" panose="020B0503020204020204" pitchFamily="34" charset="-122"/>
                <a:cs typeface="+mn-cs"/>
              </a:rPr>
              <a:t>，</a:t>
            </a:r>
            <a:r>
              <a:rPr lang="zh-CN" altLang="en-US" sz="1000" dirty="0">
                <a:solidFill>
                  <a:srgbClr val="002060"/>
                </a:solidFill>
                <a:latin typeface="微软雅黑" panose="020B0503020204020204" pitchFamily="34" charset="-122"/>
                <a:ea typeface="微软雅黑" panose="020B0503020204020204" pitchFamily="34" charset="-122"/>
              </a:rPr>
              <a:t>成人</a:t>
            </a:r>
            <a:r>
              <a:rPr lang="en-US" altLang="zh-CN" sz="1000" dirty="0">
                <a:solidFill>
                  <a:srgbClr val="002060"/>
                </a:solidFill>
                <a:latin typeface="微软雅黑" panose="020B0503020204020204" pitchFamily="34" charset="-122"/>
                <a:ea typeface="微软雅黑" panose="020B0503020204020204" pitchFamily="34" charset="-122"/>
              </a:rPr>
              <a:t>ADHD</a:t>
            </a:r>
            <a:r>
              <a:rPr lang="zh-CN" altLang="en-US" sz="1000" dirty="0">
                <a:solidFill>
                  <a:srgbClr val="002060"/>
                </a:solidFill>
                <a:latin typeface="微软雅黑" panose="020B0503020204020204" pitchFamily="34" charset="-122"/>
                <a:ea typeface="微软雅黑" panose="020B0503020204020204" pitchFamily="34" charset="-122"/>
              </a:rPr>
              <a:t>犯罪风险较普通人群增加</a:t>
            </a:r>
            <a:r>
              <a:rPr lang="en-US" altLang="zh-CN" sz="1000" dirty="0">
                <a:solidFill>
                  <a:srgbClr val="002060"/>
                </a:solidFill>
                <a:latin typeface="微软雅黑" panose="020B0503020204020204" pitchFamily="34" charset="-122"/>
                <a:ea typeface="微软雅黑" panose="020B0503020204020204" pitchFamily="34" charset="-122"/>
              </a:rPr>
              <a:t>60%</a:t>
            </a:r>
            <a:r>
              <a:rPr kumimoji="0" lang="en-US" altLang="zh-CN" sz="1000" b="0" i="0" u="none" strike="noStrike" kern="1200" cap="none" spc="0" normalizeH="0" baseline="30000" noProof="0" dirty="0">
                <a:ln>
                  <a:noFill/>
                </a:ln>
                <a:solidFill>
                  <a:srgbClr val="002060"/>
                </a:solidFill>
                <a:effectLst/>
                <a:uLnTx/>
                <a:uFillTx/>
                <a:latin typeface="微软雅黑" panose="020B0503020204020204" pitchFamily="34" charset="-122"/>
                <a:ea typeface="微软雅黑" panose="020B0503020204020204" pitchFamily="34" charset="-122"/>
                <a:cs typeface="+mn-cs"/>
              </a:rPr>
              <a:t>3</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000" b="0" i="0" u="none" strike="noStrike" kern="1200" cap="none" spc="0" normalizeH="0" baseline="0" noProof="0" dirty="0">
              <a:ln>
                <a:noFill/>
              </a:ln>
              <a:solidFill>
                <a:srgbClr val="000000"/>
              </a:solidFill>
              <a:effectLst/>
              <a:uLnTx/>
              <a:uFillTx/>
              <a:latin typeface="Arial"/>
              <a:ea typeface="黑体" panose="02010609060101010101" pitchFamily="49" charset="-122"/>
              <a:cs typeface="+mn-cs"/>
            </a:endParaRPr>
          </a:p>
        </p:txBody>
      </p:sp>
      <p:sp>
        <p:nvSpPr>
          <p:cNvPr id="43" name="文本框 42">
            <a:extLst>
              <a:ext uri="{FF2B5EF4-FFF2-40B4-BE49-F238E27FC236}">
                <a16:creationId xmlns:a16="http://schemas.microsoft.com/office/drawing/2014/main" id="{5704CAC1-F0FD-810A-E44E-96D21DDE3A71}"/>
              </a:ext>
            </a:extLst>
          </p:cNvPr>
          <p:cNvSpPr txBox="1"/>
          <p:nvPr/>
        </p:nvSpPr>
        <p:spPr>
          <a:xfrm>
            <a:off x="426928" y="4623373"/>
            <a:ext cx="3438762" cy="615553"/>
          </a:xfrm>
          <a:prstGeom prst="rect">
            <a:avLst/>
          </a:prstGeom>
          <a:noFill/>
        </p:spPr>
        <p:txBody>
          <a:bodyPr wrap="none" rtlCol="0">
            <a:spAutoFit/>
          </a:bodyPr>
          <a:lstStyle/>
          <a:p>
            <a:pPr marL="92075" marR="0" lvl="0" indent="-92075" algn="l" defTabSz="457200" rtl="0" eaLnBrk="1" fontAlgn="auto" latinLnBrk="0" hangingPunct="1">
              <a:lnSpc>
                <a:spcPct val="100000"/>
              </a:lnSpc>
              <a:spcBef>
                <a:spcPts val="0"/>
              </a:spcBef>
              <a:spcAft>
                <a:spcPts val="0"/>
              </a:spcAft>
              <a:buClrTx/>
              <a:buSzTx/>
              <a:buFontTx/>
              <a:buAutoNum type="arabicPeriod"/>
              <a:tabLst/>
              <a:defRPr/>
            </a:pPr>
            <a:r>
              <a:rPr kumimoji="0" lang="zh-CN" altLang="en-US" sz="700" b="0" i="0" u="none" strike="noStrike" kern="1200" cap="none" spc="0" normalizeH="0" baseline="0" noProof="0" dirty="0">
                <a:ln>
                  <a:noFill/>
                </a:ln>
                <a:solidFill>
                  <a:srgbClr val="000000"/>
                </a:solidFill>
                <a:effectLst/>
                <a:uLnTx/>
                <a:uFillTx/>
                <a:latin typeface="Arial"/>
                <a:ea typeface="黑体" panose="02010609060101010101" pitchFamily="49" charset="-122"/>
                <a:cs typeface="+mn-cs"/>
              </a:rPr>
              <a:t>中国注意缺陷多动障碍防治指南（第二版）</a:t>
            </a:r>
            <a:endParaRPr kumimoji="0" lang="en-US" altLang="zh-CN" sz="700" b="0" i="0" u="none" strike="noStrike" kern="1200" cap="none" spc="0" normalizeH="0" baseline="0" noProof="0" dirty="0">
              <a:ln>
                <a:noFill/>
              </a:ln>
              <a:solidFill>
                <a:srgbClr val="000000"/>
              </a:solidFill>
              <a:effectLst/>
              <a:uLnTx/>
              <a:uFillTx/>
              <a:latin typeface="Arial"/>
              <a:ea typeface="黑体" panose="02010609060101010101" pitchFamily="49" charset="-122"/>
              <a:cs typeface="+mn-cs"/>
            </a:endParaRPr>
          </a:p>
          <a:p>
            <a:pPr marL="92075" marR="0" lvl="0" indent="-92075" algn="l" defTabSz="457200" rtl="0" eaLnBrk="1" fontAlgn="auto" latinLnBrk="0" hangingPunct="1">
              <a:lnSpc>
                <a:spcPct val="100000"/>
              </a:lnSpc>
              <a:spcBef>
                <a:spcPts val="0"/>
              </a:spcBef>
              <a:spcAft>
                <a:spcPts val="0"/>
              </a:spcAft>
              <a:buClrTx/>
              <a:buSzTx/>
              <a:buFontTx/>
              <a:buAutoNum type="arabicPeriod"/>
              <a:tabLst/>
              <a:defRPr/>
            </a:pPr>
            <a:r>
              <a:rPr kumimoji="0" lang="zh-CN" altLang="en-US" sz="7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闫秀萍</a:t>
            </a:r>
            <a:r>
              <a:rPr kumimoji="0" lang="en-US" altLang="zh-CN" sz="7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a:t>
            </a:r>
            <a:r>
              <a:rPr kumimoji="0" lang="zh-CN" altLang="en-US" sz="7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注意缺陷多动障碍与青少年犯罪的相关性研究</a:t>
            </a:r>
            <a:r>
              <a:rPr kumimoji="0" lang="en-US" altLang="zh-CN" sz="7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[D].</a:t>
            </a:r>
            <a:r>
              <a:rPr kumimoji="0" lang="zh-CN" altLang="en-US" sz="7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首都医科大学</a:t>
            </a:r>
            <a:r>
              <a:rPr kumimoji="0" lang="en-US" altLang="zh-CN" sz="7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,2010.</a:t>
            </a:r>
          </a:p>
          <a:p>
            <a:pPr marL="92075" marR="0" lvl="0" indent="-92075" algn="l" defTabSz="457200" rtl="0" eaLnBrk="1" fontAlgn="auto" latinLnBrk="0" hangingPunct="1">
              <a:lnSpc>
                <a:spcPct val="100000"/>
              </a:lnSpc>
              <a:spcBef>
                <a:spcPts val="0"/>
              </a:spcBef>
              <a:spcAft>
                <a:spcPts val="0"/>
              </a:spcAft>
              <a:buClrTx/>
              <a:buSzTx/>
              <a:buFontTx/>
              <a:buAutoNum type="arabicPeriod"/>
              <a:tabLst/>
              <a:defRPr/>
            </a:pPr>
            <a:r>
              <a:rPr kumimoji="0" lang="zh-CN" altLang="en-US" sz="6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中国成人注意缺陷多动障碍诊断和治疗专家共识</a:t>
            </a:r>
            <a:r>
              <a:rPr kumimoji="0" lang="en-US" altLang="zh-CN" sz="6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a:t>
            </a:r>
            <a:r>
              <a:rPr kumimoji="0" lang="zh-CN" altLang="en-US" sz="6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中华医学杂志，</a:t>
            </a:r>
            <a:r>
              <a:rPr kumimoji="0" lang="en-US" altLang="zh-CN" sz="6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2023</a:t>
            </a:r>
            <a:r>
              <a:rPr kumimoji="0" lang="zh-CN" altLang="en-US" sz="6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a:t>
            </a:r>
            <a:r>
              <a:rPr kumimoji="0" lang="en-US" altLang="zh-CN" sz="6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103</a:t>
            </a:r>
            <a:r>
              <a:rPr kumimoji="0" lang="zh-CN" altLang="en-US" sz="6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a:t>
            </a:r>
            <a:r>
              <a:rPr kumimoji="0" lang="en-US" altLang="zh-CN" sz="6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28</a:t>
            </a:r>
            <a:r>
              <a:rPr kumimoji="0" lang="zh-CN" altLang="en-US" sz="6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a:t>
            </a:r>
            <a:r>
              <a:rPr kumimoji="0" lang="en-US" altLang="zh-CN" sz="6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2133-2144</a:t>
            </a:r>
          </a:p>
          <a:p>
            <a:pPr marL="228600" marR="0" lvl="0" indent="-228600" algn="l" defTabSz="457200" rtl="0" eaLnBrk="1" fontAlgn="auto" latinLnBrk="0" hangingPunct="1">
              <a:lnSpc>
                <a:spcPct val="100000"/>
              </a:lnSpc>
              <a:spcBef>
                <a:spcPts val="0"/>
              </a:spcBef>
              <a:spcAft>
                <a:spcPts val="0"/>
              </a:spcAft>
              <a:buClrTx/>
              <a:buSzTx/>
              <a:buFontTx/>
              <a:buAutoNum type="arabicPeriod"/>
              <a:tabLst/>
              <a:defRPr/>
            </a:pPr>
            <a:endParaRPr kumimoji="0" lang="en-US" altLang="zh-CN" sz="7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endParaRPr>
          </a:p>
          <a:p>
            <a:pPr marL="228600" marR="0" lvl="0" indent="-228600" algn="l" defTabSz="457200" rtl="0" eaLnBrk="1" fontAlgn="auto" latinLnBrk="0" hangingPunct="1">
              <a:lnSpc>
                <a:spcPct val="100000"/>
              </a:lnSpc>
              <a:spcBef>
                <a:spcPts val="0"/>
              </a:spcBef>
              <a:spcAft>
                <a:spcPts val="0"/>
              </a:spcAft>
              <a:buClrTx/>
              <a:buSzTx/>
              <a:buFontTx/>
              <a:buAutoNum type="arabicPeriod"/>
              <a:tabLst/>
              <a:defRPr/>
            </a:pPr>
            <a:endParaRPr kumimoji="0" lang="zh-CN" altLang="en-US" sz="700" b="0" i="0" u="none" strike="noStrike" kern="1200" cap="none" spc="0" normalizeH="0" baseline="0" noProof="0" dirty="0">
              <a:ln>
                <a:noFill/>
              </a:ln>
              <a:solidFill>
                <a:srgbClr val="000000"/>
              </a:solidFill>
              <a:effectLst/>
              <a:uLnTx/>
              <a:uFillTx/>
              <a:latin typeface="Arial"/>
              <a:ea typeface="黑体" panose="02010609060101010101" pitchFamily="49" charset="-122"/>
              <a:cs typeface="+mn-cs"/>
            </a:endParaRPr>
          </a:p>
        </p:txBody>
      </p:sp>
      <p:sp>
        <p:nvSpPr>
          <p:cNvPr id="44" name="文本框 43">
            <a:extLst>
              <a:ext uri="{FF2B5EF4-FFF2-40B4-BE49-F238E27FC236}">
                <a16:creationId xmlns:a16="http://schemas.microsoft.com/office/drawing/2014/main" id="{DDF56278-D94E-F091-9B85-0B83E9B03E78}"/>
              </a:ext>
            </a:extLst>
          </p:cNvPr>
          <p:cNvSpPr txBox="1"/>
          <p:nvPr/>
        </p:nvSpPr>
        <p:spPr>
          <a:xfrm>
            <a:off x="4819003" y="1329184"/>
            <a:ext cx="4039148" cy="1400383"/>
          </a:xfrm>
          <a:prstGeom prst="rect">
            <a:avLst/>
          </a:prstGeom>
          <a:noFill/>
        </p:spPr>
        <p:txBody>
          <a:bodyPr wrap="square" rtlCol="0">
            <a:spAutoFit/>
          </a:bodyPr>
          <a:lstStyle/>
          <a:p>
            <a:pPr marL="171450" marR="0" lvl="0" indent="-85725" algn="l" defTabSz="457200" rtl="0" eaLnBrk="1" fontAlgn="auto" latinLnBrk="0" hangingPunct="1">
              <a:lnSpc>
                <a:spcPct val="100000"/>
              </a:lnSpc>
              <a:spcBef>
                <a:spcPts val="300"/>
              </a:spcBef>
              <a:spcAft>
                <a:spcPts val="0"/>
              </a:spcAft>
              <a:buClrTx/>
              <a:buSzTx/>
              <a:buFont typeface="Arial" panose="020B0604020202020204" pitchFamily="34" charset="0"/>
              <a:buChar char="•"/>
              <a:tabLst/>
              <a:defRPr/>
            </a:pPr>
            <a:r>
              <a:rPr kumimoji="0" lang="zh-CN" altLang="en-US" sz="1000" b="1" i="0" u="none" strike="noStrike" kern="1200" cap="none" spc="0" normalizeH="0" baseline="0" noProof="0" dirty="0">
                <a:ln>
                  <a:noFill/>
                </a:ln>
                <a:solidFill>
                  <a:srgbClr val="003865">
                    <a:lumMod val="75000"/>
                    <a:lumOff val="25000"/>
                  </a:srgbClr>
                </a:solidFill>
                <a:effectLst/>
                <a:uLnTx/>
                <a:uFillTx/>
                <a:latin typeface="微软雅黑" panose="020B0503020204020204" pitchFamily="34" charset="-122"/>
                <a:ea typeface="微软雅黑" panose="020B0503020204020204" pitchFamily="34" charset="-122"/>
                <a:cs typeface="+mn-cs"/>
              </a:rPr>
              <a:t>儿童用药</a:t>
            </a:r>
            <a:r>
              <a:rPr kumimoji="0" lang="zh-CN" altLang="en-US" sz="1000" b="0"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mn-cs"/>
              </a:rPr>
              <a:t>是国家医药产业鼓励发展的方向，</a:t>
            </a:r>
            <a:r>
              <a:rPr kumimoji="0" lang="en-US" altLang="zh-CN" sz="1000" b="0"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mn-cs"/>
              </a:rPr>
              <a:t>ADHD</a:t>
            </a:r>
            <a:r>
              <a:rPr kumimoji="0" lang="zh-CN" altLang="en-US" sz="1000" b="0"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mn-cs"/>
              </a:rPr>
              <a:t>患病率高，社会危害大，治疗时间长，需要儿童适宜剂型的有效药物长期治疗</a:t>
            </a:r>
            <a:endParaRPr kumimoji="0" lang="en-US" altLang="zh-CN" sz="1000" b="0"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mn-cs"/>
            </a:endParaRPr>
          </a:p>
          <a:p>
            <a:pPr marL="171450" marR="0" lvl="0" indent="-85725" algn="l" defTabSz="457200" rtl="0" eaLnBrk="1" fontAlgn="auto" latinLnBrk="0" hangingPunct="1">
              <a:lnSpc>
                <a:spcPct val="100000"/>
              </a:lnSpc>
              <a:spcBef>
                <a:spcPts val="300"/>
              </a:spcBef>
              <a:spcAft>
                <a:spcPts val="0"/>
              </a:spcAft>
              <a:buClrTx/>
              <a:buSzTx/>
              <a:buFont typeface="Arial" panose="020B0604020202020204" pitchFamily="34" charset="0"/>
              <a:buChar char="•"/>
              <a:tabLst/>
              <a:defRPr/>
            </a:pPr>
            <a:r>
              <a:rPr kumimoji="0" lang="zh-CN" altLang="en-US" sz="1000" b="0"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mn-cs"/>
              </a:rPr>
              <a:t>目前国内仅有一款中枢兴奋剂，纳入医保将为患者提供更多的治疗选择以保障用药的公平性，盐酸哌甲酯缓释干混悬剂</a:t>
            </a:r>
            <a:r>
              <a:rPr kumimoji="0" lang="zh-CN" altLang="en-US" sz="1000" b="1" i="0" u="none" strike="noStrike" kern="1200" cap="none" spc="0" normalizeH="0" baseline="0" noProof="0" dirty="0">
                <a:ln>
                  <a:noFill/>
                </a:ln>
                <a:solidFill>
                  <a:srgbClr val="003865">
                    <a:lumMod val="75000"/>
                    <a:lumOff val="25000"/>
                  </a:srgbClr>
                </a:solidFill>
                <a:effectLst/>
                <a:uLnTx/>
                <a:uFillTx/>
                <a:latin typeface="微软雅黑" panose="020B0503020204020204" pitchFamily="34" charset="-122"/>
                <a:ea typeface="微软雅黑" panose="020B0503020204020204" pitchFamily="34" charset="-122"/>
                <a:cs typeface="+mn-cs"/>
              </a:rPr>
              <a:t>在美国已纳入医保报销范围</a:t>
            </a:r>
            <a:endParaRPr kumimoji="0" lang="en-US" altLang="zh-CN" sz="1000" b="0"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mn-cs"/>
            </a:endParaRPr>
          </a:p>
          <a:p>
            <a:pPr marL="171450" marR="0" lvl="0" indent="-85725" algn="l" defTabSz="457200" rtl="0" eaLnBrk="1" fontAlgn="auto" latinLnBrk="0" hangingPunct="1">
              <a:lnSpc>
                <a:spcPct val="100000"/>
              </a:lnSpc>
              <a:spcBef>
                <a:spcPts val="300"/>
              </a:spcBef>
              <a:spcAft>
                <a:spcPts val="0"/>
              </a:spcAft>
              <a:buClrTx/>
              <a:buSzTx/>
              <a:buFont typeface="Arial" panose="020B0604020202020204" pitchFamily="34" charset="0"/>
              <a:buChar char="•"/>
              <a:tabLst/>
              <a:defRPr/>
            </a:pPr>
            <a:r>
              <a:rPr kumimoji="0" lang="zh-CN" altLang="en-US" sz="1000" b="0"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mn-cs"/>
              </a:rPr>
              <a:t>人身险和医疗险等商业保险对精神疾病药物</a:t>
            </a:r>
            <a:r>
              <a:rPr kumimoji="0" lang="zh-CN" altLang="en-US" sz="1000" b="1" i="0" u="none" strike="noStrike" kern="1200" cap="none" spc="0" normalizeH="0" baseline="0" noProof="0" dirty="0">
                <a:ln>
                  <a:noFill/>
                </a:ln>
                <a:solidFill>
                  <a:srgbClr val="003865">
                    <a:lumMod val="75000"/>
                    <a:lumOff val="25000"/>
                  </a:srgbClr>
                </a:solidFill>
                <a:effectLst/>
                <a:uLnTx/>
                <a:uFillTx/>
                <a:latin typeface="微软雅黑" panose="020B0503020204020204" pitchFamily="34" charset="-122"/>
                <a:ea typeface="微软雅黑" panose="020B0503020204020204" pitchFamily="34" charset="-122"/>
                <a:cs typeface="+mn-cs"/>
              </a:rPr>
              <a:t>未纳入商保范围</a:t>
            </a:r>
            <a:r>
              <a:rPr kumimoji="0" lang="zh-CN" altLang="en-US" sz="1000" b="1"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mn-cs"/>
              </a:rPr>
              <a:t>，</a:t>
            </a:r>
            <a:r>
              <a:rPr kumimoji="0" lang="zh-CN" altLang="en-US" sz="1000" b="0"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mn-cs"/>
              </a:rPr>
              <a:t>将盐酸哌甲酯缓释干混悬剂纳入国家医保目录，体现了“保基本”要求</a:t>
            </a:r>
            <a:endParaRPr kumimoji="0" lang="en-US" altLang="zh-CN" sz="1000" b="0"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000" b="0" i="0" u="none" strike="noStrike" kern="1200" cap="none" spc="0" normalizeH="0" baseline="0" noProof="0" dirty="0">
              <a:ln>
                <a:noFill/>
              </a:ln>
              <a:solidFill>
                <a:srgbClr val="000000"/>
              </a:solidFill>
              <a:effectLst/>
              <a:uLnTx/>
              <a:uFillTx/>
              <a:latin typeface="Arial"/>
              <a:ea typeface="黑体" panose="02010609060101010101" pitchFamily="49" charset="-122"/>
              <a:cs typeface="+mn-cs"/>
            </a:endParaRPr>
          </a:p>
        </p:txBody>
      </p:sp>
      <p:sp>
        <p:nvSpPr>
          <p:cNvPr id="45" name="文本框 44">
            <a:extLst>
              <a:ext uri="{FF2B5EF4-FFF2-40B4-BE49-F238E27FC236}">
                <a16:creationId xmlns:a16="http://schemas.microsoft.com/office/drawing/2014/main" id="{C88E01ED-B5FB-42BC-98D1-FFBFC4D3E2EE}"/>
              </a:ext>
            </a:extLst>
          </p:cNvPr>
          <p:cNvSpPr txBox="1"/>
          <p:nvPr/>
        </p:nvSpPr>
        <p:spPr>
          <a:xfrm>
            <a:off x="555532" y="3265830"/>
            <a:ext cx="3865268" cy="1169551"/>
          </a:xfrm>
          <a:prstGeom prst="rect">
            <a:avLst/>
          </a:prstGeom>
          <a:noFill/>
        </p:spPr>
        <p:txBody>
          <a:bodyPr wrap="square" rtlCol="0">
            <a:spAutoFit/>
          </a:bodyPr>
          <a:lstStyle/>
          <a:p>
            <a:pPr marL="171450" marR="0" lvl="0" indent="-171450" algn="l" defTabSz="4572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zh-CN" altLang="en-US" sz="1000" b="0"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mn-cs"/>
              </a:rPr>
              <a:t>目前医保目录只有专注达</a:t>
            </a:r>
            <a:r>
              <a:rPr kumimoji="0" lang="en-US" altLang="zh-CN" sz="1000" b="0" i="0" u="none" strike="noStrike" kern="1200" cap="none" spc="0" normalizeH="0" baseline="30000" noProof="0" dirty="0">
                <a:ln>
                  <a:noFill/>
                </a:ln>
                <a:solidFill>
                  <a:srgbClr val="002060"/>
                </a:solidFill>
                <a:effectLst/>
                <a:uLnTx/>
                <a:uFillTx/>
                <a:latin typeface="微软雅黑" panose="020B0503020204020204" pitchFamily="34" charset="-122"/>
                <a:ea typeface="微软雅黑" panose="020B0503020204020204" pitchFamily="34" charset="-122"/>
                <a:cs typeface="+mn-cs"/>
              </a:rPr>
              <a:t>®</a:t>
            </a:r>
            <a:r>
              <a:rPr kumimoji="0" lang="zh-CN" altLang="en-US" sz="1000" b="0"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mn-cs"/>
              </a:rPr>
              <a:t>缓释片剂，不能掰开，无法灵活调整剂量。本品弥补了</a:t>
            </a:r>
            <a:r>
              <a:rPr kumimoji="0" lang="zh-CN" altLang="en-US" sz="1000" b="1" i="0" u="none" strike="noStrike" kern="1200" cap="none" spc="0" normalizeH="0" baseline="0" noProof="0" dirty="0">
                <a:ln>
                  <a:noFill/>
                </a:ln>
                <a:solidFill>
                  <a:srgbClr val="003865">
                    <a:lumMod val="75000"/>
                    <a:lumOff val="25000"/>
                  </a:srgbClr>
                </a:solidFill>
                <a:effectLst/>
                <a:uLnTx/>
                <a:uFillTx/>
                <a:latin typeface="微软雅黑" panose="020B0503020204020204" pitchFamily="34" charset="-122"/>
                <a:ea typeface="微软雅黑" panose="020B0503020204020204" pitchFamily="34" charset="-122"/>
                <a:cs typeface="+mn-cs"/>
              </a:rPr>
              <a:t>哌甲酯需要精准滴定，及个体化治疗</a:t>
            </a:r>
            <a:r>
              <a:rPr kumimoji="0" lang="zh-CN" altLang="en-US" sz="1000" b="0"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mn-cs"/>
              </a:rPr>
              <a:t>的空白</a:t>
            </a:r>
            <a:endParaRPr kumimoji="0" lang="en-US" altLang="zh-CN" sz="1000" b="0"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mn-cs"/>
            </a:endParaRPr>
          </a:p>
          <a:p>
            <a:pPr marL="171450" marR="0" lvl="0" indent="-171450" algn="l" defTabSz="4572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zh-CN" altLang="en-US" sz="1000" b="1" i="0" u="none" strike="noStrike" kern="1200" cap="none" spc="0" normalizeH="0" baseline="0" noProof="0" dirty="0">
                <a:ln>
                  <a:noFill/>
                </a:ln>
                <a:solidFill>
                  <a:srgbClr val="003865">
                    <a:lumMod val="75000"/>
                    <a:lumOff val="25000"/>
                  </a:srgbClr>
                </a:solidFill>
                <a:effectLst/>
                <a:uLnTx/>
                <a:uFillTx/>
                <a:latin typeface="微软雅黑" panose="020B0503020204020204" pitchFamily="34" charset="-122"/>
                <a:ea typeface="微软雅黑" panose="020B0503020204020204" pitchFamily="34" charset="-122"/>
                <a:cs typeface="+mn-cs"/>
              </a:rPr>
              <a:t>弥补</a:t>
            </a:r>
            <a:r>
              <a:rPr kumimoji="0" lang="zh-CN" altLang="en-US" sz="1000" b="0"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mn-cs"/>
              </a:rPr>
              <a:t>目录内目前无哌甲酯缓释</a:t>
            </a:r>
            <a:r>
              <a:rPr kumimoji="0" lang="zh-CN" altLang="en-US" sz="1000" b="1" i="0" u="none" strike="noStrike" kern="1200" cap="none" spc="0" normalizeH="0" baseline="0" noProof="0" dirty="0">
                <a:ln>
                  <a:noFill/>
                </a:ln>
                <a:solidFill>
                  <a:srgbClr val="003865">
                    <a:lumMod val="75000"/>
                    <a:lumOff val="25000"/>
                  </a:srgbClr>
                </a:solidFill>
                <a:effectLst/>
                <a:uLnTx/>
                <a:uFillTx/>
                <a:latin typeface="微软雅黑" panose="020B0503020204020204" pitchFamily="34" charset="-122"/>
                <a:ea typeface="微软雅黑" panose="020B0503020204020204" pitchFamily="34" charset="-122"/>
                <a:cs typeface="+mn-cs"/>
              </a:rPr>
              <a:t>口服液体剂型</a:t>
            </a:r>
            <a:r>
              <a:rPr kumimoji="0" lang="en-US" altLang="zh-CN" sz="1000" b="0"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mn-cs"/>
              </a:rPr>
              <a:t>(</a:t>
            </a:r>
            <a:r>
              <a:rPr kumimoji="0" lang="zh-CN" altLang="en-US" sz="1000" b="0"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mn-cs"/>
              </a:rPr>
              <a:t>儿童适宜剂型</a:t>
            </a:r>
            <a:r>
              <a:rPr kumimoji="0" lang="en-US" altLang="zh-CN" sz="1000" b="0"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mn-cs"/>
              </a:rPr>
              <a:t>)</a:t>
            </a:r>
            <a:r>
              <a:rPr kumimoji="0" lang="zh-CN" altLang="en-US" sz="1000" b="0"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mn-cs"/>
              </a:rPr>
              <a:t>的</a:t>
            </a:r>
            <a:r>
              <a:rPr kumimoji="0" lang="zh-CN" altLang="en-US" sz="1000" b="1" i="0" u="none" strike="noStrike" kern="1200" cap="none" spc="0" normalizeH="0" baseline="0" noProof="0" dirty="0">
                <a:ln>
                  <a:noFill/>
                </a:ln>
                <a:solidFill>
                  <a:srgbClr val="003865">
                    <a:lumMod val="75000"/>
                    <a:lumOff val="25000"/>
                  </a:srgbClr>
                </a:solidFill>
                <a:effectLst/>
                <a:uLnTx/>
                <a:uFillTx/>
                <a:latin typeface="微软雅黑" panose="020B0503020204020204" pitchFamily="34" charset="-122"/>
                <a:ea typeface="微软雅黑" panose="020B0503020204020204" pitchFamily="34" charset="-122"/>
                <a:cs typeface="+mn-cs"/>
              </a:rPr>
              <a:t>空白</a:t>
            </a:r>
            <a:endParaRPr kumimoji="0" lang="en-US" altLang="zh-CN" sz="1000" b="1" i="0" u="none" strike="noStrike" kern="1200" cap="none" spc="0" normalizeH="0" baseline="0" noProof="0" dirty="0">
              <a:ln>
                <a:noFill/>
              </a:ln>
              <a:solidFill>
                <a:srgbClr val="003865">
                  <a:lumMod val="75000"/>
                  <a:lumOff val="25000"/>
                </a:srgbClr>
              </a:solidFill>
              <a:effectLst/>
              <a:uLnTx/>
              <a:uFillTx/>
              <a:latin typeface="微软雅黑" panose="020B0503020204020204" pitchFamily="34" charset="-122"/>
              <a:ea typeface="微软雅黑" panose="020B0503020204020204" pitchFamily="34" charset="-122"/>
              <a:cs typeface="+mn-cs"/>
            </a:endParaRPr>
          </a:p>
          <a:p>
            <a:pPr marL="171450" marR="0" lvl="0" indent="-171450" algn="l" defTabSz="4572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zh-CN" altLang="en-US" sz="1000" b="1" dirty="0">
                <a:solidFill>
                  <a:srgbClr val="003865">
                    <a:lumMod val="75000"/>
                    <a:lumOff val="25000"/>
                  </a:srgbClr>
                </a:solidFill>
                <a:latin typeface="微软雅黑" panose="020B0503020204020204" pitchFamily="34" charset="-122"/>
                <a:ea typeface="微软雅黑" panose="020B0503020204020204" pitchFamily="34" charset="-122"/>
              </a:rPr>
              <a:t>弥补近</a:t>
            </a:r>
            <a:r>
              <a:rPr lang="en-US" altLang="zh-CN" sz="1000" b="1" dirty="0">
                <a:solidFill>
                  <a:srgbClr val="003865">
                    <a:lumMod val="75000"/>
                    <a:lumOff val="25000"/>
                  </a:srgbClr>
                </a:solidFill>
                <a:latin typeface="微软雅黑" panose="020B0503020204020204" pitchFamily="34" charset="-122"/>
                <a:ea typeface="微软雅黑" panose="020B0503020204020204" pitchFamily="34" charset="-122"/>
              </a:rPr>
              <a:t>20</a:t>
            </a:r>
            <a:r>
              <a:rPr lang="zh-CN" altLang="en-US" sz="1000" b="1" dirty="0">
                <a:solidFill>
                  <a:srgbClr val="003865">
                    <a:lumMod val="75000"/>
                    <a:lumOff val="25000"/>
                  </a:srgbClr>
                </a:solidFill>
                <a:latin typeface="微软雅黑" panose="020B0503020204020204" pitchFamily="34" charset="-122"/>
                <a:ea typeface="微软雅黑" panose="020B0503020204020204" pitchFamily="34" charset="-122"/>
              </a:rPr>
              <a:t>年来中枢兴奋剂无新药品上市的空白</a:t>
            </a:r>
            <a:endParaRPr kumimoji="0" lang="zh-CN" altLang="en-US" sz="1000" b="1" i="0" u="none" strike="noStrike" kern="1200" cap="none" spc="0" normalizeH="0" baseline="0" noProof="0" dirty="0">
              <a:ln>
                <a:noFill/>
              </a:ln>
              <a:solidFill>
                <a:srgbClr val="003865">
                  <a:lumMod val="75000"/>
                  <a:lumOff val="25000"/>
                </a:srgbClr>
              </a:solidFill>
              <a:effectLst/>
              <a:uLnTx/>
              <a:uFillTx/>
              <a:latin typeface="微软雅黑" panose="020B0503020204020204" pitchFamily="34" charset="-122"/>
              <a:ea typeface="微软雅黑" panose="020B0503020204020204" pitchFamily="34" charset="-122"/>
              <a:cs typeface="+mn-cs"/>
            </a:endParaRPr>
          </a:p>
        </p:txBody>
      </p:sp>
      <p:sp>
        <p:nvSpPr>
          <p:cNvPr id="46" name="文本框 45">
            <a:extLst>
              <a:ext uri="{FF2B5EF4-FFF2-40B4-BE49-F238E27FC236}">
                <a16:creationId xmlns:a16="http://schemas.microsoft.com/office/drawing/2014/main" id="{EFA409C8-483D-FF63-FF1B-A7BD5C1CE89A}"/>
              </a:ext>
            </a:extLst>
          </p:cNvPr>
          <p:cNvSpPr txBox="1"/>
          <p:nvPr/>
        </p:nvSpPr>
        <p:spPr>
          <a:xfrm>
            <a:off x="4838400" y="3211954"/>
            <a:ext cx="3945167" cy="1169551"/>
          </a:xfrm>
          <a:prstGeom prst="rect">
            <a:avLst/>
          </a:prstGeom>
          <a:noFill/>
        </p:spPr>
        <p:txBody>
          <a:bodyPr wrap="square" rtlCol="0">
            <a:spAutoFit/>
          </a:bodyPr>
          <a:lstStyle/>
          <a:p>
            <a:pPr marL="171450" marR="0" lvl="0" indent="-85725" algn="l" defTabSz="4572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zh-CN" altLang="en-US" sz="1000" b="0"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mn-cs"/>
              </a:rPr>
              <a:t>本品</a:t>
            </a:r>
            <a:r>
              <a:rPr kumimoji="0" lang="zh-CN" altLang="en-US" sz="1000" b="1" i="0" u="none" strike="noStrike" kern="1200" cap="none" spc="0" normalizeH="0" baseline="0" noProof="0" dirty="0">
                <a:ln>
                  <a:noFill/>
                </a:ln>
                <a:solidFill>
                  <a:srgbClr val="003865">
                    <a:lumMod val="75000"/>
                    <a:lumOff val="25000"/>
                  </a:srgbClr>
                </a:solidFill>
                <a:effectLst/>
                <a:uLnTx/>
                <a:uFillTx/>
                <a:latin typeface="微软雅黑" panose="020B0503020204020204" pitchFamily="34" charset="-122"/>
                <a:ea typeface="微软雅黑" panose="020B0503020204020204" pitchFamily="34" charset="-122"/>
                <a:cs typeface="+mn-cs"/>
              </a:rPr>
              <a:t>说明书适应症明确，使用方法清晰简单</a:t>
            </a:r>
            <a:r>
              <a:rPr kumimoji="0" lang="zh-CN" altLang="en-US" sz="1000" b="0"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mn-cs"/>
              </a:rPr>
              <a:t>，临床滥用或超说明书用药的可能性低，降低医保管理难度</a:t>
            </a:r>
            <a:endParaRPr kumimoji="0" lang="en-US" altLang="zh-CN" sz="1000" b="0"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mn-cs"/>
            </a:endParaRPr>
          </a:p>
          <a:p>
            <a:pPr marL="171450" marR="0" lvl="0" indent="-85725" algn="l" defTabSz="4572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zh-CN" altLang="en-US" sz="1000" b="0"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mn-cs"/>
              </a:rPr>
              <a:t>我国对</a:t>
            </a:r>
            <a:r>
              <a:rPr kumimoji="0" lang="zh-CN" altLang="en-US" sz="10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rPr>
              <a:t>哌甲酯处方管理有近</a:t>
            </a:r>
            <a:r>
              <a:rPr kumimoji="0" lang="en-US" altLang="zh-CN" sz="10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rPr>
              <a:t>20</a:t>
            </a:r>
            <a:r>
              <a:rPr kumimoji="0" lang="zh-CN" altLang="en-US" sz="10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rPr>
              <a:t>年的经验，建立了完善的处方管理体系</a:t>
            </a:r>
            <a:r>
              <a:rPr kumimoji="0" lang="zh-CN" altLang="en-US" sz="1000" b="0"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mn-cs"/>
              </a:rPr>
              <a:t>规范精麻药品管理</a:t>
            </a:r>
            <a:endParaRPr kumimoji="0" lang="en-US" altLang="zh-CN" sz="1000" b="0"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mn-cs"/>
            </a:endParaRPr>
          </a:p>
          <a:p>
            <a:pPr marL="171450" marR="0" lvl="0" indent="-85725" algn="l" defTabSz="4572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zh-CN" altLang="en-US" sz="1000" b="0"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mn-cs"/>
              </a:rPr>
              <a:t>专利技术</a:t>
            </a:r>
            <a:r>
              <a:rPr kumimoji="0" lang="zh-CN" altLang="en-US" sz="1000" b="1" i="0" u="none" strike="noStrike" kern="1200" cap="none" spc="0" normalizeH="0" baseline="0" noProof="0" dirty="0">
                <a:ln>
                  <a:noFill/>
                </a:ln>
                <a:solidFill>
                  <a:srgbClr val="003865">
                    <a:lumMod val="75000"/>
                    <a:lumOff val="25000"/>
                  </a:srgbClr>
                </a:solidFill>
                <a:effectLst/>
                <a:uLnTx/>
                <a:uFillTx/>
                <a:latin typeface="微软雅黑" panose="020B0503020204020204" pitchFamily="34" charset="-122"/>
                <a:ea typeface="微软雅黑" panose="020B0503020204020204" pitchFamily="34" charset="-122"/>
                <a:cs typeface="+mn-cs"/>
              </a:rPr>
              <a:t>防止滥用</a:t>
            </a:r>
            <a:r>
              <a:rPr kumimoji="0" lang="zh-CN" altLang="en-US" sz="1000" b="0"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mn-cs"/>
              </a:rPr>
              <a:t>，可</a:t>
            </a:r>
            <a:r>
              <a:rPr kumimoji="0" lang="zh-CN" altLang="en-US" sz="1000" b="1" i="0" u="none" strike="noStrike" kern="1200" cap="none" spc="0" normalizeH="0" baseline="0" noProof="0" dirty="0">
                <a:ln>
                  <a:noFill/>
                </a:ln>
                <a:solidFill>
                  <a:srgbClr val="003865">
                    <a:lumMod val="75000"/>
                    <a:lumOff val="25000"/>
                  </a:srgbClr>
                </a:solidFill>
                <a:effectLst/>
                <a:uLnTx/>
                <a:uFillTx/>
                <a:latin typeface="微软雅黑" panose="020B0503020204020204" pitchFamily="34" charset="-122"/>
                <a:ea typeface="微软雅黑" panose="020B0503020204020204" pitchFamily="34" charset="-122"/>
                <a:cs typeface="+mn-cs"/>
              </a:rPr>
              <a:t>纳入现有</a:t>
            </a:r>
            <a:r>
              <a:rPr kumimoji="0" lang="zh-CN" altLang="en-US" sz="1000" b="0"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mn-cs"/>
              </a:rPr>
              <a:t>哌甲酯处方</a:t>
            </a:r>
            <a:r>
              <a:rPr kumimoji="0" lang="zh-CN" altLang="en-US" sz="1000" b="1" i="0" u="none" strike="noStrike" kern="1200" cap="none" spc="0" normalizeH="0" baseline="0" noProof="0" dirty="0">
                <a:ln>
                  <a:noFill/>
                </a:ln>
                <a:solidFill>
                  <a:srgbClr val="003865">
                    <a:lumMod val="75000"/>
                    <a:lumOff val="25000"/>
                  </a:srgbClr>
                </a:solidFill>
                <a:effectLst/>
                <a:uLnTx/>
                <a:uFillTx/>
                <a:latin typeface="微软雅黑" panose="020B0503020204020204" pitchFamily="34" charset="-122"/>
                <a:ea typeface="微软雅黑" panose="020B0503020204020204" pitchFamily="34" charset="-122"/>
                <a:cs typeface="+mn-cs"/>
              </a:rPr>
              <a:t>管理体系</a:t>
            </a:r>
            <a:endParaRPr kumimoji="0" lang="en-US" altLang="zh-CN" sz="1000" b="1" i="0" u="none" strike="noStrike" kern="1200" cap="none" spc="0" normalizeH="0" baseline="0" noProof="0" dirty="0">
              <a:ln>
                <a:noFill/>
              </a:ln>
              <a:solidFill>
                <a:srgbClr val="003865">
                  <a:lumMod val="75000"/>
                  <a:lumOff val="25000"/>
                </a:srgbClr>
              </a:solidFill>
              <a:effectLst/>
              <a:uLnTx/>
              <a:uFillTx/>
              <a:latin typeface="微软雅黑" panose="020B0503020204020204" pitchFamily="34" charset="-122"/>
              <a:ea typeface="微软雅黑" panose="020B0503020204020204" pitchFamily="34" charset="-122"/>
              <a:cs typeface="+mn-cs"/>
            </a:endParaRPr>
          </a:p>
        </p:txBody>
      </p:sp>
      <p:sp>
        <p:nvSpPr>
          <p:cNvPr id="2" name="文本框 1">
            <a:extLst>
              <a:ext uri="{FF2B5EF4-FFF2-40B4-BE49-F238E27FC236}">
                <a16:creationId xmlns:a16="http://schemas.microsoft.com/office/drawing/2014/main" id="{69E66EFF-48A8-04CA-4713-75FE7E5F260D}"/>
              </a:ext>
            </a:extLst>
          </p:cNvPr>
          <p:cNvSpPr txBox="1"/>
          <p:nvPr/>
        </p:nvSpPr>
        <p:spPr>
          <a:xfrm>
            <a:off x="3807847" y="4863892"/>
            <a:ext cx="2400631" cy="276999"/>
          </a:xfrm>
          <a:prstGeom prst="rect">
            <a:avLst/>
          </a:prstGeom>
          <a:solidFill>
            <a:schemeClr val="bg1"/>
          </a:solidFill>
        </p:spPr>
        <p:txBody>
          <a:bodyPr wrap="square" rtlCol="0">
            <a:spAutoFit/>
          </a:bodyPr>
          <a:lstStyle/>
          <a:p>
            <a:r>
              <a:rPr kumimoji="1" lang="en-US" altLang="zh-CN" sz="1200" dirty="0"/>
              <a:t>2025</a:t>
            </a:r>
            <a:r>
              <a:rPr kumimoji="1" lang="zh-CN" altLang="en-US" sz="1200" dirty="0"/>
              <a:t>国家医保药品目录调整申报</a:t>
            </a:r>
          </a:p>
        </p:txBody>
      </p:sp>
    </p:spTree>
    <p:extLst>
      <p:ext uri="{BB962C8B-B14F-4D97-AF65-F5344CB8AC3E}">
        <p14:creationId xmlns:p14="http://schemas.microsoft.com/office/powerpoint/2010/main" val="35603793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对象 5" hidden="1">
            <a:extLst>
              <a:ext uri="{FF2B5EF4-FFF2-40B4-BE49-F238E27FC236}">
                <a16:creationId xmlns:a16="http://schemas.microsoft.com/office/drawing/2014/main" id="{5A02E626-2C0C-90C8-FD68-6BCA64D40138}"/>
              </a:ext>
            </a:extLst>
          </p:cNvPr>
          <p:cNvGraphicFramePr>
            <a:graphicFrameLocks noChangeAspect="1"/>
          </p:cNvGraphicFramePr>
          <p:nvPr>
            <p:custDataLst>
              <p:tags r:id="rId1"/>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幻灯片" r:id="rId4" imgW="473" imgH="476" progId="TCLayout.ActiveDocument.1">
                  <p:embed/>
                </p:oleObj>
              </mc:Choice>
              <mc:Fallback>
                <p:oleObj name="think-cell 幻灯片" r:id="rId4" imgW="473" imgH="476" progId="TCLayout.ActiveDocument.1">
                  <p:embed/>
                  <p:pic>
                    <p:nvPicPr>
                      <p:cNvPr id="6" name="对象 5" hidden="1">
                        <a:extLst>
                          <a:ext uri="{FF2B5EF4-FFF2-40B4-BE49-F238E27FC236}">
                            <a16:creationId xmlns:a16="http://schemas.microsoft.com/office/drawing/2014/main" id="{5A02E626-2C0C-90C8-FD68-6BCA64D40138}"/>
                          </a:ext>
                        </a:extLst>
                      </p:cNvPr>
                      <p:cNvPicPr/>
                      <p:nvPr/>
                    </p:nvPicPr>
                    <p:blipFill>
                      <a:blip r:embed="rId5"/>
                      <a:stretch>
                        <a:fillRect/>
                      </a:stretch>
                    </p:blipFill>
                    <p:spPr>
                      <a:xfrm>
                        <a:off x="1191" y="1191"/>
                        <a:ext cx="1191" cy="1191"/>
                      </a:xfrm>
                      <a:prstGeom prst="rect">
                        <a:avLst/>
                      </a:prstGeom>
                    </p:spPr>
                  </p:pic>
                </p:oleObj>
              </mc:Fallback>
            </mc:AlternateContent>
          </a:graphicData>
        </a:graphic>
      </p:graphicFrame>
      <p:sp>
        <p:nvSpPr>
          <p:cNvPr id="5" name="标题 4">
            <a:extLst>
              <a:ext uri="{FF2B5EF4-FFF2-40B4-BE49-F238E27FC236}">
                <a16:creationId xmlns:a16="http://schemas.microsoft.com/office/drawing/2014/main" id="{7D69AB5E-B444-67A8-76A0-03A9FD8B6834}"/>
              </a:ext>
            </a:extLst>
          </p:cNvPr>
          <p:cNvSpPr>
            <a:spLocks noGrp="1"/>
          </p:cNvSpPr>
          <p:nvPr>
            <p:ph type="title"/>
          </p:nvPr>
        </p:nvSpPr>
        <p:spPr>
          <a:xfrm>
            <a:off x="237063" y="194740"/>
            <a:ext cx="8765651" cy="310500"/>
          </a:xfrm>
        </p:spPr>
        <p:txBody>
          <a:bodyPr vert="horz"/>
          <a:lstStyle/>
          <a:p>
            <a:r>
              <a:rPr lang="zh-CN" altLang="en-US" dirty="0">
                <a:latin typeface="微软雅黑" panose="020B0503020204020204" pitchFamily="34" charset="-122"/>
                <a:ea typeface="微软雅黑" panose="020B0503020204020204" pitchFamily="34" charset="-122"/>
              </a:rPr>
              <a:t>申报幻灯目录</a:t>
            </a:r>
          </a:p>
        </p:txBody>
      </p:sp>
      <p:grpSp>
        <p:nvGrpSpPr>
          <p:cNvPr id="8" name="组合 7">
            <a:extLst>
              <a:ext uri="{FF2B5EF4-FFF2-40B4-BE49-F238E27FC236}">
                <a16:creationId xmlns:a16="http://schemas.microsoft.com/office/drawing/2014/main" id="{0A3C8988-869E-623F-6EB0-15721C665CBC}"/>
              </a:ext>
            </a:extLst>
          </p:cNvPr>
          <p:cNvGrpSpPr/>
          <p:nvPr/>
        </p:nvGrpSpPr>
        <p:grpSpPr>
          <a:xfrm>
            <a:off x="763182" y="962745"/>
            <a:ext cx="7220718" cy="3796973"/>
            <a:chOff x="4031105" y="1855142"/>
            <a:chExt cx="7895539" cy="4200857"/>
          </a:xfrm>
          <a:solidFill>
            <a:schemeClr val="bg1">
              <a:lumMod val="85000"/>
            </a:schemeClr>
          </a:solidFill>
        </p:grpSpPr>
        <p:grpSp>
          <p:nvGrpSpPr>
            <p:cNvPr id="9" name="组合 8">
              <a:extLst>
                <a:ext uri="{FF2B5EF4-FFF2-40B4-BE49-F238E27FC236}">
                  <a16:creationId xmlns:a16="http://schemas.microsoft.com/office/drawing/2014/main" id="{4D505AED-1561-8EEA-B9B6-F1A44135FD1C}"/>
                </a:ext>
              </a:extLst>
            </p:cNvPr>
            <p:cNvGrpSpPr/>
            <p:nvPr/>
          </p:nvGrpSpPr>
          <p:grpSpPr>
            <a:xfrm>
              <a:off x="4031105" y="1855142"/>
              <a:ext cx="7895539" cy="943225"/>
              <a:chOff x="4031105" y="1855142"/>
              <a:chExt cx="7895539" cy="943225"/>
            </a:xfrm>
            <a:grpFill/>
          </p:grpSpPr>
          <p:sp>
            <p:nvSpPr>
              <p:cNvPr id="25" name="ZoneTexte 186">
                <a:extLst>
                  <a:ext uri="{FF2B5EF4-FFF2-40B4-BE49-F238E27FC236}">
                    <a16:creationId xmlns:a16="http://schemas.microsoft.com/office/drawing/2014/main" id="{97D58F51-9CF2-697C-687C-BFFF844A83C5}"/>
                  </a:ext>
                </a:extLst>
              </p:cNvPr>
              <p:cNvSpPr txBox="1"/>
              <p:nvPr/>
            </p:nvSpPr>
            <p:spPr>
              <a:xfrm>
                <a:off x="4031105" y="1862733"/>
                <a:ext cx="3473115" cy="769563"/>
              </a:xfrm>
              <a:prstGeom prst="rect">
                <a:avLst/>
              </a:prstGeom>
              <a:noFill/>
            </p:spPr>
            <p:txBody>
              <a:bodyPr wrap="square" lIns="0" tIns="0" rIns="0" bIns="0" rtlCol="0" anchor="ctr">
                <a:spAutoFit/>
              </a:bodyPr>
              <a:lstStyle/>
              <a:p>
                <a:pPr marR="5080" defTabSz="914377">
                  <a:lnSpc>
                    <a:spcPct val="90000"/>
                  </a:lnSpc>
                  <a:spcBef>
                    <a:spcPct val="0"/>
                  </a:spcBef>
                  <a:defRPr/>
                </a:pPr>
                <a:r>
                  <a:rPr lang="en-US" altLang="zh-CN" b="1" dirty="0">
                    <a:solidFill>
                      <a:srgbClr val="002F5F"/>
                    </a:solidFill>
                    <a:latin typeface="微软雅黑" panose="020B0503020204020204" pitchFamily="34" charset="-122"/>
                    <a:ea typeface="微软雅黑" panose="020B0503020204020204" pitchFamily="34" charset="-122"/>
                    <a:cs typeface="+mj-cs"/>
                    <a:sym typeface="Trebuchet MS" panose="020B0603020202020204" pitchFamily="34" charset="0"/>
                  </a:rPr>
                  <a:t>01</a:t>
                </a:r>
                <a:r>
                  <a:rPr lang="zh-CN" altLang="en-US" b="1" dirty="0">
                    <a:solidFill>
                      <a:srgbClr val="002F5F"/>
                    </a:solidFill>
                    <a:latin typeface="微软雅黑" panose="020B0503020204020204" pitchFamily="34" charset="-122"/>
                    <a:ea typeface="微软雅黑" panose="020B0503020204020204" pitchFamily="34" charset="-122"/>
                    <a:cs typeface="+mj-cs"/>
                    <a:sym typeface="Trebuchet MS" panose="020B0603020202020204" pitchFamily="34" charset="0"/>
                  </a:rPr>
                  <a:t>药品基本信息</a:t>
                </a:r>
                <a:endParaRPr lang="en-US" altLang="zh-CN" b="1" dirty="0">
                  <a:solidFill>
                    <a:srgbClr val="002F5F"/>
                  </a:solidFill>
                  <a:latin typeface="微软雅黑" panose="020B0503020204020204" pitchFamily="34" charset="-122"/>
                  <a:ea typeface="微软雅黑" panose="020B0503020204020204" pitchFamily="34" charset="-122"/>
                  <a:cs typeface="+mj-cs"/>
                  <a:sym typeface="Trebuchet MS" panose="020B0603020202020204" pitchFamily="34" charset="0"/>
                </a:endParaRPr>
              </a:p>
              <a:p>
                <a:pPr marL="539750" marR="5080" lvl="1" indent="-182563" defTabSz="914377">
                  <a:spcBef>
                    <a:spcPts val="600"/>
                  </a:spcBef>
                  <a:buFont typeface="Arial" panose="020B0604020202020204" pitchFamily="34" charset="0"/>
                  <a:buChar char="•"/>
                  <a:tabLst>
                    <a:tab pos="357188" algn="l"/>
                    <a:tab pos="539750" algn="l"/>
                  </a:tabLst>
                  <a:defRPr/>
                </a:pPr>
                <a:r>
                  <a:rPr lang="zh-CN" altLang="en-US" sz="1200" dirty="0">
                    <a:solidFill>
                      <a:srgbClr val="002F5F"/>
                    </a:solidFill>
                    <a:latin typeface="微软雅黑" panose="020B0503020204020204" pitchFamily="34" charset="-122"/>
                    <a:ea typeface="微软雅黑" panose="020B0503020204020204" pitchFamily="34" charset="-122"/>
                    <a:cs typeface="+mj-cs"/>
                    <a:sym typeface="Trebuchet MS" panose="020B0603020202020204" pitchFamily="34" charset="0"/>
                  </a:rPr>
                  <a:t>药品信息介绍</a:t>
                </a:r>
                <a:endParaRPr lang="en-US" altLang="zh-CN" sz="1200" dirty="0">
                  <a:solidFill>
                    <a:srgbClr val="002F5F"/>
                  </a:solidFill>
                  <a:latin typeface="微软雅黑" panose="020B0503020204020204" pitchFamily="34" charset="-122"/>
                  <a:ea typeface="微软雅黑" panose="020B0503020204020204" pitchFamily="34" charset="-122"/>
                  <a:cs typeface="+mj-cs"/>
                  <a:sym typeface="Trebuchet MS" panose="020B0603020202020204" pitchFamily="34" charset="0"/>
                </a:endParaRPr>
              </a:p>
              <a:p>
                <a:pPr marL="539750" marR="5080" lvl="1" indent="-182563" defTabSz="914377">
                  <a:spcBef>
                    <a:spcPct val="0"/>
                  </a:spcBef>
                  <a:buFont typeface="Arial" panose="020B0604020202020204" pitchFamily="34" charset="0"/>
                  <a:buChar char="•"/>
                  <a:tabLst>
                    <a:tab pos="357188" algn="l"/>
                    <a:tab pos="539750" algn="l"/>
                  </a:tabLst>
                  <a:defRPr/>
                </a:pPr>
                <a:r>
                  <a:rPr lang="zh-CN" altLang="en-US" sz="1200" dirty="0">
                    <a:solidFill>
                      <a:srgbClr val="002F5F"/>
                    </a:solidFill>
                    <a:latin typeface="微软雅黑" panose="020B0503020204020204" pitchFamily="34" charset="-122"/>
                    <a:ea typeface="微软雅黑" panose="020B0503020204020204" pitchFamily="34" charset="-122"/>
                    <a:cs typeface="+mj-cs"/>
                    <a:sym typeface="Trebuchet MS" panose="020B0603020202020204" pitchFamily="34" charset="0"/>
                  </a:rPr>
                  <a:t>疾病背景和未满足治疗需求</a:t>
                </a:r>
                <a:endParaRPr lang="en-US" altLang="zh-CN" sz="1200" dirty="0">
                  <a:solidFill>
                    <a:srgbClr val="002F5F"/>
                  </a:solidFill>
                  <a:latin typeface="微软雅黑" panose="020B0503020204020204" pitchFamily="34" charset="-122"/>
                  <a:ea typeface="微软雅黑" panose="020B0503020204020204" pitchFamily="34" charset="-122"/>
                  <a:cs typeface="Arial"/>
                </a:endParaRPr>
              </a:p>
            </p:txBody>
          </p:sp>
          <p:sp>
            <p:nvSpPr>
              <p:cNvPr id="23" name="ZoneTexte 186">
                <a:extLst>
                  <a:ext uri="{FF2B5EF4-FFF2-40B4-BE49-F238E27FC236}">
                    <a16:creationId xmlns:a16="http://schemas.microsoft.com/office/drawing/2014/main" id="{8B5790F2-B1F9-C685-C595-93E9D62B70AC}"/>
                  </a:ext>
                </a:extLst>
              </p:cNvPr>
              <p:cNvSpPr txBox="1"/>
              <p:nvPr/>
            </p:nvSpPr>
            <p:spPr>
              <a:xfrm>
                <a:off x="8650044" y="1855142"/>
                <a:ext cx="3276600" cy="943225"/>
              </a:xfrm>
              <a:prstGeom prst="rect">
                <a:avLst/>
              </a:prstGeom>
              <a:noFill/>
            </p:spPr>
            <p:txBody>
              <a:bodyPr wrap="square" lIns="0" tIns="0" rIns="0" bIns="0" rtlCol="0" anchor="ctr">
                <a:spAutoFit/>
              </a:bodyPr>
              <a:lstStyle/>
              <a:p>
                <a:pPr marR="5080" defTabSz="914377">
                  <a:lnSpc>
                    <a:spcPct val="90000"/>
                  </a:lnSpc>
                  <a:spcBef>
                    <a:spcPct val="0"/>
                  </a:spcBef>
                  <a:defRPr/>
                </a:pPr>
                <a:r>
                  <a:rPr lang="en-US" altLang="zh-CN" b="1" dirty="0">
                    <a:solidFill>
                      <a:srgbClr val="002F5F"/>
                    </a:solidFill>
                    <a:latin typeface="微软雅黑" panose="020B0503020204020204" pitchFamily="34" charset="-122"/>
                    <a:ea typeface="微软雅黑" panose="020B0503020204020204" pitchFamily="34" charset="-122"/>
                    <a:cs typeface="+mj-cs"/>
                    <a:sym typeface="Trebuchet MS" panose="020B0603020202020204" pitchFamily="34" charset="0"/>
                  </a:rPr>
                  <a:t>02 </a:t>
                </a:r>
                <a:r>
                  <a:rPr lang="zh-CN" altLang="en-US" b="1" dirty="0">
                    <a:solidFill>
                      <a:srgbClr val="002F5F"/>
                    </a:solidFill>
                    <a:latin typeface="微软雅黑" panose="020B0503020204020204" pitchFamily="34" charset="-122"/>
                    <a:ea typeface="微软雅黑" panose="020B0503020204020204" pitchFamily="34" charset="-122"/>
                    <a:cs typeface="+mj-cs"/>
                    <a:sym typeface="Trebuchet MS" panose="020B0603020202020204" pitchFamily="34" charset="0"/>
                  </a:rPr>
                  <a:t>安全性优势</a:t>
                </a:r>
                <a:endParaRPr lang="en-US" altLang="zh-CN" b="1" dirty="0">
                  <a:solidFill>
                    <a:srgbClr val="002F5F"/>
                  </a:solidFill>
                  <a:latin typeface="微软雅黑" panose="020B0503020204020204" pitchFamily="34" charset="-122"/>
                  <a:ea typeface="微软雅黑" panose="020B0503020204020204" pitchFamily="34" charset="-122"/>
                  <a:cs typeface="+mj-cs"/>
                  <a:sym typeface="Trebuchet MS" panose="020B0603020202020204" pitchFamily="34" charset="0"/>
                </a:endParaRPr>
              </a:p>
              <a:p>
                <a:pPr marL="539750" marR="5080" lvl="1" indent="-182563" defTabSz="914377">
                  <a:lnSpc>
                    <a:spcPct val="95000"/>
                  </a:lnSpc>
                  <a:spcBef>
                    <a:spcPts val="600"/>
                  </a:spcBef>
                  <a:buFont typeface="Arial" panose="020B0604020202020204" pitchFamily="34" charset="0"/>
                  <a:buChar char="•"/>
                  <a:tabLst>
                    <a:tab pos="357188" algn="l"/>
                    <a:tab pos="539750" algn="l"/>
                  </a:tabLst>
                  <a:defRPr/>
                </a:pPr>
                <a:r>
                  <a:rPr lang="zh-CN" altLang="en-US" sz="1200" dirty="0">
                    <a:solidFill>
                      <a:srgbClr val="002F5F"/>
                    </a:solidFill>
                    <a:latin typeface="微软雅黑" panose="020B0503020204020204" pitchFamily="34" charset="-122"/>
                    <a:ea typeface="微软雅黑" panose="020B0503020204020204" pitchFamily="34" charset="-122"/>
                    <a:cs typeface="+mj-cs"/>
                    <a:sym typeface="Trebuchet MS" panose="020B0603020202020204" pitchFamily="34" charset="0"/>
                  </a:rPr>
                  <a:t>灵活剂量调整</a:t>
                </a:r>
                <a:endParaRPr lang="en-US" altLang="zh-CN" sz="1200" dirty="0">
                  <a:solidFill>
                    <a:srgbClr val="002F5F"/>
                  </a:solidFill>
                  <a:latin typeface="微软雅黑" panose="020B0503020204020204" pitchFamily="34" charset="-122"/>
                  <a:ea typeface="微软雅黑" panose="020B0503020204020204" pitchFamily="34" charset="-122"/>
                  <a:cs typeface="+mj-cs"/>
                  <a:sym typeface="Trebuchet MS" panose="020B0603020202020204" pitchFamily="34" charset="0"/>
                </a:endParaRPr>
              </a:p>
              <a:p>
                <a:pPr marL="539750" marR="5080" lvl="1" indent="-182563" defTabSz="914377">
                  <a:lnSpc>
                    <a:spcPct val="95000"/>
                  </a:lnSpc>
                  <a:spcBef>
                    <a:spcPct val="0"/>
                  </a:spcBef>
                  <a:buFont typeface="Arial" panose="020B0604020202020204" pitchFamily="34" charset="0"/>
                  <a:buChar char="•"/>
                  <a:tabLst>
                    <a:tab pos="357188" algn="l"/>
                    <a:tab pos="539750" algn="l"/>
                  </a:tabLst>
                  <a:defRPr/>
                </a:pPr>
                <a:r>
                  <a:rPr lang="zh-CN" altLang="en-US" sz="1200" dirty="0">
                    <a:solidFill>
                      <a:srgbClr val="002F5F"/>
                    </a:solidFill>
                    <a:latin typeface="微软雅黑" panose="020B0503020204020204" pitchFamily="34" charset="-122"/>
                    <a:ea typeface="微软雅黑" panose="020B0503020204020204" pitchFamily="34" charset="-122"/>
                    <a:cs typeface="+mj-cs"/>
                    <a:sym typeface="Trebuchet MS" panose="020B0603020202020204" pitchFamily="34" charset="0"/>
                  </a:rPr>
                  <a:t>上市后安全性良好</a:t>
                </a:r>
                <a:endParaRPr lang="en-US" altLang="zh-CN" sz="1200" dirty="0">
                  <a:solidFill>
                    <a:srgbClr val="002F5F"/>
                  </a:solidFill>
                  <a:latin typeface="微软雅黑" panose="020B0503020204020204" pitchFamily="34" charset="-122"/>
                  <a:ea typeface="微软雅黑" panose="020B0503020204020204" pitchFamily="34" charset="-122"/>
                  <a:cs typeface="+mj-cs"/>
                  <a:sym typeface="Trebuchet MS" panose="020B0603020202020204" pitchFamily="34" charset="0"/>
                </a:endParaRPr>
              </a:p>
              <a:p>
                <a:pPr marL="539750" marR="5080" lvl="1" indent="-182563" defTabSz="914377">
                  <a:lnSpc>
                    <a:spcPct val="95000"/>
                  </a:lnSpc>
                  <a:spcBef>
                    <a:spcPct val="0"/>
                  </a:spcBef>
                  <a:buFont typeface="Arial" panose="020B0604020202020204" pitchFamily="34" charset="0"/>
                  <a:buChar char="•"/>
                  <a:tabLst>
                    <a:tab pos="357188" algn="l"/>
                    <a:tab pos="539750" algn="l"/>
                  </a:tabLst>
                  <a:defRPr/>
                </a:pPr>
                <a:r>
                  <a:rPr lang="zh-CN" altLang="en-US" sz="1200" dirty="0">
                    <a:solidFill>
                      <a:srgbClr val="002F5F"/>
                    </a:solidFill>
                    <a:latin typeface="微软雅黑" panose="020B0503020204020204" pitchFamily="34" charset="-122"/>
                    <a:ea typeface="微软雅黑" panose="020B0503020204020204" pitchFamily="34" charset="-122"/>
                    <a:cs typeface="+mj-cs"/>
                    <a:sym typeface="Trebuchet MS" panose="020B0603020202020204" pitchFamily="34" charset="0"/>
                  </a:rPr>
                  <a:t>有效防滥用</a:t>
                </a:r>
                <a:endParaRPr lang="en-US" altLang="zh-CN" b="1" dirty="0">
                  <a:solidFill>
                    <a:srgbClr val="002F5F"/>
                  </a:solidFill>
                  <a:latin typeface="微软雅黑" panose="020B0503020204020204" pitchFamily="34" charset="-122"/>
                  <a:ea typeface="微软雅黑" panose="020B0503020204020204" pitchFamily="34" charset="-122"/>
                  <a:cs typeface="Arial"/>
                </a:endParaRPr>
              </a:p>
            </p:txBody>
          </p:sp>
        </p:grpSp>
        <p:sp>
          <p:nvSpPr>
            <p:cNvPr id="19" name="ZoneTexte 186">
              <a:extLst>
                <a:ext uri="{FF2B5EF4-FFF2-40B4-BE49-F238E27FC236}">
                  <a16:creationId xmlns:a16="http://schemas.microsoft.com/office/drawing/2014/main" id="{EB4DA665-9DF1-4D68-3741-5E234FEFDC7E}"/>
                </a:ext>
              </a:extLst>
            </p:cNvPr>
            <p:cNvSpPr txBox="1"/>
            <p:nvPr/>
          </p:nvSpPr>
          <p:spPr>
            <a:xfrm>
              <a:off x="4040628" y="3466116"/>
              <a:ext cx="3276598" cy="943226"/>
            </a:xfrm>
            <a:prstGeom prst="rect">
              <a:avLst/>
            </a:prstGeom>
            <a:noFill/>
          </p:spPr>
          <p:txBody>
            <a:bodyPr wrap="square" lIns="0" tIns="0" rIns="0" bIns="0" rtlCol="0" anchor="ctr">
              <a:spAutoFit/>
            </a:bodyPr>
            <a:lstStyle/>
            <a:p>
              <a:pPr marR="5080" defTabSz="914377">
                <a:lnSpc>
                  <a:spcPct val="90000"/>
                </a:lnSpc>
                <a:spcBef>
                  <a:spcPct val="0"/>
                </a:spcBef>
                <a:defRPr/>
              </a:pPr>
              <a:r>
                <a:rPr lang="en-US" altLang="zh-CN" b="1" dirty="0">
                  <a:solidFill>
                    <a:srgbClr val="002F5F"/>
                  </a:solidFill>
                  <a:latin typeface="微软雅黑" panose="020B0503020204020204" pitchFamily="34" charset="-122"/>
                  <a:ea typeface="微软雅黑" panose="020B0503020204020204" pitchFamily="34" charset="-122"/>
                  <a:cs typeface="+mj-cs"/>
                  <a:sym typeface="Trebuchet MS" panose="020B0603020202020204" pitchFamily="34" charset="0"/>
                </a:rPr>
                <a:t>03 </a:t>
              </a:r>
              <a:r>
                <a:rPr lang="zh-CN" altLang="en-US" b="1" dirty="0">
                  <a:solidFill>
                    <a:srgbClr val="002F5F"/>
                  </a:solidFill>
                  <a:latin typeface="微软雅黑" panose="020B0503020204020204" pitchFamily="34" charset="-122"/>
                  <a:ea typeface="微软雅黑" panose="020B0503020204020204" pitchFamily="34" charset="-122"/>
                  <a:cs typeface="+mj-cs"/>
                  <a:sym typeface="Trebuchet MS" panose="020B0603020202020204" pitchFamily="34" charset="0"/>
                </a:rPr>
                <a:t>有效性优势</a:t>
              </a:r>
              <a:endParaRPr lang="en-US" altLang="zh-CN" b="1" dirty="0">
                <a:solidFill>
                  <a:srgbClr val="002F5F"/>
                </a:solidFill>
                <a:latin typeface="微软雅黑" panose="020B0503020204020204" pitchFamily="34" charset="-122"/>
                <a:ea typeface="微软雅黑" panose="020B0503020204020204" pitchFamily="34" charset="-122"/>
                <a:cs typeface="+mj-cs"/>
                <a:sym typeface="Trebuchet MS" panose="020B0603020202020204" pitchFamily="34" charset="0"/>
              </a:endParaRPr>
            </a:p>
            <a:p>
              <a:pPr marL="539750" marR="5080" lvl="1" indent="-182563" defTabSz="914377">
                <a:lnSpc>
                  <a:spcPct val="95000"/>
                </a:lnSpc>
                <a:spcBef>
                  <a:spcPts val="600"/>
                </a:spcBef>
                <a:buFont typeface="Arial" panose="020B0604020202020204" pitchFamily="34" charset="0"/>
                <a:buChar char="•"/>
                <a:tabLst>
                  <a:tab pos="357188" algn="l"/>
                  <a:tab pos="539750" algn="l"/>
                </a:tabLst>
                <a:defRPr/>
              </a:pPr>
              <a:r>
                <a:rPr lang="zh-CN" altLang="en-US" sz="1200" dirty="0">
                  <a:solidFill>
                    <a:srgbClr val="002F5F"/>
                  </a:solidFill>
                  <a:latin typeface="微软雅黑" panose="020B0503020204020204" pitchFamily="34" charset="-122"/>
                  <a:ea typeface="微软雅黑" panose="020B0503020204020204" pitchFamily="34" charset="-122"/>
                  <a:cs typeface="+mj-cs"/>
                  <a:sym typeface="Trebuchet MS" panose="020B0603020202020204" pitchFamily="34" charset="0"/>
                </a:rPr>
                <a:t>指南推荐一线药物</a:t>
              </a:r>
              <a:endParaRPr lang="en-US" altLang="zh-CN" sz="1200" dirty="0">
                <a:solidFill>
                  <a:srgbClr val="002F5F"/>
                </a:solidFill>
                <a:latin typeface="微软雅黑" panose="020B0503020204020204" pitchFamily="34" charset="-122"/>
                <a:ea typeface="微软雅黑" panose="020B0503020204020204" pitchFamily="34" charset="-122"/>
                <a:cs typeface="+mj-cs"/>
                <a:sym typeface="Trebuchet MS" panose="020B0603020202020204" pitchFamily="34" charset="0"/>
              </a:endParaRPr>
            </a:p>
            <a:p>
              <a:pPr marL="539750" marR="5080" lvl="1" indent="-182563" defTabSz="914377">
                <a:lnSpc>
                  <a:spcPct val="95000"/>
                </a:lnSpc>
                <a:buFont typeface="Arial" panose="020B0604020202020204" pitchFamily="34" charset="0"/>
                <a:buChar char="•"/>
                <a:tabLst>
                  <a:tab pos="357188" algn="l"/>
                  <a:tab pos="539750" algn="l"/>
                </a:tabLst>
                <a:defRPr/>
              </a:pPr>
              <a:r>
                <a:rPr lang="zh-CN" altLang="en-US" sz="1200" dirty="0">
                  <a:solidFill>
                    <a:srgbClr val="002F5F"/>
                  </a:solidFill>
                  <a:latin typeface="微软雅黑" panose="020B0503020204020204" pitchFamily="34" charset="-122"/>
                  <a:ea typeface="微软雅黑" panose="020B0503020204020204" pitchFamily="34" charset="-122"/>
                  <a:cs typeface="+mj-cs"/>
                  <a:sym typeface="Trebuchet MS" panose="020B0603020202020204" pitchFamily="34" charset="0"/>
                </a:rPr>
                <a:t>快速起效，作用时间长</a:t>
              </a:r>
              <a:endParaRPr lang="en-US" altLang="zh-CN" sz="1200" dirty="0">
                <a:solidFill>
                  <a:srgbClr val="002F5F"/>
                </a:solidFill>
                <a:latin typeface="微软雅黑" panose="020B0503020204020204" pitchFamily="34" charset="-122"/>
                <a:ea typeface="微软雅黑" panose="020B0503020204020204" pitchFamily="34" charset="-122"/>
                <a:cs typeface="+mj-cs"/>
                <a:sym typeface="Trebuchet MS" panose="020B0603020202020204" pitchFamily="34" charset="0"/>
              </a:endParaRPr>
            </a:p>
            <a:p>
              <a:pPr marL="539750" marR="5080" lvl="1" indent="-182563" defTabSz="914377">
                <a:lnSpc>
                  <a:spcPct val="95000"/>
                </a:lnSpc>
                <a:buFont typeface="Arial" panose="020B0604020202020204" pitchFamily="34" charset="0"/>
                <a:buChar char="•"/>
                <a:tabLst>
                  <a:tab pos="357188" algn="l"/>
                  <a:tab pos="539750" algn="l"/>
                </a:tabLst>
                <a:defRPr/>
              </a:pPr>
              <a:r>
                <a:rPr lang="zh-CN" altLang="en-US" sz="1200" dirty="0">
                  <a:solidFill>
                    <a:srgbClr val="002F5F"/>
                  </a:solidFill>
                  <a:latin typeface="微软雅黑" panose="020B0503020204020204" pitchFamily="34" charset="-122"/>
                  <a:ea typeface="微软雅黑" panose="020B0503020204020204" pitchFamily="34" charset="-122"/>
                  <a:cs typeface="+mj-cs"/>
                  <a:sym typeface="Trebuchet MS" panose="020B0603020202020204" pitchFamily="34" charset="0"/>
                </a:rPr>
                <a:t>儿童剂型改善依从性</a:t>
              </a:r>
              <a:endParaRPr lang="en-US" altLang="zh-CN" b="1" dirty="0">
                <a:solidFill>
                  <a:srgbClr val="002F5F"/>
                </a:solidFill>
                <a:latin typeface="微软雅黑" panose="020B0503020204020204" pitchFamily="34" charset="-122"/>
                <a:ea typeface="微软雅黑" panose="020B0503020204020204" pitchFamily="34" charset="-122"/>
                <a:cs typeface="Arial"/>
              </a:endParaRPr>
            </a:p>
          </p:txBody>
        </p:sp>
        <p:grpSp>
          <p:nvGrpSpPr>
            <p:cNvPr id="13" name="组合 12">
              <a:extLst>
                <a:ext uri="{FF2B5EF4-FFF2-40B4-BE49-F238E27FC236}">
                  <a16:creationId xmlns:a16="http://schemas.microsoft.com/office/drawing/2014/main" id="{82D6C9C5-3834-99AB-24D1-A06A1B9CF4D7}"/>
                </a:ext>
              </a:extLst>
            </p:cNvPr>
            <p:cNvGrpSpPr/>
            <p:nvPr/>
          </p:nvGrpSpPr>
          <p:grpSpPr>
            <a:xfrm>
              <a:off x="4047821" y="3449939"/>
              <a:ext cx="7878823" cy="2606060"/>
              <a:chOff x="510537" y="430005"/>
              <a:chExt cx="7878823" cy="2606060"/>
            </a:xfrm>
            <a:grpFill/>
          </p:grpSpPr>
          <p:sp>
            <p:nvSpPr>
              <p:cNvPr id="14" name="ZoneTexte 186">
                <a:extLst>
                  <a:ext uri="{FF2B5EF4-FFF2-40B4-BE49-F238E27FC236}">
                    <a16:creationId xmlns:a16="http://schemas.microsoft.com/office/drawing/2014/main" id="{39085DAD-B129-0738-5F71-0AEF9F92B26C}"/>
                  </a:ext>
                </a:extLst>
              </p:cNvPr>
              <p:cNvSpPr txBox="1"/>
              <p:nvPr/>
            </p:nvSpPr>
            <p:spPr>
              <a:xfrm>
                <a:off x="510537" y="1939607"/>
                <a:ext cx="3276599" cy="1096458"/>
              </a:xfrm>
              <a:prstGeom prst="rect">
                <a:avLst/>
              </a:prstGeom>
              <a:noFill/>
            </p:spPr>
            <p:txBody>
              <a:bodyPr wrap="square" lIns="0" tIns="0" rIns="0" bIns="0" rtlCol="0" anchor="ctr">
                <a:spAutoFit/>
              </a:bodyPr>
              <a:lstStyle/>
              <a:p>
                <a:pPr marR="5080" defTabSz="914377">
                  <a:lnSpc>
                    <a:spcPct val="90000"/>
                  </a:lnSpc>
                  <a:spcBef>
                    <a:spcPct val="0"/>
                  </a:spcBef>
                  <a:defRPr/>
                </a:pPr>
                <a:r>
                  <a:rPr lang="en-US" altLang="zh-CN" b="1" dirty="0">
                    <a:solidFill>
                      <a:srgbClr val="002F5F"/>
                    </a:solidFill>
                    <a:latin typeface="微软雅黑" panose="020B0503020204020204" pitchFamily="34" charset="-122"/>
                    <a:ea typeface="微软雅黑" panose="020B0503020204020204" pitchFamily="34" charset="-122"/>
                    <a:cs typeface="+mj-cs"/>
                    <a:sym typeface="Trebuchet MS" panose="020B0603020202020204" pitchFamily="34" charset="0"/>
                  </a:rPr>
                  <a:t>05 </a:t>
                </a:r>
                <a:r>
                  <a:rPr lang="zh-CN" altLang="en-US" b="1" dirty="0">
                    <a:solidFill>
                      <a:srgbClr val="002F5F"/>
                    </a:solidFill>
                    <a:latin typeface="微软雅黑" panose="020B0503020204020204" pitchFamily="34" charset="-122"/>
                    <a:ea typeface="微软雅黑" panose="020B0503020204020204" pitchFamily="34" charset="-122"/>
                    <a:cs typeface="+mj-cs"/>
                    <a:sym typeface="Trebuchet MS" panose="020B0603020202020204" pitchFamily="34" charset="0"/>
                  </a:rPr>
                  <a:t>公平性</a:t>
                </a:r>
                <a:endParaRPr lang="en-US" altLang="zh-CN" b="1" dirty="0">
                  <a:solidFill>
                    <a:srgbClr val="002F5F"/>
                  </a:solidFill>
                  <a:latin typeface="微软雅黑" panose="020B0503020204020204" pitchFamily="34" charset="-122"/>
                  <a:ea typeface="微软雅黑" panose="020B0503020204020204" pitchFamily="34" charset="-122"/>
                  <a:cs typeface="+mj-cs"/>
                  <a:sym typeface="Trebuchet MS" panose="020B0603020202020204" pitchFamily="34" charset="0"/>
                </a:endParaRPr>
              </a:p>
              <a:p>
                <a:pPr marL="539750" marR="5080" lvl="1" indent="-182563" defTabSz="914377">
                  <a:lnSpc>
                    <a:spcPct val="90000"/>
                  </a:lnSpc>
                  <a:spcBef>
                    <a:spcPts val="600"/>
                  </a:spcBef>
                  <a:buFont typeface="Arial" panose="020B0604020202020204" pitchFamily="34" charset="0"/>
                  <a:buChar char="•"/>
                  <a:tabLst>
                    <a:tab pos="357188" algn="l"/>
                    <a:tab pos="539750" algn="l"/>
                  </a:tabLst>
                  <a:defRPr/>
                </a:pPr>
                <a:r>
                  <a:rPr lang="zh-CN" altLang="en-US" sz="1200" dirty="0">
                    <a:solidFill>
                      <a:srgbClr val="002F5F"/>
                    </a:solidFill>
                    <a:latin typeface="微软雅黑" panose="020B0503020204020204" pitchFamily="34" charset="-122"/>
                    <a:ea typeface="微软雅黑" panose="020B0503020204020204" pitchFamily="34" charset="-122"/>
                    <a:cs typeface="+mj-cs"/>
                    <a:sym typeface="Trebuchet MS" panose="020B0603020202020204" pitchFamily="34" charset="0"/>
                  </a:rPr>
                  <a:t>提升儿童公共健康获益</a:t>
                </a:r>
                <a:endParaRPr lang="en-US" altLang="zh-CN" sz="1200" dirty="0">
                  <a:solidFill>
                    <a:srgbClr val="002F5F"/>
                  </a:solidFill>
                  <a:latin typeface="微软雅黑" panose="020B0503020204020204" pitchFamily="34" charset="-122"/>
                  <a:ea typeface="微软雅黑" panose="020B0503020204020204" pitchFamily="34" charset="-122"/>
                  <a:cs typeface="+mj-cs"/>
                  <a:sym typeface="Trebuchet MS" panose="020B0603020202020204" pitchFamily="34" charset="0"/>
                </a:endParaRPr>
              </a:p>
              <a:p>
                <a:pPr marL="539750" marR="5080" lvl="1" indent="-182563" defTabSz="914377">
                  <a:lnSpc>
                    <a:spcPct val="90000"/>
                  </a:lnSpc>
                  <a:buFont typeface="Arial" panose="020B0604020202020204" pitchFamily="34" charset="0"/>
                  <a:buChar char="•"/>
                  <a:tabLst>
                    <a:tab pos="357188" algn="l"/>
                    <a:tab pos="539750" algn="l"/>
                  </a:tabLst>
                  <a:defRPr/>
                </a:pPr>
                <a:r>
                  <a:rPr lang="zh-CN" altLang="en-US" sz="1200" dirty="0">
                    <a:solidFill>
                      <a:srgbClr val="002F5F"/>
                    </a:solidFill>
                    <a:latin typeface="微软雅黑" panose="020B0503020204020204" pitchFamily="34" charset="-122"/>
                    <a:ea typeface="微软雅黑" panose="020B0503020204020204" pitchFamily="34" charset="-122"/>
                    <a:cs typeface="+mj-cs"/>
                    <a:sym typeface="Trebuchet MS" panose="020B0603020202020204" pitchFamily="34" charset="0"/>
                  </a:rPr>
                  <a:t>符合“保基本”原则</a:t>
                </a:r>
                <a:endParaRPr lang="en-US" altLang="zh-CN" sz="1200" dirty="0">
                  <a:solidFill>
                    <a:srgbClr val="002F5F"/>
                  </a:solidFill>
                  <a:latin typeface="微软雅黑" panose="020B0503020204020204" pitchFamily="34" charset="-122"/>
                  <a:ea typeface="微软雅黑" panose="020B0503020204020204" pitchFamily="34" charset="-122"/>
                  <a:cs typeface="+mj-cs"/>
                  <a:sym typeface="Trebuchet MS" panose="020B0603020202020204" pitchFamily="34" charset="0"/>
                </a:endParaRPr>
              </a:p>
              <a:p>
                <a:pPr marL="539750" marR="5080" lvl="1" indent="-182563" defTabSz="914377">
                  <a:lnSpc>
                    <a:spcPct val="90000"/>
                  </a:lnSpc>
                  <a:buFont typeface="Arial" panose="020B0604020202020204" pitchFamily="34" charset="0"/>
                  <a:buChar char="•"/>
                  <a:tabLst>
                    <a:tab pos="357188" algn="l"/>
                    <a:tab pos="539750" algn="l"/>
                  </a:tabLst>
                  <a:defRPr/>
                </a:pPr>
                <a:r>
                  <a:rPr lang="zh-CN" altLang="en-US" sz="1200" dirty="0">
                    <a:solidFill>
                      <a:srgbClr val="002F5F"/>
                    </a:solidFill>
                    <a:latin typeface="微软雅黑" panose="020B0503020204020204" pitchFamily="34" charset="-122"/>
                    <a:ea typeface="微软雅黑" panose="020B0503020204020204" pitchFamily="34" charset="-122"/>
                    <a:cs typeface="+mj-cs"/>
                    <a:sym typeface="Trebuchet MS" panose="020B0603020202020204" pitchFamily="34" charset="0"/>
                  </a:rPr>
                  <a:t>弥补目录短板</a:t>
                </a:r>
                <a:endParaRPr lang="en-US" altLang="zh-CN" sz="1200" dirty="0">
                  <a:solidFill>
                    <a:srgbClr val="002F5F"/>
                  </a:solidFill>
                  <a:latin typeface="微软雅黑" panose="020B0503020204020204" pitchFamily="34" charset="-122"/>
                  <a:ea typeface="微软雅黑" panose="020B0503020204020204" pitchFamily="34" charset="-122"/>
                  <a:cs typeface="+mj-cs"/>
                  <a:sym typeface="Trebuchet MS" panose="020B0603020202020204" pitchFamily="34" charset="0"/>
                </a:endParaRPr>
              </a:p>
              <a:p>
                <a:pPr marL="539750" marR="5080" lvl="1" indent="-182563" defTabSz="914377">
                  <a:lnSpc>
                    <a:spcPct val="90000"/>
                  </a:lnSpc>
                  <a:buFont typeface="Arial" panose="020B0604020202020204" pitchFamily="34" charset="0"/>
                  <a:buChar char="•"/>
                  <a:tabLst>
                    <a:tab pos="357188" algn="l"/>
                    <a:tab pos="539750" algn="l"/>
                  </a:tabLst>
                  <a:defRPr/>
                </a:pPr>
                <a:r>
                  <a:rPr lang="zh-CN" altLang="en-US" sz="1200" dirty="0">
                    <a:solidFill>
                      <a:srgbClr val="002F5F"/>
                    </a:solidFill>
                    <a:latin typeface="微软雅黑" panose="020B0503020204020204" pitchFamily="34" charset="-122"/>
                    <a:ea typeface="微软雅黑" panose="020B0503020204020204" pitchFamily="34" charset="-122"/>
                    <a:cs typeface="+mj-cs"/>
                    <a:sym typeface="Trebuchet MS" panose="020B0603020202020204" pitchFamily="34" charset="0"/>
                  </a:rPr>
                  <a:t>临床管理体系成熟</a:t>
                </a:r>
                <a:endParaRPr lang="en-US" altLang="zh-CN" b="1" dirty="0">
                  <a:solidFill>
                    <a:srgbClr val="002F5F"/>
                  </a:solidFill>
                  <a:latin typeface="微软雅黑" panose="020B0503020204020204" pitchFamily="34" charset="-122"/>
                  <a:ea typeface="微软雅黑" panose="020B0503020204020204" pitchFamily="34" charset="-122"/>
                  <a:cs typeface="Arial"/>
                </a:endParaRPr>
              </a:p>
            </p:txBody>
          </p:sp>
          <p:sp>
            <p:nvSpPr>
              <p:cNvPr id="15" name="ZoneTexte 186">
                <a:extLst>
                  <a:ext uri="{FF2B5EF4-FFF2-40B4-BE49-F238E27FC236}">
                    <a16:creationId xmlns:a16="http://schemas.microsoft.com/office/drawing/2014/main" id="{9A8693FC-072F-36FB-B289-FBC0DA6626E8}"/>
                  </a:ext>
                </a:extLst>
              </p:cNvPr>
              <p:cNvSpPr txBox="1"/>
              <p:nvPr/>
            </p:nvSpPr>
            <p:spPr>
              <a:xfrm>
                <a:off x="5112761" y="430005"/>
                <a:ext cx="3276599" cy="749132"/>
              </a:xfrm>
              <a:prstGeom prst="rect">
                <a:avLst/>
              </a:prstGeom>
              <a:noFill/>
            </p:spPr>
            <p:txBody>
              <a:bodyPr wrap="square" lIns="0" tIns="0" rIns="0" bIns="0" rtlCol="0" anchor="ctr">
                <a:spAutoFit/>
              </a:bodyPr>
              <a:lstStyle/>
              <a:p>
                <a:pPr marR="5080" defTabSz="914377">
                  <a:lnSpc>
                    <a:spcPct val="90000"/>
                  </a:lnSpc>
                  <a:spcBef>
                    <a:spcPct val="0"/>
                  </a:spcBef>
                  <a:defRPr/>
                </a:pPr>
                <a:r>
                  <a:rPr lang="en-US" altLang="zh-CN" b="1" dirty="0">
                    <a:solidFill>
                      <a:srgbClr val="002F5F"/>
                    </a:solidFill>
                    <a:latin typeface="微软雅黑" panose="020B0503020204020204" pitchFamily="34" charset="-122"/>
                    <a:ea typeface="微软雅黑" panose="020B0503020204020204" pitchFamily="34" charset="-122"/>
                    <a:cs typeface="+mj-cs"/>
                    <a:sym typeface="Trebuchet MS" panose="020B0603020202020204" pitchFamily="34" charset="0"/>
                  </a:rPr>
                  <a:t>04 </a:t>
                </a:r>
                <a:r>
                  <a:rPr lang="zh-CN" altLang="en-US" b="1" dirty="0">
                    <a:solidFill>
                      <a:srgbClr val="002F5F"/>
                    </a:solidFill>
                    <a:latin typeface="微软雅黑" panose="020B0503020204020204" pitchFamily="34" charset="-122"/>
                    <a:ea typeface="微软雅黑" panose="020B0503020204020204" pitchFamily="34" charset="-122"/>
                    <a:cs typeface="+mj-cs"/>
                    <a:sym typeface="Trebuchet MS" panose="020B0603020202020204" pitchFamily="34" charset="0"/>
                  </a:rPr>
                  <a:t>创新性</a:t>
                </a:r>
                <a:endParaRPr lang="en-US" altLang="zh-CN" b="1" dirty="0">
                  <a:solidFill>
                    <a:srgbClr val="002F5F"/>
                  </a:solidFill>
                  <a:latin typeface="微软雅黑" panose="020B0503020204020204" pitchFamily="34" charset="-122"/>
                  <a:ea typeface="微软雅黑" panose="020B0503020204020204" pitchFamily="34" charset="-122"/>
                  <a:cs typeface="+mj-cs"/>
                  <a:sym typeface="Trebuchet MS" panose="020B0603020202020204" pitchFamily="34" charset="0"/>
                </a:endParaRPr>
              </a:p>
              <a:p>
                <a:pPr marL="539750" marR="5080" lvl="1" indent="-182563" defTabSz="914377">
                  <a:lnSpc>
                    <a:spcPct val="95000"/>
                  </a:lnSpc>
                  <a:spcBef>
                    <a:spcPts val="600"/>
                  </a:spcBef>
                  <a:buFont typeface="Arial" panose="020B0604020202020204" pitchFamily="34" charset="0"/>
                  <a:buChar char="•"/>
                  <a:tabLst>
                    <a:tab pos="357188" algn="l"/>
                    <a:tab pos="539750" algn="l"/>
                  </a:tabLst>
                  <a:defRPr/>
                </a:pPr>
                <a:r>
                  <a:rPr lang="zh-CN" altLang="en-US" sz="1200" dirty="0">
                    <a:solidFill>
                      <a:srgbClr val="002F5F"/>
                    </a:solidFill>
                    <a:latin typeface="微软雅黑" panose="020B0503020204020204" pitchFamily="34" charset="-122"/>
                    <a:ea typeface="微软雅黑" panose="020B0503020204020204" pitchFamily="34" charset="-122"/>
                    <a:cs typeface="+mj-cs"/>
                  </a:rPr>
                  <a:t>全球独家专利缓释技术</a:t>
                </a:r>
                <a:endParaRPr lang="en-US" altLang="zh-CN" sz="1200" dirty="0">
                  <a:solidFill>
                    <a:srgbClr val="002F5F"/>
                  </a:solidFill>
                  <a:latin typeface="微软雅黑" panose="020B0503020204020204" pitchFamily="34" charset="-122"/>
                  <a:ea typeface="微软雅黑" panose="020B0503020204020204" pitchFamily="34" charset="-122"/>
                  <a:cs typeface="+mj-cs"/>
                </a:endParaRPr>
              </a:p>
              <a:p>
                <a:pPr marL="539750" marR="5080" lvl="1" indent="-182563" defTabSz="914377">
                  <a:lnSpc>
                    <a:spcPct val="95000"/>
                  </a:lnSpc>
                  <a:buFont typeface="Arial" panose="020B0604020202020204" pitchFamily="34" charset="0"/>
                  <a:buChar char="•"/>
                  <a:tabLst>
                    <a:tab pos="357188" algn="l"/>
                    <a:tab pos="539750" algn="l"/>
                  </a:tabLst>
                  <a:defRPr/>
                </a:pPr>
                <a:r>
                  <a:rPr lang="zh-CN" altLang="en-US" sz="1200" dirty="0">
                    <a:solidFill>
                      <a:srgbClr val="002F5F"/>
                    </a:solidFill>
                    <a:latin typeface="微软雅黑" panose="020B0503020204020204" pitchFamily="34" charset="-122"/>
                    <a:ea typeface="微软雅黑" panose="020B0503020204020204" pitchFamily="34" charset="-122"/>
                    <a:cs typeface="+mj-cs"/>
                  </a:rPr>
                  <a:t>全球唯一哌甲酯缓释液体剂型</a:t>
                </a:r>
                <a:endParaRPr lang="en-US" altLang="zh-CN" sz="1200" dirty="0">
                  <a:solidFill>
                    <a:srgbClr val="002F5F"/>
                  </a:solidFill>
                  <a:latin typeface="微软雅黑" panose="020B0503020204020204" pitchFamily="34" charset="-122"/>
                  <a:ea typeface="微软雅黑" panose="020B0503020204020204" pitchFamily="34" charset="-122"/>
                  <a:cs typeface="+mj-cs"/>
                </a:endParaRPr>
              </a:p>
            </p:txBody>
          </p:sp>
        </p:grpSp>
      </p:grpSp>
      <p:sp>
        <p:nvSpPr>
          <p:cNvPr id="2" name="矩形 1">
            <a:extLst>
              <a:ext uri="{FF2B5EF4-FFF2-40B4-BE49-F238E27FC236}">
                <a16:creationId xmlns:a16="http://schemas.microsoft.com/office/drawing/2014/main" id="{E4211459-A85E-E2F3-29A3-581883272F18}"/>
              </a:ext>
            </a:extLst>
          </p:cNvPr>
          <p:cNvSpPr/>
          <p:nvPr/>
        </p:nvSpPr>
        <p:spPr>
          <a:xfrm>
            <a:off x="679274" y="801189"/>
            <a:ext cx="3176273" cy="1175657"/>
          </a:xfrm>
          <a:prstGeom prst="rect">
            <a:avLst/>
          </a:prstGeom>
          <a:noFill/>
          <a:ln w="12700">
            <a:solidFill>
              <a:srgbClr val="00386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dirty="0"/>
          </a:p>
        </p:txBody>
      </p:sp>
      <p:sp>
        <p:nvSpPr>
          <p:cNvPr id="3" name="矩形 2">
            <a:extLst>
              <a:ext uri="{FF2B5EF4-FFF2-40B4-BE49-F238E27FC236}">
                <a16:creationId xmlns:a16="http://schemas.microsoft.com/office/drawing/2014/main" id="{FCE29555-70B6-D9A4-03D9-C8FD158EF59A}"/>
              </a:ext>
            </a:extLst>
          </p:cNvPr>
          <p:cNvSpPr/>
          <p:nvPr/>
        </p:nvSpPr>
        <p:spPr>
          <a:xfrm>
            <a:off x="4915992" y="801189"/>
            <a:ext cx="3176274" cy="1175657"/>
          </a:xfrm>
          <a:prstGeom prst="rect">
            <a:avLst/>
          </a:prstGeom>
          <a:noFill/>
          <a:ln w="12700">
            <a:solidFill>
              <a:srgbClr val="00386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dirty="0"/>
          </a:p>
        </p:txBody>
      </p:sp>
      <p:sp>
        <p:nvSpPr>
          <p:cNvPr id="4" name="矩形 3">
            <a:extLst>
              <a:ext uri="{FF2B5EF4-FFF2-40B4-BE49-F238E27FC236}">
                <a16:creationId xmlns:a16="http://schemas.microsoft.com/office/drawing/2014/main" id="{F0135860-E2A2-D102-4E58-EFBF162DD7CB}"/>
              </a:ext>
            </a:extLst>
          </p:cNvPr>
          <p:cNvSpPr/>
          <p:nvPr/>
        </p:nvSpPr>
        <p:spPr>
          <a:xfrm>
            <a:off x="4915991" y="2223342"/>
            <a:ext cx="3176274" cy="1175657"/>
          </a:xfrm>
          <a:prstGeom prst="rect">
            <a:avLst/>
          </a:prstGeom>
          <a:noFill/>
          <a:ln w="12700">
            <a:solidFill>
              <a:srgbClr val="00386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dirty="0"/>
          </a:p>
        </p:txBody>
      </p:sp>
      <p:sp>
        <p:nvSpPr>
          <p:cNvPr id="7" name="矩形 6">
            <a:extLst>
              <a:ext uri="{FF2B5EF4-FFF2-40B4-BE49-F238E27FC236}">
                <a16:creationId xmlns:a16="http://schemas.microsoft.com/office/drawing/2014/main" id="{5DFF12F6-C92C-6168-19C3-53DAE0BB3D9E}"/>
              </a:ext>
            </a:extLst>
          </p:cNvPr>
          <p:cNvSpPr/>
          <p:nvPr/>
        </p:nvSpPr>
        <p:spPr>
          <a:xfrm>
            <a:off x="690016" y="2223484"/>
            <a:ext cx="3176273" cy="1175657"/>
          </a:xfrm>
          <a:prstGeom prst="rect">
            <a:avLst/>
          </a:prstGeom>
          <a:noFill/>
          <a:ln w="12700">
            <a:solidFill>
              <a:srgbClr val="00386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dirty="0"/>
          </a:p>
        </p:txBody>
      </p:sp>
      <p:sp>
        <p:nvSpPr>
          <p:cNvPr id="26" name="矩形 25">
            <a:extLst>
              <a:ext uri="{FF2B5EF4-FFF2-40B4-BE49-F238E27FC236}">
                <a16:creationId xmlns:a16="http://schemas.microsoft.com/office/drawing/2014/main" id="{FEA1E348-222A-0E43-A8BB-AF939637CBFE}"/>
              </a:ext>
            </a:extLst>
          </p:cNvPr>
          <p:cNvSpPr/>
          <p:nvPr/>
        </p:nvSpPr>
        <p:spPr>
          <a:xfrm>
            <a:off x="706294" y="3648396"/>
            <a:ext cx="3176273" cy="1175657"/>
          </a:xfrm>
          <a:prstGeom prst="rect">
            <a:avLst/>
          </a:prstGeom>
          <a:noFill/>
          <a:ln w="12700">
            <a:solidFill>
              <a:srgbClr val="00386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dirty="0"/>
          </a:p>
        </p:txBody>
      </p:sp>
      <p:sp>
        <p:nvSpPr>
          <p:cNvPr id="10" name="文本框 9">
            <a:extLst>
              <a:ext uri="{FF2B5EF4-FFF2-40B4-BE49-F238E27FC236}">
                <a16:creationId xmlns:a16="http://schemas.microsoft.com/office/drawing/2014/main" id="{F87313D9-A7D4-A96F-CEEC-56D097FBBF70}"/>
              </a:ext>
            </a:extLst>
          </p:cNvPr>
          <p:cNvSpPr txBox="1"/>
          <p:nvPr/>
        </p:nvSpPr>
        <p:spPr>
          <a:xfrm>
            <a:off x="3360089" y="4875645"/>
            <a:ext cx="2400631" cy="276999"/>
          </a:xfrm>
          <a:prstGeom prst="rect">
            <a:avLst/>
          </a:prstGeom>
          <a:solidFill>
            <a:schemeClr val="bg1"/>
          </a:solidFill>
        </p:spPr>
        <p:txBody>
          <a:bodyPr wrap="square" rtlCol="0">
            <a:spAutoFit/>
          </a:bodyPr>
          <a:lstStyle/>
          <a:p>
            <a:r>
              <a:rPr kumimoji="1" lang="en-US" altLang="zh-CN" sz="1200" dirty="0"/>
              <a:t>2025</a:t>
            </a:r>
            <a:r>
              <a:rPr kumimoji="1" lang="zh-CN" altLang="en-US" sz="1200" dirty="0"/>
              <a:t>国家医保药品目录调整申报</a:t>
            </a:r>
          </a:p>
        </p:txBody>
      </p:sp>
    </p:spTree>
    <p:extLst>
      <p:ext uri="{BB962C8B-B14F-4D97-AF65-F5344CB8AC3E}">
        <p14:creationId xmlns:p14="http://schemas.microsoft.com/office/powerpoint/2010/main" val="7216358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对象 5" hidden="1">
            <a:extLst>
              <a:ext uri="{FF2B5EF4-FFF2-40B4-BE49-F238E27FC236}">
                <a16:creationId xmlns:a16="http://schemas.microsoft.com/office/drawing/2014/main" id="{5A02E626-2C0C-90C8-FD68-6BCA64D40138}"/>
              </a:ext>
            </a:extLst>
          </p:cNvPr>
          <p:cNvGraphicFramePr>
            <a:graphicFrameLocks noChangeAspect="1"/>
          </p:cNvGraphicFramePr>
          <p:nvPr>
            <p:custDataLst>
              <p:tags r:id="rId1"/>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幻灯片" r:id="rId4" imgW="473" imgH="476" progId="TCLayout.ActiveDocument.1">
                  <p:embed/>
                </p:oleObj>
              </mc:Choice>
              <mc:Fallback>
                <p:oleObj name="think-cell 幻灯片" r:id="rId4" imgW="473" imgH="476" progId="TCLayout.ActiveDocument.1">
                  <p:embed/>
                  <p:pic>
                    <p:nvPicPr>
                      <p:cNvPr id="6" name="对象 5" hidden="1">
                        <a:extLst>
                          <a:ext uri="{FF2B5EF4-FFF2-40B4-BE49-F238E27FC236}">
                            <a16:creationId xmlns:a16="http://schemas.microsoft.com/office/drawing/2014/main" id="{5A02E626-2C0C-90C8-FD68-6BCA64D40138}"/>
                          </a:ext>
                        </a:extLst>
                      </p:cNvPr>
                      <p:cNvPicPr/>
                      <p:nvPr/>
                    </p:nvPicPr>
                    <p:blipFill>
                      <a:blip r:embed="rId5"/>
                      <a:stretch>
                        <a:fillRect/>
                      </a:stretch>
                    </p:blipFill>
                    <p:spPr>
                      <a:xfrm>
                        <a:off x="1191" y="1191"/>
                        <a:ext cx="1191" cy="1191"/>
                      </a:xfrm>
                      <a:prstGeom prst="rect">
                        <a:avLst/>
                      </a:prstGeom>
                    </p:spPr>
                  </p:pic>
                </p:oleObj>
              </mc:Fallback>
            </mc:AlternateContent>
          </a:graphicData>
        </a:graphic>
      </p:graphicFrame>
      <p:sp>
        <p:nvSpPr>
          <p:cNvPr id="4" name="标题 3">
            <a:extLst>
              <a:ext uri="{FF2B5EF4-FFF2-40B4-BE49-F238E27FC236}">
                <a16:creationId xmlns:a16="http://schemas.microsoft.com/office/drawing/2014/main" id="{B8A66022-394D-CAD0-123F-2A800BA513C1}"/>
              </a:ext>
            </a:extLst>
          </p:cNvPr>
          <p:cNvSpPr>
            <a:spLocks noGrp="1"/>
          </p:cNvSpPr>
          <p:nvPr>
            <p:ph type="title"/>
          </p:nvPr>
        </p:nvSpPr>
        <p:spPr>
          <a:xfrm>
            <a:off x="237063" y="194740"/>
            <a:ext cx="8765651" cy="310500"/>
          </a:xfrm>
        </p:spPr>
        <p:txBody>
          <a:bodyPr vert="horz"/>
          <a:lstStyle/>
          <a:p>
            <a:r>
              <a:rPr lang="zh-CN" altLang="en-US" dirty="0">
                <a:latin typeface="微软雅黑" panose="020B0503020204020204" pitchFamily="34" charset="-122"/>
                <a:ea typeface="微软雅黑" panose="020B0503020204020204" pitchFamily="34" charset="-122"/>
              </a:rPr>
              <a:t>盐酸哌甲酯缓释干混悬剂基本信息介绍</a:t>
            </a:r>
          </a:p>
        </p:txBody>
      </p:sp>
      <p:sp>
        <p:nvSpPr>
          <p:cNvPr id="8" name="矩形 7">
            <a:extLst>
              <a:ext uri="{FF2B5EF4-FFF2-40B4-BE49-F238E27FC236}">
                <a16:creationId xmlns:a16="http://schemas.microsoft.com/office/drawing/2014/main" id="{A28DBEAF-E234-88A9-43D2-005D4927E39D}"/>
              </a:ext>
            </a:extLst>
          </p:cNvPr>
          <p:cNvSpPr/>
          <p:nvPr/>
        </p:nvSpPr>
        <p:spPr>
          <a:xfrm>
            <a:off x="7566660" y="0"/>
            <a:ext cx="1577340" cy="266700"/>
          </a:xfrm>
          <a:prstGeom prst="rect">
            <a:avLst/>
          </a:prstGeom>
          <a:solidFill>
            <a:schemeClr val="accent5">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sz="1400" dirty="0">
                <a:latin typeface="微软雅黑" panose="020B0503020204020204" pitchFamily="34" charset="-122"/>
                <a:ea typeface="微软雅黑" panose="020B0503020204020204" pitchFamily="34" charset="-122"/>
              </a:rPr>
              <a:t>药品基本信息</a:t>
            </a:r>
          </a:p>
        </p:txBody>
      </p:sp>
      <p:graphicFrame>
        <p:nvGraphicFramePr>
          <p:cNvPr id="9" name="表格 9">
            <a:extLst>
              <a:ext uri="{FF2B5EF4-FFF2-40B4-BE49-F238E27FC236}">
                <a16:creationId xmlns:a16="http://schemas.microsoft.com/office/drawing/2014/main" id="{BFAB3DAE-F8DD-951B-A957-580D26D7C885}"/>
              </a:ext>
            </a:extLst>
          </p:cNvPr>
          <p:cNvGraphicFramePr>
            <a:graphicFrameLocks noGrp="1"/>
          </p:cNvGraphicFramePr>
          <p:nvPr>
            <p:extLst>
              <p:ext uri="{D42A27DB-BD31-4B8C-83A1-F6EECF244321}">
                <p14:modId xmlns:p14="http://schemas.microsoft.com/office/powerpoint/2010/main" val="474416229"/>
              </p:ext>
            </p:extLst>
          </p:nvPr>
        </p:nvGraphicFramePr>
        <p:xfrm>
          <a:off x="348656" y="993452"/>
          <a:ext cx="8598426" cy="3650670"/>
        </p:xfrm>
        <a:graphic>
          <a:graphicData uri="http://schemas.openxmlformats.org/drawingml/2006/table">
            <a:tbl>
              <a:tblPr firstRow="1" bandRow="1">
                <a:tableStyleId>{5C22544A-7EE6-4342-B048-85BDC9FD1C3A}</a:tableStyleId>
              </a:tblPr>
              <a:tblGrid>
                <a:gridCol w="2386103">
                  <a:extLst>
                    <a:ext uri="{9D8B030D-6E8A-4147-A177-3AD203B41FA5}">
                      <a16:colId xmlns:a16="http://schemas.microsoft.com/office/drawing/2014/main" val="1831540120"/>
                    </a:ext>
                  </a:extLst>
                </a:gridCol>
                <a:gridCol w="6212323">
                  <a:extLst>
                    <a:ext uri="{9D8B030D-6E8A-4147-A177-3AD203B41FA5}">
                      <a16:colId xmlns:a16="http://schemas.microsoft.com/office/drawing/2014/main" val="499569412"/>
                    </a:ext>
                  </a:extLst>
                </a:gridCol>
              </a:tblGrid>
              <a:tr h="282612">
                <a:tc>
                  <a:txBody>
                    <a:bodyPr/>
                    <a:lstStyle/>
                    <a:p>
                      <a:r>
                        <a:rPr lang="zh-CN" altLang="en-US" sz="1100" b="1" dirty="0">
                          <a:solidFill>
                            <a:schemeClr val="bg1"/>
                          </a:solidFill>
                          <a:latin typeface="微软雅黑" panose="020B0503020204020204" pitchFamily="34" charset="-122"/>
                          <a:ea typeface="微软雅黑" panose="020B0503020204020204" pitchFamily="34" charset="-122"/>
                        </a:rPr>
                        <a:t>通用名</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zh-CN" altLang="en-US" sz="1100" kern="1200" noProof="0" dirty="0">
                          <a:solidFill>
                            <a:srgbClr val="002060"/>
                          </a:solidFill>
                          <a:latin typeface="微软雅黑" panose="020B0503020204020204" pitchFamily="34" charset="-122"/>
                          <a:ea typeface="微软雅黑" panose="020B0503020204020204" pitchFamily="34" charset="-122"/>
                          <a:cs typeface="+mn-cs"/>
                        </a:rPr>
                        <a:t>盐酸哌甲酯缓释干混悬剂</a:t>
                      </a:r>
                      <a:endParaRPr lang="zh-CN" altLang="en-US" sz="1100" kern="1200" dirty="0">
                        <a:solidFill>
                          <a:srgbClr val="002060"/>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2532173344"/>
                  </a:ext>
                </a:extLst>
              </a:tr>
              <a:tr h="282612">
                <a:tc>
                  <a:txBody>
                    <a:bodyPr/>
                    <a:lstStyle/>
                    <a:p>
                      <a:r>
                        <a:rPr lang="zh-CN" altLang="en-US" sz="1100" b="1" dirty="0">
                          <a:solidFill>
                            <a:schemeClr val="bg1"/>
                          </a:solidFill>
                          <a:latin typeface="微软雅黑" panose="020B0503020204020204" pitchFamily="34" charset="-122"/>
                          <a:ea typeface="微软雅黑" panose="020B0503020204020204" pitchFamily="34" charset="-122"/>
                        </a:rPr>
                        <a:t>药品类别</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marL="0" algn="l" defTabSz="457200" rtl="0" eaLnBrk="1" latinLnBrk="0" hangingPunct="1"/>
                      <a:r>
                        <a:rPr lang="zh-CN" altLang="en-US" sz="1100" b="1" kern="1200" dirty="0">
                          <a:solidFill>
                            <a:srgbClr val="002060"/>
                          </a:solidFill>
                          <a:latin typeface="微软雅黑" panose="020B0503020204020204" pitchFamily="34" charset="-122"/>
                          <a:ea typeface="微软雅黑" panose="020B0503020204020204" pitchFamily="34" charset="-122"/>
                          <a:cs typeface="+mn-cs"/>
                        </a:rPr>
                        <a:t>西药</a:t>
                      </a:r>
                      <a:r>
                        <a:rPr lang="en-US" altLang="zh-CN" sz="1100" b="1" kern="1200" dirty="0">
                          <a:solidFill>
                            <a:srgbClr val="002060"/>
                          </a:solidFill>
                          <a:latin typeface="微软雅黑" panose="020B0503020204020204" pitchFamily="34" charset="-122"/>
                          <a:ea typeface="微软雅黑" panose="020B0503020204020204" pitchFamily="34" charset="-122"/>
                          <a:cs typeface="+mn-cs"/>
                        </a:rPr>
                        <a:t>; </a:t>
                      </a:r>
                      <a:r>
                        <a:rPr lang="zh-CN" altLang="en-US" sz="1100" b="1" kern="1200" dirty="0">
                          <a:solidFill>
                            <a:srgbClr val="002060"/>
                          </a:solidFill>
                          <a:latin typeface="微软雅黑" panose="020B0503020204020204" pitchFamily="34" charset="-122"/>
                          <a:ea typeface="微软雅黑" panose="020B0503020204020204" pitchFamily="34" charset="-122"/>
                          <a:cs typeface="+mn-cs"/>
                        </a:rPr>
                        <a:t>非</a:t>
                      </a:r>
                      <a:r>
                        <a:rPr lang="en-US" altLang="zh-CN" sz="1100" b="1" kern="1200" dirty="0">
                          <a:solidFill>
                            <a:srgbClr val="002060"/>
                          </a:solidFill>
                          <a:latin typeface="微软雅黑" panose="020B0503020204020204" pitchFamily="34" charset="-122"/>
                          <a:ea typeface="微软雅黑" panose="020B0503020204020204" pitchFamily="34" charset="-122"/>
                          <a:cs typeface="+mn-cs"/>
                        </a:rPr>
                        <a:t>OTC</a:t>
                      </a:r>
                      <a:endParaRPr lang="zh-CN" altLang="en-US" sz="1100" b="1" kern="1200" dirty="0">
                        <a:solidFill>
                          <a:srgbClr val="002060"/>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2589703461"/>
                  </a:ext>
                </a:extLst>
              </a:tr>
              <a:tr h="282612">
                <a:tc>
                  <a:txBody>
                    <a:bodyPr/>
                    <a:lstStyle/>
                    <a:p>
                      <a:r>
                        <a:rPr lang="zh-CN" altLang="en-US" sz="1100" b="1" dirty="0">
                          <a:solidFill>
                            <a:schemeClr val="bg1"/>
                          </a:solidFill>
                          <a:latin typeface="微软雅黑" panose="020B0503020204020204" pitchFamily="34" charset="-122"/>
                          <a:ea typeface="微软雅黑" panose="020B0503020204020204" pitchFamily="34" charset="-122"/>
                        </a:rPr>
                        <a:t>注册规格</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marL="0" algn="l" defTabSz="457200" rtl="0" eaLnBrk="1" latinLnBrk="0" hangingPunct="1"/>
                      <a:r>
                        <a:rPr lang="en-US" altLang="zh-CN" sz="1100" b="1" kern="1200" dirty="0">
                          <a:solidFill>
                            <a:srgbClr val="002060"/>
                          </a:solidFill>
                          <a:latin typeface="微软雅黑" panose="020B0503020204020204" pitchFamily="34" charset="-122"/>
                          <a:ea typeface="微软雅黑" panose="020B0503020204020204" pitchFamily="34" charset="-122"/>
                          <a:cs typeface="+mn-cs"/>
                        </a:rPr>
                        <a:t>300mg/60ml</a:t>
                      </a:r>
                      <a:r>
                        <a:rPr lang="zh-CN" altLang="en-US" sz="1100" b="1" kern="1200" dirty="0">
                          <a:solidFill>
                            <a:srgbClr val="002060"/>
                          </a:solidFill>
                          <a:latin typeface="微软雅黑" panose="020B0503020204020204" pitchFamily="34" charset="-122"/>
                          <a:ea typeface="微软雅黑" panose="020B0503020204020204" pitchFamily="34" charset="-122"/>
                          <a:cs typeface="+mn-cs"/>
                        </a:rPr>
                        <a:t>，</a:t>
                      </a:r>
                      <a:r>
                        <a:rPr lang="en-US" altLang="zh-CN" sz="1100" b="1" kern="1200" dirty="0">
                          <a:solidFill>
                            <a:srgbClr val="002060"/>
                          </a:solidFill>
                          <a:latin typeface="微软雅黑" panose="020B0503020204020204" pitchFamily="34" charset="-122"/>
                          <a:ea typeface="微软雅黑" panose="020B0503020204020204" pitchFamily="34" charset="-122"/>
                          <a:cs typeface="+mn-cs"/>
                        </a:rPr>
                        <a:t>600mg/120ml</a:t>
                      </a:r>
                      <a:r>
                        <a:rPr lang="zh-CN" altLang="en-US" sz="1100" b="1" kern="1200" dirty="0">
                          <a:solidFill>
                            <a:srgbClr val="002060"/>
                          </a:solidFill>
                          <a:latin typeface="微软雅黑" panose="020B0503020204020204" pitchFamily="34" charset="-122"/>
                          <a:ea typeface="微软雅黑" panose="020B0503020204020204" pitchFamily="34" charset="-122"/>
                          <a:cs typeface="+mn-cs"/>
                        </a:rPr>
                        <a:t>，</a:t>
                      </a:r>
                      <a:r>
                        <a:rPr lang="en-US" altLang="zh-CN" sz="1100" b="1" kern="1200" dirty="0">
                          <a:solidFill>
                            <a:srgbClr val="002060"/>
                          </a:solidFill>
                          <a:latin typeface="微软雅黑" panose="020B0503020204020204" pitchFamily="34" charset="-122"/>
                          <a:ea typeface="微软雅黑" panose="020B0503020204020204" pitchFamily="34" charset="-122"/>
                          <a:cs typeface="+mn-cs"/>
                        </a:rPr>
                        <a:t>750mg/150ml</a:t>
                      </a:r>
                      <a:endParaRPr lang="zh-CN" altLang="en-US" sz="1100" b="1" kern="1200" dirty="0">
                        <a:solidFill>
                          <a:srgbClr val="002060"/>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4273158632"/>
                  </a:ext>
                </a:extLst>
              </a:tr>
              <a:tr h="365672">
                <a:tc>
                  <a:txBody>
                    <a:bodyPr/>
                    <a:lstStyle/>
                    <a:p>
                      <a:r>
                        <a:rPr lang="zh-CN" altLang="en-US" sz="1100" b="1" dirty="0">
                          <a:solidFill>
                            <a:schemeClr val="bg1"/>
                          </a:solidFill>
                          <a:latin typeface="微软雅黑" panose="020B0503020204020204" pitchFamily="34" charset="-122"/>
                          <a:ea typeface="微软雅黑" panose="020B0503020204020204" pitchFamily="34" charset="-122"/>
                        </a:rPr>
                        <a:t>说明书适应症</a:t>
                      </a:r>
                      <a:r>
                        <a:rPr lang="en-US" altLang="zh-CN" sz="1100" b="1" dirty="0">
                          <a:solidFill>
                            <a:schemeClr val="bg1"/>
                          </a:solidFill>
                          <a:latin typeface="微软雅黑" panose="020B0503020204020204" pitchFamily="34" charset="-122"/>
                          <a:ea typeface="微软雅黑" panose="020B0503020204020204" pitchFamily="34" charset="-122"/>
                        </a:rPr>
                        <a:t>/</a:t>
                      </a:r>
                      <a:r>
                        <a:rPr lang="zh-CN" altLang="en-US" sz="1100" b="1" dirty="0">
                          <a:solidFill>
                            <a:schemeClr val="bg1"/>
                          </a:solidFill>
                          <a:latin typeface="微软雅黑" panose="020B0503020204020204" pitchFamily="34" charset="-122"/>
                          <a:ea typeface="微软雅黑" panose="020B0503020204020204" pitchFamily="34" charset="-122"/>
                        </a:rPr>
                        <a:t>功能主治</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100" b="1" u="sng" kern="1200" dirty="0">
                          <a:solidFill>
                            <a:schemeClr val="accent2">
                              <a:lumMod val="75000"/>
                              <a:lumOff val="25000"/>
                            </a:schemeClr>
                          </a:solidFill>
                          <a:latin typeface="微软雅黑" panose="020B0503020204020204" pitchFamily="34" charset="-122"/>
                          <a:ea typeface="微软雅黑" panose="020B0503020204020204" pitchFamily="34" charset="-122"/>
                          <a:cs typeface="+mn-cs"/>
                        </a:rPr>
                        <a:t>6</a:t>
                      </a:r>
                      <a:r>
                        <a:rPr lang="zh-CN" altLang="en-US" sz="1100" b="1" u="sng" kern="1200" dirty="0">
                          <a:solidFill>
                            <a:schemeClr val="accent2">
                              <a:lumMod val="75000"/>
                              <a:lumOff val="25000"/>
                            </a:schemeClr>
                          </a:solidFill>
                          <a:latin typeface="微软雅黑" panose="020B0503020204020204" pitchFamily="34" charset="-122"/>
                          <a:ea typeface="微软雅黑" panose="020B0503020204020204" pitchFamily="34" charset="-122"/>
                          <a:cs typeface="+mn-cs"/>
                        </a:rPr>
                        <a:t>岁及</a:t>
                      </a:r>
                      <a:r>
                        <a:rPr lang="en-US" altLang="zh-CN" sz="1100" b="1" u="sng" kern="1200" dirty="0">
                          <a:solidFill>
                            <a:schemeClr val="accent2">
                              <a:lumMod val="75000"/>
                              <a:lumOff val="25000"/>
                            </a:schemeClr>
                          </a:solidFill>
                          <a:latin typeface="微软雅黑" panose="020B0503020204020204" pitchFamily="34" charset="-122"/>
                          <a:ea typeface="微软雅黑" panose="020B0503020204020204" pitchFamily="34" charset="-122"/>
                          <a:cs typeface="+mn-cs"/>
                        </a:rPr>
                        <a:t>6</a:t>
                      </a:r>
                      <a:r>
                        <a:rPr lang="zh-CN" altLang="en-US" sz="1100" b="1" u="sng" kern="1200" dirty="0">
                          <a:solidFill>
                            <a:schemeClr val="accent2">
                              <a:lumMod val="75000"/>
                              <a:lumOff val="25000"/>
                            </a:schemeClr>
                          </a:solidFill>
                          <a:latin typeface="微软雅黑" panose="020B0503020204020204" pitchFamily="34" charset="-122"/>
                          <a:ea typeface="微软雅黑" panose="020B0503020204020204" pitchFamily="34" charset="-122"/>
                          <a:cs typeface="+mn-cs"/>
                        </a:rPr>
                        <a:t>岁以上注意缺陷多动障碍（</a:t>
                      </a:r>
                      <a:r>
                        <a:rPr lang="en-US" altLang="zh-CN" sz="1100" b="1" u="sng" kern="1200" dirty="0">
                          <a:solidFill>
                            <a:schemeClr val="accent2">
                              <a:lumMod val="75000"/>
                              <a:lumOff val="25000"/>
                            </a:schemeClr>
                          </a:solidFill>
                          <a:latin typeface="微软雅黑" panose="020B0503020204020204" pitchFamily="34" charset="-122"/>
                          <a:ea typeface="微软雅黑" panose="020B0503020204020204" pitchFamily="34" charset="-122"/>
                          <a:cs typeface="+mn-cs"/>
                        </a:rPr>
                        <a:t>ADHD</a:t>
                      </a:r>
                      <a:r>
                        <a:rPr lang="zh-CN" altLang="en-US" sz="1100" b="1" u="sng" kern="1200" dirty="0">
                          <a:solidFill>
                            <a:schemeClr val="accent2">
                              <a:lumMod val="75000"/>
                              <a:lumOff val="25000"/>
                            </a:schemeClr>
                          </a:solidFill>
                          <a:latin typeface="微软雅黑" panose="020B0503020204020204" pitchFamily="34" charset="-122"/>
                          <a:ea typeface="微软雅黑" panose="020B0503020204020204" pitchFamily="34" charset="-122"/>
                          <a:cs typeface="+mn-cs"/>
                        </a:rPr>
                        <a:t>）</a:t>
                      </a:r>
                    </a:p>
                  </a:txBody>
                  <a:tcPr anchor="ctr">
                    <a:lnL w="12700" cap="flat" cmpd="sng" algn="ctr">
                      <a:solidFill>
                        <a:schemeClr val="bg1"/>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835282638"/>
                  </a:ext>
                </a:extLst>
              </a:tr>
              <a:tr h="609668">
                <a:tc>
                  <a:txBody>
                    <a:bodyPr/>
                    <a:lstStyle/>
                    <a:p>
                      <a:r>
                        <a:rPr lang="zh-CN" altLang="en-US" sz="1100" b="1" dirty="0">
                          <a:solidFill>
                            <a:schemeClr val="bg1"/>
                          </a:solidFill>
                          <a:latin typeface="微软雅黑" panose="020B0503020204020204" pitchFamily="34" charset="-122"/>
                          <a:ea typeface="微软雅黑" panose="020B0503020204020204" pitchFamily="34" charset="-122"/>
                        </a:rPr>
                        <a:t>用法用量</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marL="0" algn="l" defTabSz="457200" rtl="0" eaLnBrk="1" fontAlgn="ctr" latinLnBrk="0" hangingPunct="1">
                        <a:lnSpc>
                          <a:spcPct val="120000"/>
                        </a:lnSpc>
                      </a:pPr>
                      <a:r>
                        <a:rPr lang="zh-CN" altLang="en-US" sz="1100" b="1" kern="1200" dirty="0">
                          <a:solidFill>
                            <a:srgbClr val="002060"/>
                          </a:solidFill>
                          <a:latin typeface="微软雅黑" panose="020B0503020204020204" pitchFamily="34" charset="-122"/>
                          <a:ea typeface="微软雅黑" panose="020B0503020204020204" pitchFamily="34" charset="-122"/>
                          <a:cs typeface="+mn-cs"/>
                        </a:rPr>
                        <a:t> 随餐或空腹服用本品皆可。</a:t>
                      </a:r>
                      <a:r>
                        <a:rPr lang="en-US" altLang="zh-CN" sz="1100" b="1" kern="1200" dirty="0">
                          <a:solidFill>
                            <a:srgbClr val="002060"/>
                          </a:solidFill>
                          <a:latin typeface="微软雅黑" panose="020B0503020204020204" pitchFamily="34" charset="-122"/>
                          <a:ea typeface="微软雅黑" panose="020B0503020204020204" pitchFamily="34" charset="-122"/>
                          <a:cs typeface="+mn-cs"/>
                        </a:rPr>
                        <a:t>6 </a:t>
                      </a:r>
                      <a:r>
                        <a:rPr lang="zh-CN" altLang="en-US" sz="1100" b="1" kern="1200" dirty="0">
                          <a:solidFill>
                            <a:srgbClr val="002060"/>
                          </a:solidFill>
                          <a:latin typeface="微软雅黑" panose="020B0503020204020204" pitchFamily="34" charset="-122"/>
                          <a:ea typeface="微软雅黑" panose="020B0503020204020204" pitchFamily="34" charset="-122"/>
                          <a:cs typeface="+mn-cs"/>
                        </a:rPr>
                        <a:t>岁及 </a:t>
                      </a:r>
                      <a:r>
                        <a:rPr lang="en-US" altLang="zh-CN" sz="1100" b="1" kern="1200" dirty="0">
                          <a:solidFill>
                            <a:srgbClr val="002060"/>
                          </a:solidFill>
                          <a:latin typeface="微软雅黑" panose="020B0503020204020204" pitchFamily="34" charset="-122"/>
                          <a:ea typeface="微软雅黑" panose="020B0503020204020204" pitchFamily="34" charset="-122"/>
                          <a:cs typeface="+mn-cs"/>
                        </a:rPr>
                        <a:t>6 </a:t>
                      </a:r>
                      <a:r>
                        <a:rPr lang="zh-CN" altLang="en-US" sz="1100" b="1" kern="1200" dirty="0">
                          <a:solidFill>
                            <a:srgbClr val="002060"/>
                          </a:solidFill>
                          <a:latin typeface="微软雅黑" panose="020B0503020204020204" pitchFamily="34" charset="-122"/>
                          <a:ea typeface="微软雅黑" panose="020B0503020204020204" pitchFamily="34" charset="-122"/>
                          <a:cs typeface="+mn-cs"/>
                        </a:rPr>
                        <a:t>岁以上的患者：推荐起始剂量为 </a:t>
                      </a:r>
                      <a:r>
                        <a:rPr lang="en-US" altLang="zh-CN" sz="1100" b="1" kern="1200" dirty="0">
                          <a:solidFill>
                            <a:srgbClr val="002060"/>
                          </a:solidFill>
                          <a:latin typeface="微软雅黑" panose="020B0503020204020204" pitchFamily="34" charset="-122"/>
                          <a:ea typeface="微软雅黑" panose="020B0503020204020204" pitchFamily="34" charset="-122"/>
                          <a:cs typeface="+mn-cs"/>
                        </a:rPr>
                        <a:t>20mg</a:t>
                      </a:r>
                      <a:r>
                        <a:rPr lang="zh-CN" altLang="en-US" sz="1100" b="1" kern="1200" dirty="0">
                          <a:solidFill>
                            <a:srgbClr val="002060"/>
                          </a:solidFill>
                          <a:latin typeface="微软雅黑" panose="020B0503020204020204" pitchFamily="34" charset="-122"/>
                          <a:ea typeface="微软雅黑" panose="020B0503020204020204" pitchFamily="34" charset="-122"/>
                          <a:cs typeface="+mn-cs"/>
                        </a:rPr>
                        <a:t>（</a:t>
                      </a:r>
                      <a:r>
                        <a:rPr lang="en-US" altLang="zh-CN" sz="1100" b="1" kern="1200" dirty="0">
                          <a:solidFill>
                            <a:srgbClr val="002060"/>
                          </a:solidFill>
                          <a:latin typeface="微软雅黑" panose="020B0503020204020204" pitchFamily="34" charset="-122"/>
                          <a:ea typeface="微软雅黑" panose="020B0503020204020204" pitchFamily="34" charset="-122"/>
                          <a:cs typeface="+mn-cs"/>
                        </a:rPr>
                        <a:t>4ml</a:t>
                      </a:r>
                      <a:r>
                        <a:rPr lang="zh-CN" altLang="en-US" sz="1100" b="1" kern="1200" dirty="0">
                          <a:solidFill>
                            <a:srgbClr val="002060"/>
                          </a:solidFill>
                          <a:latin typeface="微软雅黑" panose="020B0503020204020204" pitchFamily="34" charset="-122"/>
                          <a:ea typeface="微软雅黑" panose="020B0503020204020204" pitchFamily="34" charset="-122"/>
                          <a:cs typeface="+mn-cs"/>
                        </a:rPr>
                        <a:t>），每天清晨口服一次。可每周调整剂量，调整幅度为 </a:t>
                      </a:r>
                      <a:r>
                        <a:rPr lang="en-US" altLang="zh-CN" sz="1100" b="1" kern="1200" dirty="0">
                          <a:solidFill>
                            <a:srgbClr val="002060"/>
                          </a:solidFill>
                          <a:latin typeface="微软雅黑" panose="020B0503020204020204" pitchFamily="34" charset="-122"/>
                          <a:ea typeface="微软雅黑" panose="020B0503020204020204" pitchFamily="34" charset="-122"/>
                          <a:cs typeface="+mn-cs"/>
                        </a:rPr>
                        <a:t>10mg </a:t>
                      </a:r>
                      <a:r>
                        <a:rPr lang="zh-CN" altLang="en-US" sz="1100" b="1" kern="1200" dirty="0">
                          <a:solidFill>
                            <a:srgbClr val="002060"/>
                          </a:solidFill>
                          <a:latin typeface="微软雅黑" panose="020B0503020204020204" pitchFamily="34" charset="-122"/>
                          <a:ea typeface="微软雅黑" panose="020B0503020204020204" pitchFamily="34" charset="-122"/>
                          <a:cs typeface="+mn-cs"/>
                        </a:rPr>
                        <a:t>至 </a:t>
                      </a:r>
                      <a:r>
                        <a:rPr lang="en-US" altLang="zh-CN" sz="1100" b="1" kern="1200" dirty="0">
                          <a:solidFill>
                            <a:srgbClr val="002060"/>
                          </a:solidFill>
                          <a:latin typeface="微软雅黑" panose="020B0503020204020204" pitchFamily="34" charset="-122"/>
                          <a:ea typeface="微软雅黑" panose="020B0503020204020204" pitchFamily="34" charset="-122"/>
                          <a:cs typeface="+mn-cs"/>
                        </a:rPr>
                        <a:t>20mg/</a:t>
                      </a:r>
                      <a:r>
                        <a:rPr lang="zh-CN" altLang="en-US" sz="1100" b="1" kern="1200" dirty="0">
                          <a:solidFill>
                            <a:srgbClr val="002060"/>
                          </a:solidFill>
                          <a:latin typeface="微软雅黑" panose="020B0503020204020204" pitchFamily="34" charset="-122"/>
                          <a:ea typeface="微软雅黑" panose="020B0503020204020204" pitchFamily="34" charset="-122"/>
                          <a:cs typeface="+mn-cs"/>
                        </a:rPr>
                        <a:t>天（</a:t>
                      </a:r>
                      <a:r>
                        <a:rPr lang="en-US" altLang="zh-CN" sz="1100" b="1" kern="1200" dirty="0">
                          <a:solidFill>
                            <a:srgbClr val="002060"/>
                          </a:solidFill>
                          <a:latin typeface="微软雅黑" panose="020B0503020204020204" pitchFamily="34" charset="-122"/>
                          <a:ea typeface="微软雅黑" panose="020B0503020204020204" pitchFamily="34" charset="-122"/>
                          <a:cs typeface="+mn-cs"/>
                        </a:rPr>
                        <a:t>2ml </a:t>
                      </a:r>
                      <a:r>
                        <a:rPr lang="zh-CN" altLang="en-US" sz="1100" b="1" kern="1200" dirty="0">
                          <a:solidFill>
                            <a:srgbClr val="002060"/>
                          </a:solidFill>
                          <a:latin typeface="微软雅黑" panose="020B0503020204020204" pitchFamily="34" charset="-122"/>
                          <a:ea typeface="微软雅黑" panose="020B0503020204020204" pitchFamily="34" charset="-122"/>
                          <a:cs typeface="+mn-cs"/>
                        </a:rPr>
                        <a:t>至 </a:t>
                      </a:r>
                      <a:r>
                        <a:rPr lang="en-US" altLang="zh-CN" sz="1100" b="1" kern="1200" dirty="0">
                          <a:solidFill>
                            <a:srgbClr val="002060"/>
                          </a:solidFill>
                          <a:latin typeface="微软雅黑" panose="020B0503020204020204" pitchFamily="34" charset="-122"/>
                          <a:ea typeface="微软雅黑" panose="020B0503020204020204" pitchFamily="34" charset="-122"/>
                          <a:cs typeface="+mn-cs"/>
                        </a:rPr>
                        <a:t>4ml/</a:t>
                      </a:r>
                      <a:r>
                        <a:rPr lang="zh-CN" altLang="en-US" sz="1100" b="1" kern="1200" dirty="0">
                          <a:solidFill>
                            <a:srgbClr val="002060"/>
                          </a:solidFill>
                          <a:latin typeface="微软雅黑" panose="020B0503020204020204" pitchFamily="34" charset="-122"/>
                          <a:ea typeface="微软雅黑" panose="020B0503020204020204" pitchFamily="34" charset="-122"/>
                          <a:cs typeface="+mn-cs"/>
                        </a:rPr>
                        <a:t>天）。不建议日剂量超过 </a:t>
                      </a:r>
                      <a:r>
                        <a:rPr lang="en-US" altLang="zh-CN" sz="1100" b="1" kern="1200" dirty="0">
                          <a:solidFill>
                            <a:srgbClr val="002060"/>
                          </a:solidFill>
                          <a:latin typeface="微软雅黑" panose="020B0503020204020204" pitchFamily="34" charset="-122"/>
                          <a:ea typeface="微软雅黑" panose="020B0503020204020204" pitchFamily="34" charset="-122"/>
                          <a:cs typeface="+mn-cs"/>
                        </a:rPr>
                        <a:t>60mg</a:t>
                      </a:r>
                      <a:r>
                        <a:rPr lang="zh-CN" altLang="en-US" sz="1100" b="1" kern="1200" dirty="0">
                          <a:solidFill>
                            <a:srgbClr val="002060"/>
                          </a:solidFill>
                          <a:latin typeface="微软雅黑" panose="020B0503020204020204" pitchFamily="34" charset="-122"/>
                          <a:ea typeface="微软雅黑" panose="020B0503020204020204" pitchFamily="34" charset="-122"/>
                          <a:cs typeface="+mn-cs"/>
                        </a:rPr>
                        <a:t>（</a:t>
                      </a:r>
                      <a:r>
                        <a:rPr lang="en-US" altLang="zh-CN" sz="1100" b="1" kern="1200" dirty="0">
                          <a:solidFill>
                            <a:srgbClr val="002060"/>
                          </a:solidFill>
                          <a:latin typeface="微软雅黑" panose="020B0503020204020204" pitchFamily="34" charset="-122"/>
                          <a:ea typeface="微软雅黑" panose="020B0503020204020204" pitchFamily="34" charset="-122"/>
                          <a:cs typeface="+mn-cs"/>
                        </a:rPr>
                        <a:t>12ml</a:t>
                      </a:r>
                      <a:r>
                        <a:rPr lang="zh-CN" altLang="en-US" sz="1100" b="1" kern="1200" dirty="0">
                          <a:solidFill>
                            <a:srgbClr val="002060"/>
                          </a:solidFill>
                          <a:latin typeface="微软雅黑" panose="020B0503020204020204" pitchFamily="34" charset="-122"/>
                          <a:ea typeface="微软雅黑" panose="020B0503020204020204" pitchFamily="34" charset="-122"/>
                          <a:cs typeface="+mn-cs"/>
                        </a:rPr>
                        <a:t>）。</a:t>
                      </a:r>
                    </a:p>
                  </a:txBody>
                  <a:tcPr anchor="ctr">
                    <a:lnL w="12700" cap="flat" cmpd="sng" algn="ctr">
                      <a:solidFill>
                        <a:schemeClr val="bg1"/>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552871765"/>
                  </a:ext>
                </a:extLst>
              </a:tr>
              <a:tr h="282612">
                <a:tc>
                  <a:txBody>
                    <a:bodyPr/>
                    <a:lstStyle/>
                    <a:p>
                      <a:r>
                        <a:rPr lang="zh-CN" altLang="en-US" sz="1100" b="1" dirty="0">
                          <a:solidFill>
                            <a:schemeClr val="bg1"/>
                          </a:solidFill>
                          <a:latin typeface="微软雅黑" panose="020B0503020204020204" pitchFamily="34" charset="-122"/>
                          <a:ea typeface="微软雅黑" panose="020B0503020204020204" pitchFamily="34" charset="-122"/>
                        </a:rPr>
                        <a:t>中国大陆首次上市时间</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r>
                        <a:rPr lang="en-US" altLang="zh-CN" sz="1100" b="1" kern="1200" dirty="0">
                          <a:solidFill>
                            <a:srgbClr val="002060"/>
                          </a:solidFill>
                          <a:latin typeface="微软雅黑" panose="020B0503020204020204" pitchFamily="34" charset="-122"/>
                          <a:ea typeface="微软雅黑" panose="020B0503020204020204" pitchFamily="34" charset="-122"/>
                          <a:cs typeface="+mn-cs"/>
                        </a:rPr>
                        <a:t>2023</a:t>
                      </a:r>
                      <a:r>
                        <a:rPr lang="zh-CN" altLang="en-US" sz="1100" b="1" kern="1200" dirty="0">
                          <a:solidFill>
                            <a:srgbClr val="002060"/>
                          </a:solidFill>
                          <a:latin typeface="微软雅黑" panose="020B0503020204020204" pitchFamily="34" charset="-122"/>
                          <a:ea typeface="微软雅黑" panose="020B0503020204020204" pitchFamily="34" charset="-122"/>
                          <a:cs typeface="+mn-cs"/>
                        </a:rPr>
                        <a:t>年</a:t>
                      </a:r>
                      <a:r>
                        <a:rPr lang="en-US" altLang="zh-CN" sz="1100" b="1" kern="1200" dirty="0">
                          <a:solidFill>
                            <a:srgbClr val="002060"/>
                          </a:solidFill>
                          <a:latin typeface="微软雅黑" panose="020B0503020204020204" pitchFamily="34" charset="-122"/>
                          <a:ea typeface="微软雅黑" panose="020B0503020204020204" pitchFamily="34" charset="-122"/>
                          <a:cs typeface="+mn-cs"/>
                        </a:rPr>
                        <a:t>12</a:t>
                      </a:r>
                      <a:r>
                        <a:rPr lang="zh-CN" altLang="en-US" sz="1100" b="1" kern="1200" dirty="0">
                          <a:solidFill>
                            <a:srgbClr val="002060"/>
                          </a:solidFill>
                          <a:latin typeface="微软雅黑" panose="020B0503020204020204" pitchFamily="34" charset="-122"/>
                          <a:ea typeface="微软雅黑" panose="020B0503020204020204" pitchFamily="34" charset="-122"/>
                          <a:cs typeface="+mn-cs"/>
                        </a:rPr>
                        <a:t>月</a:t>
                      </a:r>
                      <a:r>
                        <a:rPr lang="en-US" altLang="zh-CN" sz="1100" b="1" kern="1200" dirty="0">
                          <a:solidFill>
                            <a:srgbClr val="002060"/>
                          </a:solidFill>
                          <a:latin typeface="微软雅黑" panose="020B0503020204020204" pitchFamily="34" charset="-122"/>
                          <a:ea typeface="微软雅黑" panose="020B0503020204020204" pitchFamily="34" charset="-122"/>
                          <a:cs typeface="+mn-cs"/>
                        </a:rPr>
                        <a:t>29</a:t>
                      </a:r>
                      <a:r>
                        <a:rPr lang="zh-CN" altLang="en-US" sz="1100" b="1" kern="1200" dirty="0">
                          <a:solidFill>
                            <a:srgbClr val="002060"/>
                          </a:solidFill>
                          <a:latin typeface="微软雅黑" panose="020B0503020204020204" pitchFamily="34" charset="-122"/>
                          <a:ea typeface="微软雅黑" panose="020B0503020204020204" pitchFamily="34" charset="-122"/>
                          <a:cs typeface="+mn-cs"/>
                        </a:rPr>
                        <a:t>日</a:t>
                      </a:r>
                    </a:p>
                  </a:txBody>
                  <a:tcPr anchor="ctr">
                    <a:lnL w="12700" cap="flat" cmpd="sng" algn="ctr">
                      <a:solidFill>
                        <a:schemeClr val="bg1"/>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628487713"/>
                  </a:ext>
                </a:extLst>
              </a:tr>
              <a:tr h="282612">
                <a:tc>
                  <a:txBody>
                    <a:bodyPr/>
                    <a:lstStyle/>
                    <a:p>
                      <a:r>
                        <a:rPr lang="zh-CN" altLang="en-US" sz="1100" b="1" dirty="0">
                          <a:solidFill>
                            <a:schemeClr val="bg1"/>
                          </a:solidFill>
                          <a:latin typeface="微软雅黑" panose="020B0503020204020204" pitchFamily="34" charset="-122"/>
                          <a:ea typeface="微软雅黑" panose="020B0503020204020204" pitchFamily="34" charset="-122"/>
                        </a:rPr>
                        <a:t>大陆地区同通用名药品上市情况</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100" b="1" u="sng" kern="1200" dirty="0">
                          <a:solidFill>
                            <a:schemeClr val="accent2">
                              <a:lumMod val="75000"/>
                              <a:lumOff val="25000"/>
                            </a:schemeClr>
                          </a:solidFill>
                          <a:latin typeface="微软雅黑" panose="020B0503020204020204" pitchFamily="34" charset="-122"/>
                          <a:ea typeface="微软雅黑" panose="020B0503020204020204" pitchFamily="34" charset="-122"/>
                          <a:cs typeface="+mn-cs"/>
                        </a:rPr>
                        <a:t>独家药品，唯一在国内获批</a:t>
                      </a:r>
                    </a:p>
                  </a:txBody>
                  <a:tcPr anchor="ctr">
                    <a:lnL w="12700" cap="flat" cmpd="sng" algn="ctr">
                      <a:solidFill>
                        <a:schemeClr val="bg1"/>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2912551243"/>
                  </a:ext>
                </a:extLst>
              </a:tr>
              <a:tr h="319185">
                <a:tc>
                  <a:txBody>
                    <a:bodyPr/>
                    <a:lstStyle/>
                    <a:p>
                      <a:r>
                        <a:rPr lang="zh-CN" altLang="en-US" sz="1100" b="1" dirty="0">
                          <a:solidFill>
                            <a:schemeClr val="bg1"/>
                          </a:solidFill>
                          <a:latin typeface="微软雅黑" panose="020B0503020204020204" pitchFamily="34" charset="-122"/>
                          <a:ea typeface="微软雅黑" panose="020B0503020204020204" pitchFamily="34" charset="-122"/>
                        </a:rPr>
                        <a:t>全球首个上市国家</a:t>
                      </a:r>
                      <a:r>
                        <a:rPr lang="en-US" altLang="zh-CN" sz="1100" b="1" dirty="0">
                          <a:solidFill>
                            <a:schemeClr val="bg1"/>
                          </a:solidFill>
                          <a:latin typeface="微软雅黑" panose="020B0503020204020204" pitchFamily="34" charset="-122"/>
                          <a:ea typeface="微软雅黑" panose="020B0503020204020204" pitchFamily="34" charset="-122"/>
                        </a:rPr>
                        <a:t>/</a:t>
                      </a:r>
                      <a:r>
                        <a:rPr lang="zh-CN" altLang="en-US" sz="1100" b="1" dirty="0">
                          <a:solidFill>
                            <a:schemeClr val="bg1"/>
                          </a:solidFill>
                          <a:latin typeface="微软雅黑" panose="020B0503020204020204" pitchFamily="34" charset="-122"/>
                          <a:ea typeface="微软雅黑" panose="020B0503020204020204" pitchFamily="34" charset="-122"/>
                        </a:rPr>
                        <a:t>地区及上市时间</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marL="0" algn="l" defTabSz="457200" rtl="0" eaLnBrk="1" fontAlgn="ctr" latinLnBrk="0" hangingPunct="1">
                        <a:lnSpc>
                          <a:spcPct val="120000"/>
                        </a:lnSpc>
                      </a:pPr>
                      <a:r>
                        <a:rPr lang="zh-CN" altLang="en-US" sz="1100" b="1" kern="1200" dirty="0">
                          <a:solidFill>
                            <a:srgbClr val="002060"/>
                          </a:solidFill>
                          <a:latin typeface="微软雅黑" panose="020B0503020204020204" pitchFamily="34" charset="-122"/>
                          <a:ea typeface="微软雅黑" panose="020B0503020204020204" pitchFamily="34" charset="-122"/>
                          <a:cs typeface="+mn-cs"/>
                        </a:rPr>
                        <a:t>美国，</a:t>
                      </a:r>
                      <a:r>
                        <a:rPr lang="en-US" altLang="zh-CN" sz="1100" b="1" kern="1200" dirty="0">
                          <a:solidFill>
                            <a:srgbClr val="002060"/>
                          </a:solidFill>
                          <a:latin typeface="微软雅黑" panose="020B0503020204020204" pitchFamily="34" charset="-122"/>
                          <a:ea typeface="微软雅黑" panose="020B0503020204020204" pitchFamily="34" charset="-122"/>
                          <a:cs typeface="+mn-cs"/>
                        </a:rPr>
                        <a:t>2012</a:t>
                      </a:r>
                      <a:r>
                        <a:rPr lang="zh-CN" altLang="en-US" sz="1100" b="1" kern="1200" dirty="0">
                          <a:solidFill>
                            <a:srgbClr val="002060"/>
                          </a:solidFill>
                          <a:latin typeface="微软雅黑" panose="020B0503020204020204" pitchFamily="34" charset="-122"/>
                          <a:ea typeface="微软雅黑" panose="020B0503020204020204" pitchFamily="34" charset="-122"/>
                          <a:cs typeface="+mn-cs"/>
                        </a:rPr>
                        <a:t>年</a:t>
                      </a:r>
                      <a:r>
                        <a:rPr lang="en-US" altLang="zh-CN" sz="1100" b="1" kern="1200" dirty="0">
                          <a:solidFill>
                            <a:srgbClr val="002060"/>
                          </a:solidFill>
                          <a:latin typeface="微软雅黑" panose="020B0503020204020204" pitchFamily="34" charset="-122"/>
                          <a:ea typeface="微软雅黑" panose="020B0503020204020204" pitchFamily="34" charset="-122"/>
                          <a:cs typeface="+mn-cs"/>
                        </a:rPr>
                        <a:t>9</a:t>
                      </a:r>
                      <a:r>
                        <a:rPr lang="zh-CN" altLang="en-US" sz="1100" b="1" kern="1200" dirty="0">
                          <a:solidFill>
                            <a:srgbClr val="002060"/>
                          </a:solidFill>
                          <a:latin typeface="微软雅黑" panose="020B0503020204020204" pitchFamily="34" charset="-122"/>
                          <a:ea typeface="微软雅黑" panose="020B0503020204020204" pitchFamily="34" charset="-122"/>
                          <a:cs typeface="+mn-cs"/>
                        </a:rPr>
                        <a:t>月</a:t>
                      </a:r>
                      <a:r>
                        <a:rPr lang="en-US" altLang="zh-CN" sz="1100" b="1" kern="1200" dirty="0">
                          <a:solidFill>
                            <a:srgbClr val="002060"/>
                          </a:solidFill>
                          <a:latin typeface="微软雅黑" panose="020B0503020204020204" pitchFamily="34" charset="-122"/>
                          <a:ea typeface="微软雅黑" panose="020B0503020204020204" pitchFamily="34" charset="-122"/>
                          <a:cs typeface="+mn-cs"/>
                        </a:rPr>
                        <a:t>27</a:t>
                      </a:r>
                      <a:r>
                        <a:rPr lang="zh-CN" altLang="en-US" sz="1100" b="1" kern="1200" dirty="0">
                          <a:solidFill>
                            <a:srgbClr val="002060"/>
                          </a:solidFill>
                          <a:latin typeface="微软雅黑" panose="020B0503020204020204" pitchFamily="34" charset="-122"/>
                          <a:ea typeface="微软雅黑" panose="020B0503020204020204" pitchFamily="34" charset="-122"/>
                          <a:cs typeface="+mn-cs"/>
                        </a:rPr>
                        <a:t>日</a:t>
                      </a:r>
                    </a:p>
                  </a:txBody>
                  <a:tcPr anchor="ctr">
                    <a:lnL w="12700" cap="flat" cmpd="sng" algn="ctr">
                      <a:solidFill>
                        <a:schemeClr val="bg1"/>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2620725824"/>
                  </a:ext>
                </a:extLst>
              </a:tr>
              <a:tr h="319185">
                <a:tc>
                  <a:txBody>
                    <a:bodyPr/>
                    <a:lstStyle/>
                    <a:p>
                      <a:r>
                        <a:rPr lang="zh-CN" altLang="en-US" sz="1100" b="1" dirty="0">
                          <a:solidFill>
                            <a:schemeClr val="bg1"/>
                          </a:solidFill>
                          <a:latin typeface="微软雅黑" panose="020B0503020204020204" pitchFamily="34" charset="-122"/>
                          <a:ea typeface="微软雅黑" panose="020B0503020204020204" pitchFamily="34" charset="-122"/>
                        </a:rPr>
                        <a:t>参照药品建议及原因</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marL="0" algn="l" defTabSz="457200" rtl="0" eaLnBrk="1" fontAlgn="ctr" latinLnBrk="0" hangingPunct="1">
                        <a:lnSpc>
                          <a:spcPct val="120000"/>
                        </a:lnSpc>
                      </a:pPr>
                      <a:r>
                        <a:rPr lang="zh-CN" altLang="zh-CN" sz="1100" b="1" kern="1200" dirty="0">
                          <a:solidFill>
                            <a:srgbClr val="002060"/>
                          </a:solidFill>
                          <a:latin typeface="微软雅黑" panose="020B0503020204020204" pitchFamily="34" charset="-122"/>
                          <a:ea typeface="微软雅黑" panose="020B0503020204020204" pitchFamily="34" charset="-122"/>
                          <a:cs typeface="+mn-cs"/>
                        </a:rPr>
                        <a:t>专注达</a:t>
                      </a:r>
                      <a:r>
                        <a:rPr lang="en-US" altLang="zh-CN" sz="1100" b="1" kern="1200" baseline="30000" dirty="0">
                          <a:solidFill>
                            <a:srgbClr val="002060"/>
                          </a:solidFill>
                          <a:latin typeface="微软雅黑" panose="020B0503020204020204" pitchFamily="34" charset="-122"/>
                          <a:ea typeface="微软雅黑" panose="020B0503020204020204" pitchFamily="34" charset="-122"/>
                          <a:cs typeface="+mn-cs"/>
                        </a:rPr>
                        <a:t>®</a:t>
                      </a:r>
                      <a:r>
                        <a:rPr lang="zh-CN" altLang="en-US" sz="1100" b="1" kern="1200" dirty="0">
                          <a:solidFill>
                            <a:srgbClr val="002060"/>
                          </a:solidFill>
                          <a:latin typeface="微软雅黑" panose="020B0503020204020204" pitchFamily="34" charset="-122"/>
                          <a:ea typeface="微软雅黑" panose="020B0503020204020204" pitchFamily="34" charset="-122"/>
                          <a:cs typeface="+mn-cs"/>
                        </a:rPr>
                        <a:t>（盐酸哌甲酯缓释片）：医保目录内、同分子、同适应症</a:t>
                      </a:r>
                    </a:p>
                  </a:txBody>
                  <a:tcPr anchor="ctr">
                    <a:lnL w="12700" cap="flat" cmpd="sng" algn="ctr">
                      <a:solidFill>
                        <a:schemeClr val="bg1"/>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2717673302"/>
                  </a:ext>
                </a:extLst>
              </a:tr>
              <a:tr h="538624">
                <a:tc>
                  <a:txBody>
                    <a:bodyPr/>
                    <a:lstStyle/>
                    <a:p>
                      <a:r>
                        <a:rPr lang="zh-CN" altLang="en-US" sz="1100" b="1" dirty="0">
                          <a:solidFill>
                            <a:schemeClr val="bg1"/>
                          </a:solidFill>
                          <a:latin typeface="微软雅黑" panose="020B0503020204020204" pitchFamily="34" charset="-122"/>
                          <a:ea typeface="微软雅黑" panose="020B0503020204020204" pitchFamily="34" charset="-122"/>
                        </a:rPr>
                        <a:t>参照药品优势和不足</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marL="0" algn="l" defTabSz="457200" rtl="0" eaLnBrk="1" fontAlgn="ctr" latinLnBrk="0" hangingPunct="1">
                        <a:lnSpc>
                          <a:spcPct val="120000"/>
                        </a:lnSpc>
                      </a:pPr>
                      <a:r>
                        <a:rPr lang="zh-CN" altLang="en-US" sz="1100" b="1" u="sng" kern="1200" dirty="0">
                          <a:solidFill>
                            <a:schemeClr val="accent2">
                              <a:lumMod val="75000"/>
                              <a:lumOff val="25000"/>
                            </a:schemeClr>
                          </a:solidFill>
                          <a:latin typeface="微软雅黑" panose="020B0503020204020204" pitchFamily="34" charset="-122"/>
                          <a:ea typeface="微软雅黑" panose="020B0503020204020204" pitchFamily="34" charset="-122"/>
                          <a:cs typeface="+mn-cs"/>
                        </a:rPr>
                        <a:t>优势：全球</a:t>
                      </a:r>
                      <a:r>
                        <a:rPr lang="zh-CN" altLang="en-US" sz="1100" b="1" u="sng" kern="1200" dirty="0">
                          <a:solidFill>
                            <a:srgbClr val="FF0000"/>
                          </a:solidFill>
                          <a:latin typeface="微软雅黑" panose="020B0503020204020204" pitchFamily="34" charset="-122"/>
                          <a:ea typeface="微软雅黑" panose="020B0503020204020204" pitchFamily="34" charset="-122"/>
                          <a:cs typeface="+mn-cs"/>
                        </a:rPr>
                        <a:t>首个且唯一</a:t>
                      </a:r>
                      <a:r>
                        <a:rPr lang="zh-CN" altLang="en-US" sz="1100" b="1" u="sng" kern="1200" dirty="0">
                          <a:solidFill>
                            <a:schemeClr val="accent2">
                              <a:lumMod val="75000"/>
                              <a:lumOff val="25000"/>
                            </a:schemeClr>
                          </a:solidFill>
                          <a:latin typeface="微软雅黑" panose="020B0503020204020204" pitchFamily="34" charset="-122"/>
                          <a:ea typeface="微软雅黑" panose="020B0503020204020204" pitchFamily="34" charset="-122"/>
                          <a:cs typeface="+mn-cs"/>
                        </a:rPr>
                        <a:t>获批的哌甲酯缓释口服液体剂型</a:t>
                      </a:r>
                      <a:r>
                        <a:rPr lang="en-US" altLang="zh-CN" sz="1100" b="1" u="sng" kern="1200" dirty="0">
                          <a:solidFill>
                            <a:schemeClr val="accent2">
                              <a:lumMod val="75000"/>
                              <a:lumOff val="25000"/>
                            </a:schemeClr>
                          </a:solidFill>
                          <a:latin typeface="微软雅黑" panose="020B0503020204020204" pitchFamily="34" charset="-122"/>
                          <a:ea typeface="微软雅黑" panose="020B0503020204020204" pitchFamily="34" charset="-122"/>
                          <a:cs typeface="+mn-cs"/>
                        </a:rPr>
                        <a:t>(</a:t>
                      </a:r>
                      <a:r>
                        <a:rPr lang="zh-CN" altLang="en-US" sz="1100" b="1" u="sng" kern="1200" dirty="0">
                          <a:solidFill>
                            <a:srgbClr val="FF0000"/>
                          </a:solidFill>
                          <a:latin typeface="微软雅黑" panose="020B0503020204020204" pitchFamily="34" charset="-122"/>
                          <a:ea typeface="微软雅黑" panose="020B0503020204020204" pitchFamily="34" charset="-122"/>
                          <a:cs typeface="+mn-cs"/>
                        </a:rPr>
                        <a:t>儿童适宜剂型</a:t>
                      </a:r>
                      <a:r>
                        <a:rPr lang="en-US" altLang="zh-CN" sz="1100" b="1" u="sng" kern="1200" dirty="0">
                          <a:solidFill>
                            <a:schemeClr val="accent2">
                              <a:lumMod val="75000"/>
                              <a:lumOff val="25000"/>
                            </a:schemeClr>
                          </a:solidFill>
                          <a:latin typeface="微软雅黑" panose="020B0503020204020204" pitchFamily="34" charset="-122"/>
                          <a:ea typeface="微软雅黑" panose="020B0503020204020204" pitchFamily="34" charset="-122"/>
                          <a:cs typeface="+mn-cs"/>
                        </a:rPr>
                        <a:t>)</a:t>
                      </a:r>
                      <a:r>
                        <a:rPr lang="zh-CN" altLang="en-US" sz="1100" b="1" u="sng" kern="1200" dirty="0">
                          <a:solidFill>
                            <a:schemeClr val="accent2">
                              <a:lumMod val="75000"/>
                              <a:lumOff val="25000"/>
                            </a:schemeClr>
                          </a:solidFill>
                          <a:latin typeface="微软雅黑" panose="020B0503020204020204" pitchFamily="34" charset="-122"/>
                          <a:ea typeface="微软雅黑" panose="020B0503020204020204" pitchFamily="34" charset="-122"/>
                          <a:cs typeface="+mn-cs"/>
                        </a:rPr>
                        <a:t>；灵活调整剂量实现精准滴定，满足</a:t>
                      </a:r>
                      <a:r>
                        <a:rPr lang="en-US" altLang="zh-CN" sz="1100" b="1" u="sng" kern="1200">
                          <a:solidFill>
                            <a:schemeClr val="accent2">
                              <a:lumMod val="75000"/>
                              <a:lumOff val="25000"/>
                            </a:schemeClr>
                          </a:solidFill>
                          <a:latin typeface="微软雅黑" panose="020B0503020204020204" pitchFamily="34" charset="-122"/>
                          <a:ea typeface="微软雅黑" panose="020B0503020204020204" pitchFamily="34" charset="-122"/>
                          <a:cs typeface="+mn-cs"/>
                        </a:rPr>
                        <a:t>5mg-60mg</a:t>
                      </a:r>
                      <a:r>
                        <a:rPr lang="zh-CN" altLang="en-US" sz="1100" b="1" u="sng" kern="1200" dirty="0">
                          <a:solidFill>
                            <a:srgbClr val="FF0000"/>
                          </a:solidFill>
                          <a:latin typeface="微软雅黑" panose="020B0503020204020204" pitchFamily="34" charset="-122"/>
                          <a:ea typeface="微软雅黑" panose="020B0503020204020204" pitchFamily="34" charset="-122"/>
                          <a:cs typeface="+mn-cs"/>
                        </a:rPr>
                        <a:t>个体化最佳剂量</a:t>
                      </a:r>
                      <a:r>
                        <a:rPr lang="zh-CN" altLang="en-US" sz="1100" b="1" u="sng" kern="1200" dirty="0">
                          <a:solidFill>
                            <a:schemeClr val="accent2">
                              <a:lumMod val="75000"/>
                              <a:lumOff val="25000"/>
                            </a:schemeClr>
                          </a:solidFill>
                          <a:latin typeface="微软雅黑" panose="020B0503020204020204" pitchFamily="34" charset="-122"/>
                          <a:ea typeface="微软雅黑" panose="020B0503020204020204" pitchFamily="34" charset="-122"/>
                          <a:cs typeface="+mn-cs"/>
                        </a:rPr>
                        <a:t>方案；水果口味、服药方式适合儿童，提高长期服药依从性。</a:t>
                      </a:r>
                    </a:p>
                  </a:txBody>
                  <a:tcPr anchor="ctr">
                    <a:lnL w="12700" cap="flat" cmpd="sng" algn="ctr">
                      <a:solidFill>
                        <a:schemeClr val="bg1"/>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251235068"/>
                  </a:ext>
                </a:extLst>
              </a:tr>
            </a:tbl>
          </a:graphicData>
        </a:graphic>
      </p:graphicFrame>
      <p:pic>
        <p:nvPicPr>
          <p:cNvPr id="2" name="图片 1">
            <a:extLst>
              <a:ext uri="{FF2B5EF4-FFF2-40B4-BE49-F238E27FC236}">
                <a16:creationId xmlns:a16="http://schemas.microsoft.com/office/drawing/2014/main" id="{AAB33598-8C03-2018-5997-EF203008861E}"/>
              </a:ext>
            </a:extLst>
          </p:cNvPr>
          <p:cNvPicPr>
            <a:picLocks noChangeAspect="1"/>
          </p:cNvPicPr>
          <p:nvPr/>
        </p:nvPicPr>
        <p:blipFill>
          <a:blip r:embed="rId6"/>
          <a:stretch>
            <a:fillRect/>
          </a:stretch>
        </p:blipFill>
        <p:spPr>
          <a:xfrm>
            <a:off x="7963803" y="993453"/>
            <a:ext cx="983279" cy="962709"/>
          </a:xfrm>
          <a:prstGeom prst="rect">
            <a:avLst/>
          </a:prstGeom>
        </p:spPr>
      </p:pic>
      <p:sp>
        <p:nvSpPr>
          <p:cNvPr id="3" name="文本框 2">
            <a:extLst>
              <a:ext uri="{FF2B5EF4-FFF2-40B4-BE49-F238E27FC236}">
                <a16:creationId xmlns:a16="http://schemas.microsoft.com/office/drawing/2014/main" id="{0B8A0DC4-8E6B-7C2A-CD06-D5A0FE462F12}"/>
              </a:ext>
            </a:extLst>
          </p:cNvPr>
          <p:cNvSpPr txBox="1"/>
          <p:nvPr/>
        </p:nvSpPr>
        <p:spPr>
          <a:xfrm>
            <a:off x="3360089" y="4875645"/>
            <a:ext cx="2400631" cy="276999"/>
          </a:xfrm>
          <a:prstGeom prst="rect">
            <a:avLst/>
          </a:prstGeom>
          <a:solidFill>
            <a:schemeClr val="bg1"/>
          </a:solidFill>
        </p:spPr>
        <p:txBody>
          <a:bodyPr wrap="square" rtlCol="0">
            <a:spAutoFit/>
          </a:bodyPr>
          <a:lstStyle/>
          <a:p>
            <a:r>
              <a:rPr kumimoji="1" lang="en-US" altLang="zh-CN" sz="1200" dirty="0"/>
              <a:t>2025</a:t>
            </a:r>
            <a:r>
              <a:rPr kumimoji="1" lang="zh-CN" altLang="en-US" sz="1200" dirty="0"/>
              <a:t>国家医保药品目录调整申报</a:t>
            </a:r>
          </a:p>
        </p:txBody>
      </p:sp>
    </p:spTree>
    <p:extLst>
      <p:ext uri="{BB962C8B-B14F-4D97-AF65-F5344CB8AC3E}">
        <p14:creationId xmlns:p14="http://schemas.microsoft.com/office/powerpoint/2010/main" val="27823412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a:extLst>
              <a:ext uri="{FF2B5EF4-FFF2-40B4-BE49-F238E27FC236}">
                <a16:creationId xmlns:a16="http://schemas.microsoft.com/office/drawing/2014/main" id="{AC3D083F-B97B-83EB-1A43-AEAC7678F435}"/>
              </a:ext>
            </a:extLst>
          </p:cNvPr>
          <p:cNvSpPr/>
          <p:nvPr/>
        </p:nvSpPr>
        <p:spPr bwMode="gray">
          <a:xfrm>
            <a:off x="335499" y="1951856"/>
            <a:ext cx="8606645" cy="897732"/>
          </a:xfrm>
          <a:prstGeom prst="rect">
            <a:avLst/>
          </a:prstGeom>
          <a:solidFill>
            <a:schemeClr val="bg1"/>
          </a:solidFill>
          <a:ln w="9525" cap="flat" cmpd="sng" algn="ctr">
            <a:solidFill>
              <a:srgbClr val="003865"/>
            </a:solidFill>
            <a:prstDash val="solid"/>
            <a:miter lim="800000"/>
            <a:headEnd type="none" w="med" len="med"/>
            <a:tailEnd type="none" w="med" len="med"/>
          </a:ln>
          <a:effectLst/>
        </p:spPr>
        <p:txBody>
          <a:bodyPr vert="horz" wrap="square" lIns="91429" tIns="108000" rIns="91429" bIns="0" numCol="1" rtlCol="0" anchor="t" anchorCtr="0" compatLnSpc="1">
            <a:prstTxWarp prst="textNoShape">
              <a:avLst/>
            </a:prstTxWarp>
            <a:noAutofit/>
          </a:bodyPr>
          <a:lstStyle/>
          <a:p>
            <a:pPr marL="171450" marR="0" lvl="1" indent="-171450" algn="just" defTabSz="457200" rtl="0" eaLnBrk="1" fontAlgn="base" latinLnBrk="0" hangingPunct="0">
              <a:lnSpc>
                <a:spcPct val="125000"/>
              </a:lnSpc>
              <a:spcBef>
                <a:spcPts val="0"/>
              </a:spcBef>
              <a:spcAft>
                <a:spcPts val="300"/>
              </a:spcAft>
              <a:buClr>
                <a:srgbClr val="0047BB"/>
              </a:buClr>
              <a:buSzPct val="100000"/>
              <a:buFont typeface="Arial" panose="020B0604020202020204" pitchFamily="34" charset="0"/>
              <a:buChar char="•"/>
              <a:tabLst/>
              <a:defRPr/>
            </a:pPr>
            <a:endParaRPr kumimoji="0" lang="zh-CN" altLang="en-US" sz="1200" b="0" i="0" u="none" strike="noStrike" kern="120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Calibri" panose="020F0502020204030204" pitchFamily="34" charset="0"/>
            </a:endParaRPr>
          </a:p>
        </p:txBody>
      </p:sp>
      <p:sp>
        <p:nvSpPr>
          <p:cNvPr id="4" name="标题 3">
            <a:extLst>
              <a:ext uri="{FF2B5EF4-FFF2-40B4-BE49-F238E27FC236}">
                <a16:creationId xmlns:a16="http://schemas.microsoft.com/office/drawing/2014/main" id="{139209FE-9328-E877-8B52-C306C54167A6}"/>
              </a:ext>
            </a:extLst>
          </p:cNvPr>
          <p:cNvSpPr>
            <a:spLocks noGrp="1"/>
          </p:cNvSpPr>
          <p:nvPr>
            <p:ph type="title"/>
          </p:nvPr>
        </p:nvSpPr>
        <p:spPr>
          <a:xfrm>
            <a:off x="237063" y="92646"/>
            <a:ext cx="6597913" cy="310500"/>
          </a:xfrm>
        </p:spPr>
        <p:txBody>
          <a:bodyPr/>
          <a:lstStyle/>
          <a:p>
            <a:pPr>
              <a:lnSpc>
                <a:spcPct val="100000"/>
              </a:lnSpc>
            </a:pPr>
            <a:r>
              <a:rPr lang="en-US" altLang="zh-CN" sz="1600" dirty="0">
                <a:latin typeface="微软雅黑" panose="020B0503020204020204" pitchFamily="34" charset="-122"/>
                <a:ea typeface="微软雅黑" panose="020B0503020204020204" pitchFamily="34" charset="-122"/>
              </a:rPr>
              <a:t>ADHD</a:t>
            </a:r>
            <a:r>
              <a:rPr lang="zh-CN" altLang="en-US" sz="1600" dirty="0">
                <a:latin typeface="微软雅黑" panose="020B0503020204020204" pitchFamily="34" charset="-122"/>
                <a:ea typeface="微软雅黑" panose="020B0503020204020204" pitchFamily="34" charset="-122"/>
              </a:rPr>
              <a:t>患病率高，社会危害性大，目前医保目录仅有一款中枢兴奋剂在临床应用安全性、依从性等方面有一定局限性</a:t>
            </a:r>
            <a:br>
              <a:rPr lang="zh-CN" altLang="en-US" sz="1600" dirty="0">
                <a:latin typeface="微软雅黑" panose="020B0503020204020204" pitchFamily="34" charset="-122"/>
                <a:ea typeface="微软雅黑" panose="020B0503020204020204" pitchFamily="34" charset="-122"/>
              </a:rPr>
            </a:br>
            <a:endParaRPr lang="zh-CN" altLang="en-US" sz="1600" dirty="0">
              <a:latin typeface="微软雅黑" panose="020B0503020204020204" pitchFamily="34" charset="-122"/>
              <a:ea typeface="微软雅黑" panose="020B0503020204020204" pitchFamily="34" charset="-122"/>
            </a:endParaRPr>
          </a:p>
        </p:txBody>
      </p:sp>
      <p:sp>
        <p:nvSpPr>
          <p:cNvPr id="5" name="矩形 4">
            <a:extLst>
              <a:ext uri="{FF2B5EF4-FFF2-40B4-BE49-F238E27FC236}">
                <a16:creationId xmlns:a16="http://schemas.microsoft.com/office/drawing/2014/main" id="{5560EE51-83BB-0EAA-99E6-5255322BE822}"/>
              </a:ext>
            </a:extLst>
          </p:cNvPr>
          <p:cNvSpPr/>
          <p:nvPr/>
        </p:nvSpPr>
        <p:spPr>
          <a:xfrm>
            <a:off x="7566660" y="0"/>
            <a:ext cx="1577340" cy="266700"/>
          </a:xfrm>
          <a:prstGeom prst="rect">
            <a:avLst/>
          </a:prstGeom>
          <a:solidFill>
            <a:schemeClr val="accent5">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药品基本信息</a:t>
            </a:r>
          </a:p>
        </p:txBody>
      </p:sp>
      <p:sp>
        <p:nvSpPr>
          <p:cNvPr id="6" name="矩形 5">
            <a:extLst>
              <a:ext uri="{FF2B5EF4-FFF2-40B4-BE49-F238E27FC236}">
                <a16:creationId xmlns:a16="http://schemas.microsoft.com/office/drawing/2014/main" id="{C93917B4-72F4-890E-BA84-A67C287697D5}"/>
              </a:ext>
            </a:extLst>
          </p:cNvPr>
          <p:cNvSpPr/>
          <p:nvPr/>
        </p:nvSpPr>
        <p:spPr bwMode="gray">
          <a:xfrm>
            <a:off x="335499" y="978803"/>
            <a:ext cx="8606645" cy="796015"/>
          </a:xfrm>
          <a:prstGeom prst="rect">
            <a:avLst/>
          </a:prstGeom>
          <a:solidFill>
            <a:schemeClr val="bg1"/>
          </a:solidFill>
          <a:ln w="9525" cap="flat" cmpd="sng" algn="ctr">
            <a:solidFill>
              <a:srgbClr val="003865"/>
            </a:solidFill>
            <a:prstDash val="solid"/>
            <a:miter lim="800000"/>
            <a:headEnd type="none" w="med" len="med"/>
            <a:tailEnd type="none" w="med" len="med"/>
          </a:ln>
          <a:effectLst/>
        </p:spPr>
        <p:txBody>
          <a:bodyPr vert="horz" wrap="square" lIns="91429" tIns="108000" rIns="91429" bIns="0" numCol="1" rtlCol="0" anchor="t" anchorCtr="0" compatLnSpc="1">
            <a:prstTxWarp prst="textNoShape">
              <a:avLst/>
            </a:prstTxWarp>
            <a:noAutofit/>
          </a:bodyPr>
          <a:lstStyle/>
          <a:p>
            <a:pPr marL="171450" marR="0" lvl="1" indent="-171450" algn="just" defTabSz="457200" rtl="0" eaLnBrk="1" fontAlgn="base" latinLnBrk="0" hangingPunct="0">
              <a:lnSpc>
                <a:spcPct val="125000"/>
              </a:lnSpc>
              <a:spcBef>
                <a:spcPts val="0"/>
              </a:spcBef>
              <a:spcAft>
                <a:spcPts val="300"/>
              </a:spcAft>
              <a:buClr>
                <a:srgbClr val="0047BB"/>
              </a:buClr>
              <a:buSzPct val="100000"/>
              <a:buFont typeface="Arial" panose="020B0604020202020204" pitchFamily="34" charset="0"/>
              <a:buChar char="•"/>
              <a:tabLst/>
              <a:defRPr/>
            </a:pPr>
            <a:endParaRPr kumimoji="0" lang="zh-CN" altLang="en-US" sz="1200" b="0" i="0" u="none" strike="noStrike" kern="120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Calibri" panose="020F0502020204030204" pitchFamily="34" charset="0"/>
            </a:endParaRPr>
          </a:p>
        </p:txBody>
      </p:sp>
      <p:sp>
        <p:nvSpPr>
          <p:cNvPr id="3" name="内容占位符 2">
            <a:extLst>
              <a:ext uri="{FF2B5EF4-FFF2-40B4-BE49-F238E27FC236}">
                <a16:creationId xmlns:a16="http://schemas.microsoft.com/office/drawing/2014/main" id="{1326CA65-0004-149F-2BAB-ABF36807C98E}"/>
              </a:ext>
            </a:extLst>
          </p:cNvPr>
          <p:cNvSpPr>
            <a:spLocks noGrp="1"/>
          </p:cNvSpPr>
          <p:nvPr>
            <p:ph idx="16"/>
          </p:nvPr>
        </p:nvSpPr>
        <p:spPr>
          <a:xfrm>
            <a:off x="499012" y="1122621"/>
            <a:ext cx="8516975" cy="788320"/>
          </a:xfrm>
        </p:spPr>
        <p:txBody>
          <a:bodyPr/>
          <a:lstStyle/>
          <a:p>
            <a:pPr>
              <a:lnSpc>
                <a:spcPct val="110000"/>
              </a:lnSpc>
              <a:spcBef>
                <a:spcPts val="400"/>
              </a:spcBef>
            </a:pPr>
            <a:r>
              <a:rPr lang="zh-CN" altLang="en-US" sz="1050" b="1" u="sng" dirty="0">
                <a:solidFill>
                  <a:srgbClr val="002060"/>
                </a:solidFill>
                <a:latin typeface="微软雅黑" panose="020B0503020204020204" pitchFamily="34" charset="-122"/>
                <a:ea typeface="微软雅黑" panose="020B0503020204020204" pitchFamily="34" charset="-122"/>
              </a:rPr>
              <a:t>患病率高，大多数持续到青少年</a:t>
            </a:r>
            <a:r>
              <a:rPr lang="zh-CN" altLang="en-US" sz="1050" b="1" dirty="0">
                <a:solidFill>
                  <a:srgbClr val="002060"/>
                </a:solidFill>
                <a:latin typeface="微软雅黑" panose="020B0503020204020204" pitchFamily="34" charset="-122"/>
                <a:ea typeface="微软雅黑" panose="020B0503020204020204" pitchFamily="34" charset="-122"/>
              </a:rPr>
              <a:t>，</a:t>
            </a:r>
            <a:r>
              <a:rPr lang="zh-CN" altLang="en-US" sz="1050" b="1" dirty="0">
                <a:solidFill>
                  <a:srgbClr val="00A3E0"/>
                </a:solidFill>
                <a:latin typeface="微软雅黑" panose="020B0503020204020204" pitchFamily="34" charset="-122"/>
                <a:ea typeface="微软雅黑" panose="020B0503020204020204" pitchFamily="34" charset="-122"/>
              </a:rPr>
              <a:t>我国儿童和青少年（</a:t>
            </a:r>
            <a:r>
              <a:rPr lang="en-US" altLang="zh-CN" sz="1050" b="1" dirty="0">
                <a:solidFill>
                  <a:srgbClr val="00A3E0"/>
                </a:solidFill>
                <a:latin typeface="微软雅黑" panose="020B0503020204020204" pitchFamily="34" charset="-122"/>
                <a:ea typeface="微软雅黑" panose="020B0503020204020204" pitchFamily="34" charset="-122"/>
              </a:rPr>
              <a:t>6-17</a:t>
            </a:r>
            <a:r>
              <a:rPr lang="zh-CN" altLang="en-US" sz="1050" b="1" dirty="0">
                <a:solidFill>
                  <a:srgbClr val="00A3E0"/>
                </a:solidFill>
                <a:latin typeface="微软雅黑" panose="020B0503020204020204" pitchFamily="34" charset="-122"/>
                <a:ea typeface="微软雅黑" panose="020B0503020204020204" pitchFamily="34" charset="-122"/>
              </a:rPr>
              <a:t>岁）</a:t>
            </a:r>
            <a:r>
              <a:rPr lang="en-US" altLang="zh-CN" sz="1050" b="1" dirty="0">
                <a:solidFill>
                  <a:srgbClr val="00A3E0"/>
                </a:solidFill>
                <a:latin typeface="微软雅黑" panose="020B0503020204020204" pitchFamily="34" charset="-122"/>
                <a:ea typeface="微软雅黑" panose="020B0503020204020204" pitchFamily="34" charset="-122"/>
              </a:rPr>
              <a:t>ADHD</a:t>
            </a:r>
            <a:r>
              <a:rPr lang="zh-CN" altLang="en-US" sz="1050" b="1" dirty="0">
                <a:solidFill>
                  <a:srgbClr val="00A3E0"/>
                </a:solidFill>
                <a:latin typeface="微软雅黑" panose="020B0503020204020204" pitchFamily="34" charset="-122"/>
                <a:ea typeface="微软雅黑" panose="020B0503020204020204" pitchFamily="34" charset="-122"/>
              </a:rPr>
              <a:t>患病率为</a:t>
            </a:r>
            <a:r>
              <a:rPr lang="en-US" altLang="zh-CN" sz="1050" b="1" dirty="0">
                <a:solidFill>
                  <a:srgbClr val="00A3E0"/>
                </a:solidFill>
                <a:latin typeface="微软雅黑" panose="020B0503020204020204" pitchFamily="34" charset="-122"/>
                <a:ea typeface="微软雅黑" panose="020B0503020204020204" pitchFamily="34" charset="-122"/>
              </a:rPr>
              <a:t>6.4%</a:t>
            </a:r>
            <a:r>
              <a:rPr lang="en-US" altLang="zh-CN" sz="1050" b="1" baseline="30000" dirty="0">
                <a:solidFill>
                  <a:srgbClr val="00A3E0"/>
                </a:solidFill>
                <a:latin typeface="微软雅黑" panose="020B0503020204020204" pitchFamily="34" charset="-122"/>
                <a:ea typeface="微软雅黑" panose="020B0503020204020204" pitchFamily="34" charset="-122"/>
              </a:rPr>
              <a:t> 1 </a:t>
            </a:r>
            <a:r>
              <a:rPr lang="zh-CN" altLang="en-US" sz="1050" b="1" dirty="0">
                <a:solidFill>
                  <a:srgbClr val="00A3E0"/>
                </a:solidFill>
                <a:latin typeface="微软雅黑" panose="020B0503020204020204" pitchFamily="34" charset="-122"/>
                <a:ea typeface="微软雅黑" panose="020B0503020204020204" pitchFamily="34" charset="-122"/>
              </a:rPr>
              <a:t>（约</a:t>
            </a:r>
            <a:r>
              <a:rPr lang="en-US" altLang="zh-CN" sz="1050" b="1" dirty="0">
                <a:solidFill>
                  <a:srgbClr val="00A3E0"/>
                </a:solidFill>
                <a:latin typeface="微软雅黑" panose="020B0503020204020204" pitchFamily="34" charset="-122"/>
                <a:ea typeface="微软雅黑" panose="020B0503020204020204" pitchFamily="34" charset="-122"/>
              </a:rPr>
              <a:t>2300</a:t>
            </a:r>
            <a:r>
              <a:rPr lang="zh-CN" altLang="en-US" sz="1050" b="1" dirty="0">
                <a:solidFill>
                  <a:srgbClr val="00A3E0"/>
                </a:solidFill>
                <a:latin typeface="微软雅黑" panose="020B0503020204020204" pitchFamily="34" charset="-122"/>
                <a:ea typeface="微软雅黑" panose="020B0503020204020204" pitchFamily="34" charset="-122"/>
              </a:rPr>
              <a:t>万人），</a:t>
            </a:r>
            <a:r>
              <a:rPr lang="en-US" altLang="zh-CN" sz="1050" dirty="0">
                <a:solidFill>
                  <a:srgbClr val="002060"/>
                </a:solidFill>
                <a:latin typeface="微软雅黑" panose="020B0503020204020204" pitchFamily="34" charset="-122"/>
                <a:ea typeface="微软雅黑" panose="020B0503020204020204" pitchFamily="34" charset="-122"/>
              </a:rPr>
              <a:t>60~80%</a:t>
            </a:r>
            <a:r>
              <a:rPr lang="zh-CN" altLang="en-US" sz="1050" dirty="0">
                <a:solidFill>
                  <a:srgbClr val="002060"/>
                </a:solidFill>
                <a:latin typeface="微软雅黑" panose="020B0503020204020204" pitchFamily="34" charset="-122"/>
                <a:ea typeface="微软雅黑" panose="020B0503020204020204" pitchFamily="34" charset="-122"/>
              </a:rPr>
              <a:t>儿童患者</a:t>
            </a:r>
            <a:r>
              <a:rPr lang="zh-CN" altLang="zh-CN" sz="1050" dirty="0">
                <a:solidFill>
                  <a:srgbClr val="002060"/>
                </a:solidFill>
                <a:latin typeface="微软雅黑" panose="020B0503020204020204" pitchFamily="34" charset="-122"/>
                <a:ea typeface="微软雅黑" panose="020B0503020204020204" pitchFamily="34" charset="-122"/>
              </a:rPr>
              <a:t>持续至青少年，</a:t>
            </a:r>
            <a:r>
              <a:rPr lang="en-US" altLang="zh-CN" sz="1050" dirty="0">
                <a:solidFill>
                  <a:srgbClr val="002060"/>
                </a:solidFill>
                <a:latin typeface="微软雅黑" panose="020B0503020204020204" pitchFamily="34" charset="-122"/>
                <a:ea typeface="微软雅黑" panose="020B0503020204020204" pitchFamily="34" charset="-122"/>
              </a:rPr>
              <a:t>50.9%</a:t>
            </a:r>
            <a:r>
              <a:rPr lang="zh-CN" altLang="zh-CN" sz="1050" dirty="0">
                <a:solidFill>
                  <a:srgbClr val="002060"/>
                </a:solidFill>
                <a:latin typeface="微软雅黑" panose="020B0503020204020204" pitchFamily="34" charset="-122"/>
                <a:ea typeface="微软雅黑" panose="020B0503020204020204" pitchFamily="34" charset="-122"/>
              </a:rPr>
              <a:t>持续为成人</a:t>
            </a:r>
            <a:r>
              <a:rPr lang="en-US" altLang="zh-CN" sz="1050" dirty="0">
                <a:solidFill>
                  <a:srgbClr val="002060"/>
                </a:solidFill>
                <a:latin typeface="微软雅黑" panose="020B0503020204020204" pitchFamily="34" charset="-122"/>
                <a:ea typeface="微软雅黑" panose="020B0503020204020204" pitchFamily="34" charset="-122"/>
              </a:rPr>
              <a:t>ADHD</a:t>
            </a:r>
            <a:r>
              <a:rPr lang="en-US" altLang="zh-CN" sz="1050" baseline="30000" dirty="0">
                <a:solidFill>
                  <a:srgbClr val="002060"/>
                </a:solidFill>
                <a:latin typeface="微软雅黑" panose="020B0503020204020204" pitchFamily="34" charset="-122"/>
                <a:ea typeface="微软雅黑" panose="020B0503020204020204" pitchFamily="34" charset="-122"/>
              </a:rPr>
              <a:t>2</a:t>
            </a:r>
            <a:r>
              <a:rPr lang="zh-CN" altLang="en-US" sz="1050" b="1" dirty="0">
                <a:solidFill>
                  <a:srgbClr val="002060"/>
                </a:solidFill>
                <a:latin typeface="微软雅黑" panose="020B0503020204020204" pitchFamily="34" charset="-122"/>
                <a:ea typeface="微软雅黑" panose="020B0503020204020204" pitchFamily="34" charset="-122"/>
              </a:rPr>
              <a:t> </a:t>
            </a:r>
            <a:endParaRPr lang="en-US" altLang="zh-CN" sz="1050" b="1" dirty="0">
              <a:solidFill>
                <a:srgbClr val="002060"/>
              </a:solidFill>
              <a:latin typeface="微软雅黑" panose="020B0503020204020204" pitchFamily="34" charset="-122"/>
              <a:ea typeface="微软雅黑" panose="020B0503020204020204" pitchFamily="34" charset="-122"/>
            </a:endParaRPr>
          </a:p>
          <a:p>
            <a:pPr>
              <a:lnSpc>
                <a:spcPct val="110000"/>
              </a:lnSpc>
              <a:spcBef>
                <a:spcPts val="400"/>
              </a:spcBef>
            </a:pPr>
            <a:r>
              <a:rPr lang="zh-CN" altLang="en-US" sz="1050" b="1" u="sng" dirty="0">
                <a:solidFill>
                  <a:srgbClr val="002060"/>
                </a:solidFill>
                <a:latin typeface="微软雅黑" panose="020B0503020204020204" pitchFamily="34" charset="-122"/>
                <a:ea typeface="微软雅黑" panose="020B0503020204020204" pitchFamily="34" charset="-122"/>
              </a:rPr>
              <a:t>社会危害大</a:t>
            </a:r>
            <a:r>
              <a:rPr lang="zh-CN" altLang="en-US" sz="1050" b="1" dirty="0">
                <a:solidFill>
                  <a:srgbClr val="002060"/>
                </a:solidFill>
                <a:latin typeface="微软雅黑" panose="020B0503020204020204" pitchFamily="34" charset="-122"/>
                <a:ea typeface="微软雅黑" panose="020B0503020204020204" pitchFamily="34" charset="-122"/>
              </a:rPr>
              <a:t>，</a:t>
            </a:r>
            <a:r>
              <a:rPr lang="zh-CN" altLang="en-US" sz="1050" dirty="0">
                <a:solidFill>
                  <a:srgbClr val="002060"/>
                </a:solidFill>
                <a:latin typeface="微软雅黑" panose="020B0503020204020204" pitchFamily="34" charset="-122"/>
                <a:ea typeface="微软雅黑" panose="020B0503020204020204" pitchFamily="34" charset="-122"/>
              </a:rPr>
              <a:t>损害学习、心理、家庭及社会功能</a:t>
            </a:r>
            <a:r>
              <a:rPr lang="zh-CN" altLang="en-US" sz="1050" b="1" dirty="0">
                <a:solidFill>
                  <a:srgbClr val="002060"/>
                </a:solidFill>
                <a:latin typeface="微软雅黑" panose="020B0503020204020204" pitchFamily="34" charset="-122"/>
                <a:ea typeface="微软雅黑" panose="020B0503020204020204" pitchFamily="34" charset="-122"/>
              </a:rPr>
              <a:t>。</a:t>
            </a:r>
            <a:r>
              <a:rPr lang="en-US" altLang="zh-CN" sz="1050" dirty="0">
                <a:solidFill>
                  <a:srgbClr val="002060"/>
                </a:solidFill>
                <a:effectLst/>
                <a:latin typeface="微软雅黑" panose="020B0503020204020204" pitchFamily="34" charset="-122"/>
                <a:ea typeface="微软雅黑" panose="020B0503020204020204" pitchFamily="34" charset="-122"/>
                <a:cs typeface="NEU-BZ-Regular"/>
              </a:rPr>
              <a:t> </a:t>
            </a:r>
            <a:r>
              <a:rPr lang="zh-CN" altLang="en-US" sz="1050" dirty="0">
                <a:solidFill>
                  <a:srgbClr val="002060"/>
                </a:solidFill>
                <a:effectLst/>
                <a:latin typeface="微软雅黑" panose="020B0503020204020204" pitchFamily="34" charset="-122"/>
                <a:ea typeface="微软雅黑" panose="020B0503020204020204" pitchFamily="34" charset="-122"/>
                <a:cs typeface="NEU-BZ-Regular"/>
              </a:rPr>
              <a:t>我国</a:t>
            </a:r>
            <a:r>
              <a:rPr lang="en-US" altLang="zh-CN" sz="1050" dirty="0">
                <a:solidFill>
                  <a:srgbClr val="002060"/>
                </a:solidFill>
                <a:latin typeface="微软雅黑" panose="020B0503020204020204" pitchFamily="34" charset="-122"/>
                <a:ea typeface="微软雅黑" panose="020B0503020204020204" pitchFamily="34" charset="-122"/>
              </a:rPr>
              <a:t>1/3</a:t>
            </a:r>
            <a:r>
              <a:rPr lang="zh-CN" altLang="en-US" sz="1050" dirty="0">
                <a:solidFill>
                  <a:srgbClr val="002060"/>
                </a:solidFill>
                <a:latin typeface="微软雅黑" panose="020B0503020204020204" pitchFamily="34" charset="-122"/>
                <a:ea typeface="微软雅黑" panose="020B0503020204020204" pitchFamily="34" charset="-122"/>
              </a:rPr>
              <a:t>少年犯罪与</a:t>
            </a:r>
            <a:r>
              <a:rPr lang="en-US" altLang="zh-CN" sz="1050" dirty="0">
                <a:solidFill>
                  <a:srgbClr val="002060"/>
                </a:solidFill>
                <a:latin typeface="微软雅黑" panose="020B0503020204020204" pitchFamily="34" charset="-122"/>
                <a:ea typeface="微软雅黑" panose="020B0503020204020204" pitchFamily="34" charset="-122"/>
              </a:rPr>
              <a:t>ADHD</a:t>
            </a:r>
            <a:r>
              <a:rPr lang="zh-CN" altLang="en-US" sz="1050" dirty="0">
                <a:solidFill>
                  <a:srgbClr val="002060"/>
                </a:solidFill>
                <a:latin typeface="微软雅黑" panose="020B0503020204020204" pitchFamily="34" charset="-122"/>
                <a:ea typeface="微软雅黑" panose="020B0503020204020204" pitchFamily="34" charset="-122"/>
              </a:rPr>
              <a:t>相关</a:t>
            </a:r>
            <a:r>
              <a:rPr lang="en-US" altLang="zh-CN" sz="1050" baseline="30000" dirty="0">
                <a:solidFill>
                  <a:srgbClr val="002060"/>
                </a:solidFill>
                <a:latin typeface="微软雅黑" panose="020B0503020204020204" pitchFamily="34" charset="-122"/>
                <a:ea typeface="微软雅黑" panose="020B0503020204020204" pitchFamily="34" charset="-122"/>
              </a:rPr>
              <a:t>4</a:t>
            </a:r>
            <a:r>
              <a:rPr lang="en-US" altLang="zh-CN" sz="1050" dirty="0">
                <a:solidFill>
                  <a:srgbClr val="002060"/>
                </a:solidFill>
                <a:latin typeface="微软雅黑" panose="020B0503020204020204" pitchFamily="34" charset="-122"/>
                <a:ea typeface="微软雅黑" panose="020B0503020204020204" pitchFamily="34" charset="-122"/>
              </a:rPr>
              <a:t> </a:t>
            </a:r>
            <a:r>
              <a:rPr lang="zh-CN" altLang="en-US" sz="1050" dirty="0">
                <a:solidFill>
                  <a:srgbClr val="002060"/>
                </a:solidFill>
                <a:latin typeface="微软雅黑" panose="020B0503020204020204" pitchFamily="34" charset="-122"/>
                <a:ea typeface="微软雅黑" panose="020B0503020204020204" pitchFamily="34" charset="-122"/>
              </a:rPr>
              <a:t>，成人</a:t>
            </a:r>
            <a:r>
              <a:rPr lang="en-US" altLang="zh-CN" sz="1050" dirty="0">
                <a:solidFill>
                  <a:srgbClr val="002060"/>
                </a:solidFill>
                <a:latin typeface="微软雅黑" panose="020B0503020204020204" pitchFamily="34" charset="-122"/>
                <a:ea typeface="微软雅黑" panose="020B0503020204020204" pitchFamily="34" charset="-122"/>
              </a:rPr>
              <a:t>ADHD</a:t>
            </a:r>
            <a:r>
              <a:rPr lang="zh-CN" altLang="en-US" sz="1050" dirty="0">
                <a:solidFill>
                  <a:srgbClr val="002060"/>
                </a:solidFill>
                <a:latin typeface="微软雅黑" panose="020B0503020204020204" pitchFamily="34" charset="-122"/>
                <a:ea typeface="微软雅黑" panose="020B0503020204020204" pitchFamily="34" charset="-122"/>
              </a:rPr>
              <a:t>犯罪风险较普通人群增加</a:t>
            </a:r>
            <a:r>
              <a:rPr lang="en-US" altLang="zh-CN" sz="1050" dirty="0">
                <a:solidFill>
                  <a:srgbClr val="002060"/>
                </a:solidFill>
                <a:latin typeface="微软雅黑" panose="020B0503020204020204" pitchFamily="34" charset="-122"/>
                <a:ea typeface="微软雅黑" panose="020B0503020204020204" pitchFamily="34" charset="-122"/>
              </a:rPr>
              <a:t>60%</a:t>
            </a:r>
            <a:r>
              <a:rPr lang="en-US" altLang="zh-CN" sz="1050" baseline="30000" dirty="0">
                <a:solidFill>
                  <a:srgbClr val="002060"/>
                </a:solidFill>
                <a:latin typeface="微软雅黑" panose="020B0503020204020204" pitchFamily="34" charset="-122"/>
                <a:ea typeface="微软雅黑" panose="020B0503020204020204" pitchFamily="34" charset="-122"/>
              </a:rPr>
              <a:t>3</a:t>
            </a:r>
          </a:p>
        </p:txBody>
      </p:sp>
      <p:sp>
        <p:nvSpPr>
          <p:cNvPr id="8" name="文本框 7">
            <a:extLst>
              <a:ext uri="{FF2B5EF4-FFF2-40B4-BE49-F238E27FC236}">
                <a16:creationId xmlns:a16="http://schemas.microsoft.com/office/drawing/2014/main" id="{DDF5333F-A7D3-FCAA-60CC-F4484F34B963}"/>
              </a:ext>
            </a:extLst>
          </p:cNvPr>
          <p:cNvSpPr txBox="1"/>
          <p:nvPr/>
        </p:nvSpPr>
        <p:spPr>
          <a:xfrm>
            <a:off x="5432587" y="4617622"/>
            <a:ext cx="3453907" cy="674031"/>
          </a:xfrm>
          <a:prstGeom prst="rect">
            <a:avLst/>
          </a:prstGeom>
          <a:noFill/>
        </p:spPr>
        <p:txBody>
          <a:bodyPr wrap="square" rtlCol="0">
            <a:spAutoFit/>
          </a:bodyPr>
          <a:lstStyle/>
          <a:p>
            <a:pPr marL="92075" marR="0" lvl="0" indent="-92075" algn="l" defTabSz="457200" rtl="0" eaLnBrk="1" fontAlgn="auto" latinLnBrk="0" hangingPunct="1">
              <a:lnSpc>
                <a:spcPct val="90000"/>
              </a:lnSpc>
              <a:spcBef>
                <a:spcPts val="0"/>
              </a:spcBef>
              <a:spcAft>
                <a:spcPts val="0"/>
              </a:spcAft>
              <a:buClrTx/>
              <a:buSzTx/>
              <a:buFontTx/>
              <a:buAutoNum type="arabicPeriod"/>
              <a:tabLst/>
              <a:defRPr/>
            </a:pPr>
            <a:r>
              <a:rPr kumimoji="0" lang="en-US" altLang="zh-CN" sz="6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Li F. J Child Psychol Psychiatry. 2022 Jan;63(1):34-46.</a:t>
            </a:r>
          </a:p>
          <a:p>
            <a:pPr marL="92075" marR="0" lvl="0" indent="-92075" algn="l" defTabSz="457200" rtl="0" eaLnBrk="1" fontAlgn="auto" latinLnBrk="0" hangingPunct="1">
              <a:lnSpc>
                <a:spcPct val="90000"/>
              </a:lnSpc>
              <a:spcBef>
                <a:spcPts val="0"/>
              </a:spcBef>
              <a:spcAft>
                <a:spcPts val="0"/>
              </a:spcAft>
              <a:buClrTx/>
              <a:buSzTx/>
              <a:buFontTx/>
              <a:buAutoNum type="arabicPeriod"/>
              <a:tabLst/>
              <a:defRPr/>
            </a:pPr>
            <a:r>
              <a:rPr kumimoji="0" lang="zh-CN" altLang="zh-CN" sz="6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中华医学会儿科学分会发育行为学组。中华儿科杂志，</a:t>
            </a:r>
            <a:r>
              <a:rPr kumimoji="0" lang="en-US" altLang="zh-CN" sz="6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2020</a:t>
            </a:r>
            <a:r>
              <a:rPr kumimoji="0" lang="zh-CN" altLang="zh-CN" sz="6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a:t>
            </a:r>
            <a:r>
              <a:rPr kumimoji="0" lang="en-US" altLang="zh-CN" sz="6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58</a:t>
            </a:r>
            <a:r>
              <a:rPr kumimoji="0" lang="zh-CN" altLang="zh-CN" sz="6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a:t>
            </a:r>
            <a:r>
              <a:rPr kumimoji="0" lang="en-US" altLang="zh-CN" sz="6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3</a:t>
            </a:r>
            <a:r>
              <a:rPr kumimoji="0" lang="zh-CN" altLang="zh-CN" sz="6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a:t>
            </a:r>
            <a:endParaRPr kumimoji="0" lang="en-US" altLang="zh-CN" sz="6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endParaRPr>
          </a:p>
          <a:p>
            <a:pPr marL="92075" marR="0" lvl="0" indent="-92075" algn="l" defTabSz="457200" rtl="0" eaLnBrk="1" fontAlgn="auto" latinLnBrk="0" hangingPunct="1">
              <a:lnSpc>
                <a:spcPct val="90000"/>
              </a:lnSpc>
              <a:spcBef>
                <a:spcPts val="0"/>
              </a:spcBef>
              <a:spcAft>
                <a:spcPts val="0"/>
              </a:spcAft>
              <a:buClrTx/>
              <a:buSzTx/>
              <a:buFontTx/>
              <a:buAutoNum type="arabicPeriod"/>
              <a:tabLst/>
              <a:defRPr/>
            </a:pPr>
            <a:r>
              <a:rPr kumimoji="0" lang="zh-CN" altLang="en-US" sz="6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中国成人注意缺陷多动障碍诊断和治疗专家共识</a:t>
            </a:r>
            <a:r>
              <a:rPr kumimoji="0" lang="en-US" altLang="zh-CN" sz="6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a:t>
            </a:r>
            <a:r>
              <a:rPr kumimoji="0" lang="zh-CN" altLang="en-US" sz="6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中华医学杂志，</a:t>
            </a:r>
            <a:r>
              <a:rPr kumimoji="0" lang="en-US" altLang="zh-CN" sz="6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2023</a:t>
            </a:r>
            <a:r>
              <a:rPr kumimoji="0" lang="zh-CN" altLang="en-US" sz="6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a:t>
            </a:r>
            <a:r>
              <a:rPr kumimoji="0" lang="en-US" altLang="zh-CN" sz="6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103</a:t>
            </a:r>
            <a:r>
              <a:rPr kumimoji="0" lang="zh-CN" altLang="en-US" sz="6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a:t>
            </a:r>
            <a:r>
              <a:rPr kumimoji="0" lang="en-US" altLang="zh-CN" sz="6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28</a:t>
            </a:r>
            <a:r>
              <a:rPr kumimoji="0" lang="zh-CN" altLang="en-US" sz="6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a:t>
            </a:r>
            <a:r>
              <a:rPr kumimoji="0" lang="en-US" altLang="zh-CN" sz="6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2133-2144</a:t>
            </a:r>
          </a:p>
          <a:p>
            <a:pPr marL="92075" marR="0" lvl="0" indent="-92075" algn="l" defTabSz="457200" rtl="0" eaLnBrk="1" fontAlgn="auto" latinLnBrk="0" hangingPunct="1">
              <a:lnSpc>
                <a:spcPct val="90000"/>
              </a:lnSpc>
              <a:spcBef>
                <a:spcPts val="0"/>
              </a:spcBef>
              <a:spcAft>
                <a:spcPts val="0"/>
              </a:spcAft>
              <a:buClrTx/>
              <a:buSzTx/>
              <a:buFontTx/>
              <a:buAutoNum type="arabicPeriod"/>
              <a:tabLst/>
              <a:defRPr/>
            </a:pPr>
            <a:r>
              <a:rPr kumimoji="0" lang="zh-CN" altLang="en-US" sz="6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闫秀萍</a:t>
            </a:r>
            <a:r>
              <a:rPr kumimoji="0" lang="en-US" altLang="zh-CN" sz="6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a:t>
            </a:r>
            <a:r>
              <a:rPr kumimoji="0" lang="zh-CN" altLang="en-US" sz="6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注意缺陷多动障碍与青少年犯罪的相关性研究</a:t>
            </a:r>
            <a:r>
              <a:rPr kumimoji="0" lang="en-US" altLang="zh-CN" sz="6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[D].</a:t>
            </a:r>
            <a:r>
              <a:rPr kumimoji="0" lang="zh-CN" altLang="en-US" sz="6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首都医科大学</a:t>
            </a:r>
            <a:r>
              <a:rPr kumimoji="0" lang="en-US" altLang="zh-CN" sz="6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,2010.</a:t>
            </a:r>
          </a:p>
          <a:p>
            <a:pPr marL="92075" marR="0" lvl="0" indent="-92075" algn="l" defTabSz="457200" rtl="0" eaLnBrk="1" fontAlgn="auto" latinLnBrk="0" hangingPunct="1">
              <a:lnSpc>
                <a:spcPct val="90000"/>
              </a:lnSpc>
              <a:spcBef>
                <a:spcPts val="0"/>
              </a:spcBef>
              <a:spcAft>
                <a:spcPts val="0"/>
              </a:spcAft>
              <a:buClrTx/>
              <a:buSzTx/>
              <a:buFontTx/>
              <a:buAutoNum type="arabicPeriod"/>
              <a:tabLst/>
              <a:defRPr/>
            </a:pPr>
            <a:r>
              <a:rPr kumimoji="0" lang="en-US" altLang="zh-CN" sz="6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Cortese S, et al., JAMA Psychiatry, 2018. </a:t>
            </a:r>
            <a:r>
              <a:rPr kumimoji="0" lang="en-US" altLang="zh-CN" sz="6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hlinkClick r:id="rId2"/>
              </a:rPr>
              <a:t>http://dx.doi.org/10.1016/S2215-0366(18)30269-4</a:t>
            </a:r>
            <a:endParaRPr kumimoji="0" lang="en-US" altLang="zh-CN" sz="6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endParaRPr>
          </a:p>
          <a:p>
            <a:pPr marL="92075" marR="0" lvl="0" indent="-92075" algn="l" defTabSz="457200" rtl="0" eaLnBrk="1" fontAlgn="auto" latinLnBrk="0" hangingPunct="1">
              <a:lnSpc>
                <a:spcPct val="90000"/>
              </a:lnSpc>
              <a:spcBef>
                <a:spcPts val="0"/>
              </a:spcBef>
              <a:spcAft>
                <a:spcPts val="0"/>
              </a:spcAft>
              <a:buClrTx/>
              <a:buSzTx/>
              <a:buFontTx/>
              <a:buAutoNum type="arabicPeriod"/>
              <a:tabLst/>
              <a:defRPr/>
            </a:pPr>
            <a:r>
              <a:rPr kumimoji="0" lang="en-US" altLang="zh-CN" sz="6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Yi Zheng. Chinese Medical Journal 2011;124(20):3269-3274 </a:t>
            </a:r>
          </a:p>
          <a:p>
            <a:pPr marL="92075" marR="0" lvl="0" indent="-92075" algn="l" defTabSz="457200" rtl="0" eaLnBrk="1" fontAlgn="auto" latinLnBrk="0" hangingPunct="1">
              <a:lnSpc>
                <a:spcPct val="90000"/>
              </a:lnSpc>
              <a:spcBef>
                <a:spcPts val="0"/>
              </a:spcBef>
              <a:spcAft>
                <a:spcPts val="0"/>
              </a:spcAft>
              <a:buClrTx/>
              <a:buSzTx/>
              <a:buFontTx/>
              <a:buAutoNum type="arabicPeriod"/>
              <a:tabLst/>
              <a:defRPr/>
            </a:pPr>
            <a:endParaRPr kumimoji="0" lang="zh-CN" altLang="en-US" sz="6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
        <p:nvSpPr>
          <p:cNvPr id="10" name="矩形 9">
            <a:extLst>
              <a:ext uri="{FF2B5EF4-FFF2-40B4-BE49-F238E27FC236}">
                <a16:creationId xmlns:a16="http://schemas.microsoft.com/office/drawing/2014/main" id="{664649E3-03DD-1020-7208-89EA1C7A70E9}"/>
              </a:ext>
            </a:extLst>
          </p:cNvPr>
          <p:cNvSpPr/>
          <p:nvPr/>
        </p:nvSpPr>
        <p:spPr bwMode="gray">
          <a:xfrm>
            <a:off x="335499" y="3198740"/>
            <a:ext cx="8606645" cy="1450631"/>
          </a:xfrm>
          <a:prstGeom prst="rect">
            <a:avLst/>
          </a:prstGeom>
          <a:solidFill>
            <a:schemeClr val="bg1"/>
          </a:solidFill>
          <a:ln w="9525" cap="flat" cmpd="sng" algn="ctr">
            <a:solidFill>
              <a:srgbClr val="003865"/>
            </a:solidFill>
            <a:prstDash val="solid"/>
            <a:miter lim="800000"/>
            <a:headEnd type="none" w="med" len="med"/>
            <a:tailEnd type="none" w="med" len="med"/>
          </a:ln>
          <a:effectLst/>
        </p:spPr>
        <p:txBody>
          <a:bodyPr vert="horz" wrap="square" lIns="91429" tIns="108000" rIns="91429" bIns="0" numCol="1" rtlCol="0" anchor="t" anchorCtr="0" compatLnSpc="1">
            <a:prstTxWarp prst="textNoShape">
              <a:avLst/>
            </a:prstTxWarp>
            <a:noAutofit/>
          </a:bodyPr>
          <a:lstStyle/>
          <a:p>
            <a:pPr marL="171450" marR="0" lvl="1" indent="-171450" algn="just" defTabSz="457200" rtl="0" eaLnBrk="1" fontAlgn="base" latinLnBrk="0" hangingPunct="0">
              <a:lnSpc>
                <a:spcPct val="125000"/>
              </a:lnSpc>
              <a:spcBef>
                <a:spcPts val="0"/>
              </a:spcBef>
              <a:spcAft>
                <a:spcPts val="300"/>
              </a:spcAft>
              <a:buClr>
                <a:srgbClr val="0047BB"/>
              </a:buClr>
              <a:buSzPct val="100000"/>
              <a:buFont typeface="Arial" panose="020B0604020202020204" pitchFamily="34" charset="0"/>
              <a:buChar char="•"/>
              <a:tabLst/>
              <a:defRPr/>
            </a:pPr>
            <a:endParaRPr kumimoji="0" lang="zh-CN" altLang="en-US" sz="1200" b="0" i="0" u="none" strike="noStrike" kern="120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Calibri" panose="020F0502020204030204" pitchFamily="34" charset="0"/>
            </a:endParaRPr>
          </a:p>
        </p:txBody>
      </p:sp>
      <p:sp>
        <p:nvSpPr>
          <p:cNvPr id="12" name="内容占位符 2">
            <a:extLst>
              <a:ext uri="{FF2B5EF4-FFF2-40B4-BE49-F238E27FC236}">
                <a16:creationId xmlns:a16="http://schemas.microsoft.com/office/drawing/2014/main" id="{2917C630-E113-BF74-8FC0-B19F98F56329}"/>
              </a:ext>
            </a:extLst>
          </p:cNvPr>
          <p:cNvSpPr txBox="1">
            <a:spLocks/>
          </p:cNvSpPr>
          <p:nvPr/>
        </p:nvSpPr>
        <p:spPr>
          <a:xfrm>
            <a:off x="445080" y="3304096"/>
            <a:ext cx="8387482" cy="1548708"/>
          </a:xfrm>
          <a:prstGeom prst="rect">
            <a:avLst/>
          </a:prstGeom>
        </p:spPr>
        <p:txBody>
          <a:bodyPr/>
          <a:lstStyle>
            <a:lvl1pPr marL="180023" indent="-180023" algn="l" defTabSz="457200" rtl="0" eaLnBrk="1" latinLnBrk="0" hangingPunct="1">
              <a:lnSpc>
                <a:spcPct val="100000"/>
              </a:lnSpc>
              <a:spcBef>
                <a:spcPts val="0"/>
              </a:spcBef>
              <a:buClr>
                <a:schemeClr val="accent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1pPr>
            <a:lvl2pPr marL="540068" indent="-180023" algn="l" defTabSz="457200" rtl="0" eaLnBrk="1" latinLnBrk="0" hangingPunct="1">
              <a:lnSpc>
                <a:spcPct val="100000"/>
              </a:lnSpc>
              <a:spcBef>
                <a:spcPts val="0"/>
              </a:spcBef>
              <a:buClr>
                <a:schemeClr val="accent2"/>
              </a:buClr>
              <a:buFont typeface="Arial" panose="020B0604020202020204"/>
              <a:buChar char="–"/>
              <a:defRPr sz="1601" kern="1200" baseline="0">
                <a:solidFill>
                  <a:schemeClr val="tx1"/>
                </a:solidFill>
                <a:latin typeface="Arial" panose="020B0604020202020204" pitchFamily="34" charset="0"/>
                <a:ea typeface="+mn-ea"/>
                <a:cs typeface="Arial" panose="020B0604020202020204" pitchFamily="34" charset="0"/>
              </a:defRPr>
            </a:lvl2pPr>
            <a:lvl3pPr marL="972026" indent="-180023" algn="l" defTabSz="457200" rtl="0" eaLnBrk="1" latinLnBrk="0" hangingPunct="1">
              <a:spcBef>
                <a:spcPct val="20000"/>
              </a:spcBef>
              <a:buFont typeface="Arial" panose="020B0604020202020204"/>
              <a:buChar char="•"/>
              <a:defRPr sz="1399" kern="1200" baseline="0">
                <a:solidFill>
                  <a:schemeClr val="tx1"/>
                </a:solidFill>
                <a:latin typeface="Arial" panose="020B0604020202020204" pitchFamily="34" charset="0"/>
                <a:ea typeface="+mn-ea"/>
                <a:cs typeface="Arial" panose="020B0604020202020204" pitchFamily="34" charset="0"/>
              </a:defRPr>
            </a:lvl3pPr>
            <a:lvl4pPr marL="622935" indent="-180023" algn="l" defTabSz="457200" rtl="0" eaLnBrk="1" latinLnBrk="0" hangingPunct="1">
              <a:spcBef>
                <a:spcPct val="20000"/>
              </a:spcBef>
              <a:buFont typeface="Arial" panose="020B0604020202020204"/>
              <a:buChar char="–"/>
              <a:defRPr sz="1399" kern="1200">
                <a:solidFill>
                  <a:schemeClr val="tx1"/>
                </a:solidFill>
                <a:latin typeface="Arial" panose="020B0604020202020204" pitchFamily="34" charset="0"/>
                <a:ea typeface="+mn-ea"/>
                <a:cs typeface="Arial" panose="020B0604020202020204" pitchFamily="34" charset="0"/>
              </a:defRPr>
            </a:lvl4pPr>
            <a:lvl5pPr marL="622935" indent="-228600" algn="l" defTabSz="457200" rtl="0" eaLnBrk="1" latinLnBrk="0" hangingPunct="1">
              <a:spcBef>
                <a:spcPct val="20000"/>
              </a:spcBef>
              <a:buFont typeface="Arial" panose="020B0604020202020204"/>
              <a:buChar char="»"/>
              <a:defRPr sz="1399"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Arial" panose="020B0604020202020204" pitchFamily="34" charset="0"/>
                <a:ea typeface="+mn-ea"/>
                <a:cs typeface="Arial" panose="020B0604020202020204" pitchFamily="34" charset="0"/>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180023" marR="0" lvl="0" indent="-180023" algn="l" defTabSz="457200" rtl="0" eaLnBrk="1" fontAlgn="auto" latinLnBrk="0" hangingPunct="1">
              <a:lnSpc>
                <a:spcPct val="110000"/>
              </a:lnSpc>
              <a:spcBef>
                <a:spcPts val="800"/>
              </a:spcBef>
              <a:spcAft>
                <a:spcPts val="0"/>
              </a:spcAft>
              <a:buClr>
                <a:srgbClr val="003865"/>
              </a:buClr>
              <a:buSzTx/>
              <a:buFont typeface="Arial" panose="020B0604020202020204" pitchFamily="34" charset="0"/>
              <a:buChar char="•"/>
              <a:tabLst/>
              <a:defRPr/>
            </a:pPr>
            <a:r>
              <a:rPr kumimoji="0" lang="zh-CN" altLang="en-US" sz="1050" b="1" i="0" u="sng"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Arial" panose="020B0604020202020204" pitchFamily="34" charset="0"/>
              </a:rPr>
              <a:t>品种、剂型单一，存在安全隐患，</a:t>
            </a:r>
            <a:r>
              <a:rPr kumimoji="0" lang="zh-CN" altLang="en-US" sz="1050" b="0"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Arial" panose="020B0604020202020204" pitchFamily="34" charset="0"/>
              </a:rPr>
              <a:t>我国目前医保目录哌甲酯仅有专注达</a:t>
            </a:r>
            <a:r>
              <a:rPr kumimoji="0" lang="en-US" altLang="zh-CN" sz="1050" b="0" i="0" u="none" strike="noStrike" kern="1200" cap="none" spc="0" normalizeH="0" baseline="30000" noProof="0" dirty="0">
                <a:ln>
                  <a:noFill/>
                </a:ln>
                <a:solidFill>
                  <a:srgbClr val="002060"/>
                </a:solidFill>
                <a:effectLst/>
                <a:uLnTx/>
                <a:uFillTx/>
                <a:latin typeface="微软雅黑" panose="020B0503020204020204" pitchFamily="34" charset="-122"/>
                <a:ea typeface="微软雅黑" panose="020B0503020204020204" pitchFamily="34" charset="-122"/>
                <a:cs typeface="Arial" panose="020B0604020202020204" pitchFamily="34" charset="0"/>
              </a:rPr>
              <a:t>®</a:t>
            </a:r>
            <a:r>
              <a:rPr kumimoji="0" lang="zh-CN" altLang="en-US" sz="1050" b="0"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Arial" panose="020B0604020202020204" pitchFamily="34" charset="0"/>
              </a:rPr>
              <a:t>，</a:t>
            </a:r>
            <a:r>
              <a:rPr kumimoji="0" lang="zh-CN" altLang="en-US" sz="1050" b="1" i="0" u="none" strike="noStrike" kern="1200" cap="none" spc="0" normalizeH="0" baseline="0" noProof="0" dirty="0">
                <a:ln>
                  <a:noFill/>
                </a:ln>
                <a:solidFill>
                  <a:srgbClr val="00A3E0"/>
                </a:solidFill>
                <a:effectLst/>
                <a:uLnTx/>
                <a:uFillTx/>
                <a:latin typeface="微软雅黑" panose="020B0503020204020204" pitchFamily="34" charset="-122"/>
                <a:ea typeface="微软雅黑" panose="020B0503020204020204" pitchFamily="34" charset="-122"/>
                <a:cs typeface="Arial" panose="020B0604020202020204" pitchFamily="34" charset="0"/>
              </a:rPr>
              <a:t>缓释片剂不能掰开，因会造成人为破坏其缓释结构而导致缓释结构失效从而引发用药安全性隐患。</a:t>
            </a:r>
            <a:endParaRPr kumimoji="0" lang="en-US" altLang="zh-CN" sz="1050" b="1" i="0" u="none" strike="noStrike" kern="1200" cap="none" spc="0" normalizeH="0" baseline="0" noProof="0" dirty="0">
              <a:ln>
                <a:noFill/>
              </a:ln>
              <a:solidFill>
                <a:srgbClr val="00A3E0"/>
              </a:solidFill>
              <a:effectLst/>
              <a:uLnTx/>
              <a:uFillTx/>
              <a:latin typeface="微软雅黑" panose="020B0503020204020204" pitchFamily="34" charset="-122"/>
              <a:ea typeface="微软雅黑" panose="020B0503020204020204" pitchFamily="34" charset="-122"/>
              <a:cs typeface="Arial" panose="020B0604020202020204" pitchFamily="34" charset="0"/>
            </a:endParaRPr>
          </a:p>
          <a:p>
            <a:pPr marL="180023" marR="0" lvl="0" indent="-180023" algn="l" defTabSz="457200" rtl="0" eaLnBrk="1" fontAlgn="auto" latinLnBrk="0" hangingPunct="1">
              <a:lnSpc>
                <a:spcPct val="110000"/>
              </a:lnSpc>
              <a:spcBef>
                <a:spcPts val="800"/>
              </a:spcBef>
              <a:spcAft>
                <a:spcPts val="0"/>
              </a:spcAft>
              <a:buClr>
                <a:srgbClr val="003865"/>
              </a:buClr>
              <a:buSzTx/>
              <a:buFont typeface="Arial" panose="020B0604020202020204" pitchFamily="34" charset="0"/>
              <a:buChar char="•"/>
              <a:tabLst/>
              <a:defRPr/>
            </a:pPr>
            <a:r>
              <a:rPr kumimoji="0" lang="zh-CN" altLang="en-US" sz="1050" b="1" i="0" u="sng"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Arial" panose="020B0604020202020204" pitchFamily="34" charset="0"/>
              </a:rPr>
              <a:t>不能灵活调整剂量、无法实现个体化最佳剂量且不良反应所致停药率高</a:t>
            </a:r>
            <a:r>
              <a:rPr kumimoji="0" lang="zh-CN" altLang="en-US" sz="1050" b="1"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Arial" panose="020B0604020202020204" pitchFamily="34" charset="0"/>
              </a:rPr>
              <a:t>，</a:t>
            </a:r>
            <a:r>
              <a:rPr kumimoji="0" lang="zh-CN" altLang="en-US" sz="1050" b="0"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Arial" panose="020B0604020202020204" pitchFamily="34" charset="0"/>
              </a:rPr>
              <a:t>专注达</a:t>
            </a:r>
            <a:r>
              <a:rPr kumimoji="0" lang="en-US" altLang="zh-CN" sz="1050" b="0" i="0" u="none" strike="noStrike" kern="1200" cap="none" spc="0" normalizeH="0" baseline="30000" noProof="0" dirty="0">
                <a:ln>
                  <a:noFill/>
                </a:ln>
                <a:solidFill>
                  <a:srgbClr val="002060"/>
                </a:solidFill>
                <a:effectLst/>
                <a:uLnTx/>
                <a:uFillTx/>
                <a:latin typeface="微软雅黑" panose="020B0503020204020204" pitchFamily="34" charset="-122"/>
                <a:ea typeface="微软雅黑" panose="020B0503020204020204" pitchFamily="34" charset="-122"/>
                <a:cs typeface="Arial" panose="020B0604020202020204" pitchFamily="34" charset="0"/>
              </a:rPr>
              <a:t>®</a:t>
            </a:r>
            <a:r>
              <a:rPr kumimoji="0" lang="zh-CN" altLang="en-US" sz="1050" b="0"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Arial" panose="020B0604020202020204" pitchFamily="34" charset="0"/>
              </a:rPr>
              <a:t>片剂最小剂量为</a:t>
            </a:r>
            <a:r>
              <a:rPr kumimoji="0" lang="en-US" altLang="zh-CN" sz="1050" b="0"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Arial" panose="020B0604020202020204" pitchFamily="34" charset="0"/>
              </a:rPr>
              <a:t>18mg</a:t>
            </a:r>
            <a:r>
              <a:rPr kumimoji="0" lang="zh-CN" altLang="en-US" sz="1050" b="0"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Arial" panose="020B0604020202020204" pitchFamily="34" charset="0"/>
              </a:rPr>
              <a:t>，不能掰开，临床实践中</a:t>
            </a:r>
            <a:r>
              <a:rPr kumimoji="0" lang="en-US" altLang="zh-CN" sz="1050" b="0"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Arial" panose="020B0604020202020204" pitchFamily="34" charset="0"/>
              </a:rPr>
              <a:t>96.8%</a:t>
            </a:r>
            <a:r>
              <a:rPr kumimoji="0" lang="zh-CN" altLang="en-US" sz="1050" b="0"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Arial" panose="020B0604020202020204" pitchFamily="34" charset="0"/>
              </a:rPr>
              <a:t>的中国儿童患者没有按照说明书要求进行个体化剂量调整，而是采用最低剂量、固定剂量服用</a:t>
            </a:r>
            <a:r>
              <a:rPr kumimoji="0" lang="en-US" altLang="zh-CN" sz="1050" b="0" i="0" u="none" strike="noStrike" kern="1200" cap="none" spc="0" normalizeH="0" baseline="30000" noProof="0" dirty="0">
                <a:ln>
                  <a:noFill/>
                </a:ln>
                <a:solidFill>
                  <a:srgbClr val="002060"/>
                </a:solidFill>
                <a:effectLst/>
                <a:uLnTx/>
                <a:uFillTx/>
                <a:latin typeface="微软雅黑" panose="020B0503020204020204" pitchFamily="34" charset="-122"/>
                <a:ea typeface="微软雅黑" panose="020B0503020204020204" pitchFamily="34" charset="-122"/>
                <a:cs typeface="Arial" panose="020B0604020202020204" pitchFamily="34" charset="0"/>
              </a:rPr>
              <a:t>7 </a:t>
            </a:r>
            <a:r>
              <a:rPr kumimoji="0" lang="zh-CN" altLang="en-US" sz="1050" b="0"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Arial" panose="020B0604020202020204" pitchFamily="34" charset="0"/>
              </a:rPr>
              <a:t>，无法达到最佳治疗效果。</a:t>
            </a:r>
            <a:endParaRPr kumimoji="0" lang="zh-CN" altLang="en-US" sz="1050" b="0" i="0" u="none" strike="noStrike" kern="1200" cap="none" spc="0" normalizeH="0" baseline="30000" noProof="0" dirty="0">
              <a:ln>
                <a:noFill/>
              </a:ln>
              <a:solidFill>
                <a:srgbClr val="002060"/>
              </a:solidFill>
              <a:effectLst/>
              <a:uLnTx/>
              <a:uFillTx/>
              <a:latin typeface="微软雅黑" panose="020B0503020204020204" pitchFamily="34" charset="-122"/>
              <a:ea typeface="微软雅黑" panose="020B0503020204020204" pitchFamily="34" charset="-122"/>
              <a:cs typeface="Arial" panose="020B0604020202020204" pitchFamily="34" charset="0"/>
            </a:endParaRPr>
          </a:p>
          <a:p>
            <a:pPr marL="180023" marR="0" lvl="0" indent="-180023" algn="l" defTabSz="457200" rtl="0" eaLnBrk="1" fontAlgn="auto" latinLnBrk="0" hangingPunct="1">
              <a:lnSpc>
                <a:spcPct val="110000"/>
              </a:lnSpc>
              <a:spcBef>
                <a:spcPts val="800"/>
              </a:spcBef>
              <a:spcAft>
                <a:spcPts val="0"/>
              </a:spcAft>
              <a:buClr>
                <a:srgbClr val="003865"/>
              </a:buClr>
              <a:buSzTx/>
              <a:buFont typeface="Arial" panose="020B0604020202020204" pitchFamily="34" charset="0"/>
              <a:buChar char="•"/>
              <a:tabLst/>
              <a:defRPr/>
            </a:pPr>
            <a:r>
              <a:rPr kumimoji="0" lang="zh-CN" altLang="en-US" sz="1050" b="1" i="0" u="sng"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Arial" panose="020B0604020202020204" pitchFamily="34" charset="0"/>
              </a:rPr>
              <a:t>片剂大、不易吞咽、窒息风险、影响依从性</a:t>
            </a:r>
            <a:r>
              <a:rPr kumimoji="0" lang="zh-CN" altLang="en-US" sz="1050" b="1"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Arial" panose="020B0604020202020204" pitchFamily="34" charset="0"/>
              </a:rPr>
              <a:t>，</a:t>
            </a:r>
            <a:r>
              <a:rPr kumimoji="0" lang="zh-CN" altLang="en-US" sz="1050" b="0"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Arial" panose="020B0604020202020204" pitchFamily="34" charset="0"/>
              </a:rPr>
              <a:t>专注达</a:t>
            </a:r>
            <a:r>
              <a:rPr kumimoji="0" lang="en-US" altLang="zh-CN" sz="1050" b="0" i="0" u="none" strike="noStrike" kern="1200" cap="none" spc="0" normalizeH="0" baseline="30000" noProof="0" dirty="0">
                <a:ln>
                  <a:noFill/>
                </a:ln>
                <a:solidFill>
                  <a:srgbClr val="002060"/>
                </a:solidFill>
                <a:effectLst/>
                <a:uLnTx/>
                <a:uFillTx/>
                <a:latin typeface="微软雅黑" panose="020B0503020204020204" pitchFamily="34" charset="-122"/>
                <a:ea typeface="微软雅黑" panose="020B0503020204020204" pitchFamily="34" charset="-122"/>
                <a:cs typeface="Arial" panose="020B0604020202020204" pitchFamily="34" charset="0"/>
              </a:rPr>
              <a:t>®</a:t>
            </a:r>
            <a:r>
              <a:rPr kumimoji="0" lang="zh-CN" altLang="en-US" sz="1050" b="0"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Arial" panose="020B0604020202020204" pitchFamily="34" charset="0"/>
              </a:rPr>
              <a:t>最低剂量</a:t>
            </a:r>
            <a:r>
              <a:rPr kumimoji="0" lang="en-US" altLang="zh-CN" sz="1050" b="0"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Arial" panose="020B0604020202020204" pitchFamily="34" charset="0"/>
              </a:rPr>
              <a:t>18mg</a:t>
            </a:r>
            <a:r>
              <a:rPr kumimoji="0" lang="zh-CN" altLang="en-US" sz="1050" b="0"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Arial" panose="020B0604020202020204" pitchFamily="34" charset="0"/>
              </a:rPr>
              <a:t>片剂直径已达到</a:t>
            </a:r>
            <a:r>
              <a:rPr kumimoji="0" lang="en-US" altLang="zh-CN" sz="1050" b="0"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Arial" panose="020B0604020202020204" pitchFamily="34" charset="0"/>
              </a:rPr>
              <a:t>10mm</a:t>
            </a:r>
            <a:r>
              <a:rPr kumimoji="0" lang="zh-CN" altLang="en-US" sz="1050" b="0"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Arial" panose="020B0604020202020204" pitchFamily="34" charset="0"/>
              </a:rPr>
              <a:t>，</a:t>
            </a:r>
            <a:r>
              <a:rPr kumimoji="0" lang="en-US" altLang="zh-CN" sz="1050" b="0"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Arial" panose="020B0604020202020204" pitchFamily="34" charset="0"/>
              </a:rPr>
              <a:t>36mg</a:t>
            </a:r>
            <a:r>
              <a:rPr kumimoji="0" lang="zh-CN" altLang="en-US" sz="1050" b="0"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Arial" panose="020B0604020202020204" pitchFamily="34" charset="0"/>
              </a:rPr>
              <a:t>的直径接近</a:t>
            </a:r>
            <a:r>
              <a:rPr kumimoji="0" lang="en-US" altLang="zh-CN" sz="1050" b="0"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Arial" panose="020B0604020202020204" pitchFamily="34" charset="0"/>
              </a:rPr>
              <a:t>15mm</a:t>
            </a:r>
            <a:r>
              <a:rPr kumimoji="0" lang="zh-CN" altLang="en-US" sz="1050" b="0"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Arial" panose="020B0604020202020204" pitchFamily="34" charset="0"/>
              </a:rPr>
              <a:t>。患儿对药物服用的抗拒影响长期治疗依从性。</a:t>
            </a:r>
            <a:endParaRPr kumimoji="0" lang="en-US" altLang="zh-CN" sz="1050" b="0"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
        <p:nvSpPr>
          <p:cNvPr id="13" name="Rectangle 34">
            <a:extLst>
              <a:ext uri="{FF2B5EF4-FFF2-40B4-BE49-F238E27FC236}">
                <a16:creationId xmlns:a16="http://schemas.microsoft.com/office/drawing/2014/main" id="{1468B91F-6D18-62EF-CF16-A287FA650334}"/>
              </a:ext>
            </a:extLst>
          </p:cNvPr>
          <p:cNvSpPr/>
          <p:nvPr/>
        </p:nvSpPr>
        <p:spPr bwMode="gray">
          <a:xfrm>
            <a:off x="554662" y="742541"/>
            <a:ext cx="1379393" cy="320040"/>
          </a:xfrm>
          <a:prstGeom prst="rect">
            <a:avLst/>
          </a:prstGeom>
          <a:solidFill>
            <a:srgbClr val="00A3E0"/>
          </a:solidFill>
          <a:ln w="38100" cap="flat" cmpd="sng" algn="ctr">
            <a:solidFill>
              <a:srgbClr val="FFFFFF"/>
            </a:solidFill>
            <a:prstDash val="solid"/>
          </a:ln>
          <a:effectLst>
            <a:outerShdw blurRad="40000" dist="20000" dir="5400000" rotWithShape="0">
              <a:srgbClr val="000000">
                <a:alpha val="38000"/>
              </a:srgb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2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Calibri" panose="020F0502020204030204" pitchFamily="34" charset="0"/>
              </a:rPr>
              <a:t>疾病现状</a:t>
            </a:r>
            <a:endParaRPr kumimoji="0" lang="en-US" sz="12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Calibri" panose="020F0502020204030204" pitchFamily="34" charset="0"/>
            </a:endParaRPr>
          </a:p>
        </p:txBody>
      </p:sp>
      <p:sp>
        <p:nvSpPr>
          <p:cNvPr id="14" name="Rectangle 34">
            <a:extLst>
              <a:ext uri="{FF2B5EF4-FFF2-40B4-BE49-F238E27FC236}">
                <a16:creationId xmlns:a16="http://schemas.microsoft.com/office/drawing/2014/main" id="{BDF47761-B560-E5BB-1879-92D16D3ECFA5}"/>
              </a:ext>
            </a:extLst>
          </p:cNvPr>
          <p:cNvSpPr/>
          <p:nvPr/>
        </p:nvSpPr>
        <p:spPr bwMode="gray">
          <a:xfrm>
            <a:off x="499012" y="2918642"/>
            <a:ext cx="1379393" cy="320040"/>
          </a:xfrm>
          <a:prstGeom prst="rect">
            <a:avLst/>
          </a:prstGeom>
          <a:solidFill>
            <a:srgbClr val="00A3E0"/>
          </a:solidFill>
          <a:ln w="38100" cap="flat" cmpd="sng" algn="ctr">
            <a:solidFill>
              <a:srgbClr val="FFFFFF"/>
            </a:solidFill>
            <a:prstDash val="solid"/>
          </a:ln>
          <a:effectLst>
            <a:outerShdw blurRad="40000" dist="20000" dir="5400000" rotWithShape="0">
              <a:srgbClr val="000000">
                <a:alpha val="38000"/>
              </a:srgb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2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Calibri" panose="020F0502020204030204" pitchFamily="34" charset="0"/>
              </a:rPr>
              <a:t>未满足治疗需求</a:t>
            </a:r>
            <a:endParaRPr kumimoji="0" lang="en-US" sz="12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Calibri" panose="020F0502020204030204" pitchFamily="34" charset="0"/>
            </a:endParaRPr>
          </a:p>
        </p:txBody>
      </p:sp>
      <p:sp>
        <p:nvSpPr>
          <p:cNvPr id="15" name="Rectangle 34">
            <a:extLst>
              <a:ext uri="{FF2B5EF4-FFF2-40B4-BE49-F238E27FC236}">
                <a16:creationId xmlns:a16="http://schemas.microsoft.com/office/drawing/2014/main" id="{D9DD950A-D244-0BDC-ABFC-B4F05296114A}"/>
              </a:ext>
            </a:extLst>
          </p:cNvPr>
          <p:cNvSpPr/>
          <p:nvPr/>
        </p:nvSpPr>
        <p:spPr bwMode="gray">
          <a:xfrm>
            <a:off x="554661" y="1771379"/>
            <a:ext cx="1379393" cy="320040"/>
          </a:xfrm>
          <a:prstGeom prst="rect">
            <a:avLst/>
          </a:prstGeom>
          <a:solidFill>
            <a:srgbClr val="00A3E0"/>
          </a:solidFill>
          <a:ln w="38100" cap="flat" cmpd="sng" algn="ctr">
            <a:solidFill>
              <a:srgbClr val="FFFFFF"/>
            </a:solidFill>
            <a:prstDash val="solid"/>
          </a:ln>
          <a:effectLst>
            <a:outerShdw blurRad="40000" dist="20000" dir="5400000" rotWithShape="0">
              <a:srgbClr val="000000">
                <a:alpha val="38000"/>
              </a:srgb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2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Calibri" panose="020F0502020204030204" pitchFamily="34" charset="0"/>
              </a:rPr>
              <a:t>现有治疗手段</a:t>
            </a:r>
            <a:endParaRPr kumimoji="0" lang="en-US" sz="12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Calibri" panose="020F0502020204030204" pitchFamily="34" charset="0"/>
            </a:endParaRPr>
          </a:p>
        </p:txBody>
      </p:sp>
      <p:sp>
        <p:nvSpPr>
          <p:cNvPr id="17" name="文本框 16">
            <a:extLst>
              <a:ext uri="{FF2B5EF4-FFF2-40B4-BE49-F238E27FC236}">
                <a16:creationId xmlns:a16="http://schemas.microsoft.com/office/drawing/2014/main" id="{87FA079B-F4D4-2AC6-1A96-98760A17C3AB}"/>
              </a:ext>
            </a:extLst>
          </p:cNvPr>
          <p:cNvSpPr txBox="1"/>
          <p:nvPr/>
        </p:nvSpPr>
        <p:spPr>
          <a:xfrm>
            <a:off x="407962" y="2104514"/>
            <a:ext cx="8534182" cy="769570"/>
          </a:xfrm>
          <a:prstGeom prst="rect">
            <a:avLst/>
          </a:prstGeom>
          <a:noFill/>
        </p:spPr>
        <p:txBody>
          <a:bodyPr wrap="square" rtlCol="0">
            <a:spAutoFit/>
          </a:bodyPr>
          <a:lstStyle/>
          <a:p>
            <a:pPr marL="171450" marR="0" lvl="1" indent="-171450" algn="l" defTabSz="914400" rtl="0" eaLnBrk="1" fontAlgn="base" latinLnBrk="0" hangingPunct="0">
              <a:lnSpc>
                <a:spcPct val="130000"/>
              </a:lnSpc>
              <a:spcBef>
                <a:spcPts val="0"/>
              </a:spcBef>
              <a:spcAft>
                <a:spcPts val="300"/>
              </a:spcAft>
              <a:buClr>
                <a:srgbClr val="0070C0"/>
              </a:buClr>
              <a:buSzPct val="100000"/>
              <a:buFont typeface="Arial" panose="020B0604020202020204" pitchFamily="34" charset="0"/>
              <a:buChar char="•"/>
              <a:tabLst/>
              <a:defRPr/>
            </a:pPr>
            <a:r>
              <a:rPr kumimoji="0" lang="zh-CN" altLang="en-US" sz="1100" b="0" i="0" u="none" strike="noStrike" kern="0" cap="none" spc="0" normalizeH="0" baseline="0" noProof="0" dirty="0">
                <a:ln>
                  <a:noFill/>
                </a:ln>
                <a:solidFill>
                  <a:srgbClr val="56609F"/>
                </a:solidFill>
                <a:effectLst/>
                <a:uLnTx/>
                <a:uFillTx/>
                <a:latin typeface="微软雅黑" panose="020B0503020204020204" pitchFamily="34" charset="-122"/>
                <a:ea typeface="微软雅黑" panose="020B0503020204020204" pitchFamily="34" charset="-122"/>
                <a:cs typeface="Calibri" panose="020F0502020204030204" pitchFamily="34" charset="0"/>
              </a:rPr>
              <a:t> 国内外权威指南</a:t>
            </a:r>
            <a:r>
              <a:rPr kumimoji="0" lang="en-US" altLang="zh-CN" sz="1100" b="0" i="0" u="none" strike="noStrike" kern="0" cap="none" spc="0" normalizeH="0" baseline="30000" noProof="0" dirty="0">
                <a:ln>
                  <a:noFill/>
                </a:ln>
                <a:solidFill>
                  <a:srgbClr val="56609F"/>
                </a:solidFill>
                <a:effectLst/>
                <a:uLnTx/>
                <a:uFillTx/>
                <a:latin typeface="微软雅黑" panose="020B0503020204020204" pitchFamily="34" charset="-122"/>
                <a:ea typeface="微软雅黑" panose="020B0503020204020204" pitchFamily="34" charset="-122"/>
                <a:cs typeface="Calibri" panose="020F0502020204030204" pitchFamily="34" charset="0"/>
              </a:rPr>
              <a:t>2-5</a:t>
            </a:r>
            <a:r>
              <a:rPr kumimoji="0" lang="zh-CN" altLang="en-US" sz="1100" b="1" i="0" u="none" strike="noStrike" kern="0" cap="none" spc="0" normalizeH="0" baseline="0" noProof="0" dirty="0">
                <a:ln>
                  <a:noFill/>
                </a:ln>
                <a:solidFill>
                  <a:srgbClr val="9589BA">
                    <a:lumMod val="50000"/>
                  </a:srgbClr>
                </a:solidFill>
                <a:effectLst/>
                <a:uLnTx/>
                <a:uFillTx/>
                <a:latin typeface="微软雅黑" panose="020B0503020204020204" pitchFamily="34" charset="-122"/>
                <a:ea typeface="微软雅黑" panose="020B0503020204020204" pitchFamily="34" charset="-122"/>
                <a:cs typeface="Calibri" panose="020F0502020204030204" pitchFamily="34" charset="0"/>
              </a:rPr>
              <a:t>一致推荐，哌甲酯为</a:t>
            </a:r>
            <a:r>
              <a:rPr kumimoji="0" lang="en-US" altLang="zh-CN" sz="1100" b="1" i="0" u="none" strike="noStrike" kern="0" cap="none" spc="0" normalizeH="0" baseline="0" noProof="0" dirty="0">
                <a:ln>
                  <a:noFill/>
                </a:ln>
                <a:solidFill>
                  <a:srgbClr val="9589BA">
                    <a:lumMod val="50000"/>
                  </a:srgbClr>
                </a:solidFill>
                <a:effectLst/>
                <a:uLnTx/>
                <a:uFillTx/>
                <a:latin typeface="微软雅黑" panose="020B0503020204020204" pitchFamily="34" charset="-122"/>
                <a:ea typeface="微软雅黑" panose="020B0503020204020204" pitchFamily="34" charset="-122"/>
                <a:cs typeface="Calibri" panose="020F0502020204030204" pitchFamily="34" charset="0"/>
              </a:rPr>
              <a:t>ADHD</a:t>
            </a:r>
            <a:r>
              <a:rPr kumimoji="0" lang="zh-CN" altLang="en-US" sz="1100" b="1" i="0" u="none" strike="noStrike" kern="0" cap="none" spc="0" normalizeH="0" baseline="0" noProof="0" dirty="0">
                <a:ln>
                  <a:noFill/>
                </a:ln>
                <a:solidFill>
                  <a:srgbClr val="9589BA">
                    <a:lumMod val="50000"/>
                  </a:srgbClr>
                </a:solidFill>
                <a:effectLst/>
                <a:uLnTx/>
                <a:uFillTx/>
                <a:latin typeface="微软雅黑" panose="020B0503020204020204" pitchFamily="34" charset="-122"/>
                <a:ea typeface="微软雅黑" panose="020B0503020204020204" pitchFamily="34" charset="-122"/>
                <a:cs typeface="Calibri" panose="020F0502020204030204" pitchFamily="34" charset="0"/>
              </a:rPr>
              <a:t>药物治疗一线治疗首选方案（</a:t>
            </a:r>
            <a:r>
              <a:rPr kumimoji="0" lang="en-US" altLang="zh-CN" sz="1100" b="1" i="0" u="none" strike="noStrike" kern="0" cap="none" spc="0" normalizeH="0" baseline="0" noProof="0" dirty="0">
                <a:ln>
                  <a:noFill/>
                </a:ln>
                <a:solidFill>
                  <a:srgbClr val="9589BA">
                    <a:lumMod val="50000"/>
                  </a:srgbClr>
                </a:solidFill>
                <a:effectLst/>
                <a:uLnTx/>
                <a:uFillTx/>
                <a:latin typeface="微软雅黑" panose="020B0503020204020204" pitchFamily="34" charset="-122"/>
                <a:ea typeface="微软雅黑" panose="020B0503020204020204" pitchFamily="34" charset="-122"/>
                <a:cs typeface="Calibri" panose="020F0502020204030204" pitchFamily="34" charset="0"/>
              </a:rPr>
              <a:t>1A</a:t>
            </a:r>
            <a:r>
              <a:rPr kumimoji="0" lang="zh-CN" altLang="en-US" sz="1100" b="1" i="0" u="none" strike="noStrike" kern="0" cap="none" spc="0" normalizeH="0" baseline="0" noProof="0" dirty="0">
                <a:ln>
                  <a:noFill/>
                </a:ln>
                <a:solidFill>
                  <a:srgbClr val="9589BA">
                    <a:lumMod val="50000"/>
                  </a:srgbClr>
                </a:solidFill>
                <a:effectLst/>
                <a:uLnTx/>
                <a:uFillTx/>
                <a:latin typeface="微软雅黑" panose="020B0503020204020204" pitchFamily="34" charset="-122"/>
                <a:ea typeface="微软雅黑" panose="020B0503020204020204" pitchFamily="34" charset="-122"/>
                <a:cs typeface="Calibri" panose="020F0502020204030204" pitchFamily="34" charset="0"/>
              </a:rPr>
              <a:t>）</a:t>
            </a:r>
            <a:endParaRPr kumimoji="0" lang="en-US" altLang="zh-CN" sz="1100" b="1" i="0" u="none" strike="noStrike" kern="0" cap="none" spc="0" normalizeH="0" baseline="0" noProof="0" dirty="0">
              <a:ln>
                <a:noFill/>
              </a:ln>
              <a:solidFill>
                <a:srgbClr val="9589BA">
                  <a:lumMod val="50000"/>
                </a:srgbClr>
              </a:solidFill>
              <a:effectLst/>
              <a:uLnTx/>
              <a:uFillTx/>
              <a:latin typeface="微软雅黑" panose="020B0503020204020204" pitchFamily="34" charset="-122"/>
              <a:ea typeface="微软雅黑" panose="020B0503020204020204" pitchFamily="34" charset="-122"/>
              <a:cs typeface="Calibri" panose="020F0502020204030204" pitchFamily="34" charset="0"/>
            </a:endParaRPr>
          </a:p>
          <a:p>
            <a:pPr marL="171450" marR="0" lvl="1" indent="-171450" algn="l" defTabSz="914400" rtl="0" eaLnBrk="1" fontAlgn="base" latinLnBrk="0" hangingPunct="0">
              <a:lnSpc>
                <a:spcPct val="130000"/>
              </a:lnSpc>
              <a:spcBef>
                <a:spcPts val="0"/>
              </a:spcBef>
              <a:spcAft>
                <a:spcPts val="300"/>
              </a:spcAft>
              <a:buClr>
                <a:srgbClr val="0070C0"/>
              </a:buClr>
              <a:buSzPct val="100000"/>
              <a:buFont typeface="Arial" panose="020B0604020202020204" pitchFamily="34" charset="0"/>
              <a:buChar char="•"/>
              <a:tabLst/>
              <a:defRPr/>
            </a:pPr>
            <a:r>
              <a:rPr lang="zh-CN" altLang="en-US" sz="1100" b="1" kern="0" dirty="0">
                <a:solidFill>
                  <a:srgbClr val="9589BA">
                    <a:lumMod val="50000"/>
                  </a:srgbClr>
                </a:solidFill>
                <a:latin typeface="微软雅黑" panose="020B0503020204020204" pitchFamily="34" charset="-122"/>
                <a:ea typeface="微软雅黑" panose="020B0503020204020204" pitchFamily="34" charset="-122"/>
                <a:cs typeface="Calibri" panose="020F0502020204030204" pitchFamily="34" charset="0"/>
              </a:rPr>
              <a:t> </a:t>
            </a:r>
            <a:r>
              <a:rPr kumimoji="0" lang="zh-CN" altLang="en-US" sz="1100" b="0" i="0" u="none" strike="noStrike" kern="0" cap="none" spc="0" normalizeH="0" baseline="0" noProof="0" dirty="0">
                <a:ln>
                  <a:noFill/>
                </a:ln>
                <a:solidFill>
                  <a:srgbClr val="9589BA">
                    <a:lumMod val="50000"/>
                  </a:srgbClr>
                </a:solidFill>
                <a:effectLst/>
                <a:uLnTx/>
                <a:uFillTx/>
                <a:latin typeface="微软雅黑" panose="020B0503020204020204" pitchFamily="34" charset="-122"/>
                <a:ea typeface="微软雅黑" panose="020B0503020204020204" pitchFamily="34" charset="-122"/>
                <a:cs typeface="Calibri" panose="020F0502020204030204" pitchFamily="34" charset="0"/>
              </a:rPr>
              <a:t>哌甲酯临床使用指南推荐剂量推荐</a:t>
            </a:r>
            <a:r>
              <a:rPr kumimoji="0" lang="zh-CN" altLang="en-US" sz="1100" b="1" i="0" u="none" strike="noStrike" kern="0" cap="none" spc="0" normalizeH="0" baseline="0" noProof="0" dirty="0">
                <a:ln>
                  <a:noFill/>
                </a:ln>
                <a:solidFill>
                  <a:srgbClr val="9589BA">
                    <a:lumMod val="50000"/>
                  </a:srgbClr>
                </a:solidFill>
                <a:effectLst/>
                <a:uLnTx/>
                <a:uFillTx/>
                <a:latin typeface="微软雅黑" panose="020B0503020204020204" pitchFamily="34" charset="-122"/>
                <a:ea typeface="微软雅黑" panose="020B0503020204020204" pitchFamily="34" charset="-122"/>
                <a:cs typeface="Calibri" panose="020F0502020204030204" pitchFamily="34" charset="0"/>
              </a:rPr>
              <a:t>从小剂量起始滴定到最优剂量，最佳剂量非常个体化，既要达到最好的疗效，同时不良反应最小。         目前国内现有方案难以实现个体化的剂量调整。</a:t>
            </a:r>
            <a:endParaRPr kumimoji="0" lang="en-US" altLang="zh-CN" sz="1100" b="1" i="0" u="none" strike="noStrike" kern="0" cap="none" spc="0" normalizeH="0" baseline="0" noProof="0" dirty="0">
              <a:ln>
                <a:noFill/>
              </a:ln>
              <a:solidFill>
                <a:srgbClr val="9589BA">
                  <a:lumMod val="50000"/>
                </a:srgbClr>
              </a:solidFill>
              <a:effectLst/>
              <a:uLnTx/>
              <a:uFillTx/>
              <a:latin typeface="微软雅黑" panose="020B0503020204020204" pitchFamily="34" charset="-122"/>
              <a:ea typeface="微软雅黑" panose="020B0503020204020204" pitchFamily="34" charset="-122"/>
              <a:cs typeface="Calibri" panose="020F0502020204030204" pitchFamily="34" charset="0"/>
            </a:endParaRPr>
          </a:p>
        </p:txBody>
      </p:sp>
      <p:sp>
        <p:nvSpPr>
          <p:cNvPr id="2" name="文本框 1">
            <a:extLst>
              <a:ext uri="{FF2B5EF4-FFF2-40B4-BE49-F238E27FC236}">
                <a16:creationId xmlns:a16="http://schemas.microsoft.com/office/drawing/2014/main" id="{C7A47EEA-758E-9826-802B-D22080B8601A}"/>
              </a:ext>
            </a:extLst>
          </p:cNvPr>
          <p:cNvSpPr txBox="1"/>
          <p:nvPr/>
        </p:nvSpPr>
        <p:spPr>
          <a:xfrm>
            <a:off x="3031956" y="4866501"/>
            <a:ext cx="2400631" cy="276999"/>
          </a:xfrm>
          <a:prstGeom prst="rect">
            <a:avLst/>
          </a:prstGeom>
          <a:solidFill>
            <a:schemeClr val="bg1"/>
          </a:solidFill>
        </p:spPr>
        <p:txBody>
          <a:bodyPr wrap="square" rtlCol="0">
            <a:spAutoFit/>
          </a:bodyPr>
          <a:lstStyle/>
          <a:p>
            <a:r>
              <a:rPr kumimoji="1" lang="en-US" altLang="zh-CN" sz="1200" dirty="0"/>
              <a:t>2025</a:t>
            </a:r>
            <a:r>
              <a:rPr kumimoji="1" lang="zh-CN" altLang="en-US" sz="1200" dirty="0"/>
              <a:t>国家医保药品目录调整申报</a:t>
            </a:r>
          </a:p>
        </p:txBody>
      </p:sp>
    </p:spTree>
    <p:extLst>
      <p:ext uri="{BB962C8B-B14F-4D97-AF65-F5344CB8AC3E}">
        <p14:creationId xmlns:p14="http://schemas.microsoft.com/office/powerpoint/2010/main" val="31943430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1D6F518D-5F8F-6467-965F-453DF8F4A349}"/>
              </a:ext>
            </a:extLst>
          </p:cNvPr>
          <p:cNvSpPr>
            <a:spLocks noGrp="1"/>
          </p:cNvSpPr>
          <p:nvPr>
            <p:ph type="title"/>
          </p:nvPr>
        </p:nvSpPr>
        <p:spPr>
          <a:xfrm>
            <a:off x="393221" y="216334"/>
            <a:ext cx="9177618" cy="310500"/>
          </a:xfrm>
        </p:spPr>
        <p:txBody>
          <a:bodyPr/>
          <a:lstStyle/>
          <a:p>
            <a:r>
              <a:rPr lang="zh-CN" altLang="en-US" sz="2000" dirty="0">
                <a:latin typeface="微软雅黑" panose="020B0503020204020204" pitchFamily="34" charset="-122"/>
                <a:ea typeface="微软雅黑" panose="020B0503020204020204" pitchFamily="34" charset="-122"/>
              </a:rPr>
              <a:t>盐酸哌甲酯缓释干混悬剂在美国已上市多年，安全性高、耐受性好</a:t>
            </a:r>
            <a:endParaRPr lang="en-US" altLang="zh-CN" sz="2000" dirty="0">
              <a:latin typeface="微软雅黑" panose="020B0503020204020204" pitchFamily="34" charset="-122"/>
              <a:ea typeface="微软雅黑" panose="020B0503020204020204" pitchFamily="34" charset="-122"/>
            </a:endParaRPr>
          </a:p>
        </p:txBody>
      </p:sp>
      <p:sp>
        <p:nvSpPr>
          <p:cNvPr id="6" name="Rectangle 32">
            <a:extLst>
              <a:ext uri="{FF2B5EF4-FFF2-40B4-BE49-F238E27FC236}">
                <a16:creationId xmlns:a16="http://schemas.microsoft.com/office/drawing/2014/main" id="{E24F92E1-4068-AE8C-FCDB-2CA026F529D8}"/>
              </a:ext>
            </a:extLst>
          </p:cNvPr>
          <p:cNvSpPr/>
          <p:nvPr/>
        </p:nvSpPr>
        <p:spPr bwMode="auto">
          <a:xfrm>
            <a:off x="393223" y="1164043"/>
            <a:ext cx="1614863" cy="523123"/>
          </a:xfrm>
          <a:prstGeom prst="rect">
            <a:avLst/>
          </a:prstGeom>
          <a:solidFill>
            <a:srgbClr val="00A3E0"/>
          </a:solidFill>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wrap="square" lIns="45672" tIns="45672" rIns="45672" bIns="45672" rtlCol="0">
            <a:spAutoFit/>
          </a:bodyPr>
          <a:lstStyle/>
          <a:p>
            <a:pPr hangingPunct="0">
              <a:spcBef>
                <a:spcPts val="600"/>
              </a:spcBef>
            </a:pPr>
            <a:r>
              <a:rPr lang="zh-CN" altLang="en-US" sz="1400" b="1" kern="0" dirty="0">
                <a:solidFill>
                  <a:schemeClr val="bg1"/>
                </a:solidFill>
                <a:latin typeface="微软雅黑" panose="020B0503020204020204" pitchFamily="34" charset="-122"/>
                <a:ea typeface="微软雅黑" panose="020B0503020204020204" pitchFamily="34" charset="-122"/>
                <a:cs typeface="Calibri" panose="020F0502020204030204" pitchFamily="34" charset="0"/>
              </a:rPr>
              <a:t>药品说明书收载的安全性信息</a:t>
            </a:r>
            <a:r>
              <a:rPr lang="en-US" altLang="zh-CN" sz="1400" b="1" kern="0" baseline="30000" dirty="0">
                <a:solidFill>
                  <a:schemeClr val="bg1"/>
                </a:solidFill>
                <a:latin typeface="微软雅黑" panose="020B0503020204020204" pitchFamily="34" charset="-122"/>
                <a:ea typeface="微软雅黑" panose="020B0503020204020204" pitchFamily="34" charset="-122"/>
                <a:cs typeface="Calibri" panose="020F0502020204030204" pitchFamily="34" charset="0"/>
              </a:rPr>
              <a:t>1</a:t>
            </a:r>
            <a:endParaRPr lang="en-US" altLang="en-US" sz="1400" b="1" kern="0" baseline="30000" dirty="0">
              <a:solidFill>
                <a:schemeClr val="bg1"/>
              </a:solidFill>
              <a:latin typeface="微软雅黑" panose="020B0503020204020204" pitchFamily="34" charset="-122"/>
              <a:ea typeface="微软雅黑" panose="020B0503020204020204" pitchFamily="34" charset="-122"/>
              <a:cs typeface="Calibri" panose="020F0502020204030204" pitchFamily="34" charset="0"/>
            </a:endParaRPr>
          </a:p>
        </p:txBody>
      </p:sp>
      <p:sp>
        <p:nvSpPr>
          <p:cNvPr id="7" name="Rectangle 32">
            <a:extLst>
              <a:ext uri="{FF2B5EF4-FFF2-40B4-BE49-F238E27FC236}">
                <a16:creationId xmlns:a16="http://schemas.microsoft.com/office/drawing/2014/main" id="{3DCFCF25-A3EE-5E28-A4AA-FC37D78CC68E}"/>
              </a:ext>
            </a:extLst>
          </p:cNvPr>
          <p:cNvSpPr/>
          <p:nvPr/>
        </p:nvSpPr>
        <p:spPr bwMode="auto">
          <a:xfrm>
            <a:off x="393221" y="2861598"/>
            <a:ext cx="1614863" cy="523123"/>
          </a:xfrm>
          <a:prstGeom prst="rect">
            <a:avLst/>
          </a:prstGeom>
          <a:solidFill>
            <a:srgbClr val="00A3E0"/>
          </a:solidFill>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wrap="square" lIns="45672" tIns="45672" rIns="45672" bIns="45672" rtlCol="0">
            <a:spAutoFit/>
          </a:bodyPr>
          <a:lstStyle/>
          <a:p>
            <a:pPr hangingPunct="0">
              <a:spcBef>
                <a:spcPts val="600"/>
              </a:spcBef>
            </a:pPr>
            <a:r>
              <a:rPr lang="zh-CN" altLang="en-US" sz="1400" b="1" kern="0" dirty="0">
                <a:solidFill>
                  <a:schemeClr val="bg1"/>
                </a:solidFill>
                <a:latin typeface="微软雅黑" panose="020B0503020204020204" pitchFamily="34" charset="-122"/>
                <a:ea typeface="微软雅黑" panose="020B0503020204020204" pitchFamily="34" charset="-122"/>
                <a:cs typeface="Calibri" panose="020F0502020204030204" pitchFamily="34" charset="0"/>
              </a:rPr>
              <a:t>国内外不良反应</a:t>
            </a:r>
            <a:br>
              <a:rPr lang="en-US" altLang="zh-CN" sz="1400" b="1" kern="0" dirty="0">
                <a:solidFill>
                  <a:schemeClr val="bg1"/>
                </a:solidFill>
                <a:latin typeface="微软雅黑" panose="020B0503020204020204" pitchFamily="34" charset="-122"/>
                <a:ea typeface="微软雅黑" panose="020B0503020204020204" pitchFamily="34" charset="-122"/>
                <a:cs typeface="Calibri" panose="020F0502020204030204" pitchFamily="34" charset="0"/>
              </a:rPr>
            </a:br>
            <a:r>
              <a:rPr lang="zh-CN" altLang="en-US" sz="1400" b="1" kern="0" dirty="0">
                <a:solidFill>
                  <a:schemeClr val="bg1"/>
                </a:solidFill>
                <a:latin typeface="微软雅黑" panose="020B0503020204020204" pitchFamily="34" charset="-122"/>
                <a:ea typeface="微软雅黑" panose="020B0503020204020204" pitchFamily="34" charset="-122"/>
                <a:cs typeface="Calibri" panose="020F0502020204030204" pitchFamily="34" charset="0"/>
              </a:rPr>
              <a:t>发生情况</a:t>
            </a:r>
          </a:p>
        </p:txBody>
      </p:sp>
      <p:sp>
        <p:nvSpPr>
          <p:cNvPr id="8" name="Rectangle 32">
            <a:extLst>
              <a:ext uri="{FF2B5EF4-FFF2-40B4-BE49-F238E27FC236}">
                <a16:creationId xmlns:a16="http://schemas.microsoft.com/office/drawing/2014/main" id="{4FA2E5F2-0038-67C5-88B4-9E21BFF64242}"/>
              </a:ext>
            </a:extLst>
          </p:cNvPr>
          <p:cNvSpPr/>
          <p:nvPr/>
        </p:nvSpPr>
        <p:spPr bwMode="auto">
          <a:xfrm>
            <a:off x="393223" y="3837210"/>
            <a:ext cx="1614863" cy="523123"/>
          </a:xfrm>
          <a:prstGeom prst="rect">
            <a:avLst/>
          </a:prstGeom>
          <a:solidFill>
            <a:srgbClr val="00A3E0"/>
          </a:solidFill>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wrap="square" lIns="45672" tIns="45672" rIns="45672" bIns="45672" rtlCol="0">
            <a:spAutoFit/>
          </a:bodyPr>
          <a:lstStyle/>
          <a:p>
            <a:pPr hangingPunct="0">
              <a:spcBef>
                <a:spcPts val="600"/>
              </a:spcBef>
            </a:pPr>
            <a:r>
              <a:rPr lang="zh-CN" altLang="en-US" sz="1400" b="1" kern="0" dirty="0">
                <a:solidFill>
                  <a:schemeClr val="bg1"/>
                </a:solidFill>
                <a:latin typeface="微软雅黑" panose="020B0503020204020204" pitchFamily="34" charset="-122"/>
                <a:ea typeface="微软雅黑" panose="020B0503020204020204" pitchFamily="34" charset="-122"/>
                <a:cs typeface="Calibri" panose="020F0502020204030204" pitchFamily="34" charset="0"/>
              </a:rPr>
              <a:t>与目录内同类药品安全性方面的比较</a:t>
            </a:r>
          </a:p>
        </p:txBody>
      </p:sp>
      <p:sp>
        <p:nvSpPr>
          <p:cNvPr id="10" name="灯片编号占位符 1">
            <a:extLst>
              <a:ext uri="{FF2B5EF4-FFF2-40B4-BE49-F238E27FC236}">
                <a16:creationId xmlns:a16="http://schemas.microsoft.com/office/drawing/2014/main" id="{58A3DF29-5A9D-9017-99F6-3C6CAB98CF70}"/>
              </a:ext>
            </a:extLst>
          </p:cNvPr>
          <p:cNvSpPr txBox="1">
            <a:spLocks/>
          </p:cNvSpPr>
          <p:nvPr/>
        </p:nvSpPr>
        <p:spPr>
          <a:xfrm>
            <a:off x="149478" y="4922811"/>
            <a:ext cx="396000" cy="162000"/>
          </a:xfrm>
          <a:prstGeom prst="rect">
            <a:avLst/>
          </a:prstGeom>
        </p:spPr>
        <p:txBody>
          <a:bodyPr vert="horz" lIns="0" tIns="0" rIns="0" bIns="0" rtlCol="0" anchor="t" anchorCtr="0"/>
          <a:lstStyle>
            <a:defPPr>
              <a:defRPr lang="en-US"/>
            </a:defPPr>
            <a:lvl1pPr marL="0" algn="l" defTabSz="457200" rtl="0" eaLnBrk="1" latinLnBrk="0" hangingPunct="1">
              <a:defRPr sz="799" b="1"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C4F54F3-C349-4609-AFEE-01462D5C7942}" type="slidenum">
              <a:rPr lang="en-GB" smtClean="0">
                <a:solidFill>
                  <a:srgbClr val="000000"/>
                </a:solidFill>
              </a:rPr>
              <a:pPr/>
              <a:t>5</a:t>
            </a:fld>
            <a:endParaRPr lang="en-GB" dirty="0">
              <a:solidFill>
                <a:srgbClr val="000000"/>
              </a:solidFill>
            </a:endParaRPr>
          </a:p>
        </p:txBody>
      </p:sp>
      <p:sp>
        <p:nvSpPr>
          <p:cNvPr id="2" name="Rounded Rectangle 47">
            <a:extLst>
              <a:ext uri="{FF2B5EF4-FFF2-40B4-BE49-F238E27FC236}">
                <a16:creationId xmlns:a16="http://schemas.microsoft.com/office/drawing/2014/main" id="{35EB86F5-E567-516C-AAE5-AC6B18C131FB}"/>
              </a:ext>
            </a:extLst>
          </p:cNvPr>
          <p:cNvSpPr/>
          <p:nvPr/>
        </p:nvSpPr>
        <p:spPr>
          <a:xfrm>
            <a:off x="2161790" y="2861598"/>
            <a:ext cx="6439993" cy="523123"/>
          </a:xfrm>
          <a:prstGeom prst="roundRect">
            <a:avLst>
              <a:gd name="adj" fmla="val 2914"/>
            </a:avLst>
          </a:prstGeom>
          <a:noFill/>
          <a:ln w="19050" cap="flat" cmpd="sng" algn="ctr">
            <a:solidFill>
              <a:srgbClr val="002F5F"/>
            </a:solidFill>
            <a:prstDash val="sysDash"/>
          </a:ln>
          <a:effectLst/>
        </p:spPr>
        <p:txBody>
          <a:bodyPr anchor="ctr"/>
          <a:lstStyle/>
          <a:p>
            <a:pPr algn="ctr" defTabSz="914400">
              <a:defRPr/>
            </a:pPr>
            <a:endParaRPr lang="en-US" sz="2000" kern="0" dirty="0">
              <a:solidFill>
                <a:srgbClr val="FFFFFF"/>
              </a:solidFill>
              <a:ea typeface="楷体"/>
              <a:cs typeface="Calibri" panose="020F0502020204030204" pitchFamily="34" charset="0"/>
            </a:endParaRPr>
          </a:p>
        </p:txBody>
      </p:sp>
      <p:sp>
        <p:nvSpPr>
          <p:cNvPr id="3" name="文本框 2">
            <a:extLst>
              <a:ext uri="{FF2B5EF4-FFF2-40B4-BE49-F238E27FC236}">
                <a16:creationId xmlns:a16="http://schemas.microsoft.com/office/drawing/2014/main" id="{E4E4FBBD-623A-FCD2-C24E-44DE54347FD2}"/>
              </a:ext>
            </a:extLst>
          </p:cNvPr>
          <p:cNvSpPr txBox="1"/>
          <p:nvPr/>
        </p:nvSpPr>
        <p:spPr>
          <a:xfrm>
            <a:off x="2161788" y="2931299"/>
            <a:ext cx="6439991" cy="463717"/>
          </a:xfrm>
          <a:prstGeom prst="rect">
            <a:avLst/>
          </a:prstGeom>
          <a:noFill/>
        </p:spPr>
        <p:txBody>
          <a:bodyPr wrap="square">
            <a:spAutoFit/>
          </a:bodyPr>
          <a:lstStyle/>
          <a:p>
            <a:pPr marL="171450" indent="-171450">
              <a:lnSpc>
                <a:spcPct val="120000"/>
              </a:lnSpc>
              <a:buFont typeface="Arial" panose="020B0604020202020204" pitchFamily="34" charset="0"/>
              <a:buChar char="•"/>
            </a:pPr>
            <a:r>
              <a:rPr lang="zh-CN" altLang="en-US" sz="1050" dirty="0">
                <a:solidFill>
                  <a:srgbClr val="002060"/>
                </a:solidFill>
                <a:latin typeface="微软雅黑" panose="020B0503020204020204" pitchFamily="34" charset="-122"/>
                <a:ea typeface="微软雅黑" panose="020B0503020204020204" pitchFamily="34" charset="-122"/>
              </a:rPr>
              <a:t>盐酸哌甲酯缓释干混悬剂已于</a:t>
            </a:r>
            <a:r>
              <a:rPr lang="en-US" altLang="zh-CN" sz="1050" b="1" dirty="0">
                <a:solidFill>
                  <a:srgbClr val="002060"/>
                </a:solidFill>
                <a:latin typeface="微软雅黑" panose="020B0503020204020204" pitchFamily="34" charset="-122"/>
                <a:ea typeface="微软雅黑" panose="020B0503020204020204" pitchFamily="34" charset="-122"/>
              </a:rPr>
              <a:t>2012</a:t>
            </a:r>
            <a:r>
              <a:rPr lang="zh-CN" altLang="en-US" sz="1050" b="1" dirty="0">
                <a:solidFill>
                  <a:srgbClr val="002060"/>
                </a:solidFill>
                <a:latin typeface="微软雅黑" panose="020B0503020204020204" pitchFamily="34" charset="-122"/>
                <a:ea typeface="微软雅黑" panose="020B0503020204020204" pitchFamily="34" charset="-122"/>
              </a:rPr>
              <a:t>年在美国上市</a:t>
            </a:r>
            <a:r>
              <a:rPr lang="zh-CN" altLang="en-US" sz="1050" dirty="0">
                <a:solidFill>
                  <a:srgbClr val="002060"/>
                </a:solidFill>
                <a:latin typeface="微软雅黑" panose="020B0503020204020204" pitchFamily="34" charset="-122"/>
                <a:ea typeface="微软雅黑" panose="020B0503020204020204" pitchFamily="34" charset="-122"/>
              </a:rPr>
              <a:t>，有多年临床使用经验，</a:t>
            </a:r>
            <a:r>
              <a:rPr lang="zh-CN" altLang="en-US" sz="1050" b="1" dirty="0">
                <a:solidFill>
                  <a:srgbClr val="002060"/>
                </a:solidFill>
                <a:latin typeface="微软雅黑" panose="020B0503020204020204" pitchFamily="34" charset="-122"/>
                <a:ea typeface="微软雅黑" panose="020B0503020204020204" pitchFamily="34" charset="-122"/>
              </a:rPr>
              <a:t>无重大不良反应（无因不良反应导致停药事件的发生），安全性明确</a:t>
            </a:r>
          </a:p>
        </p:txBody>
      </p:sp>
      <p:sp>
        <p:nvSpPr>
          <p:cNvPr id="9" name="Rounded Rectangle 47">
            <a:extLst>
              <a:ext uri="{FF2B5EF4-FFF2-40B4-BE49-F238E27FC236}">
                <a16:creationId xmlns:a16="http://schemas.microsoft.com/office/drawing/2014/main" id="{B4CB017E-A9FC-E712-EA78-9232C3A99D67}"/>
              </a:ext>
            </a:extLst>
          </p:cNvPr>
          <p:cNvSpPr/>
          <p:nvPr/>
        </p:nvSpPr>
        <p:spPr>
          <a:xfrm>
            <a:off x="2194585" y="3837209"/>
            <a:ext cx="6407198" cy="523123"/>
          </a:xfrm>
          <a:prstGeom prst="roundRect">
            <a:avLst>
              <a:gd name="adj" fmla="val 2914"/>
            </a:avLst>
          </a:prstGeom>
          <a:noFill/>
          <a:ln w="19050" cap="flat" cmpd="sng" algn="ctr">
            <a:solidFill>
              <a:srgbClr val="002F5F"/>
            </a:solidFill>
            <a:prstDash val="sysDash"/>
          </a:ln>
          <a:effectLst/>
        </p:spPr>
        <p:txBody>
          <a:bodyPr anchor="ctr"/>
          <a:lstStyle/>
          <a:p>
            <a:pPr algn="ctr" defTabSz="914400">
              <a:defRPr/>
            </a:pPr>
            <a:endParaRPr lang="en-US" sz="2000" kern="0" dirty="0">
              <a:solidFill>
                <a:srgbClr val="FFFFFF"/>
              </a:solidFill>
              <a:ea typeface="楷体"/>
              <a:cs typeface="Calibri" panose="020F0502020204030204" pitchFamily="34" charset="0"/>
            </a:endParaRPr>
          </a:p>
        </p:txBody>
      </p:sp>
      <p:sp>
        <p:nvSpPr>
          <p:cNvPr id="11" name="文本框 10">
            <a:extLst>
              <a:ext uri="{FF2B5EF4-FFF2-40B4-BE49-F238E27FC236}">
                <a16:creationId xmlns:a16="http://schemas.microsoft.com/office/drawing/2014/main" id="{93FB08AA-E2DB-13EE-C2EE-EBD450294E1A}"/>
              </a:ext>
            </a:extLst>
          </p:cNvPr>
          <p:cNvSpPr txBox="1"/>
          <p:nvPr/>
        </p:nvSpPr>
        <p:spPr>
          <a:xfrm>
            <a:off x="2161793" y="3847193"/>
            <a:ext cx="5911438" cy="463717"/>
          </a:xfrm>
          <a:prstGeom prst="rect">
            <a:avLst/>
          </a:prstGeom>
          <a:noFill/>
        </p:spPr>
        <p:txBody>
          <a:bodyPr wrap="square">
            <a:spAutoFit/>
          </a:bodyPr>
          <a:lstStyle/>
          <a:p>
            <a:pPr marL="171450" indent="-171450">
              <a:lnSpc>
                <a:spcPct val="120000"/>
              </a:lnSpc>
              <a:buFont typeface="Arial" panose="020B0604020202020204" pitchFamily="34" charset="0"/>
              <a:buChar char="•"/>
            </a:pPr>
            <a:r>
              <a:rPr lang="zh-CN" altLang="en-US" sz="1050" dirty="0">
                <a:solidFill>
                  <a:srgbClr val="002060"/>
                </a:solidFill>
                <a:latin typeface="微软雅黑" panose="020B0503020204020204" pitchFamily="34" charset="-122"/>
                <a:ea typeface="微软雅黑" panose="020B0503020204020204" pitchFamily="34" charset="-122"/>
              </a:rPr>
              <a:t>与同在目录内的专注达相比，本品</a:t>
            </a:r>
            <a:r>
              <a:rPr lang="zh-CN" altLang="en-US" sz="1050" b="1" dirty="0">
                <a:solidFill>
                  <a:srgbClr val="002060"/>
                </a:solidFill>
                <a:latin typeface="微软雅黑" panose="020B0503020204020204" pitchFamily="34" charset="-122"/>
                <a:ea typeface="微软雅黑" panose="020B0503020204020204" pitchFamily="34" charset="-122"/>
              </a:rPr>
              <a:t>没有胃肠道梗阻的风险</a:t>
            </a:r>
            <a:r>
              <a:rPr lang="zh-CN" altLang="en-US" sz="1050" dirty="0">
                <a:solidFill>
                  <a:srgbClr val="002060"/>
                </a:solidFill>
                <a:latin typeface="微软雅黑" panose="020B0503020204020204" pitchFamily="34" charset="-122"/>
                <a:ea typeface="微软雅黑" panose="020B0503020204020204" pitchFamily="34" charset="-122"/>
              </a:rPr>
              <a:t>，而专注达由于制剂技术的限制，有胃肠道狭窄患者发生梗阻性症状的报道。</a:t>
            </a:r>
          </a:p>
        </p:txBody>
      </p:sp>
      <p:sp>
        <p:nvSpPr>
          <p:cNvPr id="12" name="Rounded Rectangle 47">
            <a:extLst>
              <a:ext uri="{FF2B5EF4-FFF2-40B4-BE49-F238E27FC236}">
                <a16:creationId xmlns:a16="http://schemas.microsoft.com/office/drawing/2014/main" id="{09F36369-5A68-EC80-65DF-8EFF4F23B5C7}"/>
              </a:ext>
            </a:extLst>
          </p:cNvPr>
          <p:cNvSpPr/>
          <p:nvPr/>
        </p:nvSpPr>
        <p:spPr>
          <a:xfrm>
            <a:off x="2161789" y="1064448"/>
            <a:ext cx="6439993" cy="1344662"/>
          </a:xfrm>
          <a:prstGeom prst="roundRect">
            <a:avLst>
              <a:gd name="adj" fmla="val 2914"/>
            </a:avLst>
          </a:prstGeom>
          <a:noFill/>
          <a:ln w="19050" cap="flat" cmpd="sng" algn="ctr">
            <a:solidFill>
              <a:srgbClr val="002F5F"/>
            </a:solidFill>
            <a:prstDash val="sysDash"/>
          </a:ln>
          <a:effectLst/>
        </p:spPr>
        <p:txBody>
          <a:bodyPr anchor="ctr"/>
          <a:lstStyle/>
          <a:p>
            <a:pPr algn="ctr" defTabSz="914400">
              <a:defRPr/>
            </a:pPr>
            <a:endParaRPr lang="en-US" sz="2000" kern="0" dirty="0">
              <a:solidFill>
                <a:srgbClr val="FFFFFF"/>
              </a:solidFill>
              <a:ea typeface="楷体"/>
              <a:cs typeface="Calibri" panose="020F0502020204030204" pitchFamily="34" charset="0"/>
            </a:endParaRPr>
          </a:p>
        </p:txBody>
      </p:sp>
      <p:sp>
        <p:nvSpPr>
          <p:cNvPr id="15" name="文本框 14">
            <a:extLst>
              <a:ext uri="{FF2B5EF4-FFF2-40B4-BE49-F238E27FC236}">
                <a16:creationId xmlns:a16="http://schemas.microsoft.com/office/drawing/2014/main" id="{3BC2DD4E-3A86-DC1A-E958-F10E034A16E0}"/>
              </a:ext>
            </a:extLst>
          </p:cNvPr>
          <p:cNvSpPr txBox="1"/>
          <p:nvPr/>
        </p:nvSpPr>
        <p:spPr>
          <a:xfrm>
            <a:off x="2161786" y="1105837"/>
            <a:ext cx="6439993" cy="1261884"/>
          </a:xfrm>
          <a:prstGeom prst="rect">
            <a:avLst/>
          </a:prstGeom>
          <a:noFill/>
        </p:spPr>
        <p:txBody>
          <a:bodyPr wrap="square" rtlCol="0">
            <a:spAutoFit/>
          </a:bodyPr>
          <a:lstStyle/>
          <a:p>
            <a:pPr marL="171450" indent="-171450">
              <a:spcBef>
                <a:spcPts val="600"/>
              </a:spcBef>
              <a:buFont typeface="Arial" panose="020B0604020202020204" pitchFamily="34" charset="0"/>
              <a:buChar char="•"/>
            </a:pPr>
            <a:r>
              <a:rPr lang="zh-CN" altLang="en-US" sz="1050" dirty="0">
                <a:solidFill>
                  <a:srgbClr val="002060"/>
                </a:solidFill>
                <a:latin typeface="微软雅黑" panose="020B0503020204020204" pitchFamily="34" charset="-122"/>
                <a:ea typeface="微软雅黑" panose="020B0503020204020204" pitchFamily="34" charset="-122"/>
              </a:rPr>
              <a:t>临床试验中发生率≥</a:t>
            </a:r>
            <a:r>
              <a:rPr lang="en-US" altLang="zh-CN" sz="1050" dirty="0">
                <a:solidFill>
                  <a:srgbClr val="002060"/>
                </a:solidFill>
                <a:latin typeface="微软雅黑" panose="020B0503020204020204" pitchFamily="34" charset="-122"/>
                <a:ea typeface="微软雅黑" panose="020B0503020204020204" pitchFamily="34" charset="-122"/>
              </a:rPr>
              <a:t>2%</a:t>
            </a:r>
            <a:r>
              <a:rPr lang="zh-CN" altLang="en-US" sz="1050" dirty="0">
                <a:solidFill>
                  <a:srgbClr val="002060"/>
                </a:solidFill>
                <a:latin typeface="微软雅黑" panose="020B0503020204020204" pitchFamily="34" charset="-122"/>
                <a:ea typeface="微软雅黑" panose="020B0503020204020204" pitchFamily="34" charset="-122"/>
              </a:rPr>
              <a:t>且大于安慰剂组的常见不良反应：情绪波动、表皮脱落、入睡困难、抽动、食欲减退、呕吐、晕动病、眼痛、皮疹</a:t>
            </a:r>
            <a:endParaRPr lang="en-US" altLang="zh-CN" sz="1050" dirty="0">
              <a:solidFill>
                <a:srgbClr val="002060"/>
              </a:solidFill>
              <a:latin typeface="微软雅黑" panose="020B0503020204020204" pitchFamily="34" charset="-122"/>
              <a:ea typeface="微软雅黑" panose="020B0503020204020204" pitchFamily="34" charset="-122"/>
            </a:endParaRPr>
          </a:p>
          <a:p>
            <a:pPr marL="171450" indent="-171450">
              <a:spcBef>
                <a:spcPts val="600"/>
              </a:spcBef>
              <a:buFont typeface="Arial" panose="020B0604020202020204" pitchFamily="34" charset="0"/>
              <a:buChar char="•"/>
            </a:pPr>
            <a:r>
              <a:rPr lang="zh-CN" altLang="en-US" sz="1050" dirty="0">
                <a:solidFill>
                  <a:srgbClr val="002060"/>
                </a:solidFill>
                <a:latin typeface="微软雅黑" panose="020B0503020204020204" pitchFamily="34" charset="-122"/>
                <a:ea typeface="微软雅黑" panose="020B0503020204020204" pitchFamily="34" charset="-122"/>
              </a:rPr>
              <a:t>用药禁忌：对哌甲酯或本品其他成分过敏；在单胺氧化酶抑制剂治疗期间及在单胺氧化酶抑制剂终止治疗后</a:t>
            </a:r>
            <a:r>
              <a:rPr lang="en-US" altLang="zh-CN" sz="1050" dirty="0">
                <a:solidFill>
                  <a:srgbClr val="002060"/>
                </a:solidFill>
                <a:latin typeface="微软雅黑" panose="020B0503020204020204" pitchFamily="34" charset="-122"/>
                <a:ea typeface="微软雅黑" panose="020B0503020204020204" pitchFamily="34" charset="-122"/>
              </a:rPr>
              <a:t>14</a:t>
            </a:r>
            <a:r>
              <a:rPr lang="zh-CN" altLang="en-US" sz="1050" dirty="0">
                <a:solidFill>
                  <a:srgbClr val="002060"/>
                </a:solidFill>
                <a:latin typeface="微软雅黑" panose="020B0503020204020204" pitchFamily="34" charset="-122"/>
                <a:ea typeface="微软雅黑" panose="020B0503020204020204" pitchFamily="34" charset="-122"/>
              </a:rPr>
              <a:t>天内禁忌使用本品</a:t>
            </a:r>
            <a:endParaRPr lang="en-US" altLang="zh-CN" sz="1050" dirty="0">
              <a:solidFill>
                <a:srgbClr val="002060"/>
              </a:solidFill>
              <a:latin typeface="微软雅黑" panose="020B0503020204020204" pitchFamily="34" charset="-122"/>
              <a:ea typeface="微软雅黑" panose="020B0503020204020204" pitchFamily="34" charset="-122"/>
            </a:endParaRPr>
          </a:p>
          <a:p>
            <a:pPr marL="171450" indent="-171450">
              <a:spcBef>
                <a:spcPts val="600"/>
              </a:spcBef>
              <a:buFont typeface="Arial" panose="020B0604020202020204" pitchFamily="34" charset="0"/>
              <a:buChar char="•"/>
            </a:pPr>
            <a:r>
              <a:rPr lang="zh-CN" altLang="en-US" sz="1050" dirty="0">
                <a:solidFill>
                  <a:srgbClr val="002060"/>
                </a:solidFill>
                <a:latin typeface="微软雅黑" panose="020B0503020204020204" pitchFamily="34" charset="-122"/>
                <a:ea typeface="微软雅黑" panose="020B0503020204020204" pitchFamily="34" charset="-122"/>
              </a:rPr>
              <a:t>注意事项：</a:t>
            </a:r>
            <a:r>
              <a:rPr lang="en-US" altLang="zh-CN" sz="1050" dirty="0">
                <a:solidFill>
                  <a:srgbClr val="002060"/>
                </a:solidFill>
                <a:latin typeface="微软雅黑" panose="020B0503020204020204" pitchFamily="34" charset="-122"/>
                <a:ea typeface="微软雅黑" panose="020B0503020204020204" pitchFamily="34" charset="-122"/>
              </a:rPr>
              <a:t>1.</a:t>
            </a:r>
            <a:r>
              <a:rPr lang="zh-CN" altLang="en-US" sz="1050" dirty="0">
                <a:solidFill>
                  <a:srgbClr val="002060"/>
                </a:solidFill>
                <a:latin typeface="微软雅黑" panose="020B0503020204020204" pitchFamily="34" charset="-122"/>
                <a:ea typeface="微软雅黑" panose="020B0503020204020204" pitchFamily="34" charset="-122"/>
              </a:rPr>
              <a:t>滥用和依赖可能；</a:t>
            </a:r>
            <a:r>
              <a:rPr lang="en-US" altLang="zh-CN" sz="1050" dirty="0">
                <a:solidFill>
                  <a:srgbClr val="002060"/>
                </a:solidFill>
                <a:latin typeface="微软雅黑" panose="020B0503020204020204" pitchFamily="34" charset="-122"/>
                <a:ea typeface="微软雅黑" panose="020B0503020204020204" pitchFamily="34" charset="-122"/>
              </a:rPr>
              <a:t>2.</a:t>
            </a:r>
            <a:r>
              <a:rPr lang="zh-CN" altLang="en-US" sz="1050" dirty="0">
                <a:solidFill>
                  <a:srgbClr val="002060"/>
                </a:solidFill>
                <a:latin typeface="微软雅黑" panose="020B0503020204020204" pitchFamily="34" charset="-122"/>
                <a:ea typeface="微软雅黑" panose="020B0503020204020204" pitchFamily="34" charset="-122"/>
              </a:rPr>
              <a:t>严重心血管反应；</a:t>
            </a:r>
            <a:r>
              <a:rPr lang="en-US" altLang="zh-CN" sz="1050" dirty="0">
                <a:solidFill>
                  <a:srgbClr val="002060"/>
                </a:solidFill>
                <a:latin typeface="微软雅黑" panose="020B0503020204020204" pitchFamily="34" charset="-122"/>
                <a:ea typeface="微软雅黑" panose="020B0503020204020204" pitchFamily="34" charset="-122"/>
              </a:rPr>
              <a:t>3.</a:t>
            </a:r>
            <a:r>
              <a:rPr lang="zh-CN" altLang="en-US" sz="1050" dirty="0">
                <a:solidFill>
                  <a:srgbClr val="002060"/>
                </a:solidFill>
                <a:latin typeface="微软雅黑" panose="020B0503020204020204" pitchFamily="34" charset="-122"/>
                <a:ea typeface="微软雅黑" panose="020B0503020204020204" pitchFamily="34" charset="-122"/>
              </a:rPr>
              <a:t>血压和心率升高；</a:t>
            </a:r>
            <a:r>
              <a:rPr lang="en-US" altLang="zh-CN" sz="1050" dirty="0">
                <a:solidFill>
                  <a:srgbClr val="002060"/>
                </a:solidFill>
                <a:latin typeface="微软雅黑" panose="020B0503020204020204" pitchFamily="34" charset="-122"/>
                <a:ea typeface="微软雅黑" panose="020B0503020204020204" pitchFamily="34" charset="-122"/>
              </a:rPr>
              <a:t>4.</a:t>
            </a:r>
            <a:r>
              <a:rPr lang="zh-CN" altLang="en-US" sz="1050" dirty="0">
                <a:solidFill>
                  <a:srgbClr val="002060"/>
                </a:solidFill>
                <a:latin typeface="微软雅黑" panose="020B0503020204020204" pitchFamily="34" charset="-122"/>
                <a:ea typeface="微软雅黑" panose="020B0503020204020204" pitchFamily="34" charset="-122"/>
              </a:rPr>
              <a:t>精神病类不良反应；</a:t>
            </a:r>
            <a:r>
              <a:rPr lang="en-US" altLang="zh-CN" sz="1050" dirty="0">
                <a:solidFill>
                  <a:srgbClr val="002060"/>
                </a:solidFill>
                <a:latin typeface="微软雅黑" panose="020B0503020204020204" pitchFamily="34" charset="-122"/>
                <a:ea typeface="微软雅黑" panose="020B0503020204020204" pitchFamily="34" charset="-122"/>
              </a:rPr>
              <a:t>5.</a:t>
            </a:r>
            <a:r>
              <a:rPr lang="zh-CN" altLang="en-US" sz="1050" dirty="0">
                <a:solidFill>
                  <a:srgbClr val="002060"/>
                </a:solidFill>
                <a:latin typeface="微软雅黑" panose="020B0503020204020204" pitchFamily="34" charset="-122"/>
                <a:ea typeface="微软雅黑" panose="020B0503020204020204" pitchFamily="34" charset="-122"/>
              </a:rPr>
              <a:t>阴茎异常勃起；</a:t>
            </a:r>
            <a:r>
              <a:rPr lang="en-US" altLang="zh-CN" sz="1050" dirty="0">
                <a:solidFill>
                  <a:srgbClr val="002060"/>
                </a:solidFill>
                <a:latin typeface="微软雅黑" panose="020B0503020204020204" pitchFamily="34" charset="-122"/>
                <a:ea typeface="微软雅黑" panose="020B0503020204020204" pitchFamily="34" charset="-122"/>
              </a:rPr>
              <a:t>6.</a:t>
            </a:r>
            <a:r>
              <a:rPr lang="zh-CN" altLang="en-US" sz="1050" dirty="0">
                <a:solidFill>
                  <a:srgbClr val="002060"/>
                </a:solidFill>
                <a:latin typeface="微软雅黑" panose="020B0503020204020204" pitchFamily="34" charset="-122"/>
                <a:ea typeface="微软雅黑" panose="020B0503020204020204" pitchFamily="34" charset="-122"/>
              </a:rPr>
              <a:t>周围血管病变，包括雷诺现象；</a:t>
            </a:r>
            <a:r>
              <a:rPr lang="en-US" altLang="zh-CN" sz="1050" dirty="0">
                <a:solidFill>
                  <a:srgbClr val="002060"/>
                </a:solidFill>
                <a:latin typeface="微软雅黑" panose="020B0503020204020204" pitchFamily="34" charset="-122"/>
                <a:ea typeface="微软雅黑" panose="020B0503020204020204" pitchFamily="34" charset="-122"/>
              </a:rPr>
              <a:t>7.</a:t>
            </a:r>
            <a:r>
              <a:rPr lang="zh-CN" altLang="en-US" sz="1050" dirty="0">
                <a:solidFill>
                  <a:srgbClr val="002060"/>
                </a:solidFill>
                <a:latin typeface="微软雅黑" panose="020B0503020204020204" pitchFamily="34" charset="-122"/>
                <a:ea typeface="微软雅黑" panose="020B0503020204020204" pitchFamily="34" charset="-122"/>
              </a:rPr>
              <a:t>长期生长抑制；</a:t>
            </a:r>
            <a:r>
              <a:rPr lang="en-US" altLang="zh-CN" sz="1050" dirty="0">
                <a:solidFill>
                  <a:srgbClr val="002060"/>
                </a:solidFill>
                <a:latin typeface="微软雅黑" panose="020B0503020204020204" pitchFamily="34" charset="-122"/>
                <a:ea typeface="微软雅黑" panose="020B0503020204020204" pitchFamily="34" charset="-122"/>
              </a:rPr>
              <a:t>8.</a:t>
            </a:r>
            <a:r>
              <a:rPr lang="zh-CN" altLang="en-US" sz="1050" dirty="0">
                <a:solidFill>
                  <a:srgbClr val="002060"/>
                </a:solidFill>
                <a:latin typeface="微软雅黑" panose="020B0503020204020204" pitchFamily="34" charset="-122"/>
                <a:ea typeface="微软雅黑" panose="020B0503020204020204" pitchFamily="34" charset="-122"/>
              </a:rPr>
              <a:t>运动员慎用</a:t>
            </a:r>
          </a:p>
        </p:txBody>
      </p:sp>
      <p:sp>
        <p:nvSpPr>
          <p:cNvPr id="5" name="文本框 4">
            <a:extLst>
              <a:ext uri="{FF2B5EF4-FFF2-40B4-BE49-F238E27FC236}">
                <a16:creationId xmlns:a16="http://schemas.microsoft.com/office/drawing/2014/main" id="{DF9DB0F5-BBB1-DB6F-ECF8-0466A1563BB3}"/>
              </a:ext>
            </a:extLst>
          </p:cNvPr>
          <p:cNvSpPr txBox="1"/>
          <p:nvPr/>
        </p:nvSpPr>
        <p:spPr>
          <a:xfrm>
            <a:off x="5516322" y="4770449"/>
            <a:ext cx="3258625" cy="175433"/>
          </a:xfrm>
          <a:prstGeom prst="rect">
            <a:avLst/>
          </a:prstGeom>
          <a:noFill/>
        </p:spPr>
        <p:txBody>
          <a:bodyPr wrap="square">
            <a:spAutoFit/>
          </a:bodyPr>
          <a:lstStyle/>
          <a:p>
            <a:pPr marL="228600" indent="-228600">
              <a:lnSpc>
                <a:spcPct val="90000"/>
              </a:lnSpc>
              <a:buFontTx/>
              <a:buAutoNum type="arabicPeriod"/>
            </a:pPr>
            <a:r>
              <a:rPr lang="zh-CN" altLang="en-US" sz="600" kern="100" dirty="0">
                <a:latin typeface="微软雅黑" panose="020B0503020204020204" pitchFamily="34" charset="-122"/>
                <a:ea typeface="微软雅黑" panose="020B0503020204020204" pitchFamily="34" charset="-122"/>
                <a:cs typeface="Times New Roman" panose="02020603050405020304" pitchFamily="18" charset="0"/>
              </a:rPr>
              <a:t>盐酸哌甲酯缓释干混悬剂说明书</a:t>
            </a:r>
            <a:endParaRPr lang="en-US" altLang="zh-CN" sz="6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3" name="矩形 12">
            <a:extLst>
              <a:ext uri="{FF2B5EF4-FFF2-40B4-BE49-F238E27FC236}">
                <a16:creationId xmlns:a16="http://schemas.microsoft.com/office/drawing/2014/main" id="{C2C18062-028C-FF4A-81BA-030E671937A0}"/>
              </a:ext>
            </a:extLst>
          </p:cNvPr>
          <p:cNvSpPr/>
          <p:nvPr/>
        </p:nvSpPr>
        <p:spPr>
          <a:xfrm>
            <a:off x="7566660" y="0"/>
            <a:ext cx="1577340" cy="266700"/>
          </a:xfrm>
          <a:prstGeom prst="rect">
            <a:avLst/>
          </a:prstGeom>
          <a:solidFill>
            <a:schemeClr val="accent5">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sz="1400" dirty="0">
                <a:latin typeface="微软雅黑" panose="020B0503020204020204" pitchFamily="34" charset="-122"/>
                <a:ea typeface="微软雅黑" panose="020B0503020204020204" pitchFamily="34" charset="-122"/>
              </a:rPr>
              <a:t>安全性</a:t>
            </a:r>
          </a:p>
        </p:txBody>
      </p:sp>
      <p:sp>
        <p:nvSpPr>
          <p:cNvPr id="14" name="文本框 13">
            <a:extLst>
              <a:ext uri="{FF2B5EF4-FFF2-40B4-BE49-F238E27FC236}">
                <a16:creationId xmlns:a16="http://schemas.microsoft.com/office/drawing/2014/main" id="{B55AB6B5-C8B4-E8DE-7471-3D3A16682468}"/>
              </a:ext>
            </a:extLst>
          </p:cNvPr>
          <p:cNvSpPr txBox="1"/>
          <p:nvPr/>
        </p:nvSpPr>
        <p:spPr>
          <a:xfrm>
            <a:off x="3115691" y="4858165"/>
            <a:ext cx="2400631" cy="276999"/>
          </a:xfrm>
          <a:prstGeom prst="rect">
            <a:avLst/>
          </a:prstGeom>
          <a:solidFill>
            <a:schemeClr val="bg1"/>
          </a:solidFill>
        </p:spPr>
        <p:txBody>
          <a:bodyPr wrap="square" rtlCol="0">
            <a:spAutoFit/>
          </a:bodyPr>
          <a:lstStyle/>
          <a:p>
            <a:r>
              <a:rPr kumimoji="1" lang="en-US" altLang="zh-CN" sz="1200" dirty="0"/>
              <a:t>2025</a:t>
            </a:r>
            <a:r>
              <a:rPr kumimoji="1" lang="zh-CN" altLang="en-US" sz="1200" dirty="0"/>
              <a:t>国家医保药品目录调整申报</a:t>
            </a:r>
          </a:p>
        </p:txBody>
      </p:sp>
    </p:spTree>
    <p:extLst>
      <p:ext uri="{BB962C8B-B14F-4D97-AF65-F5344CB8AC3E}">
        <p14:creationId xmlns:p14="http://schemas.microsoft.com/office/powerpoint/2010/main" val="2119978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对象 18" hidden="1">
            <a:extLst>
              <a:ext uri="{FF2B5EF4-FFF2-40B4-BE49-F238E27FC236}">
                <a16:creationId xmlns:a16="http://schemas.microsoft.com/office/drawing/2014/main" id="{C5719E95-7522-314B-D9C6-8672BB96B0FC}"/>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幻灯片" r:id="rId4" imgW="473" imgH="476" progId="TCLayout.ActiveDocument.1">
                  <p:embed/>
                </p:oleObj>
              </mc:Choice>
              <mc:Fallback>
                <p:oleObj name="think-cell 幻灯片" r:id="rId4" imgW="473" imgH="476" progId="TCLayout.ActiveDocument.1">
                  <p:embed/>
                  <p:pic>
                    <p:nvPicPr>
                      <p:cNvPr id="19" name="对象 18" hidden="1">
                        <a:extLst>
                          <a:ext uri="{FF2B5EF4-FFF2-40B4-BE49-F238E27FC236}">
                            <a16:creationId xmlns:a16="http://schemas.microsoft.com/office/drawing/2014/main" id="{C5719E95-7522-314B-D9C6-8672BB96B0F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灯片编号占位符 1">
            <a:extLst>
              <a:ext uri="{FF2B5EF4-FFF2-40B4-BE49-F238E27FC236}">
                <a16:creationId xmlns:a16="http://schemas.microsoft.com/office/drawing/2014/main" id="{2496FD65-558B-F383-ABCC-E76752EABC54}"/>
              </a:ext>
            </a:extLst>
          </p:cNvPr>
          <p:cNvSpPr>
            <a:spLocks noGrp="1"/>
          </p:cNvSpPr>
          <p:nvPr>
            <p:ph type="sldNum" sz="quarter" idx="4"/>
          </p:nvPr>
        </p:nvSpPr>
        <p:spPr/>
        <p:txBody>
          <a:bodyPr/>
          <a:lstStyle/>
          <a:p>
            <a:fld id="{3C4F54F3-C349-4609-AFEE-01462D5C7942}" type="slidenum">
              <a:rPr lang="en-GB" smtClean="0">
                <a:solidFill>
                  <a:srgbClr val="000000"/>
                </a:solidFill>
              </a:rPr>
              <a:pPr/>
              <a:t>6</a:t>
            </a:fld>
            <a:endParaRPr lang="en-GB" dirty="0">
              <a:solidFill>
                <a:srgbClr val="000000"/>
              </a:solidFill>
            </a:endParaRPr>
          </a:p>
        </p:txBody>
      </p:sp>
      <p:sp>
        <p:nvSpPr>
          <p:cNvPr id="4" name="标题 3">
            <a:extLst>
              <a:ext uri="{FF2B5EF4-FFF2-40B4-BE49-F238E27FC236}">
                <a16:creationId xmlns:a16="http://schemas.microsoft.com/office/drawing/2014/main" id="{2EA7BD33-0C94-F673-072B-165F75786A19}"/>
              </a:ext>
            </a:extLst>
          </p:cNvPr>
          <p:cNvSpPr>
            <a:spLocks noGrp="1"/>
          </p:cNvSpPr>
          <p:nvPr>
            <p:ph type="title"/>
          </p:nvPr>
        </p:nvSpPr>
        <p:spPr>
          <a:xfrm>
            <a:off x="237063" y="186987"/>
            <a:ext cx="8765651" cy="310500"/>
          </a:xfrm>
        </p:spPr>
        <p:txBody>
          <a:bodyPr vert="horz"/>
          <a:lstStyle/>
          <a:p>
            <a:pPr>
              <a:lnSpc>
                <a:spcPct val="90000"/>
              </a:lnSpc>
            </a:pPr>
            <a:r>
              <a:rPr lang="zh-CN" altLang="en-US" sz="2000" dirty="0">
                <a:latin typeface="微软雅黑" panose="020B0503020204020204" pitchFamily="34" charset="-122"/>
                <a:ea typeface="微软雅黑" panose="020B0503020204020204" pitchFamily="34" charset="-122"/>
              </a:rPr>
              <a:t>国际专利的</a:t>
            </a:r>
            <a:r>
              <a:rPr lang="en-US" altLang="zh-CN" sz="2000" dirty="0">
                <a:latin typeface="微软雅黑" panose="020B0503020204020204" pitchFamily="34" charset="-122"/>
                <a:ea typeface="微软雅黑" panose="020B0503020204020204" pitchFamily="34" charset="-122"/>
              </a:rPr>
              <a:t>Liqui </a:t>
            </a:r>
            <a:r>
              <a:rPr lang="en-US" altLang="zh-CN" sz="2000" baseline="30000" dirty="0">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XR</a:t>
            </a:r>
            <a:r>
              <a:rPr lang="zh-CN" altLang="en-US" sz="2000" dirty="0">
                <a:latin typeface="微软雅黑" panose="020B0503020204020204" pitchFamily="34" charset="-122"/>
                <a:ea typeface="微软雅黑" panose="020B0503020204020204" pitchFamily="34" charset="-122"/>
              </a:rPr>
              <a:t>制剂技术有效防止滥用</a:t>
            </a:r>
          </a:p>
        </p:txBody>
      </p:sp>
      <p:cxnSp>
        <p:nvCxnSpPr>
          <p:cNvPr id="8" name="直接连接符 7">
            <a:extLst>
              <a:ext uri="{FF2B5EF4-FFF2-40B4-BE49-F238E27FC236}">
                <a16:creationId xmlns:a16="http://schemas.microsoft.com/office/drawing/2014/main" id="{65E778DE-2526-735D-1199-46A6BE8094CF}"/>
              </a:ext>
            </a:extLst>
          </p:cNvPr>
          <p:cNvCxnSpPr>
            <a:cxnSpLocks/>
          </p:cNvCxnSpPr>
          <p:nvPr/>
        </p:nvCxnSpPr>
        <p:spPr>
          <a:xfrm>
            <a:off x="1903752" y="1281219"/>
            <a:ext cx="6823203" cy="0"/>
          </a:xfrm>
          <a:prstGeom prst="line">
            <a:avLst/>
          </a:prstGeom>
          <a:ln w="12700">
            <a:solidFill>
              <a:srgbClr val="002F5F"/>
            </a:solidFill>
          </a:ln>
        </p:spPr>
        <p:style>
          <a:lnRef idx="2">
            <a:schemeClr val="accent1"/>
          </a:lnRef>
          <a:fillRef idx="0">
            <a:schemeClr val="accent1"/>
          </a:fillRef>
          <a:effectRef idx="1">
            <a:schemeClr val="accent1"/>
          </a:effectRef>
          <a:fontRef idx="minor">
            <a:schemeClr val="tx1"/>
          </a:fontRef>
        </p:style>
      </p:cxnSp>
      <p:sp>
        <p:nvSpPr>
          <p:cNvPr id="9" name="矩形 8">
            <a:extLst>
              <a:ext uri="{FF2B5EF4-FFF2-40B4-BE49-F238E27FC236}">
                <a16:creationId xmlns:a16="http://schemas.microsoft.com/office/drawing/2014/main" id="{52FDF07E-0589-F389-C490-B48A699752AB}"/>
              </a:ext>
            </a:extLst>
          </p:cNvPr>
          <p:cNvSpPr/>
          <p:nvPr/>
        </p:nvSpPr>
        <p:spPr>
          <a:xfrm>
            <a:off x="1750310" y="1148592"/>
            <a:ext cx="94594" cy="3384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B95F1B40-9CCA-466C-4052-7A7CF9F052EE}"/>
              </a:ext>
            </a:extLst>
          </p:cNvPr>
          <p:cNvSpPr txBox="1"/>
          <p:nvPr/>
        </p:nvSpPr>
        <p:spPr>
          <a:xfrm>
            <a:off x="2031004" y="1397078"/>
            <a:ext cx="6610664" cy="851515"/>
          </a:xfrm>
          <a:prstGeom prst="rect">
            <a:avLst/>
          </a:prstGeom>
          <a:noFill/>
        </p:spPr>
        <p:txBody>
          <a:bodyPr wrap="square" rtlCol="0">
            <a:spAutoFit/>
          </a:bodyPr>
          <a:lstStyle/>
          <a:p>
            <a:pPr>
              <a:lnSpc>
                <a:spcPct val="120000"/>
              </a:lnSpc>
            </a:pPr>
            <a:r>
              <a:rPr lang="zh-CN" altLang="en-US" sz="1050" b="1" i="1" dirty="0">
                <a:solidFill>
                  <a:srgbClr val="00A3E0"/>
                </a:solidFill>
                <a:latin typeface="微软雅黑" panose="020B0503020204020204" pitchFamily="34" charset="-122"/>
                <a:ea typeface="微软雅黑" panose="020B0503020204020204" pitchFamily="34" charset="-122"/>
              </a:rPr>
              <a:t>根据</a:t>
            </a:r>
            <a:r>
              <a:rPr lang="en-US" altLang="zh-CN" sz="1050" b="1" i="1" dirty="0">
                <a:solidFill>
                  <a:srgbClr val="00A3E0"/>
                </a:solidFill>
                <a:latin typeface="微软雅黑" panose="020B0503020204020204" pitchFamily="34" charset="-122"/>
                <a:ea typeface="微软雅黑" panose="020B0503020204020204" pitchFamily="34" charset="-122"/>
              </a:rPr>
              <a:t>FDA</a:t>
            </a:r>
            <a:r>
              <a:rPr lang="zh-CN" altLang="en-US" sz="1050" b="1" i="1" dirty="0">
                <a:solidFill>
                  <a:srgbClr val="00A3E0"/>
                </a:solidFill>
                <a:latin typeface="微软雅黑" panose="020B0503020204020204" pitchFamily="34" charset="-122"/>
                <a:ea typeface="微软雅黑" panose="020B0503020204020204" pitchFamily="34" charset="-122"/>
              </a:rPr>
              <a:t>防滥用的指导原则</a:t>
            </a:r>
            <a:r>
              <a:rPr lang="en-US" altLang="zh-CN" sz="1050" b="1" i="1" baseline="30000" dirty="0">
                <a:solidFill>
                  <a:srgbClr val="00A3E0"/>
                </a:solidFill>
                <a:latin typeface="微软雅黑" panose="020B0503020204020204" pitchFamily="34" charset="-122"/>
                <a:ea typeface="微软雅黑" panose="020B0503020204020204" pitchFamily="34" charset="-122"/>
              </a:rPr>
              <a:t>1</a:t>
            </a:r>
            <a:r>
              <a:rPr lang="zh-CN" altLang="en-US" sz="1050" b="1" i="1" dirty="0">
                <a:solidFill>
                  <a:srgbClr val="00A3E0"/>
                </a:solidFill>
                <a:latin typeface="微软雅黑" panose="020B0503020204020204" pitchFamily="34" charset="-122"/>
                <a:ea typeface="微软雅黑" panose="020B0503020204020204" pitchFamily="34" charset="-122"/>
              </a:rPr>
              <a:t>进行了体外研究，模拟滥用者最可能使用的方法进行游离药物的提取：</a:t>
            </a:r>
            <a:endParaRPr lang="en-US" altLang="zh-CN" sz="1050" b="1" i="1" dirty="0">
              <a:solidFill>
                <a:srgbClr val="00A3E0"/>
              </a:solidFill>
              <a:latin typeface="微软雅黑" panose="020B0503020204020204" pitchFamily="34" charset="-122"/>
              <a:ea typeface="微软雅黑" panose="020B0503020204020204" pitchFamily="34" charset="-122"/>
            </a:endParaRPr>
          </a:p>
          <a:p>
            <a:pPr marL="171450" indent="-171450">
              <a:lnSpc>
                <a:spcPct val="120000"/>
              </a:lnSpc>
              <a:buFont typeface="Arial" panose="020B0604020202020204" pitchFamily="34" charset="0"/>
              <a:buChar char="•"/>
            </a:pPr>
            <a:r>
              <a:rPr lang="zh-CN" altLang="en-US" sz="1050" dirty="0">
                <a:solidFill>
                  <a:srgbClr val="002060"/>
                </a:solidFill>
                <a:latin typeface="微软雅黑" panose="020B0503020204020204" pitchFamily="34" charset="-122"/>
                <a:ea typeface="微软雅黑" panose="020B0503020204020204" pitchFamily="34" charset="-122"/>
              </a:rPr>
              <a:t>对共聚微球用水及各类</a:t>
            </a:r>
            <a:r>
              <a:rPr lang="en-US" altLang="zh-CN" sz="1050" dirty="0">
                <a:solidFill>
                  <a:srgbClr val="002060"/>
                </a:solidFill>
                <a:latin typeface="微软雅黑" panose="020B0503020204020204" pitchFamily="34" charset="-122"/>
                <a:ea typeface="微软雅黑" panose="020B0503020204020204" pitchFamily="34" charset="-122"/>
              </a:rPr>
              <a:t>2</a:t>
            </a:r>
            <a:r>
              <a:rPr lang="zh-CN" altLang="en-US" sz="1050" dirty="0">
                <a:solidFill>
                  <a:srgbClr val="002060"/>
                </a:solidFill>
                <a:latin typeface="微软雅黑" panose="020B0503020204020204" pitchFamily="34" charset="-122"/>
                <a:ea typeface="微软雅黑" panose="020B0503020204020204" pitchFamily="34" charset="-122"/>
              </a:rPr>
              <a:t>级或</a:t>
            </a:r>
            <a:r>
              <a:rPr lang="en-US" altLang="zh-CN" sz="1050" dirty="0">
                <a:solidFill>
                  <a:srgbClr val="002060"/>
                </a:solidFill>
                <a:latin typeface="微软雅黑" panose="020B0503020204020204" pitchFamily="34" charset="-122"/>
                <a:ea typeface="微软雅黑" panose="020B0503020204020204" pitchFamily="34" charset="-122"/>
              </a:rPr>
              <a:t>3</a:t>
            </a:r>
            <a:r>
              <a:rPr lang="zh-CN" altLang="en-US" sz="1050" dirty="0">
                <a:solidFill>
                  <a:srgbClr val="002060"/>
                </a:solidFill>
                <a:latin typeface="微软雅黑" panose="020B0503020204020204" pitchFamily="34" charset="-122"/>
                <a:ea typeface="微软雅黑" panose="020B0503020204020204" pitchFamily="34" charset="-122"/>
              </a:rPr>
              <a:t>级溶剂提取，游离哌甲酯药物总量不到</a:t>
            </a:r>
            <a:r>
              <a:rPr lang="en-US" altLang="zh-CN" sz="1050" dirty="0">
                <a:solidFill>
                  <a:srgbClr val="002060"/>
                </a:solidFill>
                <a:latin typeface="微软雅黑" panose="020B0503020204020204" pitchFamily="34" charset="-122"/>
                <a:ea typeface="微软雅黑" panose="020B0503020204020204" pitchFamily="34" charset="-122"/>
              </a:rPr>
              <a:t>16%</a:t>
            </a:r>
            <a:r>
              <a:rPr lang="zh-CN" altLang="en-US" sz="1050" dirty="0">
                <a:solidFill>
                  <a:srgbClr val="002060"/>
                </a:solidFill>
                <a:latin typeface="微软雅黑" panose="020B0503020204020204" pitchFamily="34" charset="-122"/>
                <a:ea typeface="微软雅黑" panose="020B0503020204020204" pitchFamily="34" charset="-122"/>
              </a:rPr>
              <a:t>，远小于专注达仅仅包衣层就含有</a:t>
            </a:r>
            <a:r>
              <a:rPr lang="en-US" altLang="zh-CN" sz="1050" dirty="0">
                <a:solidFill>
                  <a:srgbClr val="002060"/>
                </a:solidFill>
                <a:latin typeface="微软雅黑" panose="020B0503020204020204" pitchFamily="34" charset="-122"/>
                <a:ea typeface="微软雅黑" panose="020B0503020204020204" pitchFamily="34" charset="-122"/>
              </a:rPr>
              <a:t>22%</a:t>
            </a:r>
            <a:r>
              <a:rPr lang="zh-CN" altLang="en-US" sz="1050" dirty="0">
                <a:solidFill>
                  <a:srgbClr val="002060"/>
                </a:solidFill>
                <a:latin typeface="微软雅黑" panose="020B0503020204020204" pitchFamily="34" charset="-122"/>
                <a:ea typeface="微软雅黑" panose="020B0503020204020204" pitchFamily="34" charset="-122"/>
              </a:rPr>
              <a:t>的速释哌甲酯的释放量</a:t>
            </a:r>
            <a:r>
              <a:rPr lang="en-US" altLang="zh-CN" sz="1050" baseline="30000" dirty="0">
                <a:solidFill>
                  <a:srgbClr val="002060"/>
                </a:solidFill>
                <a:latin typeface="微软雅黑" panose="020B0503020204020204" pitchFamily="34" charset="-122"/>
                <a:ea typeface="微软雅黑" panose="020B0503020204020204" pitchFamily="34" charset="-122"/>
              </a:rPr>
              <a:t>2</a:t>
            </a:r>
          </a:p>
          <a:p>
            <a:pPr marL="171450" indent="-171450">
              <a:lnSpc>
                <a:spcPct val="120000"/>
              </a:lnSpc>
              <a:buFont typeface="Arial" panose="020B0604020202020204" pitchFamily="34" charset="0"/>
              <a:buChar char="•"/>
            </a:pPr>
            <a:r>
              <a:rPr lang="zh-CN" altLang="zh-CN" sz="1050" dirty="0">
                <a:solidFill>
                  <a:srgbClr val="002060"/>
                </a:solidFill>
                <a:latin typeface="微软雅黑" panose="020B0503020204020204" pitchFamily="34" charset="-122"/>
                <a:ea typeface="微软雅黑" panose="020B0503020204020204" pitchFamily="34" charset="-122"/>
              </a:rPr>
              <a:t>对共聚微球进行物理处理后再提取：滥用者即使对颗粒进行物理破坏，仍然无法获得</a:t>
            </a:r>
            <a:r>
              <a:rPr lang="zh-CN" altLang="en-US" sz="1050" dirty="0">
                <a:solidFill>
                  <a:srgbClr val="002060"/>
                </a:solidFill>
                <a:latin typeface="微软雅黑" panose="020B0503020204020204" pitchFamily="34" charset="-122"/>
                <a:ea typeface="微软雅黑" panose="020B0503020204020204" pitchFamily="34" charset="-122"/>
              </a:rPr>
              <a:t>所</a:t>
            </a:r>
            <a:r>
              <a:rPr lang="zh-CN" altLang="zh-CN" sz="1050" dirty="0">
                <a:solidFill>
                  <a:srgbClr val="002060"/>
                </a:solidFill>
                <a:latin typeface="微软雅黑" panose="020B0503020204020204" pitchFamily="34" charset="-122"/>
                <a:ea typeface="微软雅黑" panose="020B0503020204020204" pitchFamily="34" charset="-122"/>
              </a:rPr>
              <a:t>需要的药物</a:t>
            </a:r>
            <a:endParaRPr lang="en-US" altLang="zh-CN" sz="1050" dirty="0">
              <a:solidFill>
                <a:srgbClr val="002060"/>
              </a:solidFill>
              <a:latin typeface="微软雅黑" panose="020B0503020204020204" pitchFamily="34" charset="-122"/>
              <a:ea typeface="微软雅黑" panose="020B0503020204020204" pitchFamily="34" charset="-122"/>
            </a:endParaRPr>
          </a:p>
        </p:txBody>
      </p:sp>
      <p:sp>
        <p:nvSpPr>
          <p:cNvPr id="11" name="文本框 10">
            <a:extLst>
              <a:ext uri="{FF2B5EF4-FFF2-40B4-BE49-F238E27FC236}">
                <a16:creationId xmlns:a16="http://schemas.microsoft.com/office/drawing/2014/main" id="{D32ED3E3-8D79-0334-2A1F-4C2F43C7FD8E}"/>
              </a:ext>
            </a:extLst>
          </p:cNvPr>
          <p:cNvSpPr txBox="1"/>
          <p:nvPr/>
        </p:nvSpPr>
        <p:spPr>
          <a:xfrm>
            <a:off x="2098459" y="1120079"/>
            <a:ext cx="2668523" cy="276999"/>
          </a:xfrm>
          <a:prstGeom prst="rect">
            <a:avLst/>
          </a:prstGeom>
          <a:solidFill>
            <a:schemeClr val="bg1"/>
          </a:solidFill>
        </p:spPr>
        <p:txBody>
          <a:bodyPr wrap="square" rtlCol="0">
            <a:spAutoFit/>
          </a:bodyPr>
          <a:lstStyle/>
          <a:p>
            <a:r>
              <a:rPr lang="zh-CN" altLang="en-US" sz="1200" b="1" dirty="0">
                <a:solidFill>
                  <a:srgbClr val="002F5F"/>
                </a:solidFill>
                <a:latin typeface="微软雅黑" panose="020B0503020204020204" pitchFamily="34" charset="-122"/>
                <a:ea typeface="微软雅黑" panose="020B0503020204020204" pitchFamily="34" charset="-122"/>
              </a:rPr>
              <a:t> 固有的防处理特性，有效防止滥用</a:t>
            </a:r>
          </a:p>
        </p:txBody>
      </p:sp>
      <p:grpSp>
        <p:nvGrpSpPr>
          <p:cNvPr id="17" name="组合 16">
            <a:extLst>
              <a:ext uri="{FF2B5EF4-FFF2-40B4-BE49-F238E27FC236}">
                <a16:creationId xmlns:a16="http://schemas.microsoft.com/office/drawing/2014/main" id="{170A5FF6-5F25-C9E6-7E58-EF398D0C3BF7}"/>
              </a:ext>
            </a:extLst>
          </p:cNvPr>
          <p:cNvGrpSpPr/>
          <p:nvPr/>
        </p:nvGrpSpPr>
        <p:grpSpPr>
          <a:xfrm>
            <a:off x="1903752" y="2318573"/>
            <a:ext cx="6910301" cy="594048"/>
            <a:chOff x="1903752" y="2128657"/>
            <a:chExt cx="6910301" cy="594048"/>
          </a:xfrm>
        </p:grpSpPr>
        <p:cxnSp>
          <p:nvCxnSpPr>
            <p:cNvPr id="7" name="直接连接符 6">
              <a:extLst>
                <a:ext uri="{FF2B5EF4-FFF2-40B4-BE49-F238E27FC236}">
                  <a16:creationId xmlns:a16="http://schemas.microsoft.com/office/drawing/2014/main" id="{35426A2D-10AC-088F-AC9A-1967A82E6709}"/>
                </a:ext>
              </a:extLst>
            </p:cNvPr>
            <p:cNvCxnSpPr>
              <a:cxnSpLocks/>
            </p:cNvCxnSpPr>
            <p:nvPr/>
          </p:nvCxnSpPr>
          <p:spPr>
            <a:xfrm>
              <a:off x="1903752" y="2267156"/>
              <a:ext cx="6823203" cy="0"/>
            </a:xfrm>
            <a:prstGeom prst="line">
              <a:avLst/>
            </a:prstGeom>
            <a:ln w="12700">
              <a:solidFill>
                <a:srgbClr val="002F5F"/>
              </a:solidFill>
            </a:ln>
          </p:spPr>
          <p:style>
            <a:lnRef idx="2">
              <a:schemeClr val="accent1"/>
            </a:lnRef>
            <a:fillRef idx="0">
              <a:schemeClr val="accent1"/>
            </a:fillRef>
            <a:effectRef idx="1">
              <a:schemeClr val="accent1"/>
            </a:effectRef>
            <a:fontRef idx="minor">
              <a:schemeClr val="tx1"/>
            </a:fontRef>
          </p:style>
        </p:cxnSp>
        <p:sp>
          <p:nvSpPr>
            <p:cNvPr id="12" name="文本框 11">
              <a:extLst>
                <a:ext uri="{FF2B5EF4-FFF2-40B4-BE49-F238E27FC236}">
                  <a16:creationId xmlns:a16="http://schemas.microsoft.com/office/drawing/2014/main" id="{03B39304-C57E-0266-E623-DD0C04488BFC}"/>
                </a:ext>
              </a:extLst>
            </p:cNvPr>
            <p:cNvSpPr txBox="1"/>
            <p:nvPr/>
          </p:nvSpPr>
          <p:spPr>
            <a:xfrm>
              <a:off x="2031004" y="2452888"/>
              <a:ext cx="6783049" cy="269817"/>
            </a:xfrm>
            <a:prstGeom prst="rect">
              <a:avLst/>
            </a:prstGeom>
            <a:noFill/>
          </p:spPr>
          <p:txBody>
            <a:bodyPr wrap="square" rtlCol="0">
              <a:spAutoFit/>
            </a:bodyPr>
            <a:lstStyle/>
            <a:p>
              <a:pPr marL="171450" indent="-171450">
                <a:lnSpc>
                  <a:spcPct val="120000"/>
                </a:lnSpc>
                <a:buFont typeface="Arial" panose="020B0604020202020204" pitchFamily="34" charset="0"/>
                <a:buChar char="•"/>
              </a:pPr>
              <a:r>
                <a:rPr lang="zh-CN" altLang="en-US" sz="1050" dirty="0">
                  <a:solidFill>
                    <a:srgbClr val="002060"/>
                  </a:solidFill>
                  <a:latin typeface="微软雅黑" panose="020B0503020204020204" pitchFamily="34" charset="-122"/>
                  <a:ea typeface="微软雅黑" panose="020B0503020204020204" pitchFamily="34" charset="-122"/>
                </a:rPr>
                <a:t>哌甲酯与阳离子树脂络合形成共聚微球，共聚微球本身较大，注射滥用时会发生堵塞，有效防止注射滥用</a:t>
              </a:r>
            </a:p>
          </p:txBody>
        </p:sp>
        <p:sp>
          <p:nvSpPr>
            <p:cNvPr id="13" name="文本框 12">
              <a:extLst>
                <a:ext uri="{FF2B5EF4-FFF2-40B4-BE49-F238E27FC236}">
                  <a16:creationId xmlns:a16="http://schemas.microsoft.com/office/drawing/2014/main" id="{F6C18A6F-59EB-4E06-913B-3CF49E9D58EF}"/>
                </a:ext>
              </a:extLst>
            </p:cNvPr>
            <p:cNvSpPr txBox="1"/>
            <p:nvPr/>
          </p:nvSpPr>
          <p:spPr>
            <a:xfrm>
              <a:off x="2098458" y="2128657"/>
              <a:ext cx="2668524" cy="276999"/>
            </a:xfrm>
            <a:prstGeom prst="rect">
              <a:avLst/>
            </a:prstGeom>
            <a:solidFill>
              <a:schemeClr val="bg1"/>
            </a:solidFill>
          </p:spPr>
          <p:txBody>
            <a:bodyPr wrap="square" rtlCol="0">
              <a:spAutoFit/>
            </a:bodyPr>
            <a:lstStyle/>
            <a:p>
              <a:r>
                <a:rPr lang="zh-CN" altLang="en-US" sz="1200" b="1" dirty="0">
                  <a:solidFill>
                    <a:srgbClr val="002F5F"/>
                  </a:solidFill>
                  <a:latin typeface="微软雅黑" panose="020B0503020204020204" pitchFamily="34" charset="-122"/>
                  <a:ea typeface="微软雅黑" panose="020B0503020204020204" pitchFamily="34" charset="-122"/>
                </a:rPr>
                <a:t> 共聚微球颗粒大，不利于注射滥用</a:t>
              </a:r>
            </a:p>
          </p:txBody>
        </p:sp>
      </p:grpSp>
      <p:grpSp>
        <p:nvGrpSpPr>
          <p:cNvPr id="3" name="组合 2">
            <a:extLst>
              <a:ext uri="{FF2B5EF4-FFF2-40B4-BE49-F238E27FC236}">
                <a16:creationId xmlns:a16="http://schemas.microsoft.com/office/drawing/2014/main" id="{79B01470-547D-21A6-83E5-F7AC9C72DA21}"/>
              </a:ext>
            </a:extLst>
          </p:cNvPr>
          <p:cNvGrpSpPr/>
          <p:nvPr/>
        </p:nvGrpSpPr>
        <p:grpSpPr>
          <a:xfrm>
            <a:off x="1918742" y="2963500"/>
            <a:ext cx="6895311" cy="958815"/>
            <a:chOff x="1918742" y="3048113"/>
            <a:chExt cx="6895311" cy="958815"/>
          </a:xfrm>
        </p:grpSpPr>
        <p:cxnSp>
          <p:nvCxnSpPr>
            <p:cNvPr id="6" name="直接连接符 5">
              <a:extLst>
                <a:ext uri="{FF2B5EF4-FFF2-40B4-BE49-F238E27FC236}">
                  <a16:creationId xmlns:a16="http://schemas.microsoft.com/office/drawing/2014/main" id="{50B53606-4173-C65D-775E-8A241EC45292}"/>
                </a:ext>
              </a:extLst>
            </p:cNvPr>
            <p:cNvCxnSpPr>
              <a:cxnSpLocks/>
            </p:cNvCxnSpPr>
            <p:nvPr/>
          </p:nvCxnSpPr>
          <p:spPr>
            <a:xfrm>
              <a:off x="1918742" y="3186612"/>
              <a:ext cx="6823203" cy="0"/>
            </a:xfrm>
            <a:prstGeom prst="line">
              <a:avLst/>
            </a:prstGeom>
            <a:ln w="12700">
              <a:solidFill>
                <a:srgbClr val="002F5F"/>
              </a:solidFill>
            </a:ln>
          </p:spPr>
          <p:style>
            <a:lnRef idx="2">
              <a:schemeClr val="accent1"/>
            </a:lnRef>
            <a:fillRef idx="0">
              <a:schemeClr val="accent1"/>
            </a:fillRef>
            <a:effectRef idx="1">
              <a:schemeClr val="accent1"/>
            </a:effectRef>
            <a:fontRef idx="minor">
              <a:schemeClr val="tx1"/>
            </a:fontRef>
          </p:style>
        </p:cxnSp>
        <p:sp>
          <p:nvSpPr>
            <p:cNvPr id="14" name="文本框 13">
              <a:extLst>
                <a:ext uri="{FF2B5EF4-FFF2-40B4-BE49-F238E27FC236}">
                  <a16:creationId xmlns:a16="http://schemas.microsoft.com/office/drawing/2014/main" id="{E49BF8F6-C2D1-F69B-A652-C4AEC2985B5B}"/>
                </a:ext>
              </a:extLst>
            </p:cNvPr>
            <p:cNvSpPr txBox="1"/>
            <p:nvPr/>
          </p:nvSpPr>
          <p:spPr>
            <a:xfrm>
              <a:off x="2098458" y="3048113"/>
              <a:ext cx="3401590" cy="276999"/>
            </a:xfrm>
            <a:prstGeom prst="rect">
              <a:avLst/>
            </a:prstGeom>
            <a:solidFill>
              <a:schemeClr val="bg1"/>
            </a:solidFill>
          </p:spPr>
          <p:txBody>
            <a:bodyPr wrap="square" rtlCol="0">
              <a:spAutoFit/>
            </a:bodyPr>
            <a:lstStyle/>
            <a:p>
              <a:r>
                <a:rPr lang="zh-CN" altLang="en-US" sz="1200" b="1" dirty="0">
                  <a:solidFill>
                    <a:srgbClr val="002F5F"/>
                  </a:solidFill>
                  <a:latin typeface="微软雅黑" panose="020B0503020204020204" pitchFamily="34" charset="-122"/>
                  <a:ea typeface="微软雅黑" panose="020B0503020204020204" pitchFamily="34" charset="-122"/>
                </a:rPr>
                <a:t> 缓慢、均衡、持续的释放药物</a:t>
              </a:r>
              <a:r>
                <a:rPr lang="en-US" altLang="zh-CN" sz="1200" b="1" baseline="30000" dirty="0">
                  <a:solidFill>
                    <a:srgbClr val="002F5F"/>
                  </a:solidFill>
                  <a:latin typeface="微软雅黑" panose="020B0503020204020204" pitchFamily="34" charset="-122"/>
                  <a:ea typeface="微软雅黑" panose="020B0503020204020204" pitchFamily="34" charset="-122"/>
                </a:rPr>
                <a:t>3</a:t>
              </a:r>
              <a:r>
                <a:rPr lang="zh-CN" altLang="en-US" sz="1200" b="1" dirty="0">
                  <a:solidFill>
                    <a:srgbClr val="002F5F"/>
                  </a:solidFill>
                  <a:latin typeface="微软雅黑" panose="020B0503020204020204" pitchFamily="34" charset="-122"/>
                  <a:ea typeface="微软雅黑" panose="020B0503020204020204" pitchFamily="34" charset="-122"/>
                </a:rPr>
                <a:t>，减少成瘾可能</a:t>
              </a:r>
              <a:endParaRPr lang="zh-CN" altLang="en-US" sz="1200" b="1" baseline="30000" dirty="0">
                <a:solidFill>
                  <a:srgbClr val="002F5F"/>
                </a:solidFill>
                <a:latin typeface="微软雅黑" panose="020B0503020204020204" pitchFamily="34" charset="-122"/>
                <a:ea typeface="微软雅黑" panose="020B0503020204020204" pitchFamily="34" charset="-122"/>
              </a:endParaRPr>
            </a:p>
          </p:txBody>
        </p:sp>
        <p:sp>
          <p:nvSpPr>
            <p:cNvPr id="15" name="文本框 14">
              <a:extLst>
                <a:ext uri="{FF2B5EF4-FFF2-40B4-BE49-F238E27FC236}">
                  <a16:creationId xmlns:a16="http://schemas.microsoft.com/office/drawing/2014/main" id="{5D000F7B-35B7-D65C-ECAA-AD1EE91F9B85}"/>
                </a:ext>
              </a:extLst>
            </p:cNvPr>
            <p:cNvSpPr txBox="1"/>
            <p:nvPr/>
          </p:nvSpPr>
          <p:spPr>
            <a:xfrm>
              <a:off x="2031004" y="3349312"/>
              <a:ext cx="6783049" cy="657616"/>
            </a:xfrm>
            <a:prstGeom prst="rect">
              <a:avLst/>
            </a:prstGeom>
            <a:noFill/>
          </p:spPr>
          <p:txBody>
            <a:bodyPr wrap="square" rtlCol="0">
              <a:spAutoFit/>
            </a:bodyPr>
            <a:lstStyle/>
            <a:p>
              <a:pPr marL="171450" indent="-171450">
                <a:lnSpc>
                  <a:spcPct val="120000"/>
                </a:lnSpc>
                <a:buFont typeface="Arial" panose="020B0604020202020204" pitchFamily="34" charset="0"/>
                <a:buChar char="•"/>
              </a:pPr>
              <a:r>
                <a:rPr lang="zh-CN" altLang="en-US" sz="1050" dirty="0">
                  <a:solidFill>
                    <a:srgbClr val="002060"/>
                  </a:solidFill>
                  <a:latin typeface="微软雅黑" panose="020B0503020204020204" pitchFamily="34" charset="-122"/>
                  <a:ea typeface="微软雅黑" panose="020B0503020204020204" pitchFamily="34" charset="-122"/>
                </a:rPr>
                <a:t>足够慢的速度、足够长的时间和足量但不饱和的药物作用于目标靶点，减少产生“兴奋”或滥用</a:t>
              </a:r>
              <a:endParaRPr lang="en-US" altLang="zh-CN" sz="1050" dirty="0">
                <a:solidFill>
                  <a:srgbClr val="002060"/>
                </a:solidFill>
                <a:latin typeface="微软雅黑" panose="020B0503020204020204" pitchFamily="34" charset="-122"/>
                <a:ea typeface="微软雅黑" panose="020B0503020204020204" pitchFamily="34" charset="-122"/>
              </a:endParaRPr>
            </a:p>
            <a:p>
              <a:pPr marL="171450" indent="-171450">
                <a:lnSpc>
                  <a:spcPct val="120000"/>
                </a:lnSpc>
                <a:buFont typeface="Arial" panose="020B0604020202020204" pitchFamily="34" charset="0"/>
                <a:buChar char="•"/>
              </a:pPr>
              <a:r>
                <a:rPr lang="zh-CN" altLang="en-US" sz="1050" dirty="0">
                  <a:solidFill>
                    <a:srgbClr val="002060"/>
                  </a:solidFill>
                  <a:latin typeface="微软雅黑" panose="020B0503020204020204" pitchFamily="34" charset="-122"/>
                  <a:ea typeface="微软雅黑" panose="020B0503020204020204" pitchFamily="34" charset="-122"/>
                </a:rPr>
                <a:t>减少了给药频率，不利于积累更多的药物。</a:t>
              </a:r>
              <a:endParaRPr lang="en-US" altLang="zh-CN" sz="1050" dirty="0">
                <a:solidFill>
                  <a:srgbClr val="002060"/>
                </a:solidFill>
                <a:latin typeface="微软雅黑" panose="020B0503020204020204" pitchFamily="34" charset="-122"/>
                <a:ea typeface="微软雅黑" panose="020B0503020204020204" pitchFamily="34" charset="-122"/>
              </a:endParaRPr>
            </a:p>
            <a:p>
              <a:pPr marL="171450" indent="-171450">
                <a:lnSpc>
                  <a:spcPct val="120000"/>
                </a:lnSpc>
                <a:buFont typeface="Arial" panose="020B0604020202020204" pitchFamily="34" charset="0"/>
                <a:buChar char="•"/>
              </a:pPr>
              <a:r>
                <a:rPr lang="zh-CN" altLang="en-US" sz="1050" dirty="0">
                  <a:solidFill>
                    <a:srgbClr val="002060"/>
                  </a:solidFill>
                  <a:latin typeface="微软雅黑" panose="020B0503020204020204" pitchFamily="34" charset="-122"/>
                  <a:ea typeface="微软雅黑" panose="020B0503020204020204" pitchFamily="34" charset="-122"/>
                </a:rPr>
                <a:t>减少速释药物吸收的高峰，减少成瘾性</a:t>
              </a:r>
              <a:endParaRPr lang="en-US" altLang="zh-CN" sz="1050" dirty="0">
                <a:solidFill>
                  <a:srgbClr val="002060"/>
                </a:solidFill>
                <a:latin typeface="微软雅黑" panose="020B0503020204020204" pitchFamily="34" charset="-122"/>
                <a:ea typeface="微软雅黑" panose="020B0503020204020204" pitchFamily="34" charset="-122"/>
              </a:endParaRPr>
            </a:p>
          </p:txBody>
        </p:sp>
      </p:grpSp>
      <p:sp>
        <p:nvSpPr>
          <p:cNvPr id="16" name="文本框 15">
            <a:extLst>
              <a:ext uri="{FF2B5EF4-FFF2-40B4-BE49-F238E27FC236}">
                <a16:creationId xmlns:a16="http://schemas.microsoft.com/office/drawing/2014/main" id="{5603170E-B4F5-010C-7DEF-95F9EA44FF81}"/>
              </a:ext>
            </a:extLst>
          </p:cNvPr>
          <p:cNvSpPr txBox="1"/>
          <p:nvPr/>
        </p:nvSpPr>
        <p:spPr>
          <a:xfrm>
            <a:off x="66712" y="1658646"/>
            <a:ext cx="1725253" cy="1793183"/>
          </a:xfrm>
          <a:prstGeom prst="rect">
            <a:avLst/>
          </a:prstGeom>
          <a:noFill/>
        </p:spPr>
        <p:txBody>
          <a:bodyPr wrap="square" lIns="0" tIns="0" rIns="0" bIns="0">
            <a:spAutoFit/>
          </a:bodyPr>
          <a:lstStyle/>
          <a:p>
            <a:pPr algn="ctr"/>
            <a:endParaRPr lang="en-US" altLang="zh-CN" sz="1400" b="1" u="sng" dirty="0">
              <a:solidFill>
                <a:srgbClr val="00A3E0"/>
              </a:solidFill>
              <a:latin typeface="微软雅黑" panose="020B0503020204020204" pitchFamily="34" charset="-122"/>
              <a:ea typeface="微软雅黑" panose="020B0503020204020204" pitchFamily="34" charset="-122"/>
            </a:endParaRPr>
          </a:p>
          <a:p>
            <a:pPr algn="ctr">
              <a:lnSpc>
                <a:spcPct val="150000"/>
              </a:lnSpc>
              <a:buSzPct val="100000"/>
            </a:pPr>
            <a:r>
              <a:rPr lang="zh-CN" altLang="en-US" sz="1400" b="1" dirty="0">
                <a:solidFill>
                  <a:srgbClr val="00A3E0"/>
                </a:solidFill>
                <a:latin typeface="微软雅黑" panose="020B0503020204020204" pitchFamily="34" charset="-122"/>
                <a:ea typeface="微软雅黑" panose="020B0503020204020204" pitchFamily="34" charset="-122"/>
              </a:rPr>
              <a:t>哌甲酯与聚苯乙烯骨架结合形成</a:t>
            </a:r>
            <a:r>
              <a:rPr lang="zh-CN" altLang="en-US" sz="1400" b="1" dirty="0">
                <a:solidFill>
                  <a:srgbClr val="002F5F"/>
                </a:solidFill>
                <a:latin typeface="微软雅黑" panose="020B0503020204020204" pitchFamily="34" charset="-122"/>
                <a:ea typeface="微软雅黑" panose="020B0503020204020204" pitchFamily="34" charset="-122"/>
              </a:rPr>
              <a:t>共聚微球</a:t>
            </a:r>
            <a:r>
              <a:rPr lang="zh-CN" altLang="en-US" sz="1400" b="1" dirty="0">
                <a:solidFill>
                  <a:srgbClr val="00A3E0"/>
                </a:solidFill>
                <a:latin typeface="微软雅黑" panose="020B0503020204020204" pitchFamily="34" charset="-122"/>
                <a:ea typeface="微软雅黑" panose="020B0503020204020204" pitchFamily="34" charset="-122"/>
              </a:rPr>
              <a:t>，</a:t>
            </a:r>
            <a:endParaRPr lang="en-US" altLang="zh-CN" sz="1400" b="1" dirty="0">
              <a:solidFill>
                <a:srgbClr val="00A3E0"/>
              </a:solidFill>
              <a:latin typeface="微软雅黑" panose="020B0503020204020204" pitchFamily="34" charset="-122"/>
              <a:ea typeface="微软雅黑" panose="020B0503020204020204" pitchFamily="34" charset="-122"/>
            </a:endParaRPr>
          </a:p>
          <a:p>
            <a:pPr algn="ctr">
              <a:lnSpc>
                <a:spcPct val="150000"/>
              </a:lnSpc>
              <a:buSzPct val="100000"/>
            </a:pPr>
            <a:r>
              <a:rPr lang="zh-CN" altLang="en-US" sz="1400" b="1" dirty="0">
                <a:solidFill>
                  <a:srgbClr val="00A3E0"/>
                </a:solidFill>
                <a:latin typeface="微软雅黑" panose="020B0503020204020204" pitchFamily="34" charset="-122"/>
                <a:ea typeface="微软雅黑" panose="020B0503020204020204" pitchFamily="34" charset="-122"/>
              </a:rPr>
              <a:t>使用</a:t>
            </a:r>
            <a:r>
              <a:rPr lang="zh-CN" altLang="en-US" sz="1400" b="1" dirty="0">
                <a:solidFill>
                  <a:srgbClr val="002F5F"/>
                </a:solidFill>
                <a:latin typeface="微软雅黑" panose="020B0503020204020204" pitchFamily="34" charset="-122"/>
                <a:ea typeface="微软雅黑" panose="020B0503020204020204" pitchFamily="34" charset="-122"/>
              </a:rPr>
              <a:t>极其坚固和韧性的包衣材料</a:t>
            </a:r>
            <a:r>
              <a:rPr lang="zh-CN" altLang="en-US" sz="1400" b="1" dirty="0">
                <a:solidFill>
                  <a:srgbClr val="00A3E0"/>
                </a:solidFill>
                <a:latin typeface="微软雅黑" panose="020B0503020204020204" pitchFamily="34" charset="-122"/>
                <a:ea typeface="微软雅黑" panose="020B0503020204020204" pitchFamily="34" charset="-122"/>
              </a:rPr>
              <a:t>进行包衣，</a:t>
            </a:r>
            <a:endParaRPr lang="en-US" altLang="zh-CN" sz="1400" b="1" dirty="0">
              <a:solidFill>
                <a:srgbClr val="00A3E0"/>
              </a:solidFill>
              <a:latin typeface="微软雅黑" panose="020B0503020204020204" pitchFamily="34" charset="-122"/>
              <a:ea typeface="微软雅黑" panose="020B0503020204020204" pitchFamily="34" charset="-122"/>
            </a:endParaRPr>
          </a:p>
          <a:p>
            <a:pPr algn="ctr">
              <a:lnSpc>
                <a:spcPct val="150000"/>
              </a:lnSpc>
              <a:buSzPct val="100000"/>
            </a:pPr>
            <a:r>
              <a:rPr lang="zh-CN" altLang="en-US" sz="1400" b="1" dirty="0">
                <a:solidFill>
                  <a:srgbClr val="00A3E0"/>
                </a:solidFill>
                <a:latin typeface="微软雅黑" panose="020B0503020204020204" pitchFamily="34" charset="-122"/>
                <a:ea typeface="微软雅黑" panose="020B0503020204020204" pitchFamily="34" charset="-122"/>
              </a:rPr>
              <a:t>获得</a:t>
            </a:r>
            <a:r>
              <a:rPr lang="zh-CN" altLang="en-US" sz="1400" b="1" dirty="0">
                <a:solidFill>
                  <a:srgbClr val="002F5F"/>
                </a:solidFill>
                <a:latin typeface="微软雅黑" panose="020B0503020204020204" pitchFamily="34" charset="-122"/>
                <a:ea typeface="微软雅黑" panose="020B0503020204020204" pitchFamily="34" charset="-122"/>
              </a:rPr>
              <a:t>独特的溶出特征</a:t>
            </a:r>
            <a:endParaRPr lang="en-US" altLang="zh-CN" sz="1400" b="1" dirty="0">
              <a:solidFill>
                <a:srgbClr val="002F5F"/>
              </a:solidFill>
              <a:latin typeface="微软雅黑" panose="020B0503020204020204" pitchFamily="34" charset="-122"/>
              <a:ea typeface="微软雅黑" panose="020B0503020204020204" pitchFamily="34" charset="-122"/>
            </a:endParaRPr>
          </a:p>
        </p:txBody>
      </p:sp>
      <p:sp>
        <p:nvSpPr>
          <p:cNvPr id="18" name="文本框 17">
            <a:extLst>
              <a:ext uri="{FF2B5EF4-FFF2-40B4-BE49-F238E27FC236}">
                <a16:creationId xmlns:a16="http://schemas.microsoft.com/office/drawing/2014/main" id="{6B3D8A39-99C4-33F4-335A-E2CBA125E1C9}"/>
              </a:ext>
            </a:extLst>
          </p:cNvPr>
          <p:cNvSpPr txBox="1"/>
          <p:nvPr/>
        </p:nvSpPr>
        <p:spPr>
          <a:xfrm>
            <a:off x="5422528" y="4556322"/>
            <a:ext cx="3462564" cy="549381"/>
          </a:xfrm>
          <a:prstGeom prst="rect">
            <a:avLst/>
          </a:prstGeom>
          <a:noFill/>
        </p:spPr>
        <p:txBody>
          <a:bodyPr wrap="square">
            <a:spAutoFit/>
          </a:bodyPr>
          <a:lstStyle/>
          <a:p>
            <a:pPr marL="228600" indent="-228600">
              <a:lnSpc>
                <a:spcPct val="90000"/>
              </a:lnSpc>
              <a:buFontTx/>
              <a:buAutoNum type="arabicPeriod"/>
            </a:pPr>
            <a:r>
              <a:rPr lang="en-US" altLang="zh-CN" sz="600" kern="100" dirty="0">
                <a:latin typeface="微软雅黑" panose="020B0503020204020204" pitchFamily="34" charset="-122"/>
                <a:ea typeface="微软雅黑" panose="020B0503020204020204" pitchFamily="34" charset="-122"/>
                <a:cs typeface="Times New Roman" panose="02020603050405020304" pitchFamily="18" charset="0"/>
              </a:rPr>
              <a:t>FDA guidance</a:t>
            </a:r>
            <a:r>
              <a:rPr lang="zh-CN" altLang="en-US" sz="600" kern="100" dirty="0">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600" kern="100" dirty="0">
                <a:latin typeface="微软雅黑" panose="020B0503020204020204" pitchFamily="34" charset="-122"/>
                <a:ea typeface="微软雅黑" panose="020B0503020204020204" pitchFamily="34" charset="-122"/>
                <a:cs typeface="Times New Roman" panose="02020603050405020304" pitchFamily="18" charset="0"/>
              </a:rPr>
              <a:t>Guidance for industry: General principles for evaluating the abuse deterrence of generic solid oral opioid drug products, November 2017.</a:t>
            </a:r>
          </a:p>
          <a:p>
            <a:pPr marL="228600" indent="-228600">
              <a:lnSpc>
                <a:spcPct val="90000"/>
              </a:lnSpc>
              <a:buFontTx/>
              <a:buAutoNum type="arabicPeriod"/>
            </a:pPr>
            <a:r>
              <a:rPr lang="zh-CN" altLang="en-US" sz="700" kern="100" dirty="0">
                <a:effectLst/>
                <a:latin typeface="Times New Roman" panose="02020603050405020304" pitchFamily="18" charset="0"/>
                <a:ea typeface="宋体" panose="02010600030101010101" pitchFamily="2" charset="-122"/>
              </a:rPr>
              <a:t>专注达说明书</a:t>
            </a:r>
            <a:r>
              <a:rPr lang="en-US" altLang="zh-CN" sz="700" kern="100" dirty="0">
                <a:effectLst/>
                <a:latin typeface="Times New Roman" panose="02020603050405020304" pitchFamily="18" charset="0"/>
                <a:ea typeface="宋体" panose="02010600030101010101" pitchFamily="2" charset="-122"/>
              </a:rPr>
              <a:t> </a:t>
            </a:r>
          </a:p>
          <a:p>
            <a:pPr marL="228600" indent="-228600">
              <a:lnSpc>
                <a:spcPct val="90000"/>
              </a:lnSpc>
              <a:buFontTx/>
              <a:buAutoNum type="arabicPeriod"/>
            </a:pPr>
            <a:r>
              <a:rPr lang="en-US" altLang="zh-CN" sz="700" kern="100" dirty="0">
                <a:effectLst/>
                <a:latin typeface="Times New Roman" panose="02020603050405020304" pitchFamily="18" charset="0"/>
                <a:ea typeface="宋体" panose="02010600030101010101" pitchFamily="2" charset="-122"/>
              </a:rPr>
              <a:t>Stephen M. Stahl.  Stahl’s essential Psychopharmacology. Fourth Edition</a:t>
            </a:r>
            <a:r>
              <a:rPr lang="en-US" altLang="zh-CN" sz="700" kern="100" dirty="0">
                <a:latin typeface="Times New Roman" panose="02020603050405020304" pitchFamily="18" charset="0"/>
                <a:ea typeface="宋体" panose="02010600030101010101" pitchFamily="2" charset="-122"/>
              </a:rPr>
              <a:t>.</a:t>
            </a:r>
            <a:r>
              <a:rPr lang="zh-CN" altLang="en-US" sz="700" kern="100" dirty="0">
                <a:latin typeface="Times New Roman" panose="02020603050405020304" pitchFamily="18" charset="0"/>
                <a:ea typeface="宋体" panose="02010600030101010101" pitchFamily="2" charset="-122"/>
              </a:rPr>
              <a:t> </a:t>
            </a:r>
            <a:r>
              <a:rPr lang="en-US" altLang="zh-CN" sz="700" kern="100" dirty="0">
                <a:effectLst/>
                <a:latin typeface="Times New Roman" panose="02020603050405020304" pitchFamily="18" charset="0"/>
                <a:ea typeface="宋体" panose="02010600030101010101" pitchFamily="2" charset="-122"/>
              </a:rPr>
              <a:t>Cambridge university press</a:t>
            </a:r>
            <a:endParaRPr lang="en-US" altLang="zh-CN" sz="6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grpSp>
        <p:nvGrpSpPr>
          <p:cNvPr id="20" name="组合 19">
            <a:extLst>
              <a:ext uri="{FF2B5EF4-FFF2-40B4-BE49-F238E27FC236}">
                <a16:creationId xmlns:a16="http://schemas.microsoft.com/office/drawing/2014/main" id="{C677E63E-B9C0-6F34-1317-5052004C55FF}"/>
              </a:ext>
            </a:extLst>
          </p:cNvPr>
          <p:cNvGrpSpPr/>
          <p:nvPr/>
        </p:nvGrpSpPr>
        <p:grpSpPr>
          <a:xfrm>
            <a:off x="1967377" y="3957156"/>
            <a:ext cx="6846675" cy="546815"/>
            <a:chOff x="1903752" y="2128657"/>
            <a:chExt cx="6846675" cy="546815"/>
          </a:xfrm>
        </p:grpSpPr>
        <p:cxnSp>
          <p:nvCxnSpPr>
            <p:cNvPr id="21" name="直接连接符 20">
              <a:extLst>
                <a:ext uri="{FF2B5EF4-FFF2-40B4-BE49-F238E27FC236}">
                  <a16:creationId xmlns:a16="http://schemas.microsoft.com/office/drawing/2014/main" id="{4ABE3CE4-043F-30E8-9A38-F70020B52864}"/>
                </a:ext>
              </a:extLst>
            </p:cNvPr>
            <p:cNvCxnSpPr>
              <a:cxnSpLocks/>
            </p:cNvCxnSpPr>
            <p:nvPr/>
          </p:nvCxnSpPr>
          <p:spPr>
            <a:xfrm>
              <a:off x="1903752" y="2267156"/>
              <a:ext cx="6823203" cy="0"/>
            </a:xfrm>
            <a:prstGeom prst="line">
              <a:avLst/>
            </a:prstGeom>
            <a:ln w="12700">
              <a:solidFill>
                <a:srgbClr val="002F5F"/>
              </a:solidFill>
            </a:ln>
          </p:spPr>
          <p:style>
            <a:lnRef idx="2">
              <a:schemeClr val="accent1"/>
            </a:lnRef>
            <a:fillRef idx="0">
              <a:schemeClr val="accent1"/>
            </a:fillRef>
            <a:effectRef idx="1">
              <a:schemeClr val="accent1"/>
            </a:effectRef>
            <a:fontRef idx="minor">
              <a:schemeClr val="tx1"/>
            </a:fontRef>
          </p:style>
        </p:cxnSp>
        <p:sp>
          <p:nvSpPr>
            <p:cNvPr id="22" name="文本框 21">
              <a:extLst>
                <a:ext uri="{FF2B5EF4-FFF2-40B4-BE49-F238E27FC236}">
                  <a16:creationId xmlns:a16="http://schemas.microsoft.com/office/drawing/2014/main" id="{68BC1205-E21B-580B-CDC9-53D288265A63}"/>
                </a:ext>
              </a:extLst>
            </p:cNvPr>
            <p:cNvSpPr txBox="1"/>
            <p:nvPr/>
          </p:nvSpPr>
          <p:spPr>
            <a:xfrm>
              <a:off x="1967378" y="2405655"/>
              <a:ext cx="6783049" cy="269817"/>
            </a:xfrm>
            <a:prstGeom prst="rect">
              <a:avLst/>
            </a:prstGeom>
            <a:noFill/>
          </p:spPr>
          <p:txBody>
            <a:bodyPr wrap="square" rtlCol="0">
              <a:spAutoFit/>
            </a:bodyPr>
            <a:lstStyle/>
            <a:p>
              <a:pPr marL="171450" indent="-171450">
                <a:lnSpc>
                  <a:spcPct val="120000"/>
                </a:lnSpc>
                <a:buFont typeface="Arial" panose="020B0604020202020204" pitchFamily="34" charset="0"/>
                <a:buChar char="•"/>
              </a:pPr>
              <a:r>
                <a:rPr lang="zh-CN" altLang="en-US" sz="1050" dirty="0">
                  <a:solidFill>
                    <a:srgbClr val="002060"/>
                  </a:solidFill>
                  <a:latin typeface="微软雅黑" panose="020B0503020204020204" pitchFamily="34" charset="-122"/>
                  <a:ea typeface="微软雅黑" panose="020B0503020204020204" pitchFamily="34" charset="-122"/>
                </a:rPr>
                <a:t>只有在胃肠道中与胆盐接触，才能释放出游离的药物，有效防止滥用</a:t>
              </a:r>
            </a:p>
          </p:txBody>
        </p:sp>
        <p:sp>
          <p:nvSpPr>
            <p:cNvPr id="23" name="文本框 22">
              <a:extLst>
                <a:ext uri="{FF2B5EF4-FFF2-40B4-BE49-F238E27FC236}">
                  <a16:creationId xmlns:a16="http://schemas.microsoft.com/office/drawing/2014/main" id="{A7F8719C-B1C8-478C-EBC4-3C10A40CE724}"/>
                </a:ext>
              </a:extLst>
            </p:cNvPr>
            <p:cNvSpPr txBox="1"/>
            <p:nvPr/>
          </p:nvSpPr>
          <p:spPr>
            <a:xfrm>
              <a:off x="2098458" y="2128657"/>
              <a:ext cx="2668524" cy="276999"/>
            </a:xfrm>
            <a:prstGeom prst="rect">
              <a:avLst/>
            </a:prstGeom>
            <a:solidFill>
              <a:schemeClr val="bg1"/>
            </a:solidFill>
          </p:spPr>
          <p:txBody>
            <a:bodyPr wrap="square" rtlCol="0">
              <a:spAutoFit/>
            </a:bodyPr>
            <a:lstStyle/>
            <a:p>
              <a:r>
                <a:rPr lang="zh-CN" altLang="en-US" sz="1200" b="1" dirty="0">
                  <a:solidFill>
                    <a:srgbClr val="002F5F"/>
                  </a:solidFill>
                  <a:latin typeface="微软雅黑" panose="020B0503020204020204" pitchFamily="34" charset="-122"/>
                  <a:ea typeface="微软雅黑" panose="020B0503020204020204" pitchFamily="34" charset="-122"/>
                </a:rPr>
                <a:t> 体内特定环境下才能释放，减少滥用</a:t>
              </a:r>
            </a:p>
          </p:txBody>
        </p:sp>
      </p:grpSp>
      <p:sp>
        <p:nvSpPr>
          <p:cNvPr id="5" name="矩形 4">
            <a:extLst>
              <a:ext uri="{FF2B5EF4-FFF2-40B4-BE49-F238E27FC236}">
                <a16:creationId xmlns:a16="http://schemas.microsoft.com/office/drawing/2014/main" id="{F0A644AD-1E96-2706-9AE7-DDBBBFFE29D5}"/>
              </a:ext>
            </a:extLst>
          </p:cNvPr>
          <p:cNvSpPr/>
          <p:nvPr/>
        </p:nvSpPr>
        <p:spPr>
          <a:xfrm>
            <a:off x="7566660" y="0"/>
            <a:ext cx="1577340" cy="266700"/>
          </a:xfrm>
          <a:prstGeom prst="rect">
            <a:avLst/>
          </a:prstGeom>
          <a:solidFill>
            <a:schemeClr val="accent5">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sz="1400" dirty="0">
                <a:latin typeface="微软雅黑" panose="020B0503020204020204" pitchFamily="34" charset="-122"/>
                <a:ea typeface="微软雅黑" panose="020B0503020204020204" pitchFamily="34" charset="-122"/>
              </a:rPr>
              <a:t>安全性</a:t>
            </a:r>
          </a:p>
        </p:txBody>
      </p:sp>
      <p:sp>
        <p:nvSpPr>
          <p:cNvPr id="24" name="文本框 23">
            <a:extLst>
              <a:ext uri="{FF2B5EF4-FFF2-40B4-BE49-F238E27FC236}">
                <a16:creationId xmlns:a16="http://schemas.microsoft.com/office/drawing/2014/main" id="{90F56C16-FB43-3FD1-31CD-E2660302A85D}"/>
              </a:ext>
            </a:extLst>
          </p:cNvPr>
          <p:cNvSpPr txBox="1"/>
          <p:nvPr/>
        </p:nvSpPr>
        <p:spPr>
          <a:xfrm>
            <a:off x="466339" y="750304"/>
            <a:ext cx="8013876" cy="307777"/>
          </a:xfrm>
          <a:prstGeom prst="rect">
            <a:avLst/>
          </a:prstGeom>
          <a:noFill/>
        </p:spPr>
        <p:txBody>
          <a:bodyPr wrap="square" rtlCol="0">
            <a:spAutoFit/>
          </a:bodyPr>
          <a:lstStyle/>
          <a:p>
            <a:r>
              <a:rPr lang="zh-CN" altLang="en-US" sz="1400" dirty="0">
                <a:solidFill>
                  <a:srgbClr val="FF0000"/>
                </a:solidFill>
                <a:latin typeface="微软雅黑" panose="020B0503020204020204" pitchFamily="34" charset="-122"/>
                <a:ea typeface="微软雅黑" panose="020B0503020204020204" pitchFamily="34" charset="-122"/>
              </a:rPr>
              <a:t>一类精神药品因具有一定的成瘾性，可能被滥用，由此带来严重的个人健康、公共卫生和社会问题</a:t>
            </a:r>
          </a:p>
        </p:txBody>
      </p:sp>
      <p:sp>
        <p:nvSpPr>
          <p:cNvPr id="25" name="文本框 24">
            <a:extLst>
              <a:ext uri="{FF2B5EF4-FFF2-40B4-BE49-F238E27FC236}">
                <a16:creationId xmlns:a16="http://schemas.microsoft.com/office/drawing/2014/main" id="{BE2CC093-579E-5220-A245-A91530AA5FC0}"/>
              </a:ext>
            </a:extLst>
          </p:cNvPr>
          <p:cNvSpPr txBox="1"/>
          <p:nvPr/>
        </p:nvSpPr>
        <p:spPr>
          <a:xfrm>
            <a:off x="3099417" y="4843511"/>
            <a:ext cx="2400631" cy="276999"/>
          </a:xfrm>
          <a:prstGeom prst="rect">
            <a:avLst/>
          </a:prstGeom>
          <a:solidFill>
            <a:schemeClr val="bg1"/>
          </a:solidFill>
        </p:spPr>
        <p:txBody>
          <a:bodyPr wrap="square" rtlCol="0">
            <a:spAutoFit/>
          </a:bodyPr>
          <a:lstStyle/>
          <a:p>
            <a:r>
              <a:rPr kumimoji="1" lang="en-US" altLang="zh-CN" sz="1200" dirty="0"/>
              <a:t>2025</a:t>
            </a:r>
            <a:r>
              <a:rPr kumimoji="1" lang="zh-CN" altLang="en-US" sz="1200" dirty="0"/>
              <a:t>国家医保药品目录调整申报</a:t>
            </a:r>
          </a:p>
        </p:txBody>
      </p:sp>
    </p:spTree>
    <p:extLst>
      <p:ext uri="{BB962C8B-B14F-4D97-AF65-F5344CB8AC3E}">
        <p14:creationId xmlns:p14="http://schemas.microsoft.com/office/powerpoint/2010/main" val="30636241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对象 11" hidden="1">
            <a:extLst>
              <a:ext uri="{FF2B5EF4-FFF2-40B4-BE49-F238E27FC236}">
                <a16:creationId xmlns:a16="http://schemas.microsoft.com/office/drawing/2014/main" id="{F96086F9-14F7-0202-20F8-F90562A9ED5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幻灯片" r:id="rId3" imgW="473" imgH="476" progId="TCLayout.ActiveDocument.1">
                  <p:embed/>
                </p:oleObj>
              </mc:Choice>
              <mc:Fallback>
                <p:oleObj name="think-cell 幻灯片" r:id="rId3" imgW="473" imgH="476" progId="TCLayout.ActiveDocument.1">
                  <p:embed/>
                  <p:pic>
                    <p:nvPicPr>
                      <p:cNvPr id="12" name="对象 11" hidden="1">
                        <a:extLst>
                          <a:ext uri="{FF2B5EF4-FFF2-40B4-BE49-F238E27FC236}">
                            <a16:creationId xmlns:a16="http://schemas.microsoft.com/office/drawing/2014/main" id="{F96086F9-14F7-0202-20F8-F90562A9ED5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灯片编号占位符 1">
            <a:extLst>
              <a:ext uri="{FF2B5EF4-FFF2-40B4-BE49-F238E27FC236}">
                <a16:creationId xmlns:a16="http://schemas.microsoft.com/office/drawing/2014/main" id="{2E97135C-34E0-9909-20B2-A975DE8A089B}"/>
              </a:ext>
            </a:extLst>
          </p:cNvPr>
          <p:cNvSpPr>
            <a:spLocks noGrp="1"/>
          </p:cNvSpPr>
          <p:nvPr>
            <p:ph type="sldNum" sz="quarter" idx="4"/>
          </p:nvPr>
        </p:nvSpPr>
        <p:spPr/>
        <p:txBody>
          <a:bodyPr/>
          <a:lstStyle/>
          <a:p>
            <a:fld id="{3C4F54F3-C349-4609-AFEE-01462D5C7942}" type="slidenum">
              <a:rPr lang="en-GB" smtClean="0">
                <a:solidFill>
                  <a:srgbClr val="000000"/>
                </a:solidFill>
              </a:rPr>
              <a:pPr/>
              <a:t>7</a:t>
            </a:fld>
            <a:endParaRPr lang="en-GB" dirty="0">
              <a:solidFill>
                <a:srgbClr val="000000"/>
              </a:solidFill>
            </a:endParaRPr>
          </a:p>
        </p:txBody>
      </p:sp>
      <p:sp>
        <p:nvSpPr>
          <p:cNvPr id="4" name="标题 3">
            <a:extLst>
              <a:ext uri="{FF2B5EF4-FFF2-40B4-BE49-F238E27FC236}">
                <a16:creationId xmlns:a16="http://schemas.microsoft.com/office/drawing/2014/main" id="{E380122D-4C82-9C25-7D93-355EBD90884E}"/>
              </a:ext>
            </a:extLst>
          </p:cNvPr>
          <p:cNvSpPr>
            <a:spLocks noGrp="1"/>
          </p:cNvSpPr>
          <p:nvPr>
            <p:ph type="title"/>
          </p:nvPr>
        </p:nvSpPr>
        <p:spPr>
          <a:xfrm>
            <a:off x="139553" y="244372"/>
            <a:ext cx="9005843" cy="310500"/>
          </a:xfrm>
        </p:spPr>
        <p:txBody>
          <a:bodyPr vert="horz"/>
          <a:lstStyle/>
          <a:p>
            <a:r>
              <a:rPr lang="zh-CN" altLang="en-US" sz="1800">
                <a:latin typeface="微软雅黑" panose="020B0503020204020204" pitchFamily="34" charset="-122"/>
                <a:ea typeface="微软雅黑" panose="020B0503020204020204" pitchFamily="34" charset="-122"/>
              </a:rPr>
              <a:t>国内外</a:t>
            </a:r>
            <a:r>
              <a:rPr lang="zh-CN" altLang="en-US" sz="1800" dirty="0">
                <a:latin typeface="微软雅黑" panose="020B0503020204020204" pitchFamily="34" charset="-122"/>
                <a:ea typeface="微软雅黑" panose="020B0503020204020204" pitchFamily="34" charset="-122"/>
              </a:rPr>
              <a:t>指南</a:t>
            </a:r>
            <a:r>
              <a:rPr lang="en-US" altLang="zh-CN" sz="1800" dirty="0">
                <a:latin typeface="微软雅黑" panose="020B0503020204020204" pitchFamily="34" charset="-122"/>
                <a:ea typeface="微软雅黑" panose="020B0503020204020204" pitchFamily="34" charset="-122"/>
              </a:rPr>
              <a:t>/</a:t>
            </a:r>
            <a:r>
              <a:rPr lang="zh-CN" altLang="en-US" sz="1800" dirty="0">
                <a:latin typeface="微软雅黑" panose="020B0503020204020204" pitchFamily="34" charset="-122"/>
                <a:ea typeface="微软雅黑" panose="020B0503020204020204" pitchFamily="34" charset="-122"/>
              </a:rPr>
              <a:t>共识一致推荐，满足个体化剂量调整要求</a:t>
            </a:r>
          </a:p>
        </p:txBody>
      </p:sp>
      <p:graphicFrame>
        <p:nvGraphicFramePr>
          <p:cNvPr id="6" name="表格 5">
            <a:extLst>
              <a:ext uri="{FF2B5EF4-FFF2-40B4-BE49-F238E27FC236}">
                <a16:creationId xmlns:a16="http://schemas.microsoft.com/office/drawing/2014/main" id="{B3305C3A-FFED-A1B8-0777-1DF9A63A72EC}"/>
              </a:ext>
            </a:extLst>
          </p:cNvPr>
          <p:cNvGraphicFramePr>
            <a:graphicFrameLocks noGrp="1"/>
          </p:cNvGraphicFramePr>
          <p:nvPr>
            <p:extLst>
              <p:ext uri="{D42A27DB-BD31-4B8C-83A1-F6EECF244321}">
                <p14:modId xmlns:p14="http://schemas.microsoft.com/office/powerpoint/2010/main" val="4207694400"/>
              </p:ext>
            </p:extLst>
          </p:nvPr>
        </p:nvGraphicFramePr>
        <p:xfrm>
          <a:off x="659566" y="1471315"/>
          <a:ext cx="7965819" cy="2508646"/>
        </p:xfrm>
        <a:graphic>
          <a:graphicData uri="http://schemas.openxmlformats.org/drawingml/2006/table">
            <a:tbl>
              <a:tblPr/>
              <a:tblGrid>
                <a:gridCol w="3557783">
                  <a:extLst>
                    <a:ext uri="{9D8B030D-6E8A-4147-A177-3AD203B41FA5}">
                      <a16:colId xmlns:a16="http://schemas.microsoft.com/office/drawing/2014/main" val="411579924"/>
                    </a:ext>
                  </a:extLst>
                </a:gridCol>
                <a:gridCol w="4408036">
                  <a:extLst>
                    <a:ext uri="{9D8B030D-6E8A-4147-A177-3AD203B41FA5}">
                      <a16:colId xmlns:a16="http://schemas.microsoft.com/office/drawing/2014/main" val="3212374385"/>
                    </a:ext>
                  </a:extLst>
                </a:gridCol>
              </a:tblGrid>
              <a:tr h="334378">
                <a:tc>
                  <a:txBody>
                    <a:bodyPr/>
                    <a:lstStyle/>
                    <a:p>
                      <a:pPr algn="ctr" fontAlgn="ctr"/>
                      <a:r>
                        <a:rPr lang="zh-CN" altLang="en-US" sz="1200" b="1" i="0" u="none" strike="noStrike" dirty="0">
                          <a:solidFill>
                            <a:schemeClr val="bg1"/>
                          </a:solidFill>
                          <a:effectLst/>
                          <a:latin typeface="微软雅黑" panose="020B0503020204020204" pitchFamily="34" charset="-122"/>
                          <a:ea typeface="微软雅黑" panose="020B0503020204020204" pitchFamily="34" charset="-122"/>
                        </a:rPr>
                        <a:t>临床指南</a:t>
                      </a:r>
                      <a:r>
                        <a:rPr lang="en-US" altLang="zh-CN" sz="1200" b="1" i="0" u="none" strike="noStrike" dirty="0">
                          <a:solidFill>
                            <a:schemeClr val="bg1"/>
                          </a:solidFill>
                          <a:effectLst/>
                          <a:latin typeface="微软雅黑" panose="020B0503020204020204" pitchFamily="34" charset="-122"/>
                          <a:ea typeface="微软雅黑" panose="020B0503020204020204" pitchFamily="34" charset="-122"/>
                        </a:rPr>
                        <a:t>/</a:t>
                      </a:r>
                      <a:r>
                        <a:rPr lang="zh-CN" altLang="en-US" sz="1200" b="1" i="0" u="none" strike="noStrike" dirty="0">
                          <a:solidFill>
                            <a:schemeClr val="bg1"/>
                          </a:solidFill>
                          <a:effectLst/>
                          <a:latin typeface="微软雅黑" panose="020B0503020204020204" pitchFamily="34" charset="-122"/>
                          <a:ea typeface="微软雅黑" panose="020B0503020204020204" pitchFamily="34" charset="-122"/>
                        </a:rPr>
                        <a:t>诊疗规范推荐情况</a:t>
                      </a:r>
                      <a:endParaRPr lang="en-US" altLang="zh-CN" sz="1200" b="1" i="0" u="none" strike="noStrike" dirty="0">
                        <a:solidFill>
                          <a:schemeClr val="bg1"/>
                        </a:solidFill>
                        <a:effectLst/>
                        <a:latin typeface="微软雅黑" panose="020B0503020204020204" pitchFamily="34" charset="-122"/>
                        <a:ea typeface="微软雅黑" panose="020B0503020204020204" pitchFamily="34" charset="-122"/>
                      </a:endParaRPr>
                    </a:p>
                  </a:txBody>
                  <a:tcPr marL="6316" marR="6316" marT="63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A3E0"/>
                    </a:solidFill>
                  </a:tcPr>
                </a:tc>
                <a:tc>
                  <a:txBody>
                    <a:bodyPr/>
                    <a:lstStyle/>
                    <a:p>
                      <a:pPr algn="ctr" fontAlgn="ctr"/>
                      <a:r>
                        <a:rPr lang="zh-CN" altLang="en-US" sz="1200" b="1" i="0" u="none" strike="noStrike" kern="1200" dirty="0">
                          <a:solidFill>
                            <a:schemeClr val="bg1"/>
                          </a:solidFill>
                          <a:effectLst/>
                          <a:latin typeface="微软雅黑" panose="020B0503020204020204" pitchFamily="34" charset="-122"/>
                          <a:ea typeface="微软雅黑" panose="020B0503020204020204" pitchFamily="34" charset="-122"/>
                          <a:cs typeface="+mn-cs"/>
                        </a:rPr>
                        <a:t>推荐内容</a:t>
                      </a:r>
                    </a:p>
                  </a:txBody>
                  <a:tcPr marL="6316" marR="6316" marT="63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A3E0"/>
                    </a:solidFill>
                  </a:tcPr>
                </a:tc>
                <a:extLst>
                  <a:ext uri="{0D108BD9-81ED-4DB2-BD59-A6C34878D82A}">
                    <a16:rowId xmlns:a16="http://schemas.microsoft.com/office/drawing/2014/main" val="1353053845"/>
                  </a:ext>
                </a:extLst>
              </a:tr>
              <a:tr h="347072">
                <a:tc>
                  <a:txBody>
                    <a:bodyPr/>
                    <a:lstStyle/>
                    <a:p>
                      <a:pPr algn="l" fontAlgn="ctr"/>
                      <a:r>
                        <a:rPr lang="en-US" altLang="zh-CN" sz="1050" b="0" i="0" u="none" strike="noStrike" kern="1200" dirty="0">
                          <a:solidFill>
                            <a:srgbClr val="002060"/>
                          </a:solidFill>
                          <a:effectLst/>
                          <a:latin typeface="微软雅黑" panose="020B0503020204020204" pitchFamily="34" charset="-122"/>
                          <a:ea typeface="微软雅黑" panose="020B0503020204020204" pitchFamily="34" charset="-122"/>
                          <a:cs typeface="+mn-cs"/>
                        </a:rPr>
                        <a:t>  2015</a:t>
                      </a:r>
                      <a:r>
                        <a:rPr lang="zh-CN" altLang="en-US" sz="1050" b="0" i="0" u="none" strike="noStrike" kern="1200" dirty="0">
                          <a:solidFill>
                            <a:srgbClr val="002060"/>
                          </a:solidFill>
                          <a:effectLst/>
                          <a:latin typeface="微软雅黑" panose="020B0503020204020204" pitchFamily="34" charset="-122"/>
                          <a:ea typeface="微软雅黑" panose="020B0503020204020204" pitchFamily="34" charset="-122"/>
                          <a:cs typeface="+mn-cs"/>
                        </a:rPr>
                        <a:t>年中国</a:t>
                      </a:r>
                      <a:r>
                        <a:rPr lang="en-US" altLang="zh-CN" sz="1050" b="0" i="0" u="none" strike="noStrike" kern="1200" dirty="0">
                          <a:solidFill>
                            <a:srgbClr val="002060"/>
                          </a:solidFill>
                          <a:effectLst/>
                          <a:latin typeface="微软雅黑" panose="020B0503020204020204" pitchFamily="34" charset="-122"/>
                          <a:ea typeface="微软雅黑" panose="020B0503020204020204" pitchFamily="34" charset="-122"/>
                          <a:cs typeface="+mn-cs"/>
                        </a:rPr>
                        <a:t>ADHD</a:t>
                      </a:r>
                      <a:r>
                        <a:rPr lang="zh-CN" altLang="en-US" sz="1050" b="0" i="0" u="none" strike="noStrike" kern="1200" dirty="0">
                          <a:solidFill>
                            <a:srgbClr val="002060"/>
                          </a:solidFill>
                          <a:effectLst/>
                          <a:latin typeface="微软雅黑" panose="020B0503020204020204" pitchFamily="34" charset="-122"/>
                          <a:ea typeface="微软雅黑" panose="020B0503020204020204" pitchFamily="34" charset="-122"/>
                          <a:cs typeface="+mn-cs"/>
                        </a:rPr>
                        <a:t>防治指南</a:t>
                      </a:r>
                      <a:endParaRPr lang="en-US" altLang="zh-CN" sz="1050" b="0" i="0" u="none" strike="noStrike" kern="1200" dirty="0">
                        <a:solidFill>
                          <a:srgbClr val="002060"/>
                        </a:solidFill>
                        <a:effectLst/>
                        <a:latin typeface="微软雅黑" panose="020B0503020204020204" pitchFamily="34" charset="-122"/>
                        <a:ea typeface="微软雅黑" panose="020B0503020204020204" pitchFamily="34" charset="-122"/>
                        <a:cs typeface="+mn-cs"/>
                      </a:endParaRPr>
                    </a:p>
                  </a:txBody>
                  <a:tcPr marL="8238" marR="8238" marT="82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457200" rtl="0" eaLnBrk="1" fontAlgn="ctr" latinLnBrk="0" hangingPunct="1">
                        <a:lnSpc>
                          <a:spcPct val="120000"/>
                        </a:lnSpc>
                        <a:spcBef>
                          <a:spcPts val="0"/>
                        </a:spcBef>
                        <a:spcAft>
                          <a:spcPts val="0"/>
                        </a:spcAft>
                        <a:buClrTx/>
                        <a:buSzTx/>
                        <a:buFontTx/>
                        <a:buNone/>
                        <a:tabLst/>
                        <a:defRPr/>
                      </a:pPr>
                      <a:r>
                        <a:rPr lang="zh-CN" altLang="en-US" sz="1050" kern="1200" dirty="0">
                          <a:solidFill>
                            <a:schemeClr val="tx1"/>
                          </a:solidFill>
                          <a:latin typeface="微软雅黑" panose="020B0503020204020204" pitchFamily="34" charset="-122"/>
                          <a:ea typeface="微软雅黑" panose="020B0503020204020204" pitchFamily="34" charset="-122"/>
                          <a:cs typeface="+mn-cs"/>
                        </a:rPr>
                        <a:t>  </a:t>
                      </a:r>
                      <a:r>
                        <a:rPr lang="en-US" altLang="zh-CN" sz="1050" kern="1200" dirty="0">
                          <a:solidFill>
                            <a:schemeClr val="tx1"/>
                          </a:solidFill>
                          <a:latin typeface="微软雅黑" panose="020B0503020204020204" pitchFamily="34" charset="-122"/>
                          <a:ea typeface="微软雅黑" panose="020B0503020204020204" pitchFamily="34" charset="-122"/>
                          <a:cs typeface="+mn-cs"/>
                        </a:rPr>
                        <a:t>ADHD</a:t>
                      </a:r>
                      <a:r>
                        <a:rPr lang="zh-CN" altLang="en-US" sz="1050" kern="1200" dirty="0">
                          <a:solidFill>
                            <a:schemeClr val="tx1"/>
                          </a:solidFill>
                          <a:latin typeface="微软雅黑" panose="020B0503020204020204" pitchFamily="34" charset="-122"/>
                          <a:ea typeface="微软雅黑" panose="020B0503020204020204" pitchFamily="34" charset="-122"/>
                          <a:cs typeface="+mn-cs"/>
                        </a:rPr>
                        <a:t>的</a:t>
                      </a:r>
                      <a:r>
                        <a:rPr lang="zh-CN" altLang="en-US" sz="1050" b="1" kern="1200" dirty="0">
                          <a:solidFill>
                            <a:srgbClr val="C00000"/>
                          </a:solidFill>
                          <a:latin typeface="微软雅黑" panose="020B0503020204020204" pitchFamily="34" charset="-122"/>
                          <a:ea typeface="微软雅黑" panose="020B0503020204020204" pitchFamily="34" charset="-122"/>
                          <a:cs typeface="+mn-cs"/>
                        </a:rPr>
                        <a:t>主要推荐治疗药物</a:t>
                      </a:r>
                    </a:p>
                  </a:txBody>
                  <a:tcPr marL="8238" marR="8238" marT="82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74611810"/>
                  </a:ext>
                </a:extLst>
              </a:tr>
              <a:tr h="402387">
                <a:tc>
                  <a:txBody>
                    <a:bodyPr/>
                    <a:lstStyle/>
                    <a:p>
                      <a:pPr marL="0" marR="0" lvl="0" indent="0" algn="l" defTabSz="914377" rtl="0" eaLnBrk="1" fontAlgn="ctr" latinLnBrk="0" hangingPunct="1">
                        <a:lnSpc>
                          <a:spcPct val="100000"/>
                        </a:lnSpc>
                        <a:spcBef>
                          <a:spcPts val="0"/>
                        </a:spcBef>
                        <a:spcAft>
                          <a:spcPts val="0"/>
                        </a:spcAft>
                        <a:buClrTx/>
                        <a:buSzTx/>
                        <a:buFontTx/>
                        <a:buNone/>
                        <a:tabLst/>
                        <a:defRPr/>
                      </a:pPr>
                      <a:r>
                        <a:rPr lang="en-US" altLang="zh-CN" sz="1050" b="0" i="0" u="none" strike="noStrike" kern="1200" dirty="0">
                          <a:solidFill>
                            <a:srgbClr val="002060"/>
                          </a:solidFill>
                          <a:effectLst/>
                          <a:latin typeface="微软雅黑" panose="020B0503020204020204" pitchFamily="34" charset="-122"/>
                          <a:ea typeface="微软雅黑" panose="020B0503020204020204" pitchFamily="34" charset="-122"/>
                          <a:cs typeface="+mn-cs"/>
                        </a:rPr>
                        <a:t>  2019</a:t>
                      </a:r>
                      <a:r>
                        <a:rPr lang="zh-CN" altLang="en-US" sz="1050" b="0" i="0" u="none" strike="noStrike" kern="1200" dirty="0">
                          <a:solidFill>
                            <a:srgbClr val="002060"/>
                          </a:solidFill>
                          <a:effectLst/>
                          <a:latin typeface="微软雅黑" panose="020B0503020204020204" pitchFamily="34" charset="-122"/>
                          <a:ea typeface="微软雅黑" panose="020B0503020204020204" pitchFamily="34" charset="-122"/>
                          <a:cs typeface="+mn-cs"/>
                        </a:rPr>
                        <a:t>年</a:t>
                      </a:r>
                      <a:r>
                        <a:rPr lang="en-US" altLang="zh-CN" sz="1050" b="0" i="0" u="none" strike="noStrike" kern="1200" dirty="0">
                          <a:solidFill>
                            <a:srgbClr val="002060"/>
                          </a:solidFill>
                          <a:effectLst/>
                          <a:latin typeface="微软雅黑" panose="020B0503020204020204" pitchFamily="34" charset="-122"/>
                          <a:ea typeface="微软雅黑" panose="020B0503020204020204" pitchFamily="34" charset="-122"/>
                          <a:cs typeface="+mn-cs"/>
                        </a:rPr>
                        <a:t>AAP</a:t>
                      </a:r>
                      <a:r>
                        <a:rPr lang="zh-CN" altLang="en-US" sz="1050" b="0" i="0" u="none" strike="noStrike" kern="1200" dirty="0">
                          <a:solidFill>
                            <a:srgbClr val="002060"/>
                          </a:solidFill>
                          <a:effectLst/>
                          <a:latin typeface="微软雅黑" panose="020B0503020204020204" pitchFamily="34" charset="-122"/>
                          <a:ea typeface="微软雅黑" panose="020B0503020204020204" pitchFamily="34" charset="-122"/>
                          <a:cs typeface="+mn-cs"/>
                        </a:rPr>
                        <a:t>临床实践指南</a:t>
                      </a:r>
                    </a:p>
                  </a:txBody>
                  <a:tcPr marL="8238" marR="8238" marT="82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457200" rtl="0" eaLnBrk="1" fontAlgn="ctr" latinLnBrk="0" hangingPunct="1">
                        <a:lnSpc>
                          <a:spcPct val="120000"/>
                        </a:lnSpc>
                        <a:spcBef>
                          <a:spcPts val="0"/>
                        </a:spcBef>
                        <a:spcAft>
                          <a:spcPts val="0"/>
                        </a:spcAft>
                        <a:buClrTx/>
                        <a:buSzTx/>
                        <a:buFontTx/>
                        <a:buNone/>
                        <a:tabLst/>
                        <a:defRPr/>
                      </a:pPr>
                      <a:r>
                        <a:rPr lang="zh-CN" altLang="en-US" sz="1050" kern="1200" dirty="0">
                          <a:solidFill>
                            <a:schemeClr val="tx1"/>
                          </a:solidFill>
                          <a:latin typeface="微软雅黑" panose="020B0503020204020204" pitchFamily="34" charset="-122"/>
                          <a:ea typeface="微软雅黑" panose="020B0503020204020204" pitchFamily="34" charset="-122"/>
                          <a:cs typeface="+mn-cs"/>
                        </a:rPr>
                        <a:t>  治疗</a:t>
                      </a:r>
                      <a:r>
                        <a:rPr lang="en-US" altLang="zh-CN" sz="1050" kern="1200" dirty="0">
                          <a:solidFill>
                            <a:schemeClr val="tx1"/>
                          </a:solidFill>
                          <a:latin typeface="微软雅黑" panose="020B0503020204020204" pitchFamily="34" charset="-122"/>
                          <a:ea typeface="微软雅黑" panose="020B0503020204020204" pitchFamily="34" charset="-122"/>
                          <a:cs typeface="+mn-cs"/>
                        </a:rPr>
                        <a:t>ADHD</a:t>
                      </a:r>
                      <a:r>
                        <a:rPr lang="zh-CN" altLang="en-US" sz="1050" b="1" kern="1200" dirty="0">
                          <a:solidFill>
                            <a:srgbClr val="C00000"/>
                          </a:solidFill>
                          <a:latin typeface="微软雅黑" panose="020B0503020204020204" pitchFamily="34" charset="-122"/>
                          <a:ea typeface="微软雅黑" panose="020B0503020204020204" pitchFamily="34" charset="-122"/>
                          <a:cs typeface="+mn-cs"/>
                        </a:rPr>
                        <a:t>证据最多、治疗效果最好的药物</a:t>
                      </a:r>
                    </a:p>
                  </a:txBody>
                  <a:tcPr marL="8238" marR="8238" marT="82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69923594"/>
                  </a:ext>
                </a:extLst>
              </a:tr>
              <a:tr h="402387">
                <a:tc>
                  <a:txBody>
                    <a:bodyPr/>
                    <a:lstStyle/>
                    <a:p>
                      <a:pPr algn="l" fontAlgn="ctr"/>
                      <a:r>
                        <a:rPr lang="en-US" altLang="zh-CN" sz="1050" b="0" i="0" u="none" strike="noStrike" kern="1200" dirty="0">
                          <a:solidFill>
                            <a:srgbClr val="002060"/>
                          </a:solidFill>
                          <a:effectLst/>
                          <a:latin typeface="微软雅黑" panose="020B0503020204020204" pitchFamily="34" charset="-122"/>
                          <a:ea typeface="微软雅黑" panose="020B0503020204020204" pitchFamily="34" charset="-122"/>
                          <a:cs typeface="+mn-cs"/>
                        </a:rPr>
                        <a:t>  2020</a:t>
                      </a:r>
                      <a:r>
                        <a:rPr lang="zh-CN" altLang="en-US" sz="1050" b="0" i="0" u="none" strike="noStrike" kern="1200" dirty="0">
                          <a:solidFill>
                            <a:srgbClr val="002060"/>
                          </a:solidFill>
                          <a:effectLst/>
                          <a:latin typeface="微软雅黑" panose="020B0503020204020204" pitchFamily="34" charset="-122"/>
                          <a:ea typeface="微软雅黑" panose="020B0503020204020204" pitchFamily="34" charset="-122"/>
                          <a:cs typeface="+mn-cs"/>
                        </a:rPr>
                        <a:t>年精神障碍诊疗规范</a:t>
                      </a:r>
                    </a:p>
                  </a:txBody>
                  <a:tcPr marL="8238" marR="8238" marT="82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457200" rtl="0" eaLnBrk="1" fontAlgn="auto" latinLnBrk="0" hangingPunct="1">
                        <a:lnSpc>
                          <a:spcPct val="120000"/>
                        </a:lnSpc>
                        <a:spcBef>
                          <a:spcPts val="0"/>
                        </a:spcBef>
                        <a:spcAft>
                          <a:spcPts val="0"/>
                        </a:spcAft>
                        <a:buClrTx/>
                        <a:buSzTx/>
                        <a:buFontTx/>
                        <a:buNone/>
                        <a:tabLst/>
                        <a:defRPr/>
                      </a:pPr>
                      <a:r>
                        <a:rPr lang="zh-CN" altLang="en-US" sz="1050" b="1" kern="1200" dirty="0">
                          <a:solidFill>
                            <a:srgbClr val="C00000"/>
                          </a:solidFill>
                          <a:latin typeface="微软雅黑" panose="020B0503020204020204" pitchFamily="34" charset="-122"/>
                          <a:ea typeface="微软雅黑" panose="020B0503020204020204" pitchFamily="34" charset="-122"/>
                          <a:cs typeface="+mn-cs"/>
                        </a:rPr>
                        <a:t>  </a:t>
                      </a:r>
                      <a:r>
                        <a:rPr lang="zh-CN" altLang="en-US" sz="1050" b="0" kern="1200" dirty="0">
                          <a:solidFill>
                            <a:schemeClr val="tx1"/>
                          </a:solidFill>
                          <a:latin typeface="微软雅黑" panose="020B0503020204020204" pitchFamily="34" charset="-122"/>
                          <a:ea typeface="微软雅黑" panose="020B0503020204020204" pitchFamily="34" charset="-122"/>
                          <a:cs typeface="+mn-cs"/>
                        </a:rPr>
                        <a:t>推荐的</a:t>
                      </a:r>
                      <a:r>
                        <a:rPr lang="zh-CN" altLang="en-US" sz="1050" b="1" kern="1200" dirty="0">
                          <a:solidFill>
                            <a:srgbClr val="C00000"/>
                          </a:solidFill>
                          <a:latin typeface="微软雅黑" panose="020B0503020204020204" pitchFamily="34" charset="-122"/>
                          <a:ea typeface="微软雅黑" panose="020B0503020204020204" pitchFamily="34" charset="-122"/>
                          <a:cs typeface="+mn-cs"/>
                        </a:rPr>
                        <a:t>第一位的治疗药物，</a:t>
                      </a:r>
                      <a:r>
                        <a:rPr lang="zh-CN" altLang="en-US" sz="1050" b="0" kern="1200" dirty="0">
                          <a:solidFill>
                            <a:schemeClr val="tx1"/>
                          </a:solidFill>
                          <a:latin typeface="微软雅黑" panose="020B0503020204020204" pitchFamily="34" charset="-122"/>
                          <a:ea typeface="微软雅黑" panose="020B0503020204020204" pitchFamily="34" charset="-122"/>
                          <a:cs typeface="+mn-cs"/>
                        </a:rPr>
                        <a:t>建议</a:t>
                      </a:r>
                      <a:r>
                        <a:rPr lang="zh-CN" altLang="en-US" sz="1050" b="1" kern="1200" dirty="0">
                          <a:solidFill>
                            <a:srgbClr val="C00000"/>
                          </a:solidFill>
                          <a:latin typeface="微软雅黑" panose="020B0503020204020204" pitchFamily="34" charset="-122"/>
                          <a:ea typeface="微软雅黑" panose="020B0503020204020204" pitchFamily="34" charset="-122"/>
                          <a:cs typeface="+mn-cs"/>
                        </a:rPr>
                        <a:t>小剂量开始逐渐增加，需要个体化滴定</a:t>
                      </a:r>
                    </a:p>
                  </a:txBody>
                  <a:tcPr marL="8238" marR="8238" marT="82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82497426"/>
                  </a:ext>
                </a:extLst>
              </a:tr>
              <a:tr h="219956">
                <a:tc>
                  <a:txBody>
                    <a:bodyPr/>
                    <a:lstStyle/>
                    <a:p>
                      <a:pPr marL="87313" indent="-87313" algn="l" fontAlgn="ctr"/>
                      <a:r>
                        <a:rPr lang="en-US" altLang="zh-CN" sz="1050" b="0" i="0" u="none" strike="noStrike" kern="1200" dirty="0">
                          <a:solidFill>
                            <a:srgbClr val="002060"/>
                          </a:solidFill>
                          <a:effectLst/>
                          <a:latin typeface="微软雅黑" panose="020B0503020204020204" pitchFamily="34" charset="-122"/>
                          <a:ea typeface="微软雅黑" panose="020B0503020204020204" pitchFamily="34" charset="-122"/>
                          <a:cs typeface="+mn-cs"/>
                        </a:rPr>
                        <a:t>  2020</a:t>
                      </a:r>
                      <a:r>
                        <a:rPr lang="zh-CN" altLang="en-US" sz="1050" b="0" i="0" u="none" strike="noStrike" kern="1200" dirty="0">
                          <a:solidFill>
                            <a:srgbClr val="002060"/>
                          </a:solidFill>
                          <a:effectLst/>
                          <a:latin typeface="微软雅黑" panose="020B0503020204020204" pitchFamily="34" charset="-122"/>
                          <a:ea typeface="微软雅黑" panose="020B0503020204020204" pitchFamily="34" charset="-122"/>
                          <a:cs typeface="+mn-cs"/>
                        </a:rPr>
                        <a:t>年中国注意缺陷多动障碍早期识别、规范诊断和治疗的儿童专家共识</a:t>
                      </a:r>
                      <a:endParaRPr lang="en-US" altLang="zh-CN" sz="1050" b="0" i="0" u="none" strike="noStrike" kern="1200" dirty="0">
                        <a:solidFill>
                          <a:srgbClr val="002060"/>
                        </a:solidFill>
                        <a:effectLst/>
                        <a:latin typeface="微软雅黑" panose="020B0503020204020204" pitchFamily="34" charset="-122"/>
                        <a:ea typeface="微软雅黑" panose="020B0503020204020204" pitchFamily="34" charset="-122"/>
                        <a:cs typeface="+mn-cs"/>
                      </a:endParaRPr>
                    </a:p>
                  </a:txBody>
                  <a:tcPr marL="8238" marR="8238" marT="82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indent="0" algn="l" defTabSz="457200" rtl="0" eaLnBrk="1" fontAlgn="ctr" latinLnBrk="0" hangingPunct="1">
                        <a:lnSpc>
                          <a:spcPct val="120000"/>
                        </a:lnSpc>
                        <a:buFontTx/>
                        <a:buNone/>
                      </a:pPr>
                      <a:r>
                        <a:rPr lang="zh-CN" altLang="en-US" sz="1050" kern="1200" dirty="0">
                          <a:solidFill>
                            <a:schemeClr val="tx1"/>
                          </a:solidFill>
                          <a:latin typeface="微软雅黑" panose="020B0503020204020204" pitchFamily="34" charset="-122"/>
                          <a:ea typeface="微软雅黑" panose="020B0503020204020204" pitchFamily="34" charset="-122"/>
                          <a:cs typeface="+mn-cs"/>
                        </a:rPr>
                        <a:t>  </a:t>
                      </a:r>
                      <a:r>
                        <a:rPr lang="en-US" altLang="zh-CN" sz="1050" kern="1200" dirty="0">
                          <a:solidFill>
                            <a:schemeClr val="tx1"/>
                          </a:solidFill>
                          <a:latin typeface="微软雅黑" panose="020B0503020204020204" pitchFamily="34" charset="-122"/>
                          <a:ea typeface="微软雅黑" panose="020B0503020204020204" pitchFamily="34" charset="-122"/>
                          <a:cs typeface="+mn-cs"/>
                        </a:rPr>
                        <a:t>ADHD</a:t>
                      </a:r>
                      <a:r>
                        <a:rPr lang="zh-CN" altLang="en-US" sz="1050" kern="1200" dirty="0">
                          <a:solidFill>
                            <a:schemeClr val="tx1"/>
                          </a:solidFill>
                          <a:latin typeface="微软雅黑" panose="020B0503020204020204" pitchFamily="34" charset="-122"/>
                          <a:ea typeface="微软雅黑" panose="020B0503020204020204" pitchFamily="34" charset="-122"/>
                          <a:cs typeface="+mn-cs"/>
                        </a:rPr>
                        <a:t>的</a:t>
                      </a:r>
                      <a:r>
                        <a:rPr lang="zh-CN" altLang="en-US" sz="1050" b="1" kern="1200" dirty="0">
                          <a:solidFill>
                            <a:srgbClr val="C00000"/>
                          </a:solidFill>
                          <a:latin typeface="微软雅黑" panose="020B0503020204020204" pitchFamily="34" charset="-122"/>
                          <a:ea typeface="微软雅黑" panose="020B0503020204020204" pitchFamily="34" charset="-122"/>
                          <a:cs typeface="+mn-cs"/>
                        </a:rPr>
                        <a:t>一线治疗药物，</a:t>
                      </a:r>
                      <a:r>
                        <a:rPr lang="zh-CN" altLang="en-US" sz="1050" b="0" kern="1200" dirty="0">
                          <a:solidFill>
                            <a:schemeClr val="tx1"/>
                          </a:solidFill>
                          <a:latin typeface="微软雅黑" panose="020B0503020204020204" pitchFamily="34" charset="-122"/>
                          <a:ea typeface="微软雅黑" panose="020B0503020204020204" pitchFamily="34" charset="-122"/>
                          <a:cs typeface="+mn-cs"/>
                        </a:rPr>
                        <a:t>注意</a:t>
                      </a:r>
                      <a:r>
                        <a:rPr lang="zh-CN" altLang="en-US" sz="1050" b="1" kern="1200" dirty="0">
                          <a:solidFill>
                            <a:srgbClr val="C00000"/>
                          </a:solidFill>
                          <a:latin typeface="微软雅黑" panose="020B0503020204020204" pitchFamily="34" charset="-122"/>
                          <a:ea typeface="微软雅黑" panose="020B0503020204020204" pitchFamily="34" charset="-122"/>
                          <a:cs typeface="+mn-cs"/>
                        </a:rPr>
                        <a:t>逐步增加剂量</a:t>
                      </a:r>
                      <a:r>
                        <a:rPr lang="zh-CN" altLang="en-US" sz="1050" b="0" kern="1200" dirty="0">
                          <a:solidFill>
                            <a:schemeClr val="tx1"/>
                          </a:solidFill>
                          <a:latin typeface="微软雅黑" panose="020B0503020204020204" pitchFamily="34" charset="-122"/>
                          <a:ea typeface="微软雅黑" panose="020B0503020204020204" pitchFamily="34" charset="-122"/>
                          <a:cs typeface="+mn-cs"/>
                        </a:rPr>
                        <a:t>以达到</a:t>
                      </a:r>
                      <a:r>
                        <a:rPr lang="zh-CN" altLang="en-US" sz="1050" b="1" kern="1200" dirty="0">
                          <a:solidFill>
                            <a:srgbClr val="C00000"/>
                          </a:solidFill>
                          <a:latin typeface="微软雅黑" panose="020B0503020204020204" pitchFamily="34" charset="-122"/>
                          <a:ea typeface="微软雅黑" panose="020B0503020204020204" pitchFamily="34" charset="-122"/>
                          <a:cs typeface="+mn-cs"/>
                        </a:rPr>
                        <a:t>最佳剂量</a:t>
                      </a:r>
                    </a:p>
                  </a:txBody>
                  <a:tcPr marL="8238" marR="8238" marT="82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80858737"/>
                  </a:ext>
                </a:extLst>
              </a:tr>
              <a:tr h="347072">
                <a:tc>
                  <a:txBody>
                    <a:bodyPr/>
                    <a:lstStyle/>
                    <a:p>
                      <a:pPr marL="0" marR="0" lvl="0" indent="0" algn="l" defTabSz="914377" rtl="0" eaLnBrk="1" fontAlgn="ctr" latinLnBrk="0" hangingPunct="1">
                        <a:lnSpc>
                          <a:spcPct val="100000"/>
                        </a:lnSpc>
                        <a:spcBef>
                          <a:spcPts val="0"/>
                        </a:spcBef>
                        <a:spcAft>
                          <a:spcPts val="0"/>
                        </a:spcAft>
                        <a:buClrTx/>
                        <a:buSzTx/>
                        <a:buFontTx/>
                        <a:buNone/>
                        <a:tabLst/>
                        <a:defRPr/>
                      </a:pPr>
                      <a:r>
                        <a:rPr lang="en-US" altLang="zh-CN" sz="1050" b="0" i="0" u="none" strike="noStrike" kern="1200" dirty="0">
                          <a:solidFill>
                            <a:srgbClr val="002060"/>
                          </a:solidFill>
                          <a:effectLst/>
                          <a:latin typeface="微软雅黑" panose="020B0503020204020204" pitchFamily="34" charset="-122"/>
                          <a:ea typeface="微软雅黑" panose="020B0503020204020204" pitchFamily="34" charset="-122"/>
                          <a:cs typeface="+mn-cs"/>
                        </a:rPr>
                        <a:t>  2021</a:t>
                      </a:r>
                      <a:r>
                        <a:rPr lang="zh-CN" altLang="en-US" sz="1050" b="0" i="0" u="none" strike="noStrike" kern="1200" dirty="0">
                          <a:solidFill>
                            <a:srgbClr val="002060"/>
                          </a:solidFill>
                          <a:effectLst/>
                          <a:latin typeface="微软雅黑" panose="020B0503020204020204" pitchFamily="34" charset="-122"/>
                          <a:ea typeface="微软雅黑" panose="020B0503020204020204" pitchFamily="34" charset="-122"/>
                          <a:cs typeface="+mn-cs"/>
                        </a:rPr>
                        <a:t>年世界</a:t>
                      </a:r>
                      <a:r>
                        <a:rPr lang="en-US" altLang="zh-CN" sz="1050" b="0" i="0" u="none" strike="noStrike" kern="1200" dirty="0">
                          <a:solidFill>
                            <a:srgbClr val="002060"/>
                          </a:solidFill>
                          <a:effectLst/>
                          <a:latin typeface="微软雅黑" panose="020B0503020204020204" pitchFamily="34" charset="-122"/>
                          <a:ea typeface="微软雅黑" panose="020B0503020204020204" pitchFamily="34" charset="-122"/>
                          <a:cs typeface="+mn-cs"/>
                        </a:rPr>
                        <a:t>ADHD</a:t>
                      </a:r>
                      <a:r>
                        <a:rPr lang="zh-CN" altLang="en-US" sz="1050" b="0" i="0" u="none" strike="noStrike" kern="1200" dirty="0">
                          <a:solidFill>
                            <a:srgbClr val="002060"/>
                          </a:solidFill>
                          <a:effectLst/>
                          <a:latin typeface="微软雅黑" panose="020B0503020204020204" pitchFamily="34" charset="-122"/>
                          <a:ea typeface="微软雅黑" panose="020B0503020204020204" pitchFamily="34" charset="-122"/>
                          <a:cs typeface="+mn-cs"/>
                        </a:rPr>
                        <a:t>联盟共识</a:t>
                      </a:r>
                    </a:p>
                  </a:txBody>
                  <a:tcPr marL="8238" marR="8238" marT="82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457200" rtl="0" eaLnBrk="1" fontAlgn="ctr" latinLnBrk="0" hangingPunct="1">
                        <a:lnSpc>
                          <a:spcPct val="120000"/>
                        </a:lnSpc>
                        <a:spcBef>
                          <a:spcPts val="0"/>
                        </a:spcBef>
                        <a:spcAft>
                          <a:spcPts val="0"/>
                        </a:spcAft>
                        <a:buClrTx/>
                        <a:buSzTx/>
                        <a:buFontTx/>
                        <a:buNone/>
                        <a:tabLst/>
                        <a:defRPr/>
                      </a:pPr>
                      <a:r>
                        <a:rPr lang="zh-CN" altLang="en-US" sz="1050" kern="1200" dirty="0">
                          <a:solidFill>
                            <a:schemeClr val="tx1"/>
                          </a:solidFill>
                          <a:latin typeface="微软雅黑" panose="020B0503020204020204" pitchFamily="34" charset="-122"/>
                          <a:ea typeface="微软雅黑" panose="020B0503020204020204" pitchFamily="34" charset="-122"/>
                          <a:cs typeface="+mn-cs"/>
                        </a:rPr>
                        <a:t>  哌甲酯</a:t>
                      </a:r>
                      <a:r>
                        <a:rPr lang="zh-CN" altLang="en-US" sz="1050" b="0" kern="1200" dirty="0">
                          <a:solidFill>
                            <a:schemeClr val="tx1"/>
                          </a:solidFill>
                          <a:latin typeface="微软雅黑" panose="020B0503020204020204" pitchFamily="34" charset="-122"/>
                          <a:ea typeface="微软雅黑" panose="020B0503020204020204" pitchFamily="34" charset="-122"/>
                          <a:cs typeface="+mn-cs"/>
                        </a:rPr>
                        <a:t>在治疗儿童和青少年</a:t>
                      </a:r>
                      <a:r>
                        <a:rPr lang="en-US" altLang="zh-CN" sz="1050" b="0" kern="1200" dirty="0">
                          <a:solidFill>
                            <a:schemeClr val="tx1"/>
                          </a:solidFill>
                          <a:latin typeface="微软雅黑" panose="020B0503020204020204" pitchFamily="34" charset="-122"/>
                          <a:ea typeface="微软雅黑" panose="020B0503020204020204" pitchFamily="34" charset="-122"/>
                          <a:cs typeface="+mn-cs"/>
                        </a:rPr>
                        <a:t>ADHD</a:t>
                      </a:r>
                      <a:r>
                        <a:rPr lang="zh-CN" altLang="en-US" sz="1050" b="0" kern="1200" dirty="0">
                          <a:solidFill>
                            <a:schemeClr val="tx1"/>
                          </a:solidFill>
                          <a:latin typeface="微软雅黑" panose="020B0503020204020204" pitchFamily="34" charset="-122"/>
                          <a:ea typeface="微软雅黑" panose="020B0503020204020204" pitchFamily="34" charset="-122"/>
                          <a:cs typeface="+mn-cs"/>
                        </a:rPr>
                        <a:t>时具有</a:t>
                      </a:r>
                      <a:r>
                        <a:rPr lang="zh-CN" altLang="en-US" sz="1050" b="1" kern="1200" dirty="0">
                          <a:solidFill>
                            <a:srgbClr val="C00000"/>
                          </a:solidFill>
                          <a:latin typeface="微软雅黑" panose="020B0503020204020204" pitchFamily="34" charset="-122"/>
                          <a:ea typeface="微软雅黑" panose="020B0503020204020204" pitchFamily="34" charset="-122"/>
                          <a:cs typeface="+mn-cs"/>
                        </a:rPr>
                        <a:t>最佳获益风险比</a:t>
                      </a:r>
                    </a:p>
                  </a:txBody>
                  <a:tcPr marL="8238" marR="8238" marT="82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50508764"/>
                  </a:ext>
                </a:extLst>
              </a:tr>
              <a:tr h="347072">
                <a:tc>
                  <a:txBody>
                    <a:bodyPr/>
                    <a:lstStyle/>
                    <a:p>
                      <a:pPr marL="0" marR="0" lvl="0" indent="0" algn="l" defTabSz="914377" rtl="0" eaLnBrk="1" fontAlgn="ctr" latinLnBrk="0" hangingPunct="1">
                        <a:lnSpc>
                          <a:spcPct val="100000"/>
                        </a:lnSpc>
                        <a:spcBef>
                          <a:spcPts val="0"/>
                        </a:spcBef>
                        <a:spcAft>
                          <a:spcPts val="0"/>
                        </a:spcAft>
                        <a:buClrTx/>
                        <a:buSzTx/>
                        <a:buFontTx/>
                        <a:buNone/>
                        <a:tabLst/>
                        <a:defRPr/>
                      </a:pPr>
                      <a:r>
                        <a:rPr lang="en-US" altLang="zh-CN" sz="1050" b="0" i="0" u="none" strike="noStrike" kern="1200" dirty="0">
                          <a:solidFill>
                            <a:srgbClr val="002060"/>
                          </a:solidFill>
                          <a:effectLst/>
                          <a:latin typeface="微软雅黑" panose="020B0503020204020204" pitchFamily="34" charset="-122"/>
                          <a:ea typeface="微软雅黑" panose="020B0503020204020204" pitchFamily="34" charset="-122"/>
                          <a:cs typeface="+mn-cs"/>
                        </a:rPr>
                        <a:t>  2023</a:t>
                      </a:r>
                      <a:r>
                        <a:rPr lang="zh-CN" altLang="en-US" sz="1050" b="0" i="0" u="none" strike="noStrike" kern="1200" dirty="0">
                          <a:solidFill>
                            <a:srgbClr val="002060"/>
                          </a:solidFill>
                          <a:effectLst/>
                          <a:latin typeface="微软雅黑" panose="020B0503020204020204" pitchFamily="34" charset="-122"/>
                          <a:ea typeface="微软雅黑" panose="020B0503020204020204" pitchFamily="34" charset="-122"/>
                          <a:cs typeface="+mn-cs"/>
                        </a:rPr>
                        <a:t>年中国成人</a:t>
                      </a:r>
                      <a:r>
                        <a:rPr lang="en-US" altLang="zh-CN" sz="1050" b="0" i="0" u="none" strike="noStrike" kern="1200" dirty="0">
                          <a:solidFill>
                            <a:srgbClr val="002060"/>
                          </a:solidFill>
                          <a:effectLst/>
                          <a:latin typeface="微软雅黑" panose="020B0503020204020204" pitchFamily="34" charset="-122"/>
                          <a:ea typeface="微软雅黑" panose="020B0503020204020204" pitchFamily="34" charset="-122"/>
                          <a:cs typeface="+mn-cs"/>
                        </a:rPr>
                        <a:t>ADHD</a:t>
                      </a:r>
                      <a:r>
                        <a:rPr lang="zh-CN" altLang="en-US" sz="1050" b="0" i="0" u="none" strike="noStrike" kern="1200" dirty="0">
                          <a:solidFill>
                            <a:srgbClr val="002060"/>
                          </a:solidFill>
                          <a:effectLst/>
                          <a:latin typeface="微软雅黑" panose="020B0503020204020204" pitchFamily="34" charset="-122"/>
                          <a:ea typeface="微软雅黑" panose="020B0503020204020204" pitchFamily="34" charset="-122"/>
                          <a:cs typeface="+mn-cs"/>
                        </a:rPr>
                        <a:t>诊断和治疗专家共识</a:t>
                      </a:r>
                    </a:p>
                  </a:txBody>
                  <a:tcPr marL="8238" marR="8238" marT="82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457200" rtl="0" eaLnBrk="1" fontAlgn="ctr" latinLnBrk="0" hangingPunct="1">
                        <a:lnSpc>
                          <a:spcPct val="120000"/>
                        </a:lnSpc>
                        <a:spcBef>
                          <a:spcPts val="0"/>
                        </a:spcBef>
                        <a:spcAft>
                          <a:spcPts val="0"/>
                        </a:spcAft>
                        <a:buClrTx/>
                        <a:buSzTx/>
                        <a:buFontTx/>
                        <a:buNone/>
                        <a:tabLst/>
                        <a:defRPr/>
                      </a:pPr>
                      <a:r>
                        <a:rPr lang="zh-CN" altLang="en-US" sz="1050" kern="1200" dirty="0">
                          <a:solidFill>
                            <a:schemeClr val="tx1"/>
                          </a:solidFill>
                          <a:latin typeface="微软雅黑" panose="020B0503020204020204" pitchFamily="34" charset="-122"/>
                          <a:ea typeface="微软雅黑" panose="020B0503020204020204" pitchFamily="34" charset="-122"/>
                          <a:cs typeface="+mn-cs"/>
                        </a:rPr>
                        <a:t>  成人</a:t>
                      </a:r>
                      <a:r>
                        <a:rPr lang="en-US" altLang="zh-CN" sz="1050" kern="1200" dirty="0">
                          <a:solidFill>
                            <a:schemeClr val="tx1"/>
                          </a:solidFill>
                          <a:latin typeface="微软雅黑" panose="020B0503020204020204" pitchFamily="34" charset="-122"/>
                          <a:ea typeface="微软雅黑" panose="020B0503020204020204" pitchFamily="34" charset="-122"/>
                          <a:cs typeface="+mn-cs"/>
                        </a:rPr>
                        <a:t>ADHD</a:t>
                      </a:r>
                      <a:r>
                        <a:rPr lang="zh-CN" altLang="en-US" sz="1050" b="1" kern="1200" dirty="0">
                          <a:solidFill>
                            <a:srgbClr val="C00000"/>
                          </a:solidFill>
                          <a:latin typeface="微软雅黑" panose="020B0503020204020204" pitchFamily="34" charset="-122"/>
                          <a:ea typeface="微软雅黑" panose="020B0503020204020204" pitchFamily="34" charset="-122"/>
                          <a:cs typeface="+mn-cs"/>
                        </a:rPr>
                        <a:t>的一线治疗药物</a:t>
                      </a:r>
                    </a:p>
                  </a:txBody>
                  <a:tcPr marL="8238" marR="8238" marT="82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73620523"/>
                  </a:ext>
                </a:extLst>
              </a:tr>
            </a:tbl>
          </a:graphicData>
        </a:graphic>
      </p:graphicFrame>
      <p:sp>
        <p:nvSpPr>
          <p:cNvPr id="9" name="文本框 8">
            <a:extLst>
              <a:ext uri="{FF2B5EF4-FFF2-40B4-BE49-F238E27FC236}">
                <a16:creationId xmlns:a16="http://schemas.microsoft.com/office/drawing/2014/main" id="{1E79CC6A-03D6-7F82-60E4-87B1F25771C3}"/>
              </a:ext>
            </a:extLst>
          </p:cNvPr>
          <p:cNvSpPr txBox="1"/>
          <p:nvPr/>
        </p:nvSpPr>
        <p:spPr>
          <a:xfrm>
            <a:off x="5419689" y="4212187"/>
            <a:ext cx="2659786" cy="230832"/>
          </a:xfrm>
          <a:prstGeom prst="rect">
            <a:avLst/>
          </a:prstGeom>
          <a:noFill/>
        </p:spPr>
        <p:txBody>
          <a:bodyPr wrap="square">
            <a:spAutoFit/>
          </a:bodyPr>
          <a:lstStyle/>
          <a:p>
            <a:r>
              <a:rPr lang="en-US" altLang="zh-CN" sz="900" dirty="0">
                <a:latin typeface="微软雅黑" panose="020B0503020204020204" pitchFamily="34" charset="-122"/>
                <a:ea typeface="微软雅黑" panose="020B0503020204020204" pitchFamily="34" charset="-122"/>
              </a:rPr>
              <a:t>ADHD: </a:t>
            </a:r>
            <a:r>
              <a:rPr lang="zh-CN" altLang="en-US" sz="900" dirty="0">
                <a:latin typeface="微软雅黑" panose="020B0503020204020204" pitchFamily="34" charset="-122"/>
                <a:ea typeface="微软雅黑" panose="020B0503020204020204" pitchFamily="34" charset="-122"/>
              </a:rPr>
              <a:t>注意缺陷多动障碍</a:t>
            </a:r>
            <a:r>
              <a:rPr lang="en-US" altLang="zh-CN" sz="900" dirty="0">
                <a:latin typeface="微软雅黑" panose="020B0503020204020204" pitchFamily="34" charset="-122"/>
                <a:ea typeface="微软雅黑" panose="020B0503020204020204" pitchFamily="34" charset="-122"/>
              </a:rPr>
              <a:t>;</a:t>
            </a:r>
            <a:r>
              <a:rPr lang="zh-CN" altLang="en-US" sz="900" dirty="0">
                <a:latin typeface="微软雅黑" panose="020B0503020204020204" pitchFamily="34" charset="-122"/>
                <a:ea typeface="微软雅黑" panose="020B0503020204020204" pitchFamily="34" charset="-122"/>
              </a:rPr>
              <a:t> </a:t>
            </a:r>
            <a:r>
              <a:rPr lang="en-US" altLang="zh-CN" sz="900" dirty="0">
                <a:latin typeface="微软雅黑" panose="020B0503020204020204" pitchFamily="34" charset="-122"/>
                <a:ea typeface="微软雅黑" panose="020B0503020204020204" pitchFamily="34" charset="-122"/>
              </a:rPr>
              <a:t>AAP: </a:t>
            </a:r>
            <a:r>
              <a:rPr lang="zh-CN" altLang="en-US" sz="900" dirty="0">
                <a:latin typeface="微软雅黑" panose="020B0503020204020204" pitchFamily="34" charset="-122"/>
                <a:ea typeface="微软雅黑" panose="020B0503020204020204" pitchFamily="34" charset="-122"/>
              </a:rPr>
              <a:t>美国儿科学会</a:t>
            </a:r>
          </a:p>
        </p:txBody>
      </p:sp>
      <p:sp>
        <p:nvSpPr>
          <p:cNvPr id="11" name="文本框 10">
            <a:extLst>
              <a:ext uri="{FF2B5EF4-FFF2-40B4-BE49-F238E27FC236}">
                <a16:creationId xmlns:a16="http://schemas.microsoft.com/office/drawing/2014/main" id="{48E989F2-E899-521F-D497-F31A9983C187}"/>
              </a:ext>
            </a:extLst>
          </p:cNvPr>
          <p:cNvSpPr txBox="1"/>
          <p:nvPr/>
        </p:nvSpPr>
        <p:spPr>
          <a:xfrm>
            <a:off x="608412" y="931313"/>
            <a:ext cx="7965819" cy="523220"/>
          </a:xfrm>
          <a:prstGeom prst="rect">
            <a:avLst/>
          </a:prstGeom>
          <a:noFill/>
        </p:spPr>
        <p:txBody>
          <a:bodyPr wrap="square">
            <a:spAutoFit/>
          </a:bodyPr>
          <a:lstStyle/>
          <a:p>
            <a:r>
              <a:rPr lang="zh-CN" altLang="en-US" sz="1400" b="1" u="sng" dirty="0">
                <a:solidFill>
                  <a:srgbClr val="002060"/>
                </a:solidFill>
                <a:latin typeface="微软雅黑" panose="020B0503020204020204" pitchFamily="34" charset="-122"/>
                <a:ea typeface="微软雅黑" panose="020B0503020204020204" pitchFamily="34" charset="-122"/>
              </a:rPr>
              <a:t>哌甲酯是国内外指南或共识一致推荐的</a:t>
            </a:r>
            <a:r>
              <a:rPr lang="en-US" altLang="zh-CN" sz="1400" b="1" u="sng" dirty="0">
                <a:solidFill>
                  <a:srgbClr val="002060"/>
                </a:solidFill>
                <a:latin typeface="微软雅黑" panose="020B0503020204020204" pitchFamily="34" charset="-122"/>
                <a:ea typeface="微软雅黑" panose="020B0503020204020204" pitchFamily="34" charset="-122"/>
              </a:rPr>
              <a:t>ADHD</a:t>
            </a:r>
            <a:r>
              <a:rPr lang="zh-CN" altLang="en-US" sz="1400" b="1" u="sng" dirty="0">
                <a:solidFill>
                  <a:srgbClr val="002060"/>
                </a:solidFill>
                <a:latin typeface="微软雅黑" panose="020B0503020204020204" pitchFamily="34" charset="-122"/>
                <a:ea typeface="微软雅黑" panose="020B0503020204020204" pitchFamily="34" charset="-122"/>
              </a:rPr>
              <a:t>的一线治疗，</a:t>
            </a:r>
            <a:r>
              <a:rPr lang="zh-CN" altLang="en-US" sz="1400" b="1" u="sng" dirty="0">
                <a:solidFill>
                  <a:srgbClr val="FF0000"/>
                </a:solidFill>
                <a:latin typeface="微软雅黑" panose="020B0503020204020204" pitchFamily="34" charset="-122"/>
                <a:ea typeface="微软雅黑" panose="020B0503020204020204" pitchFamily="34" charset="-122"/>
              </a:rPr>
              <a:t>个体化剂量调整得到权威指南的一致认可，而国内目前的药物无法有效实现</a:t>
            </a:r>
            <a:endParaRPr lang="en-US" altLang="zh-CN" sz="1400" dirty="0">
              <a:solidFill>
                <a:srgbClr val="FF0000"/>
              </a:solidFill>
              <a:latin typeface="微软雅黑" panose="020B0503020204020204" pitchFamily="34" charset="-122"/>
              <a:ea typeface="微软雅黑" panose="020B0503020204020204" pitchFamily="34" charset="-122"/>
            </a:endParaRPr>
          </a:p>
        </p:txBody>
      </p:sp>
      <p:sp>
        <p:nvSpPr>
          <p:cNvPr id="3" name="矩形 2">
            <a:extLst>
              <a:ext uri="{FF2B5EF4-FFF2-40B4-BE49-F238E27FC236}">
                <a16:creationId xmlns:a16="http://schemas.microsoft.com/office/drawing/2014/main" id="{DC28B43F-D628-08F5-9C3A-4F813C267D32}"/>
              </a:ext>
            </a:extLst>
          </p:cNvPr>
          <p:cNvSpPr/>
          <p:nvPr/>
        </p:nvSpPr>
        <p:spPr>
          <a:xfrm>
            <a:off x="7566660" y="3176"/>
            <a:ext cx="1577340" cy="266700"/>
          </a:xfrm>
          <a:prstGeom prst="rect">
            <a:avLst/>
          </a:prstGeom>
          <a:solidFill>
            <a:schemeClr val="accent5">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sz="1400" dirty="0">
                <a:latin typeface="微软雅黑" panose="020B0503020204020204" pitchFamily="34" charset="-122"/>
                <a:ea typeface="微软雅黑" panose="020B0503020204020204" pitchFamily="34" charset="-122"/>
              </a:rPr>
              <a:t>有效性</a:t>
            </a:r>
          </a:p>
        </p:txBody>
      </p:sp>
      <p:sp>
        <p:nvSpPr>
          <p:cNvPr id="5" name="文本框 4">
            <a:extLst>
              <a:ext uri="{FF2B5EF4-FFF2-40B4-BE49-F238E27FC236}">
                <a16:creationId xmlns:a16="http://schemas.microsoft.com/office/drawing/2014/main" id="{D0FC4032-36BB-CF84-DF88-330C91843ACF}"/>
              </a:ext>
            </a:extLst>
          </p:cNvPr>
          <p:cNvSpPr txBox="1"/>
          <p:nvPr/>
        </p:nvSpPr>
        <p:spPr>
          <a:xfrm>
            <a:off x="3371684" y="4830195"/>
            <a:ext cx="2400631" cy="276999"/>
          </a:xfrm>
          <a:prstGeom prst="rect">
            <a:avLst/>
          </a:prstGeom>
          <a:solidFill>
            <a:schemeClr val="bg1"/>
          </a:solidFill>
        </p:spPr>
        <p:txBody>
          <a:bodyPr wrap="square" rtlCol="0">
            <a:spAutoFit/>
          </a:bodyPr>
          <a:lstStyle/>
          <a:p>
            <a:r>
              <a:rPr kumimoji="1" lang="en-US" altLang="zh-CN" sz="1200" dirty="0"/>
              <a:t>2025</a:t>
            </a:r>
            <a:r>
              <a:rPr kumimoji="1" lang="zh-CN" altLang="en-US" sz="1200" dirty="0"/>
              <a:t>国家医保药品目录调整申报</a:t>
            </a:r>
          </a:p>
        </p:txBody>
      </p:sp>
    </p:spTree>
    <p:extLst>
      <p:ext uri="{BB962C8B-B14F-4D97-AF65-F5344CB8AC3E}">
        <p14:creationId xmlns:p14="http://schemas.microsoft.com/office/powerpoint/2010/main" val="17678700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3913952D-ABD0-01CD-D7DD-C1EC789A73D2}"/>
              </a:ext>
            </a:extLst>
          </p:cNvPr>
          <p:cNvSpPr>
            <a:spLocks noGrp="1"/>
          </p:cNvSpPr>
          <p:nvPr>
            <p:ph type="sldNum" sz="quarter" idx="4"/>
          </p:nvPr>
        </p:nvSpPr>
        <p:spPr/>
        <p:txBody>
          <a:bodyPr/>
          <a:lstStyle/>
          <a:p>
            <a:fld id="{3C4F54F3-C349-4609-AFEE-01462D5C7942}" type="slidenum">
              <a:rPr lang="en-GB" smtClean="0">
                <a:solidFill>
                  <a:srgbClr val="000000"/>
                </a:solidFill>
              </a:rPr>
              <a:pPr/>
              <a:t>8</a:t>
            </a:fld>
            <a:endParaRPr lang="en-GB" dirty="0">
              <a:solidFill>
                <a:srgbClr val="000000"/>
              </a:solidFill>
            </a:endParaRPr>
          </a:p>
        </p:txBody>
      </p:sp>
      <p:sp>
        <p:nvSpPr>
          <p:cNvPr id="4" name="标题 3">
            <a:extLst>
              <a:ext uri="{FF2B5EF4-FFF2-40B4-BE49-F238E27FC236}">
                <a16:creationId xmlns:a16="http://schemas.microsoft.com/office/drawing/2014/main" id="{D7EAAD82-3949-569A-2403-E877357EAC7E}"/>
              </a:ext>
            </a:extLst>
          </p:cNvPr>
          <p:cNvSpPr>
            <a:spLocks noGrp="1"/>
          </p:cNvSpPr>
          <p:nvPr>
            <p:ph type="title"/>
          </p:nvPr>
        </p:nvSpPr>
        <p:spPr/>
        <p:txBody>
          <a:bodyPr/>
          <a:lstStyle/>
          <a:p>
            <a:r>
              <a:rPr lang="zh-CN" altLang="en-US" sz="2000" dirty="0">
                <a:latin typeface="微软雅黑" panose="020B0503020204020204" pitchFamily="34" charset="-122"/>
                <a:ea typeface="微软雅黑" panose="020B0503020204020204" pitchFamily="34" charset="-122"/>
              </a:rPr>
              <a:t>盐酸哌甲酯缓释干混悬剂起效快、作用持久，显著改善核心症状</a:t>
            </a:r>
            <a:endParaRPr lang="en-US" altLang="zh-CN" sz="2000" dirty="0">
              <a:latin typeface="微软雅黑" panose="020B0503020204020204" pitchFamily="34" charset="-122"/>
              <a:ea typeface="微软雅黑" panose="020B0503020204020204" pitchFamily="34" charset="-122"/>
            </a:endParaRPr>
          </a:p>
        </p:txBody>
      </p:sp>
      <p:sp>
        <p:nvSpPr>
          <p:cNvPr id="5" name="矩形: 圆角 4">
            <a:extLst>
              <a:ext uri="{FF2B5EF4-FFF2-40B4-BE49-F238E27FC236}">
                <a16:creationId xmlns:a16="http://schemas.microsoft.com/office/drawing/2014/main" id="{389F7D19-4AED-D9AD-126E-B37B96611254}"/>
              </a:ext>
            </a:extLst>
          </p:cNvPr>
          <p:cNvSpPr/>
          <p:nvPr/>
        </p:nvSpPr>
        <p:spPr>
          <a:xfrm>
            <a:off x="324000" y="775951"/>
            <a:ext cx="8459999" cy="414098"/>
          </a:xfrm>
          <a:prstGeom prst="roundRect">
            <a:avLst/>
          </a:prstGeom>
        </p:spPr>
        <p:style>
          <a:lnRef idx="2">
            <a:schemeClr val="accent2"/>
          </a:lnRef>
          <a:fillRef idx="1">
            <a:schemeClr val="lt1"/>
          </a:fillRef>
          <a:effectRef idx="0">
            <a:schemeClr val="accent2"/>
          </a:effectRef>
          <a:fontRef idx="minor">
            <a:schemeClr val="dk1"/>
          </a:fontRef>
        </p:style>
        <p:txBody>
          <a:bodyPr lIns="36000" tIns="0" rIns="36000" bIns="0" rtlCol="0" anchor="ctr"/>
          <a:lstStyle/>
          <a:p>
            <a:pPr algn="ctr"/>
            <a:r>
              <a:rPr lang="zh-CN" altLang="en-US" sz="1600" dirty="0">
                <a:latin typeface="微软雅黑" panose="020B0503020204020204" pitchFamily="34" charset="-122"/>
                <a:ea typeface="微软雅黑" panose="020B0503020204020204" pitchFamily="34" charset="-122"/>
              </a:rPr>
              <a:t>盐酸哌甲酯缓释干混悬剂</a:t>
            </a:r>
            <a:r>
              <a:rPr lang="en-US" altLang="zh-CN" sz="1600" dirty="0">
                <a:latin typeface="微软雅黑" panose="020B0503020204020204" pitchFamily="34" charset="-122"/>
                <a:ea typeface="微软雅黑" panose="020B0503020204020204" pitchFamily="34" charset="-122"/>
              </a:rPr>
              <a:t>45</a:t>
            </a:r>
            <a:r>
              <a:rPr lang="zh-CN" altLang="en-US" sz="1600" dirty="0">
                <a:latin typeface="微软雅黑" panose="020B0503020204020204" pitchFamily="34" charset="-122"/>
                <a:ea typeface="微软雅黑" panose="020B0503020204020204" pitchFamily="34" charset="-122"/>
              </a:rPr>
              <a:t>分钟起效、作用持续</a:t>
            </a:r>
            <a:r>
              <a:rPr lang="en-US" altLang="zh-CN" sz="1600" dirty="0">
                <a:latin typeface="微软雅黑" panose="020B0503020204020204" pitchFamily="34" charset="-122"/>
                <a:ea typeface="微软雅黑" panose="020B0503020204020204" pitchFamily="34" charset="-122"/>
              </a:rPr>
              <a:t>12</a:t>
            </a:r>
            <a:r>
              <a:rPr lang="zh-CN" altLang="en-US" sz="1600" dirty="0">
                <a:latin typeface="微软雅黑" panose="020B0503020204020204" pitchFamily="34" charset="-122"/>
                <a:ea typeface="微软雅黑" panose="020B0503020204020204" pitchFamily="34" charset="-122"/>
              </a:rPr>
              <a:t>小时，有效改善</a:t>
            </a:r>
            <a:r>
              <a:rPr lang="en-US" altLang="zh-CN" sz="1600" dirty="0">
                <a:latin typeface="微软雅黑" panose="020B0503020204020204" pitchFamily="34" charset="-122"/>
                <a:ea typeface="微软雅黑" panose="020B0503020204020204" pitchFamily="34" charset="-122"/>
              </a:rPr>
              <a:t>ADHD</a:t>
            </a:r>
            <a:r>
              <a:rPr lang="zh-CN" altLang="en-US" sz="1600" dirty="0">
                <a:latin typeface="微软雅黑" panose="020B0503020204020204" pitchFamily="34" charset="-122"/>
                <a:ea typeface="微软雅黑" panose="020B0503020204020204" pitchFamily="34" charset="-122"/>
              </a:rPr>
              <a:t>患者核心症状</a:t>
            </a:r>
          </a:p>
        </p:txBody>
      </p:sp>
      <p:sp>
        <p:nvSpPr>
          <p:cNvPr id="3" name="文本框 2">
            <a:extLst>
              <a:ext uri="{FF2B5EF4-FFF2-40B4-BE49-F238E27FC236}">
                <a16:creationId xmlns:a16="http://schemas.microsoft.com/office/drawing/2014/main" id="{05D64D12-5F34-741B-6CD2-16C77F9A4FDE}"/>
              </a:ext>
            </a:extLst>
          </p:cNvPr>
          <p:cNvSpPr txBox="1"/>
          <p:nvPr/>
        </p:nvSpPr>
        <p:spPr>
          <a:xfrm>
            <a:off x="369254" y="4112019"/>
            <a:ext cx="8414745" cy="553998"/>
          </a:xfrm>
          <a:prstGeom prst="rect">
            <a:avLst/>
          </a:prstGeom>
          <a:noFill/>
          <a:ln>
            <a:solidFill>
              <a:schemeClr val="accent1"/>
            </a:solidFill>
          </a:ln>
        </p:spPr>
        <p:txBody>
          <a:bodyPr wrap="square" rtlCol="0">
            <a:spAutoFit/>
          </a:bodyPr>
          <a:lstStyle/>
          <a:p>
            <a:r>
              <a:rPr lang="zh-CN" altLang="en-US" sz="1000" dirty="0">
                <a:latin typeface="微软雅黑" panose="020B0503020204020204" pitchFamily="34" charset="-122"/>
                <a:ea typeface="微软雅黑" panose="020B0503020204020204" pitchFamily="34" charset="-122"/>
              </a:rPr>
              <a:t>一项在</a:t>
            </a:r>
            <a:r>
              <a:rPr lang="en-US" altLang="zh-CN" sz="1000" dirty="0">
                <a:latin typeface="微软雅黑" panose="020B0503020204020204" pitchFamily="34" charset="-122"/>
                <a:ea typeface="微软雅黑" panose="020B0503020204020204" pitchFamily="34" charset="-122"/>
              </a:rPr>
              <a:t>45</a:t>
            </a:r>
            <a:r>
              <a:rPr lang="zh-CN" altLang="en-US" sz="1000" dirty="0">
                <a:latin typeface="微软雅黑" panose="020B0503020204020204" pitchFamily="34" charset="-122"/>
                <a:ea typeface="微软雅黑" panose="020B0503020204020204" pitchFamily="34" charset="-122"/>
              </a:rPr>
              <a:t>例</a:t>
            </a:r>
            <a:r>
              <a:rPr lang="zh-CN" altLang="en-US" sz="1000" spc="0" dirty="0">
                <a:solidFill>
                  <a:srgbClr val="000000"/>
                </a:solidFill>
                <a:latin typeface="微软雅黑" panose="020B0503020204020204" pitchFamily="34" charset="-122"/>
                <a:ea typeface="微软雅黑" panose="020B0503020204020204" pitchFamily="34" charset="-122"/>
                <a:cs typeface="+mn-lt"/>
              </a:rPr>
              <a:t>诊断为</a:t>
            </a:r>
            <a:r>
              <a:rPr lang="en-US" altLang="zh-CN" sz="1000" spc="0" dirty="0">
                <a:solidFill>
                  <a:srgbClr val="000000"/>
                </a:solidFill>
                <a:latin typeface="微软雅黑" panose="020B0503020204020204" pitchFamily="34" charset="-122"/>
                <a:ea typeface="微软雅黑" panose="020B0503020204020204" pitchFamily="34" charset="-122"/>
                <a:cs typeface="+mn-lt"/>
              </a:rPr>
              <a:t>ADHD</a:t>
            </a:r>
            <a:r>
              <a:rPr lang="zh-CN" altLang="en-US" sz="1000" spc="0" dirty="0">
                <a:solidFill>
                  <a:srgbClr val="000000"/>
                </a:solidFill>
                <a:latin typeface="微软雅黑" panose="020B0503020204020204" pitchFamily="34" charset="-122"/>
                <a:ea typeface="微软雅黑" panose="020B0503020204020204" pitchFamily="34" charset="-122"/>
                <a:cs typeface="+mn-lt"/>
              </a:rPr>
              <a:t>的</a:t>
            </a:r>
            <a:r>
              <a:rPr lang="en-US" altLang="zh-CN" sz="1000" spc="0" dirty="0">
                <a:solidFill>
                  <a:srgbClr val="000000"/>
                </a:solidFill>
                <a:latin typeface="微软雅黑" panose="020B0503020204020204" pitchFamily="34" charset="-122"/>
                <a:ea typeface="微软雅黑" panose="020B0503020204020204" pitchFamily="34" charset="-122"/>
                <a:cs typeface="+mn-lt"/>
              </a:rPr>
              <a:t>6-12</a:t>
            </a:r>
            <a:r>
              <a:rPr lang="zh-CN" altLang="en-US" sz="1000" spc="0" dirty="0">
                <a:solidFill>
                  <a:srgbClr val="000000"/>
                </a:solidFill>
                <a:latin typeface="微软雅黑" panose="020B0503020204020204" pitchFamily="34" charset="-122"/>
                <a:ea typeface="微软雅黑" panose="020B0503020204020204" pitchFamily="34" charset="-122"/>
                <a:cs typeface="+mn-lt"/>
              </a:rPr>
              <a:t>岁儿童中进行的随机双盲、安慰剂对照</a:t>
            </a:r>
            <a:r>
              <a:rPr lang="zh-CN" altLang="en-US" sz="1000" dirty="0">
                <a:latin typeface="微软雅黑" panose="020B0503020204020204" pitchFamily="34" charset="-122"/>
                <a:ea typeface="微软雅黑" panose="020B0503020204020204" pitchFamily="34" charset="-122"/>
              </a:rPr>
              <a:t>三期临床研究，评估盐酸哌甲酯缓释干混悬剂在</a:t>
            </a:r>
            <a:r>
              <a:rPr lang="en-US" altLang="zh-CN" sz="1000" dirty="0">
                <a:latin typeface="微软雅黑" panose="020B0503020204020204" pitchFamily="34" charset="-122"/>
                <a:ea typeface="微软雅黑" panose="020B0503020204020204" pitchFamily="34" charset="-122"/>
              </a:rPr>
              <a:t>8</a:t>
            </a:r>
            <a:r>
              <a:rPr lang="zh-CN" altLang="en-US" sz="1000" dirty="0">
                <a:latin typeface="微软雅黑" panose="020B0503020204020204" pitchFamily="34" charset="-122"/>
                <a:ea typeface="微软雅黑" panose="020B0503020204020204" pitchFamily="34" charset="-122"/>
              </a:rPr>
              <a:t>周的治疗后与安慰剂相比</a:t>
            </a:r>
            <a:r>
              <a:rPr lang="zh-CN" altLang="en-US" sz="1000" spc="0" dirty="0">
                <a:solidFill>
                  <a:srgbClr val="000000"/>
                </a:solidFill>
                <a:ea typeface="微软雅黑" panose="020B0503020204020204" pitchFamily="34" charset="-122"/>
                <a:cs typeface="+mn-lt"/>
              </a:rPr>
              <a:t>在实验教室评估日（第</a:t>
            </a:r>
            <a:r>
              <a:rPr lang="en-US" altLang="zh-CN" sz="1000" spc="0" dirty="0">
                <a:solidFill>
                  <a:srgbClr val="000000"/>
                </a:solidFill>
                <a:ea typeface="微软雅黑" panose="020B0503020204020204" pitchFamily="34" charset="-122"/>
                <a:cs typeface="+mn-lt"/>
              </a:rPr>
              <a:t>8</a:t>
            </a:r>
            <a:r>
              <a:rPr lang="zh-CN" altLang="en-US" sz="1000" spc="0" dirty="0">
                <a:solidFill>
                  <a:srgbClr val="000000"/>
                </a:solidFill>
                <a:ea typeface="微软雅黑" panose="020B0503020204020204" pitchFamily="34" charset="-122"/>
                <a:cs typeface="+mn-lt"/>
              </a:rPr>
              <a:t>次访视）给药后</a:t>
            </a:r>
            <a:r>
              <a:rPr lang="en-US" altLang="zh-CN" sz="1000" spc="0" dirty="0">
                <a:solidFill>
                  <a:srgbClr val="000000"/>
                </a:solidFill>
                <a:ea typeface="微软雅黑" panose="020B0503020204020204" pitchFamily="34" charset="-122"/>
                <a:cs typeface="+mn-lt"/>
              </a:rPr>
              <a:t>4</a:t>
            </a:r>
            <a:r>
              <a:rPr lang="zh-CN" altLang="en-US" sz="1000" spc="0" dirty="0">
                <a:solidFill>
                  <a:srgbClr val="000000"/>
                </a:solidFill>
                <a:ea typeface="微软雅黑" panose="020B0503020204020204" pitchFamily="34" charset="-122"/>
                <a:cs typeface="+mn-lt"/>
              </a:rPr>
              <a:t>小时</a:t>
            </a:r>
            <a:r>
              <a:rPr lang="en-US" altLang="zh-CN" sz="1000" spc="0" dirty="0">
                <a:solidFill>
                  <a:srgbClr val="000000"/>
                </a:solidFill>
                <a:ea typeface="微软雅黑" panose="020B0503020204020204" pitchFamily="34" charset="-122"/>
                <a:cs typeface="+mn-lt"/>
              </a:rPr>
              <a:t>SKAMP</a:t>
            </a:r>
            <a:r>
              <a:rPr lang="zh-CN" altLang="en-US" sz="1000" spc="0" dirty="0">
                <a:solidFill>
                  <a:srgbClr val="000000"/>
                </a:solidFill>
                <a:ea typeface="微软雅黑" panose="020B0503020204020204" pitchFamily="34" charset="-122"/>
                <a:cs typeface="+mn-lt"/>
              </a:rPr>
              <a:t>综合评分。剂量滴定方法：</a:t>
            </a:r>
            <a:r>
              <a:rPr lang="zh-CN" altLang="en-US" sz="1000" dirty="0">
                <a:solidFill>
                  <a:srgbClr val="000000"/>
                </a:solidFill>
                <a:ea typeface="微软雅黑" panose="020B0503020204020204" pitchFamily="34" charset="-122"/>
                <a:cs typeface="+mn-lt"/>
              </a:rPr>
              <a:t>初始剂量每次</a:t>
            </a:r>
            <a:r>
              <a:rPr lang="en-US" altLang="zh-CN" sz="1000" dirty="0">
                <a:solidFill>
                  <a:srgbClr val="000000"/>
                </a:solidFill>
                <a:ea typeface="微软雅黑" panose="020B0503020204020204" pitchFamily="34" charset="-122"/>
                <a:cs typeface="+mn-lt"/>
              </a:rPr>
              <a:t>20 mg</a:t>
            </a:r>
            <a:r>
              <a:rPr lang="zh-CN" altLang="en-US" sz="1000" dirty="0">
                <a:solidFill>
                  <a:srgbClr val="000000"/>
                </a:solidFill>
                <a:ea typeface="微软雅黑" panose="020B0503020204020204" pitchFamily="34" charset="-122"/>
                <a:cs typeface="+mn-lt"/>
              </a:rPr>
              <a:t>，每日上午一次。每周以</a:t>
            </a:r>
            <a:r>
              <a:rPr lang="en-US" altLang="zh-CN" sz="1000" dirty="0">
                <a:solidFill>
                  <a:srgbClr val="000000"/>
                </a:solidFill>
                <a:ea typeface="微软雅黑" panose="020B0503020204020204" pitchFamily="34" charset="-122"/>
                <a:cs typeface="+mn-lt"/>
              </a:rPr>
              <a:t>10-20 mg/</a:t>
            </a:r>
            <a:r>
              <a:rPr lang="zh-CN" altLang="en-US" sz="1000" dirty="0">
                <a:solidFill>
                  <a:srgbClr val="000000"/>
                </a:solidFill>
                <a:ea typeface="微软雅黑" panose="020B0503020204020204" pitchFamily="34" charset="-122"/>
                <a:cs typeface="+mn-lt"/>
              </a:rPr>
              <a:t>日上调或下调一次剂量以达到最优剂量，或直至</a:t>
            </a:r>
            <a:r>
              <a:rPr lang="en-US" altLang="zh-CN" sz="1000" dirty="0">
                <a:solidFill>
                  <a:srgbClr val="000000"/>
                </a:solidFill>
                <a:ea typeface="微软雅黑" panose="020B0503020204020204" pitchFamily="34" charset="-122"/>
                <a:cs typeface="+mn-lt"/>
              </a:rPr>
              <a:t>60 mg/</a:t>
            </a:r>
            <a:r>
              <a:rPr lang="zh-CN" altLang="en-US" sz="1000" dirty="0">
                <a:solidFill>
                  <a:srgbClr val="000000"/>
                </a:solidFill>
                <a:ea typeface="微软雅黑" panose="020B0503020204020204" pitchFamily="34" charset="-122"/>
                <a:cs typeface="+mn-lt"/>
              </a:rPr>
              <a:t>日最大允许剂量。</a:t>
            </a:r>
          </a:p>
        </p:txBody>
      </p:sp>
      <p:sp>
        <p:nvSpPr>
          <p:cNvPr id="17" name="文本框 16">
            <a:extLst>
              <a:ext uri="{FF2B5EF4-FFF2-40B4-BE49-F238E27FC236}">
                <a16:creationId xmlns:a16="http://schemas.microsoft.com/office/drawing/2014/main" id="{6855A6F4-E428-611B-D4CA-B6798BD5B944}"/>
              </a:ext>
            </a:extLst>
          </p:cNvPr>
          <p:cNvSpPr txBox="1"/>
          <p:nvPr/>
        </p:nvSpPr>
        <p:spPr>
          <a:xfrm>
            <a:off x="5087489" y="4685588"/>
            <a:ext cx="3640254" cy="215444"/>
          </a:xfrm>
          <a:prstGeom prst="rect">
            <a:avLst/>
          </a:prstGeom>
          <a:noFill/>
        </p:spPr>
        <p:txBody>
          <a:bodyPr wrap="square" rtlCol="0">
            <a:spAutoFit/>
          </a:bodyPr>
          <a:lstStyle/>
          <a:p>
            <a:r>
              <a:rPr lang="en-US" altLang="zh-CN" sz="800" dirty="0">
                <a:latin typeface="微软雅黑" panose="020B0503020204020204" pitchFamily="34" charset="-122"/>
                <a:ea typeface="微软雅黑" panose="020B0503020204020204" pitchFamily="34" charset="-122"/>
              </a:rPr>
              <a:t>SKAMP</a:t>
            </a:r>
            <a:r>
              <a:rPr lang="zh-CN" altLang="en-US" sz="800" dirty="0">
                <a:latin typeface="微软雅黑" panose="020B0503020204020204" pitchFamily="34" charset="-122"/>
                <a:ea typeface="微软雅黑" panose="020B0503020204020204" pitchFamily="34" charset="-122"/>
              </a:rPr>
              <a:t>综合评分：</a:t>
            </a:r>
            <a:r>
              <a:rPr lang="en-US" altLang="zh-CN" sz="800" dirty="0">
                <a:solidFill>
                  <a:srgbClr val="000000"/>
                </a:solidFill>
                <a:latin typeface="Arial" panose="020B0604020202020204" pitchFamily="34" charset="0"/>
                <a:ea typeface="微软雅黑" panose="020B0503020204020204" pitchFamily="34" charset="-122"/>
                <a:cs typeface="Arial" panose="020B0604020202020204" pitchFamily="34" charset="0"/>
              </a:rPr>
              <a:t> Swanson</a:t>
            </a:r>
            <a:r>
              <a:rPr lang="zh-CN" altLang="en-US" sz="800" dirty="0">
                <a:solidFill>
                  <a:srgbClr val="000000"/>
                </a:solidFill>
                <a:latin typeface="Arial" panose="020B0604020202020204" pitchFamily="34" charset="0"/>
                <a:ea typeface="微软雅黑" panose="020B0503020204020204" pitchFamily="34" charset="-122"/>
                <a:cs typeface="Arial" panose="020B0604020202020204" pitchFamily="34" charset="0"/>
              </a:rPr>
              <a:t>、</a:t>
            </a:r>
            <a:r>
              <a:rPr lang="en-US" altLang="zh-CN" sz="800" dirty="0" err="1">
                <a:solidFill>
                  <a:srgbClr val="000000"/>
                </a:solidFill>
                <a:latin typeface="Arial" panose="020B0604020202020204" pitchFamily="34" charset="0"/>
                <a:ea typeface="微软雅黑" panose="020B0503020204020204" pitchFamily="34" charset="-122"/>
                <a:cs typeface="Arial" panose="020B0604020202020204" pitchFamily="34" charset="0"/>
              </a:rPr>
              <a:t>Kotkin</a:t>
            </a:r>
            <a:r>
              <a:rPr lang="zh-CN" altLang="en-US" sz="800" dirty="0">
                <a:solidFill>
                  <a:srgbClr val="000000"/>
                </a:solidFill>
                <a:latin typeface="Arial" panose="020B0604020202020204" pitchFamily="34" charset="0"/>
                <a:ea typeface="微软雅黑" panose="020B0503020204020204" pitchFamily="34" charset="-122"/>
                <a:cs typeface="Arial" panose="020B0604020202020204" pitchFamily="34" charset="0"/>
              </a:rPr>
              <a:t>、</a:t>
            </a:r>
            <a:r>
              <a:rPr lang="en-US" altLang="zh-CN" sz="800" dirty="0" err="1">
                <a:solidFill>
                  <a:srgbClr val="000000"/>
                </a:solidFill>
                <a:latin typeface="Arial" panose="020B0604020202020204" pitchFamily="34" charset="0"/>
                <a:ea typeface="微软雅黑" panose="020B0503020204020204" pitchFamily="34" charset="-122"/>
                <a:cs typeface="Arial" panose="020B0604020202020204" pitchFamily="34" charset="0"/>
              </a:rPr>
              <a:t>Agler</a:t>
            </a:r>
            <a:r>
              <a:rPr lang="zh-CN" altLang="en-US" sz="800" dirty="0">
                <a:solidFill>
                  <a:srgbClr val="000000"/>
                </a:solidFill>
                <a:latin typeface="Arial" panose="020B0604020202020204" pitchFamily="34" charset="0"/>
                <a:ea typeface="微软雅黑" panose="020B0503020204020204" pitchFamily="34" charset="-122"/>
                <a:cs typeface="Arial" panose="020B0604020202020204" pitchFamily="34" charset="0"/>
              </a:rPr>
              <a:t>、</a:t>
            </a:r>
            <a:r>
              <a:rPr lang="en-US" altLang="zh-CN" sz="800" dirty="0">
                <a:solidFill>
                  <a:srgbClr val="000000"/>
                </a:solidFill>
                <a:latin typeface="Arial" panose="020B0604020202020204" pitchFamily="34" charset="0"/>
                <a:ea typeface="微软雅黑" panose="020B0503020204020204" pitchFamily="34" charset="-122"/>
                <a:cs typeface="Arial" panose="020B0604020202020204" pitchFamily="34" charset="0"/>
              </a:rPr>
              <a:t>M-Flynn</a:t>
            </a:r>
            <a:r>
              <a:rPr lang="zh-CN" altLang="en-US" sz="800" dirty="0">
                <a:solidFill>
                  <a:srgbClr val="000000"/>
                </a:solidFill>
                <a:latin typeface="Arial" panose="020B0604020202020204" pitchFamily="34" charset="0"/>
                <a:ea typeface="微软雅黑" panose="020B0503020204020204" pitchFamily="34" charset="-122"/>
                <a:cs typeface="Arial" panose="020B0604020202020204" pitchFamily="34" charset="0"/>
              </a:rPr>
              <a:t>和</a:t>
            </a:r>
            <a:r>
              <a:rPr lang="en-US" altLang="zh-CN" sz="800" dirty="0">
                <a:solidFill>
                  <a:srgbClr val="000000"/>
                </a:solidFill>
                <a:latin typeface="Arial" panose="020B0604020202020204" pitchFamily="34" charset="0"/>
                <a:ea typeface="微软雅黑" panose="020B0503020204020204" pitchFamily="34" charset="-122"/>
                <a:cs typeface="Arial" panose="020B0604020202020204" pitchFamily="34" charset="0"/>
              </a:rPr>
              <a:t>Pelham</a:t>
            </a:r>
            <a:r>
              <a:rPr lang="zh-CN" altLang="en-US" sz="800" dirty="0">
                <a:solidFill>
                  <a:srgbClr val="000000"/>
                </a:solidFill>
                <a:latin typeface="Arial" panose="020B0604020202020204" pitchFamily="34" charset="0"/>
                <a:ea typeface="微软雅黑" panose="020B0503020204020204" pitchFamily="34" charset="-122"/>
                <a:cs typeface="Arial" panose="020B0604020202020204" pitchFamily="34" charset="0"/>
              </a:rPr>
              <a:t>评定量表</a:t>
            </a:r>
            <a:endParaRPr lang="zh-CN" altLang="en-US" sz="800" dirty="0">
              <a:latin typeface="微软雅黑" panose="020B0503020204020204" pitchFamily="34" charset="-122"/>
              <a:ea typeface="微软雅黑" panose="020B0503020204020204" pitchFamily="34" charset="-122"/>
            </a:endParaRPr>
          </a:p>
        </p:txBody>
      </p:sp>
      <p:pic>
        <p:nvPicPr>
          <p:cNvPr id="11" name="图片 10">
            <a:extLst>
              <a:ext uri="{FF2B5EF4-FFF2-40B4-BE49-F238E27FC236}">
                <a16:creationId xmlns:a16="http://schemas.microsoft.com/office/drawing/2014/main" id="{4CCA9517-CD26-F0C6-44C6-B5D4765BEC36}"/>
              </a:ext>
            </a:extLst>
          </p:cNvPr>
          <p:cNvPicPr>
            <a:picLocks noChangeAspect="1"/>
          </p:cNvPicPr>
          <p:nvPr/>
        </p:nvPicPr>
        <p:blipFill>
          <a:blip r:embed="rId3"/>
          <a:stretch>
            <a:fillRect/>
          </a:stretch>
        </p:blipFill>
        <p:spPr>
          <a:xfrm>
            <a:off x="660586" y="1370786"/>
            <a:ext cx="4894054" cy="2666640"/>
          </a:xfrm>
          <a:prstGeom prst="rect">
            <a:avLst/>
          </a:prstGeom>
        </p:spPr>
      </p:pic>
      <p:pic>
        <p:nvPicPr>
          <p:cNvPr id="25" name="图片 24">
            <a:extLst>
              <a:ext uri="{FF2B5EF4-FFF2-40B4-BE49-F238E27FC236}">
                <a16:creationId xmlns:a16="http://schemas.microsoft.com/office/drawing/2014/main" id="{ADB64F57-2089-16AD-EE8B-A4EF7736E938}"/>
              </a:ext>
            </a:extLst>
          </p:cNvPr>
          <p:cNvPicPr>
            <a:picLocks/>
          </p:cNvPicPr>
          <p:nvPr/>
        </p:nvPicPr>
        <p:blipFill>
          <a:blip r:embed="rId4"/>
          <a:stretch>
            <a:fillRect/>
          </a:stretch>
        </p:blipFill>
        <p:spPr>
          <a:xfrm>
            <a:off x="720000" y="1584000"/>
            <a:ext cx="108000" cy="1332000"/>
          </a:xfrm>
          <a:prstGeom prst="rect">
            <a:avLst/>
          </a:prstGeom>
        </p:spPr>
      </p:pic>
      <p:sp>
        <p:nvSpPr>
          <p:cNvPr id="6" name="圆角矩形 22">
            <a:extLst>
              <a:ext uri="{FF2B5EF4-FFF2-40B4-BE49-F238E27FC236}">
                <a16:creationId xmlns:a16="http://schemas.microsoft.com/office/drawing/2014/main" id="{F37BA339-A097-E373-2B55-A8BFBD4AD3D3}"/>
              </a:ext>
            </a:extLst>
          </p:cNvPr>
          <p:cNvSpPr/>
          <p:nvPr/>
        </p:nvSpPr>
        <p:spPr>
          <a:xfrm>
            <a:off x="5578054" y="1449092"/>
            <a:ext cx="3006949" cy="1410986"/>
          </a:xfrm>
          <a:prstGeom prst="roundRect">
            <a:avLst/>
          </a:prstGeom>
          <a:solidFill>
            <a:schemeClr val="bg1"/>
          </a:solidFill>
          <a:ln>
            <a:solidFill>
              <a:srgbClr val="4F4577"/>
            </a:solidFill>
          </a:ln>
          <a:effectLst>
            <a:glow rad="50800">
              <a:srgbClr val="4F4577">
                <a:alpha val="23000"/>
              </a:srgbClr>
            </a:glow>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rgbClr val="000000"/>
              </a:solidFill>
            </a:endParaRPr>
          </a:p>
        </p:txBody>
      </p:sp>
      <p:sp>
        <p:nvSpPr>
          <p:cNvPr id="9" name="矩形 8">
            <a:extLst>
              <a:ext uri="{FF2B5EF4-FFF2-40B4-BE49-F238E27FC236}">
                <a16:creationId xmlns:a16="http://schemas.microsoft.com/office/drawing/2014/main" id="{9808C123-337C-5D63-49AC-A1163439C7A3}"/>
              </a:ext>
            </a:extLst>
          </p:cNvPr>
          <p:cNvSpPr/>
          <p:nvPr>
            <p:custDataLst>
              <p:tags r:id="rId1"/>
            </p:custDataLst>
          </p:nvPr>
        </p:nvSpPr>
        <p:spPr>
          <a:xfrm>
            <a:off x="5633055" y="1578328"/>
            <a:ext cx="2135745" cy="1056824"/>
          </a:xfrm>
          <a:prstGeom prst="rect">
            <a:avLst/>
          </a:prstGeom>
          <a:solidFill>
            <a:schemeClr val="bg1"/>
          </a:solidFill>
        </p:spPr>
        <p:txBody>
          <a:bodyPr wrap="square">
            <a:noAutofit/>
          </a:bodyPr>
          <a:lstStyle/>
          <a:p>
            <a:pPr>
              <a:lnSpc>
                <a:spcPct val="150000"/>
              </a:lnSpc>
            </a:pPr>
            <a:r>
              <a:rPr lang="zh-CN" altLang="en-US" sz="1400" dirty="0">
                <a:solidFill>
                  <a:srgbClr val="000000"/>
                </a:solidFill>
              </a:rPr>
              <a:t>与安慰剂相比</a:t>
            </a:r>
          </a:p>
          <a:p>
            <a:pPr>
              <a:lnSpc>
                <a:spcPct val="150000"/>
              </a:lnSpc>
            </a:pPr>
            <a:r>
              <a:rPr lang="zh-CN" altLang="en-US" sz="1400" dirty="0">
                <a:solidFill>
                  <a:srgbClr val="000000"/>
                </a:solidFill>
              </a:rPr>
              <a:t>使用</a:t>
            </a:r>
            <a:r>
              <a:rPr lang="zh-CN" altLang="en-US" sz="1400" dirty="0">
                <a:solidFill>
                  <a:srgbClr val="000000"/>
                </a:solidFill>
                <a:sym typeface="+mn-ea"/>
              </a:rPr>
              <a:t>盐酸哌甲酯缓释干混悬剂</a:t>
            </a:r>
            <a:r>
              <a:rPr lang="en-US" altLang="zh-CN" sz="1400" dirty="0">
                <a:solidFill>
                  <a:srgbClr val="000000"/>
                </a:solidFill>
              </a:rPr>
              <a:t>SKAMP</a:t>
            </a:r>
            <a:r>
              <a:rPr lang="zh-CN" altLang="en-US" sz="1400" dirty="0">
                <a:solidFill>
                  <a:srgbClr val="000000"/>
                </a:solidFill>
              </a:rPr>
              <a:t>评分改善</a:t>
            </a:r>
            <a:endParaRPr lang="en-US" altLang="zh-CN" sz="1400" b="1" dirty="0">
              <a:solidFill>
                <a:srgbClr val="000000"/>
              </a:solidFill>
            </a:endParaRPr>
          </a:p>
        </p:txBody>
      </p:sp>
      <p:sp>
        <p:nvSpPr>
          <p:cNvPr id="10" name="文本框 9">
            <a:extLst>
              <a:ext uri="{FF2B5EF4-FFF2-40B4-BE49-F238E27FC236}">
                <a16:creationId xmlns:a16="http://schemas.microsoft.com/office/drawing/2014/main" id="{5051BB7F-B10C-46CB-E6D4-92061D40E95A}"/>
              </a:ext>
            </a:extLst>
          </p:cNvPr>
          <p:cNvSpPr txBox="1"/>
          <p:nvPr/>
        </p:nvSpPr>
        <p:spPr>
          <a:xfrm>
            <a:off x="7485726" y="1769781"/>
            <a:ext cx="1099277" cy="663325"/>
          </a:xfrm>
          <a:prstGeom prst="rect">
            <a:avLst/>
          </a:prstGeom>
          <a:noFill/>
        </p:spPr>
        <p:txBody>
          <a:bodyPr wrap="square" rtlCol="0" anchor="ctr" anchorCtr="0">
            <a:noAutofit/>
          </a:bodyPr>
          <a:lstStyle/>
          <a:p>
            <a:pPr>
              <a:lnSpc>
                <a:spcPct val="100000"/>
              </a:lnSpc>
            </a:pPr>
            <a:r>
              <a:rPr lang="zh-CN" altLang="en-US" sz="3600" b="1" dirty="0">
                <a:solidFill>
                  <a:srgbClr val="4F4577"/>
                </a:solidFill>
                <a:sym typeface="+mn-ea"/>
              </a:rPr>
              <a:t>82%</a:t>
            </a:r>
          </a:p>
        </p:txBody>
      </p:sp>
      <p:pic>
        <p:nvPicPr>
          <p:cNvPr id="22" name="图片 21">
            <a:extLst>
              <a:ext uri="{FF2B5EF4-FFF2-40B4-BE49-F238E27FC236}">
                <a16:creationId xmlns:a16="http://schemas.microsoft.com/office/drawing/2014/main" id="{B0BBAEC8-F88A-B7A7-CE69-C27D60AAAE17}"/>
              </a:ext>
            </a:extLst>
          </p:cNvPr>
          <p:cNvPicPr>
            <a:picLocks noChangeAspect="1"/>
          </p:cNvPicPr>
          <p:nvPr/>
        </p:nvPicPr>
        <p:blipFill>
          <a:blip r:embed="rId5"/>
          <a:stretch>
            <a:fillRect/>
          </a:stretch>
        </p:blipFill>
        <p:spPr>
          <a:xfrm>
            <a:off x="5633055" y="2983912"/>
            <a:ext cx="2475679" cy="553998"/>
          </a:xfrm>
          <a:prstGeom prst="rect">
            <a:avLst/>
          </a:prstGeom>
        </p:spPr>
      </p:pic>
      <p:sp>
        <p:nvSpPr>
          <p:cNvPr id="7" name="矩形 6">
            <a:extLst>
              <a:ext uri="{FF2B5EF4-FFF2-40B4-BE49-F238E27FC236}">
                <a16:creationId xmlns:a16="http://schemas.microsoft.com/office/drawing/2014/main" id="{CD93D61F-0223-1FF6-109A-1F074E7EB890}"/>
              </a:ext>
            </a:extLst>
          </p:cNvPr>
          <p:cNvSpPr/>
          <p:nvPr/>
        </p:nvSpPr>
        <p:spPr>
          <a:xfrm>
            <a:off x="7566660" y="0"/>
            <a:ext cx="1577340" cy="266700"/>
          </a:xfrm>
          <a:prstGeom prst="rect">
            <a:avLst/>
          </a:prstGeom>
          <a:solidFill>
            <a:schemeClr val="accent5">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sz="1400" dirty="0">
                <a:latin typeface="微软雅黑" panose="020B0503020204020204" pitchFamily="34" charset="-122"/>
                <a:ea typeface="微软雅黑" panose="020B0503020204020204" pitchFamily="34" charset="-122"/>
              </a:rPr>
              <a:t>有效性</a:t>
            </a:r>
          </a:p>
        </p:txBody>
      </p:sp>
      <p:sp>
        <p:nvSpPr>
          <p:cNvPr id="8" name="文本框 7">
            <a:extLst>
              <a:ext uri="{FF2B5EF4-FFF2-40B4-BE49-F238E27FC236}">
                <a16:creationId xmlns:a16="http://schemas.microsoft.com/office/drawing/2014/main" id="{8EA65698-20D8-BBFE-AA5A-0781C8402111}"/>
              </a:ext>
            </a:extLst>
          </p:cNvPr>
          <p:cNvSpPr txBox="1"/>
          <p:nvPr/>
        </p:nvSpPr>
        <p:spPr>
          <a:xfrm>
            <a:off x="3360089" y="4875645"/>
            <a:ext cx="2400631" cy="276999"/>
          </a:xfrm>
          <a:prstGeom prst="rect">
            <a:avLst/>
          </a:prstGeom>
          <a:solidFill>
            <a:schemeClr val="bg1"/>
          </a:solidFill>
        </p:spPr>
        <p:txBody>
          <a:bodyPr wrap="square" rtlCol="0">
            <a:spAutoFit/>
          </a:bodyPr>
          <a:lstStyle/>
          <a:p>
            <a:r>
              <a:rPr kumimoji="1" lang="en-US" altLang="zh-CN" sz="1200" dirty="0"/>
              <a:t>2025</a:t>
            </a:r>
            <a:r>
              <a:rPr kumimoji="1" lang="zh-CN" altLang="en-US" sz="1200" dirty="0"/>
              <a:t>国家医保药品目录调整申报</a:t>
            </a:r>
          </a:p>
        </p:txBody>
      </p:sp>
    </p:spTree>
    <p:extLst>
      <p:ext uri="{BB962C8B-B14F-4D97-AF65-F5344CB8AC3E}">
        <p14:creationId xmlns:p14="http://schemas.microsoft.com/office/powerpoint/2010/main" val="19016263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3913952D-ABD0-01CD-D7DD-C1EC789A73D2}"/>
              </a:ext>
            </a:extLst>
          </p:cNvPr>
          <p:cNvSpPr>
            <a:spLocks noGrp="1"/>
          </p:cNvSpPr>
          <p:nvPr>
            <p:ph type="sldNum" sz="quarter" idx="4"/>
          </p:nvPr>
        </p:nvSpPr>
        <p:spPr/>
        <p:txBody>
          <a:bodyPr/>
          <a:lstStyle/>
          <a:p>
            <a:fld id="{3C4F54F3-C349-4609-AFEE-01462D5C7942}" type="slidenum">
              <a:rPr lang="en-GB" smtClean="0">
                <a:solidFill>
                  <a:srgbClr val="000000"/>
                </a:solidFill>
              </a:rPr>
              <a:pPr/>
              <a:t>9</a:t>
            </a:fld>
            <a:endParaRPr lang="en-GB" dirty="0">
              <a:solidFill>
                <a:srgbClr val="000000"/>
              </a:solidFill>
            </a:endParaRPr>
          </a:p>
        </p:txBody>
      </p:sp>
      <p:sp>
        <p:nvSpPr>
          <p:cNvPr id="4" name="标题 3">
            <a:extLst>
              <a:ext uri="{FF2B5EF4-FFF2-40B4-BE49-F238E27FC236}">
                <a16:creationId xmlns:a16="http://schemas.microsoft.com/office/drawing/2014/main" id="{D7EAAD82-3949-569A-2403-E877357EAC7E}"/>
              </a:ext>
            </a:extLst>
          </p:cNvPr>
          <p:cNvSpPr>
            <a:spLocks noGrp="1"/>
          </p:cNvSpPr>
          <p:nvPr>
            <p:ph type="title"/>
          </p:nvPr>
        </p:nvSpPr>
        <p:spPr>
          <a:xfrm>
            <a:off x="171173" y="151980"/>
            <a:ext cx="8765651" cy="310500"/>
          </a:xfrm>
        </p:spPr>
        <p:txBody>
          <a:bodyPr/>
          <a:lstStyle/>
          <a:p>
            <a:r>
              <a:rPr lang="zh-CN" altLang="en-US" sz="1800" dirty="0">
                <a:latin typeface="微软雅黑" panose="020B0503020204020204" pitchFamily="34" charset="-122"/>
                <a:ea typeface="微软雅黑" panose="020B0503020204020204" pitchFamily="34" charset="-122"/>
              </a:rPr>
              <a:t>盐酸哌甲酯缓释干混悬剂灵活剂量调整、最优剂量个体化，减少停药风险</a:t>
            </a:r>
            <a:endParaRPr lang="en-US" altLang="zh-CN" sz="1800" dirty="0">
              <a:latin typeface="微软雅黑" panose="020B0503020204020204" pitchFamily="34" charset="-122"/>
              <a:ea typeface="微软雅黑" panose="020B0503020204020204" pitchFamily="34" charset="-122"/>
            </a:endParaRPr>
          </a:p>
        </p:txBody>
      </p:sp>
      <p:sp>
        <p:nvSpPr>
          <p:cNvPr id="7" name="文本框 6">
            <a:extLst>
              <a:ext uri="{FF2B5EF4-FFF2-40B4-BE49-F238E27FC236}">
                <a16:creationId xmlns:a16="http://schemas.microsoft.com/office/drawing/2014/main" id="{364782F9-0437-3574-A99E-F252149C1BCC}"/>
              </a:ext>
            </a:extLst>
          </p:cNvPr>
          <p:cNvSpPr txBox="1"/>
          <p:nvPr/>
        </p:nvSpPr>
        <p:spPr>
          <a:xfrm>
            <a:off x="6305266" y="3658974"/>
            <a:ext cx="2469480" cy="890693"/>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spAutoFit/>
          </a:bodyPr>
          <a:lstStyle/>
          <a:p>
            <a:pPr>
              <a:lnSpc>
                <a:spcPct val="150000"/>
              </a:lnSpc>
            </a:pPr>
            <a:r>
              <a:rPr lang="zh-CN" altLang="en-US" sz="1200" dirty="0">
                <a:latin typeface="微软雅黑" panose="020B0503020204020204" pitchFamily="34" charset="-122"/>
                <a:ea typeface="微软雅黑" panose="020B0503020204020204" pitchFamily="34" charset="-122"/>
              </a:rPr>
              <a:t>盐酸哌甲酯缓释干混悬剂：</a:t>
            </a:r>
            <a:endParaRPr lang="en-US" altLang="zh-CN" sz="1200" dirty="0">
              <a:latin typeface="微软雅黑" panose="020B0503020204020204" pitchFamily="34" charset="-122"/>
              <a:ea typeface="微软雅黑" panose="020B0503020204020204" pitchFamily="34" charset="-122"/>
            </a:endParaRPr>
          </a:p>
          <a:p>
            <a:pPr>
              <a:lnSpc>
                <a:spcPct val="150000"/>
              </a:lnSpc>
            </a:pPr>
            <a:r>
              <a:rPr lang="zh-CN" altLang="en-US" sz="1200" b="1" dirty="0">
                <a:latin typeface="微软雅黑" panose="020B0503020204020204" pitchFamily="34" charset="-122"/>
                <a:ea typeface="微软雅黑" panose="020B0503020204020204" pitchFamily="34" charset="-122"/>
              </a:rPr>
              <a:t>液体剂型、灵活调整剂量</a:t>
            </a:r>
            <a:r>
              <a:rPr lang="en-US" altLang="zh-CN" sz="1200" b="1" baseline="30000" dirty="0">
                <a:latin typeface="微软雅黑" panose="020B0503020204020204" pitchFamily="34" charset="-122"/>
                <a:ea typeface="微软雅黑" panose="020B0503020204020204" pitchFamily="34" charset="-122"/>
              </a:rPr>
              <a:t>2</a:t>
            </a:r>
            <a:r>
              <a:rPr lang="zh-CN" altLang="en-US" sz="1200" b="1" baseline="30000" dirty="0">
                <a:latin typeface="微软雅黑" panose="020B0503020204020204" pitchFamily="34" charset="-122"/>
                <a:ea typeface="微软雅黑" panose="020B0503020204020204" pitchFamily="34" charset="-122"/>
              </a:rPr>
              <a:t>，</a:t>
            </a:r>
            <a:r>
              <a:rPr lang="zh-CN" altLang="en-US" sz="1200" b="1" dirty="0">
                <a:latin typeface="微软雅黑" panose="020B0503020204020204" pitchFamily="34" charset="-122"/>
                <a:ea typeface="微软雅黑" panose="020B0503020204020204" pitchFamily="34" charset="-122"/>
              </a:rPr>
              <a:t>最小可精确到</a:t>
            </a:r>
            <a:r>
              <a:rPr lang="en-US" altLang="zh-CN" sz="1200" b="1" dirty="0">
                <a:latin typeface="微软雅黑" panose="020B0503020204020204" pitchFamily="34" charset="-122"/>
                <a:ea typeface="微软雅黑" panose="020B0503020204020204" pitchFamily="34" charset="-122"/>
              </a:rPr>
              <a:t>5mg</a:t>
            </a:r>
            <a:r>
              <a:rPr lang="zh-CN" altLang="en-US" sz="1200" b="1" dirty="0">
                <a:latin typeface="微软雅黑" panose="020B0503020204020204" pitchFamily="34" charset="-122"/>
                <a:ea typeface="微软雅黑" panose="020B0503020204020204" pitchFamily="34" charset="-122"/>
              </a:rPr>
              <a:t>剂量调整单位</a:t>
            </a:r>
            <a:endParaRPr lang="zh-CN" altLang="en-US" sz="1200" b="1" baseline="30000" dirty="0">
              <a:latin typeface="微软雅黑" panose="020B0503020204020204" pitchFamily="34" charset="-122"/>
              <a:ea typeface="微软雅黑" panose="020B0503020204020204" pitchFamily="34" charset="-122"/>
            </a:endParaRPr>
          </a:p>
        </p:txBody>
      </p:sp>
      <p:sp>
        <p:nvSpPr>
          <p:cNvPr id="17" name="文本框 16">
            <a:extLst>
              <a:ext uri="{FF2B5EF4-FFF2-40B4-BE49-F238E27FC236}">
                <a16:creationId xmlns:a16="http://schemas.microsoft.com/office/drawing/2014/main" id="{6855A6F4-E428-611B-D4CA-B6798BD5B944}"/>
              </a:ext>
            </a:extLst>
          </p:cNvPr>
          <p:cNvSpPr txBox="1"/>
          <p:nvPr/>
        </p:nvSpPr>
        <p:spPr>
          <a:xfrm>
            <a:off x="5643854" y="4837631"/>
            <a:ext cx="3292970" cy="307777"/>
          </a:xfrm>
          <a:prstGeom prst="rect">
            <a:avLst/>
          </a:prstGeom>
          <a:noFill/>
        </p:spPr>
        <p:txBody>
          <a:bodyPr wrap="square" rtlCol="0">
            <a:spAutoFit/>
          </a:bodyPr>
          <a:lstStyle/>
          <a:p>
            <a:pPr marL="228600" indent="-228600">
              <a:buAutoNum type="arabicPeriod"/>
            </a:pPr>
            <a:r>
              <a:rPr kumimoji="0" lang="en-US" altLang="zh-CN" sz="7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Arial" panose="020B0604020202020204" pitchFamily="34" charset="0"/>
                <a:sym typeface="Arial" panose="020B0604020202020204" pitchFamily="34" charset="0"/>
              </a:rPr>
              <a:t>Farhat LC, et al. Mol Psychiatry. 2022 Mar;27(3):1562-1572</a:t>
            </a:r>
          </a:p>
          <a:p>
            <a:pPr marL="228600" indent="-228600">
              <a:buAutoNum type="arabicPeriod"/>
            </a:pPr>
            <a:r>
              <a:rPr lang="zh-CN" altLang="en-US" sz="700" dirty="0">
                <a:latin typeface="微软雅黑" panose="020B0503020204020204" pitchFamily="34" charset="-122"/>
                <a:ea typeface="微软雅黑" panose="020B0503020204020204" pitchFamily="34" charset="-122"/>
                <a:cs typeface="Arial" panose="020B0604020202020204" pitchFamily="34" charset="0"/>
                <a:sym typeface="Arial" panose="020B0604020202020204" pitchFamily="34" charset="0"/>
              </a:rPr>
              <a:t>盐酸哌甲酯缓释干混悬剂美国</a:t>
            </a:r>
            <a:r>
              <a:rPr lang="en-US" altLang="zh-CN" sz="700" dirty="0">
                <a:latin typeface="微软雅黑" panose="020B0503020204020204" pitchFamily="34" charset="-122"/>
                <a:ea typeface="微软雅黑" panose="020B0503020204020204" pitchFamily="34" charset="-122"/>
                <a:cs typeface="Arial" panose="020B0604020202020204" pitchFamily="34" charset="0"/>
                <a:sym typeface="Arial" panose="020B0604020202020204" pitchFamily="34" charset="0"/>
              </a:rPr>
              <a:t>3</a:t>
            </a:r>
            <a:r>
              <a:rPr lang="zh-CN" altLang="en-US" sz="700" dirty="0">
                <a:latin typeface="微软雅黑" panose="020B0503020204020204" pitchFamily="34" charset="-122"/>
                <a:ea typeface="微软雅黑" panose="020B0503020204020204" pitchFamily="34" charset="-122"/>
                <a:cs typeface="Arial" panose="020B0604020202020204" pitchFamily="34" charset="0"/>
                <a:sym typeface="Arial" panose="020B0604020202020204" pitchFamily="34" charset="0"/>
              </a:rPr>
              <a:t>期临床研究</a:t>
            </a:r>
            <a:endParaRPr lang="zh-CN" altLang="en-US" sz="700" dirty="0">
              <a:latin typeface="微软雅黑" panose="020B0503020204020204" pitchFamily="34" charset="-122"/>
              <a:ea typeface="微软雅黑" panose="020B0503020204020204" pitchFamily="34" charset="-122"/>
            </a:endParaRPr>
          </a:p>
        </p:txBody>
      </p:sp>
      <p:pic>
        <p:nvPicPr>
          <p:cNvPr id="13" name="图片 12">
            <a:extLst>
              <a:ext uri="{FF2B5EF4-FFF2-40B4-BE49-F238E27FC236}">
                <a16:creationId xmlns:a16="http://schemas.microsoft.com/office/drawing/2014/main" id="{F99F3FE1-B522-92C3-DF6E-C285F74BA535}"/>
              </a:ext>
            </a:extLst>
          </p:cNvPr>
          <p:cNvPicPr>
            <a:picLocks noChangeAspect="1"/>
          </p:cNvPicPr>
          <p:nvPr/>
        </p:nvPicPr>
        <p:blipFill>
          <a:blip r:embed="rId2"/>
          <a:stretch>
            <a:fillRect/>
          </a:stretch>
        </p:blipFill>
        <p:spPr>
          <a:xfrm>
            <a:off x="5431253" y="1554624"/>
            <a:ext cx="3231848" cy="2053940"/>
          </a:xfrm>
          <a:prstGeom prst="rect">
            <a:avLst/>
          </a:prstGeom>
        </p:spPr>
      </p:pic>
      <p:pic>
        <p:nvPicPr>
          <p:cNvPr id="12" name="图片 11">
            <a:extLst>
              <a:ext uri="{FF2B5EF4-FFF2-40B4-BE49-F238E27FC236}">
                <a16:creationId xmlns:a16="http://schemas.microsoft.com/office/drawing/2014/main" id="{BB7E94C4-1FDE-B52C-3A63-D8D09899F882}"/>
              </a:ext>
            </a:extLst>
          </p:cNvPr>
          <p:cNvPicPr>
            <a:picLocks noChangeAspect="1"/>
          </p:cNvPicPr>
          <p:nvPr/>
        </p:nvPicPr>
        <p:blipFill>
          <a:blip r:embed="rId3"/>
          <a:stretch>
            <a:fillRect/>
          </a:stretch>
        </p:blipFill>
        <p:spPr>
          <a:xfrm>
            <a:off x="318375" y="1185857"/>
            <a:ext cx="5061999" cy="3285872"/>
          </a:xfrm>
          <a:prstGeom prst="rect">
            <a:avLst/>
          </a:prstGeom>
        </p:spPr>
      </p:pic>
      <p:sp>
        <p:nvSpPr>
          <p:cNvPr id="6" name="矩形 5">
            <a:extLst>
              <a:ext uri="{FF2B5EF4-FFF2-40B4-BE49-F238E27FC236}">
                <a16:creationId xmlns:a16="http://schemas.microsoft.com/office/drawing/2014/main" id="{2BC863A6-74E2-C475-6AC1-1257CF646BDC}"/>
              </a:ext>
            </a:extLst>
          </p:cNvPr>
          <p:cNvSpPr/>
          <p:nvPr/>
        </p:nvSpPr>
        <p:spPr>
          <a:xfrm>
            <a:off x="7566660" y="0"/>
            <a:ext cx="1577340" cy="266700"/>
          </a:xfrm>
          <a:prstGeom prst="rect">
            <a:avLst/>
          </a:prstGeom>
          <a:solidFill>
            <a:schemeClr val="accent5">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sz="1400" dirty="0">
                <a:latin typeface="微软雅黑" panose="020B0503020204020204" pitchFamily="34" charset="-122"/>
                <a:ea typeface="微软雅黑" panose="020B0503020204020204" pitchFamily="34" charset="-122"/>
              </a:rPr>
              <a:t>有效性</a:t>
            </a:r>
          </a:p>
        </p:txBody>
      </p:sp>
      <p:sp>
        <p:nvSpPr>
          <p:cNvPr id="8" name="矩形 7">
            <a:extLst>
              <a:ext uri="{FF2B5EF4-FFF2-40B4-BE49-F238E27FC236}">
                <a16:creationId xmlns:a16="http://schemas.microsoft.com/office/drawing/2014/main" id="{525208DA-8B5A-3DED-E97A-D219D934A7AB}"/>
              </a:ext>
            </a:extLst>
          </p:cNvPr>
          <p:cNvSpPr/>
          <p:nvPr/>
        </p:nvSpPr>
        <p:spPr>
          <a:xfrm>
            <a:off x="5431253" y="1237140"/>
            <a:ext cx="3141567" cy="27691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zh-CN" altLang="en-US" sz="1400" b="1" dirty="0"/>
              <a:t>满足</a:t>
            </a:r>
            <a:r>
              <a:rPr lang="en-US" altLang="zh-CN" sz="1400" b="1" dirty="0"/>
              <a:t>20-60mg</a:t>
            </a:r>
            <a:r>
              <a:rPr lang="zh-CN" altLang="en-US" sz="1400" b="1" dirty="0"/>
              <a:t>个体化最佳剂量方案</a:t>
            </a:r>
          </a:p>
        </p:txBody>
      </p:sp>
      <p:pic>
        <p:nvPicPr>
          <p:cNvPr id="9" name="图片 8">
            <a:extLst>
              <a:ext uri="{FF2B5EF4-FFF2-40B4-BE49-F238E27FC236}">
                <a16:creationId xmlns:a16="http://schemas.microsoft.com/office/drawing/2014/main" id="{58579668-FFA3-76B7-94B3-80CFA778E3F2}"/>
              </a:ext>
            </a:extLst>
          </p:cNvPr>
          <p:cNvPicPr>
            <a:picLocks noChangeAspect="1"/>
          </p:cNvPicPr>
          <p:nvPr/>
        </p:nvPicPr>
        <p:blipFill>
          <a:blip r:embed="rId4">
            <a:extLst>
              <a:ext uri="{28A0092B-C50C-407E-A947-70E740481C1C}">
                <a14:useLocalDpi xmlns:a14="http://schemas.microsoft.com/office/drawing/2010/main" val="0"/>
              </a:ext>
            </a:extLst>
          </a:blip>
          <a:srcRect r="3211"/>
          <a:stretch>
            <a:fillRect/>
          </a:stretch>
        </p:blipFill>
        <p:spPr>
          <a:xfrm>
            <a:off x="5431253" y="3589605"/>
            <a:ext cx="948915" cy="1220961"/>
          </a:xfrm>
          <a:prstGeom prst="rect">
            <a:avLst/>
          </a:prstGeom>
        </p:spPr>
      </p:pic>
      <p:sp>
        <p:nvSpPr>
          <p:cNvPr id="10" name="矩形: 圆角 9">
            <a:extLst>
              <a:ext uri="{FF2B5EF4-FFF2-40B4-BE49-F238E27FC236}">
                <a16:creationId xmlns:a16="http://schemas.microsoft.com/office/drawing/2014/main" id="{9A09F08D-75AB-4F8E-815F-34B3423B545D}"/>
              </a:ext>
            </a:extLst>
          </p:cNvPr>
          <p:cNvSpPr/>
          <p:nvPr/>
        </p:nvSpPr>
        <p:spPr>
          <a:xfrm>
            <a:off x="225600" y="693949"/>
            <a:ext cx="8459999" cy="414098"/>
          </a:xfrm>
          <a:prstGeom prst="roundRect">
            <a:avLst/>
          </a:prstGeom>
        </p:spPr>
        <p:style>
          <a:lnRef idx="2">
            <a:schemeClr val="accent2"/>
          </a:lnRef>
          <a:fillRef idx="1">
            <a:schemeClr val="lt1"/>
          </a:fillRef>
          <a:effectRef idx="0">
            <a:schemeClr val="accent2"/>
          </a:effectRef>
          <a:fontRef idx="minor">
            <a:schemeClr val="dk1"/>
          </a:fontRef>
        </p:style>
        <p:txBody>
          <a:bodyPr lIns="36000" tIns="0" rIns="36000" bIns="0" rtlCol="0" anchor="ctr"/>
          <a:lstStyle/>
          <a:p>
            <a:pPr algn="ctr"/>
            <a:r>
              <a:rPr lang="zh-CN" altLang="en-US" sz="1600" b="1" dirty="0">
                <a:solidFill>
                  <a:schemeClr val="accent2">
                    <a:lumMod val="90000"/>
                    <a:lumOff val="10000"/>
                  </a:schemeClr>
                </a:solidFill>
                <a:latin typeface="微软雅黑" panose="020B0503020204020204" pitchFamily="34" charset="-122"/>
                <a:ea typeface="微软雅黑" panose="020B0503020204020204" pitchFamily="34" charset="-122"/>
              </a:rPr>
              <a:t>灵活的剂量调整确保疗效更佳，能有效</a:t>
            </a:r>
            <a:r>
              <a:rPr lang="zh-CN" altLang="en-US" sz="1600" b="1" dirty="0">
                <a:solidFill>
                  <a:srgbClr val="FF0000"/>
                </a:solidFill>
                <a:latin typeface="微软雅黑" panose="020B0503020204020204" pitchFamily="34" charset="-122"/>
                <a:ea typeface="微软雅黑" panose="020B0503020204020204" pitchFamily="34" charset="-122"/>
              </a:rPr>
              <a:t>减少固定剂量因不良事件</a:t>
            </a:r>
            <a:r>
              <a:rPr lang="zh-CN" altLang="en-US" sz="1600" b="1" dirty="0">
                <a:solidFill>
                  <a:schemeClr val="accent2">
                    <a:lumMod val="90000"/>
                    <a:lumOff val="10000"/>
                  </a:schemeClr>
                </a:solidFill>
                <a:latin typeface="微软雅黑" panose="020B0503020204020204" pitchFamily="34" charset="-122"/>
                <a:ea typeface="微软雅黑" panose="020B0503020204020204" pitchFamily="34" charset="-122"/>
              </a:rPr>
              <a:t>导致的</a:t>
            </a:r>
            <a:r>
              <a:rPr lang="zh-CN" altLang="en-US" sz="1600" b="1" dirty="0">
                <a:solidFill>
                  <a:srgbClr val="FF0000"/>
                </a:solidFill>
                <a:latin typeface="微软雅黑" panose="020B0503020204020204" pitchFamily="34" charset="-122"/>
                <a:ea typeface="微软雅黑" panose="020B0503020204020204" pitchFamily="34" charset="-122"/>
              </a:rPr>
              <a:t>停药风险</a:t>
            </a:r>
          </a:p>
        </p:txBody>
      </p:sp>
      <p:sp>
        <p:nvSpPr>
          <p:cNvPr id="5" name="文本框 4">
            <a:extLst>
              <a:ext uri="{FF2B5EF4-FFF2-40B4-BE49-F238E27FC236}">
                <a16:creationId xmlns:a16="http://schemas.microsoft.com/office/drawing/2014/main" id="{0B47AF84-E071-A469-EAC5-1493C0FD6DE0}"/>
              </a:ext>
            </a:extLst>
          </p:cNvPr>
          <p:cNvSpPr txBox="1"/>
          <p:nvPr/>
        </p:nvSpPr>
        <p:spPr>
          <a:xfrm>
            <a:off x="516375" y="4499351"/>
            <a:ext cx="3592907" cy="347403"/>
          </a:xfrm>
          <a:prstGeom prst="rect">
            <a:avLst/>
          </a:prstGeom>
          <a:noFill/>
          <a:ln w="6350">
            <a:solidFill>
              <a:srgbClr val="003865"/>
            </a:solidFill>
          </a:ln>
        </p:spPr>
        <p:txBody>
          <a:bodyPr wrap="square" lIns="36000" tIns="0" rIns="36000" bIns="0" rtlCol="0">
            <a:spAutoFit/>
          </a:bodyPr>
          <a:lstStyle/>
          <a:p>
            <a:pPr>
              <a:lnSpc>
                <a:spcPct val="150000"/>
              </a:lnSpc>
              <a:spcAft>
                <a:spcPts val="0"/>
              </a:spcAft>
              <a:buClr>
                <a:srgbClr val="000000"/>
              </a:buClr>
              <a:buSzPct val="100000"/>
            </a:pPr>
            <a:r>
              <a:rPr lang="zh-CN" altLang="en-US" sz="800" dirty="0">
                <a:solidFill>
                  <a:srgbClr val="000000"/>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固定剂量方案</a:t>
            </a:r>
            <a:r>
              <a:rPr lang="en-US" altLang="zh-CN" sz="800" baseline="30000" dirty="0">
                <a:solidFill>
                  <a:srgbClr val="000000"/>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1</a:t>
            </a:r>
            <a:r>
              <a:rPr lang="zh-CN" altLang="en-US" sz="800" dirty="0">
                <a:solidFill>
                  <a:srgbClr val="000000"/>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：受试者被随机分配到预设剂量，不考虑受试者的应答和耐受性</a:t>
            </a:r>
          </a:p>
          <a:p>
            <a:pPr>
              <a:lnSpc>
                <a:spcPct val="150000"/>
              </a:lnSpc>
              <a:spcAft>
                <a:spcPts val="0"/>
              </a:spcAft>
              <a:buClr>
                <a:srgbClr val="000000"/>
              </a:buClr>
              <a:buSzPct val="100000"/>
            </a:pPr>
            <a:r>
              <a:rPr lang="zh-CN" altLang="en-US" sz="800" dirty="0">
                <a:solidFill>
                  <a:srgbClr val="000000"/>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灵活剂量方案：根据受试者症状控制情况和耐受性调整治疗剂量</a:t>
            </a:r>
          </a:p>
        </p:txBody>
      </p:sp>
      <p:sp>
        <p:nvSpPr>
          <p:cNvPr id="11" name="文本框 10">
            <a:extLst>
              <a:ext uri="{FF2B5EF4-FFF2-40B4-BE49-F238E27FC236}">
                <a16:creationId xmlns:a16="http://schemas.microsoft.com/office/drawing/2014/main" id="{82F0BDC1-C9C3-A65A-4E67-0741E1142C46}"/>
              </a:ext>
            </a:extLst>
          </p:cNvPr>
          <p:cNvSpPr txBox="1"/>
          <p:nvPr/>
        </p:nvSpPr>
        <p:spPr>
          <a:xfrm>
            <a:off x="3456000" y="3996000"/>
            <a:ext cx="1686560" cy="468000"/>
          </a:xfrm>
          <a:prstGeom prst="rect">
            <a:avLst/>
          </a:prstGeom>
          <a:noFill/>
          <a:ln w="31750">
            <a:solidFill>
              <a:srgbClr val="FF0000"/>
            </a:solidFill>
          </a:ln>
        </p:spPr>
        <p:txBody>
          <a:bodyPr wrap="square" rtlCol="0">
            <a:spAutoFit/>
          </a:bodyPr>
          <a:lstStyle/>
          <a:p>
            <a:endParaRPr lang="zh-CN" altLang="en-US" dirty="0"/>
          </a:p>
        </p:txBody>
      </p:sp>
      <p:sp>
        <p:nvSpPr>
          <p:cNvPr id="14" name="文本框 13">
            <a:extLst>
              <a:ext uri="{FF2B5EF4-FFF2-40B4-BE49-F238E27FC236}">
                <a16:creationId xmlns:a16="http://schemas.microsoft.com/office/drawing/2014/main" id="{6E1DA5F7-C11E-63FF-4CCE-E4A35C062C97}"/>
              </a:ext>
            </a:extLst>
          </p:cNvPr>
          <p:cNvSpPr txBox="1"/>
          <p:nvPr/>
        </p:nvSpPr>
        <p:spPr>
          <a:xfrm>
            <a:off x="776490" y="3981551"/>
            <a:ext cx="1686560" cy="468000"/>
          </a:xfrm>
          <a:prstGeom prst="rect">
            <a:avLst/>
          </a:prstGeom>
          <a:noFill/>
          <a:ln w="31750">
            <a:solidFill>
              <a:srgbClr val="FF0000"/>
            </a:solidFill>
          </a:ln>
        </p:spPr>
        <p:txBody>
          <a:bodyPr wrap="square" rtlCol="0">
            <a:spAutoFit/>
          </a:bodyPr>
          <a:lstStyle/>
          <a:p>
            <a:endParaRPr lang="zh-CN" altLang="en-US" dirty="0"/>
          </a:p>
        </p:txBody>
      </p:sp>
      <p:sp>
        <p:nvSpPr>
          <p:cNvPr id="3" name="文本框 2">
            <a:extLst>
              <a:ext uri="{FF2B5EF4-FFF2-40B4-BE49-F238E27FC236}">
                <a16:creationId xmlns:a16="http://schemas.microsoft.com/office/drawing/2014/main" id="{CF1D9987-142B-1EA2-920E-D2FD459E0D01}"/>
              </a:ext>
            </a:extLst>
          </p:cNvPr>
          <p:cNvSpPr txBox="1"/>
          <p:nvPr/>
        </p:nvSpPr>
        <p:spPr>
          <a:xfrm>
            <a:off x="3098964" y="4869119"/>
            <a:ext cx="2400631" cy="276999"/>
          </a:xfrm>
          <a:prstGeom prst="rect">
            <a:avLst/>
          </a:prstGeom>
          <a:solidFill>
            <a:schemeClr val="bg1"/>
          </a:solidFill>
        </p:spPr>
        <p:txBody>
          <a:bodyPr wrap="square" rtlCol="0">
            <a:spAutoFit/>
          </a:bodyPr>
          <a:lstStyle/>
          <a:p>
            <a:r>
              <a:rPr kumimoji="1" lang="en-US" altLang="zh-CN" sz="1200" dirty="0"/>
              <a:t>2025</a:t>
            </a:r>
            <a:r>
              <a:rPr kumimoji="1" lang="zh-CN" altLang="en-US" sz="1200" dirty="0"/>
              <a:t>国家医保药品目录调整申报</a:t>
            </a:r>
          </a:p>
        </p:txBody>
      </p:sp>
    </p:spTree>
    <p:extLst>
      <p:ext uri="{BB962C8B-B14F-4D97-AF65-F5344CB8AC3E}">
        <p14:creationId xmlns:p14="http://schemas.microsoft.com/office/powerpoint/2010/main" val="312966534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STRAZENECA" val="TEMPLATE04"/>
  <p:tag name="THINKCELLPRESENTATIONDONOTDELETE" val="&lt;?xml version=&quot;1.0&quot; encoding=&quot;UTF-16&quot; standalone=&quot;yes&quot;?&gt;&lt;root reqver=&quot;25060&quot;&gt;&lt;version val=&quot;28302&quot;/&gt;&lt;CPresentation id=&quot;1&quot;&gt;&lt;m_precDefaultNumber&gt;&lt;m_bNumberIsYear val=&quot;1&quot;/&gt;&lt;m_chMinusSymbol&gt;-&lt;/m_chMinusSymbol&gt;&lt;m_chDecimalSymbol17909&gt;.&lt;/m_chDecimalSymbol17909&gt;&lt;m_nGroupingDigits17909 val=&quot;2147483647&quot;/&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2147483647&quot;/&gt;&lt;m_strSuffix17909&gt;%&lt;/m_strSuffix17909&gt;&lt;m_yearfmt&gt;&lt;begin val=&quot;0&quot;/&gt;&lt;end val=&quot;4&quot;/&gt;&lt;/m_yearfmt&gt;&lt;/m_precDefaultPercent&gt;&lt;m_precDefaultDate&gt;&lt;m_bNumberIsYear val=&quot;0&quot;/&gt;&lt;m_strFormatTime&gt;%Y/%#m/%#d&lt;/m_strFormatTime&gt;&lt;m_yearfmt&gt;&lt;begin val=&quot;0&quot;/&gt;&lt;end val=&quot;0&quot;/&gt;&lt;/m_yearfmt&gt;&lt;/m_precDefaultDate&gt;&lt;m_precDefaultYear&gt;&lt;m_yearfmt&gt;&lt;begin val=&quot;0&quot;/&gt;&lt;end val=&quot;4&quot;/&gt;&lt;/m_yearfmt&gt;&lt;/m_precDefaultYear&gt;&lt;m_precDefaultQuarter&gt;&lt;m_yearfmt&gt;&lt;begin val=&quot;0&quot;/&gt;&lt;end val=&quot;4&quot;/&gt;&lt;/m_yearfmt&gt;&lt;/m_precDefaultQuarter&gt;&lt;m_precDefaultMonth&gt;&lt;m_yearfmt&gt;&lt;begin val=&quot;0&quot;/&gt;&lt;end val=&quot;4&quot;/&gt;&lt;/m_yearfmt&gt;&lt;/m_precDefaultMonth&gt;&lt;m_precDefaultWeek&gt;&lt;m_yearfmt&gt;&lt;begin val=&quot;0&quot;/&gt;&lt;end val=&quot;4&quot;/&gt;&lt;/m_yearfmt&gt;&lt;/m_precDefaultWeek&gt;&lt;m_precDefaultDay&gt;&lt;m_yearfmt&gt;&lt;begin val=&quot;0&quot;/&gt;&lt;end val=&quot;4&quot;/&gt;&lt;/m_yearfmt&gt;&lt;/m_precDefaultDay&gt;&lt;m_mruColor&gt;&lt;m_vecMRU length=&quot;0&quot;/&gt;&lt;/m_mruColor&gt;&lt;m_eweekdayFirstOfWeek val=&quot;1&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ozUECOpdTXSjSxShocPzcg"/>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AZ General Master Slide Options">
  <a:themeElements>
    <a:clrScheme name="Custom 203">
      <a:dk1>
        <a:srgbClr val="000000"/>
      </a:dk1>
      <a:lt1>
        <a:srgbClr val="FFFFFF"/>
      </a:lt1>
      <a:dk2>
        <a:srgbClr val="830051"/>
      </a:dk2>
      <a:lt2>
        <a:srgbClr val="F0AB00"/>
      </a:lt2>
      <a:accent1>
        <a:srgbClr val="830051"/>
      </a:accent1>
      <a:accent2>
        <a:srgbClr val="003865"/>
      </a:accent2>
      <a:accent3>
        <a:srgbClr val="68D2DF"/>
      </a:accent3>
      <a:accent4>
        <a:srgbClr val="3C1053"/>
      </a:accent4>
      <a:accent5>
        <a:srgbClr val="C4D600"/>
      </a:accent5>
      <a:accent6>
        <a:srgbClr val="3F4444"/>
      </a:accent6>
      <a:hlink>
        <a:srgbClr val="003865"/>
      </a:hlink>
      <a:folHlink>
        <a:srgbClr val="9DA7A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 slides">
  <a:themeElements>
    <a:clrScheme name="Custom 256">
      <a:dk1>
        <a:srgbClr val="000000"/>
      </a:dk1>
      <a:lt1>
        <a:srgbClr val="FFFFFF"/>
      </a:lt1>
      <a:dk2>
        <a:srgbClr val="830051"/>
      </a:dk2>
      <a:lt2>
        <a:srgbClr val="F0AB00"/>
      </a:lt2>
      <a:accent1>
        <a:srgbClr val="830051"/>
      </a:accent1>
      <a:accent2>
        <a:srgbClr val="003865"/>
      </a:accent2>
      <a:accent3>
        <a:srgbClr val="68D2DF"/>
      </a:accent3>
      <a:accent4>
        <a:srgbClr val="3C1053"/>
      </a:accent4>
      <a:accent5>
        <a:srgbClr val="C4D600"/>
      </a:accent5>
      <a:accent6>
        <a:srgbClr val="3F4444"/>
      </a:accent6>
      <a:hlink>
        <a:srgbClr val="003865"/>
      </a:hlink>
      <a:folHlink>
        <a:srgbClr val="9DB0A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ontent slides">
  <a:themeElements>
    <a:clrScheme name="Custom 256">
      <a:dk1>
        <a:srgbClr val="000000"/>
      </a:dk1>
      <a:lt1>
        <a:srgbClr val="FFFFFF"/>
      </a:lt1>
      <a:dk2>
        <a:srgbClr val="830051"/>
      </a:dk2>
      <a:lt2>
        <a:srgbClr val="F0AB00"/>
      </a:lt2>
      <a:accent1>
        <a:srgbClr val="830051"/>
      </a:accent1>
      <a:accent2>
        <a:srgbClr val="003865"/>
      </a:accent2>
      <a:accent3>
        <a:srgbClr val="68D2DF"/>
      </a:accent3>
      <a:accent4>
        <a:srgbClr val="3C1053"/>
      </a:accent4>
      <a:accent5>
        <a:srgbClr val="C4D600"/>
      </a:accent5>
      <a:accent6>
        <a:srgbClr val="3F4444"/>
      </a:accent6>
      <a:hlink>
        <a:srgbClr val="003865"/>
      </a:hlink>
      <a:folHlink>
        <a:srgbClr val="9DB0A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Content slides">
  <a:themeElements>
    <a:clrScheme name="Custom 256">
      <a:dk1>
        <a:srgbClr val="000000"/>
      </a:dk1>
      <a:lt1>
        <a:srgbClr val="FFFFFF"/>
      </a:lt1>
      <a:dk2>
        <a:srgbClr val="830051"/>
      </a:dk2>
      <a:lt2>
        <a:srgbClr val="F0AB00"/>
      </a:lt2>
      <a:accent1>
        <a:srgbClr val="830051"/>
      </a:accent1>
      <a:accent2>
        <a:srgbClr val="003865"/>
      </a:accent2>
      <a:accent3>
        <a:srgbClr val="68D2DF"/>
      </a:accent3>
      <a:accent4>
        <a:srgbClr val="3C1053"/>
      </a:accent4>
      <a:accent5>
        <a:srgbClr val="C4D600"/>
      </a:accent5>
      <a:accent6>
        <a:srgbClr val="3F4444"/>
      </a:accent6>
      <a:hlink>
        <a:srgbClr val="003865"/>
      </a:hlink>
      <a:folHlink>
        <a:srgbClr val="9DB0A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5_Content slides">
  <a:themeElements>
    <a:clrScheme name="Custom 256">
      <a:dk1>
        <a:srgbClr val="000000"/>
      </a:dk1>
      <a:lt1>
        <a:srgbClr val="FFFFFF"/>
      </a:lt1>
      <a:dk2>
        <a:srgbClr val="830051"/>
      </a:dk2>
      <a:lt2>
        <a:srgbClr val="F0AB00"/>
      </a:lt2>
      <a:accent1>
        <a:srgbClr val="830051"/>
      </a:accent1>
      <a:accent2>
        <a:srgbClr val="003865"/>
      </a:accent2>
      <a:accent3>
        <a:srgbClr val="68D2DF"/>
      </a:accent3>
      <a:accent4>
        <a:srgbClr val="3C1053"/>
      </a:accent4>
      <a:accent5>
        <a:srgbClr val="C4D600"/>
      </a:accent5>
      <a:accent6>
        <a:srgbClr val="3F4444"/>
      </a:accent6>
      <a:hlink>
        <a:srgbClr val="003865"/>
      </a:hlink>
      <a:folHlink>
        <a:srgbClr val="9DB0A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6_Content slides">
  <a:themeElements>
    <a:clrScheme name="Custom 256">
      <a:dk1>
        <a:srgbClr val="000000"/>
      </a:dk1>
      <a:lt1>
        <a:srgbClr val="FFFFFF"/>
      </a:lt1>
      <a:dk2>
        <a:srgbClr val="830051"/>
      </a:dk2>
      <a:lt2>
        <a:srgbClr val="F0AB00"/>
      </a:lt2>
      <a:accent1>
        <a:srgbClr val="830051"/>
      </a:accent1>
      <a:accent2>
        <a:srgbClr val="003865"/>
      </a:accent2>
      <a:accent3>
        <a:srgbClr val="68D2DF"/>
      </a:accent3>
      <a:accent4>
        <a:srgbClr val="3C1053"/>
      </a:accent4>
      <a:accent5>
        <a:srgbClr val="C4D600"/>
      </a:accent5>
      <a:accent6>
        <a:srgbClr val="3F4444"/>
      </a:accent6>
      <a:hlink>
        <a:srgbClr val="003865"/>
      </a:hlink>
      <a:folHlink>
        <a:srgbClr val="9DB0A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7_Content slides">
  <a:themeElements>
    <a:clrScheme name="Custom 256">
      <a:dk1>
        <a:srgbClr val="000000"/>
      </a:dk1>
      <a:lt1>
        <a:srgbClr val="FFFFFF"/>
      </a:lt1>
      <a:dk2>
        <a:srgbClr val="830051"/>
      </a:dk2>
      <a:lt2>
        <a:srgbClr val="F0AB00"/>
      </a:lt2>
      <a:accent1>
        <a:srgbClr val="830051"/>
      </a:accent1>
      <a:accent2>
        <a:srgbClr val="003865"/>
      </a:accent2>
      <a:accent3>
        <a:srgbClr val="68D2DF"/>
      </a:accent3>
      <a:accent4>
        <a:srgbClr val="3C1053"/>
      </a:accent4>
      <a:accent5>
        <a:srgbClr val="C4D600"/>
      </a:accent5>
      <a:accent6>
        <a:srgbClr val="3F4444"/>
      </a:accent6>
      <a:hlink>
        <a:srgbClr val="003865"/>
      </a:hlink>
      <a:folHlink>
        <a:srgbClr val="9DB0A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1_AZ General Master Slide Options">
  <a:themeElements>
    <a:clrScheme name="Custom 203">
      <a:dk1>
        <a:srgbClr val="000000"/>
      </a:dk1>
      <a:lt1>
        <a:srgbClr val="FFFFFF"/>
      </a:lt1>
      <a:dk2>
        <a:srgbClr val="830051"/>
      </a:dk2>
      <a:lt2>
        <a:srgbClr val="F0AB00"/>
      </a:lt2>
      <a:accent1>
        <a:srgbClr val="830051"/>
      </a:accent1>
      <a:accent2>
        <a:srgbClr val="003865"/>
      </a:accent2>
      <a:accent3>
        <a:srgbClr val="68D2DF"/>
      </a:accent3>
      <a:accent4>
        <a:srgbClr val="3C1053"/>
      </a:accent4>
      <a:accent5>
        <a:srgbClr val="C4D600"/>
      </a:accent5>
      <a:accent6>
        <a:srgbClr val="3F4444"/>
      </a:accent6>
      <a:hlink>
        <a:srgbClr val="003865"/>
      </a:hlink>
      <a:folHlink>
        <a:srgbClr val="9DA7A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14067</TotalTime>
  <Words>2797</Words>
  <Application>Microsoft Macintosh PowerPoint</Application>
  <PresentationFormat>全屏显示(16:9)</PresentationFormat>
  <Paragraphs>196</Paragraphs>
  <Slides>11</Slides>
  <Notes>4</Notes>
  <HiddenSlides>0</HiddenSlides>
  <MMClips>0</MMClips>
  <ScaleCrop>false</ScaleCrop>
  <HeadingPairs>
    <vt:vector size="8" baseType="variant">
      <vt:variant>
        <vt:lpstr>已用的字体</vt:lpstr>
      </vt:variant>
      <vt:variant>
        <vt:i4>5</vt:i4>
      </vt:variant>
      <vt:variant>
        <vt:lpstr>主题</vt:lpstr>
      </vt:variant>
      <vt:variant>
        <vt:i4>8</vt:i4>
      </vt:variant>
      <vt:variant>
        <vt:lpstr>嵌入 OLE 服务器</vt:lpstr>
      </vt:variant>
      <vt:variant>
        <vt:i4>1</vt:i4>
      </vt:variant>
      <vt:variant>
        <vt:lpstr>幻灯片标题</vt:lpstr>
      </vt:variant>
      <vt:variant>
        <vt:i4>11</vt:i4>
      </vt:variant>
    </vt:vector>
  </HeadingPairs>
  <TitlesOfParts>
    <vt:vector size="25" baseType="lpstr">
      <vt:lpstr>楷体</vt:lpstr>
      <vt:lpstr>微软雅黑</vt:lpstr>
      <vt:lpstr>Arial</vt:lpstr>
      <vt:lpstr>Calibri</vt:lpstr>
      <vt:lpstr>Times New Roman</vt:lpstr>
      <vt:lpstr>AZ General Master Slide Options</vt:lpstr>
      <vt:lpstr>Content slides</vt:lpstr>
      <vt:lpstr>1_Content slides</vt:lpstr>
      <vt:lpstr>4_Content slides</vt:lpstr>
      <vt:lpstr>5_Content slides</vt:lpstr>
      <vt:lpstr>6_Content slides</vt:lpstr>
      <vt:lpstr>7_Content slides</vt:lpstr>
      <vt:lpstr>1_AZ General Master Slide Options</vt:lpstr>
      <vt:lpstr>think-cell 幻灯片</vt:lpstr>
      <vt:lpstr>盐酸哌甲酯缓释干混悬剂（优宁睿®） </vt:lpstr>
      <vt:lpstr>申报幻灯目录</vt:lpstr>
      <vt:lpstr>盐酸哌甲酯缓释干混悬剂基本信息介绍</vt:lpstr>
      <vt:lpstr>ADHD患病率高，社会危害性大，目前医保目录仅有一款中枢兴奋剂在临床应用安全性、依从性等方面有一定局限性 </vt:lpstr>
      <vt:lpstr>盐酸哌甲酯缓释干混悬剂在美国已上市多年，安全性高、耐受性好</vt:lpstr>
      <vt:lpstr>国际专利的Liqui ®XR制剂技术有效防止滥用</vt:lpstr>
      <vt:lpstr>国内外指南/共识一致推荐，满足个体化剂量调整要求</vt:lpstr>
      <vt:lpstr>盐酸哌甲酯缓释干混悬剂起效快、作用持久，显著改善核心症状</vt:lpstr>
      <vt:lpstr>盐酸哌甲酯缓释干混悬剂灵活剂量调整、最优剂量个体化，减少停药风险</vt:lpstr>
      <vt:lpstr>全球唯一哌甲酯缓释液体剂型，采用全球独有的Liqui XR®专利缓释技术  </vt:lpstr>
      <vt:lpstr>填补目录内哌甲酯干混悬剂剂型(儿童适宜剂型)的空白，保障个体化、灵活剂量调整的用药要求，提高长期用药依从性</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 Flora</dc:creator>
  <cp:keywords>16:9</cp:keywords>
  <dc:description>v1.0</dc:description>
  <cp:lastModifiedBy>yuchong zhao</cp:lastModifiedBy>
  <cp:revision>1056</cp:revision>
  <cp:lastPrinted>2018-03-07T14:46:00Z</cp:lastPrinted>
  <dcterms:created xsi:type="dcterms:W3CDTF">2020-09-02T02:15:00Z</dcterms:created>
  <dcterms:modified xsi:type="dcterms:W3CDTF">2026-01-16T03:47:37Z</dcterms:modified>
  <cp:category>Template</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ient">
    <vt:lpwstr>AstraZeneca</vt:lpwstr>
  </property>
  <property fmtid="{D5CDD505-2E9C-101B-9397-08002B2CF9AE}" pid="3" name="Language">
    <vt:lpwstr>English (UK)</vt:lpwstr>
  </property>
  <property fmtid="{D5CDD505-2E9C-101B-9397-08002B2CF9AE}" pid="4" name="Owner">
    <vt:lpwstr>P L Kessler</vt:lpwstr>
  </property>
  <property fmtid="{D5CDD505-2E9C-101B-9397-08002B2CF9AE}" pid="5" name="Project">
    <vt:lpwstr>The Chase</vt:lpwstr>
  </property>
  <property fmtid="{D5CDD505-2E9C-101B-9397-08002B2CF9AE}" pid="6" name="Publisher">
    <vt:lpwstr>Kessler Associates</vt:lpwstr>
  </property>
  <property fmtid="{D5CDD505-2E9C-101B-9397-08002B2CF9AE}" pid="7" name="ICV">
    <vt:lpwstr>5A4AF511E8734DABBDCB117E9DA8198C</vt:lpwstr>
  </property>
  <property fmtid="{D5CDD505-2E9C-101B-9397-08002B2CF9AE}" pid="8" name="KSOProductBuildVer">
    <vt:lpwstr>2052-11.1.0.10650</vt:lpwstr>
  </property>
</Properties>
</file>