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8" r:id="rId3"/>
  </p:sldMasterIdLst>
  <p:notesMasterIdLst>
    <p:notesMasterId r:id="rId13"/>
  </p:notesMasterIdLst>
  <p:handoutMasterIdLst>
    <p:handoutMasterId r:id="rId14"/>
  </p:handoutMasterIdLst>
  <p:sldIdLst>
    <p:sldId id="256" r:id="rId4"/>
    <p:sldId id="15714912" r:id="rId5"/>
    <p:sldId id="15714930" r:id="rId6"/>
    <p:sldId id="266" r:id="rId7"/>
    <p:sldId id="15714925" r:id="rId8"/>
    <p:sldId id="15714927" r:id="rId9"/>
    <p:sldId id="15714928" r:id="rId10"/>
    <p:sldId id="15714920" r:id="rId11"/>
    <p:sldId id="15714917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16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b21cn" initials="xb21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4"/>
    <a:srgbClr val="009E93"/>
    <a:srgbClr val="9D2328"/>
    <a:srgbClr val="00AEEF"/>
    <a:srgbClr val="A2B8E5"/>
    <a:srgbClr val="F98F1E"/>
    <a:srgbClr val="003DB8"/>
    <a:srgbClr val="EE9A1A"/>
    <a:srgbClr val="5894C0"/>
    <a:srgbClr val="8AC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/>
    <p:restoredTop sz="94219" autoAdjust="0"/>
  </p:normalViewPr>
  <p:slideViewPr>
    <p:cSldViewPr showGuides="1">
      <p:cViewPr varScale="1">
        <p:scale>
          <a:sx n="144" d="100"/>
          <a:sy n="144" d="100"/>
        </p:scale>
        <p:origin x="632" y="192"/>
      </p:cViewPr>
      <p:guideLst>
        <p:guide orient="horz" pos="2234"/>
        <p:guide pos="1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5774-775A-4EF4-AB3C-5ED771975BCD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18D2-7A85-4300-A4B8-9F7EB5E93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4720-1965-4431-BFA1-B0B8854BE88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F18D2-7A85-4300-A4B8-9F7EB5E937D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F18D2-7A85-4300-A4B8-9F7EB5E937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388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0E192-46E2-47EB-8653-7C859F4129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F18D2-7A85-4300-A4B8-9F7EB5E937D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80542" y="339502"/>
            <a:ext cx="1224813" cy="4239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30" y="1131590"/>
            <a:ext cx="9144000" cy="401191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9" name="图片 8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" y="375579"/>
            <a:ext cx="2447930" cy="32396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369912" y="1133349"/>
            <a:ext cx="4782041" cy="3409121"/>
            <a:chOff x="3520501" y="1040225"/>
            <a:chExt cx="2008038" cy="1431532"/>
          </a:xfrm>
          <a:gradFill>
            <a:gsLst>
              <a:gs pos="23000">
                <a:srgbClr val="008E84"/>
              </a:gs>
              <a:gs pos="0">
                <a:srgbClr val="008E84"/>
              </a:gs>
              <a:gs pos="100000">
                <a:srgbClr val="009E93"/>
              </a:gs>
            </a:gsLst>
            <a:lin ang="16200000" scaled="0"/>
          </a:gradFill>
        </p:grpSpPr>
        <p:sp>
          <p:nvSpPr>
            <p:cNvPr id="11" name="任意多边形 7"/>
            <p:cNvSpPr/>
            <p:nvPr/>
          </p:nvSpPr>
          <p:spPr>
            <a:xfrm>
              <a:off x="3629025" y="1869281"/>
              <a:ext cx="1890713" cy="602476"/>
            </a:xfrm>
            <a:custGeom>
              <a:avLst/>
              <a:gdLst>
                <a:gd name="connsiteX0" fmla="*/ 1890713 w 1890713"/>
                <a:gd name="connsiteY0" fmla="*/ 2382 h 602457"/>
                <a:gd name="connsiteX1" fmla="*/ 1652588 w 1890713"/>
                <a:gd name="connsiteY1" fmla="*/ 0 h 602457"/>
                <a:gd name="connsiteX2" fmla="*/ 245269 w 1890713"/>
                <a:gd name="connsiteY2" fmla="*/ 0 h 602457"/>
                <a:gd name="connsiteX3" fmla="*/ 0 w 1890713"/>
                <a:gd name="connsiteY3" fmla="*/ 2382 h 602457"/>
                <a:gd name="connsiteX4" fmla="*/ 907256 w 1890713"/>
                <a:gd name="connsiteY4" fmla="*/ 602457 h 602457"/>
                <a:gd name="connsiteX5" fmla="*/ 1890713 w 1890713"/>
                <a:gd name="connsiteY5" fmla="*/ 2382 h 602457"/>
                <a:gd name="connsiteX0-1" fmla="*/ 1890713 w 1890713"/>
                <a:gd name="connsiteY0-2" fmla="*/ 2382 h 602457"/>
                <a:gd name="connsiteX1-3" fmla="*/ 1652588 w 1890713"/>
                <a:gd name="connsiteY1-4" fmla="*/ 0 h 602457"/>
                <a:gd name="connsiteX2-5" fmla="*/ 245269 w 1890713"/>
                <a:gd name="connsiteY2-6" fmla="*/ 0 h 602457"/>
                <a:gd name="connsiteX3-7" fmla="*/ 0 w 1890713"/>
                <a:gd name="connsiteY3-8" fmla="*/ 2382 h 602457"/>
                <a:gd name="connsiteX4-9" fmla="*/ 907256 w 1890713"/>
                <a:gd name="connsiteY4-10" fmla="*/ 602457 h 602457"/>
                <a:gd name="connsiteX5-11" fmla="*/ 1890713 w 1890713"/>
                <a:gd name="connsiteY5-12" fmla="*/ 2382 h 602457"/>
                <a:gd name="connsiteX0-13" fmla="*/ 1890713 w 1890713"/>
                <a:gd name="connsiteY0-14" fmla="*/ 2382 h 602533"/>
                <a:gd name="connsiteX1-15" fmla="*/ 1652588 w 1890713"/>
                <a:gd name="connsiteY1-16" fmla="*/ 0 h 602533"/>
                <a:gd name="connsiteX2-17" fmla="*/ 245269 w 1890713"/>
                <a:gd name="connsiteY2-18" fmla="*/ 0 h 602533"/>
                <a:gd name="connsiteX3-19" fmla="*/ 0 w 1890713"/>
                <a:gd name="connsiteY3-20" fmla="*/ 2382 h 602533"/>
                <a:gd name="connsiteX4-21" fmla="*/ 907256 w 1890713"/>
                <a:gd name="connsiteY4-22" fmla="*/ 602457 h 602533"/>
                <a:gd name="connsiteX5-23" fmla="*/ 1890713 w 1890713"/>
                <a:gd name="connsiteY5-24" fmla="*/ 2382 h 602533"/>
                <a:gd name="connsiteX0-25" fmla="*/ 1890713 w 1890713"/>
                <a:gd name="connsiteY0-26" fmla="*/ 2382 h 602533"/>
                <a:gd name="connsiteX1-27" fmla="*/ 1652588 w 1890713"/>
                <a:gd name="connsiteY1-28" fmla="*/ 0 h 602533"/>
                <a:gd name="connsiteX2-29" fmla="*/ 245269 w 1890713"/>
                <a:gd name="connsiteY2-30" fmla="*/ 0 h 602533"/>
                <a:gd name="connsiteX3-31" fmla="*/ 0 w 1890713"/>
                <a:gd name="connsiteY3-32" fmla="*/ 2382 h 602533"/>
                <a:gd name="connsiteX4-33" fmla="*/ 959644 w 1890713"/>
                <a:gd name="connsiteY4-34" fmla="*/ 602457 h 602533"/>
                <a:gd name="connsiteX5-35" fmla="*/ 1890713 w 1890713"/>
                <a:gd name="connsiteY5-36" fmla="*/ 2382 h 602533"/>
                <a:gd name="connsiteX0-37" fmla="*/ 1890713 w 1890713"/>
                <a:gd name="connsiteY0-38" fmla="*/ 2382 h 602476"/>
                <a:gd name="connsiteX1-39" fmla="*/ 1652588 w 1890713"/>
                <a:gd name="connsiteY1-40" fmla="*/ 0 h 602476"/>
                <a:gd name="connsiteX2-41" fmla="*/ 245269 w 1890713"/>
                <a:gd name="connsiteY2-42" fmla="*/ 0 h 602476"/>
                <a:gd name="connsiteX3-43" fmla="*/ 0 w 1890713"/>
                <a:gd name="connsiteY3-44" fmla="*/ 2382 h 602476"/>
                <a:gd name="connsiteX4-45" fmla="*/ 959644 w 1890713"/>
                <a:gd name="connsiteY4-46" fmla="*/ 602457 h 602476"/>
                <a:gd name="connsiteX5-47" fmla="*/ 1890713 w 1890713"/>
                <a:gd name="connsiteY5-48" fmla="*/ 2382 h 602476"/>
                <a:gd name="connsiteX0-49" fmla="*/ 1890713 w 1890713"/>
                <a:gd name="connsiteY0-50" fmla="*/ 2382 h 602476"/>
                <a:gd name="connsiteX1-51" fmla="*/ 1652588 w 1890713"/>
                <a:gd name="connsiteY1-52" fmla="*/ 0 h 602476"/>
                <a:gd name="connsiteX2-53" fmla="*/ 245269 w 1890713"/>
                <a:gd name="connsiteY2-54" fmla="*/ 0 h 602476"/>
                <a:gd name="connsiteX3-55" fmla="*/ 0 w 1890713"/>
                <a:gd name="connsiteY3-56" fmla="*/ 2382 h 602476"/>
                <a:gd name="connsiteX4-57" fmla="*/ 959644 w 1890713"/>
                <a:gd name="connsiteY4-58" fmla="*/ 602457 h 602476"/>
                <a:gd name="connsiteX5-59" fmla="*/ 1890713 w 1890713"/>
                <a:gd name="connsiteY5-60" fmla="*/ 2382 h 602476"/>
                <a:gd name="connsiteX0-61" fmla="*/ 1890713 w 1890713"/>
                <a:gd name="connsiteY0-62" fmla="*/ 26427 h 626521"/>
                <a:gd name="connsiteX1-63" fmla="*/ 1652588 w 1890713"/>
                <a:gd name="connsiteY1-64" fmla="*/ 24045 h 626521"/>
                <a:gd name="connsiteX2-65" fmla="*/ 245269 w 1890713"/>
                <a:gd name="connsiteY2-66" fmla="*/ 24045 h 626521"/>
                <a:gd name="connsiteX3-67" fmla="*/ 0 w 1890713"/>
                <a:gd name="connsiteY3-68" fmla="*/ 26427 h 626521"/>
                <a:gd name="connsiteX4-69" fmla="*/ 959644 w 1890713"/>
                <a:gd name="connsiteY4-70" fmla="*/ 626502 h 626521"/>
                <a:gd name="connsiteX5-71" fmla="*/ 1890713 w 1890713"/>
                <a:gd name="connsiteY5-72" fmla="*/ 26427 h 626521"/>
                <a:gd name="connsiteX0-73" fmla="*/ 1890713 w 1890713"/>
                <a:gd name="connsiteY0-74" fmla="*/ 2382 h 602476"/>
                <a:gd name="connsiteX1-75" fmla="*/ 1652588 w 1890713"/>
                <a:gd name="connsiteY1-76" fmla="*/ 0 h 602476"/>
                <a:gd name="connsiteX2-77" fmla="*/ 245269 w 1890713"/>
                <a:gd name="connsiteY2-78" fmla="*/ 0 h 602476"/>
                <a:gd name="connsiteX3-79" fmla="*/ 0 w 1890713"/>
                <a:gd name="connsiteY3-80" fmla="*/ 2382 h 602476"/>
                <a:gd name="connsiteX4-81" fmla="*/ 959644 w 1890713"/>
                <a:gd name="connsiteY4-82" fmla="*/ 602457 h 602476"/>
                <a:gd name="connsiteX5-83" fmla="*/ 1890713 w 1890713"/>
                <a:gd name="connsiteY5-84" fmla="*/ 2382 h 602476"/>
                <a:gd name="connsiteX0-85" fmla="*/ 1890713 w 1890713"/>
                <a:gd name="connsiteY0-86" fmla="*/ 31657 h 631751"/>
                <a:gd name="connsiteX1-87" fmla="*/ 1652588 w 1890713"/>
                <a:gd name="connsiteY1-88" fmla="*/ 29275 h 631751"/>
                <a:gd name="connsiteX2-89" fmla="*/ 245269 w 1890713"/>
                <a:gd name="connsiteY2-90" fmla="*/ 29275 h 631751"/>
                <a:gd name="connsiteX3-91" fmla="*/ 0 w 1890713"/>
                <a:gd name="connsiteY3-92" fmla="*/ 31657 h 631751"/>
                <a:gd name="connsiteX4-93" fmla="*/ 959644 w 1890713"/>
                <a:gd name="connsiteY4-94" fmla="*/ 631732 h 631751"/>
                <a:gd name="connsiteX5-95" fmla="*/ 1890713 w 1890713"/>
                <a:gd name="connsiteY5-96" fmla="*/ 31657 h 631751"/>
                <a:gd name="connsiteX0-97" fmla="*/ 1890713 w 1890713"/>
                <a:gd name="connsiteY0-98" fmla="*/ 31657 h 631751"/>
                <a:gd name="connsiteX1-99" fmla="*/ 1652588 w 1890713"/>
                <a:gd name="connsiteY1-100" fmla="*/ 29275 h 631751"/>
                <a:gd name="connsiteX2-101" fmla="*/ 245269 w 1890713"/>
                <a:gd name="connsiteY2-102" fmla="*/ 29275 h 631751"/>
                <a:gd name="connsiteX3-103" fmla="*/ 0 w 1890713"/>
                <a:gd name="connsiteY3-104" fmla="*/ 31657 h 631751"/>
                <a:gd name="connsiteX4-105" fmla="*/ 959644 w 1890713"/>
                <a:gd name="connsiteY4-106" fmla="*/ 631732 h 631751"/>
                <a:gd name="connsiteX5-107" fmla="*/ 1890713 w 1890713"/>
                <a:gd name="connsiteY5-108" fmla="*/ 31657 h 631751"/>
                <a:gd name="connsiteX0-109" fmla="*/ 1890713 w 1890713"/>
                <a:gd name="connsiteY0-110" fmla="*/ 32769 h 632863"/>
                <a:gd name="connsiteX1-111" fmla="*/ 1652588 w 1890713"/>
                <a:gd name="connsiteY1-112" fmla="*/ 30387 h 632863"/>
                <a:gd name="connsiteX2-113" fmla="*/ 245269 w 1890713"/>
                <a:gd name="connsiteY2-114" fmla="*/ 30387 h 632863"/>
                <a:gd name="connsiteX3-115" fmla="*/ 0 w 1890713"/>
                <a:gd name="connsiteY3-116" fmla="*/ 32769 h 632863"/>
                <a:gd name="connsiteX4-117" fmla="*/ 959644 w 1890713"/>
                <a:gd name="connsiteY4-118" fmla="*/ 632844 h 632863"/>
                <a:gd name="connsiteX5-119" fmla="*/ 1890713 w 1890713"/>
                <a:gd name="connsiteY5-120" fmla="*/ 32769 h 632863"/>
                <a:gd name="connsiteX0-121" fmla="*/ 1890713 w 1890713"/>
                <a:gd name="connsiteY0-122" fmla="*/ 32769 h 632863"/>
                <a:gd name="connsiteX1-123" fmla="*/ 1652588 w 1890713"/>
                <a:gd name="connsiteY1-124" fmla="*/ 30387 h 632863"/>
                <a:gd name="connsiteX2-125" fmla="*/ 245269 w 1890713"/>
                <a:gd name="connsiteY2-126" fmla="*/ 30387 h 632863"/>
                <a:gd name="connsiteX3-127" fmla="*/ 0 w 1890713"/>
                <a:gd name="connsiteY3-128" fmla="*/ 32769 h 632863"/>
                <a:gd name="connsiteX4-129" fmla="*/ 959644 w 1890713"/>
                <a:gd name="connsiteY4-130" fmla="*/ 632844 h 632863"/>
                <a:gd name="connsiteX5-131" fmla="*/ 1890713 w 1890713"/>
                <a:gd name="connsiteY5-132" fmla="*/ 32769 h 632863"/>
                <a:gd name="connsiteX0-133" fmla="*/ 1890713 w 1890713"/>
                <a:gd name="connsiteY0-134" fmla="*/ 2382 h 602476"/>
                <a:gd name="connsiteX1-135" fmla="*/ 1652588 w 1890713"/>
                <a:gd name="connsiteY1-136" fmla="*/ 0 h 602476"/>
                <a:gd name="connsiteX2-137" fmla="*/ 245269 w 1890713"/>
                <a:gd name="connsiteY2-138" fmla="*/ 0 h 602476"/>
                <a:gd name="connsiteX3-139" fmla="*/ 0 w 1890713"/>
                <a:gd name="connsiteY3-140" fmla="*/ 2382 h 602476"/>
                <a:gd name="connsiteX4-141" fmla="*/ 959644 w 1890713"/>
                <a:gd name="connsiteY4-142" fmla="*/ 602457 h 602476"/>
                <a:gd name="connsiteX5-143" fmla="*/ 1890713 w 1890713"/>
                <a:gd name="connsiteY5-144" fmla="*/ 2382 h 602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90713" h="602476">
                  <a:moveTo>
                    <a:pt x="1890713" y="2382"/>
                  </a:moveTo>
                  <a:lnTo>
                    <a:pt x="1652588" y="0"/>
                  </a:lnTo>
                  <a:cubicBezTo>
                    <a:pt x="1314451" y="523875"/>
                    <a:pt x="561975" y="507207"/>
                    <a:pt x="245269" y="0"/>
                  </a:cubicBezTo>
                  <a:lnTo>
                    <a:pt x="0" y="2382"/>
                  </a:lnTo>
                  <a:cubicBezTo>
                    <a:pt x="159544" y="388144"/>
                    <a:pt x="600075" y="604838"/>
                    <a:pt x="959644" y="602457"/>
                  </a:cubicBezTo>
                  <a:cubicBezTo>
                    <a:pt x="1328866" y="600012"/>
                    <a:pt x="1718469" y="366714"/>
                    <a:pt x="1890713" y="2382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2" name="任意多边形 8"/>
            <p:cNvSpPr/>
            <p:nvPr/>
          </p:nvSpPr>
          <p:spPr>
            <a:xfrm>
              <a:off x="3520501" y="1040225"/>
              <a:ext cx="572868" cy="733806"/>
            </a:xfrm>
            <a:custGeom>
              <a:avLst/>
              <a:gdLst>
                <a:gd name="connsiteX0" fmla="*/ 502444 w 504825"/>
                <a:gd name="connsiteY0" fmla="*/ 0 h 735806"/>
                <a:gd name="connsiteX1" fmla="*/ 502444 w 504825"/>
                <a:gd name="connsiteY1" fmla="*/ 183356 h 735806"/>
                <a:gd name="connsiteX2" fmla="*/ 171450 w 504825"/>
                <a:gd name="connsiteY2" fmla="*/ 176213 h 735806"/>
                <a:gd name="connsiteX3" fmla="*/ 166687 w 504825"/>
                <a:gd name="connsiteY3" fmla="*/ 561975 h 735806"/>
                <a:gd name="connsiteX4" fmla="*/ 504825 w 504825"/>
                <a:gd name="connsiteY4" fmla="*/ 554831 h 735806"/>
                <a:gd name="connsiteX5" fmla="*/ 502444 w 504825"/>
                <a:gd name="connsiteY5" fmla="*/ 733425 h 735806"/>
                <a:gd name="connsiteX6" fmla="*/ 0 w 504825"/>
                <a:gd name="connsiteY6" fmla="*/ 735806 h 735806"/>
                <a:gd name="connsiteX7" fmla="*/ 7144 w 504825"/>
                <a:gd name="connsiteY7" fmla="*/ 2381 h 735806"/>
                <a:gd name="connsiteX8" fmla="*/ 502444 w 504825"/>
                <a:gd name="connsiteY8" fmla="*/ 0 h 735806"/>
                <a:gd name="connsiteX0-1" fmla="*/ 546404 w 548785"/>
                <a:gd name="connsiteY0-2" fmla="*/ 0 h 735806"/>
                <a:gd name="connsiteX1-3" fmla="*/ 546404 w 548785"/>
                <a:gd name="connsiteY1-4" fmla="*/ 183356 h 735806"/>
                <a:gd name="connsiteX2-5" fmla="*/ 215410 w 548785"/>
                <a:gd name="connsiteY2-6" fmla="*/ 176213 h 735806"/>
                <a:gd name="connsiteX3-7" fmla="*/ 210647 w 548785"/>
                <a:gd name="connsiteY3-8" fmla="*/ 561975 h 735806"/>
                <a:gd name="connsiteX4-9" fmla="*/ 548785 w 548785"/>
                <a:gd name="connsiteY4-10" fmla="*/ 554831 h 735806"/>
                <a:gd name="connsiteX5-11" fmla="*/ 546404 w 548785"/>
                <a:gd name="connsiteY5-12" fmla="*/ 733425 h 735806"/>
                <a:gd name="connsiteX6-13" fmla="*/ 43960 w 548785"/>
                <a:gd name="connsiteY6-14" fmla="*/ 735806 h 735806"/>
                <a:gd name="connsiteX7-15" fmla="*/ 51104 w 548785"/>
                <a:gd name="connsiteY7-16" fmla="*/ 2381 h 735806"/>
                <a:gd name="connsiteX8-17" fmla="*/ 546404 w 548785"/>
                <a:gd name="connsiteY8-18" fmla="*/ 0 h 735806"/>
                <a:gd name="connsiteX0-19" fmla="*/ 570487 w 572868"/>
                <a:gd name="connsiteY0-20" fmla="*/ 0 h 735806"/>
                <a:gd name="connsiteX1-21" fmla="*/ 570487 w 572868"/>
                <a:gd name="connsiteY1-22" fmla="*/ 183356 h 735806"/>
                <a:gd name="connsiteX2-23" fmla="*/ 239493 w 572868"/>
                <a:gd name="connsiteY2-24" fmla="*/ 176213 h 735806"/>
                <a:gd name="connsiteX3-25" fmla="*/ 234730 w 572868"/>
                <a:gd name="connsiteY3-26" fmla="*/ 561975 h 735806"/>
                <a:gd name="connsiteX4-27" fmla="*/ 572868 w 572868"/>
                <a:gd name="connsiteY4-28" fmla="*/ 554831 h 735806"/>
                <a:gd name="connsiteX5-29" fmla="*/ 570487 w 572868"/>
                <a:gd name="connsiteY5-30" fmla="*/ 733425 h 735806"/>
                <a:gd name="connsiteX6-31" fmla="*/ 68043 w 572868"/>
                <a:gd name="connsiteY6-32" fmla="*/ 735806 h 735806"/>
                <a:gd name="connsiteX7-33" fmla="*/ 75187 w 572868"/>
                <a:gd name="connsiteY7-34" fmla="*/ 2381 h 735806"/>
                <a:gd name="connsiteX8-35" fmla="*/ 570487 w 572868"/>
                <a:gd name="connsiteY8-36" fmla="*/ 0 h 735806"/>
                <a:gd name="connsiteX0-37" fmla="*/ 570487 w 572868"/>
                <a:gd name="connsiteY0-38" fmla="*/ 0 h 735806"/>
                <a:gd name="connsiteX1-39" fmla="*/ 570487 w 572868"/>
                <a:gd name="connsiteY1-40" fmla="*/ 183356 h 735806"/>
                <a:gd name="connsiteX2-41" fmla="*/ 239493 w 572868"/>
                <a:gd name="connsiteY2-42" fmla="*/ 176213 h 735806"/>
                <a:gd name="connsiteX3-43" fmla="*/ 234730 w 572868"/>
                <a:gd name="connsiteY3-44" fmla="*/ 561975 h 735806"/>
                <a:gd name="connsiteX4-45" fmla="*/ 572868 w 572868"/>
                <a:gd name="connsiteY4-46" fmla="*/ 554831 h 735806"/>
                <a:gd name="connsiteX5-47" fmla="*/ 570487 w 572868"/>
                <a:gd name="connsiteY5-48" fmla="*/ 733425 h 735806"/>
                <a:gd name="connsiteX6-49" fmla="*/ 68043 w 572868"/>
                <a:gd name="connsiteY6-50" fmla="*/ 735806 h 735806"/>
                <a:gd name="connsiteX7-51" fmla="*/ 75187 w 572868"/>
                <a:gd name="connsiteY7-52" fmla="*/ 2381 h 735806"/>
                <a:gd name="connsiteX8-53" fmla="*/ 570487 w 572868"/>
                <a:gd name="connsiteY8-54" fmla="*/ 0 h 735806"/>
                <a:gd name="connsiteX0-55" fmla="*/ 570487 w 572868"/>
                <a:gd name="connsiteY0-56" fmla="*/ 0 h 735806"/>
                <a:gd name="connsiteX1-57" fmla="*/ 570487 w 572868"/>
                <a:gd name="connsiteY1-58" fmla="*/ 183356 h 735806"/>
                <a:gd name="connsiteX2-59" fmla="*/ 239493 w 572868"/>
                <a:gd name="connsiteY2-60" fmla="*/ 176213 h 735806"/>
                <a:gd name="connsiteX3-61" fmla="*/ 234730 w 572868"/>
                <a:gd name="connsiteY3-62" fmla="*/ 561975 h 735806"/>
                <a:gd name="connsiteX4-63" fmla="*/ 572868 w 572868"/>
                <a:gd name="connsiteY4-64" fmla="*/ 554831 h 735806"/>
                <a:gd name="connsiteX5-65" fmla="*/ 570487 w 572868"/>
                <a:gd name="connsiteY5-66" fmla="*/ 733425 h 735806"/>
                <a:gd name="connsiteX6-67" fmla="*/ 68043 w 572868"/>
                <a:gd name="connsiteY6-68" fmla="*/ 735806 h 735806"/>
                <a:gd name="connsiteX7-69" fmla="*/ 75187 w 572868"/>
                <a:gd name="connsiteY7-70" fmla="*/ 2381 h 735806"/>
                <a:gd name="connsiteX8-71" fmla="*/ 570487 w 572868"/>
                <a:gd name="connsiteY8-72" fmla="*/ 0 h 735806"/>
                <a:gd name="connsiteX0-73" fmla="*/ 570487 w 572868"/>
                <a:gd name="connsiteY0-74" fmla="*/ 0 h 735806"/>
                <a:gd name="connsiteX1-75" fmla="*/ 572868 w 572868"/>
                <a:gd name="connsiteY1-76" fmla="*/ 176212 h 735806"/>
                <a:gd name="connsiteX2-77" fmla="*/ 239493 w 572868"/>
                <a:gd name="connsiteY2-78" fmla="*/ 176213 h 735806"/>
                <a:gd name="connsiteX3-79" fmla="*/ 234730 w 572868"/>
                <a:gd name="connsiteY3-80" fmla="*/ 561975 h 735806"/>
                <a:gd name="connsiteX4-81" fmla="*/ 572868 w 572868"/>
                <a:gd name="connsiteY4-82" fmla="*/ 554831 h 735806"/>
                <a:gd name="connsiteX5-83" fmla="*/ 570487 w 572868"/>
                <a:gd name="connsiteY5-84" fmla="*/ 733425 h 735806"/>
                <a:gd name="connsiteX6-85" fmla="*/ 68043 w 572868"/>
                <a:gd name="connsiteY6-86" fmla="*/ 735806 h 735806"/>
                <a:gd name="connsiteX7-87" fmla="*/ 75187 w 572868"/>
                <a:gd name="connsiteY7-88" fmla="*/ 2381 h 735806"/>
                <a:gd name="connsiteX8-89" fmla="*/ 570487 w 572868"/>
                <a:gd name="connsiteY8-90" fmla="*/ 0 h 735806"/>
                <a:gd name="connsiteX0-91" fmla="*/ 570487 w 572868"/>
                <a:gd name="connsiteY0-92" fmla="*/ 0 h 735806"/>
                <a:gd name="connsiteX1-93" fmla="*/ 572868 w 572868"/>
                <a:gd name="connsiteY1-94" fmla="*/ 176212 h 735806"/>
                <a:gd name="connsiteX2-95" fmla="*/ 239493 w 572868"/>
                <a:gd name="connsiteY2-96" fmla="*/ 176213 h 735806"/>
                <a:gd name="connsiteX3-97" fmla="*/ 234730 w 572868"/>
                <a:gd name="connsiteY3-98" fmla="*/ 561975 h 735806"/>
                <a:gd name="connsiteX4-99" fmla="*/ 570487 w 572868"/>
                <a:gd name="connsiteY4-100" fmla="*/ 561975 h 735806"/>
                <a:gd name="connsiteX5-101" fmla="*/ 570487 w 572868"/>
                <a:gd name="connsiteY5-102" fmla="*/ 733425 h 735806"/>
                <a:gd name="connsiteX6-103" fmla="*/ 68043 w 572868"/>
                <a:gd name="connsiteY6-104" fmla="*/ 735806 h 735806"/>
                <a:gd name="connsiteX7-105" fmla="*/ 75187 w 572868"/>
                <a:gd name="connsiteY7-106" fmla="*/ 2381 h 735806"/>
                <a:gd name="connsiteX8-107" fmla="*/ 570487 w 572868"/>
                <a:gd name="connsiteY8-108" fmla="*/ 0 h 735806"/>
                <a:gd name="connsiteX0-109" fmla="*/ 570487 w 572868"/>
                <a:gd name="connsiteY0-110" fmla="*/ 0 h 735806"/>
                <a:gd name="connsiteX1-111" fmla="*/ 572868 w 572868"/>
                <a:gd name="connsiteY1-112" fmla="*/ 176212 h 735806"/>
                <a:gd name="connsiteX2-113" fmla="*/ 239493 w 572868"/>
                <a:gd name="connsiteY2-114" fmla="*/ 176213 h 735806"/>
                <a:gd name="connsiteX3-115" fmla="*/ 234730 w 572868"/>
                <a:gd name="connsiteY3-116" fmla="*/ 561975 h 735806"/>
                <a:gd name="connsiteX4-117" fmla="*/ 570487 w 572868"/>
                <a:gd name="connsiteY4-118" fmla="*/ 561975 h 735806"/>
                <a:gd name="connsiteX5-119" fmla="*/ 570487 w 572868"/>
                <a:gd name="connsiteY5-120" fmla="*/ 731043 h 735806"/>
                <a:gd name="connsiteX6-121" fmla="*/ 68043 w 572868"/>
                <a:gd name="connsiteY6-122" fmla="*/ 735806 h 735806"/>
                <a:gd name="connsiteX7-123" fmla="*/ 75187 w 572868"/>
                <a:gd name="connsiteY7-124" fmla="*/ 2381 h 735806"/>
                <a:gd name="connsiteX8-125" fmla="*/ 570487 w 572868"/>
                <a:gd name="connsiteY8-126" fmla="*/ 0 h 735806"/>
                <a:gd name="connsiteX0-127" fmla="*/ 572487 w 572868"/>
                <a:gd name="connsiteY0-128" fmla="*/ 0 h 733806"/>
                <a:gd name="connsiteX1-129" fmla="*/ 572868 w 572868"/>
                <a:gd name="connsiteY1-130" fmla="*/ 174212 h 733806"/>
                <a:gd name="connsiteX2-131" fmla="*/ 239493 w 572868"/>
                <a:gd name="connsiteY2-132" fmla="*/ 174213 h 733806"/>
                <a:gd name="connsiteX3-133" fmla="*/ 234730 w 572868"/>
                <a:gd name="connsiteY3-134" fmla="*/ 559975 h 733806"/>
                <a:gd name="connsiteX4-135" fmla="*/ 570487 w 572868"/>
                <a:gd name="connsiteY4-136" fmla="*/ 559975 h 733806"/>
                <a:gd name="connsiteX5-137" fmla="*/ 570487 w 572868"/>
                <a:gd name="connsiteY5-138" fmla="*/ 729043 h 733806"/>
                <a:gd name="connsiteX6-139" fmla="*/ 68043 w 572868"/>
                <a:gd name="connsiteY6-140" fmla="*/ 733806 h 733806"/>
                <a:gd name="connsiteX7-141" fmla="*/ 75187 w 572868"/>
                <a:gd name="connsiteY7-142" fmla="*/ 381 h 733806"/>
                <a:gd name="connsiteX8-143" fmla="*/ 572487 w 572868"/>
                <a:gd name="connsiteY8-144" fmla="*/ 0 h 733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2868" h="733806">
                  <a:moveTo>
                    <a:pt x="572487" y="0"/>
                  </a:moveTo>
                  <a:cubicBezTo>
                    <a:pt x="573281" y="58737"/>
                    <a:pt x="572074" y="115475"/>
                    <a:pt x="572868" y="174212"/>
                  </a:cubicBezTo>
                  <a:lnTo>
                    <a:pt x="239493" y="174213"/>
                  </a:lnTo>
                  <a:cubicBezTo>
                    <a:pt x="187899" y="302800"/>
                    <a:pt x="202980" y="455201"/>
                    <a:pt x="234730" y="559975"/>
                  </a:cubicBezTo>
                  <a:lnTo>
                    <a:pt x="570487" y="559975"/>
                  </a:lnTo>
                  <a:cubicBezTo>
                    <a:pt x="569693" y="619506"/>
                    <a:pt x="571281" y="669512"/>
                    <a:pt x="570487" y="729043"/>
                  </a:cubicBezTo>
                  <a:lnTo>
                    <a:pt x="68043" y="733806"/>
                  </a:lnTo>
                  <a:cubicBezTo>
                    <a:pt x="-10539" y="494094"/>
                    <a:pt x="-36732" y="290100"/>
                    <a:pt x="75187" y="381"/>
                  </a:cubicBezTo>
                  <a:lnTo>
                    <a:pt x="572487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3" name="任意多边形 9"/>
            <p:cNvSpPr/>
            <p:nvPr/>
          </p:nvSpPr>
          <p:spPr>
            <a:xfrm>
              <a:off x="4195763" y="1040225"/>
              <a:ext cx="728662" cy="731425"/>
            </a:xfrm>
            <a:custGeom>
              <a:avLst/>
              <a:gdLst>
                <a:gd name="connsiteX0" fmla="*/ 726281 w 728662"/>
                <a:gd name="connsiteY0" fmla="*/ 0 h 733425"/>
                <a:gd name="connsiteX1" fmla="*/ 728662 w 728662"/>
                <a:gd name="connsiteY1" fmla="*/ 178594 h 733425"/>
                <a:gd name="connsiteX2" fmla="*/ 180975 w 728662"/>
                <a:gd name="connsiteY2" fmla="*/ 178594 h 733425"/>
                <a:gd name="connsiteX3" fmla="*/ 173831 w 728662"/>
                <a:gd name="connsiteY3" fmla="*/ 559594 h 733425"/>
                <a:gd name="connsiteX4" fmla="*/ 552450 w 728662"/>
                <a:gd name="connsiteY4" fmla="*/ 559594 h 733425"/>
                <a:gd name="connsiteX5" fmla="*/ 550068 w 728662"/>
                <a:gd name="connsiteY5" fmla="*/ 454819 h 733425"/>
                <a:gd name="connsiteX6" fmla="*/ 307181 w 728662"/>
                <a:gd name="connsiteY6" fmla="*/ 454819 h 733425"/>
                <a:gd name="connsiteX7" fmla="*/ 304800 w 728662"/>
                <a:gd name="connsiteY7" fmla="*/ 278606 h 733425"/>
                <a:gd name="connsiteX8" fmla="*/ 728662 w 728662"/>
                <a:gd name="connsiteY8" fmla="*/ 278606 h 733425"/>
                <a:gd name="connsiteX9" fmla="*/ 726281 w 728662"/>
                <a:gd name="connsiteY9" fmla="*/ 733425 h 733425"/>
                <a:gd name="connsiteX10" fmla="*/ 0 w 728662"/>
                <a:gd name="connsiteY10" fmla="*/ 731044 h 733425"/>
                <a:gd name="connsiteX11" fmla="*/ 2381 w 728662"/>
                <a:gd name="connsiteY11" fmla="*/ 2381 h 733425"/>
                <a:gd name="connsiteX12" fmla="*/ 726281 w 728662"/>
                <a:gd name="connsiteY12" fmla="*/ 0 h 733425"/>
                <a:gd name="connsiteX0-1" fmla="*/ 728281 w 728662"/>
                <a:gd name="connsiteY0-2" fmla="*/ 0 h 731425"/>
                <a:gd name="connsiteX1-3" fmla="*/ 728662 w 728662"/>
                <a:gd name="connsiteY1-4" fmla="*/ 176594 h 731425"/>
                <a:gd name="connsiteX2-5" fmla="*/ 180975 w 728662"/>
                <a:gd name="connsiteY2-6" fmla="*/ 176594 h 731425"/>
                <a:gd name="connsiteX3-7" fmla="*/ 173831 w 728662"/>
                <a:gd name="connsiteY3-8" fmla="*/ 557594 h 731425"/>
                <a:gd name="connsiteX4-9" fmla="*/ 552450 w 728662"/>
                <a:gd name="connsiteY4-10" fmla="*/ 557594 h 731425"/>
                <a:gd name="connsiteX5-11" fmla="*/ 550068 w 728662"/>
                <a:gd name="connsiteY5-12" fmla="*/ 452819 h 731425"/>
                <a:gd name="connsiteX6-13" fmla="*/ 307181 w 728662"/>
                <a:gd name="connsiteY6-14" fmla="*/ 452819 h 731425"/>
                <a:gd name="connsiteX7-15" fmla="*/ 304800 w 728662"/>
                <a:gd name="connsiteY7-16" fmla="*/ 276606 h 731425"/>
                <a:gd name="connsiteX8-17" fmla="*/ 728662 w 728662"/>
                <a:gd name="connsiteY8-18" fmla="*/ 276606 h 731425"/>
                <a:gd name="connsiteX9-19" fmla="*/ 726281 w 728662"/>
                <a:gd name="connsiteY9-20" fmla="*/ 731425 h 731425"/>
                <a:gd name="connsiteX10-21" fmla="*/ 0 w 728662"/>
                <a:gd name="connsiteY10-22" fmla="*/ 729044 h 731425"/>
                <a:gd name="connsiteX11-23" fmla="*/ 2381 w 728662"/>
                <a:gd name="connsiteY11-24" fmla="*/ 381 h 731425"/>
                <a:gd name="connsiteX12-25" fmla="*/ 728281 w 728662"/>
                <a:gd name="connsiteY12-26" fmla="*/ 0 h 731425"/>
                <a:gd name="connsiteX0-27" fmla="*/ 728281 w 728662"/>
                <a:gd name="connsiteY0-28" fmla="*/ 0 h 731425"/>
                <a:gd name="connsiteX1-29" fmla="*/ 728662 w 728662"/>
                <a:gd name="connsiteY1-30" fmla="*/ 176594 h 731425"/>
                <a:gd name="connsiteX2-31" fmla="*/ 180975 w 728662"/>
                <a:gd name="connsiteY2-32" fmla="*/ 176594 h 731425"/>
                <a:gd name="connsiteX3-33" fmla="*/ 173831 w 728662"/>
                <a:gd name="connsiteY3-34" fmla="*/ 557594 h 731425"/>
                <a:gd name="connsiteX4-35" fmla="*/ 552450 w 728662"/>
                <a:gd name="connsiteY4-36" fmla="*/ 557594 h 731425"/>
                <a:gd name="connsiteX5-37" fmla="*/ 550068 w 728662"/>
                <a:gd name="connsiteY5-38" fmla="*/ 452819 h 731425"/>
                <a:gd name="connsiteX6-39" fmla="*/ 305181 w 728662"/>
                <a:gd name="connsiteY6-40" fmla="*/ 452819 h 731425"/>
                <a:gd name="connsiteX7-41" fmla="*/ 304800 w 728662"/>
                <a:gd name="connsiteY7-42" fmla="*/ 276606 h 731425"/>
                <a:gd name="connsiteX8-43" fmla="*/ 728662 w 728662"/>
                <a:gd name="connsiteY8-44" fmla="*/ 276606 h 731425"/>
                <a:gd name="connsiteX9-45" fmla="*/ 726281 w 728662"/>
                <a:gd name="connsiteY9-46" fmla="*/ 731425 h 731425"/>
                <a:gd name="connsiteX10-47" fmla="*/ 0 w 728662"/>
                <a:gd name="connsiteY10-48" fmla="*/ 729044 h 731425"/>
                <a:gd name="connsiteX11-49" fmla="*/ 2381 w 728662"/>
                <a:gd name="connsiteY11-50" fmla="*/ 381 h 731425"/>
                <a:gd name="connsiteX12-51" fmla="*/ 728281 w 728662"/>
                <a:gd name="connsiteY12-52" fmla="*/ 0 h 731425"/>
                <a:gd name="connsiteX0-53" fmla="*/ 728281 w 728662"/>
                <a:gd name="connsiteY0-54" fmla="*/ 0 h 731425"/>
                <a:gd name="connsiteX1-55" fmla="*/ 728662 w 728662"/>
                <a:gd name="connsiteY1-56" fmla="*/ 176594 h 731425"/>
                <a:gd name="connsiteX2-57" fmla="*/ 175976 w 728662"/>
                <a:gd name="connsiteY2-58" fmla="*/ 175594 h 731425"/>
                <a:gd name="connsiteX3-59" fmla="*/ 173831 w 728662"/>
                <a:gd name="connsiteY3-60" fmla="*/ 557594 h 731425"/>
                <a:gd name="connsiteX4-61" fmla="*/ 552450 w 728662"/>
                <a:gd name="connsiteY4-62" fmla="*/ 557594 h 731425"/>
                <a:gd name="connsiteX5-63" fmla="*/ 550068 w 728662"/>
                <a:gd name="connsiteY5-64" fmla="*/ 452819 h 731425"/>
                <a:gd name="connsiteX6-65" fmla="*/ 305181 w 728662"/>
                <a:gd name="connsiteY6-66" fmla="*/ 452819 h 731425"/>
                <a:gd name="connsiteX7-67" fmla="*/ 304800 w 728662"/>
                <a:gd name="connsiteY7-68" fmla="*/ 276606 h 731425"/>
                <a:gd name="connsiteX8-69" fmla="*/ 728662 w 728662"/>
                <a:gd name="connsiteY8-70" fmla="*/ 276606 h 731425"/>
                <a:gd name="connsiteX9-71" fmla="*/ 726281 w 728662"/>
                <a:gd name="connsiteY9-72" fmla="*/ 731425 h 731425"/>
                <a:gd name="connsiteX10-73" fmla="*/ 0 w 728662"/>
                <a:gd name="connsiteY10-74" fmla="*/ 729044 h 731425"/>
                <a:gd name="connsiteX11-75" fmla="*/ 2381 w 728662"/>
                <a:gd name="connsiteY11-76" fmla="*/ 381 h 731425"/>
                <a:gd name="connsiteX12-77" fmla="*/ 728281 w 728662"/>
                <a:gd name="connsiteY12-78" fmla="*/ 0 h 731425"/>
                <a:gd name="connsiteX0-79" fmla="*/ 728281 w 728662"/>
                <a:gd name="connsiteY0-80" fmla="*/ 0 h 731425"/>
                <a:gd name="connsiteX1-81" fmla="*/ 728662 w 728662"/>
                <a:gd name="connsiteY1-82" fmla="*/ 176594 h 731425"/>
                <a:gd name="connsiteX2-83" fmla="*/ 175976 w 728662"/>
                <a:gd name="connsiteY2-84" fmla="*/ 175594 h 731425"/>
                <a:gd name="connsiteX3-85" fmla="*/ 176831 w 728662"/>
                <a:gd name="connsiteY3-86" fmla="*/ 557594 h 731425"/>
                <a:gd name="connsiteX4-87" fmla="*/ 552450 w 728662"/>
                <a:gd name="connsiteY4-88" fmla="*/ 557594 h 731425"/>
                <a:gd name="connsiteX5-89" fmla="*/ 550068 w 728662"/>
                <a:gd name="connsiteY5-90" fmla="*/ 452819 h 731425"/>
                <a:gd name="connsiteX6-91" fmla="*/ 305181 w 728662"/>
                <a:gd name="connsiteY6-92" fmla="*/ 452819 h 731425"/>
                <a:gd name="connsiteX7-93" fmla="*/ 304800 w 728662"/>
                <a:gd name="connsiteY7-94" fmla="*/ 276606 h 731425"/>
                <a:gd name="connsiteX8-95" fmla="*/ 728662 w 728662"/>
                <a:gd name="connsiteY8-96" fmla="*/ 276606 h 731425"/>
                <a:gd name="connsiteX9-97" fmla="*/ 726281 w 728662"/>
                <a:gd name="connsiteY9-98" fmla="*/ 731425 h 731425"/>
                <a:gd name="connsiteX10-99" fmla="*/ 0 w 728662"/>
                <a:gd name="connsiteY10-100" fmla="*/ 729044 h 731425"/>
                <a:gd name="connsiteX11-101" fmla="*/ 2381 w 728662"/>
                <a:gd name="connsiteY11-102" fmla="*/ 381 h 731425"/>
                <a:gd name="connsiteX12-103" fmla="*/ 728281 w 728662"/>
                <a:gd name="connsiteY12-104" fmla="*/ 0 h 731425"/>
                <a:gd name="connsiteX0-105" fmla="*/ 728281 w 728662"/>
                <a:gd name="connsiteY0-106" fmla="*/ 0 h 731425"/>
                <a:gd name="connsiteX1-107" fmla="*/ 728662 w 728662"/>
                <a:gd name="connsiteY1-108" fmla="*/ 176594 h 731425"/>
                <a:gd name="connsiteX2-109" fmla="*/ 175976 w 728662"/>
                <a:gd name="connsiteY2-110" fmla="*/ 175594 h 731425"/>
                <a:gd name="connsiteX3-111" fmla="*/ 176831 w 728662"/>
                <a:gd name="connsiteY3-112" fmla="*/ 557594 h 731425"/>
                <a:gd name="connsiteX4-113" fmla="*/ 548450 w 728662"/>
                <a:gd name="connsiteY4-114" fmla="*/ 556594 h 731425"/>
                <a:gd name="connsiteX5-115" fmla="*/ 550068 w 728662"/>
                <a:gd name="connsiteY5-116" fmla="*/ 452819 h 731425"/>
                <a:gd name="connsiteX6-117" fmla="*/ 305181 w 728662"/>
                <a:gd name="connsiteY6-118" fmla="*/ 452819 h 731425"/>
                <a:gd name="connsiteX7-119" fmla="*/ 304800 w 728662"/>
                <a:gd name="connsiteY7-120" fmla="*/ 276606 h 731425"/>
                <a:gd name="connsiteX8-121" fmla="*/ 728662 w 728662"/>
                <a:gd name="connsiteY8-122" fmla="*/ 276606 h 731425"/>
                <a:gd name="connsiteX9-123" fmla="*/ 726281 w 728662"/>
                <a:gd name="connsiteY9-124" fmla="*/ 731425 h 731425"/>
                <a:gd name="connsiteX10-125" fmla="*/ 0 w 728662"/>
                <a:gd name="connsiteY10-126" fmla="*/ 729044 h 731425"/>
                <a:gd name="connsiteX11-127" fmla="*/ 2381 w 728662"/>
                <a:gd name="connsiteY11-128" fmla="*/ 381 h 731425"/>
                <a:gd name="connsiteX12-129" fmla="*/ 728281 w 728662"/>
                <a:gd name="connsiteY12-130" fmla="*/ 0 h 731425"/>
                <a:gd name="connsiteX0-131" fmla="*/ 728281 w 728662"/>
                <a:gd name="connsiteY0-132" fmla="*/ 0 h 731425"/>
                <a:gd name="connsiteX1-133" fmla="*/ 728662 w 728662"/>
                <a:gd name="connsiteY1-134" fmla="*/ 176594 h 731425"/>
                <a:gd name="connsiteX2-135" fmla="*/ 175976 w 728662"/>
                <a:gd name="connsiteY2-136" fmla="*/ 175594 h 731425"/>
                <a:gd name="connsiteX3-137" fmla="*/ 176831 w 728662"/>
                <a:gd name="connsiteY3-138" fmla="*/ 557594 h 731425"/>
                <a:gd name="connsiteX4-139" fmla="*/ 549450 w 728662"/>
                <a:gd name="connsiteY4-140" fmla="*/ 558594 h 731425"/>
                <a:gd name="connsiteX5-141" fmla="*/ 550068 w 728662"/>
                <a:gd name="connsiteY5-142" fmla="*/ 452819 h 731425"/>
                <a:gd name="connsiteX6-143" fmla="*/ 305181 w 728662"/>
                <a:gd name="connsiteY6-144" fmla="*/ 452819 h 731425"/>
                <a:gd name="connsiteX7-145" fmla="*/ 304800 w 728662"/>
                <a:gd name="connsiteY7-146" fmla="*/ 276606 h 731425"/>
                <a:gd name="connsiteX8-147" fmla="*/ 728662 w 728662"/>
                <a:gd name="connsiteY8-148" fmla="*/ 276606 h 731425"/>
                <a:gd name="connsiteX9-149" fmla="*/ 726281 w 728662"/>
                <a:gd name="connsiteY9-150" fmla="*/ 731425 h 731425"/>
                <a:gd name="connsiteX10-151" fmla="*/ 0 w 728662"/>
                <a:gd name="connsiteY10-152" fmla="*/ 729044 h 731425"/>
                <a:gd name="connsiteX11-153" fmla="*/ 2381 w 728662"/>
                <a:gd name="connsiteY11-154" fmla="*/ 381 h 731425"/>
                <a:gd name="connsiteX12-155" fmla="*/ 728281 w 728662"/>
                <a:gd name="connsiteY12-156" fmla="*/ 0 h 731425"/>
                <a:gd name="connsiteX0-157" fmla="*/ 728281 w 728662"/>
                <a:gd name="connsiteY0-158" fmla="*/ 0 h 731425"/>
                <a:gd name="connsiteX1-159" fmla="*/ 728662 w 728662"/>
                <a:gd name="connsiteY1-160" fmla="*/ 176594 h 731425"/>
                <a:gd name="connsiteX2-161" fmla="*/ 175976 w 728662"/>
                <a:gd name="connsiteY2-162" fmla="*/ 175594 h 731425"/>
                <a:gd name="connsiteX3-163" fmla="*/ 176831 w 728662"/>
                <a:gd name="connsiteY3-164" fmla="*/ 557594 h 731425"/>
                <a:gd name="connsiteX4-165" fmla="*/ 549450 w 728662"/>
                <a:gd name="connsiteY4-166" fmla="*/ 558594 h 731425"/>
                <a:gd name="connsiteX5-167" fmla="*/ 550068 w 728662"/>
                <a:gd name="connsiteY5-168" fmla="*/ 452819 h 731425"/>
                <a:gd name="connsiteX6-169" fmla="*/ 305181 w 728662"/>
                <a:gd name="connsiteY6-170" fmla="*/ 452819 h 731425"/>
                <a:gd name="connsiteX7-171" fmla="*/ 304800 w 728662"/>
                <a:gd name="connsiteY7-172" fmla="*/ 276606 h 731425"/>
                <a:gd name="connsiteX8-173" fmla="*/ 728662 w 728662"/>
                <a:gd name="connsiteY8-174" fmla="*/ 278606 h 731425"/>
                <a:gd name="connsiteX9-175" fmla="*/ 726281 w 728662"/>
                <a:gd name="connsiteY9-176" fmla="*/ 731425 h 731425"/>
                <a:gd name="connsiteX10-177" fmla="*/ 0 w 728662"/>
                <a:gd name="connsiteY10-178" fmla="*/ 729044 h 731425"/>
                <a:gd name="connsiteX11-179" fmla="*/ 2381 w 728662"/>
                <a:gd name="connsiteY11-180" fmla="*/ 381 h 731425"/>
                <a:gd name="connsiteX12-181" fmla="*/ 728281 w 728662"/>
                <a:gd name="connsiteY12-182" fmla="*/ 0 h 731425"/>
                <a:gd name="connsiteX0-183" fmla="*/ 728281 w 728662"/>
                <a:gd name="connsiteY0-184" fmla="*/ 0 h 731425"/>
                <a:gd name="connsiteX1-185" fmla="*/ 728662 w 728662"/>
                <a:gd name="connsiteY1-186" fmla="*/ 176594 h 731425"/>
                <a:gd name="connsiteX2-187" fmla="*/ 175976 w 728662"/>
                <a:gd name="connsiteY2-188" fmla="*/ 175594 h 731425"/>
                <a:gd name="connsiteX3-189" fmla="*/ 176831 w 728662"/>
                <a:gd name="connsiteY3-190" fmla="*/ 557594 h 731425"/>
                <a:gd name="connsiteX4-191" fmla="*/ 549450 w 728662"/>
                <a:gd name="connsiteY4-192" fmla="*/ 558594 h 731425"/>
                <a:gd name="connsiteX5-193" fmla="*/ 550068 w 728662"/>
                <a:gd name="connsiteY5-194" fmla="*/ 452819 h 731425"/>
                <a:gd name="connsiteX6-195" fmla="*/ 305181 w 728662"/>
                <a:gd name="connsiteY6-196" fmla="*/ 452819 h 731425"/>
                <a:gd name="connsiteX7-197" fmla="*/ 304800 w 728662"/>
                <a:gd name="connsiteY7-198" fmla="*/ 276606 h 731425"/>
                <a:gd name="connsiteX8-199" fmla="*/ 725662 w 728662"/>
                <a:gd name="connsiteY8-200" fmla="*/ 278606 h 731425"/>
                <a:gd name="connsiteX9-201" fmla="*/ 726281 w 728662"/>
                <a:gd name="connsiteY9-202" fmla="*/ 731425 h 731425"/>
                <a:gd name="connsiteX10-203" fmla="*/ 0 w 728662"/>
                <a:gd name="connsiteY10-204" fmla="*/ 729044 h 731425"/>
                <a:gd name="connsiteX11-205" fmla="*/ 2381 w 728662"/>
                <a:gd name="connsiteY11-206" fmla="*/ 381 h 731425"/>
                <a:gd name="connsiteX12-207" fmla="*/ 728281 w 728662"/>
                <a:gd name="connsiteY12-208" fmla="*/ 0 h 731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728662" h="731425">
                  <a:moveTo>
                    <a:pt x="728281" y="0"/>
                  </a:moveTo>
                  <a:cubicBezTo>
                    <a:pt x="729075" y="59531"/>
                    <a:pt x="727868" y="117063"/>
                    <a:pt x="728662" y="176594"/>
                  </a:cubicBezTo>
                  <a:lnTo>
                    <a:pt x="175976" y="175594"/>
                  </a:lnTo>
                  <a:lnTo>
                    <a:pt x="176831" y="557594"/>
                  </a:lnTo>
                  <a:lnTo>
                    <a:pt x="549450" y="558594"/>
                  </a:lnTo>
                  <a:cubicBezTo>
                    <a:pt x="549989" y="524002"/>
                    <a:pt x="549529" y="487411"/>
                    <a:pt x="550068" y="452819"/>
                  </a:cubicBezTo>
                  <a:lnTo>
                    <a:pt x="305181" y="452819"/>
                  </a:lnTo>
                  <a:cubicBezTo>
                    <a:pt x="304387" y="394081"/>
                    <a:pt x="305594" y="335344"/>
                    <a:pt x="304800" y="276606"/>
                  </a:cubicBezTo>
                  <a:lnTo>
                    <a:pt x="725662" y="278606"/>
                  </a:lnTo>
                  <a:cubicBezTo>
                    <a:pt x="724868" y="430212"/>
                    <a:pt x="727075" y="579819"/>
                    <a:pt x="726281" y="731425"/>
                  </a:cubicBezTo>
                  <a:lnTo>
                    <a:pt x="0" y="729044"/>
                  </a:lnTo>
                  <a:cubicBezTo>
                    <a:pt x="794" y="486156"/>
                    <a:pt x="1587" y="243269"/>
                    <a:pt x="2381" y="381"/>
                  </a:cubicBezTo>
                  <a:lnTo>
                    <a:pt x="728281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26820" y="1040418"/>
              <a:ext cx="501719" cy="731425"/>
              <a:chOff x="5026820" y="1040418"/>
              <a:chExt cx="501719" cy="731425"/>
            </a:xfrm>
            <a:grpFill/>
          </p:grpSpPr>
          <p:sp>
            <p:nvSpPr>
              <p:cNvPr id="15" name="任意多边形 11"/>
              <p:cNvSpPr/>
              <p:nvPr/>
            </p:nvSpPr>
            <p:spPr>
              <a:xfrm>
                <a:off x="5026820" y="1040418"/>
                <a:ext cx="501719" cy="731425"/>
              </a:xfrm>
              <a:custGeom>
                <a:avLst/>
                <a:gdLst>
                  <a:gd name="connsiteX0" fmla="*/ 502444 w 504825"/>
                  <a:gd name="connsiteY0" fmla="*/ 0 h 735806"/>
                  <a:gd name="connsiteX1" fmla="*/ 502444 w 504825"/>
                  <a:gd name="connsiteY1" fmla="*/ 183356 h 735806"/>
                  <a:gd name="connsiteX2" fmla="*/ 171450 w 504825"/>
                  <a:gd name="connsiteY2" fmla="*/ 176213 h 735806"/>
                  <a:gd name="connsiteX3" fmla="*/ 166687 w 504825"/>
                  <a:gd name="connsiteY3" fmla="*/ 561975 h 735806"/>
                  <a:gd name="connsiteX4" fmla="*/ 504825 w 504825"/>
                  <a:gd name="connsiteY4" fmla="*/ 554831 h 735806"/>
                  <a:gd name="connsiteX5" fmla="*/ 502444 w 504825"/>
                  <a:gd name="connsiteY5" fmla="*/ 733425 h 735806"/>
                  <a:gd name="connsiteX6" fmla="*/ 0 w 504825"/>
                  <a:gd name="connsiteY6" fmla="*/ 735806 h 735806"/>
                  <a:gd name="connsiteX7" fmla="*/ 7144 w 504825"/>
                  <a:gd name="connsiteY7" fmla="*/ 2381 h 735806"/>
                  <a:gd name="connsiteX8" fmla="*/ 502444 w 504825"/>
                  <a:gd name="connsiteY8" fmla="*/ 0 h 735806"/>
                  <a:gd name="connsiteX0-1" fmla="*/ 546404 w 548785"/>
                  <a:gd name="connsiteY0-2" fmla="*/ 0 h 735806"/>
                  <a:gd name="connsiteX1-3" fmla="*/ 546404 w 548785"/>
                  <a:gd name="connsiteY1-4" fmla="*/ 183356 h 735806"/>
                  <a:gd name="connsiteX2-5" fmla="*/ 215410 w 548785"/>
                  <a:gd name="connsiteY2-6" fmla="*/ 176213 h 735806"/>
                  <a:gd name="connsiteX3-7" fmla="*/ 210647 w 548785"/>
                  <a:gd name="connsiteY3-8" fmla="*/ 561975 h 735806"/>
                  <a:gd name="connsiteX4-9" fmla="*/ 548785 w 548785"/>
                  <a:gd name="connsiteY4-10" fmla="*/ 554831 h 735806"/>
                  <a:gd name="connsiteX5-11" fmla="*/ 546404 w 548785"/>
                  <a:gd name="connsiteY5-12" fmla="*/ 733425 h 735806"/>
                  <a:gd name="connsiteX6-13" fmla="*/ 43960 w 548785"/>
                  <a:gd name="connsiteY6-14" fmla="*/ 735806 h 735806"/>
                  <a:gd name="connsiteX7-15" fmla="*/ 51104 w 548785"/>
                  <a:gd name="connsiteY7-16" fmla="*/ 2381 h 735806"/>
                  <a:gd name="connsiteX8-17" fmla="*/ 546404 w 548785"/>
                  <a:gd name="connsiteY8-18" fmla="*/ 0 h 735806"/>
                  <a:gd name="connsiteX0-19" fmla="*/ 570487 w 572868"/>
                  <a:gd name="connsiteY0-20" fmla="*/ 0 h 735806"/>
                  <a:gd name="connsiteX1-21" fmla="*/ 570487 w 572868"/>
                  <a:gd name="connsiteY1-22" fmla="*/ 183356 h 735806"/>
                  <a:gd name="connsiteX2-23" fmla="*/ 239493 w 572868"/>
                  <a:gd name="connsiteY2-24" fmla="*/ 176213 h 735806"/>
                  <a:gd name="connsiteX3-25" fmla="*/ 234730 w 572868"/>
                  <a:gd name="connsiteY3-26" fmla="*/ 561975 h 735806"/>
                  <a:gd name="connsiteX4-27" fmla="*/ 572868 w 572868"/>
                  <a:gd name="connsiteY4-28" fmla="*/ 554831 h 735806"/>
                  <a:gd name="connsiteX5-29" fmla="*/ 570487 w 572868"/>
                  <a:gd name="connsiteY5-30" fmla="*/ 733425 h 735806"/>
                  <a:gd name="connsiteX6-31" fmla="*/ 68043 w 572868"/>
                  <a:gd name="connsiteY6-32" fmla="*/ 735806 h 735806"/>
                  <a:gd name="connsiteX7-33" fmla="*/ 75187 w 572868"/>
                  <a:gd name="connsiteY7-34" fmla="*/ 2381 h 735806"/>
                  <a:gd name="connsiteX8-35" fmla="*/ 570487 w 572868"/>
                  <a:gd name="connsiteY8-36" fmla="*/ 0 h 735806"/>
                  <a:gd name="connsiteX0-37" fmla="*/ 570487 w 572868"/>
                  <a:gd name="connsiteY0-38" fmla="*/ 0 h 735806"/>
                  <a:gd name="connsiteX1-39" fmla="*/ 570487 w 572868"/>
                  <a:gd name="connsiteY1-40" fmla="*/ 183356 h 735806"/>
                  <a:gd name="connsiteX2-41" fmla="*/ 239493 w 572868"/>
                  <a:gd name="connsiteY2-42" fmla="*/ 176213 h 735806"/>
                  <a:gd name="connsiteX3-43" fmla="*/ 234730 w 572868"/>
                  <a:gd name="connsiteY3-44" fmla="*/ 561975 h 735806"/>
                  <a:gd name="connsiteX4-45" fmla="*/ 572868 w 572868"/>
                  <a:gd name="connsiteY4-46" fmla="*/ 554831 h 735806"/>
                  <a:gd name="connsiteX5-47" fmla="*/ 570487 w 572868"/>
                  <a:gd name="connsiteY5-48" fmla="*/ 733425 h 735806"/>
                  <a:gd name="connsiteX6-49" fmla="*/ 68043 w 572868"/>
                  <a:gd name="connsiteY6-50" fmla="*/ 735806 h 735806"/>
                  <a:gd name="connsiteX7-51" fmla="*/ 75187 w 572868"/>
                  <a:gd name="connsiteY7-52" fmla="*/ 2381 h 735806"/>
                  <a:gd name="connsiteX8-53" fmla="*/ 570487 w 572868"/>
                  <a:gd name="connsiteY8-54" fmla="*/ 0 h 735806"/>
                  <a:gd name="connsiteX0-55" fmla="*/ 570487 w 572868"/>
                  <a:gd name="connsiteY0-56" fmla="*/ 0 h 735806"/>
                  <a:gd name="connsiteX1-57" fmla="*/ 570487 w 572868"/>
                  <a:gd name="connsiteY1-58" fmla="*/ 183356 h 735806"/>
                  <a:gd name="connsiteX2-59" fmla="*/ 239493 w 572868"/>
                  <a:gd name="connsiteY2-60" fmla="*/ 176213 h 735806"/>
                  <a:gd name="connsiteX3-61" fmla="*/ 234730 w 572868"/>
                  <a:gd name="connsiteY3-62" fmla="*/ 561975 h 735806"/>
                  <a:gd name="connsiteX4-63" fmla="*/ 572868 w 572868"/>
                  <a:gd name="connsiteY4-64" fmla="*/ 554831 h 735806"/>
                  <a:gd name="connsiteX5-65" fmla="*/ 570487 w 572868"/>
                  <a:gd name="connsiteY5-66" fmla="*/ 733425 h 735806"/>
                  <a:gd name="connsiteX6-67" fmla="*/ 68043 w 572868"/>
                  <a:gd name="connsiteY6-68" fmla="*/ 735806 h 735806"/>
                  <a:gd name="connsiteX7-69" fmla="*/ 75187 w 572868"/>
                  <a:gd name="connsiteY7-70" fmla="*/ 2381 h 735806"/>
                  <a:gd name="connsiteX8-71" fmla="*/ 570487 w 572868"/>
                  <a:gd name="connsiteY8-72" fmla="*/ 0 h 735806"/>
                  <a:gd name="connsiteX0-73" fmla="*/ 570487 w 572868"/>
                  <a:gd name="connsiteY0-74" fmla="*/ 0 h 735806"/>
                  <a:gd name="connsiteX1-75" fmla="*/ 572868 w 572868"/>
                  <a:gd name="connsiteY1-76" fmla="*/ 176212 h 735806"/>
                  <a:gd name="connsiteX2-77" fmla="*/ 239493 w 572868"/>
                  <a:gd name="connsiteY2-78" fmla="*/ 176213 h 735806"/>
                  <a:gd name="connsiteX3-79" fmla="*/ 234730 w 572868"/>
                  <a:gd name="connsiteY3-80" fmla="*/ 561975 h 735806"/>
                  <a:gd name="connsiteX4-81" fmla="*/ 572868 w 572868"/>
                  <a:gd name="connsiteY4-82" fmla="*/ 554831 h 735806"/>
                  <a:gd name="connsiteX5-83" fmla="*/ 570487 w 572868"/>
                  <a:gd name="connsiteY5-84" fmla="*/ 733425 h 735806"/>
                  <a:gd name="connsiteX6-85" fmla="*/ 68043 w 572868"/>
                  <a:gd name="connsiteY6-86" fmla="*/ 735806 h 735806"/>
                  <a:gd name="connsiteX7-87" fmla="*/ 75187 w 572868"/>
                  <a:gd name="connsiteY7-88" fmla="*/ 2381 h 735806"/>
                  <a:gd name="connsiteX8-89" fmla="*/ 570487 w 572868"/>
                  <a:gd name="connsiteY8-90" fmla="*/ 0 h 735806"/>
                  <a:gd name="connsiteX0-91" fmla="*/ 570487 w 572868"/>
                  <a:gd name="connsiteY0-92" fmla="*/ 0 h 735806"/>
                  <a:gd name="connsiteX1-93" fmla="*/ 572868 w 572868"/>
                  <a:gd name="connsiteY1-94" fmla="*/ 176212 h 735806"/>
                  <a:gd name="connsiteX2-95" fmla="*/ 239493 w 572868"/>
                  <a:gd name="connsiteY2-96" fmla="*/ 176213 h 735806"/>
                  <a:gd name="connsiteX3-97" fmla="*/ 234730 w 572868"/>
                  <a:gd name="connsiteY3-98" fmla="*/ 561975 h 735806"/>
                  <a:gd name="connsiteX4-99" fmla="*/ 570487 w 572868"/>
                  <a:gd name="connsiteY4-100" fmla="*/ 561975 h 735806"/>
                  <a:gd name="connsiteX5-101" fmla="*/ 570487 w 572868"/>
                  <a:gd name="connsiteY5-102" fmla="*/ 733425 h 735806"/>
                  <a:gd name="connsiteX6-103" fmla="*/ 68043 w 572868"/>
                  <a:gd name="connsiteY6-104" fmla="*/ 735806 h 735806"/>
                  <a:gd name="connsiteX7-105" fmla="*/ 75187 w 572868"/>
                  <a:gd name="connsiteY7-106" fmla="*/ 2381 h 735806"/>
                  <a:gd name="connsiteX8-107" fmla="*/ 570487 w 572868"/>
                  <a:gd name="connsiteY8-108" fmla="*/ 0 h 735806"/>
                  <a:gd name="connsiteX0-109" fmla="*/ 570487 w 572868"/>
                  <a:gd name="connsiteY0-110" fmla="*/ 0 h 735806"/>
                  <a:gd name="connsiteX1-111" fmla="*/ 572868 w 572868"/>
                  <a:gd name="connsiteY1-112" fmla="*/ 176212 h 735806"/>
                  <a:gd name="connsiteX2-113" fmla="*/ 239493 w 572868"/>
                  <a:gd name="connsiteY2-114" fmla="*/ 176213 h 735806"/>
                  <a:gd name="connsiteX3-115" fmla="*/ 234730 w 572868"/>
                  <a:gd name="connsiteY3-116" fmla="*/ 561975 h 735806"/>
                  <a:gd name="connsiteX4-117" fmla="*/ 570487 w 572868"/>
                  <a:gd name="connsiteY4-118" fmla="*/ 561975 h 735806"/>
                  <a:gd name="connsiteX5-119" fmla="*/ 570487 w 572868"/>
                  <a:gd name="connsiteY5-120" fmla="*/ 731043 h 735806"/>
                  <a:gd name="connsiteX6-121" fmla="*/ 68043 w 572868"/>
                  <a:gd name="connsiteY6-122" fmla="*/ 735806 h 735806"/>
                  <a:gd name="connsiteX7-123" fmla="*/ 75187 w 572868"/>
                  <a:gd name="connsiteY7-124" fmla="*/ 2381 h 735806"/>
                  <a:gd name="connsiteX8-125" fmla="*/ 570487 w 572868"/>
                  <a:gd name="connsiteY8-126" fmla="*/ 0 h 735806"/>
                  <a:gd name="connsiteX0-127" fmla="*/ 570487 w 572868"/>
                  <a:gd name="connsiteY0-128" fmla="*/ 0 h 735806"/>
                  <a:gd name="connsiteX1-129" fmla="*/ 572868 w 572868"/>
                  <a:gd name="connsiteY1-130" fmla="*/ 176212 h 735806"/>
                  <a:gd name="connsiteX2-131" fmla="*/ 239493 w 572868"/>
                  <a:gd name="connsiteY2-132" fmla="*/ 176213 h 735806"/>
                  <a:gd name="connsiteX3-133" fmla="*/ 234730 w 572868"/>
                  <a:gd name="connsiteY3-134" fmla="*/ 561975 h 735806"/>
                  <a:gd name="connsiteX4-135" fmla="*/ 570487 w 572868"/>
                  <a:gd name="connsiteY4-136" fmla="*/ 561975 h 735806"/>
                  <a:gd name="connsiteX5-137" fmla="*/ 570487 w 572868"/>
                  <a:gd name="connsiteY5-138" fmla="*/ 731043 h 735806"/>
                  <a:gd name="connsiteX6-139" fmla="*/ 68043 w 572868"/>
                  <a:gd name="connsiteY6-140" fmla="*/ 735806 h 735806"/>
                  <a:gd name="connsiteX7-141" fmla="*/ 75187 w 572868"/>
                  <a:gd name="connsiteY7-142" fmla="*/ 2381 h 735806"/>
                  <a:gd name="connsiteX8-143" fmla="*/ 570487 w 572868"/>
                  <a:gd name="connsiteY8-144" fmla="*/ 0 h 735806"/>
                  <a:gd name="connsiteX0-145" fmla="*/ 502444 w 504825"/>
                  <a:gd name="connsiteY0-146" fmla="*/ 0 h 735806"/>
                  <a:gd name="connsiteX1-147" fmla="*/ 504825 w 504825"/>
                  <a:gd name="connsiteY1-148" fmla="*/ 176212 h 735806"/>
                  <a:gd name="connsiteX2-149" fmla="*/ 171450 w 504825"/>
                  <a:gd name="connsiteY2-150" fmla="*/ 176213 h 735806"/>
                  <a:gd name="connsiteX3-151" fmla="*/ 166687 w 504825"/>
                  <a:gd name="connsiteY3-152" fmla="*/ 561975 h 735806"/>
                  <a:gd name="connsiteX4-153" fmla="*/ 502444 w 504825"/>
                  <a:gd name="connsiteY4-154" fmla="*/ 561975 h 735806"/>
                  <a:gd name="connsiteX5-155" fmla="*/ 502444 w 504825"/>
                  <a:gd name="connsiteY5-156" fmla="*/ 731043 h 735806"/>
                  <a:gd name="connsiteX6-157" fmla="*/ 0 w 504825"/>
                  <a:gd name="connsiteY6-158" fmla="*/ 735806 h 735806"/>
                  <a:gd name="connsiteX7-159" fmla="*/ 7144 w 504825"/>
                  <a:gd name="connsiteY7-160" fmla="*/ 2381 h 735806"/>
                  <a:gd name="connsiteX8-161" fmla="*/ 502444 w 504825"/>
                  <a:gd name="connsiteY8-162" fmla="*/ 0 h 735806"/>
                  <a:gd name="connsiteX0-163" fmla="*/ 540544 w 540556"/>
                  <a:gd name="connsiteY0-164" fmla="*/ 0 h 733425"/>
                  <a:gd name="connsiteX1-165" fmla="*/ 504825 w 540556"/>
                  <a:gd name="connsiteY1-166" fmla="*/ 173831 h 733425"/>
                  <a:gd name="connsiteX2-167" fmla="*/ 171450 w 540556"/>
                  <a:gd name="connsiteY2-168" fmla="*/ 173832 h 733425"/>
                  <a:gd name="connsiteX3-169" fmla="*/ 166687 w 540556"/>
                  <a:gd name="connsiteY3-170" fmla="*/ 559594 h 733425"/>
                  <a:gd name="connsiteX4-171" fmla="*/ 502444 w 540556"/>
                  <a:gd name="connsiteY4-172" fmla="*/ 559594 h 733425"/>
                  <a:gd name="connsiteX5-173" fmla="*/ 502444 w 540556"/>
                  <a:gd name="connsiteY5-174" fmla="*/ 728662 h 733425"/>
                  <a:gd name="connsiteX6-175" fmla="*/ 0 w 540556"/>
                  <a:gd name="connsiteY6-176" fmla="*/ 733425 h 733425"/>
                  <a:gd name="connsiteX7-177" fmla="*/ 7144 w 540556"/>
                  <a:gd name="connsiteY7-178" fmla="*/ 0 h 733425"/>
                  <a:gd name="connsiteX8-179" fmla="*/ 540544 w 540556"/>
                  <a:gd name="connsiteY8-180" fmla="*/ 0 h 733425"/>
                  <a:gd name="connsiteX0-181" fmla="*/ 540544 w 581025"/>
                  <a:gd name="connsiteY0-182" fmla="*/ 0 h 733425"/>
                  <a:gd name="connsiteX1-183" fmla="*/ 581025 w 581025"/>
                  <a:gd name="connsiteY1-184" fmla="*/ 173831 h 733425"/>
                  <a:gd name="connsiteX2-185" fmla="*/ 171450 w 581025"/>
                  <a:gd name="connsiteY2-186" fmla="*/ 173832 h 733425"/>
                  <a:gd name="connsiteX3-187" fmla="*/ 166687 w 581025"/>
                  <a:gd name="connsiteY3-188" fmla="*/ 559594 h 733425"/>
                  <a:gd name="connsiteX4-189" fmla="*/ 502444 w 581025"/>
                  <a:gd name="connsiteY4-190" fmla="*/ 559594 h 733425"/>
                  <a:gd name="connsiteX5-191" fmla="*/ 502444 w 581025"/>
                  <a:gd name="connsiteY5-192" fmla="*/ 728662 h 733425"/>
                  <a:gd name="connsiteX6-193" fmla="*/ 0 w 581025"/>
                  <a:gd name="connsiteY6-194" fmla="*/ 733425 h 733425"/>
                  <a:gd name="connsiteX7-195" fmla="*/ 7144 w 581025"/>
                  <a:gd name="connsiteY7-196" fmla="*/ 0 h 733425"/>
                  <a:gd name="connsiteX8-197" fmla="*/ 540544 w 581025"/>
                  <a:gd name="connsiteY8-198" fmla="*/ 0 h 733425"/>
                  <a:gd name="connsiteX0-199" fmla="*/ 540544 w 581025"/>
                  <a:gd name="connsiteY0-200" fmla="*/ 0 h 733425"/>
                  <a:gd name="connsiteX1-201" fmla="*/ 581025 w 581025"/>
                  <a:gd name="connsiteY1-202" fmla="*/ 173831 h 733425"/>
                  <a:gd name="connsiteX2-203" fmla="*/ 171450 w 581025"/>
                  <a:gd name="connsiteY2-204" fmla="*/ 173832 h 733425"/>
                  <a:gd name="connsiteX3-205" fmla="*/ 166687 w 581025"/>
                  <a:gd name="connsiteY3-206" fmla="*/ 559594 h 733425"/>
                  <a:gd name="connsiteX4-207" fmla="*/ 502444 w 581025"/>
                  <a:gd name="connsiteY4-208" fmla="*/ 559594 h 733425"/>
                  <a:gd name="connsiteX5-209" fmla="*/ 502444 w 581025"/>
                  <a:gd name="connsiteY5-210" fmla="*/ 728662 h 733425"/>
                  <a:gd name="connsiteX6-211" fmla="*/ 0 w 581025"/>
                  <a:gd name="connsiteY6-212" fmla="*/ 733425 h 733425"/>
                  <a:gd name="connsiteX7-213" fmla="*/ 7144 w 581025"/>
                  <a:gd name="connsiteY7-214" fmla="*/ 0 h 733425"/>
                  <a:gd name="connsiteX8-215" fmla="*/ 540544 w 581025"/>
                  <a:gd name="connsiteY8-216" fmla="*/ 0 h 733425"/>
                  <a:gd name="connsiteX0-217" fmla="*/ 540544 w 588169"/>
                  <a:gd name="connsiteY0-218" fmla="*/ 0 h 733425"/>
                  <a:gd name="connsiteX1-219" fmla="*/ 581025 w 588169"/>
                  <a:gd name="connsiteY1-220" fmla="*/ 173831 h 733425"/>
                  <a:gd name="connsiteX2-221" fmla="*/ 171450 w 588169"/>
                  <a:gd name="connsiteY2-222" fmla="*/ 173832 h 733425"/>
                  <a:gd name="connsiteX3-223" fmla="*/ 166687 w 588169"/>
                  <a:gd name="connsiteY3-224" fmla="*/ 559594 h 733425"/>
                  <a:gd name="connsiteX4-225" fmla="*/ 588169 w 588169"/>
                  <a:gd name="connsiteY4-226" fmla="*/ 559594 h 733425"/>
                  <a:gd name="connsiteX5-227" fmla="*/ 502444 w 588169"/>
                  <a:gd name="connsiteY5-228" fmla="*/ 728662 h 733425"/>
                  <a:gd name="connsiteX6-229" fmla="*/ 0 w 588169"/>
                  <a:gd name="connsiteY6-230" fmla="*/ 733425 h 733425"/>
                  <a:gd name="connsiteX7-231" fmla="*/ 7144 w 588169"/>
                  <a:gd name="connsiteY7-232" fmla="*/ 0 h 733425"/>
                  <a:gd name="connsiteX8-233" fmla="*/ 540544 w 588169"/>
                  <a:gd name="connsiteY8-234" fmla="*/ 0 h 733425"/>
                  <a:gd name="connsiteX0-235" fmla="*/ 540544 w 588169"/>
                  <a:gd name="connsiteY0-236" fmla="*/ 0 h 733425"/>
                  <a:gd name="connsiteX1-237" fmla="*/ 581025 w 588169"/>
                  <a:gd name="connsiteY1-238" fmla="*/ 173831 h 733425"/>
                  <a:gd name="connsiteX2-239" fmla="*/ 171450 w 588169"/>
                  <a:gd name="connsiteY2-240" fmla="*/ 173832 h 733425"/>
                  <a:gd name="connsiteX3-241" fmla="*/ 166687 w 588169"/>
                  <a:gd name="connsiteY3-242" fmla="*/ 559594 h 733425"/>
                  <a:gd name="connsiteX4-243" fmla="*/ 588169 w 588169"/>
                  <a:gd name="connsiteY4-244" fmla="*/ 559594 h 733425"/>
                  <a:gd name="connsiteX5-245" fmla="*/ 538162 w 588169"/>
                  <a:gd name="connsiteY5-246" fmla="*/ 733425 h 733425"/>
                  <a:gd name="connsiteX6-247" fmla="*/ 0 w 588169"/>
                  <a:gd name="connsiteY6-248" fmla="*/ 733425 h 733425"/>
                  <a:gd name="connsiteX7-249" fmla="*/ 7144 w 588169"/>
                  <a:gd name="connsiteY7-250" fmla="*/ 0 h 733425"/>
                  <a:gd name="connsiteX8-251" fmla="*/ 540544 w 588169"/>
                  <a:gd name="connsiteY8-252" fmla="*/ 0 h 733425"/>
                  <a:gd name="connsiteX0-253" fmla="*/ 540544 w 588169"/>
                  <a:gd name="connsiteY0-254" fmla="*/ 0 h 733425"/>
                  <a:gd name="connsiteX1-255" fmla="*/ 581025 w 588169"/>
                  <a:gd name="connsiteY1-256" fmla="*/ 173831 h 733425"/>
                  <a:gd name="connsiteX2-257" fmla="*/ 171450 w 588169"/>
                  <a:gd name="connsiteY2-258" fmla="*/ 173832 h 733425"/>
                  <a:gd name="connsiteX3-259" fmla="*/ 166687 w 588169"/>
                  <a:gd name="connsiteY3-260" fmla="*/ 559594 h 733425"/>
                  <a:gd name="connsiteX4-261" fmla="*/ 588169 w 588169"/>
                  <a:gd name="connsiteY4-262" fmla="*/ 559594 h 733425"/>
                  <a:gd name="connsiteX5-263" fmla="*/ 538162 w 588169"/>
                  <a:gd name="connsiteY5-264" fmla="*/ 733425 h 733425"/>
                  <a:gd name="connsiteX6-265" fmla="*/ 0 w 588169"/>
                  <a:gd name="connsiteY6-266" fmla="*/ 733425 h 733425"/>
                  <a:gd name="connsiteX7-267" fmla="*/ 7144 w 588169"/>
                  <a:gd name="connsiteY7-268" fmla="*/ 0 h 733425"/>
                  <a:gd name="connsiteX8-269" fmla="*/ 540544 w 588169"/>
                  <a:gd name="connsiteY8-270" fmla="*/ 0 h 733425"/>
                  <a:gd name="connsiteX0-271" fmla="*/ 540544 w 588169"/>
                  <a:gd name="connsiteY0-272" fmla="*/ 0 h 733425"/>
                  <a:gd name="connsiteX1-273" fmla="*/ 581025 w 588169"/>
                  <a:gd name="connsiteY1-274" fmla="*/ 173831 h 733425"/>
                  <a:gd name="connsiteX2-275" fmla="*/ 171450 w 588169"/>
                  <a:gd name="connsiteY2-276" fmla="*/ 173832 h 733425"/>
                  <a:gd name="connsiteX3-277" fmla="*/ 166687 w 588169"/>
                  <a:gd name="connsiteY3-278" fmla="*/ 559594 h 733425"/>
                  <a:gd name="connsiteX4-279" fmla="*/ 588169 w 588169"/>
                  <a:gd name="connsiteY4-280" fmla="*/ 559594 h 733425"/>
                  <a:gd name="connsiteX5-281" fmla="*/ 538162 w 588169"/>
                  <a:gd name="connsiteY5-282" fmla="*/ 733425 h 733425"/>
                  <a:gd name="connsiteX6-283" fmla="*/ 0 w 588169"/>
                  <a:gd name="connsiteY6-284" fmla="*/ 733425 h 733425"/>
                  <a:gd name="connsiteX7-285" fmla="*/ 7144 w 588169"/>
                  <a:gd name="connsiteY7-286" fmla="*/ 0 h 733425"/>
                  <a:gd name="connsiteX8-287" fmla="*/ 540544 w 588169"/>
                  <a:gd name="connsiteY8-288" fmla="*/ 0 h 733425"/>
                  <a:gd name="connsiteX0-289" fmla="*/ 540544 w 588169"/>
                  <a:gd name="connsiteY0-290" fmla="*/ 0 h 733425"/>
                  <a:gd name="connsiteX1-291" fmla="*/ 581025 w 588169"/>
                  <a:gd name="connsiteY1-292" fmla="*/ 173831 h 733425"/>
                  <a:gd name="connsiteX2-293" fmla="*/ 171450 w 588169"/>
                  <a:gd name="connsiteY2-294" fmla="*/ 173832 h 733425"/>
                  <a:gd name="connsiteX3-295" fmla="*/ 166687 w 588169"/>
                  <a:gd name="connsiteY3-296" fmla="*/ 559594 h 733425"/>
                  <a:gd name="connsiteX4-297" fmla="*/ 588169 w 588169"/>
                  <a:gd name="connsiteY4-298" fmla="*/ 559594 h 733425"/>
                  <a:gd name="connsiteX5-299" fmla="*/ 498509 w 588169"/>
                  <a:gd name="connsiteY5-300" fmla="*/ 733425 h 733425"/>
                  <a:gd name="connsiteX6-301" fmla="*/ 0 w 588169"/>
                  <a:gd name="connsiteY6-302" fmla="*/ 733425 h 733425"/>
                  <a:gd name="connsiteX7-303" fmla="*/ 7144 w 588169"/>
                  <a:gd name="connsiteY7-304" fmla="*/ 0 h 733425"/>
                  <a:gd name="connsiteX8-305" fmla="*/ 540544 w 588169"/>
                  <a:gd name="connsiteY8-306" fmla="*/ 0 h 733425"/>
                  <a:gd name="connsiteX0-307" fmla="*/ 540544 w 581025"/>
                  <a:gd name="connsiteY0-308" fmla="*/ 0 h 733425"/>
                  <a:gd name="connsiteX1-309" fmla="*/ 581025 w 581025"/>
                  <a:gd name="connsiteY1-310" fmla="*/ 173831 h 733425"/>
                  <a:gd name="connsiteX2-311" fmla="*/ 171450 w 581025"/>
                  <a:gd name="connsiteY2-312" fmla="*/ 173832 h 733425"/>
                  <a:gd name="connsiteX3-313" fmla="*/ 166687 w 581025"/>
                  <a:gd name="connsiteY3-314" fmla="*/ 559594 h 733425"/>
                  <a:gd name="connsiteX4-315" fmla="*/ 501428 w 581025"/>
                  <a:gd name="connsiteY4-316" fmla="*/ 559594 h 733425"/>
                  <a:gd name="connsiteX5-317" fmla="*/ 498509 w 581025"/>
                  <a:gd name="connsiteY5-318" fmla="*/ 733425 h 733425"/>
                  <a:gd name="connsiteX6-319" fmla="*/ 0 w 581025"/>
                  <a:gd name="connsiteY6-320" fmla="*/ 733425 h 733425"/>
                  <a:gd name="connsiteX7-321" fmla="*/ 7144 w 581025"/>
                  <a:gd name="connsiteY7-322" fmla="*/ 0 h 733425"/>
                  <a:gd name="connsiteX8-323" fmla="*/ 540544 w 581025"/>
                  <a:gd name="connsiteY8-324" fmla="*/ 0 h 733425"/>
                  <a:gd name="connsiteX0-325" fmla="*/ 540544 w 581025"/>
                  <a:gd name="connsiteY0-326" fmla="*/ 0 h 733425"/>
                  <a:gd name="connsiteX1-327" fmla="*/ 581025 w 581025"/>
                  <a:gd name="connsiteY1-328" fmla="*/ 173831 h 733425"/>
                  <a:gd name="connsiteX2-329" fmla="*/ 171450 w 581025"/>
                  <a:gd name="connsiteY2-330" fmla="*/ 173832 h 733425"/>
                  <a:gd name="connsiteX3-331" fmla="*/ 166687 w 581025"/>
                  <a:gd name="connsiteY3-332" fmla="*/ 559594 h 733425"/>
                  <a:gd name="connsiteX4-333" fmla="*/ 501428 w 581025"/>
                  <a:gd name="connsiteY4-334" fmla="*/ 559594 h 733425"/>
                  <a:gd name="connsiteX5-335" fmla="*/ 498509 w 581025"/>
                  <a:gd name="connsiteY5-336" fmla="*/ 733425 h 733425"/>
                  <a:gd name="connsiteX6-337" fmla="*/ 0 w 581025"/>
                  <a:gd name="connsiteY6-338" fmla="*/ 733425 h 733425"/>
                  <a:gd name="connsiteX7-339" fmla="*/ 7144 w 581025"/>
                  <a:gd name="connsiteY7-340" fmla="*/ 0 h 733425"/>
                  <a:gd name="connsiteX8-341" fmla="*/ 540544 w 581025"/>
                  <a:gd name="connsiteY8-342" fmla="*/ 0 h 733425"/>
                  <a:gd name="connsiteX0-343" fmla="*/ 540544 w 544599"/>
                  <a:gd name="connsiteY0-344" fmla="*/ 0 h 733425"/>
                  <a:gd name="connsiteX1-345" fmla="*/ 501719 w 544599"/>
                  <a:gd name="connsiteY1-346" fmla="*/ 176309 h 733425"/>
                  <a:gd name="connsiteX2-347" fmla="*/ 171450 w 544599"/>
                  <a:gd name="connsiteY2-348" fmla="*/ 173832 h 733425"/>
                  <a:gd name="connsiteX3-349" fmla="*/ 166687 w 544599"/>
                  <a:gd name="connsiteY3-350" fmla="*/ 559594 h 733425"/>
                  <a:gd name="connsiteX4-351" fmla="*/ 501428 w 544599"/>
                  <a:gd name="connsiteY4-352" fmla="*/ 559594 h 733425"/>
                  <a:gd name="connsiteX5-353" fmla="*/ 498509 w 544599"/>
                  <a:gd name="connsiteY5-354" fmla="*/ 733425 h 733425"/>
                  <a:gd name="connsiteX6-355" fmla="*/ 0 w 544599"/>
                  <a:gd name="connsiteY6-356" fmla="*/ 733425 h 733425"/>
                  <a:gd name="connsiteX7-357" fmla="*/ 7144 w 544599"/>
                  <a:gd name="connsiteY7-358" fmla="*/ 0 h 733425"/>
                  <a:gd name="connsiteX8-359" fmla="*/ 540544 w 544599"/>
                  <a:gd name="connsiteY8-360" fmla="*/ 0 h 733425"/>
                  <a:gd name="connsiteX0-361" fmla="*/ 505847 w 513568"/>
                  <a:gd name="connsiteY0-362" fmla="*/ 2479 h 733425"/>
                  <a:gd name="connsiteX1-363" fmla="*/ 501719 w 513568"/>
                  <a:gd name="connsiteY1-364" fmla="*/ 176309 h 733425"/>
                  <a:gd name="connsiteX2-365" fmla="*/ 171450 w 513568"/>
                  <a:gd name="connsiteY2-366" fmla="*/ 173832 h 733425"/>
                  <a:gd name="connsiteX3-367" fmla="*/ 166687 w 513568"/>
                  <a:gd name="connsiteY3-368" fmla="*/ 559594 h 733425"/>
                  <a:gd name="connsiteX4-369" fmla="*/ 501428 w 513568"/>
                  <a:gd name="connsiteY4-370" fmla="*/ 559594 h 733425"/>
                  <a:gd name="connsiteX5-371" fmla="*/ 498509 w 513568"/>
                  <a:gd name="connsiteY5-372" fmla="*/ 733425 h 733425"/>
                  <a:gd name="connsiteX6-373" fmla="*/ 0 w 513568"/>
                  <a:gd name="connsiteY6-374" fmla="*/ 733425 h 733425"/>
                  <a:gd name="connsiteX7-375" fmla="*/ 7144 w 513568"/>
                  <a:gd name="connsiteY7-376" fmla="*/ 0 h 733425"/>
                  <a:gd name="connsiteX8-377" fmla="*/ 505847 w 513568"/>
                  <a:gd name="connsiteY8-378" fmla="*/ 2479 h 733425"/>
                  <a:gd name="connsiteX0-379" fmla="*/ 505847 w 505847"/>
                  <a:gd name="connsiteY0-380" fmla="*/ 2479 h 733425"/>
                  <a:gd name="connsiteX1-381" fmla="*/ 501719 w 505847"/>
                  <a:gd name="connsiteY1-382" fmla="*/ 176309 h 733425"/>
                  <a:gd name="connsiteX2-383" fmla="*/ 171450 w 505847"/>
                  <a:gd name="connsiteY2-384" fmla="*/ 173832 h 733425"/>
                  <a:gd name="connsiteX3-385" fmla="*/ 166687 w 505847"/>
                  <a:gd name="connsiteY3-386" fmla="*/ 559594 h 733425"/>
                  <a:gd name="connsiteX4-387" fmla="*/ 501428 w 505847"/>
                  <a:gd name="connsiteY4-388" fmla="*/ 559594 h 733425"/>
                  <a:gd name="connsiteX5-389" fmla="*/ 498509 w 505847"/>
                  <a:gd name="connsiteY5-390" fmla="*/ 733425 h 733425"/>
                  <a:gd name="connsiteX6-391" fmla="*/ 0 w 505847"/>
                  <a:gd name="connsiteY6-392" fmla="*/ 733425 h 733425"/>
                  <a:gd name="connsiteX7-393" fmla="*/ 7144 w 505847"/>
                  <a:gd name="connsiteY7-394" fmla="*/ 0 h 733425"/>
                  <a:gd name="connsiteX8-395" fmla="*/ 505847 w 505847"/>
                  <a:gd name="connsiteY8-396" fmla="*/ 2479 h 733425"/>
                  <a:gd name="connsiteX0-397" fmla="*/ 498412 w 501719"/>
                  <a:gd name="connsiteY0-398" fmla="*/ 2479 h 733425"/>
                  <a:gd name="connsiteX1-399" fmla="*/ 501719 w 501719"/>
                  <a:gd name="connsiteY1-400" fmla="*/ 176309 h 733425"/>
                  <a:gd name="connsiteX2-401" fmla="*/ 171450 w 501719"/>
                  <a:gd name="connsiteY2-402" fmla="*/ 173832 h 733425"/>
                  <a:gd name="connsiteX3-403" fmla="*/ 166687 w 501719"/>
                  <a:gd name="connsiteY3-404" fmla="*/ 559594 h 733425"/>
                  <a:gd name="connsiteX4-405" fmla="*/ 501428 w 501719"/>
                  <a:gd name="connsiteY4-406" fmla="*/ 559594 h 733425"/>
                  <a:gd name="connsiteX5-407" fmla="*/ 498509 w 501719"/>
                  <a:gd name="connsiteY5-408" fmla="*/ 733425 h 733425"/>
                  <a:gd name="connsiteX6-409" fmla="*/ 0 w 501719"/>
                  <a:gd name="connsiteY6-410" fmla="*/ 733425 h 733425"/>
                  <a:gd name="connsiteX7-411" fmla="*/ 7144 w 501719"/>
                  <a:gd name="connsiteY7-412" fmla="*/ 0 h 733425"/>
                  <a:gd name="connsiteX8-413" fmla="*/ 498412 w 501719"/>
                  <a:gd name="connsiteY8-414" fmla="*/ 2479 h 733425"/>
                  <a:gd name="connsiteX0-415" fmla="*/ 498972 w 502279"/>
                  <a:gd name="connsiteY0-416" fmla="*/ 1479 h 732425"/>
                  <a:gd name="connsiteX1-417" fmla="*/ 502279 w 502279"/>
                  <a:gd name="connsiteY1-418" fmla="*/ 175309 h 732425"/>
                  <a:gd name="connsiteX2-419" fmla="*/ 172010 w 502279"/>
                  <a:gd name="connsiteY2-420" fmla="*/ 172832 h 732425"/>
                  <a:gd name="connsiteX3-421" fmla="*/ 167247 w 502279"/>
                  <a:gd name="connsiteY3-422" fmla="*/ 558594 h 732425"/>
                  <a:gd name="connsiteX4-423" fmla="*/ 501988 w 502279"/>
                  <a:gd name="connsiteY4-424" fmla="*/ 558594 h 732425"/>
                  <a:gd name="connsiteX5-425" fmla="*/ 499069 w 502279"/>
                  <a:gd name="connsiteY5-426" fmla="*/ 732425 h 732425"/>
                  <a:gd name="connsiteX6-427" fmla="*/ 560 w 502279"/>
                  <a:gd name="connsiteY6-428" fmla="*/ 732425 h 732425"/>
                  <a:gd name="connsiteX7-429" fmla="*/ 704 w 502279"/>
                  <a:gd name="connsiteY7-430" fmla="*/ 0 h 732425"/>
                  <a:gd name="connsiteX8-431" fmla="*/ 498972 w 502279"/>
                  <a:gd name="connsiteY8-432" fmla="*/ 1479 h 732425"/>
                  <a:gd name="connsiteX0-433" fmla="*/ 498412 w 501719"/>
                  <a:gd name="connsiteY0-434" fmla="*/ 479 h 731425"/>
                  <a:gd name="connsiteX1-435" fmla="*/ 501719 w 501719"/>
                  <a:gd name="connsiteY1-436" fmla="*/ 174309 h 731425"/>
                  <a:gd name="connsiteX2-437" fmla="*/ 171450 w 501719"/>
                  <a:gd name="connsiteY2-438" fmla="*/ 171832 h 731425"/>
                  <a:gd name="connsiteX3-439" fmla="*/ 166687 w 501719"/>
                  <a:gd name="connsiteY3-440" fmla="*/ 557594 h 731425"/>
                  <a:gd name="connsiteX4-441" fmla="*/ 501428 w 501719"/>
                  <a:gd name="connsiteY4-442" fmla="*/ 557594 h 731425"/>
                  <a:gd name="connsiteX5-443" fmla="*/ 498509 w 501719"/>
                  <a:gd name="connsiteY5-444" fmla="*/ 731425 h 731425"/>
                  <a:gd name="connsiteX6-445" fmla="*/ 0 w 501719"/>
                  <a:gd name="connsiteY6-446" fmla="*/ 731425 h 731425"/>
                  <a:gd name="connsiteX7-447" fmla="*/ 1144 w 501719"/>
                  <a:gd name="connsiteY7-448" fmla="*/ 0 h 731425"/>
                  <a:gd name="connsiteX8-449" fmla="*/ 498412 w 501719"/>
                  <a:gd name="connsiteY8-450" fmla="*/ 479 h 731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01719" h="731425">
                    <a:moveTo>
                      <a:pt x="498412" y="479"/>
                    </a:moveTo>
                    <a:cubicBezTo>
                      <a:pt x="499514" y="58422"/>
                      <a:pt x="500617" y="116366"/>
                      <a:pt x="501719" y="174309"/>
                    </a:cubicBezTo>
                    <a:lnTo>
                      <a:pt x="171450" y="171832"/>
                    </a:lnTo>
                    <a:cubicBezTo>
                      <a:pt x="169862" y="300419"/>
                      <a:pt x="168275" y="429007"/>
                      <a:pt x="166687" y="557594"/>
                    </a:cubicBezTo>
                    <a:lnTo>
                      <a:pt x="501428" y="557594"/>
                    </a:lnTo>
                    <a:lnTo>
                      <a:pt x="498509" y="731425"/>
                    </a:lnTo>
                    <a:lnTo>
                      <a:pt x="0" y="731425"/>
                    </a:lnTo>
                    <a:cubicBezTo>
                      <a:pt x="2381" y="486950"/>
                      <a:pt x="-1237" y="244475"/>
                      <a:pt x="1144" y="0"/>
                    </a:cubicBezTo>
                    <a:lnTo>
                      <a:pt x="498412" y="479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5300663" y="1319213"/>
                <a:ext cx="224798" cy="173831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0BC-31A8-4F1B-8F99-45C688C67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491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0BC-31A8-4F1B-8F99-45C688C67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0BC-31A8-4F1B-8F99-45C688C67FC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8117" y="310526"/>
            <a:ext cx="6040743" cy="475275"/>
          </a:xfrm>
        </p:spPr>
        <p:txBody>
          <a:bodyPr>
            <a:normAutofit/>
          </a:bodyPr>
          <a:lstStyle>
            <a:lvl1pPr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4582395"/>
            <a:ext cx="2738438" cy="135494"/>
          </a:xfrm>
        </p:spPr>
        <p:txBody>
          <a:bodyPr vert="horz" wrap="none" lIns="91440" tIns="45720" rIns="91440" bIns="45720" rtlCol="0" anchor="ctr">
            <a:noAutofit/>
          </a:bodyPr>
          <a:lstStyle>
            <a:lvl1pPr marL="0" indent="0" algn="l">
              <a:buNone/>
              <a:defRPr lang="zh-CN" altLang="en-US" sz="750" b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altLang="zh-CN" dirty="0"/>
              <a:t>www.islide.cc</a:t>
            </a:r>
          </a:p>
        </p:txBody>
      </p:sp>
      <p:sp>
        <p:nvSpPr>
          <p:cNvPr id="29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5157490" y="4582395"/>
            <a:ext cx="3481686" cy="135494"/>
          </a:xfrm>
        </p:spPr>
        <p:txBody>
          <a:bodyPr vert="horz" wrap="none" lIns="91440" tIns="45720" rIns="91440" bIns="45720" rtlCol="0" anchor="ctr">
            <a:noAutofit/>
          </a:bodyPr>
          <a:lstStyle>
            <a:lvl1pPr marL="0" indent="0" algn="r">
              <a:buNone/>
              <a:defRPr lang="en-US" altLang="zh-CN" sz="750" b="0" dirty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altLang="zh-CN" dirty="0"/>
              <a:t>Speaker name and title</a:t>
            </a:r>
          </a:p>
        </p:txBody>
      </p:sp>
      <p:sp>
        <p:nvSpPr>
          <p:cNvPr id="87" name="标题 1"/>
          <p:cNvSpPr>
            <a:spLocks noGrp="1"/>
          </p:cNvSpPr>
          <p:nvPr>
            <p:ph type="ctrTitle" hasCustomPrompt="1"/>
          </p:nvPr>
        </p:nvSpPr>
        <p:spPr>
          <a:xfrm>
            <a:off x="4264014" y="2030439"/>
            <a:ext cx="3621277" cy="424732"/>
          </a:xfrm>
        </p:spPr>
        <p:txBody>
          <a:bodyPr wrap="square" anchor="t">
            <a:sp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Master0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/>
          <a:srcRect b="71133"/>
          <a:stretch>
            <a:fillRect/>
          </a:stretch>
        </p:blipFill>
        <p:spPr>
          <a:xfrm>
            <a:off x="-1084358" y="4455539"/>
            <a:ext cx="2526775" cy="687993"/>
          </a:xfrm>
          <a:prstGeom prst="rect">
            <a:avLst/>
          </a:prstGeom>
        </p:spPr>
      </p:pic>
      <p:pic>
        <p:nvPicPr>
          <p:cNvPr id="23" name="3D 模型 2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65" y="3636386"/>
            <a:ext cx="654919" cy="743270"/>
          </a:xfrm>
          <a:prstGeom prst="rect">
            <a:avLst/>
          </a:prstGeom>
        </p:spPr>
      </p:pic>
      <p:pic>
        <p:nvPicPr>
          <p:cNvPr id="24" name="3D 模型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94" y="3328745"/>
            <a:ext cx="1057038" cy="1057038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25" name="3D 模型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3462949">
            <a:off x="457162" y="898130"/>
            <a:ext cx="3177173" cy="3428256"/>
          </a:xfrm>
          <a:prstGeom prst="rect">
            <a:avLst/>
          </a:prstGeom>
        </p:spPr>
      </p:pic>
      <p:pic>
        <p:nvPicPr>
          <p:cNvPr id="26" name="3D Model 6_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366" y="301131"/>
            <a:ext cx="902377" cy="902377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71133"/>
          <a:stretch>
            <a:fillRect/>
          </a:stretch>
        </p:blipFill>
        <p:spPr>
          <a:xfrm>
            <a:off x="-1084358" y="4455539"/>
            <a:ext cx="2526775" cy="687993"/>
          </a:xfrm>
          <a:prstGeom prst="rect">
            <a:avLst/>
          </a:prstGeom>
        </p:spPr>
      </p:pic>
      <p:pic>
        <p:nvPicPr>
          <p:cNvPr id="9" name="3D 模型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65" y="3636386"/>
            <a:ext cx="654919" cy="743270"/>
          </a:xfrm>
          <a:prstGeom prst="rect">
            <a:avLst/>
          </a:prstGeom>
        </p:spPr>
      </p:pic>
      <p:pic>
        <p:nvPicPr>
          <p:cNvPr id="10" name="3D 模型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94" y="3328745"/>
            <a:ext cx="1057038" cy="1057038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2" name="3D 模型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3462949">
            <a:off x="457162" y="898130"/>
            <a:ext cx="3177173" cy="3428256"/>
          </a:xfrm>
          <a:prstGeom prst="rect">
            <a:avLst/>
          </a:prstGeom>
        </p:spPr>
      </p:pic>
      <p:pic>
        <p:nvPicPr>
          <p:cNvPr id="13" name="3D Model 6_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366" y="301131"/>
            <a:ext cx="902377" cy="902377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1" name="í$1îḑè"/>
          <p:cNvSpPr/>
          <p:nvPr userDrawn="1"/>
        </p:nvSpPr>
        <p:spPr>
          <a:xfrm>
            <a:off x="9143489" y="0"/>
            <a:ext cx="513" cy="10160"/>
          </a:xfrm>
          <a:custGeom>
            <a:avLst/>
            <a:gdLst>
              <a:gd name="connsiteX0" fmla="*/ 0 w 684"/>
              <a:gd name="connsiteY0" fmla="*/ 0 h 13546"/>
              <a:gd name="connsiteX1" fmla="*/ 684 w 684"/>
              <a:gd name="connsiteY1" fmla="*/ 0 h 13546"/>
              <a:gd name="connsiteX2" fmla="*/ 684 w 684"/>
              <a:gd name="connsiteY2" fmla="*/ 13546 h 13546"/>
              <a:gd name="connsiteX3" fmla="*/ 0 w 684"/>
              <a:gd name="connsiteY3" fmla="*/ 0 h 1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" h="13546">
                <a:moveTo>
                  <a:pt x="0" y="0"/>
                </a:moveTo>
                <a:lnTo>
                  <a:pt x="684" y="0"/>
                </a:lnTo>
                <a:lnTo>
                  <a:pt x="684" y="135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40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495299" y="4526468"/>
            <a:ext cx="2682798" cy="216982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>
              <a:buNone/>
              <a:defRPr lang="zh-CN" altLang="en-US" sz="900" b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altLang="zh-CN" dirty="0"/>
              <a:t>Signature</a:t>
            </a:r>
          </a:p>
        </p:txBody>
      </p:sp>
      <p:sp>
        <p:nvSpPr>
          <p:cNvPr id="7" name="文本占位符 26"/>
          <p:cNvSpPr>
            <a:spLocks noGrp="1"/>
          </p:cNvSpPr>
          <p:nvPr>
            <p:ph type="body" sz="quarter" idx="12" hasCustomPrompt="1"/>
          </p:nvPr>
        </p:nvSpPr>
        <p:spPr>
          <a:xfrm>
            <a:off x="6707459" y="4526468"/>
            <a:ext cx="1936478" cy="216982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r">
              <a:buNone/>
              <a:defRPr lang="zh-CN" altLang="en-US" sz="900" b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dirty="0"/>
              <a:t>Date</a:t>
            </a:r>
          </a:p>
        </p:txBody>
      </p:sp>
      <p:sp>
        <p:nvSpPr>
          <p:cNvPr id="42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648219" y="2874453"/>
            <a:ext cx="2390082" cy="454292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for watching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80542" y="339502"/>
            <a:ext cx="1224813" cy="4239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30" y="1131590"/>
            <a:ext cx="9144000" cy="401191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9" name="图片 8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" y="375579"/>
            <a:ext cx="2447930" cy="32396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369912" y="1133349"/>
            <a:ext cx="4782041" cy="3409121"/>
            <a:chOff x="3520501" y="1040225"/>
            <a:chExt cx="2008038" cy="1431532"/>
          </a:xfrm>
          <a:gradFill>
            <a:gsLst>
              <a:gs pos="23000">
                <a:srgbClr val="008E84"/>
              </a:gs>
              <a:gs pos="0">
                <a:srgbClr val="008E84"/>
              </a:gs>
              <a:gs pos="100000">
                <a:srgbClr val="009E93"/>
              </a:gs>
            </a:gsLst>
            <a:lin ang="16200000" scaled="0"/>
          </a:gradFill>
        </p:grpSpPr>
        <p:sp>
          <p:nvSpPr>
            <p:cNvPr id="11" name="任意多边形 7"/>
            <p:cNvSpPr/>
            <p:nvPr/>
          </p:nvSpPr>
          <p:spPr>
            <a:xfrm>
              <a:off x="3629025" y="1869281"/>
              <a:ext cx="1890713" cy="602476"/>
            </a:xfrm>
            <a:custGeom>
              <a:avLst/>
              <a:gdLst>
                <a:gd name="connsiteX0" fmla="*/ 1890713 w 1890713"/>
                <a:gd name="connsiteY0" fmla="*/ 2382 h 602457"/>
                <a:gd name="connsiteX1" fmla="*/ 1652588 w 1890713"/>
                <a:gd name="connsiteY1" fmla="*/ 0 h 602457"/>
                <a:gd name="connsiteX2" fmla="*/ 245269 w 1890713"/>
                <a:gd name="connsiteY2" fmla="*/ 0 h 602457"/>
                <a:gd name="connsiteX3" fmla="*/ 0 w 1890713"/>
                <a:gd name="connsiteY3" fmla="*/ 2382 h 602457"/>
                <a:gd name="connsiteX4" fmla="*/ 907256 w 1890713"/>
                <a:gd name="connsiteY4" fmla="*/ 602457 h 602457"/>
                <a:gd name="connsiteX5" fmla="*/ 1890713 w 1890713"/>
                <a:gd name="connsiteY5" fmla="*/ 2382 h 602457"/>
                <a:gd name="connsiteX0-1" fmla="*/ 1890713 w 1890713"/>
                <a:gd name="connsiteY0-2" fmla="*/ 2382 h 602457"/>
                <a:gd name="connsiteX1-3" fmla="*/ 1652588 w 1890713"/>
                <a:gd name="connsiteY1-4" fmla="*/ 0 h 602457"/>
                <a:gd name="connsiteX2-5" fmla="*/ 245269 w 1890713"/>
                <a:gd name="connsiteY2-6" fmla="*/ 0 h 602457"/>
                <a:gd name="connsiteX3-7" fmla="*/ 0 w 1890713"/>
                <a:gd name="connsiteY3-8" fmla="*/ 2382 h 602457"/>
                <a:gd name="connsiteX4-9" fmla="*/ 907256 w 1890713"/>
                <a:gd name="connsiteY4-10" fmla="*/ 602457 h 602457"/>
                <a:gd name="connsiteX5-11" fmla="*/ 1890713 w 1890713"/>
                <a:gd name="connsiteY5-12" fmla="*/ 2382 h 602457"/>
                <a:gd name="connsiteX0-13" fmla="*/ 1890713 w 1890713"/>
                <a:gd name="connsiteY0-14" fmla="*/ 2382 h 602533"/>
                <a:gd name="connsiteX1-15" fmla="*/ 1652588 w 1890713"/>
                <a:gd name="connsiteY1-16" fmla="*/ 0 h 602533"/>
                <a:gd name="connsiteX2-17" fmla="*/ 245269 w 1890713"/>
                <a:gd name="connsiteY2-18" fmla="*/ 0 h 602533"/>
                <a:gd name="connsiteX3-19" fmla="*/ 0 w 1890713"/>
                <a:gd name="connsiteY3-20" fmla="*/ 2382 h 602533"/>
                <a:gd name="connsiteX4-21" fmla="*/ 907256 w 1890713"/>
                <a:gd name="connsiteY4-22" fmla="*/ 602457 h 602533"/>
                <a:gd name="connsiteX5-23" fmla="*/ 1890713 w 1890713"/>
                <a:gd name="connsiteY5-24" fmla="*/ 2382 h 602533"/>
                <a:gd name="connsiteX0-25" fmla="*/ 1890713 w 1890713"/>
                <a:gd name="connsiteY0-26" fmla="*/ 2382 h 602533"/>
                <a:gd name="connsiteX1-27" fmla="*/ 1652588 w 1890713"/>
                <a:gd name="connsiteY1-28" fmla="*/ 0 h 602533"/>
                <a:gd name="connsiteX2-29" fmla="*/ 245269 w 1890713"/>
                <a:gd name="connsiteY2-30" fmla="*/ 0 h 602533"/>
                <a:gd name="connsiteX3-31" fmla="*/ 0 w 1890713"/>
                <a:gd name="connsiteY3-32" fmla="*/ 2382 h 602533"/>
                <a:gd name="connsiteX4-33" fmla="*/ 959644 w 1890713"/>
                <a:gd name="connsiteY4-34" fmla="*/ 602457 h 602533"/>
                <a:gd name="connsiteX5-35" fmla="*/ 1890713 w 1890713"/>
                <a:gd name="connsiteY5-36" fmla="*/ 2382 h 602533"/>
                <a:gd name="connsiteX0-37" fmla="*/ 1890713 w 1890713"/>
                <a:gd name="connsiteY0-38" fmla="*/ 2382 h 602476"/>
                <a:gd name="connsiteX1-39" fmla="*/ 1652588 w 1890713"/>
                <a:gd name="connsiteY1-40" fmla="*/ 0 h 602476"/>
                <a:gd name="connsiteX2-41" fmla="*/ 245269 w 1890713"/>
                <a:gd name="connsiteY2-42" fmla="*/ 0 h 602476"/>
                <a:gd name="connsiteX3-43" fmla="*/ 0 w 1890713"/>
                <a:gd name="connsiteY3-44" fmla="*/ 2382 h 602476"/>
                <a:gd name="connsiteX4-45" fmla="*/ 959644 w 1890713"/>
                <a:gd name="connsiteY4-46" fmla="*/ 602457 h 602476"/>
                <a:gd name="connsiteX5-47" fmla="*/ 1890713 w 1890713"/>
                <a:gd name="connsiteY5-48" fmla="*/ 2382 h 602476"/>
                <a:gd name="connsiteX0-49" fmla="*/ 1890713 w 1890713"/>
                <a:gd name="connsiteY0-50" fmla="*/ 2382 h 602476"/>
                <a:gd name="connsiteX1-51" fmla="*/ 1652588 w 1890713"/>
                <a:gd name="connsiteY1-52" fmla="*/ 0 h 602476"/>
                <a:gd name="connsiteX2-53" fmla="*/ 245269 w 1890713"/>
                <a:gd name="connsiteY2-54" fmla="*/ 0 h 602476"/>
                <a:gd name="connsiteX3-55" fmla="*/ 0 w 1890713"/>
                <a:gd name="connsiteY3-56" fmla="*/ 2382 h 602476"/>
                <a:gd name="connsiteX4-57" fmla="*/ 959644 w 1890713"/>
                <a:gd name="connsiteY4-58" fmla="*/ 602457 h 602476"/>
                <a:gd name="connsiteX5-59" fmla="*/ 1890713 w 1890713"/>
                <a:gd name="connsiteY5-60" fmla="*/ 2382 h 602476"/>
                <a:gd name="connsiteX0-61" fmla="*/ 1890713 w 1890713"/>
                <a:gd name="connsiteY0-62" fmla="*/ 26427 h 626521"/>
                <a:gd name="connsiteX1-63" fmla="*/ 1652588 w 1890713"/>
                <a:gd name="connsiteY1-64" fmla="*/ 24045 h 626521"/>
                <a:gd name="connsiteX2-65" fmla="*/ 245269 w 1890713"/>
                <a:gd name="connsiteY2-66" fmla="*/ 24045 h 626521"/>
                <a:gd name="connsiteX3-67" fmla="*/ 0 w 1890713"/>
                <a:gd name="connsiteY3-68" fmla="*/ 26427 h 626521"/>
                <a:gd name="connsiteX4-69" fmla="*/ 959644 w 1890713"/>
                <a:gd name="connsiteY4-70" fmla="*/ 626502 h 626521"/>
                <a:gd name="connsiteX5-71" fmla="*/ 1890713 w 1890713"/>
                <a:gd name="connsiteY5-72" fmla="*/ 26427 h 626521"/>
                <a:gd name="connsiteX0-73" fmla="*/ 1890713 w 1890713"/>
                <a:gd name="connsiteY0-74" fmla="*/ 2382 h 602476"/>
                <a:gd name="connsiteX1-75" fmla="*/ 1652588 w 1890713"/>
                <a:gd name="connsiteY1-76" fmla="*/ 0 h 602476"/>
                <a:gd name="connsiteX2-77" fmla="*/ 245269 w 1890713"/>
                <a:gd name="connsiteY2-78" fmla="*/ 0 h 602476"/>
                <a:gd name="connsiteX3-79" fmla="*/ 0 w 1890713"/>
                <a:gd name="connsiteY3-80" fmla="*/ 2382 h 602476"/>
                <a:gd name="connsiteX4-81" fmla="*/ 959644 w 1890713"/>
                <a:gd name="connsiteY4-82" fmla="*/ 602457 h 602476"/>
                <a:gd name="connsiteX5-83" fmla="*/ 1890713 w 1890713"/>
                <a:gd name="connsiteY5-84" fmla="*/ 2382 h 602476"/>
                <a:gd name="connsiteX0-85" fmla="*/ 1890713 w 1890713"/>
                <a:gd name="connsiteY0-86" fmla="*/ 31657 h 631751"/>
                <a:gd name="connsiteX1-87" fmla="*/ 1652588 w 1890713"/>
                <a:gd name="connsiteY1-88" fmla="*/ 29275 h 631751"/>
                <a:gd name="connsiteX2-89" fmla="*/ 245269 w 1890713"/>
                <a:gd name="connsiteY2-90" fmla="*/ 29275 h 631751"/>
                <a:gd name="connsiteX3-91" fmla="*/ 0 w 1890713"/>
                <a:gd name="connsiteY3-92" fmla="*/ 31657 h 631751"/>
                <a:gd name="connsiteX4-93" fmla="*/ 959644 w 1890713"/>
                <a:gd name="connsiteY4-94" fmla="*/ 631732 h 631751"/>
                <a:gd name="connsiteX5-95" fmla="*/ 1890713 w 1890713"/>
                <a:gd name="connsiteY5-96" fmla="*/ 31657 h 631751"/>
                <a:gd name="connsiteX0-97" fmla="*/ 1890713 w 1890713"/>
                <a:gd name="connsiteY0-98" fmla="*/ 31657 h 631751"/>
                <a:gd name="connsiteX1-99" fmla="*/ 1652588 w 1890713"/>
                <a:gd name="connsiteY1-100" fmla="*/ 29275 h 631751"/>
                <a:gd name="connsiteX2-101" fmla="*/ 245269 w 1890713"/>
                <a:gd name="connsiteY2-102" fmla="*/ 29275 h 631751"/>
                <a:gd name="connsiteX3-103" fmla="*/ 0 w 1890713"/>
                <a:gd name="connsiteY3-104" fmla="*/ 31657 h 631751"/>
                <a:gd name="connsiteX4-105" fmla="*/ 959644 w 1890713"/>
                <a:gd name="connsiteY4-106" fmla="*/ 631732 h 631751"/>
                <a:gd name="connsiteX5-107" fmla="*/ 1890713 w 1890713"/>
                <a:gd name="connsiteY5-108" fmla="*/ 31657 h 631751"/>
                <a:gd name="connsiteX0-109" fmla="*/ 1890713 w 1890713"/>
                <a:gd name="connsiteY0-110" fmla="*/ 32769 h 632863"/>
                <a:gd name="connsiteX1-111" fmla="*/ 1652588 w 1890713"/>
                <a:gd name="connsiteY1-112" fmla="*/ 30387 h 632863"/>
                <a:gd name="connsiteX2-113" fmla="*/ 245269 w 1890713"/>
                <a:gd name="connsiteY2-114" fmla="*/ 30387 h 632863"/>
                <a:gd name="connsiteX3-115" fmla="*/ 0 w 1890713"/>
                <a:gd name="connsiteY3-116" fmla="*/ 32769 h 632863"/>
                <a:gd name="connsiteX4-117" fmla="*/ 959644 w 1890713"/>
                <a:gd name="connsiteY4-118" fmla="*/ 632844 h 632863"/>
                <a:gd name="connsiteX5-119" fmla="*/ 1890713 w 1890713"/>
                <a:gd name="connsiteY5-120" fmla="*/ 32769 h 632863"/>
                <a:gd name="connsiteX0-121" fmla="*/ 1890713 w 1890713"/>
                <a:gd name="connsiteY0-122" fmla="*/ 32769 h 632863"/>
                <a:gd name="connsiteX1-123" fmla="*/ 1652588 w 1890713"/>
                <a:gd name="connsiteY1-124" fmla="*/ 30387 h 632863"/>
                <a:gd name="connsiteX2-125" fmla="*/ 245269 w 1890713"/>
                <a:gd name="connsiteY2-126" fmla="*/ 30387 h 632863"/>
                <a:gd name="connsiteX3-127" fmla="*/ 0 w 1890713"/>
                <a:gd name="connsiteY3-128" fmla="*/ 32769 h 632863"/>
                <a:gd name="connsiteX4-129" fmla="*/ 959644 w 1890713"/>
                <a:gd name="connsiteY4-130" fmla="*/ 632844 h 632863"/>
                <a:gd name="connsiteX5-131" fmla="*/ 1890713 w 1890713"/>
                <a:gd name="connsiteY5-132" fmla="*/ 32769 h 632863"/>
                <a:gd name="connsiteX0-133" fmla="*/ 1890713 w 1890713"/>
                <a:gd name="connsiteY0-134" fmla="*/ 2382 h 602476"/>
                <a:gd name="connsiteX1-135" fmla="*/ 1652588 w 1890713"/>
                <a:gd name="connsiteY1-136" fmla="*/ 0 h 602476"/>
                <a:gd name="connsiteX2-137" fmla="*/ 245269 w 1890713"/>
                <a:gd name="connsiteY2-138" fmla="*/ 0 h 602476"/>
                <a:gd name="connsiteX3-139" fmla="*/ 0 w 1890713"/>
                <a:gd name="connsiteY3-140" fmla="*/ 2382 h 602476"/>
                <a:gd name="connsiteX4-141" fmla="*/ 959644 w 1890713"/>
                <a:gd name="connsiteY4-142" fmla="*/ 602457 h 602476"/>
                <a:gd name="connsiteX5-143" fmla="*/ 1890713 w 1890713"/>
                <a:gd name="connsiteY5-144" fmla="*/ 2382 h 602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90713" h="602476">
                  <a:moveTo>
                    <a:pt x="1890713" y="2382"/>
                  </a:moveTo>
                  <a:lnTo>
                    <a:pt x="1652588" y="0"/>
                  </a:lnTo>
                  <a:cubicBezTo>
                    <a:pt x="1314451" y="523875"/>
                    <a:pt x="561975" y="507207"/>
                    <a:pt x="245269" y="0"/>
                  </a:cubicBezTo>
                  <a:lnTo>
                    <a:pt x="0" y="2382"/>
                  </a:lnTo>
                  <a:cubicBezTo>
                    <a:pt x="159544" y="388144"/>
                    <a:pt x="600075" y="604838"/>
                    <a:pt x="959644" y="602457"/>
                  </a:cubicBezTo>
                  <a:cubicBezTo>
                    <a:pt x="1328866" y="600012"/>
                    <a:pt x="1718469" y="366714"/>
                    <a:pt x="1890713" y="2382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2" name="任意多边形 8"/>
            <p:cNvSpPr/>
            <p:nvPr/>
          </p:nvSpPr>
          <p:spPr>
            <a:xfrm>
              <a:off x="3520501" y="1040225"/>
              <a:ext cx="572868" cy="733806"/>
            </a:xfrm>
            <a:custGeom>
              <a:avLst/>
              <a:gdLst>
                <a:gd name="connsiteX0" fmla="*/ 502444 w 504825"/>
                <a:gd name="connsiteY0" fmla="*/ 0 h 735806"/>
                <a:gd name="connsiteX1" fmla="*/ 502444 w 504825"/>
                <a:gd name="connsiteY1" fmla="*/ 183356 h 735806"/>
                <a:gd name="connsiteX2" fmla="*/ 171450 w 504825"/>
                <a:gd name="connsiteY2" fmla="*/ 176213 h 735806"/>
                <a:gd name="connsiteX3" fmla="*/ 166687 w 504825"/>
                <a:gd name="connsiteY3" fmla="*/ 561975 h 735806"/>
                <a:gd name="connsiteX4" fmla="*/ 504825 w 504825"/>
                <a:gd name="connsiteY4" fmla="*/ 554831 h 735806"/>
                <a:gd name="connsiteX5" fmla="*/ 502444 w 504825"/>
                <a:gd name="connsiteY5" fmla="*/ 733425 h 735806"/>
                <a:gd name="connsiteX6" fmla="*/ 0 w 504825"/>
                <a:gd name="connsiteY6" fmla="*/ 735806 h 735806"/>
                <a:gd name="connsiteX7" fmla="*/ 7144 w 504825"/>
                <a:gd name="connsiteY7" fmla="*/ 2381 h 735806"/>
                <a:gd name="connsiteX8" fmla="*/ 502444 w 504825"/>
                <a:gd name="connsiteY8" fmla="*/ 0 h 735806"/>
                <a:gd name="connsiteX0-1" fmla="*/ 546404 w 548785"/>
                <a:gd name="connsiteY0-2" fmla="*/ 0 h 735806"/>
                <a:gd name="connsiteX1-3" fmla="*/ 546404 w 548785"/>
                <a:gd name="connsiteY1-4" fmla="*/ 183356 h 735806"/>
                <a:gd name="connsiteX2-5" fmla="*/ 215410 w 548785"/>
                <a:gd name="connsiteY2-6" fmla="*/ 176213 h 735806"/>
                <a:gd name="connsiteX3-7" fmla="*/ 210647 w 548785"/>
                <a:gd name="connsiteY3-8" fmla="*/ 561975 h 735806"/>
                <a:gd name="connsiteX4-9" fmla="*/ 548785 w 548785"/>
                <a:gd name="connsiteY4-10" fmla="*/ 554831 h 735806"/>
                <a:gd name="connsiteX5-11" fmla="*/ 546404 w 548785"/>
                <a:gd name="connsiteY5-12" fmla="*/ 733425 h 735806"/>
                <a:gd name="connsiteX6-13" fmla="*/ 43960 w 548785"/>
                <a:gd name="connsiteY6-14" fmla="*/ 735806 h 735806"/>
                <a:gd name="connsiteX7-15" fmla="*/ 51104 w 548785"/>
                <a:gd name="connsiteY7-16" fmla="*/ 2381 h 735806"/>
                <a:gd name="connsiteX8-17" fmla="*/ 546404 w 548785"/>
                <a:gd name="connsiteY8-18" fmla="*/ 0 h 735806"/>
                <a:gd name="connsiteX0-19" fmla="*/ 570487 w 572868"/>
                <a:gd name="connsiteY0-20" fmla="*/ 0 h 735806"/>
                <a:gd name="connsiteX1-21" fmla="*/ 570487 w 572868"/>
                <a:gd name="connsiteY1-22" fmla="*/ 183356 h 735806"/>
                <a:gd name="connsiteX2-23" fmla="*/ 239493 w 572868"/>
                <a:gd name="connsiteY2-24" fmla="*/ 176213 h 735806"/>
                <a:gd name="connsiteX3-25" fmla="*/ 234730 w 572868"/>
                <a:gd name="connsiteY3-26" fmla="*/ 561975 h 735806"/>
                <a:gd name="connsiteX4-27" fmla="*/ 572868 w 572868"/>
                <a:gd name="connsiteY4-28" fmla="*/ 554831 h 735806"/>
                <a:gd name="connsiteX5-29" fmla="*/ 570487 w 572868"/>
                <a:gd name="connsiteY5-30" fmla="*/ 733425 h 735806"/>
                <a:gd name="connsiteX6-31" fmla="*/ 68043 w 572868"/>
                <a:gd name="connsiteY6-32" fmla="*/ 735806 h 735806"/>
                <a:gd name="connsiteX7-33" fmla="*/ 75187 w 572868"/>
                <a:gd name="connsiteY7-34" fmla="*/ 2381 h 735806"/>
                <a:gd name="connsiteX8-35" fmla="*/ 570487 w 572868"/>
                <a:gd name="connsiteY8-36" fmla="*/ 0 h 735806"/>
                <a:gd name="connsiteX0-37" fmla="*/ 570487 w 572868"/>
                <a:gd name="connsiteY0-38" fmla="*/ 0 h 735806"/>
                <a:gd name="connsiteX1-39" fmla="*/ 570487 w 572868"/>
                <a:gd name="connsiteY1-40" fmla="*/ 183356 h 735806"/>
                <a:gd name="connsiteX2-41" fmla="*/ 239493 w 572868"/>
                <a:gd name="connsiteY2-42" fmla="*/ 176213 h 735806"/>
                <a:gd name="connsiteX3-43" fmla="*/ 234730 w 572868"/>
                <a:gd name="connsiteY3-44" fmla="*/ 561975 h 735806"/>
                <a:gd name="connsiteX4-45" fmla="*/ 572868 w 572868"/>
                <a:gd name="connsiteY4-46" fmla="*/ 554831 h 735806"/>
                <a:gd name="connsiteX5-47" fmla="*/ 570487 w 572868"/>
                <a:gd name="connsiteY5-48" fmla="*/ 733425 h 735806"/>
                <a:gd name="connsiteX6-49" fmla="*/ 68043 w 572868"/>
                <a:gd name="connsiteY6-50" fmla="*/ 735806 h 735806"/>
                <a:gd name="connsiteX7-51" fmla="*/ 75187 w 572868"/>
                <a:gd name="connsiteY7-52" fmla="*/ 2381 h 735806"/>
                <a:gd name="connsiteX8-53" fmla="*/ 570487 w 572868"/>
                <a:gd name="connsiteY8-54" fmla="*/ 0 h 735806"/>
                <a:gd name="connsiteX0-55" fmla="*/ 570487 w 572868"/>
                <a:gd name="connsiteY0-56" fmla="*/ 0 h 735806"/>
                <a:gd name="connsiteX1-57" fmla="*/ 570487 w 572868"/>
                <a:gd name="connsiteY1-58" fmla="*/ 183356 h 735806"/>
                <a:gd name="connsiteX2-59" fmla="*/ 239493 w 572868"/>
                <a:gd name="connsiteY2-60" fmla="*/ 176213 h 735806"/>
                <a:gd name="connsiteX3-61" fmla="*/ 234730 w 572868"/>
                <a:gd name="connsiteY3-62" fmla="*/ 561975 h 735806"/>
                <a:gd name="connsiteX4-63" fmla="*/ 572868 w 572868"/>
                <a:gd name="connsiteY4-64" fmla="*/ 554831 h 735806"/>
                <a:gd name="connsiteX5-65" fmla="*/ 570487 w 572868"/>
                <a:gd name="connsiteY5-66" fmla="*/ 733425 h 735806"/>
                <a:gd name="connsiteX6-67" fmla="*/ 68043 w 572868"/>
                <a:gd name="connsiteY6-68" fmla="*/ 735806 h 735806"/>
                <a:gd name="connsiteX7-69" fmla="*/ 75187 w 572868"/>
                <a:gd name="connsiteY7-70" fmla="*/ 2381 h 735806"/>
                <a:gd name="connsiteX8-71" fmla="*/ 570487 w 572868"/>
                <a:gd name="connsiteY8-72" fmla="*/ 0 h 735806"/>
                <a:gd name="connsiteX0-73" fmla="*/ 570487 w 572868"/>
                <a:gd name="connsiteY0-74" fmla="*/ 0 h 735806"/>
                <a:gd name="connsiteX1-75" fmla="*/ 572868 w 572868"/>
                <a:gd name="connsiteY1-76" fmla="*/ 176212 h 735806"/>
                <a:gd name="connsiteX2-77" fmla="*/ 239493 w 572868"/>
                <a:gd name="connsiteY2-78" fmla="*/ 176213 h 735806"/>
                <a:gd name="connsiteX3-79" fmla="*/ 234730 w 572868"/>
                <a:gd name="connsiteY3-80" fmla="*/ 561975 h 735806"/>
                <a:gd name="connsiteX4-81" fmla="*/ 572868 w 572868"/>
                <a:gd name="connsiteY4-82" fmla="*/ 554831 h 735806"/>
                <a:gd name="connsiteX5-83" fmla="*/ 570487 w 572868"/>
                <a:gd name="connsiteY5-84" fmla="*/ 733425 h 735806"/>
                <a:gd name="connsiteX6-85" fmla="*/ 68043 w 572868"/>
                <a:gd name="connsiteY6-86" fmla="*/ 735806 h 735806"/>
                <a:gd name="connsiteX7-87" fmla="*/ 75187 w 572868"/>
                <a:gd name="connsiteY7-88" fmla="*/ 2381 h 735806"/>
                <a:gd name="connsiteX8-89" fmla="*/ 570487 w 572868"/>
                <a:gd name="connsiteY8-90" fmla="*/ 0 h 735806"/>
                <a:gd name="connsiteX0-91" fmla="*/ 570487 w 572868"/>
                <a:gd name="connsiteY0-92" fmla="*/ 0 h 735806"/>
                <a:gd name="connsiteX1-93" fmla="*/ 572868 w 572868"/>
                <a:gd name="connsiteY1-94" fmla="*/ 176212 h 735806"/>
                <a:gd name="connsiteX2-95" fmla="*/ 239493 w 572868"/>
                <a:gd name="connsiteY2-96" fmla="*/ 176213 h 735806"/>
                <a:gd name="connsiteX3-97" fmla="*/ 234730 w 572868"/>
                <a:gd name="connsiteY3-98" fmla="*/ 561975 h 735806"/>
                <a:gd name="connsiteX4-99" fmla="*/ 570487 w 572868"/>
                <a:gd name="connsiteY4-100" fmla="*/ 561975 h 735806"/>
                <a:gd name="connsiteX5-101" fmla="*/ 570487 w 572868"/>
                <a:gd name="connsiteY5-102" fmla="*/ 733425 h 735806"/>
                <a:gd name="connsiteX6-103" fmla="*/ 68043 w 572868"/>
                <a:gd name="connsiteY6-104" fmla="*/ 735806 h 735806"/>
                <a:gd name="connsiteX7-105" fmla="*/ 75187 w 572868"/>
                <a:gd name="connsiteY7-106" fmla="*/ 2381 h 735806"/>
                <a:gd name="connsiteX8-107" fmla="*/ 570487 w 572868"/>
                <a:gd name="connsiteY8-108" fmla="*/ 0 h 735806"/>
                <a:gd name="connsiteX0-109" fmla="*/ 570487 w 572868"/>
                <a:gd name="connsiteY0-110" fmla="*/ 0 h 735806"/>
                <a:gd name="connsiteX1-111" fmla="*/ 572868 w 572868"/>
                <a:gd name="connsiteY1-112" fmla="*/ 176212 h 735806"/>
                <a:gd name="connsiteX2-113" fmla="*/ 239493 w 572868"/>
                <a:gd name="connsiteY2-114" fmla="*/ 176213 h 735806"/>
                <a:gd name="connsiteX3-115" fmla="*/ 234730 w 572868"/>
                <a:gd name="connsiteY3-116" fmla="*/ 561975 h 735806"/>
                <a:gd name="connsiteX4-117" fmla="*/ 570487 w 572868"/>
                <a:gd name="connsiteY4-118" fmla="*/ 561975 h 735806"/>
                <a:gd name="connsiteX5-119" fmla="*/ 570487 w 572868"/>
                <a:gd name="connsiteY5-120" fmla="*/ 731043 h 735806"/>
                <a:gd name="connsiteX6-121" fmla="*/ 68043 w 572868"/>
                <a:gd name="connsiteY6-122" fmla="*/ 735806 h 735806"/>
                <a:gd name="connsiteX7-123" fmla="*/ 75187 w 572868"/>
                <a:gd name="connsiteY7-124" fmla="*/ 2381 h 735806"/>
                <a:gd name="connsiteX8-125" fmla="*/ 570487 w 572868"/>
                <a:gd name="connsiteY8-126" fmla="*/ 0 h 735806"/>
                <a:gd name="connsiteX0-127" fmla="*/ 572487 w 572868"/>
                <a:gd name="connsiteY0-128" fmla="*/ 0 h 733806"/>
                <a:gd name="connsiteX1-129" fmla="*/ 572868 w 572868"/>
                <a:gd name="connsiteY1-130" fmla="*/ 174212 h 733806"/>
                <a:gd name="connsiteX2-131" fmla="*/ 239493 w 572868"/>
                <a:gd name="connsiteY2-132" fmla="*/ 174213 h 733806"/>
                <a:gd name="connsiteX3-133" fmla="*/ 234730 w 572868"/>
                <a:gd name="connsiteY3-134" fmla="*/ 559975 h 733806"/>
                <a:gd name="connsiteX4-135" fmla="*/ 570487 w 572868"/>
                <a:gd name="connsiteY4-136" fmla="*/ 559975 h 733806"/>
                <a:gd name="connsiteX5-137" fmla="*/ 570487 w 572868"/>
                <a:gd name="connsiteY5-138" fmla="*/ 729043 h 733806"/>
                <a:gd name="connsiteX6-139" fmla="*/ 68043 w 572868"/>
                <a:gd name="connsiteY6-140" fmla="*/ 733806 h 733806"/>
                <a:gd name="connsiteX7-141" fmla="*/ 75187 w 572868"/>
                <a:gd name="connsiteY7-142" fmla="*/ 381 h 733806"/>
                <a:gd name="connsiteX8-143" fmla="*/ 572487 w 572868"/>
                <a:gd name="connsiteY8-144" fmla="*/ 0 h 733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2868" h="733806">
                  <a:moveTo>
                    <a:pt x="572487" y="0"/>
                  </a:moveTo>
                  <a:cubicBezTo>
                    <a:pt x="573281" y="58737"/>
                    <a:pt x="572074" y="115475"/>
                    <a:pt x="572868" y="174212"/>
                  </a:cubicBezTo>
                  <a:lnTo>
                    <a:pt x="239493" y="174213"/>
                  </a:lnTo>
                  <a:cubicBezTo>
                    <a:pt x="187899" y="302800"/>
                    <a:pt x="202980" y="455201"/>
                    <a:pt x="234730" y="559975"/>
                  </a:cubicBezTo>
                  <a:lnTo>
                    <a:pt x="570487" y="559975"/>
                  </a:lnTo>
                  <a:cubicBezTo>
                    <a:pt x="569693" y="619506"/>
                    <a:pt x="571281" y="669512"/>
                    <a:pt x="570487" y="729043"/>
                  </a:cubicBezTo>
                  <a:lnTo>
                    <a:pt x="68043" y="733806"/>
                  </a:lnTo>
                  <a:cubicBezTo>
                    <a:pt x="-10539" y="494094"/>
                    <a:pt x="-36732" y="290100"/>
                    <a:pt x="75187" y="381"/>
                  </a:cubicBezTo>
                  <a:lnTo>
                    <a:pt x="572487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3" name="任意多边形 9"/>
            <p:cNvSpPr/>
            <p:nvPr/>
          </p:nvSpPr>
          <p:spPr>
            <a:xfrm>
              <a:off x="4195763" y="1040225"/>
              <a:ext cx="728662" cy="731425"/>
            </a:xfrm>
            <a:custGeom>
              <a:avLst/>
              <a:gdLst>
                <a:gd name="connsiteX0" fmla="*/ 726281 w 728662"/>
                <a:gd name="connsiteY0" fmla="*/ 0 h 733425"/>
                <a:gd name="connsiteX1" fmla="*/ 728662 w 728662"/>
                <a:gd name="connsiteY1" fmla="*/ 178594 h 733425"/>
                <a:gd name="connsiteX2" fmla="*/ 180975 w 728662"/>
                <a:gd name="connsiteY2" fmla="*/ 178594 h 733425"/>
                <a:gd name="connsiteX3" fmla="*/ 173831 w 728662"/>
                <a:gd name="connsiteY3" fmla="*/ 559594 h 733425"/>
                <a:gd name="connsiteX4" fmla="*/ 552450 w 728662"/>
                <a:gd name="connsiteY4" fmla="*/ 559594 h 733425"/>
                <a:gd name="connsiteX5" fmla="*/ 550068 w 728662"/>
                <a:gd name="connsiteY5" fmla="*/ 454819 h 733425"/>
                <a:gd name="connsiteX6" fmla="*/ 307181 w 728662"/>
                <a:gd name="connsiteY6" fmla="*/ 454819 h 733425"/>
                <a:gd name="connsiteX7" fmla="*/ 304800 w 728662"/>
                <a:gd name="connsiteY7" fmla="*/ 278606 h 733425"/>
                <a:gd name="connsiteX8" fmla="*/ 728662 w 728662"/>
                <a:gd name="connsiteY8" fmla="*/ 278606 h 733425"/>
                <a:gd name="connsiteX9" fmla="*/ 726281 w 728662"/>
                <a:gd name="connsiteY9" fmla="*/ 733425 h 733425"/>
                <a:gd name="connsiteX10" fmla="*/ 0 w 728662"/>
                <a:gd name="connsiteY10" fmla="*/ 731044 h 733425"/>
                <a:gd name="connsiteX11" fmla="*/ 2381 w 728662"/>
                <a:gd name="connsiteY11" fmla="*/ 2381 h 733425"/>
                <a:gd name="connsiteX12" fmla="*/ 726281 w 728662"/>
                <a:gd name="connsiteY12" fmla="*/ 0 h 733425"/>
                <a:gd name="connsiteX0-1" fmla="*/ 728281 w 728662"/>
                <a:gd name="connsiteY0-2" fmla="*/ 0 h 731425"/>
                <a:gd name="connsiteX1-3" fmla="*/ 728662 w 728662"/>
                <a:gd name="connsiteY1-4" fmla="*/ 176594 h 731425"/>
                <a:gd name="connsiteX2-5" fmla="*/ 180975 w 728662"/>
                <a:gd name="connsiteY2-6" fmla="*/ 176594 h 731425"/>
                <a:gd name="connsiteX3-7" fmla="*/ 173831 w 728662"/>
                <a:gd name="connsiteY3-8" fmla="*/ 557594 h 731425"/>
                <a:gd name="connsiteX4-9" fmla="*/ 552450 w 728662"/>
                <a:gd name="connsiteY4-10" fmla="*/ 557594 h 731425"/>
                <a:gd name="connsiteX5-11" fmla="*/ 550068 w 728662"/>
                <a:gd name="connsiteY5-12" fmla="*/ 452819 h 731425"/>
                <a:gd name="connsiteX6-13" fmla="*/ 307181 w 728662"/>
                <a:gd name="connsiteY6-14" fmla="*/ 452819 h 731425"/>
                <a:gd name="connsiteX7-15" fmla="*/ 304800 w 728662"/>
                <a:gd name="connsiteY7-16" fmla="*/ 276606 h 731425"/>
                <a:gd name="connsiteX8-17" fmla="*/ 728662 w 728662"/>
                <a:gd name="connsiteY8-18" fmla="*/ 276606 h 731425"/>
                <a:gd name="connsiteX9-19" fmla="*/ 726281 w 728662"/>
                <a:gd name="connsiteY9-20" fmla="*/ 731425 h 731425"/>
                <a:gd name="connsiteX10-21" fmla="*/ 0 w 728662"/>
                <a:gd name="connsiteY10-22" fmla="*/ 729044 h 731425"/>
                <a:gd name="connsiteX11-23" fmla="*/ 2381 w 728662"/>
                <a:gd name="connsiteY11-24" fmla="*/ 381 h 731425"/>
                <a:gd name="connsiteX12-25" fmla="*/ 728281 w 728662"/>
                <a:gd name="connsiteY12-26" fmla="*/ 0 h 731425"/>
                <a:gd name="connsiteX0-27" fmla="*/ 728281 w 728662"/>
                <a:gd name="connsiteY0-28" fmla="*/ 0 h 731425"/>
                <a:gd name="connsiteX1-29" fmla="*/ 728662 w 728662"/>
                <a:gd name="connsiteY1-30" fmla="*/ 176594 h 731425"/>
                <a:gd name="connsiteX2-31" fmla="*/ 180975 w 728662"/>
                <a:gd name="connsiteY2-32" fmla="*/ 176594 h 731425"/>
                <a:gd name="connsiteX3-33" fmla="*/ 173831 w 728662"/>
                <a:gd name="connsiteY3-34" fmla="*/ 557594 h 731425"/>
                <a:gd name="connsiteX4-35" fmla="*/ 552450 w 728662"/>
                <a:gd name="connsiteY4-36" fmla="*/ 557594 h 731425"/>
                <a:gd name="connsiteX5-37" fmla="*/ 550068 w 728662"/>
                <a:gd name="connsiteY5-38" fmla="*/ 452819 h 731425"/>
                <a:gd name="connsiteX6-39" fmla="*/ 305181 w 728662"/>
                <a:gd name="connsiteY6-40" fmla="*/ 452819 h 731425"/>
                <a:gd name="connsiteX7-41" fmla="*/ 304800 w 728662"/>
                <a:gd name="connsiteY7-42" fmla="*/ 276606 h 731425"/>
                <a:gd name="connsiteX8-43" fmla="*/ 728662 w 728662"/>
                <a:gd name="connsiteY8-44" fmla="*/ 276606 h 731425"/>
                <a:gd name="connsiteX9-45" fmla="*/ 726281 w 728662"/>
                <a:gd name="connsiteY9-46" fmla="*/ 731425 h 731425"/>
                <a:gd name="connsiteX10-47" fmla="*/ 0 w 728662"/>
                <a:gd name="connsiteY10-48" fmla="*/ 729044 h 731425"/>
                <a:gd name="connsiteX11-49" fmla="*/ 2381 w 728662"/>
                <a:gd name="connsiteY11-50" fmla="*/ 381 h 731425"/>
                <a:gd name="connsiteX12-51" fmla="*/ 728281 w 728662"/>
                <a:gd name="connsiteY12-52" fmla="*/ 0 h 731425"/>
                <a:gd name="connsiteX0-53" fmla="*/ 728281 w 728662"/>
                <a:gd name="connsiteY0-54" fmla="*/ 0 h 731425"/>
                <a:gd name="connsiteX1-55" fmla="*/ 728662 w 728662"/>
                <a:gd name="connsiteY1-56" fmla="*/ 176594 h 731425"/>
                <a:gd name="connsiteX2-57" fmla="*/ 175976 w 728662"/>
                <a:gd name="connsiteY2-58" fmla="*/ 175594 h 731425"/>
                <a:gd name="connsiteX3-59" fmla="*/ 173831 w 728662"/>
                <a:gd name="connsiteY3-60" fmla="*/ 557594 h 731425"/>
                <a:gd name="connsiteX4-61" fmla="*/ 552450 w 728662"/>
                <a:gd name="connsiteY4-62" fmla="*/ 557594 h 731425"/>
                <a:gd name="connsiteX5-63" fmla="*/ 550068 w 728662"/>
                <a:gd name="connsiteY5-64" fmla="*/ 452819 h 731425"/>
                <a:gd name="connsiteX6-65" fmla="*/ 305181 w 728662"/>
                <a:gd name="connsiteY6-66" fmla="*/ 452819 h 731425"/>
                <a:gd name="connsiteX7-67" fmla="*/ 304800 w 728662"/>
                <a:gd name="connsiteY7-68" fmla="*/ 276606 h 731425"/>
                <a:gd name="connsiteX8-69" fmla="*/ 728662 w 728662"/>
                <a:gd name="connsiteY8-70" fmla="*/ 276606 h 731425"/>
                <a:gd name="connsiteX9-71" fmla="*/ 726281 w 728662"/>
                <a:gd name="connsiteY9-72" fmla="*/ 731425 h 731425"/>
                <a:gd name="connsiteX10-73" fmla="*/ 0 w 728662"/>
                <a:gd name="connsiteY10-74" fmla="*/ 729044 h 731425"/>
                <a:gd name="connsiteX11-75" fmla="*/ 2381 w 728662"/>
                <a:gd name="connsiteY11-76" fmla="*/ 381 h 731425"/>
                <a:gd name="connsiteX12-77" fmla="*/ 728281 w 728662"/>
                <a:gd name="connsiteY12-78" fmla="*/ 0 h 731425"/>
                <a:gd name="connsiteX0-79" fmla="*/ 728281 w 728662"/>
                <a:gd name="connsiteY0-80" fmla="*/ 0 h 731425"/>
                <a:gd name="connsiteX1-81" fmla="*/ 728662 w 728662"/>
                <a:gd name="connsiteY1-82" fmla="*/ 176594 h 731425"/>
                <a:gd name="connsiteX2-83" fmla="*/ 175976 w 728662"/>
                <a:gd name="connsiteY2-84" fmla="*/ 175594 h 731425"/>
                <a:gd name="connsiteX3-85" fmla="*/ 176831 w 728662"/>
                <a:gd name="connsiteY3-86" fmla="*/ 557594 h 731425"/>
                <a:gd name="connsiteX4-87" fmla="*/ 552450 w 728662"/>
                <a:gd name="connsiteY4-88" fmla="*/ 557594 h 731425"/>
                <a:gd name="connsiteX5-89" fmla="*/ 550068 w 728662"/>
                <a:gd name="connsiteY5-90" fmla="*/ 452819 h 731425"/>
                <a:gd name="connsiteX6-91" fmla="*/ 305181 w 728662"/>
                <a:gd name="connsiteY6-92" fmla="*/ 452819 h 731425"/>
                <a:gd name="connsiteX7-93" fmla="*/ 304800 w 728662"/>
                <a:gd name="connsiteY7-94" fmla="*/ 276606 h 731425"/>
                <a:gd name="connsiteX8-95" fmla="*/ 728662 w 728662"/>
                <a:gd name="connsiteY8-96" fmla="*/ 276606 h 731425"/>
                <a:gd name="connsiteX9-97" fmla="*/ 726281 w 728662"/>
                <a:gd name="connsiteY9-98" fmla="*/ 731425 h 731425"/>
                <a:gd name="connsiteX10-99" fmla="*/ 0 w 728662"/>
                <a:gd name="connsiteY10-100" fmla="*/ 729044 h 731425"/>
                <a:gd name="connsiteX11-101" fmla="*/ 2381 w 728662"/>
                <a:gd name="connsiteY11-102" fmla="*/ 381 h 731425"/>
                <a:gd name="connsiteX12-103" fmla="*/ 728281 w 728662"/>
                <a:gd name="connsiteY12-104" fmla="*/ 0 h 731425"/>
                <a:gd name="connsiteX0-105" fmla="*/ 728281 w 728662"/>
                <a:gd name="connsiteY0-106" fmla="*/ 0 h 731425"/>
                <a:gd name="connsiteX1-107" fmla="*/ 728662 w 728662"/>
                <a:gd name="connsiteY1-108" fmla="*/ 176594 h 731425"/>
                <a:gd name="connsiteX2-109" fmla="*/ 175976 w 728662"/>
                <a:gd name="connsiteY2-110" fmla="*/ 175594 h 731425"/>
                <a:gd name="connsiteX3-111" fmla="*/ 176831 w 728662"/>
                <a:gd name="connsiteY3-112" fmla="*/ 557594 h 731425"/>
                <a:gd name="connsiteX4-113" fmla="*/ 548450 w 728662"/>
                <a:gd name="connsiteY4-114" fmla="*/ 556594 h 731425"/>
                <a:gd name="connsiteX5-115" fmla="*/ 550068 w 728662"/>
                <a:gd name="connsiteY5-116" fmla="*/ 452819 h 731425"/>
                <a:gd name="connsiteX6-117" fmla="*/ 305181 w 728662"/>
                <a:gd name="connsiteY6-118" fmla="*/ 452819 h 731425"/>
                <a:gd name="connsiteX7-119" fmla="*/ 304800 w 728662"/>
                <a:gd name="connsiteY7-120" fmla="*/ 276606 h 731425"/>
                <a:gd name="connsiteX8-121" fmla="*/ 728662 w 728662"/>
                <a:gd name="connsiteY8-122" fmla="*/ 276606 h 731425"/>
                <a:gd name="connsiteX9-123" fmla="*/ 726281 w 728662"/>
                <a:gd name="connsiteY9-124" fmla="*/ 731425 h 731425"/>
                <a:gd name="connsiteX10-125" fmla="*/ 0 w 728662"/>
                <a:gd name="connsiteY10-126" fmla="*/ 729044 h 731425"/>
                <a:gd name="connsiteX11-127" fmla="*/ 2381 w 728662"/>
                <a:gd name="connsiteY11-128" fmla="*/ 381 h 731425"/>
                <a:gd name="connsiteX12-129" fmla="*/ 728281 w 728662"/>
                <a:gd name="connsiteY12-130" fmla="*/ 0 h 731425"/>
                <a:gd name="connsiteX0-131" fmla="*/ 728281 w 728662"/>
                <a:gd name="connsiteY0-132" fmla="*/ 0 h 731425"/>
                <a:gd name="connsiteX1-133" fmla="*/ 728662 w 728662"/>
                <a:gd name="connsiteY1-134" fmla="*/ 176594 h 731425"/>
                <a:gd name="connsiteX2-135" fmla="*/ 175976 w 728662"/>
                <a:gd name="connsiteY2-136" fmla="*/ 175594 h 731425"/>
                <a:gd name="connsiteX3-137" fmla="*/ 176831 w 728662"/>
                <a:gd name="connsiteY3-138" fmla="*/ 557594 h 731425"/>
                <a:gd name="connsiteX4-139" fmla="*/ 549450 w 728662"/>
                <a:gd name="connsiteY4-140" fmla="*/ 558594 h 731425"/>
                <a:gd name="connsiteX5-141" fmla="*/ 550068 w 728662"/>
                <a:gd name="connsiteY5-142" fmla="*/ 452819 h 731425"/>
                <a:gd name="connsiteX6-143" fmla="*/ 305181 w 728662"/>
                <a:gd name="connsiteY6-144" fmla="*/ 452819 h 731425"/>
                <a:gd name="connsiteX7-145" fmla="*/ 304800 w 728662"/>
                <a:gd name="connsiteY7-146" fmla="*/ 276606 h 731425"/>
                <a:gd name="connsiteX8-147" fmla="*/ 728662 w 728662"/>
                <a:gd name="connsiteY8-148" fmla="*/ 276606 h 731425"/>
                <a:gd name="connsiteX9-149" fmla="*/ 726281 w 728662"/>
                <a:gd name="connsiteY9-150" fmla="*/ 731425 h 731425"/>
                <a:gd name="connsiteX10-151" fmla="*/ 0 w 728662"/>
                <a:gd name="connsiteY10-152" fmla="*/ 729044 h 731425"/>
                <a:gd name="connsiteX11-153" fmla="*/ 2381 w 728662"/>
                <a:gd name="connsiteY11-154" fmla="*/ 381 h 731425"/>
                <a:gd name="connsiteX12-155" fmla="*/ 728281 w 728662"/>
                <a:gd name="connsiteY12-156" fmla="*/ 0 h 731425"/>
                <a:gd name="connsiteX0-157" fmla="*/ 728281 w 728662"/>
                <a:gd name="connsiteY0-158" fmla="*/ 0 h 731425"/>
                <a:gd name="connsiteX1-159" fmla="*/ 728662 w 728662"/>
                <a:gd name="connsiteY1-160" fmla="*/ 176594 h 731425"/>
                <a:gd name="connsiteX2-161" fmla="*/ 175976 w 728662"/>
                <a:gd name="connsiteY2-162" fmla="*/ 175594 h 731425"/>
                <a:gd name="connsiteX3-163" fmla="*/ 176831 w 728662"/>
                <a:gd name="connsiteY3-164" fmla="*/ 557594 h 731425"/>
                <a:gd name="connsiteX4-165" fmla="*/ 549450 w 728662"/>
                <a:gd name="connsiteY4-166" fmla="*/ 558594 h 731425"/>
                <a:gd name="connsiteX5-167" fmla="*/ 550068 w 728662"/>
                <a:gd name="connsiteY5-168" fmla="*/ 452819 h 731425"/>
                <a:gd name="connsiteX6-169" fmla="*/ 305181 w 728662"/>
                <a:gd name="connsiteY6-170" fmla="*/ 452819 h 731425"/>
                <a:gd name="connsiteX7-171" fmla="*/ 304800 w 728662"/>
                <a:gd name="connsiteY7-172" fmla="*/ 276606 h 731425"/>
                <a:gd name="connsiteX8-173" fmla="*/ 728662 w 728662"/>
                <a:gd name="connsiteY8-174" fmla="*/ 278606 h 731425"/>
                <a:gd name="connsiteX9-175" fmla="*/ 726281 w 728662"/>
                <a:gd name="connsiteY9-176" fmla="*/ 731425 h 731425"/>
                <a:gd name="connsiteX10-177" fmla="*/ 0 w 728662"/>
                <a:gd name="connsiteY10-178" fmla="*/ 729044 h 731425"/>
                <a:gd name="connsiteX11-179" fmla="*/ 2381 w 728662"/>
                <a:gd name="connsiteY11-180" fmla="*/ 381 h 731425"/>
                <a:gd name="connsiteX12-181" fmla="*/ 728281 w 728662"/>
                <a:gd name="connsiteY12-182" fmla="*/ 0 h 731425"/>
                <a:gd name="connsiteX0-183" fmla="*/ 728281 w 728662"/>
                <a:gd name="connsiteY0-184" fmla="*/ 0 h 731425"/>
                <a:gd name="connsiteX1-185" fmla="*/ 728662 w 728662"/>
                <a:gd name="connsiteY1-186" fmla="*/ 176594 h 731425"/>
                <a:gd name="connsiteX2-187" fmla="*/ 175976 w 728662"/>
                <a:gd name="connsiteY2-188" fmla="*/ 175594 h 731425"/>
                <a:gd name="connsiteX3-189" fmla="*/ 176831 w 728662"/>
                <a:gd name="connsiteY3-190" fmla="*/ 557594 h 731425"/>
                <a:gd name="connsiteX4-191" fmla="*/ 549450 w 728662"/>
                <a:gd name="connsiteY4-192" fmla="*/ 558594 h 731425"/>
                <a:gd name="connsiteX5-193" fmla="*/ 550068 w 728662"/>
                <a:gd name="connsiteY5-194" fmla="*/ 452819 h 731425"/>
                <a:gd name="connsiteX6-195" fmla="*/ 305181 w 728662"/>
                <a:gd name="connsiteY6-196" fmla="*/ 452819 h 731425"/>
                <a:gd name="connsiteX7-197" fmla="*/ 304800 w 728662"/>
                <a:gd name="connsiteY7-198" fmla="*/ 276606 h 731425"/>
                <a:gd name="connsiteX8-199" fmla="*/ 725662 w 728662"/>
                <a:gd name="connsiteY8-200" fmla="*/ 278606 h 731425"/>
                <a:gd name="connsiteX9-201" fmla="*/ 726281 w 728662"/>
                <a:gd name="connsiteY9-202" fmla="*/ 731425 h 731425"/>
                <a:gd name="connsiteX10-203" fmla="*/ 0 w 728662"/>
                <a:gd name="connsiteY10-204" fmla="*/ 729044 h 731425"/>
                <a:gd name="connsiteX11-205" fmla="*/ 2381 w 728662"/>
                <a:gd name="connsiteY11-206" fmla="*/ 381 h 731425"/>
                <a:gd name="connsiteX12-207" fmla="*/ 728281 w 728662"/>
                <a:gd name="connsiteY12-208" fmla="*/ 0 h 731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728662" h="731425">
                  <a:moveTo>
                    <a:pt x="728281" y="0"/>
                  </a:moveTo>
                  <a:cubicBezTo>
                    <a:pt x="729075" y="59531"/>
                    <a:pt x="727868" y="117063"/>
                    <a:pt x="728662" y="176594"/>
                  </a:cubicBezTo>
                  <a:lnTo>
                    <a:pt x="175976" y="175594"/>
                  </a:lnTo>
                  <a:lnTo>
                    <a:pt x="176831" y="557594"/>
                  </a:lnTo>
                  <a:lnTo>
                    <a:pt x="549450" y="558594"/>
                  </a:lnTo>
                  <a:cubicBezTo>
                    <a:pt x="549989" y="524002"/>
                    <a:pt x="549529" y="487411"/>
                    <a:pt x="550068" y="452819"/>
                  </a:cubicBezTo>
                  <a:lnTo>
                    <a:pt x="305181" y="452819"/>
                  </a:lnTo>
                  <a:cubicBezTo>
                    <a:pt x="304387" y="394081"/>
                    <a:pt x="305594" y="335344"/>
                    <a:pt x="304800" y="276606"/>
                  </a:cubicBezTo>
                  <a:lnTo>
                    <a:pt x="725662" y="278606"/>
                  </a:lnTo>
                  <a:cubicBezTo>
                    <a:pt x="724868" y="430212"/>
                    <a:pt x="727075" y="579819"/>
                    <a:pt x="726281" y="731425"/>
                  </a:cubicBezTo>
                  <a:lnTo>
                    <a:pt x="0" y="729044"/>
                  </a:lnTo>
                  <a:cubicBezTo>
                    <a:pt x="794" y="486156"/>
                    <a:pt x="1587" y="243269"/>
                    <a:pt x="2381" y="381"/>
                  </a:cubicBezTo>
                  <a:lnTo>
                    <a:pt x="728281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26820" y="1040418"/>
              <a:ext cx="501719" cy="731425"/>
              <a:chOff x="5026820" y="1040418"/>
              <a:chExt cx="501719" cy="731425"/>
            </a:xfrm>
            <a:grpFill/>
          </p:grpSpPr>
          <p:sp>
            <p:nvSpPr>
              <p:cNvPr id="15" name="任意多边形 11"/>
              <p:cNvSpPr/>
              <p:nvPr/>
            </p:nvSpPr>
            <p:spPr>
              <a:xfrm>
                <a:off x="5026820" y="1040418"/>
                <a:ext cx="501719" cy="731425"/>
              </a:xfrm>
              <a:custGeom>
                <a:avLst/>
                <a:gdLst>
                  <a:gd name="connsiteX0" fmla="*/ 502444 w 504825"/>
                  <a:gd name="connsiteY0" fmla="*/ 0 h 735806"/>
                  <a:gd name="connsiteX1" fmla="*/ 502444 w 504825"/>
                  <a:gd name="connsiteY1" fmla="*/ 183356 h 735806"/>
                  <a:gd name="connsiteX2" fmla="*/ 171450 w 504825"/>
                  <a:gd name="connsiteY2" fmla="*/ 176213 h 735806"/>
                  <a:gd name="connsiteX3" fmla="*/ 166687 w 504825"/>
                  <a:gd name="connsiteY3" fmla="*/ 561975 h 735806"/>
                  <a:gd name="connsiteX4" fmla="*/ 504825 w 504825"/>
                  <a:gd name="connsiteY4" fmla="*/ 554831 h 735806"/>
                  <a:gd name="connsiteX5" fmla="*/ 502444 w 504825"/>
                  <a:gd name="connsiteY5" fmla="*/ 733425 h 735806"/>
                  <a:gd name="connsiteX6" fmla="*/ 0 w 504825"/>
                  <a:gd name="connsiteY6" fmla="*/ 735806 h 735806"/>
                  <a:gd name="connsiteX7" fmla="*/ 7144 w 504825"/>
                  <a:gd name="connsiteY7" fmla="*/ 2381 h 735806"/>
                  <a:gd name="connsiteX8" fmla="*/ 502444 w 504825"/>
                  <a:gd name="connsiteY8" fmla="*/ 0 h 735806"/>
                  <a:gd name="connsiteX0-1" fmla="*/ 546404 w 548785"/>
                  <a:gd name="connsiteY0-2" fmla="*/ 0 h 735806"/>
                  <a:gd name="connsiteX1-3" fmla="*/ 546404 w 548785"/>
                  <a:gd name="connsiteY1-4" fmla="*/ 183356 h 735806"/>
                  <a:gd name="connsiteX2-5" fmla="*/ 215410 w 548785"/>
                  <a:gd name="connsiteY2-6" fmla="*/ 176213 h 735806"/>
                  <a:gd name="connsiteX3-7" fmla="*/ 210647 w 548785"/>
                  <a:gd name="connsiteY3-8" fmla="*/ 561975 h 735806"/>
                  <a:gd name="connsiteX4-9" fmla="*/ 548785 w 548785"/>
                  <a:gd name="connsiteY4-10" fmla="*/ 554831 h 735806"/>
                  <a:gd name="connsiteX5-11" fmla="*/ 546404 w 548785"/>
                  <a:gd name="connsiteY5-12" fmla="*/ 733425 h 735806"/>
                  <a:gd name="connsiteX6-13" fmla="*/ 43960 w 548785"/>
                  <a:gd name="connsiteY6-14" fmla="*/ 735806 h 735806"/>
                  <a:gd name="connsiteX7-15" fmla="*/ 51104 w 548785"/>
                  <a:gd name="connsiteY7-16" fmla="*/ 2381 h 735806"/>
                  <a:gd name="connsiteX8-17" fmla="*/ 546404 w 548785"/>
                  <a:gd name="connsiteY8-18" fmla="*/ 0 h 735806"/>
                  <a:gd name="connsiteX0-19" fmla="*/ 570487 w 572868"/>
                  <a:gd name="connsiteY0-20" fmla="*/ 0 h 735806"/>
                  <a:gd name="connsiteX1-21" fmla="*/ 570487 w 572868"/>
                  <a:gd name="connsiteY1-22" fmla="*/ 183356 h 735806"/>
                  <a:gd name="connsiteX2-23" fmla="*/ 239493 w 572868"/>
                  <a:gd name="connsiteY2-24" fmla="*/ 176213 h 735806"/>
                  <a:gd name="connsiteX3-25" fmla="*/ 234730 w 572868"/>
                  <a:gd name="connsiteY3-26" fmla="*/ 561975 h 735806"/>
                  <a:gd name="connsiteX4-27" fmla="*/ 572868 w 572868"/>
                  <a:gd name="connsiteY4-28" fmla="*/ 554831 h 735806"/>
                  <a:gd name="connsiteX5-29" fmla="*/ 570487 w 572868"/>
                  <a:gd name="connsiteY5-30" fmla="*/ 733425 h 735806"/>
                  <a:gd name="connsiteX6-31" fmla="*/ 68043 w 572868"/>
                  <a:gd name="connsiteY6-32" fmla="*/ 735806 h 735806"/>
                  <a:gd name="connsiteX7-33" fmla="*/ 75187 w 572868"/>
                  <a:gd name="connsiteY7-34" fmla="*/ 2381 h 735806"/>
                  <a:gd name="connsiteX8-35" fmla="*/ 570487 w 572868"/>
                  <a:gd name="connsiteY8-36" fmla="*/ 0 h 735806"/>
                  <a:gd name="connsiteX0-37" fmla="*/ 570487 w 572868"/>
                  <a:gd name="connsiteY0-38" fmla="*/ 0 h 735806"/>
                  <a:gd name="connsiteX1-39" fmla="*/ 570487 w 572868"/>
                  <a:gd name="connsiteY1-40" fmla="*/ 183356 h 735806"/>
                  <a:gd name="connsiteX2-41" fmla="*/ 239493 w 572868"/>
                  <a:gd name="connsiteY2-42" fmla="*/ 176213 h 735806"/>
                  <a:gd name="connsiteX3-43" fmla="*/ 234730 w 572868"/>
                  <a:gd name="connsiteY3-44" fmla="*/ 561975 h 735806"/>
                  <a:gd name="connsiteX4-45" fmla="*/ 572868 w 572868"/>
                  <a:gd name="connsiteY4-46" fmla="*/ 554831 h 735806"/>
                  <a:gd name="connsiteX5-47" fmla="*/ 570487 w 572868"/>
                  <a:gd name="connsiteY5-48" fmla="*/ 733425 h 735806"/>
                  <a:gd name="connsiteX6-49" fmla="*/ 68043 w 572868"/>
                  <a:gd name="connsiteY6-50" fmla="*/ 735806 h 735806"/>
                  <a:gd name="connsiteX7-51" fmla="*/ 75187 w 572868"/>
                  <a:gd name="connsiteY7-52" fmla="*/ 2381 h 735806"/>
                  <a:gd name="connsiteX8-53" fmla="*/ 570487 w 572868"/>
                  <a:gd name="connsiteY8-54" fmla="*/ 0 h 735806"/>
                  <a:gd name="connsiteX0-55" fmla="*/ 570487 w 572868"/>
                  <a:gd name="connsiteY0-56" fmla="*/ 0 h 735806"/>
                  <a:gd name="connsiteX1-57" fmla="*/ 570487 w 572868"/>
                  <a:gd name="connsiteY1-58" fmla="*/ 183356 h 735806"/>
                  <a:gd name="connsiteX2-59" fmla="*/ 239493 w 572868"/>
                  <a:gd name="connsiteY2-60" fmla="*/ 176213 h 735806"/>
                  <a:gd name="connsiteX3-61" fmla="*/ 234730 w 572868"/>
                  <a:gd name="connsiteY3-62" fmla="*/ 561975 h 735806"/>
                  <a:gd name="connsiteX4-63" fmla="*/ 572868 w 572868"/>
                  <a:gd name="connsiteY4-64" fmla="*/ 554831 h 735806"/>
                  <a:gd name="connsiteX5-65" fmla="*/ 570487 w 572868"/>
                  <a:gd name="connsiteY5-66" fmla="*/ 733425 h 735806"/>
                  <a:gd name="connsiteX6-67" fmla="*/ 68043 w 572868"/>
                  <a:gd name="connsiteY6-68" fmla="*/ 735806 h 735806"/>
                  <a:gd name="connsiteX7-69" fmla="*/ 75187 w 572868"/>
                  <a:gd name="connsiteY7-70" fmla="*/ 2381 h 735806"/>
                  <a:gd name="connsiteX8-71" fmla="*/ 570487 w 572868"/>
                  <a:gd name="connsiteY8-72" fmla="*/ 0 h 735806"/>
                  <a:gd name="connsiteX0-73" fmla="*/ 570487 w 572868"/>
                  <a:gd name="connsiteY0-74" fmla="*/ 0 h 735806"/>
                  <a:gd name="connsiteX1-75" fmla="*/ 572868 w 572868"/>
                  <a:gd name="connsiteY1-76" fmla="*/ 176212 h 735806"/>
                  <a:gd name="connsiteX2-77" fmla="*/ 239493 w 572868"/>
                  <a:gd name="connsiteY2-78" fmla="*/ 176213 h 735806"/>
                  <a:gd name="connsiteX3-79" fmla="*/ 234730 w 572868"/>
                  <a:gd name="connsiteY3-80" fmla="*/ 561975 h 735806"/>
                  <a:gd name="connsiteX4-81" fmla="*/ 572868 w 572868"/>
                  <a:gd name="connsiteY4-82" fmla="*/ 554831 h 735806"/>
                  <a:gd name="connsiteX5-83" fmla="*/ 570487 w 572868"/>
                  <a:gd name="connsiteY5-84" fmla="*/ 733425 h 735806"/>
                  <a:gd name="connsiteX6-85" fmla="*/ 68043 w 572868"/>
                  <a:gd name="connsiteY6-86" fmla="*/ 735806 h 735806"/>
                  <a:gd name="connsiteX7-87" fmla="*/ 75187 w 572868"/>
                  <a:gd name="connsiteY7-88" fmla="*/ 2381 h 735806"/>
                  <a:gd name="connsiteX8-89" fmla="*/ 570487 w 572868"/>
                  <a:gd name="connsiteY8-90" fmla="*/ 0 h 735806"/>
                  <a:gd name="connsiteX0-91" fmla="*/ 570487 w 572868"/>
                  <a:gd name="connsiteY0-92" fmla="*/ 0 h 735806"/>
                  <a:gd name="connsiteX1-93" fmla="*/ 572868 w 572868"/>
                  <a:gd name="connsiteY1-94" fmla="*/ 176212 h 735806"/>
                  <a:gd name="connsiteX2-95" fmla="*/ 239493 w 572868"/>
                  <a:gd name="connsiteY2-96" fmla="*/ 176213 h 735806"/>
                  <a:gd name="connsiteX3-97" fmla="*/ 234730 w 572868"/>
                  <a:gd name="connsiteY3-98" fmla="*/ 561975 h 735806"/>
                  <a:gd name="connsiteX4-99" fmla="*/ 570487 w 572868"/>
                  <a:gd name="connsiteY4-100" fmla="*/ 561975 h 735806"/>
                  <a:gd name="connsiteX5-101" fmla="*/ 570487 w 572868"/>
                  <a:gd name="connsiteY5-102" fmla="*/ 733425 h 735806"/>
                  <a:gd name="connsiteX6-103" fmla="*/ 68043 w 572868"/>
                  <a:gd name="connsiteY6-104" fmla="*/ 735806 h 735806"/>
                  <a:gd name="connsiteX7-105" fmla="*/ 75187 w 572868"/>
                  <a:gd name="connsiteY7-106" fmla="*/ 2381 h 735806"/>
                  <a:gd name="connsiteX8-107" fmla="*/ 570487 w 572868"/>
                  <a:gd name="connsiteY8-108" fmla="*/ 0 h 735806"/>
                  <a:gd name="connsiteX0-109" fmla="*/ 570487 w 572868"/>
                  <a:gd name="connsiteY0-110" fmla="*/ 0 h 735806"/>
                  <a:gd name="connsiteX1-111" fmla="*/ 572868 w 572868"/>
                  <a:gd name="connsiteY1-112" fmla="*/ 176212 h 735806"/>
                  <a:gd name="connsiteX2-113" fmla="*/ 239493 w 572868"/>
                  <a:gd name="connsiteY2-114" fmla="*/ 176213 h 735806"/>
                  <a:gd name="connsiteX3-115" fmla="*/ 234730 w 572868"/>
                  <a:gd name="connsiteY3-116" fmla="*/ 561975 h 735806"/>
                  <a:gd name="connsiteX4-117" fmla="*/ 570487 w 572868"/>
                  <a:gd name="connsiteY4-118" fmla="*/ 561975 h 735806"/>
                  <a:gd name="connsiteX5-119" fmla="*/ 570487 w 572868"/>
                  <a:gd name="connsiteY5-120" fmla="*/ 731043 h 735806"/>
                  <a:gd name="connsiteX6-121" fmla="*/ 68043 w 572868"/>
                  <a:gd name="connsiteY6-122" fmla="*/ 735806 h 735806"/>
                  <a:gd name="connsiteX7-123" fmla="*/ 75187 w 572868"/>
                  <a:gd name="connsiteY7-124" fmla="*/ 2381 h 735806"/>
                  <a:gd name="connsiteX8-125" fmla="*/ 570487 w 572868"/>
                  <a:gd name="connsiteY8-126" fmla="*/ 0 h 735806"/>
                  <a:gd name="connsiteX0-127" fmla="*/ 570487 w 572868"/>
                  <a:gd name="connsiteY0-128" fmla="*/ 0 h 735806"/>
                  <a:gd name="connsiteX1-129" fmla="*/ 572868 w 572868"/>
                  <a:gd name="connsiteY1-130" fmla="*/ 176212 h 735806"/>
                  <a:gd name="connsiteX2-131" fmla="*/ 239493 w 572868"/>
                  <a:gd name="connsiteY2-132" fmla="*/ 176213 h 735806"/>
                  <a:gd name="connsiteX3-133" fmla="*/ 234730 w 572868"/>
                  <a:gd name="connsiteY3-134" fmla="*/ 561975 h 735806"/>
                  <a:gd name="connsiteX4-135" fmla="*/ 570487 w 572868"/>
                  <a:gd name="connsiteY4-136" fmla="*/ 561975 h 735806"/>
                  <a:gd name="connsiteX5-137" fmla="*/ 570487 w 572868"/>
                  <a:gd name="connsiteY5-138" fmla="*/ 731043 h 735806"/>
                  <a:gd name="connsiteX6-139" fmla="*/ 68043 w 572868"/>
                  <a:gd name="connsiteY6-140" fmla="*/ 735806 h 735806"/>
                  <a:gd name="connsiteX7-141" fmla="*/ 75187 w 572868"/>
                  <a:gd name="connsiteY7-142" fmla="*/ 2381 h 735806"/>
                  <a:gd name="connsiteX8-143" fmla="*/ 570487 w 572868"/>
                  <a:gd name="connsiteY8-144" fmla="*/ 0 h 735806"/>
                  <a:gd name="connsiteX0-145" fmla="*/ 502444 w 504825"/>
                  <a:gd name="connsiteY0-146" fmla="*/ 0 h 735806"/>
                  <a:gd name="connsiteX1-147" fmla="*/ 504825 w 504825"/>
                  <a:gd name="connsiteY1-148" fmla="*/ 176212 h 735806"/>
                  <a:gd name="connsiteX2-149" fmla="*/ 171450 w 504825"/>
                  <a:gd name="connsiteY2-150" fmla="*/ 176213 h 735806"/>
                  <a:gd name="connsiteX3-151" fmla="*/ 166687 w 504825"/>
                  <a:gd name="connsiteY3-152" fmla="*/ 561975 h 735806"/>
                  <a:gd name="connsiteX4-153" fmla="*/ 502444 w 504825"/>
                  <a:gd name="connsiteY4-154" fmla="*/ 561975 h 735806"/>
                  <a:gd name="connsiteX5-155" fmla="*/ 502444 w 504825"/>
                  <a:gd name="connsiteY5-156" fmla="*/ 731043 h 735806"/>
                  <a:gd name="connsiteX6-157" fmla="*/ 0 w 504825"/>
                  <a:gd name="connsiteY6-158" fmla="*/ 735806 h 735806"/>
                  <a:gd name="connsiteX7-159" fmla="*/ 7144 w 504825"/>
                  <a:gd name="connsiteY7-160" fmla="*/ 2381 h 735806"/>
                  <a:gd name="connsiteX8-161" fmla="*/ 502444 w 504825"/>
                  <a:gd name="connsiteY8-162" fmla="*/ 0 h 735806"/>
                  <a:gd name="connsiteX0-163" fmla="*/ 540544 w 540556"/>
                  <a:gd name="connsiteY0-164" fmla="*/ 0 h 733425"/>
                  <a:gd name="connsiteX1-165" fmla="*/ 504825 w 540556"/>
                  <a:gd name="connsiteY1-166" fmla="*/ 173831 h 733425"/>
                  <a:gd name="connsiteX2-167" fmla="*/ 171450 w 540556"/>
                  <a:gd name="connsiteY2-168" fmla="*/ 173832 h 733425"/>
                  <a:gd name="connsiteX3-169" fmla="*/ 166687 w 540556"/>
                  <a:gd name="connsiteY3-170" fmla="*/ 559594 h 733425"/>
                  <a:gd name="connsiteX4-171" fmla="*/ 502444 w 540556"/>
                  <a:gd name="connsiteY4-172" fmla="*/ 559594 h 733425"/>
                  <a:gd name="connsiteX5-173" fmla="*/ 502444 w 540556"/>
                  <a:gd name="connsiteY5-174" fmla="*/ 728662 h 733425"/>
                  <a:gd name="connsiteX6-175" fmla="*/ 0 w 540556"/>
                  <a:gd name="connsiteY6-176" fmla="*/ 733425 h 733425"/>
                  <a:gd name="connsiteX7-177" fmla="*/ 7144 w 540556"/>
                  <a:gd name="connsiteY7-178" fmla="*/ 0 h 733425"/>
                  <a:gd name="connsiteX8-179" fmla="*/ 540544 w 540556"/>
                  <a:gd name="connsiteY8-180" fmla="*/ 0 h 733425"/>
                  <a:gd name="connsiteX0-181" fmla="*/ 540544 w 581025"/>
                  <a:gd name="connsiteY0-182" fmla="*/ 0 h 733425"/>
                  <a:gd name="connsiteX1-183" fmla="*/ 581025 w 581025"/>
                  <a:gd name="connsiteY1-184" fmla="*/ 173831 h 733425"/>
                  <a:gd name="connsiteX2-185" fmla="*/ 171450 w 581025"/>
                  <a:gd name="connsiteY2-186" fmla="*/ 173832 h 733425"/>
                  <a:gd name="connsiteX3-187" fmla="*/ 166687 w 581025"/>
                  <a:gd name="connsiteY3-188" fmla="*/ 559594 h 733425"/>
                  <a:gd name="connsiteX4-189" fmla="*/ 502444 w 581025"/>
                  <a:gd name="connsiteY4-190" fmla="*/ 559594 h 733425"/>
                  <a:gd name="connsiteX5-191" fmla="*/ 502444 w 581025"/>
                  <a:gd name="connsiteY5-192" fmla="*/ 728662 h 733425"/>
                  <a:gd name="connsiteX6-193" fmla="*/ 0 w 581025"/>
                  <a:gd name="connsiteY6-194" fmla="*/ 733425 h 733425"/>
                  <a:gd name="connsiteX7-195" fmla="*/ 7144 w 581025"/>
                  <a:gd name="connsiteY7-196" fmla="*/ 0 h 733425"/>
                  <a:gd name="connsiteX8-197" fmla="*/ 540544 w 581025"/>
                  <a:gd name="connsiteY8-198" fmla="*/ 0 h 733425"/>
                  <a:gd name="connsiteX0-199" fmla="*/ 540544 w 581025"/>
                  <a:gd name="connsiteY0-200" fmla="*/ 0 h 733425"/>
                  <a:gd name="connsiteX1-201" fmla="*/ 581025 w 581025"/>
                  <a:gd name="connsiteY1-202" fmla="*/ 173831 h 733425"/>
                  <a:gd name="connsiteX2-203" fmla="*/ 171450 w 581025"/>
                  <a:gd name="connsiteY2-204" fmla="*/ 173832 h 733425"/>
                  <a:gd name="connsiteX3-205" fmla="*/ 166687 w 581025"/>
                  <a:gd name="connsiteY3-206" fmla="*/ 559594 h 733425"/>
                  <a:gd name="connsiteX4-207" fmla="*/ 502444 w 581025"/>
                  <a:gd name="connsiteY4-208" fmla="*/ 559594 h 733425"/>
                  <a:gd name="connsiteX5-209" fmla="*/ 502444 w 581025"/>
                  <a:gd name="connsiteY5-210" fmla="*/ 728662 h 733425"/>
                  <a:gd name="connsiteX6-211" fmla="*/ 0 w 581025"/>
                  <a:gd name="connsiteY6-212" fmla="*/ 733425 h 733425"/>
                  <a:gd name="connsiteX7-213" fmla="*/ 7144 w 581025"/>
                  <a:gd name="connsiteY7-214" fmla="*/ 0 h 733425"/>
                  <a:gd name="connsiteX8-215" fmla="*/ 540544 w 581025"/>
                  <a:gd name="connsiteY8-216" fmla="*/ 0 h 733425"/>
                  <a:gd name="connsiteX0-217" fmla="*/ 540544 w 588169"/>
                  <a:gd name="connsiteY0-218" fmla="*/ 0 h 733425"/>
                  <a:gd name="connsiteX1-219" fmla="*/ 581025 w 588169"/>
                  <a:gd name="connsiteY1-220" fmla="*/ 173831 h 733425"/>
                  <a:gd name="connsiteX2-221" fmla="*/ 171450 w 588169"/>
                  <a:gd name="connsiteY2-222" fmla="*/ 173832 h 733425"/>
                  <a:gd name="connsiteX3-223" fmla="*/ 166687 w 588169"/>
                  <a:gd name="connsiteY3-224" fmla="*/ 559594 h 733425"/>
                  <a:gd name="connsiteX4-225" fmla="*/ 588169 w 588169"/>
                  <a:gd name="connsiteY4-226" fmla="*/ 559594 h 733425"/>
                  <a:gd name="connsiteX5-227" fmla="*/ 502444 w 588169"/>
                  <a:gd name="connsiteY5-228" fmla="*/ 728662 h 733425"/>
                  <a:gd name="connsiteX6-229" fmla="*/ 0 w 588169"/>
                  <a:gd name="connsiteY6-230" fmla="*/ 733425 h 733425"/>
                  <a:gd name="connsiteX7-231" fmla="*/ 7144 w 588169"/>
                  <a:gd name="connsiteY7-232" fmla="*/ 0 h 733425"/>
                  <a:gd name="connsiteX8-233" fmla="*/ 540544 w 588169"/>
                  <a:gd name="connsiteY8-234" fmla="*/ 0 h 733425"/>
                  <a:gd name="connsiteX0-235" fmla="*/ 540544 w 588169"/>
                  <a:gd name="connsiteY0-236" fmla="*/ 0 h 733425"/>
                  <a:gd name="connsiteX1-237" fmla="*/ 581025 w 588169"/>
                  <a:gd name="connsiteY1-238" fmla="*/ 173831 h 733425"/>
                  <a:gd name="connsiteX2-239" fmla="*/ 171450 w 588169"/>
                  <a:gd name="connsiteY2-240" fmla="*/ 173832 h 733425"/>
                  <a:gd name="connsiteX3-241" fmla="*/ 166687 w 588169"/>
                  <a:gd name="connsiteY3-242" fmla="*/ 559594 h 733425"/>
                  <a:gd name="connsiteX4-243" fmla="*/ 588169 w 588169"/>
                  <a:gd name="connsiteY4-244" fmla="*/ 559594 h 733425"/>
                  <a:gd name="connsiteX5-245" fmla="*/ 538162 w 588169"/>
                  <a:gd name="connsiteY5-246" fmla="*/ 733425 h 733425"/>
                  <a:gd name="connsiteX6-247" fmla="*/ 0 w 588169"/>
                  <a:gd name="connsiteY6-248" fmla="*/ 733425 h 733425"/>
                  <a:gd name="connsiteX7-249" fmla="*/ 7144 w 588169"/>
                  <a:gd name="connsiteY7-250" fmla="*/ 0 h 733425"/>
                  <a:gd name="connsiteX8-251" fmla="*/ 540544 w 588169"/>
                  <a:gd name="connsiteY8-252" fmla="*/ 0 h 733425"/>
                  <a:gd name="connsiteX0-253" fmla="*/ 540544 w 588169"/>
                  <a:gd name="connsiteY0-254" fmla="*/ 0 h 733425"/>
                  <a:gd name="connsiteX1-255" fmla="*/ 581025 w 588169"/>
                  <a:gd name="connsiteY1-256" fmla="*/ 173831 h 733425"/>
                  <a:gd name="connsiteX2-257" fmla="*/ 171450 w 588169"/>
                  <a:gd name="connsiteY2-258" fmla="*/ 173832 h 733425"/>
                  <a:gd name="connsiteX3-259" fmla="*/ 166687 w 588169"/>
                  <a:gd name="connsiteY3-260" fmla="*/ 559594 h 733425"/>
                  <a:gd name="connsiteX4-261" fmla="*/ 588169 w 588169"/>
                  <a:gd name="connsiteY4-262" fmla="*/ 559594 h 733425"/>
                  <a:gd name="connsiteX5-263" fmla="*/ 538162 w 588169"/>
                  <a:gd name="connsiteY5-264" fmla="*/ 733425 h 733425"/>
                  <a:gd name="connsiteX6-265" fmla="*/ 0 w 588169"/>
                  <a:gd name="connsiteY6-266" fmla="*/ 733425 h 733425"/>
                  <a:gd name="connsiteX7-267" fmla="*/ 7144 w 588169"/>
                  <a:gd name="connsiteY7-268" fmla="*/ 0 h 733425"/>
                  <a:gd name="connsiteX8-269" fmla="*/ 540544 w 588169"/>
                  <a:gd name="connsiteY8-270" fmla="*/ 0 h 733425"/>
                  <a:gd name="connsiteX0-271" fmla="*/ 540544 w 588169"/>
                  <a:gd name="connsiteY0-272" fmla="*/ 0 h 733425"/>
                  <a:gd name="connsiteX1-273" fmla="*/ 581025 w 588169"/>
                  <a:gd name="connsiteY1-274" fmla="*/ 173831 h 733425"/>
                  <a:gd name="connsiteX2-275" fmla="*/ 171450 w 588169"/>
                  <a:gd name="connsiteY2-276" fmla="*/ 173832 h 733425"/>
                  <a:gd name="connsiteX3-277" fmla="*/ 166687 w 588169"/>
                  <a:gd name="connsiteY3-278" fmla="*/ 559594 h 733425"/>
                  <a:gd name="connsiteX4-279" fmla="*/ 588169 w 588169"/>
                  <a:gd name="connsiteY4-280" fmla="*/ 559594 h 733425"/>
                  <a:gd name="connsiteX5-281" fmla="*/ 538162 w 588169"/>
                  <a:gd name="connsiteY5-282" fmla="*/ 733425 h 733425"/>
                  <a:gd name="connsiteX6-283" fmla="*/ 0 w 588169"/>
                  <a:gd name="connsiteY6-284" fmla="*/ 733425 h 733425"/>
                  <a:gd name="connsiteX7-285" fmla="*/ 7144 w 588169"/>
                  <a:gd name="connsiteY7-286" fmla="*/ 0 h 733425"/>
                  <a:gd name="connsiteX8-287" fmla="*/ 540544 w 588169"/>
                  <a:gd name="connsiteY8-288" fmla="*/ 0 h 733425"/>
                  <a:gd name="connsiteX0-289" fmla="*/ 540544 w 588169"/>
                  <a:gd name="connsiteY0-290" fmla="*/ 0 h 733425"/>
                  <a:gd name="connsiteX1-291" fmla="*/ 581025 w 588169"/>
                  <a:gd name="connsiteY1-292" fmla="*/ 173831 h 733425"/>
                  <a:gd name="connsiteX2-293" fmla="*/ 171450 w 588169"/>
                  <a:gd name="connsiteY2-294" fmla="*/ 173832 h 733425"/>
                  <a:gd name="connsiteX3-295" fmla="*/ 166687 w 588169"/>
                  <a:gd name="connsiteY3-296" fmla="*/ 559594 h 733425"/>
                  <a:gd name="connsiteX4-297" fmla="*/ 588169 w 588169"/>
                  <a:gd name="connsiteY4-298" fmla="*/ 559594 h 733425"/>
                  <a:gd name="connsiteX5-299" fmla="*/ 498509 w 588169"/>
                  <a:gd name="connsiteY5-300" fmla="*/ 733425 h 733425"/>
                  <a:gd name="connsiteX6-301" fmla="*/ 0 w 588169"/>
                  <a:gd name="connsiteY6-302" fmla="*/ 733425 h 733425"/>
                  <a:gd name="connsiteX7-303" fmla="*/ 7144 w 588169"/>
                  <a:gd name="connsiteY7-304" fmla="*/ 0 h 733425"/>
                  <a:gd name="connsiteX8-305" fmla="*/ 540544 w 588169"/>
                  <a:gd name="connsiteY8-306" fmla="*/ 0 h 733425"/>
                  <a:gd name="connsiteX0-307" fmla="*/ 540544 w 581025"/>
                  <a:gd name="connsiteY0-308" fmla="*/ 0 h 733425"/>
                  <a:gd name="connsiteX1-309" fmla="*/ 581025 w 581025"/>
                  <a:gd name="connsiteY1-310" fmla="*/ 173831 h 733425"/>
                  <a:gd name="connsiteX2-311" fmla="*/ 171450 w 581025"/>
                  <a:gd name="connsiteY2-312" fmla="*/ 173832 h 733425"/>
                  <a:gd name="connsiteX3-313" fmla="*/ 166687 w 581025"/>
                  <a:gd name="connsiteY3-314" fmla="*/ 559594 h 733425"/>
                  <a:gd name="connsiteX4-315" fmla="*/ 501428 w 581025"/>
                  <a:gd name="connsiteY4-316" fmla="*/ 559594 h 733425"/>
                  <a:gd name="connsiteX5-317" fmla="*/ 498509 w 581025"/>
                  <a:gd name="connsiteY5-318" fmla="*/ 733425 h 733425"/>
                  <a:gd name="connsiteX6-319" fmla="*/ 0 w 581025"/>
                  <a:gd name="connsiteY6-320" fmla="*/ 733425 h 733425"/>
                  <a:gd name="connsiteX7-321" fmla="*/ 7144 w 581025"/>
                  <a:gd name="connsiteY7-322" fmla="*/ 0 h 733425"/>
                  <a:gd name="connsiteX8-323" fmla="*/ 540544 w 581025"/>
                  <a:gd name="connsiteY8-324" fmla="*/ 0 h 733425"/>
                  <a:gd name="connsiteX0-325" fmla="*/ 540544 w 581025"/>
                  <a:gd name="connsiteY0-326" fmla="*/ 0 h 733425"/>
                  <a:gd name="connsiteX1-327" fmla="*/ 581025 w 581025"/>
                  <a:gd name="connsiteY1-328" fmla="*/ 173831 h 733425"/>
                  <a:gd name="connsiteX2-329" fmla="*/ 171450 w 581025"/>
                  <a:gd name="connsiteY2-330" fmla="*/ 173832 h 733425"/>
                  <a:gd name="connsiteX3-331" fmla="*/ 166687 w 581025"/>
                  <a:gd name="connsiteY3-332" fmla="*/ 559594 h 733425"/>
                  <a:gd name="connsiteX4-333" fmla="*/ 501428 w 581025"/>
                  <a:gd name="connsiteY4-334" fmla="*/ 559594 h 733425"/>
                  <a:gd name="connsiteX5-335" fmla="*/ 498509 w 581025"/>
                  <a:gd name="connsiteY5-336" fmla="*/ 733425 h 733425"/>
                  <a:gd name="connsiteX6-337" fmla="*/ 0 w 581025"/>
                  <a:gd name="connsiteY6-338" fmla="*/ 733425 h 733425"/>
                  <a:gd name="connsiteX7-339" fmla="*/ 7144 w 581025"/>
                  <a:gd name="connsiteY7-340" fmla="*/ 0 h 733425"/>
                  <a:gd name="connsiteX8-341" fmla="*/ 540544 w 581025"/>
                  <a:gd name="connsiteY8-342" fmla="*/ 0 h 733425"/>
                  <a:gd name="connsiteX0-343" fmla="*/ 540544 w 544599"/>
                  <a:gd name="connsiteY0-344" fmla="*/ 0 h 733425"/>
                  <a:gd name="connsiteX1-345" fmla="*/ 501719 w 544599"/>
                  <a:gd name="connsiteY1-346" fmla="*/ 176309 h 733425"/>
                  <a:gd name="connsiteX2-347" fmla="*/ 171450 w 544599"/>
                  <a:gd name="connsiteY2-348" fmla="*/ 173832 h 733425"/>
                  <a:gd name="connsiteX3-349" fmla="*/ 166687 w 544599"/>
                  <a:gd name="connsiteY3-350" fmla="*/ 559594 h 733425"/>
                  <a:gd name="connsiteX4-351" fmla="*/ 501428 w 544599"/>
                  <a:gd name="connsiteY4-352" fmla="*/ 559594 h 733425"/>
                  <a:gd name="connsiteX5-353" fmla="*/ 498509 w 544599"/>
                  <a:gd name="connsiteY5-354" fmla="*/ 733425 h 733425"/>
                  <a:gd name="connsiteX6-355" fmla="*/ 0 w 544599"/>
                  <a:gd name="connsiteY6-356" fmla="*/ 733425 h 733425"/>
                  <a:gd name="connsiteX7-357" fmla="*/ 7144 w 544599"/>
                  <a:gd name="connsiteY7-358" fmla="*/ 0 h 733425"/>
                  <a:gd name="connsiteX8-359" fmla="*/ 540544 w 544599"/>
                  <a:gd name="connsiteY8-360" fmla="*/ 0 h 733425"/>
                  <a:gd name="connsiteX0-361" fmla="*/ 505847 w 513568"/>
                  <a:gd name="connsiteY0-362" fmla="*/ 2479 h 733425"/>
                  <a:gd name="connsiteX1-363" fmla="*/ 501719 w 513568"/>
                  <a:gd name="connsiteY1-364" fmla="*/ 176309 h 733425"/>
                  <a:gd name="connsiteX2-365" fmla="*/ 171450 w 513568"/>
                  <a:gd name="connsiteY2-366" fmla="*/ 173832 h 733425"/>
                  <a:gd name="connsiteX3-367" fmla="*/ 166687 w 513568"/>
                  <a:gd name="connsiteY3-368" fmla="*/ 559594 h 733425"/>
                  <a:gd name="connsiteX4-369" fmla="*/ 501428 w 513568"/>
                  <a:gd name="connsiteY4-370" fmla="*/ 559594 h 733425"/>
                  <a:gd name="connsiteX5-371" fmla="*/ 498509 w 513568"/>
                  <a:gd name="connsiteY5-372" fmla="*/ 733425 h 733425"/>
                  <a:gd name="connsiteX6-373" fmla="*/ 0 w 513568"/>
                  <a:gd name="connsiteY6-374" fmla="*/ 733425 h 733425"/>
                  <a:gd name="connsiteX7-375" fmla="*/ 7144 w 513568"/>
                  <a:gd name="connsiteY7-376" fmla="*/ 0 h 733425"/>
                  <a:gd name="connsiteX8-377" fmla="*/ 505847 w 513568"/>
                  <a:gd name="connsiteY8-378" fmla="*/ 2479 h 733425"/>
                  <a:gd name="connsiteX0-379" fmla="*/ 505847 w 505847"/>
                  <a:gd name="connsiteY0-380" fmla="*/ 2479 h 733425"/>
                  <a:gd name="connsiteX1-381" fmla="*/ 501719 w 505847"/>
                  <a:gd name="connsiteY1-382" fmla="*/ 176309 h 733425"/>
                  <a:gd name="connsiteX2-383" fmla="*/ 171450 w 505847"/>
                  <a:gd name="connsiteY2-384" fmla="*/ 173832 h 733425"/>
                  <a:gd name="connsiteX3-385" fmla="*/ 166687 w 505847"/>
                  <a:gd name="connsiteY3-386" fmla="*/ 559594 h 733425"/>
                  <a:gd name="connsiteX4-387" fmla="*/ 501428 w 505847"/>
                  <a:gd name="connsiteY4-388" fmla="*/ 559594 h 733425"/>
                  <a:gd name="connsiteX5-389" fmla="*/ 498509 w 505847"/>
                  <a:gd name="connsiteY5-390" fmla="*/ 733425 h 733425"/>
                  <a:gd name="connsiteX6-391" fmla="*/ 0 w 505847"/>
                  <a:gd name="connsiteY6-392" fmla="*/ 733425 h 733425"/>
                  <a:gd name="connsiteX7-393" fmla="*/ 7144 w 505847"/>
                  <a:gd name="connsiteY7-394" fmla="*/ 0 h 733425"/>
                  <a:gd name="connsiteX8-395" fmla="*/ 505847 w 505847"/>
                  <a:gd name="connsiteY8-396" fmla="*/ 2479 h 733425"/>
                  <a:gd name="connsiteX0-397" fmla="*/ 498412 w 501719"/>
                  <a:gd name="connsiteY0-398" fmla="*/ 2479 h 733425"/>
                  <a:gd name="connsiteX1-399" fmla="*/ 501719 w 501719"/>
                  <a:gd name="connsiteY1-400" fmla="*/ 176309 h 733425"/>
                  <a:gd name="connsiteX2-401" fmla="*/ 171450 w 501719"/>
                  <a:gd name="connsiteY2-402" fmla="*/ 173832 h 733425"/>
                  <a:gd name="connsiteX3-403" fmla="*/ 166687 w 501719"/>
                  <a:gd name="connsiteY3-404" fmla="*/ 559594 h 733425"/>
                  <a:gd name="connsiteX4-405" fmla="*/ 501428 w 501719"/>
                  <a:gd name="connsiteY4-406" fmla="*/ 559594 h 733425"/>
                  <a:gd name="connsiteX5-407" fmla="*/ 498509 w 501719"/>
                  <a:gd name="connsiteY5-408" fmla="*/ 733425 h 733425"/>
                  <a:gd name="connsiteX6-409" fmla="*/ 0 w 501719"/>
                  <a:gd name="connsiteY6-410" fmla="*/ 733425 h 733425"/>
                  <a:gd name="connsiteX7-411" fmla="*/ 7144 w 501719"/>
                  <a:gd name="connsiteY7-412" fmla="*/ 0 h 733425"/>
                  <a:gd name="connsiteX8-413" fmla="*/ 498412 w 501719"/>
                  <a:gd name="connsiteY8-414" fmla="*/ 2479 h 733425"/>
                  <a:gd name="connsiteX0-415" fmla="*/ 498972 w 502279"/>
                  <a:gd name="connsiteY0-416" fmla="*/ 1479 h 732425"/>
                  <a:gd name="connsiteX1-417" fmla="*/ 502279 w 502279"/>
                  <a:gd name="connsiteY1-418" fmla="*/ 175309 h 732425"/>
                  <a:gd name="connsiteX2-419" fmla="*/ 172010 w 502279"/>
                  <a:gd name="connsiteY2-420" fmla="*/ 172832 h 732425"/>
                  <a:gd name="connsiteX3-421" fmla="*/ 167247 w 502279"/>
                  <a:gd name="connsiteY3-422" fmla="*/ 558594 h 732425"/>
                  <a:gd name="connsiteX4-423" fmla="*/ 501988 w 502279"/>
                  <a:gd name="connsiteY4-424" fmla="*/ 558594 h 732425"/>
                  <a:gd name="connsiteX5-425" fmla="*/ 499069 w 502279"/>
                  <a:gd name="connsiteY5-426" fmla="*/ 732425 h 732425"/>
                  <a:gd name="connsiteX6-427" fmla="*/ 560 w 502279"/>
                  <a:gd name="connsiteY6-428" fmla="*/ 732425 h 732425"/>
                  <a:gd name="connsiteX7-429" fmla="*/ 704 w 502279"/>
                  <a:gd name="connsiteY7-430" fmla="*/ 0 h 732425"/>
                  <a:gd name="connsiteX8-431" fmla="*/ 498972 w 502279"/>
                  <a:gd name="connsiteY8-432" fmla="*/ 1479 h 732425"/>
                  <a:gd name="connsiteX0-433" fmla="*/ 498412 w 501719"/>
                  <a:gd name="connsiteY0-434" fmla="*/ 479 h 731425"/>
                  <a:gd name="connsiteX1-435" fmla="*/ 501719 w 501719"/>
                  <a:gd name="connsiteY1-436" fmla="*/ 174309 h 731425"/>
                  <a:gd name="connsiteX2-437" fmla="*/ 171450 w 501719"/>
                  <a:gd name="connsiteY2-438" fmla="*/ 171832 h 731425"/>
                  <a:gd name="connsiteX3-439" fmla="*/ 166687 w 501719"/>
                  <a:gd name="connsiteY3-440" fmla="*/ 557594 h 731425"/>
                  <a:gd name="connsiteX4-441" fmla="*/ 501428 w 501719"/>
                  <a:gd name="connsiteY4-442" fmla="*/ 557594 h 731425"/>
                  <a:gd name="connsiteX5-443" fmla="*/ 498509 w 501719"/>
                  <a:gd name="connsiteY5-444" fmla="*/ 731425 h 731425"/>
                  <a:gd name="connsiteX6-445" fmla="*/ 0 w 501719"/>
                  <a:gd name="connsiteY6-446" fmla="*/ 731425 h 731425"/>
                  <a:gd name="connsiteX7-447" fmla="*/ 1144 w 501719"/>
                  <a:gd name="connsiteY7-448" fmla="*/ 0 h 731425"/>
                  <a:gd name="connsiteX8-449" fmla="*/ 498412 w 501719"/>
                  <a:gd name="connsiteY8-450" fmla="*/ 479 h 731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01719" h="731425">
                    <a:moveTo>
                      <a:pt x="498412" y="479"/>
                    </a:moveTo>
                    <a:cubicBezTo>
                      <a:pt x="499514" y="58422"/>
                      <a:pt x="500617" y="116366"/>
                      <a:pt x="501719" y="174309"/>
                    </a:cubicBezTo>
                    <a:lnTo>
                      <a:pt x="171450" y="171832"/>
                    </a:lnTo>
                    <a:cubicBezTo>
                      <a:pt x="169862" y="300419"/>
                      <a:pt x="168275" y="429007"/>
                      <a:pt x="166687" y="557594"/>
                    </a:cubicBezTo>
                    <a:lnTo>
                      <a:pt x="501428" y="557594"/>
                    </a:lnTo>
                    <a:lnTo>
                      <a:pt x="498509" y="731425"/>
                    </a:lnTo>
                    <a:lnTo>
                      <a:pt x="0" y="731425"/>
                    </a:lnTo>
                    <a:cubicBezTo>
                      <a:pt x="2381" y="486950"/>
                      <a:pt x="-1237" y="244475"/>
                      <a:pt x="1144" y="0"/>
                    </a:cubicBezTo>
                    <a:lnTo>
                      <a:pt x="498412" y="479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5300663" y="1319213"/>
                <a:ext cx="224798" cy="173831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79882"/>
            <a:ext cx="6570614" cy="412227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008E8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15122" y="4916640"/>
            <a:ext cx="8928000" cy="14400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文內容页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47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C0BC-31A8-4F1B-8F99-45C688C67F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506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4673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23819" y="46565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CB05-7612-4A12-8218-C80FCD61EEA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5122" y="4916640"/>
            <a:ext cx="8928000" cy="14400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009E93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p.weixin.qq.com/s/ctL5ViwsY9rosxIq3nIly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hyperlink" Target="https://www.stats.gov.cn/sj/zxfbhjd/202601/t20260119_1962338.html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hyperlink" Target="https://www.ema.europa.eu/en/documents/variation-report/carbaglu-h-c-461-ii-0013-epar-assessment-report-variation_en.pdf" TargetMode="External"/><Relationship Id="rId5" Type="http://schemas.openxmlformats.org/officeDocument/2006/relationships/tags" Target="../tags/tag6.xml"/><Relationship Id="rId10" Type="http://schemas.openxmlformats.org/officeDocument/2006/relationships/hyperlink" Target="https://my.clevelandclinic.org/health/diseases/24065-hyperammonemia#symptoms-and-causes" TargetMode="External"/><Relationship Id="rId4" Type="http://schemas.openxmlformats.org/officeDocument/2006/relationships/tags" Target="../tags/tag5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3.xml"/><Relationship Id="rId16" Type="http://schemas.openxmlformats.org/officeDocument/2006/relationships/slideLayout" Target="../slideLayouts/slideLayout25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slideLayout" Target="../slideLayouts/slideLayout25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11760" y="1565379"/>
            <a:ext cx="640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卡谷氨酸分散片（安维得</a:t>
            </a:r>
            <a:r>
              <a:rPr lang="zh-CN" altLang="en-US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®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03648" y="2720990"/>
            <a:ext cx="742262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获批四项适应症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均纳入中国</a:t>
            </a:r>
            <a:r>
              <a:rPr lang="en-US" altLang="zh-CN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第一批罕见病目录</a:t>
            </a:r>
            <a:r>
              <a:rPr lang="en-US" altLang="zh-CN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(#58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#71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#79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#99)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符合“儿童生理特征的</a:t>
            </a: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儿童用药品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新品种、剂型和规格”获</a:t>
            </a:r>
            <a:r>
              <a:rPr lang="en-US" altLang="zh-CN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CDE</a:t>
            </a: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优先审评审批</a:t>
            </a:r>
            <a:endParaRPr lang="en-US" altLang="zh-CN" sz="16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急性期使用</a:t>
            </a: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快速控制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血氨水平，维持期使用</a:t>
            </a: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显著减少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急诊就诊次数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权威指南</a:t>
            </a:r>
            <a:r>
              <a:rPr lang="en-US" altLang="zh-CN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共识推荐</a:t>
            </a:r>
            <a:endParaRPr lang="en-US" altLang="zh-CN" sz="16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境内唯一治疗特效药物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，适应症明确，医保及商保基金支出可控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159055"/>
            <a:ext cx="2339752" cy="15752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t="15073" r="5398"/>
          <a:stretch>
            <a:fillRect/>
          </a:stretch>
        </p:blipFill>
        <p:spPr>
          <a:xfrm flipH="1">
            <a:off x="0" y="72730"/>
            <a:ext cx="1523156" cy="2170756"/>
          </a:xfrm>
          <a:prstGeom prst="rect">
            <a:avLst/>
          </a:prstGeom>
        </p:spPr>
      </p:pic>
      <p:sp>
        <p:nvSpPr>
          <p:cNvPr id="40" name="TextBox 20"/>
          <p:cNvSpPr txBox="1"/>
          <p:nvPr/>
        </p:nvSpPr>
        <p:spPr>
          <a:xfrm>
            <a:off x="560844" y="2387083"/>
            <a:ext cx="25772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1403648" y="1839014"/>
            <a:ext cx="1002621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zh-CN" altLang="en-US" sz="3200" b="1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923928" y="844747"/>
            <a:ext cx="3729956" cy="3454006"/>
            <a:chOff x="3565734" y="845936"/>
            <a:chExt cx="3729956" cy="3454006"/>
          </a:xfrm>
        </p:grpSpPr>
        <p:grpSp>
          <p:nvGrpSpPr>
            <p:cNvPr id="5" name="组合 4"/>
            <p:cNvGrpSpPr/>
            <p:nvPr/>
          </p:nvGrpSpPr>
          <p:grpSpPr>
            <a:xfrm>
              <a:off x="3565734" y="845936"/>
              <a:ext cx="3729956" cy="477625"/>
              <a:chOff x="3563888" y="845936"/>
              <a:chExt cx="3729956" cy="477625"/>
            </a:xfrm>
          </p:grpSpPr>
          <p:sp>
            <p:nvSpPr>
              <p:cNvPr id="42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基本信息</a:t>
                </a: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65734" y="1590031"/>
              <a:ext cx="3729956" cy="477625"/>
              <a:chOff x="3563888" y="845936"/>
              <a:chExt cx="3729956" cy="477625"/>
            </a:xfrm>
          </p:grpSpPr>
          <p:sp>
            <p:nvSpPr>
              <p:cNvPr id="26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安全性</a:t>
                </a:r>
              </a:p>
            </p:txBody>
          </p:sp>
          <p:sp>
            <p:nvSpPr>
              <p:cNvPr id="28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000" b="1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565734" y="2334126"/>
              <a:ext cx="3729956" cy="477625"/>
              <a:chOff x="3563888" y="845936"/>
              <a:chExt cx="3729956" cy="477625"/>
            </a:xfrm>
          </p:grpSpPr>
          <p:sp>
            <p:nvSpPr>
              <p:cNvPr id="39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有效性</a:t>
                </a:r>
              </a:p>
            </p:txBody>
          </p:sp>
          <p:sp>
            <p:nvSpPr>
              <p:cNvPr id="46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000" b="1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565734" y="3078221"/>
              <a:ext cx="3729956" cy="477625"/>
              <a:chOff x="3563888" y="845936"/>
              <a:chExt cx="3729956" cy="477625"/>
            </a:xfrm>
          </p:grpSpPr>
          <p:sp>
            <p:nvSpPr>
              <p:cNvPr id="48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创新性</a:t>
                </a:r>
              </a:p>
            </p:txBody>
          </p:sp>
          <p:sp>
            <p:nvSpPr>
              <p:cNvPr id="51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000" b="1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565734" y="3822317"/>
              <a:ext cx="3729956" cy="477625"/>
              <a:chOff x="3563888" y="845936"/>
              <a:chExt cx="3729956" cy="477625"/>
            </a:xfrm>
          </p:grpSpPr>
          <p:sp>
            <p:nvSpPr>
              <p:cNvPr id="53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公平性</a:t>
                </a:r>
              </a:p>
            </p:txBody>
          </p:sp>
          <p:sp>
            <p:nvSpPr>
              <p:cNvPr id="55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000" b="1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51520" y="83408"/>
            <a:ext cx="2159918" cy="400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01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基本信息</a:t>
            </a:r>
          </a:p>
        </p:txBody>
      </p:sp>
      <p:sp>
        <p:nvSpPr>
          <p:cNvPr id="50" name="Shape 2"/>
          <p:cNvSpPr/>
          <p:nvPr/>
        </p:nvSpPr>
        <p:spPr>
          <a:xfrm>
            <a:off x="285750" y="571500"/>
            <a:ext cx="4214813" cy="128017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Shape 3"/>
          <p:cNvSpPr/>
          <p:nvPr/>
        </p:nvSpPr>
        <p:spPr>
          <a:xfrm>
            <a:off x="285750" y="571500"/>
            <a:ext cx="4214813" cy="257175"/>
          </a:xfrm>
          <a:prstGeom prst="rect">
            <a:avLst/>
          </a:prstGeom>
          <a:solidFill>
            <a:srgbClr val="008E84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4"/>
          <p:cNvSpPr/>
          <p:nvPr/>
        </p:nvSpPr>
        <p:spPr>
          <a:xfrm>
            <a:off x="371475" y="571500"/>
            <a:ext cx="1428750" cy="25717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药品基本信息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5"/>
          <p:cNvSpPr/>
          <p:nvPr/>
        </p:nvSpPr>
        <p:spPr>
          <a:xfrm>
            <a:off x="371475" y="871538"/>
            <a:ext cx="4043363" cy="10215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【通用名称】卡谷氨酸分散片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【注册规格】200mg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【药品注册分类】化学药品3类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【是否为OTC】否</a:t>
            </a:r>
          </a:p>
        </p:txBody>
      </p:sp>
      <p:sp>
        <p:nvSpPr>
          <p:cNvPr id="54" name="Shape 6"/>
          <p:cNvSpPr/>
          <p:nvPr/>
        </p:nvSpPr>
        <p:spPr>
          <a:xfrm>
            <a:off x="285750" y="1981200"/>
            <a:ext cx="4214813" cy="1723628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Shape 7"/>
          <p:cNvSpPr/>
          <p:nvPr/>
        </p:nvSpPr>
        <p:spPr>
          <a:xfrm>
            <a:off x="285750" y="1981200"/>
            <a:ext cx="4214813" cy="257175"/>
          </a:xfrm>
          <a:prstGeom prst="rect">
            <a:avLst/>
          </a:prstGeom>
          <a:solidFill>
            <a:srgbClr val="008E84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8"/>
          <p:cNvSpPr/>
          <p:nvPr/>
        </p:nvSpPr>
        <p:spPr>
          <a:xfrm>
            <a:off x="371475" y="1981200"/>
            <a:ext cx="3571875" cy="25717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适应症</a:t>
            </a:r>
            <a:r>
              <a:rPr lang="en-US" sz="1200" b="1" dirty="0">
                <a:solidFill>
                  <a:srgbClr val="C41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（四个适应症均纳入中国《第一批罕见病目录》）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9"/>
          <p:cNvSpPr/>
          <p:nvPr/>
        </p:nvSpPr>
        <p:spPr>
          <a:xfrm>
            <a:off x="371475" y="2281238"/>
            <a:ext cx="4043363" cy="14955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just">
              <a:lnSpc>
                <a:spcPct val="14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N-乙酰谷氨酸合成酶缺乏症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引起的高氨血症-NAGSD（#79）</a:t>
            </a:r>
          </a:p>
          <a:p>
            <a:pPr algn="just">
              <a:lnSpc>
                <a:spcPct val="14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异戊酸血症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引起的高氨血症-IVA（#58）</a:t>
            </a:r>
          </a:p>
          <a:p>
            <a:pPr algn="just">
              <a:lnSpc>
                <a:spcPct val="14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甲基丙二酸血症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引起的高氨血症-MMA（#71）</a:t>
            </a:r>
          </a:p>
          <a:p>
            <a:pPr algn="just">
              <a:lnSpc>
                <a:spcPct val="14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丙酸血症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引起的高氨血症-PA（#99）</a:t>
            </a:r>
          </a:p>
          <a:p>
            <a:pPr algn="just">
              <a:lnSpc>
                <a:spcPct val="14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IVA 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MMA、PA属于有机酸血症）</a:t>
            </a:r>
          </a:p>
        </p:txBody>
      </p:sp>
      <p:sp>
        <p:nvSpPr>
          <p:cNvPr id="58" name="Shape 10"/>
          <p:cNvSpPr/>
          <p:nvPr/>
        </p:nvSpPr>
        <p:spPr>
          <a:xfrm>
            <a:off x="285750" y="3776836"/>
            <a:ext cx="4214813" cy="1000125"/>
          </a:xfrm>
          <a:prstGeom prst="roundRect">
            <a:avLst>
              <a:gd name="adj" fmla="val 8000"/>
            </a:avLst>
          </a:prstGeom>
          <a:solidFill>
            <a:srgbClr val="FFFFFF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Shape 11"/>
          <p:cNvSpPr/>
          <p:nvPr/>
        </p:nvSpPr>
        <p:spPr>
          <a:xfrm>
            <a:off x="285750" y="3776836"/>
            <a:ext cx="4214813" cy="257175"/>
          </a:xfrm>
          <a:prstGeom prst="rect">
            <a:avLst/>
          </a:prstGeom>
          <a:solidFill>
            <a:srgbClr val="008E84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 12"/>
          <p:cNvSpPr/>
          <p:nvPr/>
        </p:nvSpPr>
        <p:spPr>
          <a:xfrm>
            <a:off x="371475" y="3776836"/>
            <a:ext cx="1428750" cy="25717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用法用量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 13"/>
          <p:cNvSpPr/>
          <p:nvPr/>
        </p:nvSpPr>
        <p:spPr>
          <a:xfrm>
            <a:off x="285751" y="4011910"/>
            <a:ext cx="4214812" cy="6786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just">
              <a:lnSpc>
                <a:spcPct val="14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急性期：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起始剂量应为每日100mg/kg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，必要时可增加至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250mg/kg</a:t>
            </a:r>
            <a:endParaRPr lang="en-US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100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00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维持期：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应个体化调整剂量10-100mg/kg/天，以维持患者正常血氨水平</a:t>
            </a:r>
          </a:p>
        </p:txBody>
      </p:sp>
      <p:sp>
        <p:nvSpPr>
          <p:cNvPr id="62" name="Shape 14"/>
          <p:cNvSpPr/>
          <p:nvPr/>
        </p:nvSpPr>
        <p:spPr>
          <a:xfrm>
            <a:off x="4643437" y="571500"/>
            <a:ext cx="4214813" cy="1280170"/>
          </a:xfrm>
          <a:prstGeom prst="roundRect">
            <a:avLst>
              <a:gd name="adj" fmla="val 8000"/>
            </a:avLst>
          </a:prstGeom>
          <a:solidFill>
            <a:srgbClr val="FFFFFF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Shape 15"/>
          <p:cNvSpPr/>
          <p:nvPr/>
        </p:nvSpPr>
        <p:spPr>
          <a:xfrm>
            <a:off x="4643437" y="571500"/>
            <a:ext cx="4214813" cy="257175"/>
          </a:xfrm>
          <a:prstGeom prst="rect">
            <a:avLst/>
          </a:prstGeom>
          <a:solidFill>
            <a:srgbClr val="008E84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 16"/>
          <p:cNvSpPr/>
          <p:nvPr/>
        </p:nvSpPr>
        <p:spPr>
          <a:xfrm>
            <a:off x="4729163" y="571500"/>
            <a:ext cx="1428750" cy="25717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上市信息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 17"/>
          <p:cNvSpPr/>
          <p:nvPr/>
        </p:nvSpPr>
        <p:spPr>
          <a:xfrm>
            <a:off x="4729162" y="871537"/>
            <a:ext cx="4043363" cy="8929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【全球首个上市国家/地区及上市时间】欧盟/2003.01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【中国大陆首次上市时间】2023.6.27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【目前大陆地区同通用名药品的上市情况】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独家药品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（原研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于2025年12月11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完成清算组备案，并进入清算程序</a:t>
            </a:r>
            <a:r>
              <a:rPr lang="en-US" altLang="zh-CN" sz="1000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6" name="Shape 18"/>
          <p:cNvSpPr/>
          <p:nvPr/>
        </p:nvSpPr>
        <p:spPr>
          <a:xfrm>
            <a:off x="4643437" y="1981201"/>
            <a:ext cx="4214813" cy="2795760"/>
          </a:xfrm>
          <a:prstGeom prst="roundRect">
            <a:avLst>
              <a:gd name="adj" fmla="val 8000"/>
            </a:avLst>
          </a:prstGeom>
          <a:solidFill>
            <a:srgbClr val="FFFFFF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Shape 19"/>
          <p:cNvSpPr/>
          <p:nvPr/>
        </p:nvSpPr>
        <p:spPr>
          <a:xfrm>
            <a:off x="4643437" y="1981200"/>
            <a:ext cx="4214813" cy="257175"/>
          </a:xfrm>
          <a:prstGeom prst="rect">
            <a:avLst/>
          </a:prstGeom>
          <a:solidFill>
            <a:srgbClr val="008E84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 20"/>
          <p:cNvSpPr/>
          <p:nvPr/>
        </p:nvSpPr>
        <p:spPr>
          <a:xfrm>
            <a:off x="4729162" y="1981200"/>
            <a:ext cx="2500313" cy="25717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参照药品及选择理由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 21"/>
          <p:cNvSpPr/>
          <p:nvPr/>
        </p:nvSpPr>
        <p:spPr>
          <a:xfrm>
            <a:off x="4729162" y="2192089"/>
            <a:ext cx="4043363" cy="26431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【参照药品建议】无</a:t>
            </a:r>
          </a:p>
          <a:p>
            <a:pPr marL="144145" indent="-457200" algn="just" fontAlgn="auto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卡谷氨酸是国内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批准用于治疗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NAGSD/MMA/PA/IVA四个罕见病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引起的高氨血症的药物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，填补治疗空白；</a:t>
            </a:r>
            <a:endParaRPr lang="en-US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" indent="-457200" algn="just" fontAlgn="auto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四个适应症引发的高氨血症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均无国家医保目录内药品</a:t>
            </a: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，且临床无其他针对适应症获批的药物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临床试验及真实世界数据均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无对照药品</a:t>
            </a:r>
            <a:r>
              <a:rPr lang="zh-CN" altLang="en-US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sz="10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" indent="-457200" algn="just" fontAlgn="auto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国际审评机构（澳大利亚、法国、波兰等）在卡谷氨酸医保准入时，认可参照品为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空白对照</a:t>
            </a:r>
            <a:r>
              <a:rPr lang="zh-CN" altLang="en-US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sz="10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 被列入美国FDA、欧盟EMA、日本等</a:t>
            </a:r>
            <a:r>
              <a:rPr 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孤儿药品目录</a:t>
            </a:r>
            <a:r>
              <a:rPr lang="zh-CN" altLang="en-US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0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613" y="4880603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" b="0" i="0" u="sng" dirty="0">
                <a:solidFill>
                  <a:srgbClr val="267E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1.</a:t>
            </a:r>
            <a:r>
              <a:rPr lang="en-GB" altLang="zh-CN" sz="600" b="0" i="0" u="sng" dirty="0">
                <a:solidFill>
                  <a:srgbClr val="267E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https://mp.weixin.qq.com/s/ctL5ViwsY9rosxIq3nIlyg</a:t>
            </a:r>
            <a:endParaRPr lang="zh-CN" altLang="en-US" sz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12C457-706D-19ED-3CFE-AAD248A1AE30}"/>
              </a:ext>
            </a:extLst>
          </p:cNvPr>
          <p:cNvSpPr txBox="1"/>
          <p:nvPr/>
        </p:nvSpPr>
        <p:spPr>
          <a:xfrm>
            <a:off x="2051720" y="102286"/>
            <a:ext cx="5400600" cy="36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zh-CN" altLang="en-US" sz="16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申报目录类别：同时申报基本医保目录、商保创新药目录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文本框 11"/>
          <p:cNvSpPr txBox="1">
            <a:spLocks noChangeArrowheads="1"/>
          </p:cNvSpPr>
          <p:nvPr/>
        </p:nvSpPr>
        <p:spPr bwMode="auto">
          <a:xfrm>
            <a:off x="1715770" y="144780"/>
            <a:ext cx="73723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高氨血症致死率高、现有方案疗效有限，卡谷氨酸填补国内针对性治疗用药空白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2"/>
          <p:cNvSpPr txBox="1"/>
          <p:nvPr/>
        </p:nvSpPr>
        <p:spPr>
          <a:xfrm>
            <a:off x="93836" y="617158"/>
            <a:ext cx="5342260" cy="80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 sz="1300" b="1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  <a:spcAft>
                <a:spcPts val="450"/>
              </a:spcAft>
              <a:defRPr/>
            </a:pPr>
            <a:r>
              <a:rPr lang="zh-CN" altLang="en-US" sz="1200" b="0" dirty="0"/>
              <a:t>高氨血症致死率极高，</a:t>
            </a:r>
            <a:r>
              <a:rPr lang="en-US" altLang="zh-CN" sz="1200" dirty="0">
                <a:solidFill>
                  <a:srgbClr val="C00000"/>
                </a:solidFill>
              </a:rPr>
              <a:t>11</a:t>
            </a:r>
            <a:r>
              <a:rPr lang="zh-CN" altLang="en-US" sz="1200" dirty="0">
                <a:solidFill>
                  <a:srgbClr val="C00000"/>
                </a:solidFill>
              </a:rPr>
              <a:t>岁生存率仅为</a:t>
            </a:r>
            <a:r>
              <a:rPr lang="en-US" altLang="zh-CN" sz="1200" dirty="0">
                <a:solidFill>
                  <a:srgbClr val="C00000"/>
                </a:solidFill>
              </a:rPr>
              <a:t>35%</a:t>
            </a:r>
            <a:r>
              <a:rPr lang="en-US" altLang="zh-CN" sz="1200" kern="0" baseline="30000" dirty="0"/>
              <a:t>1</a:t>
            </a:r>
            <a:r>
              <a:rPr lang="zh-CN" altLang="en-US" sz="1200" dirty="0">
                <a:solidFill>
                  <a:schemeClr val="tx1"/>
                </a:solidFill>
              </a:rPr>
              <a:t>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Aft>
                <a:spcPts val="450"/>
              </a:spcAft>
              <a:defRPr/>
            </a:pPr>
            <a:r>
              <a:rPr lang="zh-CN" altLang="en-US" sz="1200" b="0" dirty="0"/>
              <a:t>卡谷氨酸是</a:t>
            </a:r>
            <a:r>
              <a:rPr lang="zh-CN" altLang="en-US" sz="1200" dirty="0">
                <a:solidFill>
                  <a:srgbClr val="C00000"/>
                </a:solidFill>
              </a:rPr>
              <a:t>唯一</a:t>
            </a:r>
            <a:r>
              <a:rPr lang="zh-CN" altLang="en-US" sz="1200" b="0" dirty="0"/>
              <a:t>被</a:t>
            </a:r>
            <a:r>
              <a:rPr lang="en-US" altLang="zh-CN" sz="1200" b="0" dirty="0"/>
              <a:t>FDA</a:t>
            </a:r>
            <a:r>
              <a:rPr lang="zh-CN" altLang="en-US" sz="1200" b="0" dirty="0"/>
              <a:t>批准用于治疗甲基丙二酸血症（</a:t>
            </a:r>
            <a:r>
              <a:rPr lang="en-US" altLang="zh-CN" sz="1200" b="0" dirty="0"/>
              <a:t>MMA</a:t>
            </a:r>
            <a:r>
              <a:rPr lang="zh-CN" altLang="en-US" sz="1200" b="0" dirty="0"/>
              <a:t>）和丙酸血症（</a:t>
            </a:r>
            <a:r>
              <a:rPr lang="en-US" altLang="zh-CN" sz="1200" b="0" dirty="0"/>
              <a:t>PA</a:t>
            </a:r>
            <a:r>
              <a:rPr lang="zh-CN" altLang="en-US" sz="1200" b="0" dirty="0"/>
              <a:t>）引起的高氨血症的药物。</a:t>
            </a:r>
            <a:endParaRPr lang="en-US" altLang="zh-CN" sz="1200" b="0" dirty="0"/>
          </a:p>
        </p:txBody>
      </p:sp>
      <p:sp>
        <p:nvSpPr>
          <p:cNvPr id="26" name="矩形 15"/>
          <p:cNvSpPr/>
          <p:nvPr>
            <p:custDataLst>
              <p:tags r:id="rId1"/>
            </p:custDataLst>
          </p:nvPr>
        </p:nvSpPr>
        <p:spPr bwMode="auto">
          <a:xfrm>
            <a:off x="93980" y="1852295"/>
            <a:ext cx="2677795" cy="2679700"/>
          </a:xfrm>
          <a:prstGeom prst="rect">
            <a:avLst/>
          </a:prstGeom>
          <a:noFill/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endParaRPr lang="zh-CN" altLang="en-US" sz="1350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矩形 16"/>
          <p:cNvSpPr/>
          <p:nvPr>
            <p:custDataLst>
              <p:tags r:id="rId2"/>
            </p:custDataLst>
          </p:nvPr>
        </p:nvSpPr>
        <p:spPr bwMode="auto">
          <a:xfrm>
            <a:off x="2854960" y="1850390"/>
            <a:ext cx="3281045" cy="2684145"/>
          </a:xfrm>
          <a:prstGeom prst="rect">
            <a:avLst/>
          </a:prstGeom>
          <a:noFill/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/>
            <a:endParaRPr lang="zh-CN" altLang="en-US" sz="1350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矩形 17"/>
          <p:cNvSpPr/>
          <p:nvPr>
            <p:custDataLst>
              <p:tags r:id="rId3"/>
            </p:custDataLst>
          </p:nvPr>
        </p:nvSpPr>
        <p:spPr bwMode="auto">
          <a:xfrm>
            <a:off x="93980" y="1636395"/>
            <a:ext cx="2677795" cy="400685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2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高氨血症危害极大</a:t>
            </a:r>
          </a:p>
        </p:txBody>
      </p:sp>
      <p:sp>
        <p:nvSpPr>
          <p:cNvPr id="30" name="矩形 18"/>
          <p:cNvSpPr/>
          <p:nvPr>
            <p:custDataLst>
              <p:tags r:id="rId4"/>
            </p:custDataLst>
          </p:nvPr>
        </p:nvSpPr>
        <p:spPr bwMode="auto">
          <a:xfrm>
            <a:off x="2853690" y="1636395"/>
            <a:ext cx="3284220" cy="400050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现有治疗方案疗效有限</a:t>
            </a:r>
          </a:p>
        </p:txBody>
      </p:sp>
      <p:sp>
        <p:nvSpPr>
          <p:cNvPr id="31" name="文本框 14"/>
          <p:cNvSpPr txBox="1"/>
          <p:nvPr>
            <p:custDataLst>
              <p:tags r:id="rId5"/>
            </p:custDataLst>
          </p:nvPr>
        </p:nvSpPr>
        <p:spPr bwMode="auto">
          <a:xfrm>
            <a:off x="2826386" y="2067560"/>
            <a:ext cx="3284220" cy="24173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14630" indent="-21463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氮清除剂（苯甲酸钠、苯乙酸钠、苯丁酸钠），有机酸血症导致高氨血症和代谢危象防治专家共识中强调，苯丁酸和苯乙酸</a:t>
            </a:r>
            <a:r>
              <a:rPr lang="zh-CN" altLang="en-US" sz="10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均不适合作为有机酸血症导致高氨血症的治疗药物</a:t>
            </a:r>
            <a:r>
              <a:rPr lang="en-US" altLang="zh-CN" sz="1000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。使用氨清除剂作为主要治疗方案的患者，仅有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51%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病情得到控制</a:t>
            </a:r>
            <a:r>
              <a:rPr lang="en-US" altLang="zh-CN" sz="1000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精氨酸、苯丁酸钠在国内</a:t>
            </a:r>
            <a:r>
              <a:rPr lang="zh-CN" altLang="en-US" sz="10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均无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有机酸血症引起高氨血症适应症。若有机酸血症导致尿素循环关键酶（如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CPS1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OTC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）严重抑制或缺失，精氨酸的降氨效果有限，且过量使用可能引发高氯性酸中毒。苯丁酸钠消耗谷氨酰胺，可能影响三羧酸循环的补救，导致能量代谢紊乱，且降氨效率较低，易发生药物蓄积，需密切监测电解质和代谢状态。</a:t>
            </a:r>
          </a:p>
        </p:txBody>
      </p:sp>
      <p:sp>
        <p:nvSpPr>
          <p:cNvPr id="32" name="文本框 19"/>
          <p:cNvSpPr txBox="1"/>
          <p:nvPr>
            <p:custDataLst>
              <p:tags r:id="rId6"/>
            </p:custDataLst>
          </p:nvPr>
        </p:nvSpPr>
        <p:spPr bwMode="auto">
          <a:xfrm>
            <a:off x="93980" y="2067560"/>
            <a:ext cx="2632710" cy="22612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14630" indent="-21463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高氨血症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常发于新生儿期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，以血氨显著升高和中枢神经系统功能受损为主要特点，起病急、进展快，如不及时诊断、合理治疗，可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导致患儿死亡</a:t>
            </a:r>
            <a:r>
              <a:rPr lang="en-US" altLang="zh-CN" sz="1000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严重高氨血症可导致中毒性脑病、脑水肿、脑疝、肝坏死。慢性高氨血症患者可见脑皮质萎缩、髓鞘生成不良、海绵样变性。</a:t>
            </a:r>
            <a:endParaRPr lang="en-US" altLang="zh-CN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存活患儿常</a:t>
            </a:r>
            <a:r>
              <a:rPr lang="zh-CN" altLang="en-US" sz="10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生长不良、神经发育障碍</a:t>
            </a:r>
            <a:r>
              <a:rPr lang="en-US" altLang="zh-CN" sz="1000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2537" name="文本框 13"/>
          <p:cNvSpPr txBox="1">
            <a:spLocks noChangeArrowheads="1"/>
          </p:cNvSpPr>
          <p:nvPr/>
        </p:nvSpPr>
        <p:spPr bwMode="auto">
          <a:xfrm>
            <a:off x="163352" y="4587974"/>
            <a:ext cx="880113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1. 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  <a:hlinkClick r:id="rId10"/>
              </a:rPr>
              <a:t>https://my.clevelandclinic.org/health/diseases/24065-hyperammonemia#symptoms-and-causes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; 2. Auron A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et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al.2012. Pediatr Nephrol; 3.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陈燕等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.2023.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临床儿科杂志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;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4.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中国实用儿科杂志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,2025,40(5):353-360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； 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5.EMA 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  <a:hlinkClick r:id="rId11"/>
              </a:rPr>
              <a:t>https://www.ema.europa.eu/en/documents/variation-report/carbaglu-h-c-461-ii-0013-epar-assessment-report-variation_en.pdf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 .6.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  <a:hlinkClick r:id="rId12"/>
              </a:rPr>
              <a:t>https://www.stats.gov.cn/sj/zxfbhjd/202601/t20260119_1962338.html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；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cs typeface="Times New Roman" panose="02020603050405020304" pitchFamily="18" charset="0"/>
              </a:rPr>
              <a:t> 7.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cs typeface="Times New Roman" panose="02020603050405020304" pitchFamily="18" charset="0"/>
              </a:rPr>
              <a:t>中国罕见病用药指南 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cs typeface="Times New Roman" panose="02020603050405020304" pitchFamily="18" charset="0"/>
              </a:rPr>
              <a:t>2019</a:t>
            </a:r>
            <a:r>
              <a:rPr lang="zh-CN" altLang="en-US" sz="600" dirty="0">
                <a:solidFill>
                  <a:srgbClr val="494949"/>
                </a:solidFill>
                <a:latin typeface="+mn-ea"/>
                <a:cs typeface="Times New Roman" panose="02020603050405020304" pitchFamily="18" charset="0"/>
              </a:rPr>
              <a:t>版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cs typeface="Times New Roman" panose="02020603050405020304" pitchFamily="18" charset="0"/>
              </a:rPr>
              <a:t>; </a:t>
            </a:r>
            <a:r>
              <a:rPr lang="en-US" altLang="zh-CN" sz="600" dirty="0">
                <a:solidFill>
                  <a:srgbClr val="494949"/>
                </a:solidFill>
                <a:latin typeface="+mn-ea"/>
                <a:ea typeface="+mn-ea"/>
                <a:cs typeface="Times New Roman" panose="02020603050405020304" pitchFamily="18" charset="0"/>
              </a:rPr>
              <a:t>8.</a:t>
            </a:r>
            <a:r>
              <a:rPr kumimoji="0" lang="zh-CN" altLang="en-US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顾学范</a:t>
            </a:r>
            <a:r>
              <a:rPr kumimoji="0" lang="en-US" altLang="zh-CN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zh-CN" altLang="en-US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韩连书</a:t>
            </a:r>
            <a:r>
              <a:rPr kumimoji="0" lang="en-US" altLang="zh-CN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, and </a:t>
            </a:r>
            <a:r>
              <a:rPr kumimoji="0" lang="zh-CN" altLang="en-US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余永国</a:t>
            </a:r>
            <a:r>
              <a:rPr kumimoji="0" lang="en-US" altLang="zh-CN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. "</a:t>
            </a:r>
            <a:r>
              <a:rPr kumimoji="0" lang="zh-CN" altLang="en-US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中国新生儿遗传代谢病筛查现状及展望</a:t>
            </a:r>
            <a:r>
              <a:rPr kumimoji="0" lang="en-US" altLang="zh-CN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." </a:t>
            </a:r>
            <a:r>
              <a:rPr kumimoji="0" lang="zh-CN" altLang="en-US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罕见病研究 </a:t>
            </a:r>
            <a:r>
              <a:rPr kumimoji="0" lang="en-US" altLang="zh-CN" sz="600" b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001-001(2022). </a:t>
            </a:r>
            <a:endParaRPr kumimoji="0" lang="en-US" altLang="zh-CN" sz="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073913322"/>
              </p:ext>
            </p:extLst>
          </p:nvPr>
        </p:nvGraphicFramePr>
        <p:xfrm>
          <a:off x="6218555" y="1636395"/>
          <a:ext cx="2832100" cy="289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2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</a:p>
                  </a:txBody>
                  <a:tcPr anchor="ctr">
                    <a:lnL w="12700" cmpd="sng">
                      <a:solidFill>
                        <a:srgbClr val="008E84"/>
                      </a:solidFill>
                      <a:prstDash val="solid"/>
                    </a:lnL>
                    <a:lnR w="12700" cmpd="sng">
                      <a:solidFill>
                        <a:srgbClr val="008E84"/>
                      </a:solidFill>
                      <a:prstDash val="solid"/>
                    </a:lnR>
                    <a:lnT w="12700" cmpd="sng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  <a:solidFill>
                      <a:srgbClr val="008E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发病率</a:t>
                      </a:r>
                    </a:p>
                  </a:txBody>
                  <a:tcPr anchor="ctr">
                    <a:lnL w="12700" cmpd="sng">
                      <a:solidFill>
                        <a:srgbClr val="008E84"/>
                      </a:solidFill>
                      <a:prstDash val="solid"/>
                    </a:lnL>
                    <a:lnR w="12700" cmpd="sng">
                      <a:solidFill>
                        <a:srgbClr val="008E84"/>
                      </a:solidFill>
                      <a:prstDash val="solid"/>
                    </a:lnR>
                    <a:lnT w="12700" cmpd="sng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  <a:solidFill>
                      <a:srgbClr val="008E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新发患者数量预计</a:t>
                      </a:r>
                    </a:p>
                  </a:txBody>
                  <a:tcPr anchor="ctr">
                    <a:lnL w="12700" cmpd="sng">
                      <a:solidFill>
                        <a:srgbClr val="008E84"/>
                      </a:solidFill>
                      <a:prstDash val="solid"/>
                    </a:lnL>
                    <a:lnR w="12700" cmpd="sng">
                      <a:solidFill>
                        <a:srgbClr val="008E84"/>
                      </a:solidFill>
                      <a:prstDash val="solid"/>
                    </a:lnR>
                    <a:lnT w="12700" cmpd="sng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  <a:solidFill>
                      <a:srgbClr val="00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N-乙酰谷氨酸合成酶缺乏症（</a:t>
                      </a:r>
                      <a:r>
                        <a:rPr lang="en-US" altLang="zh-CN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NAGSD</a:t>
                      </a:r>
                      <a:r>
                        <a:rPr lang="zh-CN" altLang="en-US" sz="800" kern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altLang="zh-CN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NAGSD</a:t>
                      </a:r>
                      <a:r>
                        <a:rPr lang="zh-CN" altLang="en-US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是一种非常罕见的疾病。在世界范围内仅有少数病例报道，总体发病率尚不清楚</a:t>
                      </a:r>
                      <a:r>
                        <a:rPr lang="en-US" altLang="zh-CN" sz="800" kern="0" baseline="3000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800" kern="0" baseline="30000" dirty="0">
                        <a:solidFill>
                          <a:srgbClr val="49494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800" b="1" kern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甲基丙二酸血症（</a:t>
                      </a:r>
                      <a:r>
                        <a:rPr lang="en-US" altLang="zh-CN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MMA</a:t>
                      </a:r>
                      <a:r>
                        <a:rPr lang="zh-CN" altLang="en-US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中国：出生患病率约</a:t>
                      </a:r>
                      <a:r>
                        <a:rPr lang="en-US" altLang="zh-CN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1/28000</a:t>
                      </a:r>
                      <a:r>
                        <a:rPr lang="en-US" altLang="zh-CN" sz="800" kern="0" baseline="3000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b="1" kern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283</a:t>
                      </a:r>
                      <a:r>
                        <a:rPr lang="zh-CN" altLang="en-US" sz="800" b="1" kern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异戊酸血症（</a:t>
                      </a:r>
                      <a:r>
                        <a:rPr lang="en-US" altLang="zh-CN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IVA</a:t>
                      </a:r>
                      <a:r>
                        <a:rPr lang="zh-CN" altLang="en-US" sz="800" kern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 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中国：新生儿患病率1/195492</a:t>
                      </a:r>
                      <a:r>
                        <a:rPr lang="en-US" altLang="zh-CN" sz="800" kern="0" baseline="3000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1" kern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41人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丙酸血症（</a:t>
                      </a:r>
                      <a:r>
                        <a:rPr lang="en-US" altLang="zh-CN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</a:t>
                      </a:r>
                      <a:r>
                        <a:rPr lang="zh-CN" altLang="en-US" sz="800" kern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kern="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中国：新生儿患病率1/195492</a:t>
                      </a:r>
                      <a:r>
                        <a:rPr lang="en-US" altLang="zh-CN" sz="800" kern="0" baseline="30000" dirty="0">
                          <a:solidFill>
                            <a:srgbClr val="49494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800" kern="0" baseline="30000" dirty="0">
                        <a:solidFill>
                          <a:srgbClr val="49494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1" kern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41人</a:t>
                      </a:r>
                    </a:p>
                  </a:txBody>
                  <a:tcPr marL="72000" marR="72000" anchor="ctr">
                    <a:lnL w="12700">
                      <a:solidFill>
                        <a:srgbClr val="008E84"/>
                      </a:solidFill>
                      <a:prstDash val="solid"/>
                    </a:lnL>
                    <a:lnR w="12700">
                      <a:solidFill>
                        <a:srgbClr val="008E84"/>
                      </a:solidFill>
                      <a:prstDash val="solid"/>
                    </a:lnR>
                    <a:lnT w="12700">
                      <a:solidFill>
                        <a:srgbClr val="008E84"/>
                      </a:solidFill>
                      <a:prstDash val="solid"/>
                    </a:lnT>
                    <a:lnB w="12700">
                      <a:solidFill>
                        <a:srgbClr val="008E8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508104" y="622667"/>
            <a:ext cx="3542060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12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2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年中国出生人口</a:t>
            </a:r>
            <a:r>
              <a:rPr lang="en-US" altLang="zh-CN" sz="12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792</a:t>
            </a:r>
            <a:r>
              <a:rPr lang="zh-CN" altLang="en-US" sz="12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r>
              <a:rPr lang="en-US" altLang="zh-CN" sz="120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，按发病率测算卡谷氨酸适应症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年新发患者数量约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人（占比仅为万分之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0.46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520" y="83408"/>
            <a:ext cx="2159918" cy="400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01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基本信息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791961" y="3119866"/>
            <a:ext cx="7740479" cy="1324092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b="1">
              <a:solidFill>
                <a:srgbClr val="0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1961" y="699542"/>
            <a:ext cx="7733090" cy="87902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b="1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91960" y="1798680"/>
            <a:ext cx="7733090" cy="1061101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b="1">
              <a:solidFill>
                <a:srgbClr val="000000"/>
              </a:solidFill>
            </a:endParaRPr>
          </a:p>
        </p:txBody>
      </p:sp>
      <p:sp>
        <p:nvSpPr>
          <p:cNvPr id="17" name="矩形 17"/>
          <p:cNvSpPr/>
          <p:nvPr>
            <p:custDataLst>
              <p:tags r:id="rId1"/>
            </p:custDataLst>
          </p:nvPr>
        </p:nvSpPr>
        <p:spPr>
          <a:xfrm>
            <a:off x="803216" y="3126305"/>
            <a:ext cx="3662345" cy="196672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说明书收载的安全性信息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1962" y="3354145"/>
            <a:ext cx="7574858" cy="108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临床试验期间的不良反应包括：</a:t>
            </a:r>
            <a:endParaRPr lang="en-US" altLang="zh-CN" sz="110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NAGSD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患者：呕吐、腹痛、发热等（最常见不良反应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≥9%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</a:t>
            </a:r>
            <a:endParaRPr lang="en-US" altLang="zh-CN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PA和MMA患者：中性粒细胞减少症、电解质失衡、食欲减退等（最常见不良反应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≥2%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</a:t>
            </a:r>
            <a:endParaRPr lang="en-US" altLang="zh-CN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上市后不良反应包括：</a:t>
            </a:r>
            <a:endParaRPr lang="zh-CN" altLang="en-US" sz="110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瘙痒、皮疹、躁狂 </a:t>
            </a:r>
            <a:endParaRPr lang="en-US" altLang="zh-CN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18"/>
          <p:cNvSpPr/>
          <p:nvPr>
            <p:custDataLst>
              <p:tags r:id="rId2"/>
            </p:custDataLst>
          </p:nvPr>
        </p:nvSpPr>
        <p:spPr>
          <a:xfrm>
            <a:off x="791960" y="708495"/>
            <a:ext cx="3636024" cy="239738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国外不良反应发生情况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18"/>
          <p:cNvSpPr/>
          <p:nvPr>
            <p:custDataLst>
              <p:tags r:id="rId3"/>
            </p:custDataLst>
          </p:nvPr>
        </p:nvSpPr>
        <p:spPr>
          <a:xfrm>
            <a:off x="791960" y="1779662"/>
            <a:ext cx="3627723" cy="217664"/>
          </a:xfrm>
          <a:prstGeom prst="rect">
            <a:avLst/>
          </a:prstGeom>
          <a:solidFill>
            <a:srgbClr val="008E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文献报道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4572" y="1002698"/>
            <a:ext cx="7567468" cy="516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本品目前已在全球54个国家和地区获得上市批准。各国家或地区药监部门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5年内未发布安全性警告、黑框警告、撤市信息。</a:t>
            </a:r>
            <a:endParaRPr lang="zh-CN" altLang="en-US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7504" y="4599007"/>
            <a:ext cx="8928992" cy="276999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、Burlina A, Bettocchi I, Biasucci G, et al. Long-term use of carglumic acid in methylmalonic aciduria, propionic aciduria and isovaleric aciduria in Italy: a qualitative survey. Eur Rev Med Pharmacol Sci. 2022;26(14):5136-5143. </a:t>
            </a:r>
          </a:p>
          <a:p>
            <a:pPr algn="l"/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Chakrapani A, Valayannopoulos V, Segarra NG, et al. Effect of carglumic acid with or without ammonia scavengers on hyperammonaemia in acute decompensation episodes of organic acidurias. Orphanet J Rare Dis. 2018;13(1):97.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84571" y="2083222"/>
            <a:ext cx="7747869" cy="879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卡谷氨酸可作为长期治疗用药，且具有良好的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依从性和耐受性</a:t>
            </a:r>
            <a:r>
              <a:rPr kumimoji="0" lang="en-US" altLang="zh-CN" sz="10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大多数轻度不良反应主要与疾病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状况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如代谢失调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有关，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与药物毒性无关</a:t>
            </a:r>
            <a:r>
              <a:rPr kumimoji="0" lang="en-US" altLang="zh-CN" sz="10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0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0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87986" y="106252"/>
            <a:ext cx="5760640" cy="366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1600" b="1" i="0" dirty="0">
                <a:solidFill>
                  <a:srgbClr val="C00000"/>
                </a:solidFill>
                <a:effectLst/>
                <a:latin typeface="quote-cjk-patch"/>
              </a:rPr>
              <a:t>长期治疗耐受性良好，无黑框警告</a:t>
            </a:r>
            <a:r>
              <a:rPr lang="en-US" altLang="zh-CN" sz="1600" b="1" i="0" dirty="0">
                <a:solidFill>
                  <a:srgbClr val="C00000"/>
                </a:solidFill>
                <a:effectLst/>
                <a:latin typeface="quote-cjk-patch"/>
              </a:rPr>
              <a:t>/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quote-cjk-patch"/>
              </a:rPr>
              <a:t>撤市记录</a:t>
            </a:r>
            <a:endParaRPr lang="en-US" altLang="zh-CN" sz="1600" b="1" i="0" dirty="0">
              <a:solidFill>
                <a:srgbClr val="C00000"/>
              </a:solidFill>
              <a:effectLst/>
              <a:latin typeface="quote-cjk-patch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520" y="83408"/>
            <a:ext cx="2159918" cy="400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02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安全性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>
            <p:custDataLst>
              <p:tags r:id="rId1"/>
            </p:custDataLst>
          </p:nvPr>
        </p:nvGrpSpPr>
        <p:grpSpPr>
          <a:xfrm>
            <a:off x="207514" y="1603038"/>
            <a:ext cx="8702686" cy="3272968"/>
            <a:chOff x="297501" y="986133"/>
            <a:chExt cx="8702686" cy="3272968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4725365" y="986133"/>
              <a:ext cx="4274822" cy="1043453"/>
            </a:xfrm>
            <a:prstGeom prst="rect">
              <a:avLst/>
            </a:prstGeom>
            <a:solidFill>
              <a:sysClr val="window" lastClr="FFFFFF">
                <a:alpha val="4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75BDA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" name="矩形 3"/>
            <p:cNvSpPr/>
            <p:nvPr>
              <p:custDataLst>
                <p:tags r:id="rId5"/>
              </p:custDataLst>
            </p:nvPr>
          </p:nvSpPr>
          <p:spPr>
            <a:xfrm>
              <a:off x="323528" y="986134"/>
              <a:ext cx="4274822" cy="1043453"/>
            </a:xfrm>
            <a:prstGeom prst="rect">
              <a:avLst/>
            </a:prstGeom>
            <a:solidFill>
              <a:sysClr val="window" lastClr="FFFFFF">
                <a:alpha val="4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75BDA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4724726" y="1064207"/>
              <a:ext cx="4274820" cy="8903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单纯型甲基丙二酸尿症饮食治疗与营养管理专家共识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》2018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MMA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急性期药物治疗。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297501" y="1017838"/>
              <a:ext cx="4274822" cy="890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罕见病诊疗指南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2019》</a:t>
              </a: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MMA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急性期治疗，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PA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急性期与长期治疗</a:t>
              </a:r>
              <a:r>
                <a:rPr lang="zh-CN" altLang="en-US" sz="1100" dirty="0">
                  <a:solidFill>
                    <a:srgbClr val="C00000"/>
                  </a:solidFill>
                  <a:latin typeface="+mn-ea"/>
                </a:rPr>
                <a:t>。</a:t>
              </a:r>
              <a:endParaRPr lang="en-US" altLang="zh-CN" sz="1100" dirty="0">
                <a:solidFill>
                  <a:srgbClr val="C00000"/>
                </a:solidFill>
                <a:latin typeface="+mn-ea"/>
              </a:endParaRP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100" dirty="0">
                  <a:latin typeface="+mn-ea"/>
                </a:rPr>
                <a:t>的降血氨治疗。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23528" y="2036661"/>
              <a:ext cx="4274822" cy="1114021"/>
              <a:chOff x="525131" y="8387"/>
              <a:chExt cx="4031229" cy="1114021"/>
            </a:xfrm>
          </p:grpSpPr>
          <p:sp>
            <p:nvSpPr>
              <p:cNvPr id="19" name="矩形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25131" y="81588"/>
                <a:ext cx="4031227" cy="992505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25131" y="838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341507" y="2095463"/>
              <a:ext cx="4256841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欧洲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尿素循环障碍的诊断和管理建议指南：第一修订版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》2019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建议使用卡谷氨酸作为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的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一线治疗药物</a:t>
              </a:r>
              <a:r>
                <a:rPr lang="zh-CN" altLang="en-US" sz="1200" dirty="0">
                  <a:latin typeface="+mn-ea"/>
                </a:rPr>
                <a:t>和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不明病因的急性高氨血症</a:t>
              </a:r>
              <a:r>
                <a:rPr lang="zh-CN" altLang="en-US" sz="1200" dirty="0">
                  <a:latin typeface="+mn-ea"/>
                </a:rPr>
                <a:t>期间的急救药物。</a:t>
              </a: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24729" y="2113005"/>
              <a:ext cx="4275456" cy="1039326"/>
              <a:chOff x="524531" y="84731"/>
              <a:chExt cx="4031827" cy="1039326"/>
            </a:xfrm>
          </p:grpSpPr>
          <p:sp>
            <p:nvSpPr>
              <p:cNvPr id="17" name="矩形 16"/>
              <p:cNvSpPr/>
              <p:nvPr>
                <p:custDataLst>
                  <p:tags r:id="rId14"/>
                </p:custDataLst>
              </p:nvPr>
            </p:nvSpPr>
            <p:spPr>
              <a:xfrm>
                <a:off x="524531" y="84731"/>
                <a:ext cx="4031227" cy="988695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25131" y="166477"/>
                <a:ext cx="4031227" cy="957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9"/>
              </p:custDataLst>
            </p:nvPr>
          </p:nvSpPr>
          <p:spPr>
            <a:xfrm>
              <a:off x="4724727" y="2107515"/>
              <a:ext cx="4274822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尿素循环障碍的三级防控专家共识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》2021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的急性失代偿期治疗和稳定期治疗。适用于碳酸酐酶</a:t>
              </a:r>
              <a:r>
                <a:rPr lang="en-US" altLang="zh-CN" sz="1200" dirty="0">
                  <a:latin typeface="+mn-ea"/>
                </a:rPr>
                <a:t>VA</a:t>
              </a:r>
              <a:r>
                <a:rPr lang="zh-CN" altLang="en-US" sz="1200" dirty="0">
                  <a:latin typeface="+mn-ea"/>
                </a:rPr>
                <a:t>缺乏症、</a:t>
              </a:r>
              <a:r>
                <a:rPr lang="en-US" altLang="zh-CN" sz="1200" dirty="0">
                  <a:latin typeface="+mn-ea"/>
                </a:rPr>
                <a:t>CPS1</a:t>
              </a:r>
              <a:r>
                <a:rPr lang="zh-CN" altLang="en-US" sz="1200" dirty="0">
                  <a:latin typeface="+mn-ea"/>
                </a:rPr>
                <a:t>缺乏症和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其他高氨血症</a:t>
              </a:r>
              <a:r>
                <a:rPr lang="zh-CN" altLang="en-US" sz="1200" dirty="0">
                  <a:latin typeface="+mn-ea"/>
                </a:rPr>
                <a:t>的急救治疗。</a:t>
              </a: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0"/>
              </p:custDataLst>
            </p:nvPr>
          </p:nvSpPr>
          <p:spPr>
            <a:xfrm>
              <a:off x="323528" y="3189982"/>
              <a:ext cx="4274820" cy="934085"/>
            </a:xfrm>
            <a:prstGeom prst="rect">
              <a:avLst/>
            </a:prstGeom>
            <a:solidFill>
              <a:sysClr val="window" lastClr="FFFFFF">
                <a:alpha val="4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75BDA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341507" y="3256417"/>
              <a:ext cx="4230816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欧洲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 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甲基丙二酸血症和丙酸血症的诊断和管理指南：第一修订版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》2021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MMA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、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PA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急性期降氨药物治疗</a:t>
              </a:r>
              <a:r>
                <a:rPr lang="zh-CN" altLang="en-US" sz="1200" dirty="0">
                  <a:solidFill>
                    <a:srgbClr val="C00000"/>
                  </a:solidFill>
                  <a:latin typeface="+mn-ea"/>
                </a:rPr>
                <a:t>。</a:t>
              </a:r>
              <a:endParaRPr lang="zh-CN" altLang="en-US" sz="1200" b="1" dirty="0">
                <a:solidFill>
                  <a:srgbClr val="C00000"/>
                </a:solidFill>
                <a:latin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725365" y="3187556"/>
              <a:ext cx="4274820" cy="938530"/>
              <a:chOff x="525131" y="-161457"/>
              <a:chExt cx="4031227" cy="938530"/>
            </a:xfrm>
          </p:grpSpPr>
          <p:sp>
            <p:nvSpPr>
              <p:cNvPr id="27" name="矩形 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525131" y="-161457"/>
                <a:ext cx="4030628" cy="938530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25131" y="315702"/>
                <a:ext cx="4031227" cy="394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4715823" y="3381907"/>
              <a:ext cx="4274185" cy="877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475656" y="127647"/>
            <a:ext cx="7668344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C00000"/>
                </a:solidFill>
                <a:effectLst/>
                <a:latin typeface="quote-cjk-patch"/>
              </a:rPr>
              <a:t>多项国内外权威指南明确推荐为一线</a:t>
            </a:r>
            <a:r>
              <a:rPr lang="en-US" altLang="zh-CN" sz="1600" b="1" i="0" dirty="0">
                <a:solidFill>
                  <a:srgbClr val="C00000"/>
                </a:solidFill>
                <a:effectLst/>
                <a:latin typeface="quote-cjk-patch"/>
              </a:rPr>
              <a:t>/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quote-cjk-patch"/>
              </a:rPr>
              <a:t>急救药物，填补国内特效药治疗空白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1520" y="83408"/>
            <a:ext cx="2159918" cy="400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03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有效性</a:t>
            </a:r>
          </a:p>
        </p:txBody>
      </p:sp>
      <p:sp>
        <p:nvSpPr>
          <p:cNvPr id="39" name="矩形 38"/>
          <p:cNvSpPr/>
          <p:nvPr>
            <p:custDataLst>
              <p:tags r:id="rId2"/>
            </p:custDataLst>
          </p:nvPr>
        </p:nvSpPr>
        <p:spPr>
          <a:xfrm>
            <a:off x="227615" y="504205"/>
            <a:ext cx="8666480" cy="987425"/>
          </a:xfrm>
          <a:prstGeom prst="rect">
            <a:avLst/>
          </a:pr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9525" cap="flat" cmpd="sng" algn="ctr">
            <a:solidFill>
              <a:srgbClr val="75BDA7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3"/>
            </p:custDataLst>
          </p:nvPr>
        </p:nvSpPr>
        <p:spPr>
          <a:xfrm>
            <a:off x="201685" y="509920"/>
            <a:ext cx="8698336" cy="981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008E84"/>
                </a:solidFill>
                <a:latin typeface="+mn-ea"/>
              </a:rPr>
              <a:t>中国</a:t>
            </a:r>
            <a:r>
              <a:rPr lang="en-US" altLang="zh-CN" sz="1200" b="1" dirty="0">
                <a:solidFill>
                  <a:srgbClr val="008E84"/>
                </a:solidFill>
                <a:latin typeface="+mn-ea"/>
              </a:rPr>
              <a:t>《 </a:t>
            </a:r>
            <a:r>
              <a:rPr lang="zh-CN" altLang="en-US" sz="1200" b="1" dirty="0">
                <a:solidFill>
                  <a:srgbClr val="008E84"/>
                </a:solidFill>
                <a:latin typeface="+mn-ea"/>
              </a:rPr>
              <a:t>有机酸血症导致高氨血症和代谢危象防治专家共识</a:t>
            </a:r>
            <a:r>
              <a:rPr lang="en-US" altLang="zh-CN" sz="1200" b="1" dirty="0">
                <a:solidFill>
                  <a:srgbClr val="008E84"/>
                </a:solidFill>
                <a:latin typeface="+mn-ea"/>
              </a:rPr>
              <a:t>》2025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</a:rPr>
              <a:t>急性期治疗：推荐卡谷氨酸作为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</a:rPr>
              <a:t>有机酸血症（如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</a:rPr>
              <a:t>MMA,PA,IVA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</a:rPr>
              <a:t>）</a:t>
            </a:r>
            <a:r>
              <a:rPr lang="zh-CN" altLang="en-US" sz="1200" dirty="0">
                <a:latin typeface="+mn-ea"/>
              </a:rPr>
              <a:t>患者出现高氨血症时的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</a:rPr>
              <a:t>首选药物</a:t>
            </a:r>
            <a:r>
              <a:rPr lang="zh-CN" altLang="en-US" sz="1200" dirty="0">
                <a:solidFill>
                  <a:srgbClr val="C00000"/>
                </a:solidFill>
                <a:latin typeface="+mn-ea"/>
              </a:rPr>
              <a:t>。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</a:rPr>
              <a:t>慢性期管理：在稳定期，卡谷氨酸分散片可用于维持血氨稳定，减少代谢危象发作频率，长期使用可提高患者对天然蛋白质的耐受能力，改善生长发育。</a:t>
            </a:r>
            <a:endParaRPr lang="zh-CN" altLang="en-US" sz="1200" b="1" dirty="0">
              <a:solidFill>
                <a:srgbClr val="9D2328"/>
              </a:solidFill>
              <a:latin typeface="+mn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A1B01EC-5C70-1490-DF67-6862C4DFA00E}"/>
              </a:ext>
            </a:extLst>
          </p:cNvPr>
          <p:cNvSpPr txBox="1"/>
          <p:nvPr/>
        </p:nvSpPr>
        <p:spPr>
          <a:xfrm>
            <a:off x="4634739" y="3787761"/>
            <a:ext cx="4273457" cy="102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8E84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《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E84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中国尿素循环障碍诊断治疗和管理指南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8E84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》2022</a:t>
            </a:r>
          </a:p>
          <a:p>
            <a: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卡谷氨酸可作为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NAGSD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的一线治疗药物，也可用于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原因不明的急性高氨血症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(1B)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。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稳定期的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NAGSD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惠者选择卡谷氨酸单药治疗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(1A)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389" y="3138571"/>
            <a:ext cx="3883867" cy="153356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51520" y="4745751"/>
            <a:ext cx="50077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0" i="0">
                <a:solidFill>
                  <a:srgbClr val="2121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5800"/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 Valayannopoulos et al. Orphanet Journal of Rare Diseases (2016) 11:32</a:t>
            </a:r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；</a:t>
            </a:r>
            <a:r>
              <a:rPr lang="en-US" altLang="sv-SE" sz="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sv-SE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Alfadhel et al. OrphanetJRare Dis(2021) 16:422. </a:t>
            </a:r>
            <a:endParaRPr lang="zh-CN" altLang="en-US" sz="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9" name="表格 2"/>
          <p:cNvGraphicFramePr>
            <a:graphicFrameLocks noGrp="1"/>
          </p:cNvGraphicFramePr>
          <p:nvPr/>
        </p:nvGraphicFramePr>
        <p:xfrm>
          <a:off x="4768390" y="2017793"/>
          <a:ext cx="3883866" cy="10291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284">
                <a:tc>
                  <a:txBody>
                    <a:bodyPr/>
                    <a:lstStyle/>
                    <a:p>
                      <a:pPr algn="ctr"/>
                      <a:endParaRPr lang="zh-CN" altLang="en-US" sz="1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卡谷氨酸</a:t>
                      </a: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现有治疗方案</a:t>
                      </a:r>
                    </a:p>
                  </a:txBody>
                  <a:tcPr marL="91416" marR="91416" marT="45681" marB="4568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平均发作次数</a:t>
                      </a: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6.31 ± 4.61</a:t>
                      </a:r>
                      <a:endParaRPr lang="zh-CN" altLang="en-US" sz="105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12.76 ± 11.18</a:t>
                      </a:r>
                    </a:p>
                  </a:txBody>
                  <a:tcPr marL="91416" marR="91416" marT="45681" marB="4568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最小发作次数</a:t>
                      </a: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05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最大发作次数</a:t>
                      </a: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altLang="en-US" sz="105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41</a:t>
                      </a:r>
                      <a:endParaRPr lang="zh-CN" altLang="en-US" sz="1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603751" y="1068379"/>
            <a:ext cx="4283060" cy="904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一项</a:t>
            </a:r>
            <a:r>
              <a:rPr lang="en-US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期、前瞻性、多中心、随机平行组、开放标签、对照研究, 纳入38例有机酸血症患者，随访24个月，以急诊（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）就诊次数为主要结果指标。结果显示，卡谷氨酸长期使用控制病情并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在维持治疗过程中减少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51%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就诊次数（</a:t>
            </a:r>
            <a:r>
              <a:rPr lang="en-US" altLang="zh-CN" sz="12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=0.0095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96534" y="1065087"/>
            <a:ext cx="4283060" cy="101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一项回顾性、多中心、开放标签的非对照IIIb期研究，分析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sz="11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例有机酸血症患者，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1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次高氨血症发作（新生儿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1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次，非新生儿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次）。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使用卡谷氨酸后，新生儿血氨恢复正常的中位时间为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38.4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h，非新生儿为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28.3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120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235" y="2192730"/>
            <a:ext cx="4013200" cy="20846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4062" y="4264118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/>
              <a:t>开始卡谷氨酸治疗</a:t>
            </a:r>
          </a:p>
        </p:txBody>
      </p:sp>
      <p:sp>
        <p:nvSpPr>
          <p:cNvPr id="22" name="矩形 21"/>
          <p:cNvSpPr/>
          <p:nvPr/>
        </p:nvSpPr>
        <p:spPr>
          <a:xfrm>
            <a:off x="356364" y="699542"/>
            <a:ext cx="396340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b="1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急性期使用：快速达标，争取生存窗口</a:t>
            </a:r>
          </a:p>
        </p:txBody>
      </p:sp>
      <p:sp>
        <p:nvSpPr>
          <p:cNvPr id="23" name="矩形 22"/>
          <p:cNvSpPr/>
          <p:nvPr/>
        </p:nvSpPr>
        <p:spPr>
          <a:xfrm>
            <a:off x="4768389" y="699542"/>
            <a:ext cx="396340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b="1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维持期使用：长期稳定，减少发作风险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33848" y="139724"/>
            <a:ext cx="7246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>
                <a:solidFill>
                  <a:srgbClr val="C00000"/>
                </a:solidFill>
                <a:effectLst/>
                <a:latin typeface="quote-cjk-patch"/>
              </a:rPr>
              <a:t>快速控制血氨水平，显著减少急诊就诊次数，疗效远优于现有治疗方案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520" y="83408"/>
            <a:ext cx="2159918" cy="400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03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有效性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15"/>
          <p:cNvSpPr/>
          <p:nvPr/>
        </p:nvSpPr>
        <p:spPr bwMode="auto">
          <a:xfrm>
            <a:off x="4733354" y="782266"/>
            <a:ext cx="3943102" cy="2509565"/>
          </a:xfrm>
          <a:prstGeom prst="rect">
            <a:avLst/>
          </a:prstGeom>
          <a:noFill/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endParaRPr lang="zh-CN" altLang="en-US" sz="1350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矩形 17"/>
          <p:cNvSpPr/>
          <p:nvPr/>
        </p:nvSpPr>
        <p:spPr bwMode="auto">
          <a:xfrm>
            <a:off x="4733354" y="771550"/>
            <a:ext cx="3943102" cy="250031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4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作用机制创新</a:t>
            </a:r>
          </a:p>
        </p:txBody>
      </p:sp>
      <p:sp>
        <p:nvSpPr>
          <p:cNvPr id="32" name="文本框 19"/>
          <p:cNvSpPr txBox="1"/>
          <p:nvPr/>
        </p:nvSpPr>
        <p:spPr bwMode="auto">
          <a:xfrm>
            <a:off x="4877370" y="1157313"/>
            <a:ext cx="3660973" cy="738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卡谷氨酸直击线粒体，可以激活尿素循环关键酶氨甲酰磷酸合成酶</a:t>
            </a:r>
            <a:r>
              <a:rPr lang="en-US" altLang="zh-CN" sz="12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CPS1</a:t>
            </a:r>
            <a:r>
              <a:rPr lang="zh-CN" altLang="en-US" sz="12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），绕过上游通路异常，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有效恢复尿素循环，高效降氨。</a:t>
            </a:r>
            <a:endParaRPr lang="zh-CN" altLang="en-US" sz="120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"/>
          <a:stretch>
            <a:fillRect/>
          </a:stretch>
        </p:blipFill>
        <p:spPr bwMode="auto">
          <a:xfrm>
            <a:off x="5951353" y="1885624"/>
            <a:ext cx="258699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06965" y="771550"/>
            <a:ext cx="3975430" cy="2580139"/>
            <a:chOff x="4584575" y="779883"/>
            <a:chExt cx="3227785" cy="2580139"/>
          </a:xfrm>
        </p:grpSpPr>
        <p:sp>
          <p:nvSpPr>
            <p:cNvPr id="27" name="矩形 16"/>
            <p:cNvSpPr/>
            <p:nvPr/>
          </p:nvSpPr>
          <p:spPr bwMode="auto">
            <a:xfrm>
              <a:off x="4586956" y="779883"/>
              <a:ext cx="3225404" cy="2520281"/>
            </a:xfrm>
            <a:prstGeom prst="rect">
              <a:avLst/>
            </a:prstGeom>
            <a:noFill/>
            <a:ln w="12700" cap="flat" cmpd="sng" algn="ctr">
              <a:solidFill>
                <a:srgbClr val="008E8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just"/>
              <a:endParaRPr lang="zh-CN" altLang="en-US" sz="1350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18"/>
            <p:cNvSpPr/>
            <p:nvPr/>
          </p:nvSpPr>
          <p:spPr bwMode="auto">
            <a:xfrm>
              <a:off x="4589337" y="782265"/>
              <a:ext cx="3223023" cy="239316"/>
            </a:xfrm>
            <a:prstGeom prst="rect">
              <a:avLst/>
            </a:prstGeom>
            <a:solidFill>
              <a:srgbClr val="008E84"/>
            </a:solidFill>
            <a:ln w="12700" cap="flat" cmpd="sng" algn="ctr">
              <a:solidFill>
                <a:srgbClr val="008E8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填补国内药物治疗空白</a:t>
              </a:r>
              <a:endPara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68"/>
            <p:cNvSpPr/>
            <p:nvPr/>
          </p:nvSpPr>
          <p:spPr bwMode="auto">
            <a:xfrm>
              <a:off x="4760898" y="1231041"/>
              <a:ext cx="342900" cy="342900"/>
            </a:xfrm>
            <a:custGeom>
              <a:avLst/>
              <a:gdLst>
                <a:gd name="T0" fmla="*/ 255 w 255"/>
                <a:gd name="T1" fmla="*/ 234 h 256"/>
                <a:gd name="T2" fmla="*/ 233 w 255"/>
                <a:gd name="T3" fmla="*/ 256 h 256"/>
                <a:gd name="T4" fmla="*/ 22 w 255"/>
                <a:gd name="T5" fmla="*/ 256 h 256"/>
                <a:gd name="T6" fmla="*/ 0 w 255"/>
                <a:gd name="T7" fmla="*/ 234 h 256"/>
                <a:gd name="T8" fmla="*/ 0 w 255"/>
                <a:gd name="T9" fmla="*/ 22 h 256"/>
                <a:gd name="T10" fmla="*/ 22 w 255"/>
                <a:gd name="T11" fmla="*/ 0 h 256"/>
                <a:gd name="T12" fmla="*/ 233 w 255"/>
                <a:gd name="T13" fmla="*/ 0 h 256"/>
                <a:gd name="T14" fmla="*/ 255 w 255"/>
                <a:gd name="T15" fmla="*/ 22 h 256"/>
                <a:gd name="T16" fmla="*/ 255 w 255"/>
                <a:gd name="T17" fmla="*/ 2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6">
                  <a:moveTo>
                    <a:pt x="255" y="234"/>
                  </a:moveTo>
                  <a:cubicBezTo>
                    <a:pt x="255" y="246"/>
                    <a:pt x="245" y="256"/>
                    <a:pt x="233" y="256"/>
                  </a:cubicBezTo>
                  <a:cubicBezTo>
                    <a:pt x="22" y="256"/>
                    <a:pt x="22" y="256"/>
                    <a:pt x="22" y="256"/>
                  </a:cubicBezTo>
                  <a:cubicBezTo>
                    <a:pt x="10" y="256"/>
                    <a:pt x="0" y="246"/>
                    <a:pt x="0" y="23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GB" sz="1350" dirty="0">
                <a:latin typeface="+mj-lt"/>
              </a:endParaRP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4584575" y="1051698"/>
              <a:ext cx="3183747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marL="171450" indent="-1714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孤儿药认证：</a:t>
              </a:r>
              <a:r>
                <a:rPr lang="zh-CN" altLang="en-US" sz="1200" kern="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在美国、欧盟等获得孤儿药资格认定</a:t>
              </a:r>
              <a:endParaRPr lang="en-US" altLang="zh-CN" sz="12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优先审评：</a:t>
              </a:r>
              <a:r>
                <a:rPr lang="zh-CN" altLang="en-US" sz="1200" kern="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符合“儿童生理特征的儿童用药品新品种、剂型和规格”纳入</a:t>
              </a: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优先审评审批程序</a:t>
              </a: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  <a:p>
              <a:pPr marL="171450" indent="-1714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剂型优势：</a:t>
              </a:r>
              <a:r>
                <a:rPr lang="zh-CN" altLang="en-US" sz="1200" kern="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口服刻痕分散片，剂量准确，</a:t>
              </a:r>
              <a:r>
                <a:rPr lang="zh-CN" altLang="en-US" sz="1200" kern="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可迅速崩解</a:t>
              </a: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用于急救，时限</a:t>
              </a:r>
              <a:r>
                <a:rPr lang="en-GB" altLang="zh-CN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&lt; 3</a:t>
              </a: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分钟。适用儿童及其他特殊人群</a:t>
              </a:r>
              <a:r>
                <a:rPr lang="zh-CN" altLang="en-US" sz="1200" kern="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（如昏迷病人）。</a:t>
              </a:r>
            </a:p>
            <a:p>
              <a:pPr marL="171450" indent="-1714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多种给药途径</a:t>
              </a: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200" kern="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口服，鼻饲给药</a:t>
              </a:r>
              <a:endParaRPr lang="en-US" altLang="zh-CN" sz="12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专利在有效期：</a:t>
              </a:r>
              <a:r>
                <a:rPr lang="zh-CN" altLang="en-US" sz="1200" kern="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制备方法（</a:t>
              </a:r>
              <a:r>
                <a:rPr lang="en-US" altLang="zh-CN" sz="1200" kern="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2040</a:t>
              </a:r>
              <a:r>
                <a:rPr lang="zh-CN" altLang="en-US" sz="1200" kern="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年）</a:t>
              </a:r>
            </a:p>
          </p:txBody>
        </p:sp>
        <p:sp>
          <p:nvSpPr>
            <p:cNvPr id="24" name="Freeform 486"/>
            <p:cNvSpPr/>
            <p:nvPr/>
          </p:nvSpPr>
          <p:spPr bwMode="auto">
            <a:xfrm>
              <a:off x="4770423" y="1772775"/>
              <a:ext cx="342900" cy="342900"/>
            </a:xfrm>
            <a:custGeom>
              <a:avLst/>
              <a:gdLst>
                <a:gd name="T0" fmla="*/ 256 w 256"/>
                <a:gd name="T1" fmla="*/ 234 h 256"/>
                <a:gd name="T2" fmla="*/ 234 w 256"/>
                <a:gd name="T3" fmla="*/ 256 h 256"/>
                <a:gd name="T4" fmla="*/ 22 w 256"/>
                <a:gd name="T5" fmla="*/ 256 h 256"/>
                <a:gd name="T6" fmla="*/ 0 w 256"/>
                <a:gd name="T7" fmla="*/ 234 h 256"/>
                <a:gd name="T8" fmla="*/ 0 w 256"/>
                <a:gd name="T9" fmla="*/ 22 h 256"/>
                <a:gd name="T10" fmla="*/ 22 w 256"/>
                <a:gd name="T11" fmla="*/ 0 h 256"/>
                <a:gd name="T12" fmla="*/ 234 w 256"/>
                <a:gd name="T13" fmla="*/ 0 h 256"/>
                <a:gd name="T14" fmla="*/ 256 w 256"/>
                <a:gd name="T15" fmla="*/ 22 h 256"/>
                <a:gd name="T16" fmla="*/ 256 w 256"/>
                <a:gd name="T17" fmla="*/ 2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6">
                  <a:moveTo>
                    <a:pt x="256" y="234"/>
                  </a:moveTo>
                  <a:cubicBezTo>
                    <a:pt x="256" y="247"/>
                    <a:pt x="246" y="256"/>
                    <a:pt x="234" y="256"/>
                  </a:cubicBezTo>
                  <a:cubicBezTo>
                    <a:pt x="22" y="256"/>
                    <a:pt x="22" y="256"/>
                    <a:pt x="22" y="256"/>
                  </a:cubicBezTo>
                  <a:cubicBezTo>
                    <a:pt x="10" y="256"/>
                    <a:pt x="0" y="247"/>
                    <a:pt x="0" y="23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6" y="0"/>
                    <a:pt x="256" y="10"/>
                    <a:pt x="256" y="22"/>
                  </a:cubicBezTo>
                  <a:lnTo>
                    <a:pt x="256" y="234"/>
                  </a:lnTo>
                  <a:close/>
                </a:path>
              </a:pathLst>
            </a:custGeom>
            <a:noFill/>
            <a:ln w="3175" cap="flat">
              <a:noFill/>
              <a:prstDash val="solid"/>
              <a:miter lim="800000"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GB" sz="1350" dirty="0">
                <a:latin typeface="+mj-lt"/>
              </a:endParaRPr>
            </a:p>
          </p:txBody>
        </p:sp>
        <p:sp>
          <p:nvSpPr>
            <p:cNvPr id="34" name="Freeform 319"/>
            <p:cNvSpPr/>
            <p:nvPr/>
          </p:nvSpPr>
          <p:spPr bwMode="auto">
            <a:xfrm>
              <a:off x="4738275" y="2211710"/>
              <a:ext cx="415529" cy="4024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en-GB" sz="1350" dirty="0">
                <a:latin typeface="+mj-lt"/>
              </a:endParaRPr>
            </a:p>
          </p:txBody>
        </p:sp>
      </p:grpSp>
      <p:sp>
        <p:nvSpPr>
          <p:cNvPr id="54" name="TextBox 26624"/>
          <p:cNvSpPr txBox="1">
            <a:spLocks noChangeArrowheads="1"/>
          </p:cNvSpPr>
          <p:nvPr/>
        </p:nvSpPr>
        <p:spPr bwMode="auto">
          <a:xfrm>
            <a:off x="2354025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</a:p>
        </p:txBody>
      </p:sp>
      <p:sp>
        <p:nvSpPr>
          <p:cNvPr id="55" name="TextBox 26629"/>
          <p:cNvSpPr txBox="1">
            <a:spLocks noChangeArrowheads="1"/>
          </p:cNvSpPr>
          <p:nvPr/>
        </p:nvSpPr>
        <p:spPr bwMode="auto">
          <a:xfrm>
            <a:off x="3851831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</a:p>
        </p:txBody>
      </p:sp>
      <p:pic>
        <p:nvPicPr>
          <p:cNvPr id="56" name="Picture 4" descr="United_States_W_small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60" y="3815918"/>
            <a:ext cx="377428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Round icon. Download flag icon of European Union at PNG for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3316"/>
          <a:stretch>
            <a:fillRect/>
          </a:stretch>
        </p:blipFill>
        <p:spPr bwMode="auto">
          <a:xfrm>
            <a:off x="3917316" y="3815917"/>
            <a:ext cx="39647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26636"/>
          <p:cNvSpPr txBox="1">
            <a:spLocks noChangeArrowheads="1"/>
          </p:cNvSpPr>
          <p:nvPr/>
        </p:nvSpPr>
        <p:spPr bwMode="auto">
          <a:xfrm>
            <a:off x="5313324" y="3591060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</a:p>
        </p:txBody>
      </p:sp>
      <p:pic>
        <p:nvPicPr>
          <p:cNvPr id="59" name="Picture 2" descr="Round icon. Download flag icon of European Union at PNG for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3316"/>
          <a:stretch>
            <a:fillRect/>
          </a:stretch>
        </p:blipFill>
        <p:spPr bwMode="auto">
          <a:xfrm>
            <a:off x="5413931" y="3815917"/>
            <a:ext cx="39647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26640"/>
          <p:cNvSpPr txBox="1">
            <a:spLocks noChangeArrowheads="1"/>
          </p:cNvSpPr>
          <p:nvPr/>
        </p:nvSpPr>
        <p:spPr bwMode="auto">
          <a:xfrm>
            <a:off x="6786663" y="3579178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pic>
        <p:nvPicPr>
          <p:cNvPr id="61" name="Picture 4" descr="United_States_W_small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37" y="3815918"/>
            <a:ext cx="377429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: Rounded Corners 26650"/>
          <p:cNvSpPr/>
          <p:nvPr/>
        </p:nvSpPr>
        <p:spPr>
          <a:xfrm>
            <a:off x="1917066" y="4242161"/>
            <a:ext cx="1253728" cy="50363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  <a:defRPr/>
            </a:pP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825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孤儿药资格认定</a:t>
            </a:r>
            <a:endParaRPr lang="en-GB" sz="825" dirty="0">
              <a:solidFill>
                <a:srgbClr val="001965"/>
              </a:solidFill>
            </a:endParaRPr>
          </a:p>
        </p:txBody>
      </p:sp>
      <p:sp>
        <p:nvSpPr>
          <p:cNvPr id="63" name="Rectangle: Rounded Corners 26653"/>
          <p:cNvSpPr/>
          <p:nvPr/>
        </p:nvSpPr>
        <p:spPr bwMode="auto">
          <a:xfrm>
            <a:off x="3395822" y="4242161"/>
            <a:ext cx="1465659" cy="50363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lang="zh-CN" altLang="en-US" sz="825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欧盟委员会孤儿药资格的认定</a:t>
            </a: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825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用于治疗</a:t>
            </a: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N-</a:t>
            </a:r>
            <a:r>
              <a:rPr lang="zh-CN" altLang="en-US" sz="825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乙酰谷氨酸合成酶缺乏症引起的高氨血症</a:t>
            </a:r>
            <a:endParaRPr lang="en-GB" sz="825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: Rounded Corners 26656"/>
          <p:cNvSpPr/>
          <p:nvPr/>
        </p:nvSpPr>
        <p:spPr bwMode="auto">
          <a:xfrm>
            <a:off x="5085318" y="4242161"/>
            <a:ext cx="1325166" cy="50363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lang="zh-CN" altLang="en-US" sz="825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获得欧盟委员会孤儿药资格的认定，用于治理用于治疗有机酸血症</a:t>
            </a:r>
            <a:endParaRPr lang="en-GB" sz="825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: Rounded Corners 26657"/>
          <p:cNvSpPr/>
          <p:nvPr/>
        </p:nvSpPr>
        <p:spPr bwMode="auto">
          <a:xfrm>
            <a:off x="6634322" y="4242161"/>
            <a:ext cx="1303734" cy="517922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lang="zh-CN" altLang="en-US" sz="825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</a:t>
            </a: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825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孤儿药资格认定，用于治疗有机酸血症。</a:t>
            </a:r>
          </a:p>
        </p:txBody>
      </p:sp>
      <p:sp>
        <p:nvSpPr>
          <p:cNvPr id="3" name="矩形 2"/>
          <p:cNvSpPr/>
          <p:nvPr/>
        </p:nvSpPr>
        <p:spPr>
          <a:xfrm>
            <a:off x="652967" y="3787176"/>
            <a:ext cx="860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endParaRPr lang="en-GB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1853" y="120422"/>
            <a:ext cx="7044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C00000"/>
                </a:solidFill>
                <a:effectLst/>
                <a:latin typeface="quote-cjk-patch"/>
              </a:rPr>
              <a:t>创新作用机制</a:t>
            </a:r>
            <a:r>
              <a:rPr lang="en-US" altLang="zh-CN" sz="1600" b="1" i="0" dirty="0">
                <a:solidFill>
                  <a:srgbClr val="C00000"/>
                </a:solidFill>
                <a:effectLst/>
                <a:latin typeface="quote-cjk-patch"/>
              </a:rPr>
              <a:t>+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quote-cjk-patch"/>
              </a:rPr>
              <a:t>孤儿药认证</a:t>
            </a:r>
            <a:r>
              <a:rPr lang="en-US" altLang="zh-CN" sz="1600" b="1" i="0" dirty="0">
                <a:solidFill>
                  <a:srgbClr val="C00000"/>
                </a:solidFill>
                <a:effectLst/>
                <a:latin typeface="quote-cjk-patch"/>
              </a:rPr>
              <a:t>+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quote-cjk-patch"/>
              </a:rPr>
              <a:t>儿童优先剂型，填补国内高氨血症治疗空白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520" y="83408"/>
            <a:ext cx="2159918" cy="400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04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创新性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47664" y="128373"/>
            <a:ext cx="7596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填补四项罕见病目录治疗空白，保障儿童患者基本生存权，医保基金支出可控</a:t>
            </a:r>
            <a:endParaRPr lang="zh-CN" altLang="en-US" sz="1600" b="1" dirty="0">
              <a:solidFill>
                <a:srgbClr val="C00000"/>
              </a:solidFill>
              <a:latin typeface="quote-cjk-patch"/>
            </a:endParaRPr>
          </a:p>
        </p:txBody>
      </p:sp>
      <p:sp>
        <p:nvSpPr>
          <p:cNvPr id="2" name="Shape 2"/>
          <p:cNvSpPr/>
          <p:nvPr>
            <p:custDataLst>
              <p:tags r:id="rId1"/>
            </p:custDataLst>
          </p:nvPr>
        </p:nvSpPr>
        <p:spPr>
          <a:xfrm>
            <a:off x="285750" y="803497"/>
            <a:ext cx="4180583" cy="1856234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3"/>
          <p:cNvSpPr/>
          <p:nvPr>
            <p:custDataLst>
              <p:tags r:id="rId2"/>
            </p:custDataLst>
          </p:nvPr>
        </p:nvSpPr>
        <p:spPr>
          <a:xfrm>
            <a:off x="285750" y="803497"/>
            <a:ext cx="4180583" cy="257175"/>
          </a:xfrm>
          <a:prstGeom prst="rect">
            <a:avLst/>
          </a:prstGeom>
          <a:solidFill>
            <a:srgbClr val="009E93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4"/>
          <p:cNvSpPr/>
          <p:nvPr>
            <p:custDataLst>
              <p:tags r:id="rId3"/>
            </p:custDataLst>
          </p:nvPr>
        </p:nvSpPr>
        <p:spPr>
          <a:xfrm>
            <a:off x="371475" y="803497"/>
            <a:ext cx="1428750" cy="25717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vl="0">
              <a:defRPr/>
            </a:pPr>
            <a:r>
              <a:rPr lang="zh-CN" altLang="en-US" sz="12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对公共健康影响重大</a:t>
            </a:r>
          </a:p>
        </p:txBody>
      </p:sp>
      <p:sp>
        <p:nvSpPr>
          <p:cNvPr id="6" name="Text 5"/>
          <p:cNvSpPr/>
          <p:nvPr>
            <p:custDataLst>
              <p:tags r:id="rId4"/>
            </p:custDataLst>
          </p:nvPr>
        </p:nvSpPr>
        <p:spPr>
          <a:xfrm>
            <a:off x="371475" y="1103535"/>
            <a:ext cx="4043363" cy="1556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zh-CN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1.</a:t>
            </a:r>
            <a:r>
              <a:rPr lang="zh-CN" alt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覆盖</a:t>
            </a:r>
            <a:r>
              <a:rPr lang="en-US" altLang="zh-CN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《</a:t>
            </a:r>
            <a:r>
              <a:rPr lang="zh-CN" alt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第一批罕见病目录</a:t>
            </a:r>
            <a:r>
              <a:rPr lang="en-US" altLang="zh-CN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》</a:t>
            </a:r>
            <a:r>
              <a:rPr lang="zh-CN" alt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四种罕见病：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甲基丙二酸血症</a:t>
            </a:r>
            <a:r>
              <a:rPr lang="en-GB" altLang="zh-CN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MMA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#71)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，丙酸血症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#99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），异戊酸血症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IVA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#58) 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 </a:t>
            </a:r>
            <a:r>
              <a:rPr lang="en-US" altLang="zh-CN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N-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乙酰谷氨酸合成酶缺乏症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NAGSD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#79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）；</a:t>
            </a:r>
            <a:endParaRPr lang="zh-CN" altLang="en-US" sz="1000" kern="0" dirty="0">
              <a:solidFill>
                <a:srgbClr val="80808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zh-CN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减轻疾病负担：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快速控制血氨，并维持正常水平，降低发作次数；</a:t>
            </a:r>
            <a:endParaRPr lang="en-US" altLang="zh-CN" sz="1000" kern="0" baseline="30000" dirty="0">
              <a:solidFill>
                <a:srgbClr val="80808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zh-CN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提高患者及家属生命质量：</a:t>
            </a:r>
            <a:r>
              <a:rPr lang="zh-CN" altLang="en-US" sz="1000" kern="0" dirty="0">
                <a:solidFill>
                  <a:srgbClr val="80808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改善营养与发育，助力患儿和家长回归学习和工作，具有显著的患者价值和社会意义。</a:t>
            </a:r>
          </a:p>
          <a:p>
            <a:pPr>
              <a:lnSpc>
                <a:spcPct val="120000"/>
              </a:lnSpc>
              <a:defRPr/>
            </a:pPr>
            <a:endParaRPr lang="zh-CN" altLang="en-US" sz="1000" kern="0" baseline="30000" dirty="0">
              <a:solidFill>
                <a:srgbClr val="80808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  <a:sym typeface="+mn-ea"/>
            </a:endParaRPr>
          </a:p>
        </p:txBody>
      </p:sp>
      <p:sp>
        <p:nvSpPr>
          <p:cNvPr id="7" name="Shape 2"/>
          <p:cNvSpPr/>
          <p:nvPr>
            <p:custDataLst>
              <p:tags r:id="rId5"/>
            </p:custDataLst>
          </p:nvPr>
        </p:nvSpPr>
        <p:spPr>
          <a:xfrm>
            <a:off x="4643437" y="803497"/>
            <a:ext cx="4214813" cy="1856234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 3"/>
          <p:cNvSpPr/>
          <p:nvPr>
            <p:custDataLst>
              <p:tags r:id="rId6"/>
            </p:custDataLst>
          </p:nvPr>
        </p:nvSpPr>
        <p:spPr>
          <a:xfrm>
            <a:off x="4643437" y="803497"/>
            <a:ext cx="4214813" cy="257175"/>
          </a:xfrm>
          <a:prstGeom prst="rect">
            <a:avLst/>
          </a:prstGeom>
          <a:solidFill>
            <a:srgbClr val="009E93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4"/>
          <p:cNvSpPr/>
          <p:nvPr>
            <p:custDataLst>
              <p:tags r:id="rId7"/>
            </p:custDataLst>
          </p:nvPr>
        </p:nvSpPr>
        <p:spPr>
          <a:xfrm>
            <a:off x="4729162" y="803497"/>
            <a:ext cx="1428750" cy="25717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vl="0">
              <a:defRPr/>
            </a:pPr>
            <a:r>
              <a:rPr lang="zh-CN" altLang="en-US" sz="12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保基本</a:t>
            </a: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</a:p>
        </p:txBody>
      </p:sp>
      <p:sp>
        <p:nvSpPr>
          <p:cNvPr id="10" name="Text 5"/>
          <p:cNvSpPr/>
          <p:nvPr>
            <p:custDataLst>
              <p:tags r:id="rId8"/>
            </p:custDataLst>
          </p:nvPr>
        </p:nvSpPr>
        <p:spPr>
          <a:xfrm>
            <a:off x="4729162" y="1103535"/>
            <a:ext cx="4129088" cy="1556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解决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儿童罕见病患者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（尤其是新生儿）“病有所医、医有所药、药有所保”的基本需求；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2.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契合“十五五”规划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中 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“加强妇女和儿童健康服务”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的政策要求；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3.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适应症明确、患者人数有限，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医保基金支出可控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</a:p>
          <a:p>
            <a:pPr>
              <a:lnSpc>
                <a:spcPct val="120000"/>
              </a:lnSpc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4.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减少急救、住院、透析等并发症治疗费用，降低疾病管理成本，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节省医保基金支出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Shape 2"/>
          <p:cNvSpPr/>
          <p:nvPr>
            <p:custDataLst>
              <p:tags r:id="rId9"/>
            </p:custDataLst>
          </p:nvPr>
        </p:nvSpPr>
        <p:spPr>
          <a:xfrm>
            <a:off x="251520" y="2947764"/>
            <a:ext cx="4214813" cy="1784226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3"/>
          <p:cNvSpPr/>
          <p:nvPr>
            <p:custDataLst>
              <p:tags r:id="rId10"/>
            </p:custDataLst>
          </p:nvPr>
        </p:nvSpPr>
        <p:spPr>
          <a:xfrm>
            <a:off x="251520" y="2947764"/>
            <a:ext cx="4214813" cy="257175"/>
          </a:xfrm>
          <a:prstGeom prst="rect">
            <a:avLst/>
          </a:prstGeom>
          <a:solidFill>
            <a:srgbClr val="009E93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4"/>
          <p:cNvSpPr/>
          <p:nvPr>
            <p:custDataLst>
              <p:tags r:id="rId11"/>
            </p:custDataLst>
          </p:nvPr>
        </p:nvSpPr>
        <p:spPr>
          <a:xfrm>
            <a:off x="337245" y="2947764"/>
            <a:ext cx="1428750" cy="25717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vl="0">
              <a:defRPr/>
            </a:pPr>
            <a:r>
              <a:rPr lang="zh-CN" altLang="en-US" sz="12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</a:p>
        </p:txBody>
      </p:sp>
      <p:sp>
        <p:nvSpPr>
          <p:cNvPr id="15" name="Text 5"/>
          <p:cNvSpPr/>
          <p:nvPr>
            <p:custDataLst>
              <p:tags r:id="rId12"/>
            </p:custDataLst>
          </p:nvPr>
        </p:nvSpPr>
        <p:spPr>
          <a:xfrm>
            <a:off x="337245" y="3247801"/>
            <a:ext cx="4043363" cy="1408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1.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卡谷氨酸是国内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MMA, PA, IVA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引起高氨血症患者的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唯一的药物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治疗选择；</a:t>
            </a:r>
            <a:endParaRPr lang="zh-CN" altLang="en-US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2.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卡谷氨酸上市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填补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了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《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第一批罕见病目录</a:t>
            </a: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》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中相关病种</a:t>
            </a:r>
            <a:r>
              <a:rPr lang="zh-CN" altLang="en-US" sz="1200" b="1" kern="0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无特效药可用的空白</a:t>
            </a:r>
            <a:r>
              <a:rPr lang="zh-CN" altLang="en-US" sz="105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；</a:t>
            </a:r>
            <a:endParaRPr lang="en-US" altLang="zh-CN" sz="105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  <a:sym typeface="+mn-ea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3.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原研产品已退出中国市场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，本品作为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境内唯一治疗特效药物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，可有效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保障临床用药供应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，确保持续满足儿童患者的治疗需求。</a:t>
            </a:r>
            <a:endParaRPr lang="zh-CN" altLang="en-US" sz="1000" kern="0" dirty="0">
              <a:solidFill>
                <a:srgbClr val="80808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  <a:sym typeface="+mn-ea"/>
            </a:endParaRPr>
          </a:p>
        </p:txBody>
      </p:sp>
      <p:sp>
        <p:nvSpPr>
          <p:cNvPr id="16" name="Shape 2"/>
          <p:cNvSpPr/>
          <p:nvPr>
            <p:custDataLst>
              <p:tags r:id="rId13"/>
            </p:custDataLst>
          </p:nvPr>
        </p:nvSpPr>
        <p:spPr>
          <a:xfrm>
            <a:off x="4643437" y="2947764"/>
            <a:ext cx="4214813" cy="1784226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3"/>
          <p:cNvSpPr/>
          <p:nvPr>
            <p:custDataLst>
              <p:tags r:id="rId14"/>
            </p:custDataLst>
          </p:nvPr>
        </p:nvSpPr>
        <p:spPr>
          <a:xfrm>
            <a:off x="4643437" y="2947764"/>
            <a:ext cx="4214813" cy="257175"/>
          </a:xfrm>
          <a:prstGeom prst="rect">
            <a:avLst/>
          </a:prstGeom>
          <a:solidFill>
            <a:srgbClr val="009E93"/>
          </a:solidFill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4"/>
          <p:cNvSpPr/>
          <p:nvPr>
            <p:custDataLst>
              <p:tags r:id="rId15"/>
            </p:custDataLst>
          </p:nvPr>
        </p:nvSpPr>
        <p:spPr>
          <a:xfrm>
            <a:off x="4729162" y="2947764"/>
            <a:ext cx="1138982" cy="25717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defRPr/>
            </a:pPr>
            <a:r>
              <a:rPr lang="zh-CN" altLang="en-US" sz="12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用药管理明确</a:t>
            </a:r>
          </a:p>
        </p:txBody>
      </p:sp>
      <p:sp>
        <p:nvSpPr>
          <p:cNvPr id="19" name="Text 5"/>
          <p:cNvSpPr/>
          <p:nvPr>
            <p:custDataLst>
              <p:tags r:id="rId16"/>
            </p:custDataLst>
          </p:nvPr>
        </p:nvSpPr>
        <p:spPr>
          <a:xfrm>
            <a:off x="4729162" y="3247802"/>
            <a:ext cx="4043363" cy="1210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诊断明确：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仅在少数大型医学中心诊疗，无临床滥用风险；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特异性强：</a:t>
            </a:r>
            <a:r>
              <a:rPr lang="zh-CN" altLang="en-US" sz="100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无超说明书用药案例；</a:t>
            </a:r>
            <a:endParaRPr lang="zh-CN" altLang="en-US" sz="1000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依从性佳：</a:t>
            </a:r>
            <a:r>
              <a:rPr lang="zh-CN" altLang="en-US" sz="1050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口服刻痕分散片，服用方便、剂量准确，速崩速效（尤其针对婴幼儿急救使用）。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1520" y="83408"/>
            <a:ext cx="2159918" cy="400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05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公平性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705195,4705196,19972064,4721928,4364978,4364957,20481688],&quot;29&quot;:[20733091]}"/>
  <p:tag name="COMMONDATA" val="eyJoZGlkIjoiMTI2NzczYzVlNTg3Zjc5NWRiZjYyMDI4Nzg4YTZlMz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1.62496062992125,&quot;left&quot;:47.12503937007874,&quot;top&quot;:163.12503937007872,&quot;width&quot;:685.7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1.62496062992125,&quot;left&quot;:47.12503937007874,&quot;top&quot;:163.12503937007872,&quot;width&quot;:685.7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6.65118110236216,&quot;left&quot;:7.4,&quot;top&quot;:145.05,&quot;width&quot;:607.746456692913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73834645669285,&quot;left&quot;:18.399291338582678,&quot;top&quot;:53.77188976377954,&quot;width&quot;:694.90132666696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6.65118110236216,&quot;left&quot;:7.4,&quot;top&quot;:145.05,&quot;width&quot;:607.746456692913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6.65118110236216,&quot;left&quot;:7.4,&quot;top&quot;:145.05,&quot;width&quot;:607.746456692913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9.33015748031494,&quot;left&quot;:19.804724409448816,&quot;top&quot;:63.26748031496063,&quot;width&quot;:677.695275590551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6.65118110236216,&quot;left&quot;:7.4,&quot;top&quot;:145.05,&quot;width&quot;:607.746456692913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6.65118110236216,&quot;left&quot;:7.4,&quot;top&quot;:145.05,&quot;width&quot;:607.746456692913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6.65118110236216,&quot;left&quot;:7.4,&quot;top&quot;:145.05,&quot;width&quot;:607.746456692913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3*209"/>
  <p:tag name="TABLE_ENDDRAG_RECT" val="489*145*223*2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1.62496062992125,&quot;left&quot;:47.12503937007874,&quot;top&quot;:163.12503937007872,&quot;width&quot;:685.7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nt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just">
          <a:lnSpc>
            <a:spcPct val="125000"/>
          </a:lnSpc>
          <a:spcBef>
            <a:spcPts val="300"/>
          </a:spcBef>
          <a:spcAft>
            <a:spcPts val="600"/>
          </a:spcAft>
          <a:defRPr sz="160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2hicd0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2366</Words>
  <Application>Microsoft Macintosh PowerPoint</Application>
  <PresentationFormat>全屏显示(16:9)</PresentationFormat>
  <Paragraphs>187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等线</vt:lpstr>
      <vt:lpstr>微软雅黑</vt:lpstr>
      <vt:lpstr>quote-cjk-patch</vt:lpstr>
      <vt:lpstr>Arial</vt:lpstr>
      <vt:lpstr>Calibri</vt:lpstr>
      <vt:lpstr>Times New Roman</vt:lpstr>
      <vt:lpstr>Wingdings</vt:lpstr>
      <vt:lpstr>Wingdings 2</vt:lpstr>
      <vt:lpstr>Office 主题​​</vt:lpstr>
      <vt:lpstr>HDOfficeLightV0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jinhu.me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施学工</dc:creator>
  <cp:lastModifiedBy>弦 唐</cp:lastModifiedBy>
  <cp:revision>563</cp:revision>
  <dcterms:created xsi:type="dcterms:W3CDTF">2026-06-02T14:11:00Z</dcterms:created>
  <dcterms:modified xsi:type="dcterms:W3CDTF">2026-06-08T05:16:03Z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941DD178948BE51F651B1D6A47DF637D_43</vt:lpwstr>
  </property>
  <property fmtid="{D5CDD505-2E9C-101B-9397-08002B2CF9AE}" pid="3" name="KSOProductBuildVer">
    <vt:lpwstr>2052-12.1.0.25225</vt:lpwstr>
  </property>
</Properties>
</file>