
<file path=[Content_Types].xml><?xml version="1.0" encoding="utf-8"?>
<Types xmlns="http://schemas.openxmlformats.org/package/2006/content-types">
  <Default Extension="png" ContentType="image/png"/>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7"/>
  </p:notesMasterIdLst>
  <p:handoutMasterIdLst>
    <p:handoutMasterId r:id="rId13"/>
  </p:handoutMasterIdLst>
  <p:sldIdLst>
    <p:sldId id="257" r:id="rId3"/>
    <p:sldId id="274" r:id="rId4"/>
    <p:sldId id="259" r:id="rId5"/>
    <p:sldId id="275" r:id="rId6"/>
    <p:sldId id="266" r:id="rId8"/>
    <p:sldId id="277" r:id="rId9"/>
    <p:sldId id="267" r:id="rId10"/>
    <p:sldId id="278" r:id="rId11"/>
    <p:sldId id="269" r:id="rId12"/>
  </p:sldIdLst>
  <p:sldSz cx="12192000" cy="6858000"/>
  <p:notesSz cx="6858000" cy="9144000"/>
  <p:custDataLst>
    <p:tags r:id="rId18"/>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77" userDrawn="1">
          <p15:clr>
            <a:srgbClr val="A4A3A4"/>
          </p15:clr>
        </p15:guide>
        <p15:guide id="2" pos="3883"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99" d="100"/>
          <a:sy n="99" d="100"/>
        </p:scale>
        <p:origin x="84" y="582"/>
      </p:cViewPr>
      <p:guideLst>
        <p:guide orient="horz" pos="2177"/>
        <p:guide pos="3883"/>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notesMaster" Target="notesMasters/notesMaster1.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8" Type="http://schemas.openxmlformats.org/officeDocument/2006/relationships/tags" Target="tags/tag265.xml"/><Relationship Id="rId17" Type="http://schemas.openxmlformats.org/officeDocument/2006/relationships/commentAuthors" Target="commentAuthors.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handoutMaster" Target="handoutMasters/handoutMaster1.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9" Type="http://schemas.openxmlformats.org/officeDocument/2006/relationships/tags" Target="../tags/tag5.xml"/><Relationship Id="rId8" Type="http://schemas.openxmlformats.org/officeDocument/2006/relationships/tags" Target="../tags/tag4.xml"/><Relationship Id="rId7" Type="http://schemas.openxmlformats.org/officeDocument/2006/relationships/image" Target="../media/image3.png"/><Relationship Id="rId6" Type="http://schemas.openxmlformats.org/officeDocument/2006/relationships/tags" Target="../tags/tag3.xml"/><Relationship Id="rId5" Type="http://schemas.openxmlformats.org/officeDocument/2006/relationships/image" Target="../media/image2.png"/><Relationship Id="rId4" Type="http://schemas.openxmlformats.org/officeDocument/2006/relationships/tags" Target="../tags/tag2.xml"/><Relationship Id="rId3" Type="http://schemas.openxmlformats.org/officeDocument/2006/relationships/image" Target="../media/image1.png"/><Relationship Id="rId2" Type="http://schemas.openxmlformats.org/officeDocument/2006/relationships/tags" Target="../tags/tag1.xml"/><Relationship Id="rId13" Type="http://schemas.openxmlformats.org/officeDocument/2006/relationships/tags" Target="../tags/tag9.xml"/><Relationship Id="rId12" Type="http://schemas.openxmlformats.org/officeDocument/2006/relationships/tags" Target="../tags/tag8.xml"/><Relationship Id="rId11" Type="http://schemas.openxmlformats.org/officeDocument/2006/relationships/tags" Target="../tags/tag7.xml"/><Relationship Id="rId10" Type="http://schemas.openxmlformats.org/officeDocument/2006/relationships/tags" Target="../tags/tag6.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9" Type="http://schemas.openxmlformats.org/officeDocument/2006/relationships/tags" Target="../tags/tag79.xml"/><Relationship Id="rId8" Type="http://schemas.openxmlformats.org/officeDocument/2006/relationships/tags" Target="../tags/tag78.xml"/><Relationship Id="rId7" Type="http://schemas.openxmlformats.org/officeDocument/2006/relationships/image" Target="../media/image5.png"/><Relationship Id="rId6" Type="http://schemas.openxmlformats.org/officeDocument/2006/relationships/tags" Target="../tags/tag77.xml"/><Relationship Id="rId5" Type="http://schemas.openxmlformats.org/officeDocument/2006/relationships/image" Target="../media/image4.png"/><Relationship Id="rId4" Type="http://schemas.openxmlformats.org/officeDocument/2006/relationships/tags" Target="../tags/tag76.xml"/><Relationship Id="rId3" Type="http://schemas.openxmlformats.org/officeDocument/2006/relationships/image" Target="../media/image1.png"/><Relationship Id="rId2" Type="http://schemas.openxmlformats.org/officeDocument/2006/relationships/tags" Target="../tags/tag75.xml"/><Relationship Id="rId11" Type="http://schemas.openxmlformats.org/officeDocument/2006/relationships/tags" Target="../tags/tag81.xml"/><Relationship Id="rId10" Type="http://schemas.openxmlformats.org/officeDocument/2006/relationships/tags" Target="../tags/tag80.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9" Type="http://schemas.openxmlformats.org/officeDocument/2006/relationships/tags" Target="../tags/tag86.xml"/><Relationship Id="rId8" Type="http://schemas.openxmlformats.org/officeDocument/2006/relationships/tags" Target="../tags/tag85.xml"/><Relationship Id="rId7" Type="http://schemas.openxmlformats.org/officeDocument/2006/relationships/image" Target="../media/image11.jpeg"/><Relationship Id="rId6" Type="http://schemas.openxmlformats.org/officeDocument/2006/relationships/tags" Target="../tags/tag84.xml"/><Relationship Id="rId5" Type="http://schemas.openxmlformats.org/officeDocument/2006/relationships/image" Target="../media/image10.jpeg"/><Relationship Id="rId4" Type="http://schemas.openxmlformats.org/officeDocument/2006/relationships/tags" Target="../tags/tag83.xml"/><Relationship Id="rId3" Type="http://schemas.openxmlformats.org/officeDocument/2006/relationships/image" Target="../media/image1.png"/><Relationship Id="rId2" Type="http://schemas.openxmlformats.org/officeDocument/2006/relationships/tags" Target="../tags/tag82.xml"/><Relationship Id="rId13" Type="http://schemas.openxmlformats.org/officeDocument/2006/relationships/tags" Target="../tags/tag90.xml"/><Relationship Id="rId12" Type="http://schemas.openxmlformats.org/officeDocument/2006/relationships/tags" Target="../tags/tag89.xml"/><Relationship Id="rId11" Type="http://schemas.openxmlformats.org/officeDocument/2006/relationships/tags" Target="../tags/tag88.xml"/><Relationship Id="rId10" Type="http://schemas.openxmlformats.org/officeDocument/2006/relationships/tags" Target="../tags/tag87.xm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9" Type="http://schemas.openxmlformats.org/officeDocument/2006/relationships/tags" Target="../tags/tag95.xml"/><Relationship Id="rId8" Type="http://schemas.openxmlformats.org/officeDocument/2006/relationships/tags" Target="../tags/tag94.xml"/><Relationship Id="rId7" Type="http://schemas.openxmlformats.org/officeDocument/2006/relationships/image" Target="../media/image5.png"/><Relationship Id="rId6" Type="http://schemas.openxmlformats.org/officeDocument/2006/relationships/tags" Target="../tags/tag93.xml"/><Relationship Id="rId5" Type="http://schemas.openxmlformats.org/officeDocument/2006/relationships/image" Target="../media/image4.png"/><Relationship Id="rId4" Type="http://schemas.openxmlformats.org/officeDocument/2006/relationships/tags" Target="../tags/tag92.xml"/><Relationship Id="rId3" Type="http://schemas.openxmlformats.org/officeDocument/2006/relationships/image" Target="../media/image1.png"/><Relationship Id="rId2" Type="http://schemas.openxmlformats.org/officeDocument/2006/relationships/tags" Target="../tags/tag91.xml"/><Relationship Id="rId11" Type="http://schemas.openxmlformats.org/officeDocument/2006/relationships/tags" Target="../tags/tag97.xml"/><Relationship Id="rId10" Type="http://schemas.openxmlformats.org/officeDocument/2006/relationships/tags" Target="../tags/tag96.xml"/><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9" Type="http://schemas.openxmlformats.org/officeDocument/2006/relationships/tags" Target="../tags/tag102.xml"/><Relationship Id="rId8" Type="http://schemas.openxmlformats.org/officeDocument/2006/relationships/tags" Target="../tags/tag101.xml"/><Relationship Id="rId7" Type="http://schemas.openxmlformats.org/officeDocument/2006/relationships/image" Target="../media/image5.png"/><Relationship Id="rId6" Type="http://schemas.openxmlformats.org/officeDocument/2006/relationships/tags" Target="../tags/tag100.xml"/><Relationship Id="rId5" Type="http://schemas.openxmlformats.org/officeDocument/2006/relationships/image" Target="../media/image4.png"/><Relationship Id="rId4" Type="http://schemas.openxmlformats.org/officeDocument/2006/relationships/tags" Target="../tags/tag99.xml"/><Relationship Id="rId3" Type="http://schemas.openxmlformats.org/officeDocument/2006/relationships/image" Target="../media/image1.png"/><Relationship Id="rId2" Type="http://schemas.openxmlformats.org/officeDocument/2006/relationships/tags" Target="../tags/tag98.xml"/><Relationship Id="rId13" Type="http://schemas.openxmlformats.org/officeDocument/2006/relationships/tags" Target="../tags/tag106.xml"/><Relationship Id="rId12" Type="http://schemas.openxmlformats.org/officeDocument/2006/relationships/tags" Target="../tags/tag105.xml"/><Relationship Id="rId11" Type="http://schemas.openxmlformats.org/officeDocument/2006/relationships/tags" Target="../tags/tag104.xml"/><Relationship Id="rId10" Type="http://schemas.openxmlformats.org/officeDocument/2006/relationships/tags" Target="../tags/tag103.xml"/><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9" Type="http://schemas.openxmlformats.org/officeDocument/2006/relationships/tags" Target="../tags/tag112.xml"/><Relationship Id="rId8" Type="http://schemas.openxmlformats.org/officeDocument/2006/relationships/tags" Target="../tags/tag111.xml"/><Relationship Id="rId7" Type="http://schemas.openxmlformats.org/officeDocument/2006/relationships/tags" Target="../tags/tag110.xml"/><Relationship Id="rId6" Type="http://schemas.openxmlformats.org/officeDocument/2006/relationships/image" Target="../media/image5.png"/><Relationship Id="rId5" Type="http://schemas.openxmlformats.org/officeDocument/2006/relationships/tags" Target="../tags/tag109.xml"/><Relationship Id="rId4" Type="http://schemas.openxmlformats.org/officeDocument/2006/relationships/tags" Target="../tags/tag108.xml"/><Relationship Id="rId3" Type="http://schemas.openxmlformats.org/officeDocument/2006/relationships/image" Target="../media/image1.png"/><Relationship Id="rId2" Type="http://schemas.openxmlformats.org/officeDocument/2006/relationships/tags" Target="../tags/tag107.xml"/><Relationship Id="rId12" Type="http://schemas.openxmlformats.org/officeDocument/2006/relationships/tags" Target="../tags/tag115.xml"/><Relationship Id="rId11" Type="http://schemas.openxmlformats.org/officeDocument/2006/relationships/tags" Target="../tags/tag114.xml"/><Relationship Id="rId10" Type="http://schemas.openxmlformats.org/officeDocument/2006/relationships/tags" Target="../tags/tag113.xml"/><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9" Type="http://schemas.openxmlformats.org/officeDocument/2006/relationships/tags" Target="../tags/tag120.xml"/><Relationship Id="rId8" Type="http://schemas.openxmlformats.org/officeDocument/2006/relationships/image" Target="../media/image4.png"/><Relationship Id="rId7" Type="http://schemas.openxmlformats.org/officeDocument/2006/relationships/tags" Target="../tags/tag119.xml"/><Relationship Id="rId6" Type="http://schemas.openxmlformats.org/officeDocument/2006/relationships/image" Target="../media/image5.png"/><Relationship Id="rId5" Type="http://schemas.openxmlformats.org/officeDocument/2006/relationships/tags" Target="../tags/tag118.xml"/><Relationship Id="rId4" Type="http://schemas.openxmlformats.org/officeDocument/2006/relationships/tags" Target="../tags/tag117.xml"/><Relationship Id="rId3" Type="http://schemas.openxmlformats.org/officeDocument/2006/relationships/image" Target="../media/image1.png"/><Relationship Id="rId2" Type="http://schemas.openxmlformats.org/officeDocument/2006/relationships/tags" Target="../tags/tag116.xml"/><Relationship Id="rId14" Type="http://schemas.openxmlformats.org/officeDocument/2006/relationships/tags" Target="../tags/tag125.xml"/><Relationship Id="rId13" Type="http://schemas.openxmlformats.org/officeDocument/2006/relationships/tags" Target="../tags/tag124.xml"/><Relationship Id="rId12" Type="http://schemas.openxmlformats.org/officeDocument/2006/relationships/tags" Target="../tags/tag123.xml"/><Relationship Id="rId11" Type="http://schemas.openxmlformats.org/officeDocument/2006/relationships/tags" Target="../tags/tag122.xml"/><Relationship Id="rId10" Type="http://schemas.openxmlformats.org/officeDocument/2006/relationships/tags" Target="../tags/tag121.xml"/><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9" Type="http://schemas.openxmlformats.org/officeDocument/2006/relationships/tags" Target="../tags/tag131.xml"/><Relationship Id="rId8" Type="http://schemas.openxmlformats.org/officeDocument/2006/relationships/tags" Target="../tags/tag130.xml"/><Relationship Id="rId7" Type="http://schemas.openxmlformats.org/officeDocument/2006/relationships/tags" Target="../tags/tag129.xml"/><Relationship Id="rId6" Type="http://schemas.openxmlformats.org/officeDocument/2006/relationships/image" Target="../media/image5.png"/><Relationship Id="rId5" Type="http://schemas.openxmlformats.org/officeDocument/2006/relationships/tags" Target="../tags/tag128.xml"/><Relationship Id="rId4" Type="http://schemas.openxmlformats.org/officeDocument/2006/relationships/tags" Target="../tags/tag127.xml"/><Relationship Id="rId3" Type="http://schemas.openxmlformats.org/officeDocument/2006/relationships/image" Target="../media/image1.png"/><Relationship Id="rId2" Type="http://schemas.openxmlformats.org/officeDocument/2006/relationships/tags" Target="../tags/tag126.xml"/><Relationship Id="rId12" Type="http://schemas.openxmlformats.org/officeDocument/2006/relationships/tags" Target="../tags/tag134.xml"/><Relationship Id="rId11" Type="http://schemas.openxmlformats.org/officeDocument/2006/relationships/tags" Target="../tags/tag133.xml"/><Relationship Id="rId10" Type="http://schemas.openxmlformats.org/officeDocument/2006/relationships/tags" Target="../tags/tag132.xml"/><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9" Type="http://schemas.openxmlformats.org/officeDocument/2006/relationships/tags" Target="../tags/tag139.xml"/><Relationship Id="rId8" Type="http://schemas.openxmlformats.org/officeDocument/2006/relationships/image" Target="../media/image5.png"/><Relationship Id="rId7" Type="http://schemas.openxmlformats.org/officeDocument/2006/relationships/tags" Target="../tags/tag138.xml"/><Relationship Id="rId6" Type="http://schemas.openxmlformats.org/officeDocument/2006/relationships/image" Target="../media/image4.png"/><Relationship Id="rId5" Type="http://schemas.openxmlformats.org/officeDocument/2006/relationships/tags" Target="../tags/tag137.xml"/><Relationship Id="rId4" Type="http://schemas.openxmlformats.org/officeDocument/2006/relationships/tags" Target="../tags/tag136.xml"/><Relationship Id="rId3" Type="http://schemas.openxmlformats.org/officeDocument/2006/relationships/image" Target="../media/image1.png"/><Relationship Id="rId2" Type="http://schemas.openxmlformats.org/officeDocument/2006/relationships/tags" Target="../tags/tag135.xml"/><Relationship Id="rId16" Type="http://schemas.openxmlformats.org/officeDocument/2006/relationships/tags" Target="../tags/tag146.xml"/><Relationship Id="rId15" Type="http://schemas.openxmlformats.org/officeDocument/2006/relationships/tags" Target="../tags/tag145.xml"/><Relationship Id="rId14" Type="http://schemas.openxmlformats.org/officeDocument/2006/relationships/tags" Target="../tags/tag144.xml"/><Relationship Id="rId13" Type="http://schemas.openxmlformats.org/officeDocument/2006/relationships/tags" Target="../tags/tag143.xml"/><Relationship Id="rId12" Type="http://schemas.openxmlformats.org/officeDocument/2006/relationships/tags" Target="../tags/tag142.xml"/><Relationship Id="rId11" Type="http://schemas.openxmlformats.org/officeDocument/2006/relationships/tags" Target="../tags/tag141.xml"/><Relationship Id="rId10" Type="http://schemas.openxmlformats.org/officeDocument/2006/relationships/tags" Target="../tags/tag140.xml"/><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9" Type="http://schemas.openxmlformats.org/officeDocument/2006/relationships/tags" Target="../tags/tag151.xml"/><Relationship Id="rId8" Type="http://schemas.openxmlformats.org/officeDocument/2006/relationships/image" Target="../media/image5.png"/><Relationship Id="rId7" Type="http://schemas.openxmlformats.org/officeDocument/2006/relationships/tags" Target="../tags/tag150.xml"/><Relationship Id="rId6" Type="http://schemas.openxmlformats.org/officeDocument/2006/relationships/image" Target="../media/image4.png"/><Relationship Id="rId5" Type="http://schemas.openxmlformats.org/officeDocument/2006/relationships/tags" Target="../tags/tag149.xml"/><Relationship Id="rId4" Type="http://schemas.openxmlformats.org/officeDocument/2006/relationships/tags" Target="../tags/tag148.xml"/><Relationship Id="rId3" Type="http://schemas.openxmlformats.org/officeDocument/2006/relationships/image" Target="../media/image1.png"/><Relationship Id="rId2" Type="http://schemas.openxmlformats.org/officeDocument/2006/relationships/tags" Target="../tags/tag147.xml"/><Relationship Id="rId13" Type="http://schemas.openxmlformats.org/officeDocument/2006/relationships/tags" Target="../tags/tag155.xml"/><Relationship Id="rId12" Type="http://schemas.openxmlformats.org/officeDocument/2006/relationships/tags" Target="../tags/tag154.xml"/><Relationship Id="rId11" Type="http://schemas.openxmlformats.org/officeDocument/2006/relationships/tags" Target="../tags/tag153.xml"/><Relationship Id="rId10" Type="http://schemas.openxmlformats.org/officeDocument/2006/relationships/tags" Target="../tags/tag152.xml"/><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9" Type="http://schemas.openxmlformats.org/officeDocument/2006/relationships/tags" Target="../tags/tag14.xml"/><Relationship Id="rId8" Type="http://schemas.openxmlformats.org/officeDocument/2006/relationships/tags" Target="../tags/tag13.xml"/><Relationship Id="rId7" Type="http://schemas.openxmlformats.org/officeDocument/2006/relationships/image" Target="../media/image5.png"/><Relationship Id="rId6" Type="http://schemas.openxmlformats.org/officeDocument/2006/relationships/tags" Target="../tags/tag12.xml"/><Relationship Id="rId5" Type="http://schemas.openxmlformats.org/officeDocument/2006/relationships/image" Target="../media/image4.png"/><Relationship Id="rId4" Type="http://schemas.openxmlformats.org/officeDocument/2006/relationships/tags" Target="../tags/tag11.xml"/><Relationship Id="rId3" Type="http://schemas.openxmlformats.org/officeDocument/2006/relationships/image" Target="../media/image1.png"/><Relationship Id="rId2" Type="http://schemas.openxmlformats.org/officeDocument/2006/relationships/tags" Target="../tags/tag10.xml"/><Relationship Id="rId12" Type="http://schemas.openxmlformats.org/officeDocument/2006/relationships/tags" Target="../tags/tag17.xml"/><Relationship Id="rId11" Type="http://schemas.openxmlformats.org/officeDocument/2006/relationships/tags" Target="../tags/tag16.xml"/><Relationship Id="rId10" Type="http://schemas.openxmlformats.org/officeDocument/2006/relationships/tags" Target="../tags/tag15.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9" Type="http://schemas.openxmlformats.org/officeDocument/2006/relationships/tags" Target="../tags/tag22.xml"/><Relationship Id="rId8" Type="http://schemas.openxmlformats.org/officeDocument/2006/relationships/tags" Target="../tags/tag21.xml"/><Relationship Id="rId7" Type="http://schemas.openxmlformats.org/officeDocument/2006/relationships/image" Target="../media/image7.jpeg"/><Relationship Id="rId6" Type="http://schemas.openxmlformats.org/officeDocument/2006/relationships/tags" Target="../tags/tag20.xml"/><Relationship Id="rId5" Type="http://schemas.openxmlformats.org/officeDocument/2006/relationships/image" Target="../media/image6.jpeg"/><Relationship Id="rId4" Type="http://schemas.openxmlformats.org/officeDocument/2006/relationships/tags" Target="../tags/tag19.xml"/><Relationship Id="rId3" Type="http://schemas.openxmlformats.org/officeDocument/2006/relationships/image" Target="../media/image1.png"/><Relationship Id="rId2" Type="http://schemas.openxmlformats.org/officeDocument/2006/relationships/tags" Target="../tags/tag18.xml"/><Relationship Id="rId14" Type="http://schemas.openxmlformats.org/officeDocument/2006/relationships/tags" Target="../tags/tag27.xml"/><Relationship Id="rId13" Type="http://schemas.openxmlformats.org/officeDocument/2006/relationships/tags" Target="../tags/tag26.xml"/><Relationship Id="rId12" Type="http://schemas.openxmlformats.org/officeDocument/2006/relationships/tags" Target="../tags/tag25.xml"/><Relationship Id="rId11" Type="http://schemas.openxmlformats.org/officeDocument/2006/relationships/tags" Target="../tags/tag24.xml"/><Relationship Id="rId10" Type="http://schemas.openxmlformats.org/officeDocument/2006/relationships/tags" Target="../tags/tag23.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9" Type="http://schemas.openxmlformats.org/officeDocument/2006/relationships/tags" Target="../tags/tag32.xml"/><Relationship Id="rId8" Type="http://schemas.openxmlformats.org/officeDocument/2006/relationships/tags" Target="../tags/tag31.xml"/><Relationship Id="rId7" Type="http://schemas.openxmlformats.org/officeDocument/2006/relationships/image" Target="../media/image5.png"/><Relationship Id="rId6" Type="http://schemas.openxmlformats.org/officeDocument/2006/relationships/tags" Target="../tags/tag30.xml"/><Relationship Id="rId5" Type="http://schemas.openxmlformats.org/officeDocument/2006/relationships/image" Target="../media/image4.png"/><Relationship Id="rId4" Type="http://schemas.openxmlformats.org/officeDocument/2006/relationships/tags" Target="../tags/tag29.xml"/><Relationship Id="rId3" Type="http://schemas.openxmlformats.org/officeDocument/2006/relationships/image" Target="../media/image1.png"/><Relationship Id="rId2" Type="http://schemas.openxmlformats.org/officeDocument/2006/relationships/tags" Target="../tags/tag28.xml"/><Relationship Id="rId13" Type="http://schemas.openxmlformats.org/officeDocument/2006/relationships/tags" Target="../tags/tag36.xml"/><Relationship Id="rId12" Type="http://schemas.openxmlformats.org/officeDocument/2006/relationships/tags" Target="../tags/tag35.xml"/><Relationship Id="rId11" Type="http://schemas.openxmlformats.org/officeDocument/2006/relationships/tags" Target="../tags/tag34.xml"/><Relationship Id="rId10" Type="http://schemas.openxmlformats.org/officeDocument/2006/relationships/tags" Target="../tags/tag33.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41.xml"/><Relationship Id="rId8" Type="http://schemas.openxmlformats.org/officeDocument/2006/relationships/tags" Target="../tags/tag40.xml"/><Relationship Id="rId7" Type="http://schemas.openxmlformats.org/officeDocument/2006/relationships/image" Target="../media/image5.png"/><Relationship Id="rId6" Type="http://schemas.openxmlformats.org/officeDocument/2006/relationships/tags" Target="../tags/tag39.xml"/><Relationship Id="rId5" Type="http://schemas.openxmlformats.org/officeDocument/2006/relationships/image" Target="../media/image4.png"/><Relationship Id="rId4" Type="http://schemas.openxmlformats.org/officeDocument/2006/relationships/tags" Target="../tags/tag38.xml"/><Relationship Id="rId3" Type="http://schemas.openxmlformats.org/officeDocument/2006/relationships/image" Target="../media/image1.png"/><Relationship Id="rId2" Type="http://schemas.openxmlformats.org/officeDocument/2006/relationships/tags" Target="../tags/tag37.xml"/><Relationship Id="rId15" Type="http://schemas.openxmlformats.org/officeDocument/2006/relationships/tags" Target="../tags/tag47.xml"/><Relationship Id="rId14" Type="http://schemas.openxmlformats.org/officeDocument/2006/relationships/tags" Target="../tags/tag46.xml"/><Relationship Id="rId13" Type="http://schemas.openxmlformats.org/officeDocument/2006/relationships/tags" Target="../tags/tag45.xml"/><Relationship Id="rId12" Type="http://schemas.openxmlformats.org/officeDocument/2006/relationships/tags" Target="../tags/tag44.xml"/><Relationship Id="rId11" Type="http://schemas.openxmlformats.org/officeDocument/2006/relationships/tags" Target="../tags/tag43.xml"/><Relationship Id="rId10" Type="http://schemas.openxmlformats.org/officeDocument/2006/relationships/tags" Target="../tags/tag4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9" Type="http://schemas.openxmlformats.org/officeDocument/2006/relationships/tags" Target="../tags/tag52.xml"/><Relationship Id="rId8" Type="http://schemas.openxmlformats.org/officeDocument/2006/relationships/tags" Target="../tags/tag51.xml"/><Relationship Id="rId7" Type="http://schemas.openxmlformats.org/officeDocument/2006/relationships/image" Target="../media/image9.png"/><Relationship Id="rId6" Type="http://schemas.openxmlformats.org/officeDocument/2006/relationships/tags" Target="../tags/tag50.xml"/><Relationship Id="rId5" Type="http://schemas.openxmlformats.org/officeDocument/2006/relationships/image" Target="../media/image8.png"/><Relationship Id="rId4" Type="http://schemas.openxmlformats.org/officeDocument/2006/relationships/tags" Target="../tags/tag49.xml"/><Relationship Id="rId3" Type="http://schemas.openxmlformats.org/officeDocument/2006/relationships/image" Target="../media/image1.png"/><Relationship Id="rId2" Type="http://schemas.openxmlformats.org/officeDocument/2006/relationships/tags" Target="../tags/tag48.xml"/><Relationship Id="rId11" Type="http://schemas.openxmlformats.org/officeDocument/2006/relationships/tags" Target="../tags/tag54.xml"/><Relationship Id="rId10" Type="http://schemas.openxmlformats.org/officeDocument/2006/relationships/tags" Target="../tags/tag53.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57.xml"/><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9" Type="http://schemas.openxmlformats.org/officeDocument/2006/relationships/tags" Target="../tags/tag62.xml"/><Relationship Id="rId8" Type="http://schemas.openxmlformats.org/officeDocument/2006/relationships/tags" Target="../tags/tag61.xml"/><Relationship Id="rId7" Type="http://schemas.openxmlformats.org/officeDocument/2006/relationships/image" Target="../media/image5.png"/><Relationship Id="rId6" Type="http://schemas.openxmlformats.org/officeDocument/2006/relationships/tags" Target="../tags/tag60.xml"/><Relationship Id="rId5" Type="http://schemas.openxmlformats.org/officeDocument/2006/relationships/image" Target="../media/image4.png"/><Relationship Id="rId4" Type="http://schemas.openxmlformats.org/officeDocument/2006/relationships/tags" Target="../tags/tag59.xml"/><Relationship Id="rId3" Type="http://schemas.openxmlformats.org/officeDocument/2006/relationships/image" Target="../media/image1.png"/><Relationship Id="rId2" Type="http://schemas.openxmlformats.org/officeDocument/2006/relationships/tags" Target="../tags/tag58.xml"/><Relationship Id="rId13" Type="http://schemas.openxmlformats.org/officeDocument/2006/relationships/tags" Target="../tags/tag66.xml"/><Relationship Id="rId12" Type="http://schemas.openxmlformats.org/officeDocument/2006/relationships/tags" Target="../tags/tag65.xml"/><Relationship Id="rId11" Type="http://schemas.openxmlformats.org/officeDocument/2006/relationships/tags" Target="../tags/tag64.xml"/><Relationship Id="rId10" Type="http://schemas.openxmlformats.org/officeDocument/2006/relationships/tags" Target="../tags/tag63.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9" Type="http://schemas.openxmlformats.org/officeDocument/2006/relationships/tags" Target="../tags/tag71.xml"/><Relationship Id="rId8" Type="http://schemas.openxmlformats.org/officeDocument/2006/relationships/tags" Target="../tags/tag70.xml"/><Relationship Id="rId7" Type="http://schemas.openxmlformats.org/officeDocument/2006/relationships/image" Target="../media/image5.png"/><Relationship Id="rId6" Type="http://schemas.openxmlformats.org/officeDocument/2006/relationships/tags" Target="../tags/tag69.xml"/><Relationship Id="rId5" Type="http://schemas.openxmlformats.org/officeDocument/2006/relationships/image" Target="../media/image4.png"/><Relationship Id="rId4" Type="http://schemas.openxmlformats.org/officeDocument/2006/relationships/tags" Target="../tags/tag68.xml"/><Relationship Id="rId3" Type="http://schemas.openxmlformats.org/officeDocument/2006/relationships/image" Target="../media/image1.png"/><Relationship Id="rId2" Type="http://schemas.openxmlformats.org/officeDocument/2006/relationships/tags" Target="../tags/tag67.xml"/><Relationship Id="rId12" Type="http://schemas.openxmlformats.org/officeDocument/2006/relationships/tags" Target="../tags/tag74.xml"/><Relationship Id="rId11" Type="http://schemas.openxmlformats.org/officeDocument/2006/relationships/tags" Target="../tags/tag73.xml"/><Relationship Id="rId10" Type="http://schemas.openxmlformats.org/officeDocument/2006/relationships/tags" Target="../tags/tag72.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pic>
        <p:nvPicPr>
          <p:cNvPr id="3" name="图片 2" descr="NO.19-4_背景"/>
          <p:cNvPicPr>
            <a:picLocks noChangeAspect="1"/>
          </p:cNvPicPr>
          <p:nvPr>
            <p:custDataLst>
              <p:tags r:id="rId2"/>
            </p:custDataLst>
          </p:nvPr>
        </p:nvPicPr>
        <p:blipFill>
          <a:blip r:embed="rId3"/>
          <a:stretch>
            <a:fillRect/>
          </a:stretch>
        </p:blipFill>
        <p:spPr>
          <a:xfrm>
            <a:off x="0" y="-317"/>
            <a:ext cx="12192000" cy="6857683"/>
          </a:xfrm>
          <a:prstGeom prst="rect">
            <a:avLst/>
          </a:prstGeom>
        </p:spPr>
      </p:pic>
      <p:pic>
        <p:nvPicPr>
          <p:cNvPr id="25" name="图片 24" descr="NO.19-4_封面页装饰2 副本 4"/>
          <p:cNvPicPr>
            <a:picLocks noChangeAspect="1"/>
          </p:cNvPicPr>
          <p:nvPr>
            <p:custDataLst>
              <p:tags r:id="rId4"/>
            </p:custDataLst>
          </p:nvPr>
        </p:nvPicPr>
        <p:blipFill>
          <a:blip r:embed="rId5"/>
          <a:stretch>
            <a:fillRect/>
          </a:stretch>
        </p:blipFill>
        <p:spPr>
          <a:xfrm>
            <a:off x="9742170" y="911"/>
            <a:ext cx="2437752" cy="6856178"/>
          </a:xfrm>
          <a:prstGeom prst="rect">
            <a:avLst/>
          </a:prstGeom>
        </p:spPr>
      </p:pic>
      <p:pic>
        <p:nvPicPr>
          <p:cNvPr id="5" name="图片 4" descr="NO.19-4_封面页装饰1"/>
          <p:cNvPicPr>
            <a:picLocks noChangeAspect="1"/>
          </p:cNvPicPr>
          <p:nvPr>
            <p:custDataLst>
              <p:tags r:id="rId6"/>
            </p:custDataLst>
          </p:nvPr>
        </p:nvPicPr>
        <p:blipFill>
          <a:blip r:embed="rId7"/>
          <a:stretch>
            <a:fillRect/>
          </a:stretch>
        </p:blipFill>
        <p:spPr>
          <a:xfrm>
            <a:off x="7426366" y="895033"/>
            <a:ext cx="4778335" cy="5073967"/>
          </a:xfrm>
          <a:prstGeom prst="rect">
            <a:avLst/>
          </a:prstGeom>
        </p:spPr>
      </p:pic>
      <p:sp>
        <p:nvSpPr>
          <p:cNvPr id="16" name="日期占位符 15"/>
          <p:cNvSpPr>
            <a:spLocks noGrp="1"/>
          </p:cNvSpPr>
          <p:nvPr>
            <p:ph type="dt" sz="half" idx="10"/>
            <p:custDataLst>
              <p:tags r:id="rId8"/>
            </p:custDataLst>
          </p:nvPr>
        </p:nvSpPr>
        <p:spPr/>
        <p:txBody>
          <a:bodyPr/>
          <a:lstStyle>
            <a:lvl1pPr>
              <a:defRPr>
                <a:solidFill>
                  <a:schemeClr val="tx1">
                    <a:tint val="75000"/>
                  </a:schemeClr>
                </a:solidFill>
                <a:latin typeface="Arial" panose="020B0604020202020204" pitchFamily="34" charset="0"/>
                <a:ea typeface="汉仪文黑-55简" panose="00020600040101010101" charset="-122"/>
              </a:defRPr>
            </a:lvl1p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9"/>
            </p:custDataLst>
          </p:nvPr>
        </p:nvSpPr>
        <p:spPr/>
        <p:txBody>
          <a:bodyPr/>
          <a:lstStyle>
            <a:lvl1pPr>
              <a:defRPr>
                <a:solidFill>
                  <a:schemeClr val="tx1">
                    <a:tint val="75000"/>
                  </a:schemeClr>
                </a:solidFill>
                <a:latin typeface="Arial" panose="020B0604020202020204" pitchFamily="34" charset="0"/>
                <a:ea typeface="汉仪文黑-55简" panose="00020600040101010101" charset="-122"/>
              </a:defRPr>
            </a:lvl1pPr>
          </a:lstStyle>
          <a:p>
            <a:endParaRPr lang="zh-CN" altLang="en-US" dirty="0"/>
          </a:p>
        </p:txBody>
      </p:sp>
      <p:sp>
        <p:nvSpPr>
          <p:cNvPr id="18" name="灯片编号占位符 17"/>
          <p:cNvSpPr>
            <a:spLocks noGrp="1"/>
          </p:cNvSpPr>
          <p:nvPr>
            <p:ph type="sldNum" sz="quarter" idx="12"/>
            <p:custDataLst>
              <p:tags r:id="rId10"/>
            </p:custDataLst>
          </p:nvPr>
        </p:nvSpPr>
        <p:spPr/>
        <p:txBody>
          <a:bodyPr/>
          <a:lstStyle>
            <a:lvl1pPr>
              <a:defRPr>
                <a:solidFill>
                  <a:schemeClr val="tx1">
                    <a:tint val="75000"/>
                  </a:schemeClr>
                </a:solidFill>
                <a:latin typeface="Arial" panose="020B0604020202020204" pitchFamily="34" charset="0"/>
                <a:ea typeface="汉仪文黑-55简" panose="00020600040101010101" charset="-122"/>
              </a:defRPr>
            </a:lvl1pPr>
          </a:lstStyle>
          <a:p>
            <a:fld id="{49AE70B2-8BF9-45C0-BB95-33D1B9D3A854}" type="slidenum">
              <a:rPr lang="zh-CN" altLang="en-US" smtClean="0"/>
            </a:fld>
            <a:endParaRPr lang="zh-CN" altLang="en-US" dirty="0"/>
          </a:p>
        </p:txBody>
      </p:sp>
      <p:sp>
        <p:nvSpPr>
          <p:cNvPr id="2" name="标题 2"/>
          <p:cNvSpPr/>
          <p:nvPr>
            <p:ph type="ctrTitle" idx="1" hasCustomPrompt="1"/>
            <p:custDataLst>
              <p:tags r:id="rId11"/>
            </p:custDataLst>
          </p:nvPr>
        </p:nvSpPr>
        <p:spPr>
          <a:xfrm>
            <a:off x="751205" y="1684438"/>
            <a:ext cx="8640432" cy="1414780"/>
          </a:xfrm>
          <a:noFill/>
        </p:spPr>
        <p:txBody>
          <a:bodyPr vert="horz" wrap="square" lIns="101600" tIns="38100" rIns="76200" bIns="38100" rtlCol="0" anchor="ctr" anchorCtr="0">
            <a:normAutofit/>
          </a:bodyPr>
          <a:lstStyle>
            <a:lvl1pPr marL="0" marR="0" algn="ctr" defTabSz="914400" rtl="0" eaLnBrk="1" fontAlgn="auto" latinLnBrk="0" hangingPunct="1">
              <a:lnSpc>
                <a:spcPct val="100000"/>
              </a:lnSpc>
              <a:spcBef>
                <a:spcPct val="0"/>
              </a:spcBef>
              <a:buClrTx/>
              <a:buSzTx/>
              <a:buFontTx/>
              <a:buNone/>
              <a:defRPr kumimoji="0" lang="zh-CN" altLang="en-US" sz="8000" b="1" i="0" u="none" strike="noStrike" kern="1200" cap="none" spc="400" normalizeH="0" baseline="0" noProof="1" dirty="0">
                <a:solidFill>
                  <a:schemeClr val="dk1">
                    <a:lumMod val="85000"/>
                    <a:lumOff val="15000"/>
                  </a:schemeClr>
                </a:solidFill>
                <a:uFillTx/>
                <a:latin typeface="Arial" panose="020B0604020202020204" pitchFamily="34" charset="0"/>
                <a:ea typeface="汉仪文黑-85简" panose="00020600040101010101" charset="-122"/>
                <a:cs typeface="+mn-cs"/>
              </a:defRPr>
            </a:lvl1pPr>
          </a:lstStyle>
          <a:p>
            <a:pPr lvl="0"/>
            <a:r>
              <a:rPr>
                <a:sym typeface="+mn-ea"/>
              </a:rPr>
              <a:t>编辑标题</a:t>
            </a:r>
            <a:endParaRPr>
              <a:sym typeface="+mn-ea"/>
            </a:endParaRPr>
          </a:p>
        </p:txBody>
      </p:sp>
      <p:sp>
        <p:nvSpPr>
          <p:cNvPr id="4" name="文本占位符 3"/>
          <p:cNvSpPr/>
          <p:nvPr>
            <p:ph type="body" idx="2" hasCustomPrompt="1"/>
            <p:custDataLst>
              <p:tags r:id="rId12"/>
            </p:custDataLst>
          </p:nvPr>
        </p:nvSpPr>
        <p:spPr>
          <a:xfrm>
            <a:off x="1560829" y="3462299"/>
            <a:ext cx="7021183" cy="591041"/>
          </a:xfrm>
          <a:noFill/>
        </p:spPr>
        <p:txBody>
          <a:bodyPr vert="horz" wrap="square" lIns="101600" tIns="0" rIns="82550" bIns="0" rtlCol="0">
            <a:normAutofit/>
          </a:bodyPr>
          <a:lstStyle>
            <a:lvl1pPr marL="0" marR="0" indent="-228600" algn="ctr" defTabSz="914400" rtl="0" eaLnBrk="1" fontAlgn="auto" latinLnBrk="0" hangingPunct="1">
              <a:lnSpc>
                <a:spcPct val="100000"/>
              </a:lnSpc>
              <a:spcBef>
                <a:spcPts val="0"/>
              </a:spcBef>
              <a:spcAft>
                <a:spcPts val="1000"/>
              </a:spcAft>
              <a:buClrTx/>
              <a:buSzTx/>
              <a:buFontTx/>
              <a:buNone/>
              <a:defRPr kumimoji="0" lang="zh-CN" altLang="en-US" sz="2800" b="0" i="0" u="none" strike="noStrike" kern="1200" cap="none" spc="0" normalizeH="0" baseline="0" noProof="1" dirty="0">
                <a:solidFill>
                  <a:schemeClr val="dk1">
                    <a:lumMod val="85000"/>
                    <a:lumOff val="15000"/>
                  </a:schemeClr>
                </a:solidFill>
                <a:uFillTx/>
                <a:latin typeface="Arial" panose="020B0604020202020204" pitchFamily="34" charset="0"/>
                <a:ea typeface="汉仪文黑-55简" panose="00020600040101010101" charset="-122"/>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微软雅黑" panose="020B0503020204020204" charset="-122"/>
                <a:ea typeface="微软雅黑" panose="020B0503020204020204"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微软雅黑" panose="020B0503020204020204" charset="-122"/>
                <a:ea typeface="微软雅黑" panose="020B0503020204020204"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微软雅黑" panose="020B0503020204020204" charset="-122"/>
                <a:ea typeface="微软雅黑" panose="020B0503020204020204"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微软雅黑" panose="020B0503020204020204" charset="-122"/>
                <a:ea typeface="微软雅黑" panose="020B050302020402020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r>
              <a:rPr>
                <a:sym typeface="+mn-ea"/>
              </a:rPr>
              <a:t>单击此处添加文本</a:t>
            </a:r>
            <a:endParaRPr>
              <a:sym typeface="+mn-ea"/>
            </a:endParaRPr>
          </a:p>
        </p:txBody>
      </p:sp>
      <p:sp>
        <p:nvSpPr>
          <p:cNvPr id="6" name="文本占位符 4"/>
          <p:cNvSpPr/>
          <p:nvPr>
            <p:ph type="body" idx="3" hasCustomPrompt="1"/>
            <p:custDataLst>
              <p:tags r:id="rId13"/>
            </p:custDataLst>
          </p:nvPr>
        </p:nvSpPr>
        <p:spPr>
          <a:xfrm>
            <a:off x="3251844" y="4209206"/>
            <a:ext cx="3639153" cy="512236"/>
          </a:xfrm>
          <a:noFill/>
        </p:spPr>
        <p:txBody>
          <a:bodyPr vert="horz" wrap="square" lIns="101600" tIns="0" rIns="82550" bIns="0" rtlCol="0" anchor="ctr" anchorCtr="0">
            <a:normAutofit/>
          </a:bodyPr>
          <a:lstStyle>
            <a:lvl1pPr marL="0" marR="0" indent="-228600" algn="ctr" defTabSz="914400" rtl="0" eaLnBrk="1" fontAlgn="auto" latinLnBrk="0" hangingPunct="1">
              <a:lnSpc>
                <a:spcPct val="100000"/>
              </a:lnSpc>
              <a:spcBef>
                <a:spcPts val="0"/>
              </a:spcBef>
              <a:spcAft>
                <a:spcPts val="1000"/>
              </a:spcAft>
              <a:buClrTx/>
              <a:buSzTx/>
              <a:buFontTx/>
              <a:buNone/>
              <a:defRPr kumimoji="0" lang="zh-CN" altLang="en-US" sz="2400" b="0" i="0" u="none" strike="noStrike" kern="1200" cap="none" spc="0" normalizeH="0" baseline="0" noProof="1" dirty="0">
                <a:solidFill>
                  <a:schemeClr val="dk1">
                    <a:lumMod val="85000"/>
                    <a:lumOff val="15000"/>
                  </a:schemeClr>
                </a:solidFill>
                <a:uFillTx/>
                <a:latin typeface="Arial" panose="020B0604020202020204" pitchFamily="34" charset="0"/>
                <a:ea typeface="汉仪文黑-55简" panose="00020600040101010101" charset="-122"/>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微软雅黑" panose="020B0503020204020204" charset="-122"/>
                <a:ea typeface="微软雅黑" panose="020B0503020204020204"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微软雅黑" panose="020B0503020204020204" charset="-122"/>
                <a:ea typeface="微软雅黑" panose="020B0503020204020204"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微软雅黑" panose="020B0503020204020204" charset="-122"/>
                <a:ea typeface="微软雅黑" panose="020B0503020204020204"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微软雅黑" panose="020B0503020204020204" charset="-122"/>
                <a:ea typeface="微软雅黑" panose="020B050302020402020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r>
              <a:rPr>
                <a:sym typeface="+mn-ea"/>
              </a:rPr>
              <a:t>单击此处添加文本</a:t>
            </a:r>
            <a:endParaRPr>
              <a:sym typeface="+mn-ea"/>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pic>
        <p:nvPicPr>
          <p:cNvPr id="8" name="图片 7" descr="NO.19-4_背景"/>
          <p:cNvPicPr>
            <a:picLocks noChangeAspect="1"/>
          </p:cNvPicPr>
          <p:nvPr>
            <p:custDataLst>
              <p:tags r:id="rId2"/>
            </p:custDataLst>
          </p:nvPr>
        </p:nvPicPr>
        <p:blipFill>
          <a:blip r:embed="rId3"/>
          <a:stretch>
            <a:fillRect/>
          </a:stretch>
        </p:blipFill>
        <p:spPr>
          <a:xfrm>
            <a:off x="0" y="0"/>
            <a:ext cx="12192000" cy="6858000"/>
          </a:xfrm>
          <a:prstGeom prst="rect">
            <a:avLst/>
          </a:prstGeom>
        </p:spPr>
      </p:pic>
      <p:pic>
        <p:nvPicPr>
          <p:cNvPr id="6" name="图片 5" descr="NO.19-4_正文页装饰1"/>
          <p:cNvPicPr>
            <a:picLocks noChangeAspect="1"/>
          </p:cNvPicPr>
          <p:nvPr>
            <p:custDataLst>
              <p:tags r:id="rId4"/>
            </p:custDataLst>
          </p:nvPr>
        </p:nvPicPr>
        <p:blipFill>
          <a:blip r:embed="rId5"/>
          <a:stretch>
            <a:fillRect/>
          </a:stretch>
        </p:blipFill>
        <p:spPr>
          <a:xfrm>
            <a:off x="0" y="-5080"/>
            <a:ext cx="511768" cy="6874497"/>
          </a:xfrm>
          <a:prstGeom prst="rect">
            <a:avLst/>
          </a:prstGeom>
        </p:spPr>
      </p:pic>
      <p:pic>
        <p:nvPicPr>
          <p:cNvPr id="2" name="图片 1" descr="NO.19-4_正文页装饰2"/>
          <p:cNvPicPr>
            <a:picLocks noChangeAspect="1"/>
          </p:cNvPicPr>
          <p:nvPr>
            <p:custDataLst>
              <p:tags r:id="rId6"/>
            </p:custDataLst>
          </p:nvPr>
        </p:nvPicPr>
        <p:blipFill>
          <a:blip r:embed="rId7"/>
          <a:stretch>
            <a:fillRect/>
          </a:stretch>
        </p:blipFill>
        <p:spPr>
          <a:xfrm>
            <a:off x="11103337" y="-5080"/>
            <a:ext cx="1088650" cy="1210932"/>
          </a:xfrm>
          <a:prstGeom prst="rect">
            <a:avLst/>
          </a:prstGeom>
        </p:spPr>
      </p:pic>
      <p:sp>
        <p:nvSpPr>
          <p:cNvPr id="3" name="日期占位符 2"/>
          <p:cNvSpPr>
            <a:spLocks noGrp="1"/>
          </p:cNvSpPr>
          <p:nvPr>
            <p:ph type="dt" sz="half" idx="10"/>
            <p:custDataLst>
              <p:tags r:id="rId8"/>
            </p:custDataLst>
          </p:nvPr>
        </p:nvSpPr>
        <p:spPr/>
        <p:txBody>
          <a:bodyPr/>
          <a:lstStyle>
            <a:lvl1pPr>
              <a:defRPr>
                <a:solidFill>
                  <a:schemeClr val="tx1">
                    <a:tint val="75000"/>
                  </a:schemeClr>
                </a:solidFill>
                <a:latin typeface="Arial" panose="020B0604020202020204" pitchFamily="34" charset="0"/>
                <a:ea typeface="汉仪文黑-55简" panose="00020600040101010101"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lvl1pPr>
              <a:defRPr>
                <a:solidFill>
                  <a:schemeClr val="tx1">
                    <a:tint val="75000"/>
                  </a:schemeClr>
                </a:solidFill>
                <a:latin typeface="Arial" panose="020B0604020202020204" pitchFamily="34" charset="0"/>
                <a:ea typeface="汉仪文黑-55简" panose="00020600040101010101" charset="-122"/>
              </a:defRPr>
            </a:lvl1pPr>
          </a:lstStyle>
          <a:p>
            <a:endParaRPr lang="zh-CN" altLang="en-US"/>
          </a:p>
        </p:txBody>
      </p:sp>
      <p:sp>
        <p:nvSpPr>
          <p:cNvPr id="5" name="灯片编号占位符 4"/>
          <p:cNvSpPr>
            <a:spLocks noGrp="1"/>
          </p:cNvSpPr>
          <p:nvPr>
            <p:ph type="sldNum" sz="quarter" idx="12"/>
            <p:custDataLst>
              <p:tags r:id="rId10"/>
            </p:custDataLst>
          </p:nvPr>
        </p:nvSpPr>
        <p:spPr/>
        <p:txBody>
          <a:bodyPr/>
          <a:lstStyle>
            <a:lvl1pPr>
              <a:defRPr>
                <a:solidFill>
                  <a:schemeClr val="tx1">
                    <a:tint val="75000"/>
                  </a:schemeClr>
                </a:solidFill>
                <a:latin typeface="Arial" panose="020B0604020202020204" pitchFamily="34" charset="0"/>
                <a:ea typeface="汉仪文黑-55简" panose="00020600040101010101" charset="-122"/>
              </a:defRPr>
            </a:lvl1p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11"/>
            </p:custDataLst>
          </p:nvPr>
        </p:nvSpPr>
        <p:spPr>
          <a:xfrm>
            <a:off x="669930" y="952508"/>
            <a:ext cx="10852237" cy="5388907"/>
          </a:xfrm>
        </p:spPr>
        <p:txBody>
          <a:bodyPr/>
          <a:lstStyle>
            <a:lvl1pPr>
              <a:defRPr>
                <a:solidFill>
                  <a:schemeClr val="tx1"/>
                </a:solidFill>
                <a:latin typeface="Arial" panose="020B0604020202020204" pitchFamily="34" charset="0"/>
                <a:ea typeface="汉仪文黑-55简" panose="00020600040101010101" charset="-122"/>
              </a:defRPr>
            </a:lvl1pPr>
            <a:lvl2pPr>
              <a:defRPr>
                <a:solidFill>
                  <a:schemeClr val="tx1"/>
                </a:solidFill>
                <a:latin typeface="Arial" panose="020B0604020202020204" pitchFamily="34" charset="0"/>
                <a:ea typeface="汉仪文黑-55简" panose="00020600040101010101" charset="-122"/>
              </a:defRPr>
            </a:lvl2pPr>
            <a:lvl3pPr>
              <a:defRPr>
                <a:solidFill>
                  <a:schemeClr val="tx1"/>
                </a:solidFill>
                <a:latin typeface="Arial" panose="020B0604020202020204" pitchFamily="34" charset="0"/>
                <a:ea typeface="汉仪文黑-55简" panose="00020600040101010101" charset="-122"/>
              </a:defRPr>
            </a:lvl3pPr>
            <a:lvl4pPr>
              <a:defRPr>
                <a:solidFill>
                  <a:schemeClr val="tx1"/>
                </a:solidFill>
                <a:latin typeface="Arial" panose="020B0604020202020204" pitchFamily="34" charset="0"/>
                <a:ea typeface="汉仪文黑-55简" panose="00020600040101010101" charset="-122"/>
              </a:defRPr>
            </a:lvl4pPr>
            <a:lvl5pPr>
              <a:defRPr>
                <a:solidFill>
                  <a:schemeClr val="tx1"/>
                </a:solidFill>
                <a:latin typeface="Arial" panose="020B0604020202020204" pitchFamily="34" charset="0"/>
                <a:ea typeface="汉仪文黑-55简" panose="00020600040101010101"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pic>
        <p:nvPicPr>
          <p:cNvPr id="7" name="图片 6" descr="NO.19-4_背景"/>
          <p:cNvPicPr>
            <a:picLocks noChangeAspect="1"/>
          </p:cNvPicPr>
          <p:nvPr>
            <p:custDataLst>
              <p:tags r:id="rId2"/>
            </p:custDataLst>
          </p:nvPr>
        </p:nvPicPr>
        <p:blipFill>
          <a:blip r:embed="rId3"/>
          <a:stretch>
            <a:fillRect/>
          </a:stretch>
        </p:blipFill>
        <p:spPr>
          <a:xfrm>
            <a:off x="794" y="0"/>
            <a:ext cx="12192000" cy="6857683"/>
          </a:xfrm>
          <a:prstGeom prst="rect">
            <a:avLst/>
          </a:prstGeom>
        </p:spPr>
      </p:pic>
      <p:pic>
        <p:nvPicPr>
          <p:cNvPr id="6" name="图片 5" descr="NO.19-4_结束页装饰2"/>
          <p:cNvPicPr>
            <a:picLocks noChangeAspect="1"/>
          </p:cNvPicPr>
          <p:nvPr>
            <p:custDataLst>
              <p:tags r:id="rId4"/>
            </p:custDataLst>
          </p:nvPr>
        </p:nvPicPr>
        <p:blipFill>
          <a:blip r:embed="rId5"/>
          <a:stretch>
            <a:fillRect/>
          </a:stretch>
        </p:blipFill>
        <p:spPr>
          <a:xfrm>
            <a:off x="7490066" y="5457516"/>
            <a:ext cx="4692712" cy="1398898"/>
          </a:xfrm>
          <a:prstGeom prst="rect">
            <a:avLst/>
          </a:prstGeom>
        </p:spPr>
      </p:pic>
      <p:pic>
        <p:nvPicPr>
          <p:cNvPr id="2" name="图片 1" descr="NO.19-4_结束页装饰1"/>
          <p:cNvPicPr>
            <a:picLocks noChangeAspect="1"/>
          </p:cNvPicPr>
          <p:nvPr>
            <p:custDataLst>
              <p:tags r:id="rId6"/>
            </p:custDataLst>
          </p:nvPr>
        </p:nvPicPr>
        <p:blipFill>
          <a:blip r:embed="rId7"/>
          <a:stretch>
            <a:fillRect/>
          </a:stretch>
        </p:blipFill>
        <p:spPr>
          <a:xfrm>
            <a:off x="635" y="0"/>
            <a:ext cx="1953260" cy="6858000"/>
          </a:xfrm>
          <a:prstGeom prst="rect">
            <a:avLst/>
          </a:prstGeom>
        </p:spPr>
      </p:pic>
      <p:sp>
        <p:nvSpPr>
          <p:cNvPr id="3" name="日期占位符 2"/>
          <p:cNvSpPr>
            <a:spLocks noGrp="1"/>
          </p:cNvSpPr>
          <p:nvPr>
            <p:ph type="dt" sz="half" idx="10"/>
            <p:custDataLst>
              <p:tags r:id="rId8"/>
            </p:custDataLst>
          </p:nvPr>
        </p:nvSpPr>
        <p:spPr/>
        <p:txBody>
          <a:bodyPr/>
          <a:lstStyle>
            <a:lvl1pPr>
              <a:defRPr>
                <a:solidFill>
                  <a:schemeClr val="tx1">
                    <a:tint val="75000"/>
                  </a:schemeClr>
                </a:solidFill>
                <a:latin typeface="Arial" panose="020B0604020202020204" pitchFamily="34" charset="0"/>
                <a:ea typeface="汉仪文黑-55简" panose="00020600040101010101"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lvl1pPr>
              <a:defRPr>
                <a:solidFill>
                  <a:schemeClr val="tx1">
                    <a:tint val="75000"/>
                  </a:schemeClr>
                </a:solidFill>
                <a:latin typeface="Arial" panose="020B0604020202020204" pitchFamily="34" charset="0"/>
                <a:ea typeface="汉仪文黑-55简" panose="00020600040101010101" charset="-122"/>
              </a:defRPr>
            </a:lvl1pPr>
          </a:lstStyle>
          <a:p>
            <a:endParaRPr lang="zh-CN" altLang="en-US"/>
          </a:p>
        </p:txBody>
      </p:sp>
      <p:sp>
        <p:nvSpPr>
          <p:cNvPr id="5" name="灯片编号占位符 4"/>
          <p:cNvSpPr>
            <a:spLocks noGrp="1"/>
          </p:cNvSpPr>
          <p:nvPr>
            <p:ph type="sldNum" sz="quarter" idx="12"/>
            <p:custDataLst>
              <p:tags r:id="rId10"/>
            </p:custDataLst>
          </p:nvPr>
        </p:nvSpPr>
        <p:spPr/>
        <p:txBody>
          <a:bodyPr/>
          <a:lstStyle>
            <a:lvl1pPr>
              <a:defRPr>
                <a:solidFill>
                  <a:schemeClr val="lt1">
                    <a:tint val="75000"/>
                  </a:schemeClr>
                </a:solidFill>
                <a:latin typeface="Arial" panose="020B0604020202020204" pitchFamily="34" charset="0"/>
                <a:ea typeface="汉仪文黑-55简" panose="00020600040101010101" charset="-122"/>
              </a:defRPr>
            </a:lvl1pPr>
          </a:lstStyle>
          <a:p>
            <a:fld id="{49AE70B2-8BF9-45C0-BB95-33D1B9D3A854}" type="slidenum">
              <a:rPr lang="zh-CN" altLang="en-US" smtClean="0"/>
            </a:fld>
            <a:endParaRPr lang="zh-CN" altLang="en-US"/>
          </a:p>
        </p:txBody>
      </p:sp>
      <p:sp>
        <p:nvSpPr>
          <p:cNvPr id="8" name="标题 1"/>
          <p:cNvSpPr/>
          <p:nvPr>
            <p:ph type="title" idx="1" hasCustomPrompt="1"/>
            <p:custDataLst>
              <p:tags r:id="rId11"/>
            </p:custDataLst>
          </p:nvPr>
        </p:nvSpPr>
        <p:spPr>
          <a:xfrm>
            <a:off x="2153288" y="2533739"/>
            <a:ext cx="7885427" cy="1353881"/>
          </a:xfrm>
          <a:noFill/>
        </p:spPr>
        <p:txBody>
          <a:bodyPr vert="horz" wrap="square" lIns="90000" tIns="46800" rIns="90000" bIns="46800" rtlCol="0" anchor="ctr" anchorCtr="0">
            <a:normAutofit/>
          </a:bodyPr>
          <a:lstStyle>
            <a:lvl1pPr marL="0" marR="0" algn="l" defTabSz="914400" rtl="0" eaLnBrk="1" fontAlgn="auto" latinLnBrk="0" hangingPunct="0">
              <a:lnSpc>
                <a:spcPct val="100000"/>
              </a:lnSpc>
              <a:spcBef>
                <a:spcPts val="0"/>
              </a:spcBef>
              <a:spcAft>
                <a:spcPts val="0"/>
              </a:spcAft>
              <a:buClrTx/>
              <a:buSzTx/>
              <a:buFontTx/>
              <a:buNone/>
              <a:defRPr kumimoji="0" lang="zh-CN" altLang="en-US" sz="7200" b="1" i="0" u="none" strike="noStrike" kern="0" cap="none" spc="300" normalizeH="0" baseline="0" noProof="1" dirty="0">
                <a:ln>
                  <a:noFill/>
                </a:ln>
                <a:solidFill>
                  <a:schemeClr val="dk1">
                    <a:lumMod val="85000"/>
                    <a:lumOff val="15000"/>
                  </a:schemeClr>
                </a:solidFill>
                <a:effectLst/>
                <a:uFillTx/>
                <a:latin typeface="Arial" panose="020B0604020202020204" pitchFamily="34" charset="0"/>
                <a:ea typeface="汉仪文黑-85简" panose="00020600040101010101" charset="-122"/>
                <a:cs typeface="+mj-cs"/>
              </a:defRPr>
            </a:lvl1pPr>
          </a:lstStyle>
          <a:p>
            <a:pPr lvl="0"/>
            <a:r>
              <a:rPr>
                <a:sym typeface="+mn-ea"/>
              </a:rPr>
              <a:t>编辑标题</a:t>
            </a:r>
            <a:endParaRPr>
              <a:sym typeface="+mn-ea"/>
            </a:endParaRPr>
          </a:p>
        </p:txBody>
      </p:sp>
      <p:sp>
        <p:nvSpPr>
          <p:cNvPr id="9" name="文本占位符 2"/>
          <p:cNvSpPr/>
          <p:nvPr>
            <p:ph type="body" idx="2" hasCustomPrompt="1"/>
            <p:custDataLst>
              <p:tags r:id="rId12"/>
            </p:custDataLst>
          </p:nvPr>
        </p:nvSpPr>
        <p:spPr>
          <a:xfrm flipH="1">
            <a:off x="2153285" y="3996025"/>
            <a:ext cx="7885428" cy="928995"/>
          </a:xfrm>
          <a:noFill/>
        </p:spPr>
        <p:txBody>
          <a:bodyPr vert="horz" wrap="square" lIns="0" tIns="0" rIns="0" bIns="0" rtlCol="0">
            <a:normAutofit/>
          </a:bodyPr>
          <a:lstStyle>
            <a:lvl1pPr marL="0" marR="0" indent="-228600" algn="l" defTabSz="914400" rtl="0" eaLnBrk="1" fontAlgn="auto" latinLnBrk="0" hangingPunct="0">
              <a:lnSpc>
                <a:spcPct val="125000"/>
              </a:lnSpc>
              <a:spcBef>
                <a:spcPts val="0"/>
              </a:spcBef>
              <a:spcAft>
                <a:spcPts val="0"/>
              </a:spcAft>
              <a:buClrTx/>
              <a:buSzTx/>
              <a:buFontTx/>
              <a:buNone/>
              <a:defRPr kumimoji="0" lang="zh-CN" altLang="en-US" sz="1800" b="0" i="0" u="none" strike="noStrike" kern="0" cap="none" spc="100" normalizeH="0" baseline="0" noProof="1" dirty="0">
                <a:ln>
                  <a:noFill/>
                </a:ln>
                <a:solidFill>
                  <a:schemeClr val="dk1">
                    <a:lumMod val="85000"/>
                    <a:lumOff val="15000"/>
                  </a:schemeClr>
                </a:solidFill>
                <a:effectLst/>
                <a:uFillTx/>
                <a:latin typeface="Arial" panose="020B0604020202020204" pitchFamily="34" charset="0"/>
                <a:ea typeface="汉仪文黑-55简" panose="00020600040101010101" charset="-122"/>
                <a:cs typeface="+mj-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微软雅黑" panose="020B0503020204020204" charset="-122"/>
                <a:ea typeface="微软雅黑" panose="020B0503020204020204"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微软雅黑" panose="020B0503020204020204" charset="-122"/>
                <a:ea typeface="微软雅黑" panose="020B0503020204020204"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微软雅黑" panose="020B0503020204020204" charset="-122"/>
                <a:ea typeface="微软雅黑" panose="020B0503020204020204"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微软雅黑" panose="020B0503020204020204" charset="-122"/>
                <a:ea typeface="微软雅黑" panose="020B050302020402020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r>
              <a:rPr>
                <a:sym typeface="+mn-ea"/>
              </a:rPr>
              <a:t>单击此处添加文本</a:t>
            </a:r>
            <a:endParaRPr>
              <a:sym typeface="+mn-ea"/>
            </a:endParaRPr>
          </a:p>
        </p:txBody>
      </p:sp>
      <p:sp>
        <p:nvSpPr>
          <p:cNvPr id="10" name="副标题 3"/>
          <p:cNvSpPr/>
          <p:nvPr>
            <p:ph type="subTitle" idx="3" hasCustomPrompt="1"/>
            <p:custDataLst>
              <p:tags r:id="rId13"/>
            </p:custDataLst>
          </p:nvPr>
        </p:nvSpPr>
        <p:spPr>
          <a:xfrm>
            <a:off x="2153288" y="1932968"/>
            <a:ext cx="7885427" cy="492366"/>
          </a:xfrm>
          <a:noFill/>
        </p:spPr>
        <p:txBody>
          <a:bodyPr vert="horz" wrap="square" lIns="90000" tIns="46800" rIns="90000" bIns="46800" rtlCol="0">
            <a:normAutofit/>
          </a:bodyPr>
          <a:lstStyle>
            <a:lvl1pPr marL="0" marR="0" indent="-228600" algn="l" defTabSz="914400" rtl="0" eaLnBrk="1" fontAlgn="auto" latinLnBrk="0" hangingPunct="0">
              <a:lnSpc>
                <a:spcPct val="100000"/>
              </a:lnSpc>
              <a:spcBef>
                <a:spcPts val="0"/>
              </a:spcBef>
              <a:spcAft>
                <a:spcPts val="0"/>
              </a:spcAft>
              <a:buClrTx/>
              <a:buSzTx/>
              <a:buFontTx/>
              <a:buNone/>
              <a:defRPr kumimoji="0" lang="zh-CN" altLang="en-US" sz="2400" b="1" i="0" u="none" strike="noStrike" kern="0" cap="none" spc="600" normalizeH="0" baseline="0" noProof="1" dirty="0">
                <a:ln>
                  <a:noFill/>
                </a:ln>
                <a:solidFill>
                  <a:schemeClr val="dk1">
                    <a:lumMod val="85000"/>
                    <a:lumOff val="15000"/>
                  </a:schemeClr>
                </a:solidFill>
                <a:effectLst/>
                <a:uFillTx/>
                <a:latin typeface="Arial" panose="020B0604020202020204" pitchFamily="34" charset="0"/>
                <a:ea typeface="汉仪文黑-55简" panose="00020600040101010101" charset="-122"/>
                <a:cs typeface="+mj-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微软雅黑" panose="020B0503020204020204" charset="-122"/>
                <a:ea typeface="微软雅黑" panose="020B0503020204020204"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微软雅黑" panose="020B0503020204020204" charset="-122"/>
                <a:ea typeface="微软雅黑" panose="020B0503020204020204"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微软雅黑" panose="020B0503020204020204" charset="-122"/>
                <a:ea typeface="微软雅黑" panose="020B0503020204020204"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微软雅黑" panose="020B0503020204020204" charset="-122"/>
                <a:ea typeface="微软雅黑" panose="020B050302020402020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r>
              <a:rPr>
                <a:sym typeface="+mn-ea"/>
              </a:rPr>
              <a:t>单击此处编辑副标题</a:t>
            </a:r>
            <a:endParaRPr>
              <a:sym typeface="+mn-ea"/>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通用">
    <p:spTree>
      <p:nvGrpSpPr>
        <p:cNvPr id="1" name=""/>
        <p:cNvGrpSpPr/>
        <p:nvPr/>
      </p:nvGrpSpPr>
      <p:grpSpPr>
        <a:xfrm>
          <a:off x="0" y="0"/>
          <a:ext cx="0" cy="0"/>
          <a:chOff x="0" y="0"/>
          <a:chExt cx="0" cy="0"/>
        </a:xfrm>
      </p:grpSpPr>
      <p:pic>
        <p:nvPicPr>
          <p:cNvPr id="8" name="图片 7" descr="NO.19-4_背景"/>
          <p:cNvPicPr>
            <a:picLocks noChangeAspect="1"/>
          </p:cNvPicPr>
          <p:nvPr>
            <p:custDataLst>
              <p:tags r:id="rId2"/>
            </p:custDataLst>
          </p:nvPr>
        </p:nvPicPr>
        <p:blipFill>
          <a:blip r:embed="rId3"/>
          <a:stretch>
            <a:fillRect/>
          </a:stretch>
        </p:blipFill>
        <p:spPr>
          <a:xfrm>
            <a:off x="0" y="0"/>
            <a:ext cx="12192000" cy="6858000"/>
          </a:xfrm>
          <a:prstGeom prst="rect">
            <a:avLst/>
          </a:prstGeom>
        </p:spPr>
      </p:pic>
      <p:pic>
        <p:nvPicPr>
          <p:cNvPr id="7" name="图片 6" descr="NO.19-4_正文页装饰1"/>
          <p:cNvPicPr>
            <a:picLocks noChangeAspect="1"/>
          </p:cNvPicPr>
          <p:nvPr>
            <p:custDataLst>
              <p:tags r:id="rId4"/>
            </p:custDataLst>
          </p:nvPr>
        </p:nvPicPr>
        <p:blipFill>
          <a:blip r:embed="rId5"/>
          <a:stretch>
            <a:fillRect/>
          </a:stretch>
        </p:blipFill>
        <p:spPr>
          <a:xfrm>
            <a:off x="0" y="-5080"/>
            <a:ext cx="511768" cy="6874497"/>
          </a:xfrm>
          <a:prstGeom prst="rect">
            <a:avLst/>
          </a:prstGeom>
        </p:spPr>
      </p:pic>
      <p:pic>
        <p:nvPicPr>
          <p:cNvPr id="6" name="图片 5" descr="NO.19-4_正文页装饰2"/>
          <p:cNvPicPr>
            <a:picLocks noChangeAspect="1"/>
          </p:cNvPicPr>
          <p:nvPr>
            <p:custDataLst>
              <p:tags r:id="rId6"/>
            </p:custDataLst>
          </p:nvPr>
        </p:nvPicPr>
        <p:blipFill>
          <a:blip r:embed="rId7"/>
          <a:stretch>
            <a:fillRect/>
          </a:stretch>
        </p:blipFill>
        <p:spPr>
          <a:xfrm>
            <a:off x="11103337" y="-5080"/>
            <a:ext cx="1088650" cy="1210932"/>
          </a:xfrm>
          <a:prstGeom prst="rect">
            <a:avLst/>
          </a:prstGeom>
        </p:spPr>
      </p:pic>
      <p:sp>
        <p:nvSpPr>
          <p:cNvPr id="2" name="标题 1"/>
          <p:cNvSpPr>
            <a:spLocks noGrp="1"/>
          </p:cNvSpPr>
          <p:nvPr>
            <p:ph type="title"/>
            <p:custDataLst>
              <p:tags r:id="rId8"/>
            </p:custDataLst>
          </p:nvPr>
        </p:nvSpPr>
        <p:spPr/>
        <p:txBody>
          <a:bodyPr/>
          <a:lstStyle>
            <a:lvl1pPr>
              <a:defRPr baseline="0">
                <a:solidFill>
                  <a:schemeClr val="tx1"/>
                </a:solidFill>
                <a:latin typeface="Arial" panose="020B0604020202020204" pitchFamily="34" charset="0"/>
                <a:ea typeface="汉仪文黑-55简" panose="00020600040101010101"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9"/>
            </p:custDataLst>
          </p:nvPr>
        </p:nvSpPr>
        <p:spPr/>
        <p:txBody>
          <a:bodyPr/>
          <a:lstStyle>
            <a:lvl1pPr>
              <a:defRPr>
                <a:latin typeface="Arial" panose="020B0604020202020204" pitchFamily="34" charset="0"/>
                <a:ea typeface="汉仪文黑-55简" panose="00020600040101010101"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0"/>
            </p:custDataLst>
          </p:nvPr>
        </p:nvSpPr>
        <p:spPr/>
        <p:txBody>
          <a:bodyPr/>
          <a:lstStyle>
            <a:lvl1pPr>
              <a:defRPr>
                <a:latin typeface="Arial" panose="020B0604020202020204" pitchFamily="34" charset="0"/>
                <a:ea typeface="汉仪文黑-55简" panose="00020600040101010101" charset="-122"/>
              </a:defRPr>
            </a:lvl1pPr>
          </a:lstStyle>
          <a:p>
            <a:endParaRPr lang="zh-CN" altLang="en-US" dirty="0"/>
          </a:p>
        </p:txBody>
      </p:sp>
      <p:sp>
        <p:nvSpPr>
          <p:cNvPr id="5" name="灯片编号占位符 4"/>
          <p:cNvSpPr>
            <a:spLocks noGrp="1"/>
          </p:cNvSpPr>
          <p:nvPr>
            <p:ph type="sldNum" sz="quarter" idx="12"/>
            <p:custDataLst>
              <p:tags r:id="rId11"/>
            </p:custDataLst>
          </p:nvPr>
        </p:nvSpPr>
        <p:spPr/>
        <p:txBody>
          <a:bodyPr/>
          <a:lstStyle>
            <a:lvl1pPr>
              <a:defRPr>
                <a:latin typeface="Arial" panose="020B0604020202020204" pitchFamily="34" charset="0"/>
                <a:ea typeface="汉仪文黑-55简" panose="00020600040101010101" charset="-122"/>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相框">
    <p:spTree>
      <p:nvGrpSpPr>
        <p:cNvPr id="1" name=""/>
        <p:cNvGrpSpPr/>
        <p:nvPr/>
      </p:nvGrpSpPr>
      <p:grpSpPr>
        <a:xfrm>
          <a:off x="0" y="0"/>
          <a:ext cx="0" cy="0"/>
          <a:chOff x="0" y="0"/>
          <a:chExt cx="0" cy="0"/>
        </a:xfrm>
      </p:grpSpPr>
      <p:pic>
        <p:nvPicPr>
          <p:cNvPr id="10" name="图片 9" descr="NO.19-4_背景"/>
          <p:cNvPicPr>
            <a:picLocks noChangeAspect="1"/>
          </p:cNvPicPr>
          <p:nvPr>
            <p:custDataLst>
              <p:tags r:id="rId2"/>
            </p:custDataLst>
          </p:nvPr>
        </p:nvPicPr>
        <p:blipFill>
          <a:blip r:embed="rId3"/>
          <a:stretch>
            <a:fillRect/>
          </a:stretch>
        </p:blipFill>
        <p:spPr>
          <a:xfrm>
            <a:off x="0" y="-15876"/>
            <a:ext cx="12192000" cy="6873875"/>
          </a:xfrm>
          <a:prstGeom prst="rect">
            <a:avLst/>
          </a:prstGeom>
        </p:spPr>
      </p:pic>
      <p:pic>
        <p:nvPicPr>
          <p:cNvPr id="9" name="图片 8" descr="NO.19-4_正文页装饰1"/>
          <p:cNvPicPr>
            <a:picLocks noChangeAspect="1"/>
          </p:cNvPicPr>
          <p:nvPr>
            <p:custDataLst>
              <p:tags r:id="rId4"/>
            </p:custDataLst>
          </p:nvPr>
        </p:nvPicPr>
        <p:blipFill>
          <a:blip r:embed="rId5"/>
          <a:stretch>
            <a:fillRect/>
          </a:stretch>
        </p:blipFill>
        <p:spPr>
          <a:xfrm>
            <a:off x="0" y="-5080"/>
            <a:ext cx="511768" cy="6874497"/>
          </a:xfrm>
          <a:prstGeom prst="rect">
            <a:avLst/>
          </a:prstGeom>
        </p:spPr>
      </p:pic>
      <p:pic>
        <p:nvPicPr>
          <p:cNvPr id="8" name="图片 7" descr="NO.19-4_正文页装饰2"/>
          <p:cNvPicPr>
            <a:picLocks noChangeAspect="1"/>
          </p:cNvPicPr>
          <p:nvPr>
            <p:custDataLst>
              <p:tags r:id="rId6"/>
            </p:custDataLst>
          </p:nvPr>
        </p:nvPicPr>
        <p:blipFill>
          <a:blip r:embed="rId7"/>
          <a:stretch>
            <a:fillRect/>
          </a:stretch>
        </p:blipFill>
        <p:spPr>
          <a:xfrm>
            <a:off x="11103337" y="-5080"/>
            <a:ext cx="1088650" cy="1210932"/>
          </a:xfrm>
          <a:prstGeom prst="rect">
            <a:avLst/>
          </a:prstGeom>
        </p:spPr>
      </p:pic>
      <p:sp>
        <p:nvSpPr>
          <p:cNvPr id="6" name="矩形 5"/>
          <p:cNvSpPr/>
          <p:nvPr>
            <p:custDataLst>
              <p:tags r:id="rId8"/>
            </p:custDataLst>
          </p:nvPr>
        </p:nvSpPr>
        <p:spPr>
          <a:xfrm>
            <a:off x="292800" y="296261"/>
            <a:ext cx="11606400" cy="6249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endParaRPr>
          </a:p>
        </p:txBody>
      </p:sp>
      <p:sp>
        <p:nvSpPr>
          <p:cNvPr id="2" name="标题 1"/>
          <p:cNvSpPr>
            <a:spLocks noGrp="1"/>
          </p:cNvSpPr>
          <p:nvPr>
            <p:ph type="title" hasCustomPrompt="1"/>
            <p:custDataLst>
              <p:tags r:id="rId9"/>
            </p:custDataLst>
          </p:nvPr>
        </p:nvSpPr>
        <p:spPr>
          <a:xfrm>
            <a:off x="1281600" y="1249200"/>
            <a:ext cx="9626400" cy="723600"/>
          </a:xfrm>
        </p:spPr>
        <p:txBody>
          <a:bodyPr anchor="ctr"/>
          <a:lstStyle>
            <a:lvl1pPr>
              <a:defRPr sz="3200" baseline="0">
                <a:solidFill>
                  <a:schemeClr val="tx1"/>
                </a:solidFill>
                <a:latin typeface="Arial" panose="020B0604020202020204" pitchFamily="34" charset="0"/>
                <a:ea typeface="汉仪文黑-55简" panose="00020600040101010101" charset="-122"/>
              </a:defRPr>
            </a:lvl1pPr>
          </a:lstStyle>
          <a:p>
            <a:r>
              <a:rPr lang="zh-CN" altLang="en-US" dirty="0"/>
              <a:t>单击此处编辑标题</a:t>
            </a:r>
            <a:endParaRPr lang="zh-CN" altLang="en-US" dirty="0"/>
          </a:p>
        </p:txBody>
      </p:sp>
      <p:sp>
        <p:nvSpPr>
          <p:cNvPr id="7" name="内容占位符 6"/>
          <p:cNvSpPr>
            <a:spLocks noGrp="1"/>
          </p:cNvSpPr>
          <p:nvPr>
            <p:ph sz="quarter" idx="13"/>
            <p:custDataLst>
              <p:tags r:id="rId10"/>
            </p:custDataLst>
          </p:nvPr>
        </p:nvSpPr>
        <p:spPr>
          <a:xfrm>
            <a:off x="1281113" y="2163600"/>
            <a:ext cx="9626600" cy="3445200"/>
          </a:xfrm>
        </p:spPr>
        <p:txBody>
          <a:bodyPr/>
          <a:lstStyle>
            <a:lvl1pPr>
              <a:defRPr baseline="0">
                <a:solidFill>
                  <a:schemeClr val="tx1"/>
                </a:solidFill>
                <a:latin typeface="Arial" panose="020B0604020202020204" pitchFamily="34" charset="0"/>
                <a:ea typeface="汉仪文黑-55简" panose="00020600040101010101" charset="-122"/>
              </a:defRPr>
            </a:lvl1pPr>
            <a:lvl2pPr>
              <a:defRPr baseline="0">
                <a:solidFill>
                  <a:schemeClr val="tx1"/>
                </a:solidFill>
                <a:latin typeface="Arial" panose="020B0604020202020204" pitchFamily="34" charset="0"/>
                <a:ea typeface="汉仪文黑-55简" panose="00020600040101010101" charset="-122"/>
              </a:defRPr>
            </a:lvl2pPr>
            <a:lvl3pPr>
              <a:defRPr baseline="0">
                <a:solidFill>
                  <a:schemeClr val="tx1"/>
                </a:solidFill>
                <a:latin typeface="Arial" panose="020B0604020202020204" pitchFamily="34" charset="0"/>
                <a:ea typeface="汉仪文黑-55简" panose="00020600040101010101" charset="-122"/>
              </a:defRPr>
            </a:lvl3pPr>
            <a:lvl4pPr>
              <a:defRPr baseline="0">
                <a:solidFill>
                  <a:schemeClr val="tx1"/>
                </a:solidFill>
                <a:latin typeface="Arial" panose="020B0604020202020204" pitchFamily="34" charset="0"/>
                <a:ea typeface="汉仪文黑-55简" panose="00020600040101010101" charset="-122"/>
              </a:defRPr>
            </a:lvl4pPr>
            <a:lvl5pPr>
              <a:defRPr baseline="0">
                <a:solidFill>
                  <a:schemeClr val="tx1"/>
                </a:solidFill>
                <a:latin typeface="Arial" panose="020B0604020202020204" pitchFamily="34" charset="0"/>
                <a:ea typeface="汉仪文黑-55简" panose="00020600040101010101"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3" name="日期占位符 2"/>
          <p:cNvSpPr>
            <a:spLocks noGrp="1"/>
          </p:cNvSpPr>
          <p:nvPr>
            <p:ph type="dt" sz="half" idx="10"/>
            <p:custDataLst>
              <p:tags r:id="rId11"/>
            </p:custDataLst>
          </p:nvPr>
        </p:nvSpPr>
        <p:spPr/>
        <p:txBody>
          <a:bodyPr/>
          <a:lstStyle>
            <a:lvl1pPr>
              <a:defRPr>
                <a:latin typeface="Arial" panose="020B0604020202020204" pitchFamily="34" charset="0"/>
                <a:ea typeface="汉仪文黑-55简" panose="00020600040101010101"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2"/>
            </p:custDataLst>
          </p:nvPr>
        </p:nvSpPr>
        <p:spPr/>
        <p:txBody>
          <a:bodyPr/>
          <a:lstStyle>
            <a:lvl1pPr>
              <a:defRPr>
                <a:latin typeface="Arial" panose="020B0604020202020204" pitchFamily="34" charset="0"/>
                <a:ea typeface="汉仪文黑-55简" panose="00020600040101010101" charset="-122"/>
              </a:defRPr>
            </a:lvl1pPr>
          </a:lstStyle>
          <a:p>
            <a:endParaRPr lang="zh-CN" altLang="en-US" dirty="0"/>
          </a:p>
        </p:txBody>
      </p:sp>
      <p:sp>
        <p:nvSpPr>
          <p:cNvPr id="5" name="灯片编号占位符 4"/>
          <p:cNvSpPr>
            <a:spLocks noGrp="1"/>
          </p:cNvSpPr>
          <p:nvPr>
            <p:ph type="sldNum" sz="quarter" idx="12"/>
            <p:custDataLst>
              <p:tags r:id="rId13"/>
            </p:custDataLst>
          </p:nvPr>
        </p:nvSpPr>
        <p:spPr/>
        <p:txBody>
          <a:bodyPr/>
          <a:lstStyle>
            <a:lvl1pPr>
              <a:defRPr>
                <a:latin typeface="Arial" panose="020B0604020202020204" pitchFamily="34" charset="0"/>
                <a:ea typeface="汉仪文黑-55简" panose="00020600040101010101" charset="-122"/>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左右">
    <p:spTree>
      <p:nvGrpSpPr>
        <p:cNvPr id="1" name=""/>
        <p:cNvGrpSpPr/>
        <p:nvPr/>
      </p:nvGrpSpPr>
      <p:grpSpPr>
        <a:xfrm>
          <a:off x="0" y="0"/>
          <a:ext cx="0" cy="0"/>
          <a:chOff x="0" y="0"/>
          <a:chExt cx="0" cy="0"/>
        </a:xfrm>
      </p:grpSpPr>
      <p:pic>
        <p:nvPicPr>
          <p:cNvPr id="10" name="图片 9" descr="NO.19-4_背景"/>
          <p:cNvPicPr>
            <a:picLocks noChangeAspect="1"/>
          </p:cNvPicPr>
          <p:nvPr>
            <p:custDataLst>
              <p:tags r:id="rId2"/>
            </p:custDataLst>
          </p:nvPr>
        </p:nvPicPr>
        <p:blipFill>
          <a:blip r:embed="rId3"/>
          <a:stretch>
            <a:fillRect/>
          </a:stretch>
        </p:blipFill>
        <p:spPr>
          <a:xfrm>
            <a:off x="0" y="0"/>
            <a:ext cx="12192000" cy="6858000"/>
          </a:xfrm>
          <a:prstGeom prst="rect">
            <a:avLst/>
          </a:prstGeom>
        </p:spPr>
      </p:pic>
      <p:sp>
        <p:nvSpPr>
          <p:cNvPr id="8" name="矩形 7"/>
          <p:cNvSpPr/>
          <p:nvPr>
            <p:custDataLst>
              <p:tags r:id="rId4"/>
            </p:custDataLst>
          </p:nvPr>
        </p:nvSpPr>
        <p:spPr>
          <a:xfrm>
            <a:off x="0" y="0"/>
            <a:ext cx="4823460" cy="6866255"/>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lvl="0" algn="ctr"/>
            <a:endParaRPr lang="en-US" altLang="zh-CN" dirty="0">
              <a:solidFill>
                <a:schemeClr val="lt1"/>
              </a:solidFill>
              <a:sym typeface="+mn-ea"/>
            </a:endParaRPr>
          </a:p>
        </p:txBody>
      </p:sp>
      <p:pic>
        <p:nvPicPr>
          <p:cNvPr id="6" name="图片 5" descr="NO.19-4_正文页装饰2"/>
          <p:cNvPicPr>
            <a:picLocks noChangeAspect="1"/>
          </p:cNvPicPr>
          <p:nvPr>
            <p:custDataLst>
              <p:tags r:id="rId5"/>
            </p:custDataLst>
          </p:nvPr>
        </p:nvPicPr>
        <p:blipFill>
          <a:blip r:embed="rId6"/>
          <a:stretch>
            <a:fillRect/>
          </a:stretch>
        </p:blipFill>
        <p:spPr>
          <a:xfrm>
            <a:off x="11223234" y="0"/>
            <a:ext cx="968766" cy="1077582"/>
          </a:xfrm>
          <a:prstGeom prst="rect">
            <a:avLst/>
          </a:prstGeom>
        </p:spPr>
      </p:pic>
      <p:sp>
        <p:nvSpPr>
          <p:cNvPr id="2" name="标题 1"/>
          <p:cNvSpPr>
            <a:spLocks noGrp="1"/>
          </p:cNvSpPr>
          <p:nvPr>
            <p:ph type="title" hasCustomPrompt="1"/>
            <p:custDataLst>
              <p:tags r:id="rId7"/>
            </p:custDataLst>
          </p:nvPr>
        </p:nvSpPr>
        <p:spPr>
          <a:xfrm>
            <a:off x="583200" y="770400"/>
            <a:ext cx="3960000" cy="882000"/>
          </a:xfrm>
        </p:spPr>
        <p:txBody>
          <a:bodyPr anchor="ctr" anchorCtr="0"/>
          <a:lstStyle>
            <a:lvl1pPr>
              <a:defRPr sz="3600" baseline="0">
                <a:solidFill>
                  <a:schemeClr val="tx1"/>
                </a:solidFill>
                <a:latin typeface="Arial" panose="020B0604020202020204" pitchFamily="34" charset="0"/>
                <a:ea typeface="汉仪文黑-55简" panose="00020600040101010101" charset="-122"/>
              </a:defRPr>
            </a:lvl1pPr>
          </a:lstStyle>
          <a:p>
            <a:r>
              <a:rPr lang="zh-CN" altLang="en-US" dirty="0"/>
              <a:t>单击编辑标题</a:t>
            </a:r>
            <a:endParaRPr lang="zh-CN" altLang="en-US" dirty="0"/>
          </a:p>
        </p:txBody>
      </p:sp>
      <p:sp>
        <p:nvSpPr>
          <p:cNvPr id="3" name="日期占位符 2"/>
          <p:cNvSpPr>
            <a:spLocks noGrp="1"/>
          </p:cNvSpPr>
          <p:nvPr>
            <p:ph type="dt" sz="half" idx="10"/>
            <p:custDataLst>
              <p:tags r:id="rId8"/>
            </p:custDataLst>
          </p:nvPr>
        </p:nvSpPr>
        <p:spPr/>
        <p:txBody>
          <a:bodyPr/>
          <a:lstStyle>
            <a:lvl1pPr>
              <a:defRPr>
                <a:latin typeface="Arial" panose="020B0604020202020204" pitchFamily="34" charset="0"/>
                <a:ea typeface="汉仪文黑-55简" panose="00020600040101010101"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lvl1pPr>
              <a:defRPr>
                <a:latin typeface="Arial" panose="020B0604020202020204" pitchFamily="34" charset="0"/>
                <a:ea typeface="汉仪文黑-55简" panose="00020600040101010101" charset="-122"/>
              </a:defRPr>
            </a:lvl1pPr>
          </a:lstStyle>
          <a:p>
            <a:endParaRPr lang="zh-CN" altLang="en-US" dirty="0"/>
          </a:p>
        </p:txBody>
      </p:sp>
      <p:sp>
        <p:nvSpPr>
          <p:cNvPr id="5" name="灯片编号占位符 4"/>
          <p:cNvSpPr>
            <a:spLocks noGrp="1"/>
          </p:cNvSpPr>
          <p:nvPr>
            <p:ph type="sldNum" sz="quarter" idx="12"/>
            <p:custDataLst>
              <p:tags r:id="rId10"/>
            </p:custDataLst>
          </p:nvPr>
        </p:nvSpPr>
        <p:spPr/>
        <p:txBody>
          <a:bodyPr/>
          <a:lstStyle>
            <a:lvl1pPr>
              <a:defRPr>
                <a:latin typeface="Arial" panose="020B0604020202020204" pitchFamily="34" charset="0"/>
                <a:ea typeface="汉仪文黑-55简" panose="00020600040101010101" charset="-122"/>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1"/>
            </p:custDataLst>
          </p:nvPr>
        </p:nvSpPr>
        <p:spPr>
          <a:xfrm>
            <a:off x="586800" y="1764000"/>
            <a:ext cx="3956400" cy="4093200"/>
          </a:xfrm>
        </p:spPr>
        <p:txBody>
          <a:bodyPr/>
          <a:lstStyle>
            <a:lvl1pPr>
              <a:defRPr baseline="0">
                <a:solidFill>
                  <a:schemeClr val="tx1"/>
                </a:solidFill>
                <a:latin typeface="Arial" panose="020B0604020202020204" pitchFamily="34" charset="0"/>
                <a:ea typeface="汉仪文黑-55简" panose="00020600040101010101" charset="-122"/>
              </a:defRPr>
            </a:lvl1pPr>
            <a:lvl2pPr>
              <a:defRPr baseline="0">
                <a:solidFill>
                  <a:schemeClr val="tx1"/>
                </a:solidFill>
                <a:latin typeface="Arial" panose="020B0604020202020204" pitchFamily="34" charset="0"/>
                <a:ea typeface="汉仪文黑-55简" panose="00020600040101010101" charset="-122"/>
              </a:defRPr>
            </a:lvl2pPr>
            <a:lvl3pPr>
              <a:defRPr baseline="0">
                <a:solidFill>
                  <a:schemeClr val="tx1"/>
                </a:solidFill>
                <a:latin typeface="Arial" panose="020B0604020202020204" pitchFamily="34" charset="0"/>
                <a:ea typeface="汉仪文黑-55简" panose="00020600040101010101" charset="-122"/>
              </a:defRPr>
            </a:lvl3pPr>
            <a:lvl4pPr>
              <a:defRPr baseline="0">
                <a:solidFill>
                  <a:schemeClr val="tx1"/>
                </a:solidFill>
                <a:latin typeface="Arial" panose="020B0604020202020204" pitchFamily="34" charset="0"/>
                <a:ea typeface="汉仪文黑-55简" panose="00020600040101010101" charset="-122"/>
              </a:defRPr>
            </a:lvl4pPr>
            <a:lvl5pPr>
              <a:defRPr baseline="0">
                <a:solidFill>
                  <a:schemeClr val="tx1"/>
                </a:solidFill>
                <a:latin typeface="Arial" panose="020B0604020202020204" pitchFamily="34" charset="0"/>
                <a:ea typeface="汉仪文黑-55简" panose="00020600040101010101"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2"/>
            </p:custDataLst>
          </p:nvPr>
        </p:nvSpPr>
        <p:spPr>
          <a:xfrm>
            <a:off x="5101200" y="769938"/>
            <a:ext cx="6480000" cy="5087937"/>
          </a:xfrm>
        </p:spPr>
        <p:txBody>
          <a:bodyPr/>
          <a:lstStyle>
            <a:lvl1pPr>
              <a:defRPr baseline="0">
                <a:solidFill>
                  <a:schemeClr val="tx1"/>
                </a:solidFill>
                <a:latin typeface="Arial" panose="020B0604020202020204" pitchFamily="34" charset="0"/>
                <a:ea typeface="汉仪文黑-55简" panose="00020600040101010101" charset="-122"/>
              </a:defRPr>
            </a:lvl1pPr>
            <a:lvl2pPr>
              <a:defRPr baseline="0">
                <a:solidFill>
                  <a:schemeClr val="tx1"/>
                </a:solidFill>
                <a:latin typeface="Arial" panose="020B0604020202020204" pitchFamily="34" charset="0"/>
                <a:ea typeface="汉仪文黑-55简" panose="00020600040101010101" charset="-122"/>
              </a:defRPr>
            </a:lvl2pPr>
            <a:lvl3pPr>
              <a:defRPr baseline="0">
                <a:solidFill>
                  <a:schemeClr val="tx1"/>
                </a:solidFill>
                <a:latin typeface="Arial" panose="020B0604020202020204" pitchFamily="34" charset="0"/>
                <a:ea typeface="汉仪文黑-55简" panose="00020600040101010101" charset="-122"/>
              </a:defRPr>
            </a:lvl3pPr>
            <a:lvl4pPr>
              <a:defRPr baseline="0">
                <a:solidFill>
                  <a:schemeClr val="tx1"/>
                </a:solidFill>
                <a:latin typeface="Arial" panose="020B0604020202020204" pitchFamily="34" charset="0"/>
                <a:ea typeface="汉仪文黑-55简" panose="00020600040101010101" charset="-122"/>
              </a:defRPr>
            </a:lvl4pPr>
            <a:lvl5pPr>
              <a:defRPr baseline="0">
                <a:solidFill>
                  <a:schemeClr val="tx1"/>
                </a:solidFill>
                <a:latin typeface="Arial" panose="020B0604020202020204" pitchFamily="34" charset="0"/>
                <a:ea typeface="汉仪文黑-55简" panose="00020600040101010101"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上下">
    <p:spTree>
      <p:nvGrpSpPr>
        <p:cNvPr id="1" name=""/>
        <p:cNvGrpSpPr/>
        <p:nvPr/>
      </p:nvGrpSpPr>
      <p:grpSpPr>
        <a:xfrm>
          <a:off x="0" y="0"/>
          <a:ext cx="0" cy="0"/>
          <a:chOff x="0" y="0"/>
          <a:chExt cx="0" cy="0"/>
        </a:xfrm>
      </p:grpSpPr>
      <p:pic>
        <p:nvPicPr>
          <p:cNvPr id="11" name="图片 10" descr="NO.19-4_背景"/>
          <p:cNvPicPr>
            <a:picLocks noChangeAspect="1"/>
          </p:cNvPicPr>
          <p:nvPr>
            <p:custDataLst>
              <p:tags r:id="rId2"/>
            </p:custDataLst>
          </p:nvPr>
        </p:nvPicPr>
        <p:blipFill>
          <a:blip r:embed="rId3"/>
          <a:stretch>
            <a:fillRect/>
          </a:stretch>
        </p:blipFill>
        <p:spPr>
          <a:xfrm>
            <a:off x="0" y="0"/>
            <a:ext cx="12192000" cy="6858000"/>
          </a:xfrm>
          <a:prstGeom prst="rect">
            <a:avLst/>
          </a:prstGeom>
        </p:spPr>
      </p:pic>
      <p:sp>
        <p:nvSpPr>
          <p:cNvPr id="10" name="矩形 9"/>
          <p:cNvSpPr/>
          <p:nvPr>
            <p:custDataLst>
              <p:tags r:id="rId4"/>
            </p:custDataLst>
          </p:nvPr>
        </p:nvSpPr>
        <p:spPr>
          <a:xfrm>
            <a:off x="0" y="0"/>
            <a:ext cx="12192000" cy="26640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lvl="0" algn="ctr"/>
            <a:endParaRPr lang="en-US" altLang="zh-CN">
              <a:solidFill>
                <a:schemeClr val="lt1"/>
              </a:solidFill>
              <a:sym typeface="+mn-ea"/>
            </a:endParaRPr>
          </a:p>
        </p:txBody>
      </p:sp>
      <p:pic>
        <p:nvPicPr>
          <p:cNvPr id="8" name="图片 7" descr="NO.19-4_正文页装饰2"/>
          <p:cNvPicPr>
            <a:picLocks noChangeAspect="1"/>
          </p:cNvPicPr>
          <p:nvPr>
            <p:custDataLst>
              <p:tags r:id="rId5"/>
            </p:custDataLst>
          </p:nvPr>
        </p:nvPicPr>
        <p:blipFill>
          <a:blip r:embed="rId6"/>
          <a:stretch>
            <a:fillRect/>
          </a:stretch>
        </p:blipFill>
        <p:spPr>
          <a:xfrm>
            <a:off x="11437301" y="0"/>
            <a:ext cx="754699" cy="839470"/>
          </a:xfrm>
          <a:prstGeom prst="rect">
            <a:avLst/>
          </a:prstGeom>
        </p:spPr>
      </p:pic>
      <p:pic>
        <p:nvPicPr>
          <p:cNvPr id="6" name="图片 5" descr="NO.19-4_正文页装饰1"/>
          <p:cNvPicPr>
            <a:picLocks noChangeAspect="1"/>
          </p:cNvPicPr>
          <p:nvPr>
            <p:custDataLst>
              <p:tags r:id="rId7"/>
            </p:custDataLst>
          </p:nvPr>
        </p:nvPicPr>
        <p:blipFill>
          <a:blip r:embed="rId8"/>
          <a:stretch>
            <a:fillRect/>
          </a:stretch>
        </p:blipFill>
        <p:spPr>
          <a:xfrm>
            <a:off x="0" y="-5080"/>
            <a:ext cx="511768" cy="6874497"/>
          </a:xfrm>
          <a:prstGeom prst="rect">
            <a:avLst/>
          </a:prstGeom>
        </p:spPr>
      </p:pic>
      <p:sp>
        <p:nvSpPr>
          <p:cNvPr id="2" name="标题 1"/>
          <p:cNvSpPr>
            <a:spLocks noGrp="1"/>
          </p:cNvSpPr>
          <p:nvPr>
            <p:ph type="title"/>
            <p:custDataLst>
              <p:tags r:id="rId9"/>
            </p:custDataLst>
          </p:nvPr>
        </p:nvSpPr>
        <p:spPr>
          <a:xfrm>
            <a:off x="612000" y="781200"/>
            <a:ext cx="10976400" cy="626400"/>
          </a:xfrm>
        </p:spPr>
        <p:txBody>
          <a:bodyPr anchor="ctr"/>
          <a:lstStyle>
            <a:lvl1pPr algn="ctr">
              <a:defRPr sz="3600" baseline="0">
                <a:solidFill>
                  <a:schemeClr val="tx1"/>
                </a:solidFill>
                <a:latin typeface="Arial" panose="020B0604020202020204" pitchFamily="34" charset="0"/>
                <a:ea typeface="汉仪文黑-55简" panose="00020600040101010101"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10"/>
            </p:custDataLst>
          </p:nvPr>
        </p:nvSpPr>
        <p:spPr/>
        <p:txBody>
          <a:bodyPr/>
          <a:lstStyle>
            <a:lvl1pPr>
              <a:defRPr>
                <a:latin typeface="Arial" panose="020B0604020202020204" pitchFamily="34" charset="0"/>
                <a:ea typeface="汉仪文黑-55简" panose="00020600040101010101"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p:txBody>
          <a:bodyPr/>
          <a:lstStyle>
            <a:lvl1pPr>
              <a:defRPr>
                <a:latin typeface="Arial" panose="020B0604020202020204" pitchFamily="34" charset="0"/>
                <a:ea typeface="汉仪文黑-55简" panose="00020600040101010101" charset="-122"/>
              </a:defRPr>
            </a:lvl1pPr>
          </a:lstStyle>
          <a:p>
            <a:endParaRPr lang="zh-CN" altLang="en-US" dirty="0"/>
          </a:p>
        </p:txBody>
      </p:sp>
      <p:sp>
        <p:nvSpPr>
          <p:cNvPr id="5" name="灯片编号占位符 4"/>
          <p:cNvSpPr>
            <a:spLocks noGrp="1"/>
          </p:cNvSpPr>
          <p:nvPr>
            <p:ph type="sldNum" sz="quarter" idx="12"/>
            <p:custDataLst>
              <p:tags r:id="rId12"/>
            </p:custDataLst>
          </p:nvPr>
        </p:nvSpPr>
        <p:spPr/>
        <p:txBody>
          <a:bodyPr/>
          <a:lstStyle>
            <a:lvl1pPr>
              <a:defRPr>
                <a:latin typeface="Arial" panose="020B0604020202020204" pitchFamily="34" charset="0"/>
                <a:ea typeface="汉仪文黑-55简" panose="00020600040101010101" charset="-122"/>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3"/>
            </p:custDataLst>
          </p:nvPr>
        </p:nvSpPr>
        <p:spPr>
          <a:xfrm>
            <a:off x="612000" y="1659600"/>
            <a:ext cx="10975975" cy="828000"/>
          </a:xfrm>
        </p:spPr>
        <p:txBody>
          <a:bodyPr/>
          <a:lstStyle>
            <a:lvl1pPr algn="ctr">
              <a:defRPr baseline="0">
                <a:solidFill>
                  <a:schemeClr val="tx1"/>
                </a:solidFill>
                <a:latin typeface="Arial" panose="020B0604020202020204" pitchFamily="34" charset="0"/>
                <a:ea typeface="汉仪文黑-55简" panose="00020600040101010101" charset="-122"/>
              </a:defRPr>
            </a:lvl1pPr>
          </a:lstStyle>
          <a:p>
            <a:pPr lvl="0"/>
            <a:r>
              <a:rPr lang="zh-CN" altLang="en-US" dirty="0"/>
              <a:t>单击此处编辑母版文本样式</a:t>
            </a:r>
            <a:endParaRPr lang="zh-CN" altLang="en-US" dirty="0"/>
          </a:p>
        </p:txBody>
      </p:sp>
      <p:sp>
        <p:nvSpPr>
          <p:cNvPr id="9" name="内容占位符 8"/>
          <p:cNvSpPr>
            <a:spLocks noGrp="1"/>
          </p:cNvSpPr>
          <p:nvPr>
            <p:ph sz="quarter" idx="14"/>
            <p:custDataLst>
              <p:tags r:id="rId14"/>
            </p:custDataLst>
          </p:nvPr>
        </p:nvSpPr>
        <p:spPr>
          <a:xfrm>
            <a:off x="612775" y="2808000"/>
            <a:ext cx="10965600" cy="3430800"/>
          </a:xfrm>
        </p:spPr>
        <p:txBody>
          <a:bodyPr/>
          <a:lstStyle>
            <a:lvl1pPr>
              <a:defRPr baseline="0">
                <a:solidFill>
                  <a:schemeClr val="tx1"/>
                </a:solidFill>
                <a:latin typeface="Arial" panose="020B0604020202020204" pitchFamily="34" charset="0"/>
                <a:ea typeface="汉仪文黑-55简" panose="00020600040101010101" charset="-122"/>
              </a:defRPr>
            </a:lvl1pPr>
            <a:lvl2pPr>
              <a:defRPr baseline="0">
                <a:solidFill>
                  <a:schemeClr val="tx1"/>
                </a:solidFill>
                <a:latin typeface="Arial" panose="020B0604020202020204" pitchFamily="34" charset="0"/>
                <a:ea typeface="汉仪文黑-55简" panose="00020600040101010101" charset="-122"/>
              </a:defRPr>
            </a:lvl2pPr>
            <a:lvl3pPr>
              <a:defRPr baseline="0">
                <a:solidFill>
                  <a:schemeClr val="tx1"/>
                </a:solidFill>
                <a:latin typeface="Arial" panose="020B0604020202020204" pitchFamily="34" charset="0"/>
                <a:ea typeface="汉仪文黑-55简" panose="00020600040101010101" charset="-122"/>
              </a:defRPr>
            </a:lvl3pPr>
            <a:lvl4pPr>
              <a:defRPr baseline="0">
                <a:solidFill>
                  <a:schemeClr val="tx1"/>
                </a:solidFill>
                <a:latin typeface="Arial" panose="020B0604020202020204" pitchFamily="34" charset="0"/>
                <a:ea typeface="汉仪文黑-55简" panose="00020600040101010101" charset="-122"/>
              </a:defRPr>
            </a:lvl4pPr>
            <a:lvl5pPr>
              <a:defRPr baseline="0">
                <a:solidFill>
                  <a:schemeClr val="tx1"/>
                </a:solidFill>
                <a:latin typeface="Arial" panose="020B0604020202020204" pitchFamily="34" charset="0"/>
                <a:ea typeface="汉仪文黑-55简" panose="00020600040101010101"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下上">
    <p:spTree>
      <p:nvGrpSpPr>
        <p:cNvPr id="1" name=""/>
        <p:cNvGrpSpPr/>
        <p:nvPr/>
      </p:nvGrpSpPr>
      <p:grpSpPr>
        <a:xfrm>
          <a:off x="0" y="0"/>
          <a:ext cx="0" cy="0"/>
          <a:chOff x="0" y="0"/>
          <a:chExt cx="0" cy="0"/>
        </a:xfrm>
      </p:grpSpPr>
      <p:pic>
        <p:nvPicPr>
          <p:cNvPr id="10" name="图片 9" descr="NO.19-4_背景"/>
          <p:cNvPicPr>
            <a:picLocks noChangeAspect="1"/>
          </p:cNvPicPr>
          <p:nvPr>
            <p:custDataLst>
              <p:tags r:id="rId2"/>
            </p:custDataLst>
          </p:nvPr>
        </p:nvPicPr>
        <p:blipFill>
          <a:blip r:embed="rId3"/>
          <a:stretch>
            <a:fillRect/>
          </a:stretch>
        </p:blipFill>
        <p:spPr>
          <a:xfrm>
            <a:off x="0" y="-11430"/>
            <a:ext cx="12192000" cy="6858000"/>
          </a:xfrm>
          <a:prstGeom prst="rect">
            <a:avLst/>
          </a:prstGeom>
        </p:spPr>
      </p:pic>
      <p:sp>
        <p:nvSpPr>
          <p:cNvPr id="8" name="矩形 7"/>
          <p:cNvSpPr/>
          <p:nvPr>
            <p:custDataLst>
              <p:tags r:id="rId4"/>
            </p:custDataLst>
          </p:nvPr>
        </p:nvSpPr>
        <p:spPr>
          <a:xfrm>
            <a:off x="0" y="5029201"/>
            <a:ext cx="12192000" cy="1828799"/>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lvl="0" algn="ctr"/>
            <a:endParaRPr lang="en-US" altLang="zh-CN">
              <a:solidFill>
                <a:schemeClr val="lt1"/>
              </a:solidFill>
              <a:sym typeface="+mn-ea"/>
            </a:endParaRPr>
          </a:p>
        </p:txBody>
      </p:sp>
      <p:pic>
        <p:nvPicPr>
          <p:cNvPr id="6" name="图片 5" descr="NO.19-4_正文页装饰2"/>
          <p:cNvPicPr>
            <a:picLocks noChangeAspect="1"/>
          </p:cNvPicPr>
          <p:nvPr>
            <p:custDataLst>
              <p:tags r:id="rId5"/>
            </p:custDataLst>
          </p:nvPr>
        </p:nvPicPr>
        <p:blipFill>
          <a:blip r:embed="rId6"/>
          <a:stretch>
            <a:fillRect/>
          </a:stretch>
        </p:blipFill>
        <p:spPr>
          <a:xfrm>
            <a:off x="11190112" y="0"/>
            <a:ext cx="1001888" cy="1114425"/>
          </a:xfrm>
          <a:prstGeom prst="rect">
            <a:avLst/>
          </a:prstGeom>
        </p:spPr>
      </p:pic>
      <p:sp>
        <p:nvSpPr>
          <p:cNvPr id="2" name="标题 1"/>
          <p:cNvSpPr>
            <a:spLocks noGrp="1"/>
          </p:cNvSpPr>
          <p:nvPr>
            <p:ph type="title"/>
            <p:custDataLst>
              <p:tags r:id="rId7"/>
            </p:custDataLst>
          </p:nvPr>
        </p:nvSpPr>
        <p:spPr>
          <a:xfrm>
            <a:off x="604800" y="669600"/>
            <a:ext cx="10976400" cy="565200"/>
          </a:xfrm>
        </p:spPr>
        <p:txBody>
          <a:bodyPr anchor="ctr" anchorCtr="0"/>
          <a:lstStyle>
            <a:lvl1pPr algn="ctr">
              <a:defRPr sz="3200" baseline="0">
                <a:solidFill>
                  <a:schemeClr val="tx1"/>
                </a:solidFill>
                <a:latin typeface="Arial" panose="020B0604020202020204" pitchFamily="34" charset="0"/>
                <a:ea typeface="汉仪文黑-55简" panose="00020600040101010101"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8"/>
            </p:custDataLst>
          </p:nvPr>
        </p:nvSpPr>
        <p:spPr/>
        <p:txBody>
          <a:bodyPr/>
          <a:lstStyle>
            <a:lvl1pPr>
              <a:defRPr>
                <a:latin typeface="Arial" panose="020B0604020202020204" pitchFamily="34" charset="0"/>
                <a:ea typeface="汉仪文黑-55简" panose="00020600040101010101"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lvl1pPr>
              <a:defRPr>
                <a:latin typeface="Arial" panose="020B0604020202020204" pitchFamily="34" charset="0"/>
                <a:ea typeface="汉仪文黑-55简" panose="00020600040101010101" charset="-122"/>
              </a:defRPr>
            </a:lvl1pPr>
          </a:lstStyle>
          <a:p>
            <a:endParaRPr lang="zh-CN" altLang="en-US" dirty="0"/>
          </a:p>
        </p:txBody>
      </p:sp>
      <p:sp>
        <p:nvSpPr>
          <p:cNvPr id="5" name="灯片编号占位符 4"/>
          <p:cNvSpPr>
            <a:spLocks noGrp="1"/>
          </p:cNvSpPr>
          <p:nvPr>
            <p:ph type="sldNum" sz="quarter" idx="12"/>
            <p:custDataLst>
              <p:tags r:id="rId10"/>
            </p:custDataLst>
          </p:nvPr>
        </p:nvSpPr>
        <p:spPr/>
        <p:txBody>
          <a:bodyPr/>
          <a:lstStyle>
            <a:lvl1pPr>
              <a:defRPr>
                <a:latin typeface="Arial" panose="020B0604020202020204" pitchFamily="34" charset="0"/>
                <a:ea typeface="汉仪文黑-55简" panose="00020600040101010101" charset="-122"/>
              </a:defRPr>
            </a:lvl1p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11"/>
            </p:custDataLst>
          </p:nvPr>
        </p:nvSpPr>
        <p:spPr>
          <a:xfrm>
            <a:off x="604837" y="1681200"/>
            <a:ext cx="10990800" cy="3211200"/>
          </a:xfrm>
        </p:spPr>
        <p:txBody>
          <a:bodyPr/>
          <a:lstStyle>
            <a:lvl1pPr>
              <a:defRPr baseline="0">
                <a:solidFill>
                  <a:schemeClr val="tx1"/>
                </a:solidFill>
                <a:latin typeface="Arial" panose="020B0604020202020204" pitchFamily="34" charset="0"/>
                <a:ea typeface="汉仪文黑-55简" panose="00020600040101010101" charset="-122"/>
              </a:defRPr>
            </a:lvl1pPr>
            <a:lvl2pPr>
              <a:defRPr baseline="0">
                <a:solidFill>
                  <a:schemeClr val="tx1"/>
                </a:solidFill>
                <a:latin typeface="Arial" panose="020B0604020202020204" pitchFamily="34" charset="0"/>
                <a:ea typeface="汉仪文黑-55简" panose="00020600040101010101" charset="-122"/>
              </a:defRPr>
            </a:lvl2pPr>
            <a:lvl3pPr>
              <a:defRPr baseline="0">
                <a:solidFill>
                  <a:schemeClr val="tx1"/>
                </a:solidFill>
                <a:latin typeface="Arial" panose="020B0604020202020204" pitchFamily="34" charset="0"/>
                <a:ea typeface="汉仪文黑-55简" panose="00020600040101010101" charset="-122"/>
              </a:defRPr>
            </a:lvl3pPr>
            <a:lvl4pPr>
              <a:defRPr baseline="0">
                <a:solidFill>
                  <a:schemeClr val="tx1"/>
                </a:solidFill>
                <a:latin typeface="Arial" panose="020B0604020202020204" pitchFamily="34" charset="0"/>
                <a:ea typeface="汉仪文黑-55简" panose="00020600040101010101" charset="-122"/>
              </a:defRPr>
            </a:lvl4pPr>
            <a:lvl5pPr>
              <a:defRPr baseline="0">
                <a:solidFill>
                  <a:schemeClr val="tx1"/>
                </a:solidFill>
                <a:latin typeface="Arial" panose="020B0604020202020204" pitchFamily="34" charset="0"/>
                <a:ea typeface="汉仪文黑-55简" panose="00020600040101010101"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文本占位符 8"/>
          <p:cNvSpPr>
            <a:spLocks noGrp="1"/>
          </p:cNvSpPr>
          <p:nvPr>
            <p:ph type="body" sz="quarter" idx="14"/>
            <p:custDataLst>
              <p:tags r:id="rId12"/>
            </p:custDataLst>
          </p:nvPr>
        </p:nvSpPr>
        <p:spPr>
          <a:xfrm>
            <a:off x="594000" y="5180400"/>
            <a:ext cx="11001600" cy="1011600"/>
          </a:xfrm>
        </p:spPr>
        <p:txBody>
          <a:bodyPr/>
          <a:lstStyle>
            <a:lvl1pPr>
              <a:defRPr baseline="0">
                <a:solidFill>
                  <a:schemeClr val="tx1"/>
                </a:solidFill>
                <a:latin typeface="Arial" panose="020B0604020202020204" pitchFamily="34" charset="0"/>
                <a:ea typeface="汉仪文黑-55简" panose="00020600040101010101"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导航">
    <p:spTree>
      <p:nvGrpSpPr>
        <p:cNvPr id="1" name=""/>
        <p:cNvGrpSpPr/>
        <p:nvPr/>
      </p:nvGrpSpPr>
      <p:grpSpPr>
        <a:xfrm>
          <a:off x="0" y="0"/>
          <a:ext cx="0" cy="0"/>
          <a:chOff x="0" y="0"/>
          <a:chExt cx="0" cy="0"/>
        </a:xfrm>
      </p:grpSpPr>
      <p:pic>
        <p:nvPicPr>
          <p:cNvPr id="12" name="图片 11" descr="NO.19-4_背景"/>
          <p:cNvPicPr>
            <a:picLocks noChangeAspect="1"/>
          </p:cNvPicPr>
          <p:nvPr>
            <p:custDataLst>
              <p:tags r:id="rId2"/>
            </p:custDataLst>
          </p:nvPr>
        </p:nvPicPr>
        <p:blipFill>
          <a:blip r:embed="rId3"/>
          <a:stretch>
            <a:fillRect/>
          </a:stretch>
        </p:blipFill>
        <p:spPr>
          <a:xfrm>
            <a:off x="0" y="0"/>
            <a:ext cx="12192000" cy="6858000"/>
          </a:xfrm>
          <a:prstGeom prst="rect">
            <a:avLst/>
          </a:prstGeom>
        </p:spPr>
      </p:pic>
      <p:sp>
        <p:nvSpPr>
          <p:cNvPr id="10" name="矩形 9"/>
          <p:cNvSpPr/>
          <p:nvPr>
            <p:custDataLst>
              <p:tags r:id="rId4"/>
            </p:custDataLst>
          </p:nvPr>
        </p:nvSpPr>
        <p:spPr>
          <a:xfrm>
            <a:off x="0" y="0"/>
            <a:ext cx="12192000" cy="9144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lvl="0" algn="ctr"/>
            <a:endParaRPr lang="en-US" altLang="zh-CN">
              <a:solidFill>
                <a:schemeClr val="lt1"/>
              </a:solidFill>
              <a:sym typeface="+mn-ea"/>
            </a:endParaRPr>
          </a:p>
        </p:txBody>
      </p:sp>
      <p:pic>
        <p:nvPicPr>
          <p:cNvPr id="6" name="图片 5" descr="NO.19-4_正文页装饰1"/>
          <p:cNvPicPr>
            <a:picLocks noChangeAspect="1"/>
          </p:cNvPicPr>
          <p:nvPr>
            <p:custDataLst>
              <p:tags r:id="rId5"/>
            </p:custDataLst>
          </p:nvPr>
        </p:nvPicPr>
        <p:blipFill>
          <a:blip r:embed="rId6"/>
          <a:stretch>
            <a:fillRect/>
          </a:stretch>
        </p:blipFill>
        <p:spPr>
          <a:xfrm>
            <a:off x="0" y="-5080"/>
            <a:ext cx="511768" cy="6874497"/>
          </a:xfrm>
          <a:prstGeom prst="rect">
            <a:avLst/>
          </a:prstGeom>
        </p:spPr>
      </p:pic>
      <p:pic>
        <p:nvPicPr>
          <p:cNvPr id="8" name="图片 7" descr="NO.19-4_正文页装饰2"/>
          <p:cNvPicPr>
            <a:picLocks noChangeAspect="1"/>
          </p:cNvPicPr>
          <p:nvPr>
            <p:custDataLst>
              <p:tags r:id="rId7"/>
            </p:custDataLst>
          </p:nvPr>
        </p:nvPicPr>
        <p:blipFill>
          <a:blip r:embed="rId8"/>
          <a:stretch>
            <a:fillRect/>
          </a:stretch>
        </p:blipFill>
        <p:spPr>
          <a:xfrm>
            <a:off x="11437313" y="-5080"/>
            <a:ext cx="754687" cy="839457"/>
          </a:xfrm>
          <a:prstGeom prst="rect">
            <a:avLst/>
          </a:prstGeom>
        </p:spPr>
      </p:pic>
      <p:sp>
        <p:nvSpPr>
          <p:cNvPr id="2" name="标题 1"/>
          <p:cNvSpPr>
            <a:spLocks noGrp="1"/>
          </p:cNvSpPr>
          <p:nvPr>
            <p:ph type="title"/>
            <p:custDataLst>
              <p:tags r:id="rId9"/>
            </p:custDataLst>
          </p:nvPr>
        </p:nvSpPr>
        <p:spPr>
          <a:xfrm>
            <a:off x="579600" y="237600"/>
            <a:ext cx="11037600" cy="441964"/>
          </a:xfrm>
        </p:spPr>
        <p:txBody>
          <a:bodyPr/>
          <a:lstStyle>
            <a:lvl1pPr>
              <a:defRPr baseline="0">
                <a:solidFill>
                  <a:schemeClr val="tx1"/>
                </a:solidFill>
                <a:latin typeface="Arial" panose="020B0604020202020204" pitchFamily="34" charset="0"/>
                <a:ea typeface="汉仪文黑-55简" panose="00020600040101010101"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10"/>
            </p:custDataLst>
          </p:nvPr>
        </p:nvSpPr>
        <p:spPr/>
        <p:txBody>
          <a:bodyPr/>
          <a:lstStyle>
            <a:lvl1pPr>
              <a:defRPr>
                <a:latin typeface="Arial" panose="020B0604020202020204" pitchFamily="34" charset="0"/>
                <a:ea typeface="汉仪文黑-55简" panose="00020600040101010101"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p:txBody>
          <a:bodyPr/>
          <a:lstStyle>
            <a:lvl1pPr>
              <a:defRPr>
                <a:latin typeface="Arial" panose="020B0604020202020204" pitchFamily="34" charset="0"/>
                <a:ea typeface="汉仪文黑-55简" panose="00020600040101010101" charset="-122"/>
              </a:defRPr>
            </a:lvl1pPr>
          </a:lstStyle>
          <a:p>
            <a:endParaRPr lang="zh-CN" altLang="en-US" dirty="0"/>
          </a:p>
        </p:txBody>
      </p:sp>
      <p:sp>
        <p:nvSpPr>
          <p:cNvPr id="5" name="灯片编号占位符 4"/>
          <p:cNvSpPr>
            <a:spLocks noGrp="1"/>
          </p:cNvSpPr>
          <p:nvPr>
            <p:ph type="sldNum" sz="quarter" idx="12"/>
            <p:custDataLst>
              <p:tags r:id="rId12"/>
            </p:custDataLst>
          </p:nvPr>
        </p:nvSpPr>
        <p:spPr/>
        <p:txBody>
          <a:bodyPr/>
          <a:lstStyle>
            <a:lvl1pPr>
              <a:defRPr>
                <a:latin typeface="Arial" panose="020B0604020202020204" pitchFamily="34" charset="0"/>
                <a:ea typeface="汉仪文黑-55简" panose="00020600040101010101" charset="-122"/>
              </a:defRPr>
            </a:lvl1p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13"/>
            </p:custDataLst>
          </p:nvPr>
        </p:nvSpPr>
        <p:spPr>
          <a:xfrm>
            <a:off x="579600" y="1663200"/>
            <a:ext cx="5342400" cy="2894400"/>
          </a:xfrm>
        </p:spPr>
        <p:txBody>
          <a:bodyPr/>
          <a:lstStyle>
            <a:lvl1pPr>
              <a:defRPr baseline="0">
                <a:solidFill>
                  <a:schemeClr val="tx1"/>
                </a:solidFill>
                <a:latin typeface="Arial" panose="020B0604020202020204" pitchFamily="34" charset="0"/>
                <a:ea typeface="汉仪文黑-55简" panose="00020600040101010101" charset="-122"/>
              </a:defRPr>
            </a:lvl1pPr>
            <a:lvl2pPr>
              <a:defRPr baseline="0">
                <a:solidFill>
                  <a:schemeClr val="tx1"/>
                </a:solidFill>
                <a:latin typeface="Arial" panose="020B0604020202020204" pitchFamily="34" charset="0"/>
                <a:ea typeface="汉仪文黑-55简" panose="00020600040101010101" charset="-122"/>
              </a:defRPr>
            </a:lvl2pPr>
            <a:lvl3pPr>
              <a:defRPr baseline="0">
                <a:solidFill>
                  <a:schemeClr val="tx1"/>
                </a:solidFill>
                <a:latin typeface="Arial" panose="020B0604020202020204" pitchFamily="34" charset="0"/>
                <a:ea typeface="汉仪文黑-55简" panose="00020600040101010101" charset="-122"/>
              </a:defRPr>
            </a:lvl3pPr>
            <a:lvl4pPr>
              <a:defRPr baseline="0">
                <a:solidFill>
                  <a:schemeClr val="tx1"/>
                </a:solidFill>
                <a:latin typeface="Arial" panose="020B0604020202020204" pitchFamily="34" charset="0"/>
                <a:ea typeface="汉仪文黑-55简" panose="00020600040101010101" charset="-122"/>
              </a:defRPr>
            </a:lvl4pPr>
            <a:lvl5pPr>
              <a:defRPr baseline="0">
                <a:solidFill>
                  <a:schemeClr val="tx1"/>
                </a:solidFill>
                <a:latin typeface="Arial" panose="020B0604020202020204" pitchFamily="34" charset="0"/>
                <a:ea typeface="汉仪文黑-55简" panose="00020600040101010101"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4"/>
            </p:custDataLst>
          </p:nvPr>
        </p:nvSpPr>
        <p:spPr>
          <a:xfrm>
            <a:off x="6242400" y="1663200"/>
            <a:ext cx="5367600" cy="2894400"/>
          </a:xfrm>
        </p:spPr>
        <p:txBody>
          <a:bodyPr/>
          <a:lstStyle>
            <a:lvl1pPr>
              <a:defRPr baseline="0">
                <a:solidFill>
                  <a:schemeClr val="tx1"/>
                </a:solidFill>
                <a:latin typeface="Arial" panose="020B0604020202020204" pitchFamily="34" charset="0"/>
                <a:ea typeface="汉仪文黑-55简" panose="00020600040101010101" charset="-122"/>
              </a:defRPr>
            </a:lvl1pPr>
            <a:lvl2pPr>
              <a:defRPr baseline="0">
                <a:solidFill>
                  <a:schemeClr val="tx1"/>
                </a:solidFill>
                <a:latin typeface="Arial" panose="020B0604020202020204" pitchFamily="34" charset="0"/>
                <a:ea typeface="汉仪文黑-55简" panose="00020600040101010101" charset="-122"/>
              </a:defRPr>
            </a:lvl2pPr>
            <a:lvl3pPr>
              <a:defRPr baseline="0">
                <a:solidFill>
                  <a:schemeClr val="tx1"/>
                </a:solidFill>
                <a:latin typeface="Arial" panose="020B0604020202020204" pitchFamily="34" charset="0"/>
                <a:ea typeface="汉仪文黑-55简" panose="00020600040101010101" charset="-122"/>
              </a:defRPr>
            </a:lvl3pPr>
            <a:lvl4pPr>
              <a:defRPr baseline="0">
                <a:solidFill>
                  <a:schemeClr val="tx1"/>
                </a:solidFill>
                <a:latin typeface="Arial" panose="020B0604020202020204" pitchFamily="34" charset="0"/>
                <a:ea typeface="汉仪文黑-55简" panose="00020600040101010101" charset="-122"/>
              </a:defRPr>
            </a:lvl4pPr>
            <a:lvl5pPr>
              <a:defRPr baseline="0">
                <a:solidFill>
                  <a:schemeClr val="tx1"/>
                </a:solidFill>
                <a:latin typeface="Arial" panose="020B0604020202020204" pitchFamily="34" charset="0"/>
                <a:ea typeface="汉仪文黑-55简" panose="00020600040101010101"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1" name="文本占位符 10"/>
          <p:cNvSpPr>
            <a:spLocks noGrp="1"/>
          </p:cNvSpPr>
          <p:nvPr>
            <p:ph type="body" sz="quarter" idx="15"/>
            <p:custDataLst>
              <p:tags r:id="rId15"/>
            </p:custDataLst>
          </p:nvPr>
        </p:nvSpPr>
        <p:spPr>
          <a:xfrm>
            <a:off x="572400" y="4816800"/>
            <a:ext cx="5342400" cy="781200"/>
          </a:xfrm>
        </p:spPr>
        <p:txBody>
          <a:bodyPr/>
          <a:lstStyle>
            <a:lvl1pPr>
              <a:defRPr baseline="0">
                <a:solidFill>
                  <a:schemeClr val="tx1"/>
                </a:solidFill>
                <a:latin typeface="Arial" panose="020B0604020202020204" pitchFamily="34" charset="0"/>
                <a:ea typeface="汉仪文黑-55简" panose="00020600040101010101" charset="-122"/>
              </a:defRPr>
            </a:lvl1pPr>
          </a:lstStyle>
          <a:p>
            <a:pPr lvl="0"/>
            <a:r>
              <a:rPr lang="zh-CN" altLang="en-US" dirty="0"/>
              <a:t>单击此处编辑母版文本样式</a:t>
            </a:r>
            <a:endParaRPr lang="zh-CN" altLang="en-US" dirty="0"/>
          </a:p>
        </p:txBody>
      </p:sp>
      <p:sp>
        <p:nvSpPr>
          <p:cNvPr id="13" name="文本占位符 12"/>
          <p:cNvSpPr>
            <a:spLocks noGrp="1"/>
          </p:cNvSpPr>
          <p:nvPr>
            <p:ph type="body" sz="quarter" idx="16"/>
            <p:custDataLst>
              <p:tags r:id="rId16"/>
            </p:custDataLst>
          </p:nvPr>
        </p:nvSpPr>
        <p:spPr>
          <a:xfrm>
            <a:off x="6253200" y="4813200"/>
            <a:ext cx="5367600" cy="781200"/>
          </a:xfrm>
        </p:spPr>
        <p:txBody>
          <a:bodyPr/>
          <a:lstStyle>
            <a:lvl1pPr>
              <a:defRPr baseline="0">
                <a:solidFill>
                  <a:schemeClr val="tx1"/>
                </a:solidFill>
                <a:latin typeface="Arial" panose="020B0604020202020204" pitchFamily="34" charset="0"/>
                <a:ea typeface="汉仪文黑-55简" panose="00020600040101010101"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腰带">
    <p:spTree>
      <p:nvGrpSpPr>
        <p:cNvPr id="1" name=""/>
        <p:cNvGrpSpPr/>
        <p:nvPr/>
      </p:nvGrpSpPr>
      <p:grpSpPr>
        <a:xfrm>
          <a:off x="0" y="0"/>
          <a:ext cx="0" cy="0"/>
          <a:chOff x="0" y="0"/>
          <a:chExt cx="0" cy="0"/>
        </a:xfrm>
      </p:grpSpPr>
      <p:pic>
        <p:nvPicPr>
          <p:cNvPr id="10" name="图片 9" descr="NO.19-4_背景"/>
          <p:cNvPicPr>
            <a:picLocks noChangeAspect="1"/>
          </p:cNvPicPr>
          <p:nvPr>
            <p:custDataLst>
              <p:tags r:id="rId2"/>
            </p:custDataLst>
          </p:nvPr>
        </p:nvPicPr>
        <p:blipFill>
          <a:blip r:embed="rId3"/>
          <a:stretch>
            <a:fillRect/>
          </a:stretch>
        </p:blipFill>
        <p:spPr>
          <a:xfrm>
            <a:off x="0" y="0"/>
            <a:ext cx="12192000" cy="6858000"/>
          </a:xfrm>
          <a:prstGeom prst="rect">
            <a:avLst/>
          </a:prstGeom>
        </p:spPr>
      </p:pic>
      <p:sp>
        <p:nvSpPr>
          <p:cNvPr id="9" name="矩形 8"/>
          <p:cNvSpPr/>
          <p:nvPr>
            <p:custDataLst>
              <p:tags r:id="rId4"/>
            </p:custDataLst>
          </p:nvPr>
        </p:nvSpPr>
        <p:spPr>
          <a:xfrm>
            <a:off x="0" y="959224"/>
            <a:ext cx="12192000" cy="4939553"/>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lvl="0" algn="ctr"/>
            <a:endParaRPr lang="en-US" altLang="zh-CN">
              <a:solidFill>
                <a:schemeClr val="lt1"/>
              </a:solidFill>
              <a:sym typeface="+mn-ea"/>
            </a:endParaRPr>
          </a:p>
        </p:txBody>
      </p:sp>
      <p:pic>
        <p:nvPicPr>
          <p:cNvPr id="6" name="图片 5" descr="NO.19-4_正文页装饰1"/>
          <p:cNvPicPr>
            <a:picLocks noChangeAspect="1"/>
          </p:cNvPicPr>
          <p:nvPr>
            <p:custDataLst>
              <p:tags r:id="rId5"/>
            </p:custDataLst>
          </p:nvPr>
        </p:nvPicPr>
        <p:blipFill>
          <a:blip r:embed="rId6"/>
          <a:stretch>
            <a:fillRect/>
          </a:stretch>
        </p:blipFill>
        <p:spPr>
          <a:xfrm>
            <a:off x="0" y="-5080"/>
            <a:ext cx="511768" cy="6874497"/>
          </a:xfrm>
          <a:prstGeom prst="rect">
            <a:avLst/>
          </a:prstGeom>
        </p:spPr>
      </p:pic>
      <p:pic>
        <p:nvPicPr>
          <p:cNvPr id="8" name="图片 7" descr="NO.19-4_正文页装饰2"/>
          <p:cNvPicPr>
            <a:picLocks noChangeAspect="1"/>
          </p:cNvPicPr>
          <p:nvPr>
            <p:custDataLst>
              <p:tags r:id="rId7"/>
            </p:custDataLst>
          </p:nvPr>
        </p:nvPicPr>
        <p:blipFill>
          <a:blip r:embed="rId8"/>
          <a:stretch>
            <a:fillRect/>
          </a:stretch>
        </p:blipFill>
        <p:spPr>
          <a:xfrm>
            <a:off x="11103337" y="-5080"/>
            <a:ext cx="1088650" cy="1210932"/>
          </a:xfrm>
          <a:prstGeom prst="rect">
            <a:avLst/>
          </a:prstGeom>
        </p:spPr>
      </p:pic>
      <p:sp>
        <p:nvSpPr>
          <p:cNvPr id="2" name="标题 1"/>
          <p:cNvSpPr>
            <a:spLocks noGrp="1"/>
          </p:cNvSpPr>
          <p:nvPr>
            <p:ph type="title" hasCustomPrompt="1"/>
            <p:custDataLst>
              <p:tags r:id="rId9"/>
            </p:custDataLst>
          </p:nvPr>
        </p:nvSpPr>
        <p:spPr>
          <a:xfrm>
            <a:off x="1522800" y="1339200"/>
            <a:ext cx="9144000" cy="2386800"/>
          </a:xfrm>
        </p:spPr>
        <p:txBody>
          <a:bodyPr anchor="b"/>
          <a:lstStyle>
            <a:lvl1pPr algn="ctr">
              <a:defRPr sz="6000" baseline="0">
                <a:solidFill>
                  <a:schemeClr val="tx1"/>
                </a:solidFill>
                <a:latin typeface="Arial" panose="020B0604020202020204" pitchFamily="34" charset="0"/>
                <a:ea typeface="汉仪文黑-55简" panose="00020600040101010101" charset="-122"/>
              </a:defRPr>
            </a:lvl1pPr>
          </a:lstStyle>
          <a:p>
            <a:r>
              <a:rPr lang="zh-CN" altLang="en-US" dirty="0"/>
              <a:t>单击此处编辑标题</a:t>
            </a:r>
            <a:endParaRPr lang="zh-CN" altLang="en-US" dirty="0"/>
          </a:p>
        </p:txBody>
      </p:sp>
      <p:sp>
        <p:nvSpPr>
          <p:cNvPr id="3" name="日期占位符 2"/>
          <p:cNvSpPr>
            <a:spLocks noGrp="1"/>
          </p:cNvSpPr>
          <p:nvPr>
            <p:ph type="dt" sz="half" idx="10"/>
            <p:custDataLst>
              <p:tags r:id="rId10"/>
            </p:custDataLst>
          </p:nvPr>
        </p:nvSpPr>
        <p:spPr/>
        <p:txBody>
          <a:bodyPr/>
          <a:lstStyle>
            <a:lvl1pPr>
              <a:defRPr>
                <a:latin typeface="Arial" panose="020B0604020202020204" pitchFamily="34" charset="0"/>
                <a:ea typeface="汉仪文黑-55简" panose="00020600040101010101"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p:txBody>
          <a:bodyPr/>
          <a:lstStyle>
            <a:lvl1pPr>
              <a:defRPr>
                <a:latin typeface="Arial" panose="020B0604020202020204" pitchFamily="34" charset="0"/>
                <a:ea typeface="汉仪文黑-55简" panose="00020600040101010101" charset="-122"/>
              </a:defRPr>
            </a:lvl1pPr>
          </a:lstStyle>
          <a:p>
            <a:endParaRPr lang="zh-CN" altLang="en-US" dirty="0"/>
          </a:p>
        </p:txBody>
      </p:sp>
      <p:sp>
        <p:nvSpPr>
          <p:cNvPr id="5" name="灯片编号占位符 4"/>
          <p:cNvSpPr>
            <a:spLocks noGrp="1"/>
          </p:cNvSpPr>
          <p:nvPr>
            <p:ph type="sldNum" sz="quarter" idx="12"/>
            <p:custDataLst>
              <p:tags r:id="rId12"/>
            </p:custDataLst>
          </p:nvPr>
        </p:nvSpPr>
        <p:spPr/>
        <p:txBody>
          <a:bodyPr/>
          <a:lstStyle>
            <a:lvl1pPr>
              <a:defRPr>
                <a:latin typeface="Arial" panose="020B0604020202020204" pitchFamily="34" charset="0"/>
                <a:ea typeface="汉仪文黑-55简" panose="00020600040101010101" charset="-122"/>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3"/>
            </p:custDataLst>
          </p:nvPr>
        </p:nvSpPr>
        <p:spPr>
          <a:xfrm>
            <a:off x="1522413" y="3862800"/>
            <a:ext cx="9144000" cy="1656000"/>
          </a:xfrm>
        </p:spPr>
        <p:txBody>
          <a:bodyPr/>
          <a:lstStyle>
            <a:lvl1pPr algn="ctr">
              <a:defRPr baseline="0">
                <a:solidFill>
                  <a:schemeClr val="tx1"/>
                </a:solidFill>
                <a:latin typeface="Arial" panose="020B0604020202020204" pitchFamily="34" charset="0"/>
                <a:ea typeface="汉仪文黑-55简" panose="00020600040101010101"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263DB197-84B0-484E-9C0F-88358ECCB797}"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E077DA78-E013-4A8C-AD75-63A150561B10}"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pic>
        <p:nvPicPr>
          <p:cNvPr id="9" name="图片 8" descr="NO.19-4_背景"/>
          <p:cNvPicPr>
            <a:picLocks noChangeAspect="1"/>
          </p:cNvPicPr>
          <p:nvPr>
            <p:custDataLst>
              <p:tags r:id="rId2"/>
            </p:custDataLst>
          </p:nvPr>
        </p:nvPicPr>
        <p:blipFill>
          <a:blip r:embed="rId3"/>
          <a:stretch>
            <a:fillRect/>
          </a:stretch>
        </p:blipFill>
        <p:spPr>
          <a:xfrm>
            <a:off x="0" y="0"/>
            <a:ext cx="12192000" cy="6858000"/>
          </a:xfrm>
          <a:prstGeom prst="rect">
            <a:avLst/>
          </a:prstGeom>
        </p:spPr>
      </p:pic>
      <p:pic>
        <p:nvPicPr>
          <p:cNvPr id="8" name="图片 7" descr="NO.19-4_正文页装饰1"/>
          <p:cNvPicPr>
            <a:picLocks noChangeAspect="1"/>
          </p:cNvPicPr>
          <p:nvPr>
            <p:custDataLst>
              <p:tags r:id="rId4"/>
            </p:custDataLst>
          </p:nvPr>
        </p:nvPicPr>
        <p:blipFill>
          <a:blip r:embed="rId5"/>
          <a:stretch>
            <a:fillRect/>
          </a:stretch>
        </p:blipFill>
        <p:spPr>
          <a:xfrm>
            <a:off x="0" y="-5080"/>
            <a:ext cx="511768" cy="6874497"/>
          </a:xfrm>
          <a:prstGeom prst="rect">
            <a:avLst/>
          </a:prstGeom>
        </p:spPr>
      </p:pic>
      <p:pic>
        <p:nvPicPr>
          <p:cNvPr id="7" name="图片 6" descr="NO.19-4_正文页装饰2"/>
          <p:cNvPicPr>
            <a:picLocks noChangeAspect="1"/>
          </p:cNvPicPr>
          <p:nvPr>
            <p:custDataLst>
              <p:tags r:id="rId6"/>
            </p:custDataLst>
          </p:nvPr>
        </p:nvPicPr>
        <p:blipFill>
          <a:blip r:embed="rId7"/>
          <a:stretch>
            <a:fillRect/>
          </a:stretch>
        </p:blipFill>
        <p:spPr>
          <a:xfrm>
            <a:off x="11103337" y="-5080"/>
            <a:ext cx="1088650" cy="1210932"/>
          </a:xfrm>
          <a:prstGeom prst="rect">
            <a:avLst/>
          </a:prstGeom>
        </p:spPr>
      </p:pic>
      <p:sp>
        <p:nvSpPr>
          <p:cNvPr id="2" name="标题 1"/>
          <p:cNvSpPr>
            <a:spLocks noGrp="1"/>
          </p:cNvSpPr>
          <p:nvPr>
            <p:ph type="title"/>
            <p:custDataLst>
              <p:tags r:id="rId8"/>
            </p:custDataLst>
          </p:nvPr>
        </p:nvSpPr>
        <p:spPr>
          <a:xfrm>
            <a:off x="669882" y="443234"/>
            <a:ext cx="10852237" cy="441964"/>
          </a:xfrm>
        </p:spPr>
        <p:txBody>
          <a:bodyPr vert="horz" lIns="90170" tIns="46990" rIns="90170" bIns="46990" rtlCol="0" anchor="ctr" anchorCtr="0">
            <a:noAutofit/>
          </a:bodyPr>
          <a:lstStyle>
            <a:lvl1pPr marL="0" marR="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Arial" panose="020B0604020202020204" pitchFamily="34" charset="0"/>
                <a:ea typeface="汉仪文黑-55简" panose="00020600040101010101"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9"/>
            </p:custDataLst>
          </p:nvPr>
        </p:nvSpPr>
        <p:spPr>
          <a:xfrm>
            <a:off x="669882" y="952508"/>
            <a:ext cx="10852237" cy="5388907"/>
          </a:xfrm>
        </p:spPr>
        <p:txBody>
          <a:bodyPr vert="horz"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汉仪文黑-55简" panose="00020600040101010101"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Arial" panose="020B0604020202020204" pitchFamily="34" charset="0"/>
                <a:ea typeface="汉仪文黑-55简" panose="00020600040101010101"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汉仪文黑-55简" panose="00020600040101010101"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汉仪文黑-55简" panose="00020600040101010101"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汉仪文黑-55简" panose="00020600040101010101"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10"/>
            </p:custDataLst>
          </p:nvPr>
        </p:nvSpPr>
        <p:spPr/>
        <p:txBody>
          <a:bodyPr/>
          <a:lstStyle>
            <a:lvl1pPr>
              <a:defRPr>
                <a:solidFill>
                  <a:schemeClr val="tx1">
                    <a:tint val="75000"/>
                  </a:schemeClr>
                </a:solidFill>
                <a:latin typeface="Arial" panose="020B0604020202020204" pitchFamily="34" charset="0"/>
                <a:ea typeface="汉仪文黑-55简" panose="00020600040101010101"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11"/>
            </p:custDataLst>
          </p:nvPr>
        </p:nvSpPr>
        <p:spPr/>
        <p:txBody>
          <a:bodyPr/>
          <a:lstStyle>
            <a:lvl1pPr>
              <a:defRPr>
                <a:solidFill>
                  <a:schemeClr val="tx1">
                    <a:tint val="75000"/>
                  </a:schemeClr>
                </a:solidFill>
                <a:latin typeface="Arial" panose="020B0604020202020204" pitchFamily="34" charset="0"/>
                <a:ea typeface="汉仪文黑-55简" panose="00020600040101010101" charset="-122"/>
              </a:defRPr>
            </a:lvl1pPr>
          </a:lstStyle>
          <a:p>
            <a:endParaRPr lang="zh-CN" altLang="en-US"/>
          </a:p>
        </p:txBody>
      </p:sp>
      <p:sp>
        <p:nvSpPr>
          <p:cNvPr id="6" name="灯片编号占位符 5"/>
          <p:cNvSpPr>
            <a:spLocks noGrp="1"/>
          </p:cNvSpPr>
          <p:nvPr>
            <p:ph type="sldNum" sz="quarter" idx="12"/>
            <p:custDataLst>
              <p:tags r:id="rId12"/>
            </p:custDataLst>
          </p:nvPr>
        </p:nvSpPr>
        <p:spPr/>
        <p:txBody>
          <a:bodyPr/>
          <a:lstStyle>
            <a:lvl1pPr>
              <a:defRPr>
                <a:solidFill>
                  <a:schemeClr val="tx1">
                    <a:tint val="75000"/>
                  </a:schemeClr>
                </a:solidFill>
                <a:latin typeface="Arial" panose="020B0604020202020204" pitchFamily="34" charset="0"/>
                <a:ea typeface="汉仪文黑-55简" panose="00020600040101010101"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pic>
        <p:nvPicPr>
          <p:cNvPr id="7" name="图片 6" descr="NO.19-4_背景"/>
          <p:cNvPicPr>
            <a:picLocks noChangeAspect="1"/>
          </p:cNvPicPr>
          <p:nvPr>
            <p:custDataLst>
              <p:tags r:id="rId2"/>
            </p:custDataLst>
          </p:nvPr>
        </p:nvPicPr>
        <p:blipFill>
          <a:blip r:embed="rId3"/>
          <a:stretch>
            <a:fillRect/>
          </a:stretch>
        </p:blipFill>
        <p:spPr>
          <a:xfrm>
            <a:off x="0" y="-317"/>
            <a:ext cx="12192000" cy="6857683"/>
          </a:xfrm>
          <a:prstGeom prst="rect">
            <a:avLst/>
          </a:prstGeom>
        </p:spPr>
      </p:pic>
      <p:pic>
        <p:nvPicPr>
          <p:cNvPr id="3" name="图片 2" descr="NO.19-4_章节页装饰2"/>
          <p:cNvPicPr>
            <a:picLocks noChangeAspect="1"/>
          </p:cNvPicPr>
          <p:nvPr>
            <p:custDataLst>
              <p:tags r:id="rId4"/>
            </p:custDataLst>
          </p:nvPr>
        </p:nvPicPr>
        <p:blipFill>
          <a:blip r:embed="rId5"/>
          <a:stretch>
            <a:fillRect/>
          </a:stretch>
        </p:blipFill>
        <p:spPr>
          <a:xfrm>
            <a:off x="9718041" y="4082"/>
            <a:ext cx="1918969" cy="5480776"/>
          </a:xfrm>
          <a:prstGeom prst="rect">
            <a:avLst/>
          </a:prstGeom>
        </p:spPr>
      </p:pic>
      <p:pic>
        <p:nvPicPr>
          <p:cNvPr id="2" name="图片 1" descr="NO.19-4_章节页装饰1"/>
          <p:cNvPicPr>
            <a:picLocks noChangeAspect="1"/>
          </p:cNvPicPr>
          <p:nvPr>
            <p:custDataLst>
              <p:tags r:id="rId6"/>
            </p:custDataLst>
          </p:nvPr>
        </p:nvPicPr>
        <p:blipFill>
          <a:blip r:embed="rId7"/>
          <a:stretch>
            <a:fillRect/>
          </a:stretch>
        </p:blipFill>
        <p:spPr>
          <a:xfrm>
            <a:off x="1447165" y="1263762"/>
            <a:ext cx="3816972" cy="4238401"/>
          </a:xfrm>
          <a:prstGeom prst="rect">
            <a:avLst/>
          </a:prstGeom>
        </p:spPr>
      </p:pic>
      <p:sp>
        <p:nvSpPr>
          <p:cNvPr id="4" name="日期占位符 3"/>
          <p:cNvSpPr>
            <a:spLocks noGrp="1"/>
          </p:cNvSpPr>
          <p:nvPr>
            <p:ph type="dt" sz="half" idx="10"/>
            <p:custDataLst>
              <p:tags r:id="rId8"/>
            </p:custDataLst>
          </p:nvPr>
        </p:nvSpPr>
        <p:spPr/>
        <p:txBody>
          <a:bodyPr/>
          <a:lstStyle>
            <a:lvl1pPr>
              <a:defRPr>
                <a:solidFill>
                  <a:schemeClr val="tx1">
                    <a:tint val="75000"/>
                  </a:schemeClr>
                </a:solidFill>
                <a:latin typeface="Arial" panose="020B0604020202020204" pitchFamily="34" charset="0"/>
                <a:ea typeface="汉仪文黑-55简" panose="00020600040101010101"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9"/>
            </p:custDataLst>
          </p:nvPr>
        </p:nvSpPr>
        <p:spPr/>
        <p:txBody>
          <a:bodyPr/>
          <a:lstStyle>
            <a:lvl1pPr>
              <a:defRPr>
                <a:solidFill>
                  <a:schemeClr val="tx1">
                    <a:tint val="75000"/>
                  </a:schemeClr>
                </a:solidFill>
                <a:latin typeface="Arial" panose="020B0604020202020204" pitchFamily="34" charset="0"/>
                <a:ea typeface="汉仪文黑-55简" panose="00020600040101010101" charset="-122"/>
              </a:defRPr>
            </a:lvl1pPr>
          </a:lstStyle>
          <a:p>
            <a:endParaRPr lang="zh-CN" altLang="en-US"/>
          </a:p>
        </p:txBody>
      </p:sp>
      <p:sp>
        <p:nvSpPr>
          <p:cNvPr id="6" name="灯片编号占位符 5"/>
          <p:cNvSpPr>
            <a:spLocks noGrp="1"/>
          </p:cNvSpPr>
          <p:nvPr>
            <p:ph type="sldNum" sz="quarter" idx="12"/>
            <p:custDataLst>
              <p:tags r:id="rId10"/>
            </p:custDataLst>
          </p:nvPr>
        </p:nvSpPr>
        <p:spPr/>
        <p:txBody>
          <a:bodyPr/>
          <a:lstStyle>
            <a:lvl1pPr>
              <a:defRPr>
                <a:solidFill>
                  <a:schemeClr val="tx1">
                    <a:tint val="75000"/>
                  </a:schemeClr>
                </a:solidFill>
                <a:latin typeface="Arial" panose="020B0604020202020204" pitchFamily="34" charset="0"/>
                <a:ea typeface="汉仪文黑-55简" panose="00020600040101010101" charset="-122"/>
              </a:defRPr>
            </a:lvl1pPr>
          </a:lstStyle>
          <a:p>
            <a:fld id="{49AE70B2-8BF9-45C0-BB95-33D1B9D3A854}" type="slidenum">
              <a:rPr lang="zh-CN" altLang="en-US" smtClean="0"/>
            </a:fld>
            <a:endParaRPr lang="zh-CN" altLang="en-US"/>
          </a:p>
        </p:txBody>
      </p:sp>
      <p:cxnSp>
        <p:nvCxnSpPr>
          <p:cNvPr id="8" name="直接连接符 7"/>
          <p:cNvCxnSpPr/>
          <p:nvPr>
            <p:custDataLst>
              <p:tags r:id="rId11"/>
            </p:custDataLst>
          </p:nvPr>
        </p:nvCxnSpPr>
        <p:spPr>
          <a:xfrm>
            <a:off x="6836626" y="4480299"/>
            <a:ext cx="1105103"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标题 1"/>
          <p:cNvSpPr/>
          <p:nvPr>
            <p:ph type="ctrTitle" idx="2" hasCustomPrompt="1"/>
            <p:custDataLst>
              <p:tags r:id="rId12"/>
            </p:custDataLst>
          </p:nvPr>
        </p:nvSpPr>
        <p:spPr>
          <a:xfrm>
            <a:off x="4826173" y="2962320"/>
            <a:ext cx="5126644" cy="833755"/>
          </a:xfrm>
        </p:spPr>
        <p:txBody>
          <a:bodyPr vert="horz" wrap="square" lIns="101600" tIns="0" rIns="76200" bIns="0" rtlCol="0" anchor="t" anchorCtr="0">
            <a:normAutofit/>
          </a:bodyPr>
          <a:lstStyle>
            <a:lvl1pPr marL="0" marR="0" algn="ctr" defTabSz="914400" rtl="0" eaLnBrk="1" fontAlgn="auto" latinLnBrk="0" hangingPunct="1">
              <a:lnSpc>
                <a:spcPct val="110000"/>
              </a:lnSpc>
              <a:spcBef>
                <a:spcPct val="0"/>
              </a:spcBef>
              <a:buClrTx/>
              <a:buSzTx/>
              <a:buFontTx/>
              <a:buNone/>
              <a:defRPr kumimoji="0" lang="zh-CN" altLang="en-US" sz="4800" b="0" i="0" u="none" strike="noStrike" kern="1200" cap="none" spc="200" normalizeH="0" baseline="0" noProof="1" dirty="0">
                <a:solidFill>
                  <a:schemeClr val="dk1">
                    <a:lumMod val="85000"/>
                    <a:lumOff val="15000"/>
                  </a:schemeClr>
                </a:solidFill>
                <a:uFillTx/>
                <a:latin typeface="Arial" panose="020B0604020202020204" pitchFamily="34" charset="0"/>
                <a:ea typeface="汉仪文黑-85简" panose="00020600040101010101" charset="-122"/>
                <a:cs typeface="+mn-cs"/>
              </a:defRPr>
            </a:lvl1pPr>
          </a:lstStyle>
          <a:p>
            <a:pPr lvl="0"/>
            <a:r>
              <a:rPr>
                <a:sym typeface="+mn-ea"/>
              </a:rPr>
              <a:t>编辑标题</a:t>
            </a:r>
            <a:endParaRPr>
              <a:sym typeface="+mn-ea"/>
            </a:endParaRPr>
          </a:p>
        </p:txBody>
      </p:sp>
      <p:sp>
        <p:nvSpPr>
          <p:cNvPr id="10" name="副标题 4"/>
          <p:cNvSpPr/>
          <p:nvPr>
            <p:ph type="subTitle" idx="3" hasCustomPrompt="1"/>
            <p:custDataLst>
              <p:tags r:id="rId13"/>
            </p:custDataLst>
          </p:nvPr>
        </p:nvSpPr>
        <p:spPr>
          <a:xfrm>
            <a:off x="4826173" y="3837350"/>
            <a:ext cx="5126009" cy="324179"/>
          </a:xfrm>
        </p:spPr>
        <p:txBody>
          <a:bodyPr vert="horz" wrap="square" lIns="101600" tIns="0" rIns="82550" bIns="0" rtlCol="0" anchor="t" anchorCtr="0">
            <a:normAutofit/>
          </a:bodyPr>
          <a:lstStyle>
            <a:lvl1pPr marL="0" marR="0" indent="-228600" algn="ctr" defTabSz="914400" rtl="0" eaLnBrk="1" fontAlgn="auto" latinLnBrk="0" hangingPunct="1">
              <a:lnSpc>
                <a:spcPct val="110000"/>
              </a:lnSpc>
              <a:spcBef>
                <a:spcPts val="0"/>
              </a:spcBef>
              <a:spcAft>
                <a:spcPts val="1000"/>
              </a:spcAft>
              <a:buClrTx/>
              <a:buSzTx/>
              <a:buFontTx/>
              <a:buNone/>
              <a:defRPr kumimoji="0" lang="zh-CN" altLang="en-US" sz="1600" b="0" i="0" u="none" strike="noStrike" kern="1200" cap="none" spc="200" normalizeH="0" baseline="0" noProof="1" dirty="0">
                <a:solidFill>
                  <a:schemeClr val="dk1">
                    <a:lumMod val="85000"/>
                    <a:lumOff val="15000"/>
                  </a:schemeClr>
                </a:solidFill>
                <a:uFillTx/>
                <a:latin typeface="Arial" panose="020B0604020202020204" pitchFamily="34" charset="0"/>
                <a:ea typeface="汉仪文黑-55简" panose="00020600040101010101" charset="-122"/>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微软雅黑" panose="020B0503020204020204" charset="-122"/>
                <a:ea typeface="微软雅黑" panose="020B0503020204020204"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微软雅黑" panose="020B0503020204020204" charset="-122"/>
                <a:ea typeface="微软雅黑" panose="020B0503020204020204"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微软雅黑" panose="020B0503020204020204" charset="-122"/>
                <a:ea typeface="微软雅黑" panose="020B0503020204020204"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微软雅黑" panose="020B0503020204020204" charset="-122"/>
                <a:ea typeface="微软雅黑" panose="020B050302020402020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r>
              <a:rPr>
                <a:sym typeface="+mn-ea"/>
              </a:rPr>
              <a:t>单击此处编辑副标题</a:t>
            </a:r>
            <a:endParaRPr>
              <a:sym typeface="+mn-ea"/>
            </a:endParaRPr>
          </a:p>
        </p:txBody>
      </p:sp>
      <p:sp>
        <p:nvSpPr>
          <p:cNvPr id="11" name="文本占位符 6"/>
          <p:cNvSpPr/>
          <p:nvPr>
            <p:ph type="body" idx="4" hasCustomPrompt="1"/>
            <p:custDataLst>
              <p:tags r:id="rId14"/>
            </p:custDataLst>
          </p:nvPr>
        </p:nvSpPr>
        <p:spPr>
          <a:xfrm>
            <a:off x="4825538" y="4595869"/>
            <a:ext cx="5127279" cy="439046"/>
          </a:xfrm>
        </p:spPr>
        <p:txBody>
          <a:bodyPr vert="horz" wrap="square" lIns="101600" tIns="0" rIns="82550" bIns="0" rtlCol="0" anchor="t" anchorCtr="0">
            <a:normAutofit/>
          </a:bodyPr>
          <a:lstStyle>
            <a:lvl1pPr marL="0" marR="0" indent="-228600" algn="ctr" defTabSz="914400" rtl="0" eaLnBrk="1" fontAlgn="auto" latinLnBrk="0" hangingPunct="1">
              <a:lnSpc>
                <a:spcPct val="125000"/>
              </a:lnSpc>
              <a:spcBef>
                <a:spcPts val="0"/>
              </a:spcBef>
              <a:spcAft>
                <a:spcPts val="1000"/>
              </a:spcAft>
              <a:buClrTx/>
              <a:buSzTx/>
              <a:buFontTx/>
              <a:buNone/>
              <a:defRPr kumimoji="0" lang="zh-CN" altLang="en-US" sz="1600" b="0" i="0" u="none" strike="noStrike" kern="1200" cap="none" spc="200" normalizeH="0" baseline="0" noProof="1" dirty="0" err="1">
                <a:solidFill>
                  <a:schemeClr val="dk1">
                    <a:lumMod val="85000"/>
                    <a:lumOff val="15000"/>
                  </a:schemeClr>
                </a:solidFill>
                <a:uFillTx/>
                <a:latin typeface="Arial" panose="020B0604020202020204" pitchFamily="34" charset="0"/>
                <a:ea typeface="汉仪文黑-55简" panose="00020600040101010101" charset="-122"/>
                <a:cs typeface="等线" panose="02010600030101010101" charset="-122"/>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微软雅黑" panose="020B0503020204020204" charset="-122"/>
                <a:ea typeface="微软雅黑" panose="020B0503020204020204"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微软雅黑" panose="020B0503020204020204" charset="-122"/>
                <a:ea typeface="微软雅黑" panose="020B0503020204020204"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微软雅黑" panose="020B0503020204020204" charset="-122"/>
                <a:ea typeface="微软雅黑" panose="020B0503020204020204"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微软雅黑" panose="020B0503020204020204" charset="-122"/>
                <a:ea typeface="微软雅黑" panose="020B050302020402020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r>
              <a:rPr>
                <a:sym typeface="+mn-ea"/>
              </a:rPr>
              <a:t>单击此处添加文本</a:t>
            </a:r>
            <a:endParaRPr>
              <a:sym typeface="+mn-ea"/>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pic>
        <p:nvPicPr>
          <p:cNvPr id="10" name="图片 9" descr="NO.19-4_背景"/>
          <p:cNvPicPr>
            <a:picLocks noChangeAspect="1"/>
          </p:cNvPicPr>
          <p:nvPr>
            <p:custDataLst>
              <p:tags r:id="rId2"/>
            </p:custDataLst>
          </p:nvPr>
        </p:nvPicPr>
        <p:blipFill>
          <a:blip r:embed="rId3"/>
          <a:stretch>
            <a:fillRect/>
          </a:stretch>
        </p:blipFill>
        <p:spPr>
          <a:xfrm>
            <a:off x="0" y="0"/>
            <a:ext cx="12192000" cy="6858000"/>
          </a:xfrm>
          <a:prstGeom prst="rect">
            <a:avLst/>
          </a:prstGeom>
        </p:spPr>
      </p:pic>
      <p:pic>
        <p:nvPicPr>
          <p:cNvPr id="9" name="图片 8" descr="NO.19-4_正文页装饰1"/>
          <p:cNvPicPr>
            <a:picLocks noChangeAspect="1"/>
          </p:cNvPicPr>
          <p:nvPr>
            <p:custDataLst>
              <p:tags r:id="rId4"/>
            </p:custDataLst>
          </p:nvPr>
        </p:nvPicPr>
        <p:blipFill>
          <a:blip r:embed="rId5"/>
          <a:stretch>
            <a:fillRect/>
          </a:stretch>
        </p:blipFill>
        <p:spPr>
          <a:xfrm>
            <a:off x="0" y="-5080"/>
            <a:ext cx="511768" cy="6874497"/>
          </a:xfrm>
          <a:prstGeom prst="rect">
            <a:avLst/>
          </a:prstGeom>
        </p:spPr>
      </p:pic>
      <p:pic>
        <p:nvPicPr>
          <p:cNvPr id="8" name="图片 7" descr="NO.19-4_正文页装饰2"/>
          <p:cNvPicPr>
            <a:picLocks noChangeAspect="1"/>
          </p:cNvPicPr>
          <p:nvPr>
            <p:custDataLst>
              <p:tags r:id="rId6"/>
            </p:custDataLst>
          </p:nvPr>
        </p:nvPicPr>
        <p:blipFill>
          <a:blip r:embed="rId7"/>
          <a:stretch>
            <a:fillRect/>
          </a:stretch>
        </p:blipFill>
        <p:spPr>
          <a:xfrm>
            <a:off x="11103337" y="-5080"/>
            <a:ext cx="1088650" cy="1210932"/>
          </a:xfrm>
          <a:prstGeom prst="rect">
            <a:avLst/>
          </a:prstGeom>
        </p:spPr>
      </p:pic>
      <p:sp>
        <p:nvSpPr>
          <p:cNvPr id="2" name="标题 1"/>
          <p:cNvSpPr>
            <a:spLocks noGrp="1"/>
          </p:cNvSpPr>
          <p:nvPr>
            <p:ph type="title"/>
            <p:custDataLst>
              <p:tags r:id="rId8"/>
            </p:custDataLst>
          </p:nvPr>
        </p:nvSpPr>
        <p:spPr>
          <a:xfrm>
            <a:off x="669882" y="443234"/>
            <a:ext cx="10852237" cy="441964"/>
          </a:xfrm>
        </p:spPr>
        <p:txBody>
          <a:bodyPr vert="horz" lIns="90170" tIns="46990" rIns="90170" bIns="46990" rtlCol="0" anchor="ctr"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Arial" panose="020B0604020202020204" pitchFamily="34" charset="0"/>
                <a:ea typeface="汉仪文黑-55简" panose="00020600040101010101" charset="-122"/>
                <a:cs typeface="+mj-cs"/>
                <a:sym typeface="+mn-ea"/>
              </a:defRPr>
            </a:lvl1pPr>
          </a:lstStyle>
          <a:p>
            <a:pPr lvl="0"/>
            <a:r>
              <a:rPr>
                <a:sym typeface="+mn-ea"/>
              </a:rPr>
              <a:t>单击此处编辑母版标题样式</a:t>
            </a:r>
            <a:endParaRPr>
              <a:sym typeface="+mn-ea"/>
            </a:endParaRPr>
          </a:p>
        </p:txBody>
      </p:sp>
      <p:sp>
        <p:nvSpPr>
          <p:cNvPr id="3" name="内容占位符 2"/>
          <p:cNvSpPr>
            <a:spLocks noGrp="1"/>
          </p:cNvSpPr>
          <p:nvPr>
            <p:ph sz="half" idx="1"/>
            <p:custDataLst>
              <p:tags r:id="rId9"/>
            </p:custDataLst>
          </p:nvPr>
        </p:nvSpPr>
        <p:spPr>
          <a:xfrm>
            <a:off x="669930" y="952508"/>
            <a:ext cx="5283242" cy="5388907"/>
          </a:xfrm>
        </p:spPr>
        <p:txBody>
          <a:bodyPr vert="horz"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汉仪文黑-55简" panose="00020600040101010101"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Arial" panose="020B0604020202020204" pitchFamily="34" charset="0"/>
                <a:ea typeface="汉仪文黑-55简" panose="00020600040101010101"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汉仪文黑-55简" panose="00020600040101010101"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汉仪文黑-55简" panose="00020600040101010101"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汉仪文黑-55简" panose="00020600040101010101" charset="-122"/>
                <a:cs typeface="+mn-cs"/>
                <a:sym typeface="+mn-ea"/>
              </a:defRPr>
            </a:lvl5p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4" name="内容占位符 3"/>
          <p:cNvSpPr>
            <a:spLocks noGrp="1"/>
          </p:cNvSpPr>
          <p:nvPr>
            <p:ph sz="half" idx="2"/>
            <p:custDataLst>
              <p:tags r:id="rId10"/>
            </p:custDataLst>
          </p:nvPr>
        </p:nvSpPr>
        <p:spPr>
          <a:xfrm>
            <a:off x="6238877" y="952508"/>
            <a:ext cx="5283242" cy="5388907"/>
          </a:xfrm>
        </p:spPr>
        <p:txBody>
          <a:bodyPr lIns="90170" tIns="46990" rIns="90170" bIns="46990">
            <a:normAutofit/>
          </a:bodyPr>
          <a:lstStyle>
            <a:lvl1pPr eaLnBrk="1" fontAlgn="auto" latinLnBrk="0" hangingPunct="1">
              <a:defRPr sz="1600">
                <a:solidFill>
                  <a:schemeClr val="tx1"/>
                </a:solidFill>
                <a:latin typeface="Arial" panose="020B0604020202020204" pitchFamily="34" charset="0"/>
                <a:ea typeface="汉仪文黑-55简" panose="00020600040101010101" charset="-122"/>
              </a:defRPr>
            </a:lvl1pPr>
            <a:lvl2pPr eaLnBrk="1" fontAlgn="auto" latinLnBrk="0" hangingPunct="1">
              <a:defRPr sz="1600">
                <a:solidFill>
                  <a:schemeClr val="tx1"/>
                </a:solidFill>
                <a:latin typeface="Arial" panose="020B0604020202020204" pitchFamily="34" charset="0"/>
                <a:ea typeface="汉仪文黑-55简" panose="00020600040101010101" charset="-122"/>
              </a:defRPr>
            </a:lvl2pPr>
            <a:lvl3pPr eaLnBrk="1" fontAlgn="auto" latinLnBrk="0" hangingPunct="1">
              <a:defRPr sz="1600">
                <a:solidFill>
                  <a:schemeClr val="tx1"/>
                </a:solidFill>
                <a:latin typeface="Arial" panose="020B0604020202020204" pitchFamily="34" charset="0"/>
                <a:ea typeface="汉仪文黑-55简" panose="00020600040101010101" charset="-122"/>
              </a:defRPr>
            </a:lvl3pPr>
            <a:lvl4pPr eaLnBrk="1" fontAlgn="auto" latinLnBrk="0" hangingPunct="1">
              <a:defRPr sz="1600">
                <a:solidFill>
                  <a:schemeClr val="tx1"/>
                </a:solidFill>
                <a:latin typeface="Arial" panose="020B0604020202020204" pitchFamily="34" charset="0"/>
                <a:ea typeface="汉仪文黑-55简" panose="00020600040101010101" charset="-122"/>
              </a:defRPr>
            </a:lvl4pPr>
            <a:lvl5pPr eaLnBrk="1" fontAlgn="auto" latinLnBrk="0" hangingPunct="1">
              <a:defRPr sz="1600">
                <a:solidFill>
                  <a:schemeClr val="tx1"/>
                </a:solidFill>
                <a:latin typeface="Arial" panose="020B0604020202020204" pitchFamily="34" charset="0"/>
                <a:ea typeface="汉仪文黑-55简" panose="00020600040101010101"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11"/>
            </p:custDataLst>
          </p:nvPr>
        </p:nvSpPr>
        <p:spPr/>
        <p:txBody>
          <a:bodyPr/>
          <a:lstStyle>
            <a:lvl1pPr>
              <a:defRPr>
                <a:solidFill>
                  <a:schemeClr val="tx1">
                    <a:tint val="75000"/>
                  </a:schemeClr>
                </a:solidFill>
                <a:latin typeface="Arial" panose="020B0604020202020204" pitchFamily="34" charset="0"/>
                <a:ea typeface="汉仪文黑-55简" panose="00020600040101010101" charset="-122"/>
              </a:defRPr>
            </a:lvl1p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12"/>
            </p:custDataLst>
          </p:nvPr>
        </p:nvSpPr>
        <p:spPr/>
        <p:txBody>
          <a:bodyPr/>
          <a:lstStyle>
            <a:lvl1pPr>
              <a:defRPr>
                <a:solidFill>
                  <a:schemeClr val="tx1">
                    <a:tint val="75000"/>
                  </a:schemeClr>
                </a:solidFill>
                <a:latin typeface="Arial" panose="020B0604020202020204" pitchFamily="34" charset="0"/>
                <a:ea typeface="汉仪文黑-55简" panose="00020600040101010101" charset="-122"/>
              </a:defRPr>
            </a:lvl1pPr>
          </a:lstStyle>
          <a:p>
            <a:endParaRPr lang="zh-CN" altLang="en-US"/>
          </a:p>
        </p:txBody>
      </p:sp>
      <p:sp>
        <p:nvSpPr>
          <p:cNvPr id="7" name="灯片编号占位符 6"/>
          <p:cNvSpPr>
            <a:spLocks noGrp="1"/>
          </p:cNvSpPr>
          <p:nvPr>
            <p:ph type="sldNum" sz="quarter" idx="12"/>
            <p:custDataLst>
              <p:tags r:id="rId13"/>
            </p:custDataLst>
          </p:nvPr>
        </p:nvSpPr>
        <p:spPr/>
        <p:txBody>
          <a:bodyPr/>
          <a:lstStyle>
            <a:lvl1pPr>
              <a:defRPr>
                <a:solidFill>
                  <a:schemeClr val="tx1">
                    <a:tint val="75000"/>
                  </a:schemeClr>
                </a:solidFill>
                <a:latin typeface="Arial" panose="020B0604020202020204" pitchFamily="34" charset="0"/>
                <a:ea typeface="汉仪文黑-55简" panose="00020600040101010101"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pic>
        <p:nvPicPr>
          <p:cNvPr id="12" name="图片 11" descr="NO.19-4_背景"/>
          <p:cNvPicPr>
            <a:picLocks noChangeAspect="1"/>
          </p:cNvPicPr>
          <p:nvPr>
            <p:custDataLst>
              <p:tags r:id="rId2"/>
            </p:custDataLst>
          </p:nvPr>
        </p:nvPicPr>
        <p:blipFill>
          <a:blip r:embed="rId3"/>
          <a:stretch>
            <a:fillRect/>
          </a:stretch>
        </p:blipFill>
        <p:spPr>
          <a:xfrm>
            <a:off x="0" y="0"/>
            <a:ext cx="12192000" cy="6858000"/>
          </a:xfrm>
          <a:prstGeom prst="rect">
            <a:avLst/>
          </a:prstGeom>
        </p:spPr>
      </p:pic>
      <p:pic>
        <p:nvPicPr>
          <p:cNvPr id="11" name="图片 10" descr="NO.19-4_正文页装饰1"/>
          <p:cNvPicPr>
            <a:picLocks noChangeAspect="1"/>
          </p:cNvPicPr>
          <p:nvPr>
            <p:custDataLst>
              <p:tags r:id="rId4"/>
            </p:custDataLst>
          </p:nvPr>
        </p:nvPicPr>
        <p:blipFill>
          <a:blip r:embed="rId5"/>
          <a:stretch>
            <a:fillRect/>
          </a:stretch>
        </p:blipFill>
        <p:spPr>
          <a:xfrm>
            <a:off x="0" y="-5080"/>
            <a:ext cx="511768" cy="6874497"/>
          </a:xfrm>
          <a:prstGeom prst="rect">
            <a:avLst/>
          </a:prstGeom>
        </p:spPr>
      </p:pic>
      <p:pic>
        <p:nvPicPr>
          <p:cNvPr id="10" name="图片 9" descr="NO.19-4_正文页装饰2"/>
          <p:cNvPicPr>
            <a:picLocks noChangeAspect="1"/>
          </p:cNvPicPr>
          <p:nvPr>
            <p:custDataLst>
              <p:tags r:id="rId6"/>
            </p:custDataLst>
          </p:nvPr>
        </p:nvPicPr>
        <p:blipFill>
          <a:blip r:embed="rId7"/>
          <a:stretch>
            <a:fillRect/>
          </a:stretch>
        </p:blipFill>
        <p:spPr>
          <a:xfrm>
            <a:off x="11103337" y="-5080"/>
            <a:ext cx="1088650" cy="1210932"/>
          </a:xfrm>
          <a:prstGeom prst="rect">
            <a:avLst/>
          </a:prstGeom>
        </p:spPr>
      </p:pic>
      <p:sp>
        <p:nvSpPr>
          <p:cNvPr id="2" name="标题 1"/>
          <p:cNvSpPr>
            <a:spLocks noGrp="1"/>
          </p:cNvSpPr>
          <p:nvPr>
            <p:ph type="title"/>
            <p:custDataLst>
              <p:tags r:id="rId8"/>
            </p:custDataLst>
          </p:nvPr>
        </p:nvSpPr>
        <p:spPr>
          <a:xfrm>
            <a:off x="669882" y="443234"/>
            <a:ext cx="10852237" cy="441964"/>
          </a:xfrm>
        </p:spPr>
        <p:txBody>
          <a:bodyPr vert="horz" lIns="90170" tIns="46990" rIns="90170" bIns="46990" rtlCol="0" anchor="ctr"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Arial" panose="020B0604020202020204" pitchFamily="34" charset="0"/>
                <a:ea typeface="汉仪文黑-55简" panose="00020600040101010101" charset="-122"/>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9"/>
            </p:custDataLst>
          </p:nvPr>
        </p:nvSpPr>
        <p:spPr>
          <a:xfrm>
            <a:off x="669930" y="952508"/>
            <a:ext cx="5283242" cy="381003"/>
          </a:xfrm>
        </p:spPr>
        <p:txBody>
          <a:bodyPr lIns="90170" tIns="46990" rIns="90170" bIns="46990" anchor="ctr" anchorCtr="0">
            <a:noAutofit/>
          </a:bodyPr>
          <a:lstStyle>
            <a:lvl1pPr marL="0" indent="0" eaLnBrk="1" fontAlgn="auto" latinLnBrk="0" hangingPunct="1">
              <a:lnSpc>
                <a:spcPct val="100000"/>
              </a:lnSpc>
              <a:spcAft>
                <a:spcPts val="0"/>
              </a:spcAft>
              <a:buNone/>
              <a:defRPr sz="2000" b="0" u="none" strike="noStrike" kern="1200" cap="none" spc="200" normalizeH="0" baseline="0">
                <a:solidFill>
                  <a:schemeClr val="tx1"/>
                </a:solidFill>
                <a:uFillTx/>
                <a:latin typeface="Arial" panose="020B0604020202020204" pitchFamily="34" charset="0"/>
                <a:ea typeface="汉仪文黑-55简" panose="00020600040101010101"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10"/>
            </p:custDataLst>
          </p:nvPr>
        </p:nvSpPr>
        <p:spPr>
          <a:xfrm>
            <a:off x="669925" y="1406525"/>
            <a:ext cx="5283200" cy="4934752"/>
          </a:xfrm>
        </p:spPr>
        <p:txBody>
          <a:bodyPr vert="horz"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汉仪文黑-55简" panose="00020600040101010101"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Arial" panose="020B0604020202020204" pitchFamily="34" charset="0"/>
                <a:ea typeface="汉仪文黑-55简" panose="00020600040101010101"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汉仪文黑-55简" panose="00020600040101010101"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汉仪文黑-55简" panose="00020600040101010101"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汉仪文黑-55简" panose="00020600040101010101"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11"/>
            </p:custDataLst>
          </p:nvPr>
        </p:nvSpPr>
        <p:spPr>
          <a:xfrm>
            <a:off x="6235750" y="952508"/>
            <a:ext cx="5283242" cy="381003"/>
          </a:xfrm>
        </p:spPr>
        <p:txBody>
          <a:bodyPr vert="horz" lIns="90170" tIns="46990" rIns="90170" bIns="46990" rtlCol="0" anchor="ctr" anchorCtr="0">
            <a:no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0" i="0" u="none" strike="noStrike" kern="1200" cap="none" spc="200" normalizeH="0" baseline="0" noProof="1" dirty="0">
                <a:solidFill>
                  <a:schemeClr val="tx1"/>
                </a:solidFill>
                <a:uFillTx/>
                <a:latin typeface="Arial" panose="020B0604020202020204" pitchFamily="34" charset="0"/>
                <a:ea typeface="汉仪文黑-55简" panose="00020600040101010101" charset="-122"/>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12"/>
            </p:custDataLst>
          </p:nvPr>
        </p:nvSpPr>
        <p:spPr>
          <a:xfrm>
            <a:off x="6235750" y="1406525"/>
            <a:ext cx="5283242" cy="4934752"/>
          </a:xfrm>
        </p:spPr>
        <p:txBody>
          <a:bodyPr vert="horz"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汉仪文黑-55简" panose="00020600040101010101"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Arial" panose="020B0604020202020204" pitchFamily="34" charset="0"/>
                <a:ea typeface="汉仪文黑-55简" panose="00020600040101010101"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汉仪文黑-55简" panose="00020600040101010101"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汉仪文黑-55简" panose="00020600040101010101"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汉仪文黑-55简" panose="00020600040101010101"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13"/>
            </p:custDataLst>
          </p:nvPr>
        </p:nvSpPr>
        <p:spPr/>
        <p:txBody>
          <a:bodyPr/>
          <a:lstStyle>
            <a:lvl1pPr>
              <a:defRPr>
                <a:solidFill>
                  <a:schemeClr val="tx1">
                    <a:tint val="75000"/>
                  </a:schemeClr>
                </a:solidFill>
                <a:latin typeface="Arial" panose="020B0604020202020204" pitchFamily="34" charset="0"/>
                <a:ea typeface="汉仪文黑-55简" panose="00020600040101010101" charset="-122"/>
              </a:defRPr>
            </a:lvl1p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14"/>
            </p:custDataLst>
          </p:nvPr>
        </p:nvSpPr>
        <p:spPr/>
        <p:txBody>
          <a:bodyPr/>
          <a:lstStyle>
            <a:lvl1pPr>
              <a:defRPr>
                <a:solidFill>
                  <a:schemeClr val="tx1">
                    <a:tint val="75000"/>
                  </a:schemeClr>
                </a:solidFill>
                <a:latin typeface="Arial" panose="020B0604020202020204" pitchFamily="34" charset="0"/>
                <a:ea typeface="汉仪文黑-55简" panose="00020600040101010101" charset="-122"/>
              </a:defRPr>
            </a:lvl1pPr>
          </a:lstStyle>
          <a:p>
            <a:endParaRPr lang="zh-CN" altLang="en-US"/>
          </a:p>
        </p:txBody>
      </p:sp>
      <p:sp>
        <p:nvSpPr>
          <p:cNvPr id="9" name="灯片编号占位符 8"/>
          <p:cNvSpPr>
            <a:spLocks noGrp="1"/>
          </p:cNvSpPr>
          <p:nvPr>
            <p:ph type="sldNum" sz="quarter" idx="12"/>
            <p:custDataLst>
              <p:tags r:id="rId15"/>
            </p:custDataLst>
          </p:nvPr>
        </p:nvSpPr>
        <p:spPr/>
        <p:txBody>
          <a:bodyPr/>
          <a:lstStyle>
            <a:lvl1pPr>
              <a:defRPr>
                <a:solidFill>
                  <a:schemeClr val="tx1">
                    <a:tint val="75000"/>
                  </a:schemeClr>
                </a:solidFill>
                <a:latin typeface="Arial" panose="020B0604020202020204" pitchFamily="34" charset="0"/>
                <a:ea typeface="汉仪文黑-55简" panose="00020600040101010101"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pic>
        <p:nvPicPr>
          <p:cNvPr id="8" name="图片 7" descr="NO.19-4_背景"/>
          <p:cNvPicPr>
            <a:picLocks noChangeAspect="1"/>
          </p:cNvPicPr>
          <p:nvPr>
            <p:custDataLst>
              <p:tags r:id="rId2"/>
            </p:custDataLst>
          </p:nvPr>
        </p:nvPicPr>
        <p:blipFill>
          <a:blip r:embed="rId3"/>
          <a:stretch>
            <a:fillRect/>
          </a:stretch>
        </p:blipFill>
        <p:spPr>
          <a:xfrm>
            <a:off x="0" y="318"/>
            <a:ext cx="12192000" cy="6857683"/>
          </a:xfrm>
          <a:prstGeom prst="rect">
            <a:avLst/>
          </a:prstGeom>
        </p:spPr>
      </p:pic>
      <p:pic>
        <p:nvPicPr>
          <p:cNvPr id="7" name="图片 6" descr="NO.19-4_目录页装饰1"/>
          <p:cNvPicPr>
            <a:picLocks noChangeAspect="1"/>
          </p:cNvPicPr>
          <p:nvPr>
            <p:custDataLst>
              <p:tags r:id="rId4"/>
            </p:custDataLst>
          </p:nvPr>
        </p:nvPicPr>
        <p:blipFill>
          <a:blip r:embed="rId5"/>
          <a:stretch>
            <a:fillRect/>
          </a:stretch>
        </p:blipFill>
        <p:spPr>
          <a:xfrm>
            <a:off x="0" y="1026"/>
            <a:ext cx="4241800" cy="6855947"/>
          </a:xfrm>
          <a:prstGeom prst="rect">
            <a:avLst/>
          </a:prstGeom>
        </p:spPr>
      </p:pic>
      <p:pic>
        <p:nvPicPr>
          <p:cNvPr id="6" name="图片 5" descr="NO.19-4_目录页装饰2"/>
          <p:cNvPicPr>
            <a:picLocks noChangeAspect="1"/>
          </p:cNvPicPr>
          <p:nvPr>
            <p:custDataLst>
              <p:tags r:id="rId6"/>
            </p:custDataLst>
          </p:nvPr>
        </p:nvPicPr>
        <p:blipFill>
          <a:blip r:embed="rId7"/>
          <a:stretch>
            <a:fillRect/>
          </a:stretch>
        </p:blipFill>
        <p:spPr>
          <a:xfrm>
            <a:off x="1894840" y="3981450"/>
            <a:ext cx="1037423" cy="582524"/>
          </a:xfrm>
          <a:prstGeom prst="rect">
            <a:avLst/>
          </a:prstGeom>
        </p:spPr>
      </p:pic>
      <p:sp>
        <p:nvSpPr>
          <p:cNvPr id="2" name="标题 1"/>
          <p:cNvSpPr>
            <a:spLocks noGrp="1"/>
          </p:cNvSpPr>
          <p:nvPr>
            <p:ph type="title"/>
            <p:custDataLst>
              <p:tags r:id="rId8"/>
            </p:custDataLst>
          </p:nvPr>
        </p:nvSpPr>
        <p:spPr/>
        <p:txBody>
          <a:bodyPr vert="horz" lIns="90170" tIns="46990" rIns="90170" bIns="46990" rtlCol="0" anchor="ctr"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Arial" panose="020B0604020202020204" pitchFamily="34" charset="0"/>
                <a:ea typeface="汉仪文黑-55简" panose="00020600040101010101" charset="-122"/>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9"/>
            </p:custDataLst>
          </p:nvPr>
        </p:nvSpPr>
        <p:spPr/>
        <p:txBody>
          <a:bodyPr/>
          <a:lstStyle>
            <a:lvl1pPr>
              <a:defRPr>
                <a:solidFill>
                  <a:schemeClr val="lt1">
                    <a:tint val="75000"/>
                  </a:schemeClr>
                </a:solidFill>
                <a:latin typeface="Arial" panose="020B0604020202020204" pitchFamily="34" charset="0"/>
                <a:ea typeface="汉仪文黑-55简" panose="00020600040101010101"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0"/>
            </p:custDataLst>
          </p:nvPr>
        </p:nvSpPr>
        <p:spPr/>
        <p:txBody>
          <a:bodyPr/>
          <a:lstStyle>
            <a:lvl1pPr>
              <a:defRPr>
                <a:solidFill>
                  <a:schemeClr val="tx1">
                    <a:tint val="75000"/>
                  </a:schemeClr>
                </a:solidFill>
                <a:latin typeface="Arial" panose="020B0604020202020204" pitchFamily="34" charset="0"/>
                <a:ea typeface="汉仪文黑-55简" panose="00020600040101010101" charset="-122"/>
              </a:defRPr>
            </a:lvl1pPr>
          </a:lstStyle>
          <a:p>
            <a:endParaRPr lang="zh-CN" altLang="en-US"/>
          </a:p>
        </p:txBody>
      </p:sp>
      <p:sp>
        <p:nvSpPr>
          <p:cNvPr id="5" name="灯片编号占位符 4"/>
          <p:cNvSpPr>
            <a:spLocks noGrp="1"/>
          </p:cNvSpPr>
          <p:nvPr>
            <p:ph type="sldNum" sz="quarter" idx="12"/>
            <p:custDataLst>
              <p:tags r:id="rId11"/>
            </p:custDataLst>
          </p:nvPr>
        </p:nvSpPr>
        <p:spPr/>
        <p:txBody>
          <a:bodyPr/>
          <a:lstStyle>
            <a:lvl1pPr>
              <a:defRPr>
                <a:solidFill>
                  <a:schemeClr val="tx1">
                    <a:tint val="75000"/>
                  </a:schemeClr>
                </a:solidFill>
                <a:latin typeface="Arial" panose="020B0604020202020204" pitchFamily="34" charset="0"/>
                <a:ea typeface="汉仪文黑-55简" panose="00020600040101010101"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lvl1pPr>
              <a:defRPr>
                <a:solidFill>
                  <a:schemeClr val="tx1">
                    <a:tint val="75000"/>
                  </a:schemeClr>
                </a:solidFill>
                <a:latin typeface="Arial" panose="020B0604020202020204" pitchFamily="34" charset="0"/>
                <a:ea typeface="汉仪文黑-55简" panose="00020600040101010101" charset="-122"/>
              </a:defRPr>
            </a:lvl1p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lvl1pPr>
              <a:defRPr>
                <a:solidFill>
                  <a:schemeClr val="tx1">
                    <a:tint val="75000"/>
                  </a:schemeClr>
                </a:solidFill>
                <a:latin typeface="Arial" panose="020B0604020202020204" pitchFamily="34" charset="0"/>
                <a:ea typeface="汉仪文黑-55简" panose="00020600040101010101" charset="-122"/>
              </a:defRPr>
            </a:lvl1pPr>
          </a:lstStyle>
          <a:p>
            <a:endParaRPr lang="zh-CN" altLang="en-US"/>
          </a:p>
        </p:txBody>
      </p:sp>
      <p:sp>
        <p:nvSpPr>
          <p:cNvPr id="4" name="灯片编号占位符 3"/>
          <p:cNvSpPr>
            <a:spLocks noGrp="1"/>
          </p:cNvSpPr>
          <p:nvPr>
            <p:ph type="sldNum" sz="quarter" idx="12"/>
            <p:custDataLst>
              <p:tags r:id="rId4"/>
            </p:custDataLst>
          </p:nvPr>
        </p:nvSpPr>
        <p:spPr/>
        <p:txBody>
          <a:bodyPr/>
          <a:lstStyle>
            <a:lvl1pPr>
              <a:defRPr>
                <a:solidFill>
                  <a:schemeClr val="tx1">
                    <a:tint val="75000"/>
                  </a:schemeClr>
                </a:solidFill>
                <a:latin typeface="Arial" panose="020B0604020202020204" pitchFamily="34" charset="0"/>
                <a:ea typeface="汉仪文黑-55简" panose="00020600040101010101"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pic>
        <p:nvPicPr>
          <p:cNvPr id="10" name="图片 9" descr="NO.19-4_背景"/>
          <p:cNvPicPr>
            <a:picLocks noChangeAspect="1"/>
          </p:cNvPicPr>
          <p:nvPr>
            <p:custDataLst>
              <p:tags r:id="rId2"/>
            </p:custDataLst>
          </p:nvPr>
        </p:nvPicPr>
        <p:blipFill>
          <a:blip r:embed="rId3"/>
          <a:stretch>
            <a:fillRect/>
          </a:stretch>
        </p:blipFill>
        <p:spPr>
          <a:xfrm>
            <a:off x="0" y="0"/>
            <a:ext cx="12192000" cy="6858000"/>
          </a:xfrm>
          <a:prstGeom prst="rect">
            <a:avLst/>
          </a:prstGeom>
        </p:spPr>
      </p:pic>
      <p:pic>
        <p:nvPicPr>
          <p:cNvPr id="9" name="图片 8" descr="NO.19-4_正文页装饰1"/>
          <p:cNvPicPr>
            <a:picLocks noChangeAspect="1"/>
          </p:cNvPicPr>
          <p:nvPr>
            <p:custDataLst>
              <p:tags r:id="rId4"/>
            </p:custDataLst>
          </p:nvPr>
        </p:nvPicPr>
        <p:blipFill>
          <a:blip r:embed="rId5"/>
          <a:stretch>
            <a:fillRect/>
          </a:stretch>
        </p:blipFill>
        <p:spPr>
          <a:xfrm>
            <a:off x="0" y="-5080"/>
            <a:ext cx="511768" cy="6874497"/>
          </a:xfrm>
          <a:prstGeom prst="rect">
            <a:avLst/>
          </a:prstGeom>
        </p:spPr>
      </p:pic>
      <p:pic>
        <p:nvPicPr>
          <p:cNvPr id="8" name="图片 7" descr="NO.19-4_正文页装饰2"/>
          <p:cNvPicPr>
            <a:picLocks noChangeAspect="1"/>
          </p:cNvPicPr>
          <p:nvPr>
            <p:custDataLst>
              <p:tags r:id="rId6"/>
            </p:custDataLst>
          </p:nvPr>
        </p:nvPicPr>
        <p:blipFill>
          <a:blip r:embed="rId7"/>
          <a:stretch>
            <a:fillRect/>
          </a:stretch>
        </p:blipFill>
        <p:spPr>
          <a:xfrm>
            <a:off x="11103337" y="-5080"/>
            <a:ext cx="1088650" cy="1210932"/>
          </a:xfrm>
          <a:prstGeom prst="rect">
            <a:avLst/>
          </a:prstGeom>
        </p:spPr>
      </p:pic>
      <p:sp>
        <p:nvSpPr>
          <p:cNvPr id="2" name="标题 1"/>
          <p:cNvSpPr>
            <a:spLocks noGrp="1"/>
          </p:cNvSpPr>
          <p:nvPr>
            <p:ph type="title"/>
            <p:custDataLst>
              <p:tags r:id="rId8"/>
            </p:custDataLst>
          </p:nvPr>
        </p:nvSpPr>
        <p:spPr>
          <a:xfrm>
            <a:off x="669930" y="443234"/>
            <a:ext cx="10852237" cy="441964"/>
          </a:xfrm>
        </p:spPr>
        <p:txBody>
          <a:bodyPr vert="horz" lIns="90170" tIns="46990" rIns="90170" bIns="46990" rtlCol="0" anchor="ctr"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Arial" panose="020B0604020202020204" pitchFamily="34" charset="0"/>
                <a:ea typeface="汉仪文黑-55简" panose="00020600040101010101" charset="-122"/>
                <a:cs typeface="+mj-cs"/>
                <a:sym typeface="+mn-ea"/>
              </a:defRPr>
            </a:lvl1pPr>
          </a:lstStyle>
          <a:p>
            <a:pPr lvl="0"/>
            <a:r>
              <a:rPr dirty="0">
                <a:sym typeface="+mn-ea"/>
              </a:rPr>
              <a:t>单击此处编辑母版标题样式</a:t>
            </a:r>
            <a:endParaRPr dirty="0">
              <a:sym typeface="+mn-ea"/>
            </a:endParaRPr>
          </a:p>
        </p:txBody>
      </p:sp>
      <p:sp>
        <p:nvSpPr>
          <p:cNvPr id="3" name="图片占位符 2"/>
          <p:cNvSpPr>
            <a:spLocks noGrp="1"/>
          </p:cNvSpPr>
          <p:nvPr>
            <p:ph type="pic" idx="1"/>
            <p:custDataLst>
              <p:tags r:id="rId9"/>
            </p:custDataLst>
          </p:nvPr>
        </p:nvSpPr>
        <p:spPr>
          <a:xfrm>
            <a:off x="669930" y="952508"/>
            <a:ext cx="5283242" cy="5388907"/>
          </a:xfrm>
        </p:spPr>
        <p:txBody>
          <a:bodyPr vert="horz" lIns="90170" tIns="46990" rIns="90170" bIns="4699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solidFill>
                <a:uFillTx/>
                <a:latin typeface="Arial" panose="020B0604020202020204" pitchFamily="34" charset="0"/>
                <a:ea typeface="汉仪文黑-55简" panose="00020600040101010101"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10"/>
            </p:custDataLst>
          </p:nvPr>
        </p:nvSpPr>
        <p:spPr>
          <a:xfrm>
            <a:off x="6238925" y="952508"/>
            <a:ext cx="5283242" cy="5388907"/>
          </a:xfrm>
        </p:spPr>
        <p:txBody>
          <a:bodyPr vert="horz"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汉仪文黑-55简" panose="00020600040101010101" charset="-122"/>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11"/>
            </p:custDataLst>
          </p:nvPr>
        </p:nvSpPr>
        <p:spPr/>
        <p:txBody>
          <a:bodyPr/>
          <a:lstStyle>
            <a:lvl1pPr>
              <a:defRPr>
                <a:solidFill>
                  <a:schemeClr val="tx1">
                    <a:tint val="75000"/>
                  </a:schemeClr>
                </a:solidFill>
                <a:latin typeface="Arial" panose="020B0604020202020204" pitchFamily="34" charset="0"/>
                <a:ea typeface="汉仪文黑-55简" panose="00020600040101010101" charset="-122"/>
              </a:defRPr>
            </a:lvl1p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12"/>
            </p:custDataLst>
          </p:nvPr>
        </p:nvSpPr>
        <p:spPr/>
        <p:txBody>
          <a:bodyPr/>
          <a:lstStyle>
            <a:lvl1pPr>
              <a:defRPr>
                <a:solidFill>
                  <a:schemeClr val="tx1">
                    <a:tint val="75000"/>
                  </a:schemeClr>
                </a:solidFill>
                <a:latin typeface="Arial" panose="020B0604020202020204" pitchFamily="34" charset="0"/>
                <a:ea typeface="汉仪文黑-55简" panose="00020600040101010101" charset="-122"/>
              </a:defRPr>
            </a:lvl1pPr>
          </a:lstStyle>
          <a:p>
            <a:endParaRPr lang="zh-CN" altLang="en-US" dirty="0"/>
          </a:p>
        </p:txBody>
      </p:sp>
      <p:sp>
        <p:nvSpPr>
          <p:cNvPr id="7" name="灯片编号占位符 6"/>
          <p:cNvSpPr>
            <a:spLocks noGrp="1"/>
          </p:cNvSpPr>
          <p:nvPr>
            <p:ph type="sldNum" sz="quarter" idx="12"/>
            <p:custDataLst>
              <p:tags r:id="rId13"/>
            </p:custDataLst>
          </p:nvPr>
        </p:nvSpPr>
        <p:spPr/>
        <p:txBody>
          <a:bodyPr/>
          <a:lstStyle>
            <a:lvl1pPr>
              <a:defRPr>
                <a:solidFill>
                  <a:schemeClr val="tx1">
                    <a:tint val="75000"/>
                  </a:schemeClr>
                </a:solidFill>
                <a:latin typeface="Arial" panose="020B0604020202020204" pitchFamily="34" charset="0"/>
                <a:ea typeface="汉仪文黑-55简" panose="00020600040101010101" charset="-122"/>
              </a:defRPr>
            </a:lvl1pPr>
          </a:lstStyle>
          <a:p>
            <a:fld id="{FABC47A4-756D-490B-A52F-7D9E2C9FC05F}"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pic>
        <p:nvPicPr>
          <p:cNvPr id="9" name="图片 8" descr="NO.19-4_背景"/>
          <p:cNvPicPr>
            <a:picLocks noChangeAspect="1"/>
          </p:cNvPicPr>
          <p:nvPr>
            <p:custDataLst>
              <p:tags r:id="rId2"/>
            </p:custDataLst>
          </p:nvPr>
        </p:nvPicPr>
        <p:blipFill>
          <a:blip r:embed="rId3"/>
          <a:stretch>
            <a:fillRect/>
          </a:stretch>
        </p:blipFill>
        <p:spPr>
          <a:xfrm>
            <a:off x="0" y="0"/>
            <a:ext cx="12192000" cy="6858000"/>
          </a:xfrm>
          <a:prstGeom prst="rect">
            <a:avLst/>
          </a:prstGeom>
        </p:spPr>
      </p:pic>
      <p:pic>
        <p:nvPicPr>
          <p:cNvPr id="8" name="图片 7" descr="NO.19-4_正文页装饰1"/>
          <p:cNvPicPr>
            <a:picLocks noChangeAspect="1"/>
          </p:cNvPicPr>
          <p:nvPr>
            <p:custDataLst>
              <p:tags r:id="rId4"/>
            </p:custDataLst>
          </p:nvPr>
        </p:nvPicPr>
        <p:blipFill>
          <a:blip r:embed="rId5"/>
          <a:stretch>
            <a:fillRect/>
          </a:stretch>
        </p:blipFill>
        <p:spPr>
          <a:xfrm>
            <a:off x="0" y="-5080"/>
            <a:ext cx="511768" cy="6874497"/>
          </a:xfrm>
          <a:prstGeom prst="rect">
            <a:avLst/>
          </a:prstGeom>
        </p:spPr>
      </p:pic>
      <p:pic>
        <p:nvPicPr>
          <p:cNvPr id="7" name="图片 6" descr="NO.19-4_正文页装饰2"/>
          <p:cNvPicPr>
            <a:picLocks noChangeAspect="1"/>
          </p:cNvPicPr>
          <p:nvPr>
            <p:custDataLst>
              <p:tags r:id="rId6"/>
            </p:custDataLst>
          </p:nvPr>
        </p:nvPicPr>
        <p:blipFill>
          <a:blip r:embed="rId7"/>
          <a:stretch>
            <a:fillRect/>
          </a:stretch>
        </p:blipFill>
        <p:spPr>
          <a:xfrm>
            <a:off x="11103337" y="-5080"/>
            <a:ext cx="1088650" cy="1210932"/>
          </a:xfrm>
          <a:prstGeom prst="rect">
            <a:avLst/>
          </a:prstGeom>
        </p:spPr>
      </p:pic>
      <p:sp>
        <p:nvSpPr>
          <p:cNvPr id="2" name="竖排标题 1"/>
          <p:cNvSpPr>
            <a:spLocks noGrp="1"/>
          </p:cNvSpPr>
          <p:nvPr>
            <p:ph type="title" orient="vert"/>
            <p:custDataLst>
              <p:tags r:id="rId8"/>
            </p:custDataLst>
          </p:nvPr>
        </p:nvSpPr>
        <p:spPr>
          <a:xfrm>
            <a:off x="10571135" y="952508"/>
            <a:ext cx="950984" cy="5388907"/>
          </a:xfrm>
        </p:spPr>
        <p:txBody>
          <a:bodyPr vert="eaVert" lIns="90170" tIns="46990" rIns="90170" bIns="46990" rtlCol="0" anchor="ctr" anchorCtr="0">
            <a:noAutofit/>
          </a:bodyPr>
          <a:lstStyle>
            <a:lvl1pPr marL="0" marR="0" lvl="0" algn="l" defTabSz="914400" rtl="0" eaLnBrk="1" fontAlgn="auto" latinLnBrk="0" hangingPunct="1">
              <a:lnSpc>
                <a:spcPct val="100000"/>
              </a:lnSpc>
              <a:spcAft>
                <a:spcPts val="0"/>
              </a:spcAft>
              <a:buNone/>
              <a:defRPr kumimoji="0" lang="zh-CN" altLang="en-US" sz="2400" b="1" i="0" u="none" strike="noStrike" kern="1200" cap="none" spc="200" normalizeH="0" baseline="0" noProof="1" dirty="0">
                <a:solidFill>
                  <a:schemeClr val="tx1"/>
                </a:solidFill>
                <a:uFillTx/>
                <a:latin typeface="Arial" panose="020B0604020202020204" pitchFamily="34" charset="0"/>
                <a:ea typeface="汉仪文黑-55简" panose="00020600040101010101" charset="-122"/>
                <a:cs typeface="+mj-cs"/>
                <a:sym typeface="+mn-ea"/>
              </a:defRPr>
            </a:lvl1pPr>
          </a:lstStyle>
          <a:p>
            <a:pPr lvl="0"/>
            <a:r>
              <a:rPr>
                <a:sym typeface="+mn-ea"/>
              </a:rPr>
              <a:t>单击此处编辑母版标题样式</a:t>
            </a:r>
            <a:endParaRPr>
              <a:sym typeface="+mn-ea"/>
            </a:endParaRPr>
          </a:p>
        </p:txBody>
      </p:sp>
      <p:sp>
        <p:nvSpPr>
          <p:cNvPr id="3" name="竖排文字占位符 2"/>
          <p:cNvSpPr>
            <a:spLocks noGrp="1"/>
          </p:cNvSpPr>
          <p:nvPr>
            <p:ph type="body" orient="vert" idx="1"/>
            <p:custDataLst>
              <p:tags r:id="rId9"/>
            </p:custDataLst>
          </p:nvPr>
        </p:nvSpPr>
        <p:spPr>
          <a:xfrm>
            <a:off x="669925" y="952500"/>
            <a:ext cx="9828101" cy="5388907"/>
          </a:xfrm>
        </p:spPr>
        <p:txBody>
          <a:bodyPr vert="eaVert"/>
          <a:lstStyle>
            <a:lvl1pPr indent="0" eaLnBrk="1" fontAlgn="auto" latinLnBrk="0" hangingPunct="1">
              <a:defRPr>
                <a:solidFill>
                  <a:schemeClr val="tx1"/>
                </a:solidFill>
                <a:latin typeface="Arial" panose="020B0604020202020204" pitchFamily="34" charset="0"/>
                <a:ea typeface="汉仪文黑-55简" panose="00020600040101010101" charset="-122"/>
              </a:defRPr>
            </a:lvl1pPr>
            <a:lvl2pPr indent="0" eaLnBrk="1" fontAlgn="auto" latinLnBrk="0" hangingPunct="1">
              <a:defRPr>
                <a:solidFill>
                  <a:schemeClr val="tx1"/>
                </a:solidFill>
                <a:latin typeface="Arial" panose="020B0604020202020204" pitchFamily="34" charset="0"/>
                <a:ea typeface="汉仪文黑-55简" panose="00020600040101010101" charset="-122"/>
              </a:defRPr>
            </a:lvl2pPr>
            <a:lvl3pPr indent="0" eaLnBrk="1" fontAlgn="auto" latinLnBrk="0" hangingPunct="1">
              <a:defRPr>
                <a:solidFill>
                  <a:schemeClr val="tx1"/>
                </a:solidFill>
                <a:latin typeface="Arial" panose="020B0604020202020204" pitchFamily="34" charset="0"/>
                <a:ea typeface="汉仪文黑-55简" panose="00020600040101010101" charset="-122"/>
              </a:defRPr>
            </a:lvl3pPr>
            <a:lvl4pPr indent="0" eaLnBrk="1" fontAlgn="auto" latinLnBrk="0" hangingPunct="1">
              <a:defRPr>
                <a:solidFill>
                  <a:schemeClr val="tx1"/>
                </a:solidFill>
                <a:latin typeface="Arial" panose="020B0604020202020204" pitchFamily="34" charset="0"/>
                <a:ea typeface="汉仪文黑-55简" panose="00020600040101010101" charset="-122"/>
              </a:defRPr>
            </a:lvl4pPr>
            <a:lvl5pPr indent="0" eaLnBrk="1" fontAlgn="auto" latinLnBrk="0" hangingPunct="1">
              <a:defRPr>
                <a:solidFill>
                  <a:schemeClr val="tx1"/>
                </a:solidFill>
                <a:latin typeface="Arial" panose="020B0604020202020204" pitchFamily="34" charset="0"/>
                <a:ea typeface="汉仪文黑-55简" panose="00020600040101010101"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10"/>
            </p:custDataLst>
          </p:nvPr>
        </p:nvSpPr>
        <p:spPr/>
        <p:txBody>
          <a:bodyPr/>
          <a:lstStyle>
            <a:lvl1pPr>
              <a:defRPr>
                <a:solidFill>
                  <a:schemeClr val="tx1">
                    <a:tint val="75000"/>
                  </a:schemeClr>
                </a:solidFill>
                <a:latin typeface="Arial" panose="020B0604020202020204" pitchFamily="34" charset="0"/>
                <a:ea typeface="汉仪文黑-55简" panose="00020600040101010101"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11"/>
            </p:custDataLst>
          </p:nvPr>
        </p:nvSpPr>
        <p:spPr/>
        <p:txBody>
          <a:bodyPr/>
          <a:lstStyle>
            <a:lvl1pPr>
              <a:defRPr>
                <a:solidFill>
                  <a:schemeClr val="tx1">
                    <a:tint val="75000"/>
                  </a:schemeClr>
                </a:solidFill>
                <a:latin typeface="Arial" panose="020B0604020202020204" pitchFamily="34" charset="0"/>
                <a:ea typeface="汉仪文黑-55简" panose="00020600040101010101" charset="-122"/>
              </a:defRPr>
            </a:lvl1pPr>
          </a:lstStyle>
          <a:p>
            <a:endParaRPr lang="zh-CN" altLang="en-US"/>
          </a:p>
        </p:txBody>
      </p:sp>
      <p:sp>
        <p:nvSpPr>
          <p:cNvPr id="6" name="灯片编号占位符 5"/>
          <p:cNvSpPr>
            <a:spLocks noGrp="1"/>
          </p:cNvSpPr>
          <p:nvPr>
            <p:ph type="sldNum" sz="quarter" idx="12"/>
            <p:custDataLst>
              <p:tags r:id="rId12"/>
            </p:custDataLst>
          </p:nvPr>
        </p:nvSpPr>
        <p:spPr/>
        <p:txBody>
          <a:bodyPr/>
          <a:lstStyle>
            <a:lvl1pPr>
              <a:defRPr>
                <a:solidFill>
                  <a:schemeClr val="tx1">
                    <a:tint val="75000"/>
                  </a:schemeClr>
                </a:solidFill>
                <a:latin typeface="Arial" panose="020B0604020202020204" pitchFamily="34" charset="0"/>
                <a:ea typeface="汉仪文黑-55简" panose="00020600040101010101" charset="-122"/>
              </a:defRPr>
            </a:lvl1p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6" Type="http://schemas.openxmlformats.org/officeDocument/2006/relationships/theme" Target="../theme/theme1.xml"/><Relationship Id="rId25" Type="http://schemas.openxmlformats.org/officeDocument/2006/relationships/tags" Target="../tags/tag161.xml"/><Relationship Id="rId24" Type="http://schemas.openxmlformats.org/officeDocument/2006/relationships/tags" Target="../tags/tag160.xml"/><Relationship Id="rId23" Type="http://schemas.openxmlformats.org/officeDocument/2006/relationships/tags" Target="../tags/tag159.xml"/><Relationship Id="rId22" Type="http://schemas.openxmlformats.org/officeDocument/2006/relationships/tags" Target="../tags/tag158.xml"/><Relationship Id="rId21" Type="http://schemas.openxmlformats.org/officeDocument/2006/relationships/tags" Target="../tags/tag157.xml"/><Relationship Id="rId20" Type="http://schemas.openxmlformats.org/officeDocument/2006/relationships/tags" Target="../tags/tag156.xml"/><Relationship Id="rId2" Type="http://schemas.openxmlformats.org/officeDocument/2006/relationships/slideLayout" Target="../slideLayouts/slideLayout2.xml"/><Relationship Id="rId19" Type="http://schemas.openxmlformats.org/officeDocument/2006/relationships/slideLayout" Target="../slideLayouts/slideLayout19.xml"/><Relationship Id="rId18" Type="http://schemas.openxmlformats.org/officeDocument/2006/relationships/slideLayout" Target="../slideLayouts/slideLayout18.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20"/>
            </p:custDataLst>
          </p:nvPr>
        </p:nvSpPr>
        <p:spPr>
          <a:xfrm>
            <a:off x="669882" y="443230"/>
            <a:ext cx="10852237" cy="441964"/>
          </a:xfrm>
          <a:prstGeom prst="rect">
            <a:avLst/>
          </a:prstGeom>
        </p:spPr>
        <p:txBody>
          <a:bodyPr vert="horz" wrap="square"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21"/>
            </p:custDataLst>
          </p:nvPr>
        </p:nvSpPr>
        <p:spPr>
          <a:xfrm>
            <a:off x="669882" y="961398"/>
            <a:ext cx="10852237" cy="5388907"/>
          </a:xfrm>
          <a:prstGeom prst="rect">
            <a:avLst/>
          </a:prstGeom>
        </p:spPr>
        <p:txBody>
          <a:bodyPr vert="horz" wrap="square" lIns="90170" tIns="46990" rIns="90170" bIns="4699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22"/>
            </p:custDataLst>
          </p:nvPr>
        </p:nvSpPr>
        <p:spPr>
          <a:xfrm>
            <a:off x="879742" y="6349833"/>
            <a:ext cx="2700000" cy="316800"/>
          </a:xfrm>
          <a:prstGeom prst="rect">
            <a:avLst/>
          </a:prstGeom>
        </p:spPr>
        <p:txBody>
          <a:bodyPr vert="horz" wrap="square" lIns="91440" tIns="45720" rIns="91440" bIns="45720" rtlCol="0" anchor="ctr">
            <a:normAutofit/>
          </a:bodyPr>
          <a:lstStyle>
            <a:lvl1pPr algn="l">
              <a:defRPr sz="1200">
                <a:solidFill>
                  <a:schemeClr val="tx1">
                    <a:tint val="75000"/>
                  </a:schemeClr>
                </a:solidFill>
                <a:latin typeface="Arial" panose="020B0604020202020204" pitchFamily="34" charset="0"/>
                <a:ea typeface="汉仪文黑-55简" panose="00020600040101010101"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23"/>
            </p:custDataLst>
          </p:nvPr>
        </p:nvSpPr>
        <p:spPr>
          <a:xfrm>
            <a:off x="4116000" y="6349833"/>
            <a:ext cx="3960000" cy="316800"/>
          </a:xfrm>
          <a:prstGeom prst="rect">
            <a:avLst/>
          </a:prstGeom>
        </p:spPr>
        <p:txBody>
          <a:bodyPr vert="horz" wrap="square" lIns="91440" tIns="45720" rIns="91440" bIns="45720" rtlCol="0" anchor="ctr">
            <a:normAutofit/>
          </a:bodyPr>
          <a:lstStyle>
            <a:lvl1pPr algn="ctr">
              <a:defRPr sz="1200">
                <a:solidFill>
                  <a:schemeClr val="tx1">
                    <a:tint val="75000"/>
                  </a:schemeClr>
                </a:solidFill>
                <a:latin typeface="Arial" panose="020B0604020202020204" pitchFamily="34" charset="0"/>
                <a:ea typeface="汉仪文黑-55简" panose="00020600040101010101" charset="-122"/>
              </a:defRPr>
            </a:lvl1pPr>
          </a:lstStyle>
          <a:p>
            <a:endParaRPr lang="zh-CN" altLang="en-US" dirty="0"/>
          </a:p>
        </p:txBody>
      </p:sp>
      <p:sp>
        <p:nvSpPr>
          <p:cNvPr id="6" name="灯片编号占位符 5"/>
          <p:cNvSpPr>
            <a:spLocks noGrp="1"/>
          </p:cNvSpPr>
          <p:nvPr>
            <p:ph type="sldNum" sz="quarter" idx="4"/>
            <p:custDataLst>
              <p:tags r:id="rId24"/>
            </p:custDataLst>
          </p:nvPr>
        </p:nvSpPr>
        <p:spPr>
          <a:xfrm>
            <a:off x="8610600" y="6349833"/>
            <a:ext cx="2700000" cy="316800"/>
          </a:xfrm>
          <a:prstGeom prst="rect">
            <a:avLst/>
          </a:prstGeom>
        </p:spPr>
        <p:txBody>
          <a:bodyPr vert="horz" wrap="square" lIns="91440" tIns="45720" rIns="91440" bIns="45720" rtlCol="0" anchor="ctr">
            <a:normAutofit/>
          </a:bodyPr>
          <a:lstStyle>
            <a:lvl1pPr algn="r">
              <a:defRPr sz="1200">
                <a:solidFill>
                  <a:schemeClr val="tx1">
                    <a:tint val="75000"/>
                  </a:schemeClr>
                </a:solidFill>
                <a:latin typeface="Arial" panose="020B0604020202020204" pitchFamily="34" charset="0"/>
                <a:ea typeface="汉仪文黑-55简" panose="00020600040101010101" charset="-122"/>
              </a:defRPr>
            </a:lvl1pPr>
          </a:lstStyle>
          <a:p>
            <a:fld id="{49AE70B2-8BF9-45C0-BB95-33D1B9D3A854}" type="slidenum">
              <a:rPr lang="zh-CN" altLang="en-US" smtClean="0"/>
            </a:fld>
            <a:endParaRPr lang="zh-CN" altLang="en-US" dirty="0"/>
          </a:p>
        </p:txBody>
      </p:sp>
      <p:sp>
        <p:nvSpPr>
          <p:cNvPr id="8" name="KSO_TEMPLATE" hidden="1"/>
          <p:cNvSpPr/>
          <p:nvPr>
            <p:custDataLst>
              <p:tags r:id="rId25"/>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Lst>
  <p:txStyles>
    <p:titleStyle>
      <a:lvl1pPr algn="l" defTabSz="914400" rtl="0" eaLnBrk="1" fontAlgn="auto" latinLnBrk="0" hangingPunct="1">
        <a:lnSpc>
          <a:spcPct val="100000"/>
        </a:lnSpc>
        <a:spcBef>
          <a:spcPct val="0"/>
        </a:spcBef>
        <a:buNone/>
        <a:defRPr sz="2400" b="1" u="none" strike="noStrike" kern="1200" cap="none" spc="200" normalizeH="0">
          <a:solidFill>
            <a:schemeClr val="tx1"/>
          </a:solidFill>
          <a:uFillTx/>
          <a:latin typeface="Arial" panose="020B0604020202020204" pitchFamily="34" charset="0"/>
          <a:ea typeface="汉仪文黑-55简" panose="00020600040101010101"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汉仪文黑-55简" panose="00020600040101010101" charset="-122"/>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Arial" panose="020B0604020202020204" pitchFamily="34" charset="0"/>
          <a:ea typeface="汉仪文黑-55简" panose="00020600040101010101"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汉仪文黑-55简" panose="00020600040101010101"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汉仪文黑-55简" panose="00020600040101010101"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汉仪文黑-55简" panose="00020600040101010101"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tags" Target="../tags/tag164.xml"/><Relationship Id="rId2" Type="http://schemas.openxmlformats.org/officeDocument/2006/relationships/tags" Target="../tags/tag163.xml"/><Relationship Id="rId1" Type="http://schemas.openxmlformats.org/officeDocument/2006/relationships/tags" Target="../tags/tag162.xml"/></Relationships>
</file>

<file path=ppt/slides/_rels/slide2.xml.rels><?xml version="1.0" encoding="UTF-8" standalone="yes"?>
<Relationships xmlns="http://schemas.openxmlformats.org/package/2006/relationships"><Relationship Id="rId9" Type="http://schemas.openxmlformats.org/officeDocument/2006/relationships/tags" Target="../tags/tag173.xml"/><Relationship Id="rId8" Type="http://schemas.openxmlformats.org/officeDocument/2006/relationships/tags" Target="../tags/tag172.xml"/><Relationship Id="rId7" Type="http://schemas.openxmlformats.org/officeDocument/2006/relationships/tags" Target="../tags/tag171.xml"/><Relationship Id="rId6" Type="http://schemas.openxmlformats.org/officeDocument/2006/relationships/tags" Target="../tags/tag170.xml"/><Relationship Id="rId5" Type="http://schemas.openxmlformats.org/officeDocument/2006/relationships/tags" Target="../tags/tag169.xml"/><Relationship Id="rId4" Type="http://schemas.openxmlformats.org/officeDocument/2006/relationships/tags" Target="../tags/tag168.xml"/><Relationship Id="rId3" Type="http://schemas.openxmlformats.org/officeDocument/2006/relationships/tags" Target="../tags/tag167.xml"/><Relationship Id="rId23" Type="http://schemas.openxmlformats.org/officeDocument/2006/relationships/slideLayout" Target="../slideLayouts/slideLayout6.xml"/><Relationship Id="rId22" Type="http://schemas.openxmlformats.org/officeDocument/2006/relationships/tags" Target="../tags/tag186.xml"/><Relationship Id="rId21" Type="http://schemas.openxmlformats.org/officeDocument/2006/relationships/tags" Target="../tags/tag185.xml"/><Relationship Id="rId20" Type="http://schemas.openxmlformats.org/officeDocument/2006/relationships/tags" Target="../tags/tag184.xml"/><Relationship Id="rId2" Type="http://schemas.openxmlformats.org/officeDocument/2006/relationships/tags" Target="../tags/tag166.xml"/><Relationship Id="rId19" Type="http://schemas.openxmlformats.org/officeDocument/2006/relationships/tags" Target="../tags/tag183.xml"/><Relationship Id="rId18" Type="http://schemas.openxmlformats.org/officeDocument/2006/relationships/tags" Target="../tags/tag182.xml"/><Relationship Id="rId17" Type="http://schemas.openxmlformats.org/officeDocument/2006/relationships/tags" Target="../tags/tag181.xml"/><Relationship Id="rId16" Type="http://schemas.openxmlformats.org/officeDocument/2006/relationships/tags" Target="../tags/tag180.xml"/><Relationship Id="rId15" Type="http://schemas.openxmlformats.org/officeDocument/2006/relationships/tags" Target="../tags/tag179.xml"/><Relationship Id="rId14" Type="http://schemas.openxmlformats.org/officeDocument/2006/relationships/tags" Target="../tags/tag178.xml"/><Relationship Id="rId13" Type="http://schemas.openxmlformats.org/officeDocument/2006/relationships/tags" Target="../tags/tag177.xml"/><Relationship Id="rId12" Type="http://schemas.openxmlformats.org/officeDocument/2006/relationships/tags" Target="../tags/tag176.xml"/><Relationship Id="rId11" Type="http://schemas.openxmlformats.org/officeDocument/2006/relationships/tags" Target="../tags/tag175.xml"/><Relationship Id="rId10" Type="http://schemas.openxmlformats.org/officeDocument/2006/relationships/tags" Target="../tags/tag174.xml"/><Relationship Id="rId1" Type="http://schemas.openxmlformats.org/officeDocument/2006/relationships/tags" Target="../tags/tag165.xml"/></Relationships>
</file>

<file path=ppt/slides/_rels/slide3.xml.rels><?xml version="1.0" encoding="UTF-8" standalone="yes"?>
<Relationships xmlns="http://schemas.openxmlformats.org/package/2006/relationships"><Relationship Id="rId9" Type="http://schemas.openxmlformats.org/officeDocument/2006/relationships/tags" Target="../tags/tag192.xml"/><Relationship Id="rId8" Type="http://schemas.openxmlformats.org/officeDocument/2006/relationships/tags" Target="../tags/tag191.xml"/><Relationship Id="rId7" Type="http://schemas.openxmlformats.org/officeDocument/2006/relationships/tags" Target="../tags/tag190.xml"/><Relationship Id="rId6" Type="http://schemas.openxmlformats.org/officeDocument/2006/relationships/image" Target="../media/image5.png"/><Relationship Id="rId5" Type="http://schemas.openxmlformats.org/officeDocument/2006/relationships/tags" Target="../tags/tag189.xml"/><Relationship Id="rId4" Type="http://schemas.openxmlformats.org/officeDocument/2006/relationships/image" Target="../media/image4.png"/><Relationship Id="rId3" Type="http://schemas.openxmlformats.org/officeDocument/2006/relationships/tags" Target="../tags/tag188.xml"/><Relationship Id="rId2" Type="http://schemas.openxmlformats.org/officeDocument/2006/relationships/image" Target="../media/image1.png"/><Relationship Id="rId10" Type="http://schemas.openxmlformats.org/officeDocument/2006/relationships/slideLayout" Target="../slideLayouts/slideLayout7.xml"/><Relationship Id="rId1" Type="http://schemas.openxmlformats.org/officeDocument/2006/relationships/tags" Target="../tags/tag187.xml"/></Relationships>
</file>

<file path=ppt/slides/_rels/slide4.xml.rels><?xml version="1.0" encoding="UTF-8" standalone="yes"?>
<Relationships xmlns="http://schemas.openxmlformats.org/package/2006/relationships"><Relationship Id="rId9" Type="http://schemas.openxmlformats.org/officeDocument/2006/relationships/tags" Target="../tags/tag198.xml"/><Relationship Id="rId8" Type="http://schemas.openxmlformats.org/officeDocument/2006/relationships/tags" Target="../tags/tag197.xml"/><Relationship Id="rId7" Type="http://schemas.openxmlformats.org/officeDocument/2006/relationships/tags" Target="../tags/tag196.xml"/><Relationship Id="rId6" Type="http://schemas.openxmlformats.org/officeDocument/2006/relationships/image" Target="../media/image5.png"/><Relationship Id="rId5" Type="http://schemas.openxmlformats.org/officeDocument/2006/relationships/tags" Target="../tags/tag195.xml"/><Relationship Id="rId4" Type="http://schemas.openxmlformats.org/officeDocument/2006/relationships/image" Target="../media/image4.png"/><Relationship Id="rId3" Type="http://schemas.openxmlformats.org/officeDocument/2006/relationships/tags" Target="../tags/tag194.xml"/><Relationship Id="rId2" Type="http://schemas.openxmlformats.org/officeDocument/2006/relationships/image" Target="../media/image1.png"/><Relationship Id="rId11" Type="http://schemas.openxmlformats.org/officeDocument/2006/relationships/notesSlide" Target="../notesSlides/notesSlide1.xml"/><Relationship Id="rId10" Type="http://schemas.openxmlformats.org/officeDocument/2006/relationships/slideLayout" Target="../slideLayouts/slideLayout7.xml"/><Relationship Id="rId1" Type="http://schemas.openxmlformats.org/officeDocument/2006/relationships/tags" Target="../tags/tag193.xml"/></Relationships>
</file>

<file path=ppt/slides/_rels/slide5.xml.rels><?xml version="1.0" encoding="UTF-8" standalone="yes"?>
<Relationships xmlns="http://schemas.openxmlformats.org/package/2006/relationships"><Relationship Id="rId9" Type="http://schemas.openxmlformats.org/officeDocument/2006/relationships/tags" Target="../tags/tag204.xml"/><Relationship Id="rId8" Type="http://schemas.openxmlformats.org/officeDocument/2006/relationships/tags" Target="../tags/tag203.xml"/><Relationship Id="rId7" Type="http://schemas.openxmlformats.org/officeDocument/2006/relationships/tags" Target="../tags/tag202.xml"/><Relationship Id="rId6" Type="http://schemas.openxmlformats.org/officeDocument/2006/relationships/image" Target="../media/image5.png"/><Relationship Id="rId5" Type="http://schemas.openxmlformats.org/officeDocument/2006/relationships/tags" Target="../tags/tag201.xml"/><Relationship Id="rId4" Type="http://schemas.openxmlformats.org/officeDocument/2006/relationships/image" Target="../media/image4.png"/><Relationship Id="rId3" Type="http://schemas.openxmlformats.org/officeDocument/2006/relationships/tags" Target="../tags/tag200.xml"/><Relationship Id="rId21" Type="http://schemas.openxmlformats.org/officeDocument/2006/relationships/notesSlide" Target="../notesSlides/notesSlide2.xml"/><Relationship Id="rId20" Type="http://schemas.openxmlformats.org/officeDocument/2006/relationships/slideLayout" Target="../slideLayouts/slideLayout7.xml"/><Relationship Id="rId2" Type="http://schemas.openxmlformats.org/officeDocument/2006/relationships/image" Target="../media/image1.png"/><Relationship Id="rId19" Type="http://schemas.openxmlformats.org/officeDocument/2006/relationships/tags" Target="../tags/tag214.xml"/><Relationship Id="rId18" Type="http://schemas.openxmlformats.org/officeDocument/2006/relationships/tags" Target="../tags/tag213.xml"/><Relationship Id="rId17" Type="http://schemas.openxmlformats.org/officeDocument/2006/relationships/tags" Target="../tags/tag212.xml"/><Relationship Id="rId16" Type="http://schemas.openxmlformats.org/officeDocument/2006/relationships/tags" Target="../tags/tag211.xml"/><Relationship Id="rId15" Type="http://schemas.openxmlformats.org/officeDocument/2006/relationships/tags" Target="../tags/tag210.xml"/><Relationship Id="rId14" Type="http://schemas.openxmlformats.org/officeDocument/2006/relationships/tags" Target="../tags/tag209.xml"/><Relationship Id="rId13" Type="http://schemas.openxmlformats.org/officeDocument/2006/relationships/tags" Target="../tags/tag208.xml"/><Relationship Id="rId12" Type="http://schemas.openxmlformats.org/officeDocument/2006/relationships/tags" Target="../tags/tag207.xml"/><Relationship Id="rId11" Type="http://schemas.openxmlformats.org/officeDocument/2006/relationships/tags" Target="../tags/tag206.xml"/><Relationship Id="rId10" Type="http://schemas.openxmlformats.org/officeDocument/2006/relationships/tags" Target="../tags/tag205.xml"/><Relationship Id="rId1" Type="http://schemas.openxmlformats.org/officeDocument/2006/relationships/tags" Target="../tags/tag199.xml"/></Relationships>
</file>

<file path=ppt/slides/_rels/slide6.xml.rels><?xml version="1.0" encoding="UTF-8" standalone="yes"?>
<Relationships xmlns="http://schemas.openxmlformats.org/package/2006/relationships"><Relationship Id="rId9" Type="http://schemas.openxmlformats.org/officeDocument/2006/relationships/tags" Target="../tags/tag220.xml"/><Relationship Id="rId8" Type="http://schemas.openxmlformats.org/officeDocument/2006/relationships/tags" Target="../tags/tag219.xml"/><Relationship Id="rId7" Type="http://schemas.openxmlformats.org/officeDocument/2006/relationships/tags" Target="../tags/tag218.xml"/><Relationship Id="rId6" Type="http://schemas.openxmlformats.org/officeDocument/2006/relationships/image" Target="../media/image5.png"/><Relationship Id="rId5" Type="http://schemas.openxmlformats.org/officeDocument/2006/relationships/tags" Target="../tags/tag217.xml"/><Relationship Id="rId4" Type="http://schemas.openxmlformats.org/officeDocument/2006/relationships/image" Target="../media/image4.png"/><Relationship Id="rId3" Type="http://schemas.openxmlformats.org/officeDocument/2006/relationships/tags" Target="../tags/tag216.xml"/><Relationship Id="rId2" Type="http://schemas.openxmlformats.org/officeDocument/2006/relationships/image" Target="../media/image1.png"/><Relationship Id="rId17" Type="http://schemas.openxmlformats.org/officeDocument/2006/relationships/notesSlide" Target="../notesSlides/notesSlide3.xml"/><Relationship Id="rId16" Type="http://schemas.openxmlformats.org/officeDocument/2006/relationships/slideLayout" Target="../slideLayouts/slideLayout7.xml"/><Relationship Id="rId15" Type="http://schemas.openxmlformats.org/officeDocument/2006/relationships/tags" Target="../tags/tag226.xml"/><Relationship Id="rId14" Type="http://schemas.openxmlformats.org/officeDocument/2006/relationships/tags" Target="../tags/tag225.xml"/><Relationship Id="rId13" Type="http://schemas.openxmlformats.org/officeDocument/2006/relationships/tags" Target="../tags/tag224.xml"/><Relationship Id="rId12" Type="http://schemas.openxmlformats.org/officeDocument/2006/relationships/tags" Target="../tags/tag223.xml"/><Relationship Id="rId11" Type="http://schemas.openxmlformats.org/officeDocument/2006/relationships/tags" Target="../tags/tag222.xml"/><Relationship Id="rId10" Type="http://schemas.openxmlformats.org/officeDocument/2006/relationships/tags" Target="../tags/tag221.xml"/><Relationship Id="rId1" Type="http://schemas.openxmlformats.org/officeDocument/2006/relationships/tags" Target="../tags/tag215.xml"/></Relationships>
</file>

<file path=ppt/slides/_rels/slide7.xml.rels><?xml version="1.0" encoding="UTF-8" standalone="yes"?>
<Relationships xmlns="http://schemas.openxmlformats.org/package/2006/relationships"><Relationship Id="rId9" Type="http://schemas.openxmlformats.org/officeDocument/2006/relationships/tags" Target="../tags/tag232.xml"/><Relationship Id="rId8" Type="http://schemas.openxmlformats.org/officeDocument/2006/relationships/tags" Target="../tags/tag231.xml"/><Relationship Id="rId7" Type="http://schemas.openxmlformats.org/officeDocument/2006/relationships/tags" Target="../tags/tag230.xml"/><Relationship Id="rId6" Type="http://schemas.openxmlformats.org/officeDocument/2006/relationships/image" Target="../media/image5.png"/><Relationship Id="rId5" Type="http://schemas.openxmlformats.org/officeDocument/2006/relationships/tags" Target="../tags/tag229.xml"/><Relationship Id="rId4" Type="http://schemas.openxmlformats.org/officeDocument/2006/relationships/image" Target="../media/image4.png"/><Relationship Id="rId3" Type="http://schemas.openxmlformats.org/officeDocument/2006/relationships/tags" Target="../tags/tag228.xml"/><Relationship Id="rId2" Type="http://schemas.openxmlformats.org/officeDocument/2006/relationships/image" Target="../media/image1.png"/><Relationship Id="rId15" Type="http://schemas.openxmlformats.org/officeDocument/2006/relationships/notesSlide" Target="../notesSlides/notesSlide4.xml"/><Relationship Id="rId14" Type="http://schemas.openxmlformats.org/officeDocument/2006/relationships/slideLayout" Target="../slideLayouts/slideLayout7.xml"/><Relationship Id="rId13" Type="http://schemas.openxmlformats.org/officeDocument/2006/relationships/tags" Target="../tags/tag236.xml"/><Relationship Id="rId12" Type="http://schemas.openxmlformats.org/officeDocument/2006/relationships/tags" Target="../tags/tag235.xml"/><Relationship Id="rId11" Type="http://schemas.openxmlformats.org/officeDocument/2006/relationships/tags" Target="../tags/tag234.xml"/><Relationship Id="rId10" Type="http://schemas.openxmlformats.org/officeDocument/2006/relationships/tags" Target="../tags/tag233.xml"/><Relationship Id="rId1" Type="http://schemas.openxmlformats.org/officeDocument/2006/relationships/tags" Target="../tags/tag227.xml"/></Relationships>
</file>

<file path=ppt/slides/_rels/slide8.xml.rels><?xml version="1.0" encoding="UTF-8" standalone="yes"?>
<Relationships xmlns="http://schemas.openxmlformats.org/package/2006/relationships"><Relationship Id="rId9" Type="http://schemas.openxmlformats.org/officeDocument/2006/relationships/tags" Target="../tags/tag242.xml"/><Relationship Id="rId8" Type="http://schemas.openxmlformats.org/officeDocument/2006/relationships/tags" Target="../tags/tag241.xml"/><Relationship Id="rId7" Type="http://schemas.openxmlformats.org/officeDocument/2006/relationships/tags" Target="../tags/tag240.xml"/><Relationship Id="rId6" Type="http://schemas.openxmlformats.org/officeDocument/2006/relationships/image" Target="../media/image5.png"/><Relationship Id="rId5" Type="http://schemas.openxmlformats.org/officeDocument/2006/relationships/tags" Target="../tags/tag239.xml"/><Relationship Id="rId4" Type="http://schemas.openxmlformats.org/officeDocument/2006/relationships/image" Target="../media/image4.png"/><Relationship Id="rId30" Type="http://schemas.openxmlformats.org/officeDocument/2006/relationships/slideLayout" Target="../slideLayouts/slideLayout7.xml"/><Relationship Id="rId3" Type="http://schemas.openxmlformats.org/officeDocument/2006/relationships/tags" Target="../tags/tag238.xml"/><Relationship Id="rId29" Type="http://schemas.openxmlformats.org/officeDocument/2006/relationships/tags" Target="../tags/tag262.xml"/><Relationship Id="rId28" Type="http://schemas.openxmlformats.org/officeDocument/2006/relationships/tags" Target="../tags/tag261.xml"/><Relationship Id="rId27" Type="http://schemas.openxmlformats.org/officeDocument/2006/relationships/tags" Target="../tags/tag260.xml"/><Relationship Id="rId26" Type="http://schemas.openxmlformats.org/officeDocument/2006/relationships/tags" Target="../tags/tag259.xml"/><Relationship Id="rId25" Type="http://schemas.openxmlformats.org/officeDocument/2006/relationships/tags" Target="../tags/tag258.xml"/><Relationship Id="rId24" Type="http://schemas.openxmlformats.org/officeDocument/2006/relationships/tags" Target="../tags/tag257.xml"/><Relationship Id="rId23" Type="http://schemas.openxmlformats.org/officeDocument/2006/relationships/tags" Target="../tags/tag256.xml"/><Relationship Id="rId22" Type="http://schemas.openxmlformats.org/officeDocument/2006/relationships/tags" Target="../tags/tag255.xml"/><Relationship Id="rId21" Type="http://schemas.openxmlformats.org/officeDocument/2006/relationships/tags" Target="../tags/tag254.xml"/><Relationship Id="rId20" Type="http://schemas.openxmlformats.org/officeDocument/2006/relationships/tags" Target="../tags/tag253.xml"/><Relationship Id="rId2" Type="http://schemas.openxmlformats.org/officeDocument/2006/relationships/image" Target="../media/image1.png"/><Relationship Id="rId19" Type="http://schemas.openxmlformats.org/officeDocument/2006/relationships/tags" Target="../tags/tag252.xml"/><Relationship Id="rId18" Type="http://schemas.openxmlformats.org/officeDocument/2006/relationships/tags" Target="../tags/tag251.xml"/><Relationship Id="rId17" Type="http://schemas.openxmlformats.org/officeDocument/2006/relationships/tags" Target="../tags/tag250.xml"/><Relationship Id="rId16" Type="http://schemas.openxmlformats.org/officeDocument/2006/relationships/tags" Target="../tags/tag249.xml"/><Relationship Id="rId15" Type="http://schemas.openxmlformats.org/officeDocument/2006/relationships/tags" Target="../tags/tag248.xml"/><Relationship Id="rId14" Type="http://schemas.openxmlformats.org/officeDocument/2006/relationships/tags" Target="../tags/tag247.xml"/><Relationship Id="rId13" Type="http://schemas.openxmlformats.org/officeDocument/2006/relationships/tags" Target="../tags/tag246.xml"/><Relationship Id="rId12" Type="http://schemas.openxmlformats.org/officeDocument/2006/relationships/tags" Target="../tags/tag245.xml"/><Relationship Id="rId11" Type="http://schemas.openxmlformats.org/officeDocument/2006/relationships/tags" Target="../tags/tag244.xml"/><Relationship Id="rId10" Type="http://schemas.openxmlformats.org/officeDocument/2006/relationships/tags" Target="../tags/tag243.xml"/><Relationship Id="rId1" Type="http://schemas.openxmlformats.org/officeDocument/2006/relationships/tags" Target="../tags/tag237.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264.xml"/><Relationship Id="rId1" Type="http://schemas.openxmlformats.org/officeDocument/2006/relationships/tags" Target="../tags/tag26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 name="PA_文本框 2"/>
          <p:cNvSpPr txBox="1"/>
          <p:nvPr>
            <p:custDataLst>
              <p:tags r:id="rId1"/>
            </p:custDataLst>
          </p:nvPr>
        </p:nvSpPr>
        <p:spPr>
          <a:xfrm>
            <a:off x="938530" y="1534795"/>
            <a:ext cx="7620635" cy="2251075"/>
          </a:xfrm>
          <a:prstGeom prst="rect">
            <a:avLst/>
          </a:prstGeom>
        </p:spPr>
        <p:txBody>
          <a:bodyPr wrap="square">
            <a:noAutofit/>
            <a:scene3d>
              <a:camera prst="orthographicFront"/>
              <a:lightRig rig="threePt" dir="t"/>
            </a:scene3d>
            <a:sp3d contourW="12700"/>
          </a:bodyPr>
          <a:lstStyle>
            <a:defPPr>
              <a:defRPr lang="zh-CN"/>
            </a:defPPr>
            <a:lvl1pPr marR="0" lvl="0" indent="0" fontAlgn="auto">
              <a:lnSpc>
                <a:spcPct val="120000"/>
              </a:lnSpc>
              <a:spcBef>
                <a:spcPts val="0"/>
              </a:spcBef>
              <a:spcAft>
                <a:spcPts val="0"/>
              </a:spcAft>
              <a:buClrTx/>
              <a:buSzTx/>
              <a:buFontTx/>
              <a:buNone/>
              <a:defRPr kumimoji="0" sz="5400" b="1" i="0" u="none" strike="noStrike" cap="none" spc="0" normalizeH="0" baseline="0">
                <a:ln>
                  <a:noFill/>
                </a:ln>
                <a:gradFill>
                  <a:gsLst>
                    <a:gs pos="0">
                      <a:srgbClr val="CDA23D"/>
                    </a:gs>
                    <a:gs pos="55000">
                      <a:srgbClr val="E1B64A"/>
                    </a:gs>
                    <a:gs pos="100000">
                      <a:srgbClr val="F7E880">
                        <a:lumMod val="99000"/>
                      </a:srgbClr>
                    </a:gs>
                  </a:gsLst>
                  <a:lin ang="2700000" scaled="1"/>
                </a:gradFill>
                <a:effectLst/>
                <a:uLnTx/>
                <a:uFillTx/>
                <a:latin typeface="Arial" panose="020B0604020202020204"/>
                <a:ea typeface="微软雅黑" panose="020B0503020204020204" charset="-122"/>
              </a:defRPr>
            </a:lvl1pPr>
          </a:lstStyle>
          <a:p>
            <a:pPr marL="0" marR="0" lvl="0" indent="0" algn="ctr" defTabSz="914400" rtl="0" eaLnBrk="1" fontAlgn="auto" latinLnBrk="0" hangingPunct="1">
              <a:lnSpc>
                <a:spcPct val="120000"/>
              </a:lnSpc>
              <a:spcBef>
                <a:spcPts val="0"/>
              </a:spcBef>
              <a:spcAft>
                <a:spcPts val="0"/>
              </a:spcAft>
              <a:buClrTx/>
              <a:buSzTx/>
              <a:buFontTx/>
              <a:buNone/>
              <a:defRPr/>
            </a:pPr>
            <a:r>
              <a:rPr kumimoji="0" lang="zh-CN" altLang="en-US" sz="6000" b="1" i="0" u="none" strike="noStrike" kern="1200" cap="none" spc="0" normalizeH="0" baseline="0" noProof="0" dirty="0" smtClean="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sym typeface="+mn-lt"/>
              </a:rPr>
              <a:t>米托坦片</a:t>
            </a:r>
            <a:endParaRPr kumimoji="0" lang="zh-CN" altLang="en-US" b="1" i="0" u="none" strike="noStrike" kern="1200" cap="none" spc="0" normalizeH="0" baseline="0" noProof="0" dirty="0" smtClean="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sym typeface="+mn-lt"/>
            </a:endParaRPr>
          </a:p>
          <a:p>
            <a:pPr marL="0" marR="0" lvl="0" indent="0" algn="ctr" defTabSz="914400" rtl="0" eaLnBrk="1" fontAlgn="auto" latinLnBrk="0" hangingPunct="1">
              <a:lnSpc>
                <a:spcPct val="120000"/>
              </a:lnSpc>
              <a:spcBef>
                <a:spcPts val="0"/>
              </a:spcBef>
              <a:spcAft>
                <a:spcPts val="0"/>
              </a:spcAft>
              <a:buClrTx/>
              <a:buSzTx/>
              <a:buFontTx/>
              <a:buNone/>
              <a:defRPr/>
            </a:pPr>
            <a:r>
              <a:rPr lang="en-US" altLang="zh-CN" sz="32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2026</a:t>
            </a:r>
            <a:r>
              <a:rPr sz="32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年基本医保目录申报</a:t>
            </a:r>
            <a:r>
              <a:rPr lang="zh-CN" sz="32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摘要</a:t>
            </a:r>
            <a:endParaRPr kumimoji="0" lang="zh-CN" altLang="en-US" sz="3200" b="1" i="0" u="none" strike="noStrike" kern="1200" cap="none" spc="0" normalizeH="0" baseline="0" noProof="0" dirty="0" smtClean="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sym typeface="+mn-lt"/>
            </a:endParaRPr>
          </a:p>
        </p:txBody>
      </p:sp>
      <p:sp>
        <p:nvSpPr>
          <p:cNvPr id="14" name="文本框 13"/>
          <p:cNvSpPr txBox="1"/>
          <p:nvPr>
            <p:custDataLst>
              <p:tags r:id="rId2"/>
            </p:custDataLst>
          </p:nvPr>
        </p:nvSpPr>
        <p:spPr>
          <a:xfrm>
            <a:off x="2433955" y="4464685"/>
            <a:ext cx="5250180" cy="398780"/>
          </a:xfrm>
          <a:prstGeom prst="rect">
            <a:avLst/>
          </a:prstGeom>
          <a:noFill/>
        </p:spPr>
        <p:txBody>
          <a:bodyPr wrap="square" rtlCol="0">
            <a:spAutoFit/>
          </a:bodyPr>
          <a:p>
            <a:pPr marL="0" marR="0" lvl="0" indent="0" algn="l" defTabSz="914400" rtl="0" eaLnBrk="1" fontAlgn="auto" latinLnBrk="0" hangingPunct="1">
              <a:lnSpc>
                <a:spcPct val="100000"/>
              </a:lnSpc>
              <a:spcBef>
                <a:spcPts val="0"/>
              </a:spcBef>
              <a:spcAft>
                <a:spcPts val="0"/>
              </a:spcAft>
              <a:buClrTx/>
              <a:buSzTx/>
              <a:buFontTx/>
              <a:buNone/>
              <a:defRPr/>
            </a:pPr>
            <a:r>
              <a:rPr lang="zh-CN" altLang="en-US" sz="2000" b="1">
                <a:solidFill>
                  <a:schemeClr val="tx1"/>
                </a:solidFill>
                <a:latin typeface="宋体" panose="02010600030101010101" pitchFamily="2" charset="-122"/>
                <a:ea typeface="宋体" panose="02010600030101010101" pitchFamily="2" charset="-122"/>
                <a:sym typeface="+mn-ea"/>
              </a:rPr>
              <a:t>申报企业：杰谛医药科技（上海）有限公司</a:t>
            </a:r>
            <a:endParaRPr kumimoji="0" lang="zh-CN" altLang="en-US" sz="2000" b="1" i="0" u="none" strike="noStrike" kern="1200" cap="none" spc="0" normalizeH="0" baseline="0" noProof="0" dirty="0">
              <a:ln>
                <a:noFill/>
              </a:ln>
              <a:solidFill>
                <a:schemeClr val="tx1"/>
              </a:solidFill>
              <a:effectLst/>
              <a:uLnTx/>
              <a:uFillTx/>
              <a:latin typeface="宋体" panose="02010600030101010101" pitchFamily="2" charset="-122"/>
              <a:ea typeface="宋体" panose="02010600030101010101" pitchFamily="2" charset="-122"/>
              <a:cs typeface="思源黑体 Regular" panose="020B0500000000000000" charset="-122"/>
              <a:sym typeface="+mn-ea"/>
            </a:endParaRPr>
          </a:p>
        </p:txBody>
      </p:sp>
    </p:spTree>
    <p:custDataLst>
      <p:tags r:id="rId3"/>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Text"/>
          <p:cNvSpPr txBox="1"/>
          <p:nvPr>
            <p:custDataLst>
              <p:tags r:id="rId1"/>
            </p:custDataLst>
          </p:nvPr>
        </p:nvSpPr>
        <p:spPr>
          <a:xfrm>
            <a:off x="7357110" y="1139190"/>
            <a:ext cx="1760855" cy="855980"/>
          </a:xfrm>
          <a:prstGeom prst="rect">
            <a:avLst/>
          </a:prstGeom>
          <a:noFill/>
        </p:spPr>
        <p:txBody>
          <a:bodyPr wrap="square" lIns="0" tIns="0" rIns="0" bIns="0" rtlCol="0" anchor="b">
            <a:no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defTabSz="914400" rtl="0" eaLnBrk="1" fontAlgn="auto" latinLnBrk="0" hangingPunct="1">
              <a:lnSpc>
                <a:spcPct val="100000"/>
              </a:lnSpc>
              <a:spcBef>
                <a:spcPts val="0"/>
              </a:spcBef>
              <a:spcAft>
                <a:spcPts val="0"/>
              </a:spcAft>
              <a:buClrTx/>
              <a:buSzTx/>
              <a:buFontTx/>
              <a:buNone/>
            </a:pPr>
            <a:r>
              <a:rPr kumimoji="0" lang="zh-CN" altLang="en-US" sz="4400" b="1" i="0" u="none" strike="noStrike" kern="1200" cap="none" spc="0" normalizeH="0" noProof="0" dirty="0">
                <a:ln>
                  <a:noFill/>
                </a:ln>
                <a:solidFill>
                  <a:schemeClr val="dk1"/>
                </a:solidFill>
                <a:effectLst/>
                <a:uLnTx/>
                <a:uFillTx/>
                <a:latin typeface="宋体" panose="02010600030101010101" pitchFamily="2" charset="-122"/>
                <a:ea typeface="宋体" panose="02010600030101010101" pitchFamily="2" charset="-122"/>
                <a:cs typeface="宋体" panose="02010600030101010101" pitchFamily="2" charset="-122"/>
                <a:sym typeface="+mn-lt"/>
              </a:rPr>
              <a:t>目</a:t>
            </a:r>
            <a:r>
              <a:rPr kumimoji="0" lang="en-US" altLang="zh-CN" sz="4400" b="1" i="0" u="none" strike="noStrike" kern="1200" cap="none" spc="0" normalizeH="0" noProof="0" dirty="0">
                <a:ln>
                  <a:noFill/>
                </a:ln>
                <a:solidFill>
                  <a:schemeClr val="dk1"/>
                </a:solidFill>
                <a:effectLst/>
                <a:uLnTx/>
                <a:uFillTx/>
                <a:latin typeface="宋体" panose="02010600030101010101" pitchFamily="2" charset="-122"/>
                <a:ea typeface="宋体" panose="02010600030101010101" pitchFamily="2" charset="-122"/>
                <a:cs typeface="宋体" panose="02010600030101010101" pitchFamily="2" charset="-122"/>
                <a:sym typeface="+mn-lt"/>
              </a:rPr>
              <a:t>  </a:t>
            </a:r>
            <a:r>
              <a:rPr kumimoji="0" lang="zh-CN" altLang="en-US" sz="4400" b="1" i="0" u="none" strike="noStrike" kern="1200" cap="none" spc="0" normalizeH="0" noProof="0" dirty="0">
                <a:ln>
                  <a:noFill/>
                </a:ln>
                <a:solidFill>
                  <a:schemeClr val="dk1"/>
                </a:solidFill>
                <a:effectLst/>
                <a:uLnTx/>
                <a:uFillTx/>
                <a:latin typeface="宋体" panose="02010600030101010101" pitchFamily="2" charset="-122"/>
                <a:ea typeface="宋体" panose="02010600030101010101" pitchFamily="2" charset="-122"/>
                <a:cs typeface="宋体" panose="02010600030101010101" pitchFamily="2" charset="-122"/>
                <a:sym typeface="+mn-lt"/>
              </a:rPr>
              <a:t>录</a:t>
            </a:r>
            <a:endParaRPr kumimoji="0" lang="zh-CN" altLang="en-US" sz="4400" b="1" i="0" u="none" strike="noStrike" kern="1200" cap="none" spc="0" normalizeH="0" noProof="0" dirty="0">
              <a:ln>
                <a:noFill/>
              </a:ln>
              <a:solidFill>
                <a:schemeClr val="dk1"/>
              </a:solidFill>
              <a:effectLst/>
              <a:uLnTx/>
              <a:uFillTx/>
              <a:latin typeface="宋体" panose="02010600030101010101" pitchFamily="2" charset="-122"/>
              <a:ea typeface="宋体" panose="02010600030101010101" pitchFamily="2" charset="-122"/>
              <a:cs typeface="宋体" panose="02010600030101010101" pitchFamily="2" charset="-122"/>
              <a:sym typeface="+mn-lt"/>
            </a:endParaRPr>
          </a:p>
        </p:txBody>
      </p:sp>
      <p:sp>
        <p:nvSpPr>
          <p:cNvPr id="4" name="菱形 3"/>
          <p:cNvSpPr/>
          <p:nvPr>
            <p:custDataLst>
              <p:tags r:id="rId2"/>
            </p:custDataLst>
          </p:nvPr>
        </p:nvSpPr>
        <p:spPr>
          <a:xfrm>
            <a:off x="6486751" y="2454033"/>
            <a:ext cx="442307" cy="442307"/>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0" bIns="45720" rtlCol="0" anchor="ctr">
            <a:normAutofit fontScale="40000"/>
          </a:bodyP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2000" dirty="0">
              <a:solidFill>
                <a:schemeClr val="lt1"/>
              </a:solidFill>
              <a:latin typeface="宋体" panose="02010600030101010101" pitchFamily="2" charset="-122"/>
              <a:ea typeface="宋体" panose="02010600030101010101" pitchFamily="2" charset="-122"/>
              <a:cs typeface="+mn-ea"/>
              <a:sym typeface="+mn-lt"/>
            </a:endParaRPr>
          </a:p>
        </p:txBody>
      </p:sp>
      <p:sp>
        <p:nvSpPr>
          <p:cNvPr id="15" name="文本框 17"/>
          <p:cNvSpPr txBox="1"/>
          <p:nvPr>
            <p:custDataLst>
              <p:tags r:id="rId3"/>
            </p:custDataLst>
          </p:nvPr>
        </p:nvSpPr>
        <p:spPr>
          <a:xfrm>
            <a:off x="8160459" y="2473414"/>
            <a:ext cx="2023262" cy="402853"/>
          </a:xfrm>
          <a:prstGeom prst="rect">
            <a:avLst/>
          </a:prstGeom>
          <a:noFill/>
        </p:spPr>
        <p:txBody>
          <a:bodyPr wrap="square" lIns="91440" tIns="45720" rIns="0" bIns="45720" rtlCol="0" anchor="ctr">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zh-CN" altLang="en-US" b="1" noProof="0" dirty="0">
                <a:ln>
                  <a:noFill/>
                </a:ln>
                <a:solidFill>
                  <a:schemeClr val="tx1"/>
                </a:solidFill>
                <a:effectLst/>
                <a:uLnTx/>
                <a:uFillTx/>
                <a:latin typeface="宋体" panose="02010600030101010101" pitchFamily="2" charset="-122"/>
                <a:ea typeface="宋体" panose="02010600030101010101" pitchFamily="2" charset="-122"/>
                <a:cs typeface="思源黑体 Regular" panose="020B0500000000000000" charset="-122"/>
                <a:sym typeface="+mn-lt"/>
              </a:rPr>
              <a:t>药品基本信息</a:t>
            </a:r>
            <a:endParaRPr lang="zh-CN" altLang="en-US" b="1" spc="200" noProof="0" dirty="0">
              <a:ln>
                <a:noFill/>
              </a:ln>
              <a:solidFill>
                <a:schemeClr val="tx1"/>
              </a:solidFill>
              <a:effectLst/>
              <a:uLnTx/>
              <a:uFillTx/>
              <a:latin typeface="宋体" panose="02010600030101010101" pitchFamily="2" charset="-122"/>
              <a:ea typeface="宋体" panose="02010600030101010101" pitchFamily="2" charset="-122"/>
              <a:cs typeface="思源黑体 Regular" panose="020B0500000000000000" charset="-122"/>
              <a:sym typeface="+mn-lt"/>
            </a:endParaRPr>
          </a:p>
        </p:txBody>
      </p:sp>
      <p:sp>
        <p:nvSpPr>
          <p:cNvPr id="9" name="矩形 8"/>
          <p:cNvSpPr/>
          <p:nvPr>
            <p:custDataLst>
              <p:tags r:id="rId4"/>
            </p:custDataLst>
          </p:nvPr>
        </p:nvSpPr>
        <p:spPr>
          <a:xfrm>
            <a:off x="7100721" y="2658920"/>
            <a:ext cx="924069" cy="311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0" bIns="45720" rtlCol="0" anchor="ctr">
            <a:normAutofit/>
          </a:bodyPr>
          <a:lstStyle/>
          <a:p>
            <a:pPr algn="ctr"/>
            <a:endParaRPr lang="zh-CN" altLang="en-US">
              <a:solidFill>
                <a:schemeClr val="lt1"/>
              </a:solidFill>
              <a:latin typeface="宋体" panose="02010600030101010101" pitchFamily="2" charset="-122"/>
              <a:ea typeface="宋体" panose="02010600030101010101" pitchFamily="2" charset="-122"/>
            </a:endParaRPr>
          </a:p>
        </p:txBody>
      </p:sp>
      <p:sp>
        <p:nvSpPr>
          <p:cNvPr id="11" name="文本框 10"/>
          <p:cNvSpPr txBox="1"/>
          <p:nvPr>
            <p:custDataLst>
              <p:tags r:id="rId5"/>
            </p:custDataLst>
          </p:nvPr>
        </p:nvSpPr>
        <p:spPr>
          <a:xfrm>
            <a:off x="6541135" y="2513965"/>
            <a:ext cx="334010" cy="351790"/>
          </a:xfrm>
          <a:prstGeom prst="rect">
            <a:avLst/>
          </a:prstGeom>
          <a:noFill/>
        </p:spPr>
        <p:txBody>
          <a:bodyPr wrap="square" rtlCol="0">
            <a:normAutofit fontScale="80000"/>
          </a:bodyPr>
          <a:lstStyle/>
          <a:p>
            <a:r>
              <a:rPr lang="zh-CN" altLang="en-US" dirty="0">
                <a:solidFill>
                  <a:schemeClr val="lt1"/>
                </a:solidFill>
                <a:latin typeface="宋体" panose="02010600030101010101" pitchFamily="2" charset="-122"/>
                <a:ea typeface="宋体" panose="02010600030101010101" pitchFamily="2" charset="-122"/>
              </a:rPr>
              <a:t>１</a:t>
            </a:r>
            <a:endParaRPr lang="zh-CN" altLang="en-US" dirty="0">
              <a:solidFill>
                <a:schemeClr val="lt1"/>
              </a:solidFill>
              <a:latin typeface="宋体" panose="02010600030101010101" pitchFamily="2" charset="-122"/>
              <a:ea typeface="宋体" panose="02010600030101010101" pitchFamily="2" charset="-122"/>
            </a:endParaRPr>
          </a:p>
        </p:txBody>
      </p:sp>
      <p:sp>
        <p:nvSpPr>
          <p:cNvPr id="58" name="菱形 57"/>
          <p:cNvSpPr/>
          <p:nvPr>
            <p:custDataLst>
              <p:tags r:id="rId6"/>
            </p:custDataLst>
          </p:nvPr>
        </p:nvSpPr>
        <p:spPr>
          <a:xfrm>
            <a:off x="6486751" y="3147604"/>
            <a:ext cx="442307" cy="442307"/>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0" bIns="45720" rtlCol="0" anchor="ctr">
            <a:normAutofit fontScale="40000"/>
          </a:bodyP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2000" dirty="0">
              <a:solidFill>
                <a:schemeClr val="lt1"/>
              </a:solidFill>
              <a:latin typeface="宋体" panose="02010600030101010101" pitchFamily="2" charset="-122"/>
              <a:ea typeface="宋体" panose="02010600030101010101" pitchFamily="2" charset="-122"/>
              <a:cs typeface="+mn-ea"/>
              <a:sym typeface="+mn-lt"/>
            </a:endParaRPr>
          </a:p>
        </p:txBody>
      </p:sp>
      <p:sp>
        <p:nvSpPr>
          <p:cNvPr id="59" name="文本框 17"/>
          <p:cNvSpPr txBox="1"/>
          <p:nvPr>
            <p:custDataLst>
              <p:tags r:id="rId7"/>
            </p:custDataLst>
          </p:nvPr>
        </p:nvSpPr>
        <p:spPr>
          <a:xfrm>
            <a:off x="8160459" y="3166985"/>
            <a:ext cx="2023262" cy="402853"/>
          </a:xfrm>
          <a:prstGeom prst="rect">
            <a:avLst/>
          </a:prstGeom>
          <a:noFill/>
        </p:spPr>
        <p:txBody>
          <a:bodyPr wrap="square" lIns="91440" tIns="45720" rIns="0" bIns="45720" rtlCol="0" anchor="ctr">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zh-CN" altLang="en-US" b="1" spc="200" dirty="0">
                <a:solidFill>
                  <a:schemeClr val="dk1">
                    <a:lumMod val="85000"/>
                    <a:lumOff val="15000"/>
                  </a:schemeClr>
                </a:solidFill>
                <a:latin typeface="宋体" panose="02010600030101010101" pitchFamily="2" charset="-122"/>
                <a:ea typeface="宋体" panose="02010600030101010101" pitchFamily="2" charset="-122"/>
              </a:rPr>
              <a:t>安全性</a:t>
            </a:r>
            <a:endParaRPr lang="zh-CN" altLang="en-US" b="1" spc="200" dirty="0">
              <a:solidFill>
                <a:schemeClr val="dk1">
                  <a:lumMod val="85000"/>
                  <a:lumOff val="15000"/>
                </a:schemeClr>
              </a:solidFill>
              <a:latin typeface="宋体" panose="02010600030101010101" pitchFamily="2" charset="-122"/>
              <a:ea typeface="宋体" panose="02010600030101010101" pitchFamily="2" charset="-122"/>
            </a:endParaRPr>
          </a:p>
        </p:txBody>
      </p:sp>
      <p:sp>
        <p:nvSpPr>
          <p:cNvPr id="60" name="矩形 59"/>
          <p:cNvSpPr/>
          <p:nvPr>
            <p:custDataLst>
              <p:tags r:id="rId8"/>
            </p:custDataLst>
          </p:nvPr>
        </p:nvSpPr>
        <p:spPr>
          <a:xfrm>
            <a:off x="7100721" y="3353183"/>
            <a:ext cx="924069" cy="311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0" bIns="45720" rtlCol="0" anchor="ctr">
            <a:normAutofit/>
          </a:bodyPr>
          <a:lstStyle/>
          <a:p>
            <a:pPr algn="ctr"/>
            <a:endParaRPr lang="zh-CN" altLang="en-US">
              <a:solidFill>
                <a:schemeClr val="lt1"/>
              </a:solidFill>
              <a:latin typeface="宋体" panose="02010600030101010101" pitchFamily="2" charset="-122"/>
              <a:ea typeface="宋体" panose="02010600030101010101" pitchFamily="2" charset="-122"/>
            </a:endParaRPr>
          </a:p>
        </p:txBody>
      </p:sp>
      <p:sp>
        <p:nvSpPr>
          <p:cNvPr id="61" name="文本框 60"/>
          <p:cNvSpPr txBox="1"/>
          <p:nvPr>
            <p:custDataLst>
              <p:tags r:id="rId9"/>
            </p:custDataLst>
          </p:nvPr>
        </p:nvSpPr>
        <p:spPr>
          <a:xfrm>
            <a:off x="6541434" y="3177368"/>
            <a:ext cx="334326" cy="382087"/>
          </a:xfrm>
          <a:prstGeom prst="rect">
            <a:avLst/>
          </a:prstGeom>
          <a:noFill/>
        </p:spPr>
        <p:txBody>
          <a:bodyPr wrap="square" rtlCol="0">
            <a:normAutofit/>
          </a:bodyPr>
          <a:lstStyle/>
          <a:p>
            <a:r>
              <a:rPr lang="en-US" altLang="zh-CN" dirty="0">
                <a:solidFill>
                  <a:schemeClr val="lt1"/>
                </a:solidFill>
                <a:latin typeface="宋体" panose="02010600030101010101" pitchFamily="2" charset="-122"/>
                <a:ea typeface="宋体" panose="02010600030101010101" pitchFamily="2" charset="-122"/>
              </a:rPr>
              <a:t>2</a:t>
            </a:r>
            <a:endParaRPr lang="en-US" altLang="zh-CN" dirty="0">
              <a:solidFill>
                <a:schemeClr val="lt1"/>
              </a:solidFill>
              <a:latin typeface="宋体" panose="02010600030101010101" pitchFamily="2" charset="-122"/>
              <a:ea typeface="宋体" panose="02010600030101010101" pitchFamily="2" charset="-122"/>
            </a:endParaRPr>
          </a:p>
        </p:txBody>
      </p:sp>
      <p:sp>
        <p:nvSpPr>
          <p:cNvPr id="63" name="菱形 62"/>
          <p:cNvSpPr/>
          <p:nvPr>
            <p:custDataLst>
              <p:tags r:id="rId10"/>
            </p:custDataLst>
          </p:nvPr>
        </p:nvSpPr>
        <p:spPr>
          <a:xfrm>
            <a:off x="6486751" y="3841175"/>
            <a:ext cx="442307" cy="442307"/>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0" bIns="45720" rtlCol="0" anchor="ctr">
            <a:normAutofit fontScale="40000"/>
          </a:bodyP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2000" dirty="0">
              <a:solidFill>
                <a:schemeClr val="lt1"/>
              </a:solidFill>
              <a:latin typeface="宋体" panose="02010600030101010101" pitchFamily="2" charset="-122"/>
              <a:ea typeface="宋体" panose="02010600030101010101" pitchFamily="2" charset="-122"/>
              <a:cs typeface="+mn-ea"/>
              <a:sym typeface="+mn-lt"/>
            </a:endParaRPr>
          </a:p>
        </p:txBody>
      </p:sp>
      <p:sp>
        <p:nvSpPr>
          <p:cNvPr id="64" name="文本框 17"/>
          <p:cNvSpPr txBox="1"/>
          <p:nvPr>
            <p:custDataLst>
              <p:tags r:id="rId11"/>
            </p:custDataLst>
          </p:nvPr>
        </p:nvSpPr>
        <p:spPr>
          <a:xfrm>
            <a:off x="8160459" y="3861249"/>
            <a:ext cx="2023262" cy="402853"/>
          </a:xfrm>
          <a:prstGeom prst="rect">
            <a:avLst/>
          </a:prstGeom>
          <a:noFill/>
        </p:spPr>
        <p:txBody>
          <a:bodyPr wrap="square" lIns="91440" tIns="45720" rIns="0" bIns="45720" rtlCol="0" anchor="ctr">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zh-CN" altLang="en-US" b="1" spc="200" dirty="0">
                <a:solidFill>
                  <a:schemeClr val="dk1">
                    <a:lumMod val="85000"/>
                    <a:lumOff val="15000"/>
                  </a:schemeClr>
                </a:solidFill>
                <a:latin typeface="宋体" panose="02010600030101010101" pitchFamily="2" charset="-122"/>
                <a:ea typeface="宋体" panose="02010600030101010101" pitchFamily="2" charset="-122"/>
              </a:rPr>
              <a:t>有效性</a:t>
            </a:r>
            <a:endParaRPr lang="zh-CN" altLang="en-US" b="1" spc="200" dirty="0">
              <a:solidFill>
                <a:schemeClr val="dk1">
                  <a:lumMod val="85000"/>
                  <a:lumOff val="15000"/>
                </a:schemeClr>
              </a:solidFill>
              <a:latin typeface="宋体" panose="02010600030101010101" pitchFamily="2" charset="-122"/>
              <a:ea typeface="宋体" panose="02010600030101010101" pitchFamily="2" charset="-122"/>
            </a:endParaRPr>
          </a:p>
        </p:txBody>
      </p:sp>
      <p:sp>
        <p:nvSpPr>
          <p:cNvPr id="65" name="矩形 64"/>
          <p:cNvSpPr/>
          <p:nvPr>
            <p:custDataLst>
              <p:tags r:id="rId12"/>
            </p:custDataLst>
          </p:nvPr>
        </p:nvSpPr>
        <p:spPr>
          <a:xfrm>
            <a:off x="7100721" y="4046755"/>
            <a:ext cx="924069" cy="311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0" bIns="45720" rtlCol="0" anchor="ctr">
            <a:normAutofit/>
          </a:bodyPr>
          <a:lstStyle/>
          <a:p>
            <a:pPr algn="ctr"/>
            <a:endParaRPr lang="zh-CN" altLang="en-US">
              <a:solidFill>
                <a:schemeClr val="lt1"/>
              </a:solidFill>
              <a:latin typeface="宋体" panose="02010600030101010101" pitchFamily="2" charset="-122"/>
              <a:ea typeface="宋体" panose="02010600030101010101" pitchFamily="2" charset="-122"/>
            </a:endParaRPr>
          </a:p>
        </p:txBody>
      </p:sp>
      <p:sp>
        <p:nvSpPr>
          <p:cNvPr id="66" name="文本框 65"/>
          <p:cNvSpPr txBox="1"/>
          <p:nvPr>
            <p:custDataLst>
              <p:tags r:id="rId13"/>
            </p:custDataLst>
          </p:nvPr>
        </p:nvSpPr>
        <p:spPr>
          <a:xfrm>
            <a:off x="6541434" y="3871631"/>
            <a:ext cx="334326" cy="382087"/>
          </a:xfrm>
          <a:prstGeom prst="rect">
            <a:avLst/>
          </a:prstGeom>
          <a:noFill/>
        </p:spPr>
        <p:txBody>
          <a:bodyPr wrap="square" rtlCol="0">
            <a:normAutofit/>
          </a:bodyPr>
          <a:lstStyle/>
          <a:p>
            <a:r>
              <a:rPr lang="en-US" altLang="zh-CN" dirty="0">
                <a:solidFill>
                  <a:schemeClr val="lt1"/>
                </a:solidFill>
                <a:latin typeface="宋体" panose="02010600030101010101" pitchFamily="2" charset="-122"/>
                <a:ea typeface="宋体" panose="02010600030101010101" pitchFamily="2" charset="-122"/>
              </a:rPr>
              <a:t>3</a:t>
            </a:r>
            <a:endParaRPr lang="en-US" altLang="zh-CN" dirty="0">
              <a:solidFill>
                <a:schemeClr val="lt1"/>
              </a:solidFill>
              <a:latin typeface="宋体" panose="02010600030101010101" pitchFamily="2" charset="-122"/>
              <a:ea typeface="宋体" panose="02010600030101010101" pitchFamily="2" charset="-122"/>
            </a:endParaRPr>
          </a:p>
        </p:txBody>
      </p:sp>
      <p:sp>
        <p:nvSpPr>
          <p:cNvPr id="68" name="菱形 67"/>
          <p:cNvSpPr/>
          <p:nvPr>
            <p:custDataLst>
              <p:tags r:id="rId14"/>
            </p:custDataLst>
          </p:nvPr>
        </p:nvSpPr>
        <p:spPr>
          <a:xfrm>
            <a:off x="6486751" y="4534746"/>
            <a:ext cx="442307" cy="442307"/>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0" bIns="45720" rtlCol="0" anchor="ctr">
            <a:normAutofit fontScale="40000"/>
          </a:bodyP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2000" dirty="0">
              <a:solidFill>
                <a:schemeClr val="lt1"/>
              </a:solidFill>
              <a:latin typeface="宋体" panose="02010600030101010101" pitchFamily="2" charset="-122"/>
              <a:ea typeface="宋体" panose="02010600030101010101" pitchFamily="2" charset="-122"/>
              <a:cs typeface="+mn-ea"/>
              <a:sym typeface="+mn-lt"/>
            </a:endParaRPr>
          </a:p>
        </p:txBody>
      </p:sp>
      <p:sp>
        <p:nvSpPr>
          <p:cNvPr id="69" name="文本框 17"/>
          <p:cNvSpPr txBox="1"/>
          <p:nvPr>
            <p:custDataLst>
              <p:tags r:id="rId15"/>
            </p:custDataLst>
          </p:nvPr>
        </p:nvSpPr>
        <p:spPr>
          <a:xfrm>
            <a:off x="8160459" y="4554820"/>
            <a:ext cx="2023262" cy="402853"/>
          </a:xfrm>
          <a:prstGeom prst="rect">
            <a:avLst/>
          </a:prstGeom>
          <a:noFill/>
        </p:spPr>
        <p:txBody>
          <a:bodyPr wrap="square" lIns="91440" tIns="45720" rIns="0" bIns="45720" rtlCol="0" anchor="ctr">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zh-CN" altLang="en-US" b="1" spc="200" dirty="0">
                <a:solidFill>
                  <a:schemeClr val="dk1">
                    <a:lumMod val="85000"/>
                    <a:lumOff val="15000"/>
                  </a:schemeClr>
                </a:solidFill>
                <a:latin typeface="宋体" panose="02010600030101010101" pitchFamily="2" charset="-122"/>
                <a:ea typeface="宋体" panose="02010600030101010101" pitchFamily="2" charset="-122"/>
              </a:rPr>
              <a:t>创新性</a:t>
            </a:r>
            <a:endParaRPr lang="zh-CN" altLang="en-US" b="1" spc="200" dirty="0">
              <a:solidFill>
                <a:schemeClr val="dk1">
                  <a:lumMod val="85000"/>
                  <a:lumOff val="15000"/>
                </a:schemeClr>
              </a:solidFill>
              <a:latin typeface="宋体" panose="02010600030101010101" pitchFamily="2" charset="-122"/>
              <a:ea typeface="宋体" panose="02010600030101010101" pitchFamily="2" charset="-122"/>
            </a:endParaRPr>
          </a:p>
        </p:txBody>
      </p:sp>
      <p:sp>
        <p:nvSpPr>
          <p:cNvPr id="70" name="矩形 69"/>
          <p:cNvSpPr/>
          <p:nvPr>
            <p:custDataLst>
              <p:tags r:id="rId16"/>
            </p:custDataLst>
          </p:nvPr>
        </p:nvSpPr>
        <p:spPr>
          <a:xfrm>
            <a:off x="7100721" y="4740326"/>
            <a:ext cx="924069" cy="311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0" bIns="45720" rtlCol="0" anchor="ctr">
            <a:normAutofit/>
          </a:bodyPr>
          <a:lstStyle/>
          <a:p>
            <a:pPr algn="ctr"/>
            <a:endParaRPr lang="zh-CN" altLang="en-US">
              <a:solidFill>
                <a:schemeClr val="lt1"/>
              </a:solidFill>
              <a:latin typeface="宋体" panose="02010600030101010101" pitchFamily="2" charset="-122"/>
              <a:ea typeface="宋体" panose="02010600030101010101" pitchFamily="2" charset="-122"/>
            </a:endParaRPr>
          </a:p>
        </p:txBody>
      </p:sp>
      <p:sp>
        <p:nvSpPr>
          <p:cNvPr id="71" name="文本框 70"/>
          <p:cNvSpPr txBox="1"/>
          <p:nvPr>
            <p:custDataLst>
              <p:tags r:id="rId17"/>
            </p:custDataLst>
          </p:nvPr>
        </p:nvSpPr>
        <p:spPr>
          <a:xfrm>
            <a:off x="6541434" y="4565203"/>
            <a:ext cx="334326" cy="382087"/>
          </a:xfrm>
          <a:prstGeom prst="rect">
            <a:avLst/>
          </a:prstGeom>
          <a:noFill/>
        </p:spPr>
        <p:txBody>
          <a:bodyPr wrap="square" rtlCol="0">
            <a:normAutofit/>
          </a:bodyPr>
          <a:lstStyle/>
          <a:p>
            <a:r>
              <a:rPr lang="en-US" altLang="zh-CN" dirty="0">
                <a:solidFill>
                  <a:schemeClr val="lt1"/>
                </a:solidFill>
                <a:latin typeface="宋体" panose="02010600030101010101" pitchFamily="2" charset="-122"/>
                <a:ea typeface="宋体" panose="02010600030101010101" pitchFamily="2" charset="-122"/>
              </a:rPr>
              <a:t>4</a:t>
            </a:r>
            <a:endParaRPr lang="en-US" altLang="zh-CN" dirty="0">
              <a:solidFill>
                <a:schemeClr val="lt1"/>
              </a:solidFill>
              <a:latin typeface="宋体" panose="02010600030101010101" pitchFamily="2" charset="-122"/>
              <a:ea typeface="宋体" panose="02010600030101010101" pitchFamily="2" charset="-122"/>
            </a:endParaRPr>
          </a:p>
        </p:txBody>
      </p:sp>
      <p:sp>
        <p:nvSpPr>
          <p:cNvPr id="73" name="菱形 72"/>
          <p:cNvSpPr/>
          <p:nvPr>
            <p:custDataLst>
              <p:tags r:id="rId18"/>
            </p:custDataLst>
          </p:nvPr>
        </p:nvSpPr>
        <p:spPr>
          <a:xfrm>
            <a:off x="6486751" y="5228318"/>
            <a:ext cx="442307" cy="442307"/>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0" bIns="45720" rtlCol="0" anchor="ctr">
            <a:normAutofit fontScale="40000"/>
          </a:bodyP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2000" dirty="0">
              <a:solidFill>
                <a:schemeClr val="lt1"/>
              </a:solidFill>
              <a:latin typeface="宋体" panose="02010600030101010101" pitchFamily="2" charset="-122"/>
              <a:ea typeface="宋体" panose="02010600030101010101" pitchFamily="2" charset="-122"/>
              <a:cs typeface="+mn-ea"/>
              <a:sym typeface="+mn-lt"/>
            </a:endParaRPr>
          </a:p>
        </p:txBody>
      </p:sp>
      <p:sp>
        <p:nvSpPr>
          <p:cNvPr id="74" name="文本框 17"/>
          <p:cNvSpPr txBox="1"/>
          <p:nvPr>
            <p:custDataLst>
              <p:tags r:id="rId19"/>
            </p:custDataLst>
          </p:nvPr>
        </p:nvSpPr>
        <p:spPr>
          <a:xfrm>
            <a:off x="8160459" y="5248391"/>
            <a:ext cx="2023262" cy="402853"/>
          </a:xfrm>
          <a:prstGeom prst="rect">
            <a:avLst/>
          </a:prstGeom>
          <a:noFill/>
        </p:spPr>
        <p:txBody>
          <a:bodyPr wrap="square" lIns="91440" tIns="45720" rIns="0" bIns="45720" rtlCol="0" anchor="ctr">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zh-CN" altLang="en-US" b="1" spc="200" dirty="0">
                <a:solidFill>
                  <a:schemeClr val="dk1">
                    <a:lumMod val="85000"/>
                    <a:lumOff val="15000"/>
                  </a:schemeClr>
                </a:solidFill>
                <a:latin typeface="宋体" panose="02010600030101010101" pitchFamily="2" charset="-122"/>
                <a:ea typeface="宋体" panose="02010600030101010101" pitchFamily="2" charset="-122"/>
              </a:rPr>
              <a:t>公平性</a:t>
            </a:r>
            <a:endParaRPr lang="zh-CN" altLang="en-US" b="1" spc="200" dirty="0">
              <a:solidFill>
                <a:schemeClr val="dk1">
                  <a:lumMod val="85000"/>
                  <a:lumOff val="15000"/>
                </a:schemeClr>
              </a:solidFill>
              <a:latin typeface="宋体" panose="02010600030101010101" pitchFamily="2" charset="-122"/>
              <a:ea typeface="宋体" panose="02010600030101010101" pitchFamily="2" charset="-122"/>
            </a:endParaRPr>
          </a:p>
        </p:txBody>
      </p:sp>
      <p:sp>
        <p:nvSpPr>
          <p:cNvPr id="75" name="矩形 74"/>
          <p:cNvSpPr/>
          <p:nvPr>
            <p:custDataLst>
              <p:tags r:id="rId20"/>
            </p:custDataLst>
          </p:nvPr>
        </p:nvSpPr>
        <p:spPr>
          <a:xfrm>
            <a:off x="7100721" y="5433897"/>
            <a:ext cx="924069" cy="311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0" bIns="45720" rtlCol="0" anchor="ctr">
            <a:normAutofit/>
          </a:bodyPr>
          <a:lstStyle/>
          <a:p>
            <a:pPr algn="ctr"/>
            <a:endParaRPr lang="zh-CN" altLang="en-US">
              <a:solidFill>
                <a:schemeClr val="lt1"/>
              </a:solidFill>
              <a:latin typeface="宋体" panose="02010600030101010101" pitchFamily="2" charset="-122"/>
              <a:ea typeface="宋体" panose="02010600030101010101" pitchFamily="2" charset="-122"/>
            </a:endParaRPr>
          </a:p>
        </p:txBody>
      </p:sp>
      <p:sp>
        <p:nvSpPr>
          <p:cNvPr id="76" name="文本框 75"/>
          <p:cNvSpPr txBox="1"/>
          <p:nvPr>
            <p:custDataLst>
              <p:tags r:id="rId21"/>
            </p:custDataLst>
          </p:nvPr>
        </p:nvSpPr>
        <p:spPr>
          <a:xfrm>
            <a:off x="6541434" y="5258774"/>
            <a:ext cx="334326" cy="382087"/>
          </a:xfrm>
          <a:prstGeom prst="rect">
            <a:avLst/>
          </a:prstGeom>
          <a:noFill/>
        </p:spPr>
        <p:txBody>
          <a:bodyPr wrap="square" rtlCol="0">
            <a:normAutofit/>
          </a:bodyPr>
          <a:lstStyle/>
          <a:p>
            <a:r>
              <a:rPr lang="en-US" altLang="zh-CN" dirty="0">
                <a:solidFill>
                  <a:schemeClr val="lt1"/>
                </a:solidFill>
                <a:latin typeface="宋体" panose="02010600030101010101" pitchFamily="2" charset="-122"/>
                <a:ea typeface="宋体" panose="02010600030101010101" pitchFamily="2" charset="-122"/>
              </a:rPr>
              <a:t>5</a:t>
            </a:r>
            <a:endParaRPr lang="en-US" altLang="zh-CN" dirty="0">
              <a:solidFill>
                <a:schemeClr val="lt1"/>
              </a:solidFill>
              <a:latin typeface="宋体" panose="02010600030101010101" pitchFamily="2" charset="-122"/>
              <a:ea typeface="宋体" panose="02010600030101010101" pitchFamily="2" charset="-122"/>
            </a:endParaRPr>
          </a:p>
        </p:txBody>
      </p:sp>
    </p:spTree>
    <p:custDataLst>
      <p:tags r:id="rId22"/>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图片 7" descr="NO.19-4_背景"/>
          <p:cNvPicPr>
            <a:picLocks noChangeAspect="1"/>
          </p:cNvPicPr>
          <p:nvPr>
            <p:custDataLst>
              <p:tags r:id="rId1"/>
            </p:custDataLst>
          </p:nvPr>
        </p:nvPicPr>
        <p:blipFill>
          <a:blip r:embed="rId2"/>
          <a:stretch>
            <a:fillRect/>
          </a:stretch>
        </p:blipFill>
        <p:spPr>
          <a:xfrm>
            <a:off x="0" y="0"/>
            <a:ext cx="12192000" cy="6858000"/>
          </a:xfrm>
          <a:prstGeom prst="rect">
            <a:avLst/>
          </a:prstGeom>
        </p:spPr>
      </p:pic>
      <p:pic>
        <p:nvPicPr>
          <p:cNvPr id="7" name="图片 6" descr="NO.19-4_正文页装饰1"/>
          <p:cNvPicPr>
            <a:picLocks noChangeAspect="1"/>
          </p:cNvPicPr>
          <p:nvPr>
            <p:custDataLst>
              <p:tags r:id="rId3"/>
            </p:custDataLst>
          </p:nvPr>
        </p:nvPicPr>
        <p:blipFill>
          <a:blip r:embed="rId4"/>
          <a:stretch>
            <a:fillRect/>
          </a:stretch>
        </p:blipFill>
        <p:spPr>
          <a:xfrm>
            <a:off x="0" y="-5080"/>
            <a:ext cx="511768" cy="6874497"/>
          </a:xfrm>
          <a:prstGeom prst="rect">
            <a:avLst/>
          </a:prstGeom>
        </p:spPr>
      </p:pic>
      <p:pic>
        <p:nvPicPr>
          <p:cNvPr id="6" name="图片 5" descr="NO.19-4_正文页装饰2"/>
          <p:cNvPicPr>
            <a:picLocks noChangeAspect="1"/>
          </p:cNvPicPr>
          <p:nvPr>
            <p:custDataLst>
              <p:tags r:id="rId5"/>
            </p:custDataLst>
          </p:nvPr>
        </p:nvPicPr>
        <p:blipFill>
          <a:blip r:embed="rId6"/>
          <a:stretch>
            <a:fillRect/>
          </a:stretch>
        </p:blipFill>
        <p:spPr>
          <a:xfrm>
            <a:off x="11103337" y="-5080"/>
            <a:ext cx="1088650" cy="1210932"/>
          </a:xfrm>
          <a:prstGeom prst="rect">
            <a:avLst/>
          </a:prstGeom>
        </p:spPr>
      </p:pic>
      <p:sp>
        <p:nvSpPr>
          <p:cNvPr id="2" name="文本框 1"/>
          <p:cNvSpPr txBox="1"/>
          <p:nvPr>
            <p:custDataLst>
              <p:tags r:id="rId7"/>
            </p:custDataLst>
          </p:nvPr>
        </p:nvSpPr>
        <p:spPr>
          <a:xfrm>
            <a:off x="861695" y="708025"/>
            <a:ext cx="3500755" cy="645160"/>
          </a:xfrm>
          <a:prstGeom prst="rect">
            <a:avLst/>
          </a:prstGeom>
          <a:noFill/>
        </p:spPr>
        <p:txBody>
          <a:bodyPr wrap="square" rtlCol="0">
            <a:spAutoFit/>
          </a:bodyPr>
          <a:lstStyle/>
          <a:p>
            <a:r>
              <a:rPr lang="zh-CN" altLang="en-US" sz="3600" b="1" noProof="0" dirty="0">
                <a:ln>
                  <a:noFill/>
                </a:ln>
                <a:effectLst/>
                <a:uLnTx/>
                <a:uFillTx/>
                <a:latin typeface="宋体" panose="02010600030101010101" pitchFamily="2" charset="-122"/>
                <a:ea typeface="宋体" panose="02010600030101010101" pitchFamily="2" charset="-122"/>
                <a:cs typeface="思源黑体 Regular" panose="020B0500000000000000" charset="-122"/>
                <a:sym typeface="+mn-lt"/>
              </a:rPr>
              <a:t>药品基本信息</a:t>
            </a:r>
            <a:endParaRPr lang="zh-CN" altLang="en-US" sz="3600" b="1" noProof="0" dirty="0">
              <a:ln>
                <a:noFill/>
              </a:ln>
              <a:solidFill>
                <a:schemeClr val="dk1">
                  <a:lumMod val="75000"/>
                  <a:lumOff val="25000"/>
                </a:schemeClr>
              </a:solidFill>
              <a:effectLst/>
              <a:uLnTx/>
              <a:uFillTx/>
              <a:latin typeface="宋体" panose="02010600030101010101" pitchFamily="2" charset="-122"/>
              <a:ea typeface="宋体" panose="02010600030101010101" pitchFamily="2" charset="-122"/>
              <a:cs typeface="思源黑体 Regular" panose="020B0500000000000000" charset="-122"/>
              <a:sym typeface="+mn-lt"/>
            </a:endParaRPr>
          </a:p>
        </p:txBody>
      </p:sp>
      <p:sp>
        <p:nvSpPr>
          <p:cNvPr id="3" name="矩形 2"/>
          <p:cNvSpPr/>
          <p:nvPr>
            <p:custDataLst>
              <p:tags r:id="rId8"/>
            </p:custDataLst>
          </p:nvPr>
        </p:nvSpPr>
        <p:spPr>
          <a:xfrm>
            <a:off x="658305" y="789622"/>
            <a:ext cx="110433" cy="456796"/>
          </a:xfrm>
          <a:prstGeom prst="rect">
            <a:avLst/>
          </a:prstGeom>
          <a:solidFill>
            <a:srgbClr val="00A6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宋体" panose="02010600030101010101" pitchFamily="2" charset="-122"/>
              <a:ea typeface="宋体" panose="02010600030101010101" pitchFamily="2" charset="-122"/>
            </a:endParaRPr>
          </a:p>
        </p:txBody>
      </p:sp>
      <p:sp>
        <p:nvSpPr>
          <p:cNvPr id="4" name="object 4"/>
          <p:cNvSpPr/>
          <p:nvPr/>
        </p:nvSpPr>
        <p:spPr>
          <a:xfrm>
            <a:off x="768350" y="1536065"/>
            <a:ext cx="11035665" cy="4104640"/>
          </a:xfrm>
          <a:custGeom>
            <a:avLst/>
            <a:gdLst/>
            <a:ahLst/>
            <a:cxnLst/>
            <a:rect l="l" t="t" r="r" b="b"/>
            <a:pathLst>
              <a:path w="11372215" h="2428240">
                <a:moveTo>
                  <a:pt x="0" y="100075"/>
                </a:moveTo>
                <a:lnTo>
                  <a:pt x="7860" y="61132"/>
                </a:lnTo>
                <a:lnTo>
                  <a:pt x="29295" y="29321"/>
                </a:lnTo>
                <a:lnTo>
                  <a:pt x="61089" y="7868"/>
                </a:lnTo>
                <a:lnTo>
                  <a:pt x="100025" y="0"/>
                </a:lnTo>
                <a:lnTo>
                  <a:pt x="11272012" y="0"/>
                </a:lnTo>
                <a:lnTo>
                  <a:pt x="11310955" y="7868"/>
                </a:lnTo>
                <a:lnTo>
                  <a:pt x="11342766" y="29321"/>
                </a:lnTo>
                <a:lnTo>
                  <a:pt x="11364219" y="61132"/>
                </a:lnTo>
                <a:lnTo>
                  <a:pt x="11372088" y="100075"/>
                </a:lnTo>
                <a:lnTo>
                  <a:pt x="11372088" y="2327655"/>
                </a:lnTo>
                <a:lnTo>
                  <a:pt x="11364219" y="2366599"/>
                </a:lnTo>
                <a:lnTo>
                  <a:pt x="11342766" y="2398410"/>
                </a:lnTo>
                <a:lnTo>
                  <a:pt x="11310955" y="2419863"/>
                </a:lnTo>
                <a:lnTo>
                  <a:pt x="11272012" y="2427732"/>
                </a:lnTo>
                <a:lnTo>
                  <a:pt x="100025" y="2427732"/>
                </a:lnTo>
                <a:lnTo>
                  <a:pt x="61089" y="2419863"/>
                </a:lnTo>
                <a:lnTo>
                  <a:pt x="29295" y="2398410"/>
                </a:lnTo>
                <a:lnTo>
                  <a:pt x="7860" y="2366599"/>
                </a:lnTo>
                <a:lnTo>
                  <a:pt x="0" y="2327655"/>
                </a:lnTo>
                <a:lnTo>
                  <a:pt x="0" y="100075"/>
                </a:lnTo>
                <a:close/>
              </a:path>
            </a:pathLst>
          </a:custGeom>
          <a:ln w="19050">
            <a:solidFill>
              <a:schemeClr val="accent1"/>
            </a:solidFill>
            <a:prstDash val="sysDash"/>
          </a:ln>
        </p:spPr>
        <p:txBody>
          <a:bodyPr wrap="square" lIns="0" tIns="0" rIns="0" bIns="0" rtlCol="0"/>
          <a:p>
            <a:endParaRPr dirty="0">
              <a:latin typeface="宋体" panose="02010600030101010101" pitchFamily="2" charset="-122"/>
              <a:ea typeface="宋体" panose="02010600030101010101" pitchFamily="2" charset="-122"/>
            </a:endParaRPr>
          </a:p>
        </p:txBody>
      </p:sp>
      <p:sp>
        <p:nvSpPr>
          <p:cNvPr id="5" name="文本框 4"/>
          <p:cNvSpPr txBox="1"/>
          <p:nvPr/>
        </p:nvSpPr>
        <p:spPr>
          <a:xfrm>
            <a:off x="861695" y="1791335"/>
            <a:ext cx="5328285" cy="3633470"/>
          </a:xfrm>
          <a:prstGeom prst="rect">
            <a:avLst/>
          </a:prstGeom>
          <a:noFill/>
        </p:spPr>
        <p:txBody>
          <a:bodyPr wrap="square" rtlCol="0" anchor="t">
            <a:noAutofit/>
          </a:bodyPr>
          <a:p>
            <a:pPr marL="298450" indent="-285750" fontAlgn="auto">
              <a:lnSpc>
                <a:spcPct val="100000"/>
              </a:lnSpc>
              <a:spcBef>
                <a:spcPts val="1200"/>
              </a:spcBef>
              <a:buClr>
                <a:srgbClr val="000000"/>
              </a:buClr>
              <a:buFont typeface="Arial" panose="020B0604020202020204" pitchFamily="34" charset="0"/>
              <a:buChar char="•"/>
              <a:tabLst>
                <a:tab pos="89535" algn="l"/>
                <a:tab pos="179070" algn="l"/>
              </a:tabLst>
            </a:pPr>
            <a:r>
              <a:rPr sz="1600" b="1"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药品</a:t>
            </a:r>
            <a:r>
              <a:rPr lang="zh-CN" altLang="en-US" sz="1600" b="1"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通用名称</a:t>
            </a:r>
            <a:r>
              <a:rPr sz="1600" b="1"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a:t>
            </a:r>
            <a:r>
              <a:rPr lang="zh-CN" altLang="en-US" sz="1600" b="1" spc="60" dirty="0">
                <a:solidFill>
                  <a:srgbClr val="FF0000"/>
                </a:solidFill>
                <a:uFillTx/>
                <a:latin typeface="宋体" panose="02010600030101010101" pitchFamily="2" charset="-122"/>
                <a:ea typeface="宋体" panose="02010600030101010101" pitchFamily="2" charset="-122"/>
                <a:cs typeface="宋体" panose="02010600030101010101" pitchFamily="2" charset="-122"/>
                <a:sym typeface="+mn-ea"/>
              </a:rPr>
              <a:t>米托坦片</a:t>
            </a:r>
            <a:endParaRPr lang="zh-CN" altLang="en-US" sz="1600" spc="60"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endParaRPr>
          </a:p>
          <a:p>
            <a:pPr marL="298450" indent="-285750" fontAlgn="auto">
              <a:lnSpc>
                <a:spcPct val="100000"/>
              </a:lnSpc>
              <a:spcBef>
                <a:spcPts val="1200"/>
              </a:spcBef>
              <a:buClr>
                <a:srgbClr val="000000"/>
              </a:buClr>
              <a:buFont typeface="Arial" panose="020B0604020202020204" pitchFamily="34" charset="0"/>
              <a:buChar char="•"/>
              <a:tabLst>
                <a:tab pos="89535" algn="l"/>
                <a:tab pos="179070" algn="l"/>
              </a:tabLst>
            </a:pPr>
            <a:r>
              <a:rPr lang="zh-CN" altLang="en-US" sz="1600" b="1"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注册</a:t>
            </a:r>
            <a:r>
              <a:rPr sz="1600" b="1"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规格</a:t>
            </a:r>
            <a:r>
              <a:rPr sz="1600"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a:t>
            </a:r>
            <a:r>
              <a:rPr lang="en-US" sz="1600"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0.5g</a:t>
            </a:r>
            <a:endParaRPr lang="en-US" sz="1600"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endParaRPr>
          </a:p>
          <a:p>
            <a:pPr marL="298450" indent="-285750" fontAlgn="auto">
              <a:lnSpc>
                <a:spcPct val="100000"/>
              </a:lnSpc>
              <a:spcBef>
                <a:spcPts val="1200"/>
              </a:spcBef>
              <a:buClr>
                <a:srgbClr val="000000"/>
              </a:buClr>
              <a:buFont typeface="Arial" panose="020B0604020202020204" pitchFamily="34" charset="0"/>
              <a:buChar char="•"/>
              <a:tabLst>
                <a:tab pos="89535" algn="l"/>
                <a:tab pos="179070" algn="l"/>
              </a:tabLst>
            </a:pPr>
            <a:r>
              <a:rPr lang="zh-CN" altLang="en-US" sz="1600" b="1"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药品注册分类：</a:t>
            </a:r>
            <a:r>
              <a:rPr lang="zh-CN" altLang="en-US" sz="1600"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化学药品5.1类</a:t>
            </a:r>
            <a:endParaRPr lang="zh-CN" altLang="en-US" sz="1600"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endParaRPr>
          </a:p>
          <a:p>
            <a:pPr marL="297815" indent="-285750" defTabSz="914400" fontAlgn="auto">
              <a:lnSpc>
                <a:spcPct val="100000"/>
              </a:lnSpc>
              <a:spcBef>
                <a:spcPts val="600"/>
              </a:spcBef>
              <a:buClr>
                <a:srgbClr val="000000"/>
              </a:buClr>
              <a:buFont typeface="Arial" panose="020B0604020202020204" pitchFamily="34" charset="0"/>
              <a:buChar char="•"/>
              <a:tabLst>
                <a:tab pos="299085" algn="l"/>
                <a:tab pos="299720" algn="l"/>
              </a:tabLst>
            </a:pPr>
            <a:r>
              <a:rPr lang="zh-CN" sz="1600" b="1"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中国大陆首次上市时间：</a:t>
            </a:r>
            <a:r>
              <a:rPr lang="en-US" altLang="zh-CN" sz="16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2023</a:t>
            </a:r>
            <a:r>
              <a:rPr lang="zh-CN" altLang="en-US" sz="16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年</a:t>
            </a:r>
            <a:r>
              <a:rPr lang="en-US" altLang="zh-CN" sz="16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09</a:t>
            </a:r>
            <a:r>
              <a:rPr lang="zh-CN" altLang="en-US" sz="16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月</a:t>
            </a:r>
            <a:endParaRPr lang="zh-CN" altLang="en-US" sz="16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endParaRPr>
          </a:p>
          <a:p>
            <a:pPr marL="297815" indent="-285750" defTabSz="914400" fontAlgn="auto">
              <a:lnSpc>
                <a:spcPct val="100000"/>
              </a:lnSpc>
              <a:spcBef>
                <a:spcPts val="600"/>
              </a:spcBef>
              <a:buClr>
                <a:srgbClr val="000000"/>
              </a:buClr>
              <a:buFont typeface="Arial" panose="020B0604020202020204" pitchFamily="34" charset="0"/>
              <a:buChar char="•"/>
              <a:tabLst>
                <a:tab pos="299085" algn="l"/>
                <a:tab pos="299720" algn="l"/>
              </a:tabLst>
            </a:pPr>
            <a:r>
              <a:rPr lang="zh-CN" altLang="en-US" sz="1600" b="1"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目前大陆地区同通用名药品的上市情况</a:t>
            </a:r>
            <a:r>
              <a:rPr lang="zh-CN" altLang="en-US" sz="1600" b="1"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a:t>
            </a:r>
            <a:r>
              <a:rPr lang="zh-CN" altLang="en-US" sz="16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无</a:t>
            </a:r>
            <a:endParaRPr lang="zh-CN" altLang="en-US" sz="1600" b="0" spc="60" baseline="0" dirty="0">
              <a:solidFill>
                <a:schemeClr val="accent1"/>
              </a:solidFill>
              <a:uFillTx/>
              <a:latin typeface="宋体" panose="02010600030101010101" pitchFamily="2" charset="-122"/>
              <a:ea typeface="宋体" panose="02010600030101010101" pitchFamily="2" charset="-122"/>
              <a:cs typeface="宋体" panose="02010600030101010101" pitchFamily="2" charset="-122"/>
            </a:endParaRPr>
          </a:p>
          <a:p>
            <a:pPr marL="297815" indent="-285750" defTabSz="914400" fontAlgn="auto">
              <a:lnSpc>
                <a:spcPct val="100000"/>
              </a:lnSpc>
              <a:spcBef>
                <a:spcPts val="600"/>
              </a:spcBef>
              <a:buClr>
                <a:srgbClr val="000000"/>
              </a:buClr>
              <a:buFont typeface="Arial" panose="020B0604020202020204" pitchFamily="34" charset="0"/>
              <a:buChar char="•"/>
              <a:tabLst>
                <a:tab pos="299085" algn="l"/>
                <a:tab pos="299720" algn="l"/>
              </a:tabLst>
            </a:pPr>
            <a:r>
              <a:rPr lang="zh-CN" altLang="en-US" sz="1600" b="1"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全球首个上市国家/地区及上市时间</a:t>
            </a:r>
            <a:r>
              <a:rPr lang="zh-CN" altLang="en-US" sz="1600" b="1"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a:t>
            </a:r>
            <a:endParaRPr lang="zh-CN" altLang="en-US" sz="1600" b="1"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endParaRPr>
          </a:p>
          <a:p>
            <a:pPr marL="12065" indent="0" defTabSz="914400" fontAlgn="auto">
              <a:lnSpc>
                <a:spcPct val="100000"/>
              </a:lnSpc>
              <a:spcBef>
                <a:spcPts val="600"/>
              </a:spcBef>
              <a:buClr>
                <a:srgbClr val="000000"/>
              </a:buClr>
              <a:buFont typeface="Arial" panose="020B0604020202020204" pitchFamily="34" charset="0"/>
              <a:buNone/>
              <a:tabLst>
                <a:tab pos="299085" algn="l"/>
                <a:tab pos="299720" algn="l"/>
              </a:tabLst>
            </a:pPr>
            <a:r>
              <a:rPr lang="en-US" altLang="zh-CN" sz="16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    </a:t>
            </a:r>
            <a:r>
              <a:rPr lang="zh-CN" altLang="en-US" sz="16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美国</a:t>
            </a:r>
            <a:r>
              <a:rPr lang="en-US" altLang="zh-CN" sz="16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a:t>
            </a:r>
            <a:r>
              <a:rPr lang="zh-CN" altLang="en-US" sz="16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19</a:t>
            </a:r>
            <a:r>
              <a:rPr lang="en-US" altLang="zh-CN" sz="16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70</a:t>
            </a:r>
            <a:r>
              <a:rPr lang="zh-CN" altLang="en-US" sz="16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年</a:t>
            </a:r>
            <a:r>
              <a:rPr lang="en-US" altLang="zh-CN" sz="16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07</a:t>
            </a:r>
            <a:r>
              <a:rPr lang="zh-CN" altLang="en-US" sz="16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月</a:t>
            </a:r>
            <a:endParaRPr lang="en-US" altLang="zh-CN" sz="16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endParaRPr>
          </a:p>
          <a:p>
            <a:pPr marL="297815" indent="-285750" defTabSz="914400" fontAlgn="auto">
              <a:lnSpc>
                <a:spcPct val="100000"/>
              </a:lnSpc>
              <a:spcBef>
                <a:spcPts val="600"/>
              </a:spcBef>
              <a:buClr>
                <a:srgbClr val="000000"/>
              </a:buClr>
              <a:buFont typeface="Arial" panose="020B0604020202020204" pitchFamily="34" charset="0"/>
              <a:buChar char="•"/>
              <a:tabLst>
                <a:tab pos="299085" algn="l"/>
                <a:tab pos="299720" algn="l"/>
              </a:tabLst>
            </a:pPr>
            <a:r>
              <a:rPr lang="zh-CN" altLang="en-US" sz="1600" b="1"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是否为</a:t>
            </a:r>
            <a:r>
              <a:rPr lang="en-US" altLang="zh-CN" sz="1600" b="1"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OTC</a:t>
            </a:r>
            <a:r>
              <a:rPr lang="zh-CN" altLang="en-US" sz="1600" b="1"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药品：</a:t>
            </a:r>
            <a:r>
              <a:rPr lang="zh-CN" altLang="en-US" sz="1600"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否</a:t>
            </a:r>
            <a:endParaRPr lang="zh-CN" altLang="en-US" sz="1600" b="1" dirty="0">
              <a:solidFill>
                <a:schemeClr val="accent1"/>
              </a:solidFill>
              <a:latin typeface="宋体" panose="02010600030101010101" pitchFamily="2" charset="-122"/>
              <a:ea typeface="宋体" panose="02010600030101010101" pitchFamily="2" charset="-122"/>
              <a:cs typeface="宋体" panose="02010600030101010101" pitchFamily="2" charset="-122"/>
            </a:endParaRPr>
          </a:p>
          <a:p>
            <a:pPr marL="297815" indent="-285750" defTabSz="914400" fontAlgn="auto">
              <a:lnSpc>
                <a:spcPct val="100000"/>
              </a:lnSpc>
              <a:spcBef>
                <a:spcPts val="600"/>
              </a:spcBef>
              <a:buClr>
                <a:srgbClr val="000000"/>
              </a:buClr>
              <a:buFont typeface="Arial" panose="020B0604020202020204" pitchFamily="34" charset="0"/>
              <a:buChar char="•"/>
              <a:tabLst>
                <a:tab pos="299085" algn="l"/>
                <a:tab pos="299720" algn="l"/>
              </a:tabLst>
            </a:pPr>
            <a:r>
              <a:rPr lang="zh-CN" altLang="en-US" sz="1600" b="1"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是否独家：</a:t>
            </a:r>
            <a:r>
              <a:rPr lang="zh-CN" altLang="en-US" sz="1600"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是</a:t>
            </a:r>
            <a:endParaRPr lang="zh-CN" altLang="en-US" sz="1600" b="1" u="sng" dirty="0">
              <a:solidFill>
                <a:schemeClr val="accent1"/>
              </a:solidFill>
              <a:latin typeface="宋体" panose="02010600030101010101" pitchFamily="2" charset="-122"/>
              <a:ea typeface="宋体" panose="02010600030101010101" pitchFamily="2" charset="-122"/>
              <a:cs typeface="宋体" panose="02010600030101010101" pitchFamily="2" charset="-122"/>
            </a:endParaRPr>
          </a:p>
          <a:p>
            <a:pPr marL="298450" indent="-285750" fontAlgn="auto">
              <a:lnSpc>
                <a:spcPct val="100000"/>
              </a:lnSpc>
              <a:spcBef>
                <a:spcPts val="1200"/>
              </a:spcBef>
              <a:buClr>
                <a:srgbClr val="000000"/>
              </a:buClr>
              <a:buFont typeface="Arial" panose="020B0604020202020204" pitchFamily="34" charset="0"/>
              <a:buChar char="•"/>
              <a:tabLst>
                <a:tab pos="89535" algn="l"/>
                <a:tab pos="179070" algn="l"/>
              </a:tabLst>
            </a:pPr>
            <a:endParaRPr lang="en-US" sz="1600"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endParaRPr>
          </a:p>
          <a:p>
            <a:pPr marL="12700" indent="0" fontAlgn="auto">
              <a:lnSpc>
                <a:spcPct val="100000"/>
              </a:lnSpc>
              <a:spcBef>
                <a:spcPts val="1200"/>
              </a:spcBef>
              <a:buClr>
                <a:srgbClr val="000000"/>
              </a:buClr>
              <a:buFont typeface="Arial" panose="020B0604020202020204" pitchFamily="34" charset="0"/>
              <a:buNone/>
              <a:tabLst>
                <a:tab pos="89535" algn="l"/>
                <a:tab pos="179070" algn="l"/>
              </a:tabLst>
            </a:pPr>
            <a:endParaRPr lang="en-US" altLang="en-US" sz="16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9" name="object 5"/>
          <p:cNvSpPr txBox="1"/>
          <p:nvPr/>
        </p:nvSpPr>
        <p:spPr>
          <a:xfrm>
            <a:off x="6001385" y="1678940"/>
            <a:ext cx="5556250" cy="3500755"/>
          </a:xfrm>
          <a:prstGeom prst="rect">
            <a:avLst/>
          </a:prstGeom>
        </p:spPr>
        <p:txBody>
          <a:bodyPr vert="horz" wrap="square" lIns="0" tIns="127000" rIns="0" bIns="0" rtlCol="0" anchor="t" anchorCtr="0">
            <a:noAutofit/>
          </a:bodyPr>
          <a:p>
            <a:pPr marL="298450" indent="-285750" fontAlgn="auto">
              <a:lnSpc>
                <a:spcPct val="100000"/>
              </a:lnSpc>
              <a:spcBef>
                <a:spcPts val="1200"/>
              </a:spcBef>
              <a:buClr>
                <a:srgbClr val="000000"/>
              </a:buClr>
              <a:buFont typeface="Arial" panose="020B0604020202020204" pitchFamily="34" charset="0"/>
              <a:buChar char="•"/>
              <a:tabLst>
                <a:tab pos="89535" algn="l"/>
                <a:tab pos="179070" algn="l"/>
              </a:tabLst>
            </a:pPr>
            <a:r>
              <a:rPr lang="zh-CN" altLang="en-US" sz="1600" b="1"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说明书全部适应症/功能主治</a:t>
            </a:r>
            <a:r>
              <a:rPr sz="1600"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a:t>
            </a:r>
            <a:endParaRPr sz="1600"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endParaRPr>
          </a:p>
          <a:p>
            <a:pPr marL="12700" indent="0" fontAlgn="auto">
              <a:lnSpc>
                <a:spcPct val="100000"/>
              </a:lnSpc>
              <a:spcBef>
                <a:spcPts val="1200"/>
              </a:spcBef>
              <a:buClr>
                <a:srgbClr val="3296FA"/>
              </a:buClr>
              <a:buFont typeface="Arial" panose="020B0604020202020204" pitchFamily="34" charset="0"/>
              <a:buNone/>
              <a:tabLst>
                <a:tab pos="89535" algn="l"/>
                <a:tab pos="179070" algn="l"/>
              </a:tabLst>
            </a:pPr>
            <a:r>
              <a:rPr lang="zh-CN" altLang="en-US" sz="16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晚期</a:t>
            </a:r>
            <a:r>
              <a:rPr lang="en-US" altLang="zh-CN" sz="16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a:t>
            </a:r>
            <a:r>
              <a:rPr lang="zh-CN" altLang="en-US" sz="16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不可切除、转移性或复发性</a:t>
            </a:r>
            <a:r>
              <a:rPr lang="en-US" altLang="zh-CN" sz="16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a:t>
            </a:r>
            <a:r>
              <a:rPr lang="zh-CN" altLang="en-US" sz="1600" b="1" spc="60" dirty="0">
                <a:solidFill>
                  <a:srgbClr val="FF0000"/>
                </a:solidFill>
                <a:uFillTx/>
                <a:latin typeface="宋体" panose="02010600030101010101" pitchFamily="2" charset="-122"/>
                <a:ea typeface="宋体" panose="02010600030101010101" pitchFamily="2" charset="-122"/>
                <a:cs typeface="宋体" panose="02010600030101010101" pitchFamily="2" charset="-122"/>
                <a:sym typeface="+mn-ea"/>
              </a:rPr>
              <a:t>肾上腺皮质癌</a:t>
            </a:r>
            <a:r>
              <a:rPr lang="en-US" altLang="zh-CN" sz="1600" b="1" spc="60" dirty="0">
                <a:solidFill>
                  <a:srgbClr val="FF0000"/>
                </a:solidFill>
                <a:uFillTx/>
                <a:latin typeface="宋体" panose="02010600030101010101" pitchFamily="2" charset="-122"/>
                <a:ea typeface="宋体" panose="02010600030101010101" pitchFamily="2" charset="-122"/>
                <a:cs typeface="宋体" panose="02010600030101010101" pitchFamily="2" charset="-122"/>
                <a:sym typeface="+mn-ea"/>
              </a:rPr>
              <a:t>(ACC)</a:t>
            </a:r>
            <a:r>
              <a:rPr lang="zh-CN" altLang="en-US" sz="16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的对症治疗</a:t>
            </a:r>
            <a:endParaRPr lang="zh-CN" altLang="en-US" sz="16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endParaRPr>
          </a:p>
          <a:p>
            <a:pPr marL="12700" indent="0" fontAlgn="auto">
              <a:lnSpc>
                <a:spcPct val="100000"/>
              </a:lnSpc>
              <a:spcBef>
                <a:spcPts val="1200"/>
              </a:spcBef>
              <a:buClr>
                <a:srgbClr val="3296FA"/>
              </a:buClr>
              <a:buFont typeface="Arial" panose="020B0604020202020204" pitchFamily="34" charset="0"/>
              <a:buNone/>
              <a:tabLst>
                <a:tab pos="89535" algn="l"/>
                <a:tab pos="179070" algn="l"/>
              </a:tabLst>
            </a:pPr>
            <a:endParaRPr lang="zh-CN" altLang="en-US" sz="16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endParaRPr>
          </a:p>
          <a:p>
            <a:pPr marL="297815" indent="-285750" defTabSz="914400" fontAlgn="auto">
              <a:lnSpc>
                <a:spcPct val="100000"/>
              </a:lnSpc>
              <a:spcBef>
                <a:spcPts val="600"/>
              </a:spcBef>
              <a:buClr>
                <a:srgbClr val="000000"/>
              </a:buClr>
              <a:buFont typeface="Arial" panose="020B0604020202020204" pitchFamily="34" charset="0"/>
              <a:buChar char="•"/>
              <a:tabLst>
                <a:tab pos="299085" algn="l"/>
                <a:tab pos="299720" algn="l"/>
              </a:tabLst>
            </a:pPr>
            <a:r>
              <a:rPr lang="zh-CN" altLang="en-US" sz="1600" b="1"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说明书用法用量</a:t>
            </a:r>
            <a:r>
              <a:rPr sz="1600" b="1" dirty="0">
                <a:solidFill>
                  <a:schemeClr val="accent1"/>
                </a:solidFill>
                <a:latin typeface="宋体" panose="02010600030101010101" pitchFamily="2" charset="-122"/>
                <a:ea typeface="宋体" panose="02010600030101010101" pitchFamily="2" charset="-122"/>
                <a:cs typeface="宋体" panose="02010600030101010101" pitchFamily="2" charset="-122"/>
              </a:rPr>
              <a:t>：</a:t>
            </a:r>
            <a:endParaRPr sz="1600" b="1" dirty="0">
              <a:solidFill>
                <a:schemeClr val="accent1"/>
              </a:solidFill>
              <a:latin typeface="宋体" panose="02010600030101010101" pitchFamily="2" charset="-122"/>
              <a:ea typeface="宋体" panose="02010600030101010101" pitchFamily="2" charset="-122"/>
              <a:cs typeface="宋体" panose="02010600030101010101" pitchFamily="2" charset="-122"/>
            </a:endParaRPr>
          </a:p>
          <a:p>
            <a:pPr marL="12065" indent="0" defTabSz="914400" fontAlgn="auto">
              <a:lnSpc>
                <a:spcPct val="100000"/>
              </a:lnSpc>
              <a:spcBef>
                <a:spcPts val="600"/>
              </a:spcBef>
              <a:buClr>
                <a:srgbClr val="000000"/>
              </a:buClr>
              <a:buNone/>
              <a:tabLst>
                <a:tab pos="299085" algn="l"/>
                <a:tab pos="299720" algn="l"/>
              </a:tabLst>
            </a:pPr>
            <a:r>
              <a:rPr lang="zh-CN" altLang="en-US" sz="1600" dirty="0">
                <a:solidFill>
                  <a:schemeClr val="accent1"/>
                </a:solidFill>
                <a:latin typeface="宋体" panose="02010600030101010101" pitchFamily="2" charset="-122"/>
                <a:ea typeface="宋体" panose="02010600030101010101" pitchFamily="2" charset="-122"/>
                <a:cs typeface="宋体" panose="02010600030101010101" pitchFamily="2" charset="-122"/>
              </a:rPr>
              <a:t>应在有使用经验的医师指导下进行。</a:t>
            </a:r>
            <a:endParaRPr lang="zh-CN" altLang="en-US" sz="1600" dirty="0">
              <a:solidFill>
                <a:schemeClr val="accent1"/>
              </a:solidFill>
              <a:latin typeface="宋体" panose="02010600030101010101" pitchFamily="2" charset="-122"/>
              <a:ea typeface="宋体" panose="02010600030101010101" pitchFamily="2" charset="-122"/>
              <a:cs typeface="宋体" panose="02010600030101010101" pitchFamily="2" charset="-122"/>
            </a:endParaRPr>
          </a:p>
          <a:p>
            <a:pPr marL="12065" indent="0" defTabSz="914400" fontAlgn="auto">
              <a:lnSpc>
                <a:spcPct val="100000"/>
              </a:lnSpc>
              <a:spcBef>
                <a:spcPts val="600"/>
              </a:spcBef>
              <a:buClr>
                <a:srgbClr val="000000"/>
              </a:buClr>
              <a:buNone/>
              <a:tabLst>
                <a:tab pos="299085" algn="l"/>
                <a:tab pos="299720" algn="l"/>
              </a:tabLst>
            </a:pPr>
            <a:r>
              <a:rPr lang="zh-CN" altLang="en-US" sz="1600" dirty="0">
                <a:solidFill>
                  <a:schemeClr val="accent1"/>
                </a:solidFill>
                <a:latin typeface="宋体" panose="02010600030101010101" pitchFamily="2" charset="-122"/>
                <a:ea typeface="宋体" panose="02010600030101010101" pitchFamily="2" charset="-122"/>
                <a:cs typeface="宋体" panose="02010600030101010101" pitchFamily="2" charset="-122"/>
              </a:rPr>
              <a:t>成人治疗以每天</a:t>
            </a:r>
            <a:r>
              <a:rPr lang="en-US" altLang="zh-CN" sz="1600" dirty="0">
                <a:solidFill>
                  <a:schemeClr val="accent1"/>
                </a:solidFill>
                <a:latin typeface="宋体" panose="02010600030101010101" pitchFamily="2" charset="-122"/>
                <a:ea typeface="宋体" panose="02010600030101010101" pitchFamily="2" charset="-122"/>
                <a:cs typeface="宋体" panose="02010600030101010101" pitchFamily="2" charset="-122"/>
              </a:rPr>
              <a:t>2g</a:t>
            </a:r>
            <a:r>
              <a:rPr lang="zh-CN" altLang="en-US" sz="1600" dirty="0">
                <a:solidFill>
                  <a:schemeClr val="accent1"/>
                </a:solidFill>
                <a:latin typeface="宋体" panose="02010600030101010101" pitchFamily="2" charset="-122"/>
                <a:ea typeface="宋体" panose="02010600030101010101" pitchFamily="2" charset="-122"/>
                <a:cs typeface="宋体" panose="02010600030101010101" pitchFamily="2" charset="-122"/>
              </a:rPr>
              <a:t>至</a:t>
            </a:r>
            <a:r>
              <a:rPr lang="en-US" altLang="zh-CN" sz="1600" dirty="0">
                <a:solidFill>
                  <a:schemeClr val="accent1"/>
                </a:solidFill>
                <a:latin typeface="宋体" panose="02010600030101010101" pitchFamily="2" charset="-122"/>
                <a:ea typeface="宋体" panose="02010600030101010101" pitchFamily="2" charset="-122"/>
                <a:cs typeface="宋体" panose="02010600030101010101" pitchFamily="2" charset="-122"/>
              </a:rPr>
              <a:t>3g</a:t>
            </a:r>
            <a:r>
              <a:rPr lang="zh-CN" altLang="en-US" sz="1600" dirty="0">
                <a:solidFill>
                  <a:schemeClr val="accent1"/>
                </a:solidFill>
                <a:latin typeface="宋体" panose="02010600030101010101" pitchFamily="2" charset="-122"/>
                <a:ea typeface="宋体" panose="02010600030101010101" pitchFamily="2" charset="-122"/>
                <a:cs typeface="宋体" panose="02010600030101010101" pitchFamily="2" charset="-122"/>
              </a:rPr>
              <a:t>米托坦开始，并逐渐增加剂量</a:t>
            </a:r>
            <a:r>
              <a:rPr lang="en-US" altLang="zh-CN" sz="1600" dirty="0">
                <a:solidFill>
                  <a:schemeClr val="accent1"/>
                </a:solidFill>
                <a:latin typeface="宋体" panose="02010600030101010101" pitchFamily="2" charset="-122"/>
                <a:ea typeface="宋体" panose="02010600030101010101" pitchFamily="2" charset="-122"/>
                <a:cs typeface="宋体" panose="02010600030101010101" pitchFamily="2" charset="-122"/>
              </a:rPr>
              <a:t>(</a:t>
            </a:r>
            <a:r>
              <a:rPr lang="zh-CN" altLang="en-US" sz="1600" dirty="0">
                <a:solidFill>
                  <a:schemeClr val="accent1"/>
                </a:solidFill>
                <a:latin typeface="宋体" panose="02010600030101010101" pitchFamily="2" charset="-122"/>
                <a:ea typeface="宋体" panose="02010600030101010101" pitchFamily="2" charset="-122"/>
                <a:cs typeface="宋体" panose="02010600030101010101" pitchFamily="2" charset="-122"/>
              </a:rPr>
              <a:t>例如间隔两周增加一次</a:t>
            </a:r>
            <a:r>
              <a:rPr lang="en-US" altLang="zh-CN" sz="1600" dirty="0">
                <a:solidFill>
                  <a:schemeClr val="accent1"/>
                </a:solidFill>
                <a:latin typeface="宋体" panose="02010600030101010101" pitchFamily="2" charset="-122"/>
                <a:ea typeface="宋体" panose="02010600030101010101" pitchFamily="2" charset="-122"/>
                <a:cs typeface="宋体" panose="02010600030101010101" pitchFamily="2" charset="-122"/>
              </a:rPr>
              <a:t>)</a:t>
            </a:r>
            <a:r>
              <a:rPr lang="zh-CN" altLang="en-US" sz="1600" dirty="0">
                <a:solidFill>
                  <a:schemeClr val="accent1"/>
                </a:solidFill>
                <a:latin typeface="宋体" panose="02010600030101010101" pitchFamily="2" charset="-122"/>
                <a:ea typeface="宋体" panose="02010600030101010101" pitchFamily="2" charset="-122"/>
                <a:cs typeface="宋体" panose="02010600030101010101" pitchFamily="2" charset="-122"/>
              </a:rPr>
              <a:t>，直至米托坦血浆水平达到</a:t>
            </a:r>
            <a:r>
              <a:rPr lang="zh-CN" altLang="en-US" sz="1600" dirty="0">
                <a:solidFill>
                  <a:srgbClr val="FF0000"/>
                </a:solidFill>
                <a:latin typeface="宋体" panose="02010600030101010101" pitchFamily="2" charset="-122"/>
                <a:ea typeface="宋体" panose="02010600030101010101" pitchFamily="2" charset="-122"/>
                <a:cs typeface="宋体" panose="02010600030101010101" pitchFamily="2" charset="-122"/>
              </a:rPr>
              <a:t>治疗窗</a:t>
            </a:r>
            <a:r>
              <a:rPr lang="en-US" altLang="zh-CN" sz="1600" dirty="0">
                <a:solidFill>
                  <a:srgbClr val="FF0000"/>
                </a:solidFill>
                <a:latin typeface="宋体" panose="02010600030101010101" pitchFamily="2" charset="-122"/>
                <a:ea typeface="宋体" panose="02010600030101010101" pitchFamily="2" charset="-122"/>
                <a:cs typeface="宋体" panose="02010600030101010101" pitchFamily="2" charset="-122"/>
              </a:rPr>
              <a:t>14mg/L</a:t>
            </a:r>
            <a:r>
              <a:rPr lang="zh-CN" altLang="en-US" sz="1600" dirty="0">
                <a:solidFill>
                  <a:srgbClr val="FF0000"/>
                </a:solidFill>
                <a:latin typeface="宋体" panose="02010600030101010101" pitchFamily="2" charset="-122"/>
                <a:ea typeface="宋体" panose="02010600030101010101" pitchFamily="2" charset="-122"/>
                <a:cs typeface="宋体" panose="02010600030101010101" pitchFamily="2" charset="-122"/>
              </a:rPr>
              <a:t>至</a:t>
            </a:r>
            <a:r>
              <a:rPr lang="en-US" altLang="zh-CN" sz="1600" dirty="0">
                <a:solidFill>
                  <a:srgbClr val="FF0000"/>
                </a:solidFill>
                <a:latin typeface="宋体" panose="02010600030101010101" pitchFamily="2" charset="-122"/>
                <a:ea typeface="宋体" panose="02010600030101010101" pitchFamily="2" charset="-122"/>
                <a:cs typeface="宋体" panose="02010600030101010101" pitchFamily="2" charset="-122"/>
              </a:rPr>
              <a:t>20mg/L</a:t>
            </a:r>
            <a:r>
              <a:rPr lang="zh-CN" altLang="en-US" sz="1600" dirty="0">
                <a:solidFill>
                  <a:schemeClr val="accent1"/>
                </a:solidFill>
                <a:latin typeface="宋体" panose="02010600030101010101" pitchFamily="2" charset="-122"/>
                <a:ea typeface="宋体" panose="02010600030101010101" pitchFamily="2" charset="-122"/>
                <a:cs typeface="宋体" panose="02010600030101010101" pitchFamily="2" charset="-122"/>
              </a:rPr>
              <a:t>。</a:t>
            </a:r>
            <a:endParaRPr lang="zh-CN" altLang="en-US" sz="1600" dirty="0">
              <a:solidFill>
                <a:schemeClr val="accent1"/>
              </a:solidFill>
              <a:latin typeface="宋体" panose="02010600030101010101" pitchFamily="2" charset="-122"/>
              <a:ea typeface="宋体" panose="02010600030101010101" pitchFamily="2" charset="-122"/>
              <a:cs typeface="宋体" panose="02010600030101010101" pitchFamily="2" charset="-122"/>
            </a:endParaRPr>
          </a:p>
          <a:p>
            <a:pPr marL="12065" indent="0" defTabSz="914400" fontAlgn="auto">
              <a:lnSpc>
                <a:spcPct val="100000"/>
              </a:lnSpc>
              <a:spcBef>
                <a:spcPts val="600"/>
              </a:spcBef>
              <a:buClr>
                <a:srgbClr val="000000"/>
              </a:buClr>
              <a:buNone/>
              <a:tabLst>
                <a:tab pos="299085" algn="l"/>
                <a:tab pos="299720" algn="l"/>
              </a:tabLst>
            </a:pPr>
            <a:r>
              <a:rPr lang="zh-CN" altLang="en-US" sz="1600" dirty="0">
                <a:solidFill>
                  <a:schemeClr val="accent1"/>
                </a:solidFill>
                <a:latin typeface="宋体" panose="02010600030101010101" pitchFamily="2" charset="-122"/>
                <a:ea typeface="宋体" panose="02010600030101010101" pitchFamily="2" charset="-122"/>
                <a:cs typeface="宋体" panose="02010600030101010101" pitchFamily="2" charset="-122"/>
              </a:rPr>
              <a:t>如果症状明显的患者急需控制库欣综合征，则可能需要使用较高的起始剂量</a:t>
            </a:r>
            <a:r>
              <a:rPr lang="en-US" altLang="zh-CN" sz="1600" dirty="0">
                <a:solidFill>
                  <a:schemeClr val="accent1"/>
                </a:solidFill>
                <a:latin typeface="宋体" panose="02010600030101010101" pitchFamily="2" charset="-122"/>
                <a:ea typeface="宋体" panose="02010600030101010101" pitchFamily="2" charset="-122"/>
                <a:cs typeface="宋体" panose="02010600030101010101" pitchFamily="2" charset="-122"/>
              </a:rPr>
              <a:t>(</a:t>
            </a:r>
            <a:r>
              <a:rPr lang="zh-CN" altLang="en-US" sz="1600" dirty="0">
                <a:solidFill>
                  <a:schemeClr val="accent1"/>
                </a:solidFill>
                <a:latin typeface="宋体" panose="02010600030101010101" pitchFamily="2" charset="-122"/>
                <a:ea typeface="宋体" panose="02010600030101010101" pitchFamily="2" charset="-122"/>
                <a:cs typeface="宋体" panose="02010600030101010101" pitchFamily="2" charset="-122"/>
              </a:rPr>
              <a:t>每天</a:t>
            </a:r>
            <a:r>
              <a:rPr lang="en-US" altLang="zh-CN" sz="1600" dirty="0">
                <a:solidFill>
                  <a:schemeClr val="accent1"/>
                </a:solidFill>
                <a:latin typeface="宋体" panose="02010600030101010101" pitchFamily="2" charset="-122"/>
                <a:ea typeface="宋体" panose="02010600030101010101" pitchFamily="2" charset="-122"/>
                <a:cs typeface="宋体" panose="02010600030101010101" pitchFamily="2" charset="-122"/>
              </a:rPr>
              <a:t>4g</a:t>
            </a:r>
            <a:r>
              <a:rPr lang="zh-CN" altLang="en-US" sz="1600" dirty="0">
                <a:solidFill>
                  <a:schemeClr val="accent1"/>
                </a:solidFill>
                <a:latin typeface="宋体" panose="02010600030101010101" pitchFamily="2" charset="-122"/>
                <a:ea typeface="宋体" panose="02010600030101010101" pitchFamily="2" charset="-122"/>
                <a:cs typeface="宋体" panose="02010600030101010101" pitchFamily="2" charset="-122"/>
              </a:rPr>
              <a:t>至</a:t>
            </a:r>
            <a:r>
              <a:rPr lang="en-US" altLang="zh-CN" sz="1600" dirty="0">
                <a:solidFill>
                  <a:schemeClr val="accent1"/>
                </a:solidFill>
                <a:latin typeface="宋体" panose="02010600030101010101" pitchFamily="2" charset="-122"/>
                <a:ea typeface="宋体" panose="02010600030101010101" pitchFamily="2" charset="-122"/>
                <a:cs typeface="宋体" panose="02010600030101010101" pitchFamily="2" charset="-122"/>
              </a:rPr>
              <a:t>6g)</a:t>
            </a:r>
            <a:r>
              <a:rPr lang="zh-CN" altLang="en-US" sz="1600" dirty="0">
                <a:solidFill>
                  <a:schemeClr val="accent1"/>
                </a:solidFill>
                <a:latin typeface="宋体" panose="02010600030101010101" pitchFamily="2" charset="-122"/>
                <a:ea typeface="宋体" panose="02010600030101010101" pitchFamily="2" charset="-122"/>
                <a:cs typeface="宋体" panose="02010600030101010101" pitchFamily="2" charset="-122"/>
              </a:rPr>
              <a:t>，并且日剂量增加频率加快</a:t>
            </a:r>
            <a:r>
              <a:rPr lang="en-US" altLang="zh-CN" sz="1600" dirty="0">
                <a:solidFill>
                  <a:schemeClr val="accent1"/>
                </a:solidFill>
                <a:latin typeface="宋体" panose="02010600030101010101" pitchFamily="2" charset="-122"/>
                <a:ea typeface="宋体" panose="02010600030101010101" pitchFamily="2" charset="-122"/>
                <a:cs typeface="宋体" panose="02010600030101010101" pitchFamily="2" charset="-122"/>
              </a:rPr>
              <a:t>(</a:t>
            </a:r>
            <a:r>
              <a:rPr lang="zh-CN" altLang="en-US" sz="1600" dirty="0">
                <a:solidFill>
                  <a:schemeClr val="accent1"/>
                </a:solidFill>
                <a:latin typeface="宋体" panose="02010600030101010101" pitchFamily="2" charset="-122"/>
                <a:ea typeface="宋体" panose="02010600030101010101" pitchFamily="2" charset="-122"/>
                <a:cs typeface="宋体" panose="02010600030101010101" pitchFamily="2" charset="-122"/>
              </a:rPr>
              <a:t>例如每周增加一次</a:t>
            </a:r>
            <a:r>
              <a:rPr lang="en-US" altLang="zh-CN" sz="1600" dirty="0">
                <a:solidFill>
                  <a:schemeClr val="accent1"/>
                </a:solidFill>
                <a:latin typeface="宋体" panose="02010600030101010101" pitchFamily="2" charset="-122"/>
                <a:ea typeface="宋体" panose="02010600030101010101" pitchFamily="2" charset="-122"/>
                <a:cs typeface="宋体" panose="02010600030101010101" pitchFamily="2" charset="-122"/>
              </a:rPr>
              <a:t>)</a:t>
            </a:r>
            <a:r>
              <a:rPr lang="zh-CN" altLang="en-US" sz="1600" dirty="0">
                <a:solidFill>
                  <a:schemeClr val="accent1"/>
                </a:solidFill>
                <a:latin typeface="宋体" panose="02010600030101010101" pitchFamily="2" charset="-122"/>
                <a:ea typeface="宋体" panose="02010600030101010101" pitchFamily="2" charset="-122"/>
                <a:cs typeface="宋体" panose="02010600030101010101" pitchFamily="2" charset="-122"/>
              </a:rPr>
              <a:t>。通常不推荐起始剂量高于</a:t>
            </a:r>
            <a:r>
              <a:rPr lang="en-US" altLang="zh-CN" sz="1600" dirty="0">
                <a:solidFill>
                  <a:schemeClr val="accent1"/>
                </a:solidFill>
                <a:latin typeface="宋体" panose="02010600030101010101" pitchFamily="2" charset="-122"/>
                <a:ea typeface="宋体" panose="02010600030101010101" pitchFamily="2" charset="-122"/>
                <a:cs typeface="宋体" panose="02010600030101010101" pitchFamily="2" charset="-122"/>
              </a:rPr>
              <a:t>6g/</a:t>
            </a:r>
            <a:r>
              <a:rPr lang="zh-CN" altLang="en-US" sz="1600" dirty="0">
                <a:solidFill>
                  <a:schemeClr val="accent1"/>
                </a:solidFill>
                <a:latin typeface="宋体" panose="02010600030101010101" pitchFamily="2" charset="-122"/>
                <a:ea typeface="宋体" panose="02010600030101010101" pitchFamily="2" charset="-122"/>
                <a:cs typeface="宋体" panose="02010600030101010101" pitchFamily="2" charset="-122"/>
              </a:rPr>
              <a:t>天</a:t>
            </a:r>
            <a:r>
              <a:rPr sz="1600" dirty="0">
                <a:solidFill>
                  <a:schemeClr val="accent1"/>
                </a:solidFill>
                <a:latin typeface="宋体" panose="02010600030101010101" pitchFamily="2" charset="-122"/>
                <a:ea typeface="宋体" panose="02010600030101010101" pitchFamily="2" charset="-122"/>
                <a:cs typeface="宋体" panose="02010600030101010101" pitchFamily="2" charset="-122"/>
              </a:rPr>
              <a:t>。</a:t>
            </a:r>
            <a:endParaRPr sz="1600" dirty="0">
              <a:solidFill>
                <a:schemeClr val="accent1"/>
              </a:solidFill>
              <a:latin typeface="宋体" panose="02010600030101010101" pitchFamily="2" charset="-122"/>
              <a:ea typeface="宋体" panose="02010600030101010101" pitchFamily="2" charset="-122"/>
              <a:cs typeface="宋体" panose="02010600030101010101" pitchFamily="2" charset="-122"/>
            </a:endParaRPr>
          </a:p>
          <a:p>
            <a:pPr marL="297815" indent="-285750" defTabSz="914400" fontAlgn="auto">
              <a:lnSpc>
                <a:spcPct val="100000"/>
              </a:lnSpc>
              <a:spcBef>
                <a:spcPts val="600"/>
              </a:spcBef>
              <a:buClr>
                <a:srgbClr val="000000"/>
              </a:buClr>
              <a:buFont typeface="Arial" panose="020B0604020202020204" pitchFamily="34" charset="0"/>
              <a:buChar char="•"/>
              <a:tabLst>
                <a:tab pos="299085" algn="l"/>
                <a:tab pos="299720" algn="l"/>
              </a:tabLst>
            </a:pPr>
            <a:endParaRPr lang="zh-CN" altLang="en-US" sz="1600" u="sng" dirty="0">
              <a:solidFill>
                <a:schemeClr val="accent1"/>
              </a:solidFill>
              <a:latin typeface="宋体" panose="02010600030101010101" pitchFamily="2" charset="-122"/>
              <a:ea typeface="宋体" panose="02010600030101010101" pitchFamily="2" charset="-122"/>
              <a:cs typeface="宋体" panose="02010600030101010101" pitchFamily="2" charset="-122"/>
            </a:endParaRPr>
          </a:p>
        </p:txBody>
      </p:sp>
      <p:sp>
        <p:nvSpPr>
          <p:cNvPr id="10" name="文本框 9"/>
          <p:cNvSpPr txBox="1"/>
          <p:nvPr/>
        </p:nvSpPr>
        <p:spPr>
          <a:xfrm>
            <a:off x="658495" y="6491605"/>
            <a:ext cx="11114405" cy="366395"/>
          </a:xfrm>
          <a:prstGeom prst="rect">
            <a:avLst/>
          </a:prstGeom>
          <a:noFill/>
        </p:spPr>
        <p:txBody>
          <a:bodyPr wrap="square" rtlCol="0" anchor="t">
            <a:noAutofit/>
          </a:bodyPr>
          <a:p>
            <a:r>
              <a:rPr lang="zh-CN" altLang="en-US" sz="800" i="1">
                <a:latin typeface="宋体" panose="02010600030101010101" pitchFamily="2" charset="-122"/>
                <a:ea typeface="宋体" panose="02010600030101010101" pitchFamily="2" charset="-122"/>
                <a:cs typeface="微软雅黑" panose="020B0503020204020204" charset="-122"/>
                <a:sym typeface="+mn-ea"/>
              </a:rPr>
              <a:t>参考资料</a:t>
            </a:r>
            <a:endParaRPr lang="zh-CN" altLang="en-US" sz="800" i="1">
              <a:latin typeface="宋体" panose="02010600030101010101" pitchFamily="2" charset="-122"/>
              <a:ea typeface="宋体" panose="02010600030101010101" pitchFamily="2" charset="-122"/>
              <a:cs typeface="微软雅黑" panose="020B0503020204020204" charset="-122"/>
            </a:endParaRPr>
          </a:p>
          <a:p>
            <a:r>
              <a:rPr lang="zh-CN" altLang="en-US" sz="800" i="1">
                <a:latin typeface="宋体" panose="02010600030101010101" pitchFamily="2" charset="-122"/>
                <a:ea typeface="宋体" panose="02010600030101010101" pitchFamily="2" charset="-122"/>
                <a:cs typeface="微软雅黑" panose="020B0503020204020204" charset="-122"/>
                <a:sym typeface="+mn-ea"/>
              </a:rPr>
              <a:t>米托坦片</a:t>
            </a:r>
            <a:r>
              <a:rPr lang="zh-CN" altLang="en-US" sz="800" i="1">
                <a:latin typeface="宋体" panose="02010600030101010101" pitchFamily="2" charset="-122"/>
                <a:ea typeface="宋体" panose="02010600030101010101" pitchFamily="2" charset="-122"/>
                <a:cs typeface="微软雅黑" panose="020B0503020204020204" charset="-122"/>
                <a:sym typeface="+mn-ea"/>
              </a:rPr>
              <a:t>药品说明书</a:t>
            </a:r>
            <a:endParaRPr lang="zh-CN" altLang="en-US" sz="800" i="1">
              <a:latin typeface="宋体" panose="02010600030101010101" pitchFamily="2" charset="-122"/>
              <a:ea typeface="宋体" panose="02010600030101010101" pitchFamily="2" charset="-122"/>
              <a:cs typeface="微软雅黑" panose="020B0503020204020204" charset="-122"/>
              <a:sym typeface="+mn-ea"/>
            </a:endParaRPr>
          </a:p>
        </p:txBody>
      </p:sp>
      <p:sp>
        <p:nvSpPr>
          <p:cNvPr id="11" name="文本框 10"/>
          <p:cNvSpPr txBox="1"/>
          <p:nvPr/>
        </p:nvSpPr>
        <p:spPr>
          <a:xfrm>
            <a:off x="3992880" y="422910"/>
            <a:ext cx="7030720" cy="929640"/>
          </a:xfrm>
          <a:prstGeom prst="rect">
            <a:avLst/>
          </a:prstGeom>
          <a:noFill/>
        </p:spPr>
        <p:txBody>
          <a:bodyPr wrap="square" rtlCol="0" anchor="t">
            <a:noAutofit/>
          </a:bodyPr>
          <a:p>
            <a:r>
              <a:rPr lang="zh-CN" altLang="en-US" sz="2800" b="1">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米托坦片是治疗</a:t>
            </a:r>
            <a:r>
              <a:rPr lang="zh-CN" altLang="en-US" sz="28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肾上腺皮质癌（</a:t>
            </a:r>
            <a:r>
              <a:rPr lang="en-US" altLang="zh-CN" sz="28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ACC</a:t>
            </a:r>
            <a:r>
              <a:rPr lang="zh-CN" altLang="en-US" sz="28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a:t>
            </a:r>
            <a:r>
              <a:rPr lang="zh-CN" altLang="en-US" sz="2800" b="1">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的药物</a:t>
            </a:r>
            <a:endParaRPr lang="zh-CN" altLang="en-US" sz="2800" b="1">
              <a:solidFill>
                <a:schemeClr val="accent1"/>
              </a:solidFill>
              <a:latin typeface="宋体" panose="02010600030101010101" pitchFamily="2" charset="-122"/>
              <a:ea typeface="宋体" panose="02010600030101010101" pitchFamily="2" charset="-122"/>
              <a:cs typeface="宋体" panose="02010600030101010101" pitchFamily="2" charset="-122"/>
              <a:sym typeface="+mn-ea"/>
            </a:endParaRPr>
          </a:p>
        </p:txBody>
      </p:sp>
    </p:spTree>
    <p:custDataLst>
      <p:tags r:id="rId9"/>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图片 7" descr="NO.19-4_背景"/>
          <p:cNvPicPr>
            <a:picLocks noChangeAspect="1"/>
          </p:cNvPicPr>
          <p:nvPr>
            <p:custDataLst>
              <p:tags r:id="rId1"/>
            </p:custDataLst>
          </p:nvPr>
        </p:nvPicPr>
        <p:blipFill>
          <a:blip r:embed="rId2"/>
          <a:stretch>
            <a:fillRect/>
          </a:stretch>
        </p:blipFill>
        <p:spPr>
          <a:xfrm>
            <a:off x="0" y="0"/>
            <a:ext cx="12192000" cy="6858000"/>
          </a:xfrm>
          <a:prstGeom prst="rect">
            <a:avLst/>
          </a:prstGeom>
        </p:spPr>
      </p:pic>
      <p:pic>
        <p:nvPicPr>
          <p:cNvPr id="7" name="图片 6" descr="NO.19-4_正文页装饰1"/>
          <p:cNvPicPr>
            <a:picLocks noChangeAspect="1"/>
          </p:cNvPicPr>
          <p:nvPr>
            <p:custDataLst>
              <p:tags r:id="rId3"/>
            </p:custDataLst>
          </p:nvPr>
        </p:nvPicPr>
        <p:blipFill>
          <a:blip r:embed="rId4"/>
          <a:stretch>
            <a:fillRect/>
          </a:stretch>
        </p:blipFill>
        <p:spPr>
          <a:xfrm>
            <a:off x="0" y="-5080"/>
            <a:ext cx="511768" cy="6874497"/>
          </a:xfrm>
          <a:prstGeom prst="rect">
            <a:avLst/>
          </a:prstGeom>
        </p:spPr>
      </p:pic>
      <p:pic>
        <p:nvPicPr>
          <p:cNvPr id="6" name="图片 5" descr="NO.19-4_正文页装饰2"/>
          <p:cNvPicPr>
            <a:picLocks noChangeAspect="1"/>
          </p:cNvPicPr>
          <p:nvPr>
            <p:custDataLst>
              <p:tags r:id="rId5"/>
            </p:custDataLst>
          </p:nvPr>
        </p:nvPicPr>
        <p:blipFill>
          <a:blip r:embed="rId6"/>
          <a:stretch>
            <a:fillRect/>
          </a:stretch>
        </p:blipFill>
        <p:spPr>
          <a:xfrm>
            <a:off x="11103337" y="-5080"/>
            <a:ext cx="1088650" cy="1210932"/>
          </a:xfrm>
          <a:prstGeom prst="rect">
            <a:avLst/>
          </a:prstGeom>
        </p:spPr>
      </p:pic>
      <p:sp>
        <p:nvSpPr>
          <p:cNvPr id="2" name="文本框 1"/>
          <p:cNvSpPr txBox="1"/>
          <p:nvPr>
            <p:custDataLst>
              <p:tags r:id="rId7"/>
            </p:custDataLst>
          </p:nvPr>
        </p:nvSpPr>
        <p:spPr>
          <a:xfrm>
            <a:off x="861392" y="708055"/>
            <a:ext cx="10588505" cy="645160"/>
          </a:xfrm>
          <a:prstGeom prst="rect">
            <a:avLst/>
          </a:prstGeom>
          <a:noFill/>
        </p:spPr>
        <p:txBody>
          <a:bodyPr wrap="square" rtlCol="0">
            <a:spAutoFit/>
          </a:bodyPr>
          <a:lstStyle/>
          <a:p>
            <a:r>
              <a:rPr lang="zh-CN" altLang="en-US" sz="3600" b="1" noProof="0" dirty="0">
                <a:ln>
                  <a:noFill/>
                </a:ln>
                <a:effectLst/>
                <a:uLnTx/>
                <a:uFillTx/>
                <a:latin typeface="宋体" panose="02010600030101010101" pitchFamily="2" charset="-122"/>
                <a:ea typeface="宋体" panose="02010600030101010101" pitchFamily="2" charset="-122"/>
                <a:cs typeface="思源黑体 Regular" panose="020B0500000000000000" charset="-122"/>
                <a:sym typeface="+mn-lt"/>
              </a:rPr>
              <a:t>药品基本信息</a:t>
            </a:r>
            <a:endParaRPr lang="zh-CN" altLang="en-US" sz="3600" b="1" noProof="0" dirty="0">
              <a:ln>
                <a:noFill/>
              </a:ln>
              <a:solidFill>
                <a:schemeClr val="dk1">
                  <a:lumMod val="75000"/>
                  <a:lumOff val="25000"/>
                </a:schemeClr>
              </a:solidFill>
              <a:effectLst/>
              <a:uLnTx/>
              <a:uFillTx/>
              <a:latin typeface="宋体" panose="02010600030101010101" pitchFamily="2" charset="-122"/>
              <a:ea typeface="宋体" panose="02010600030101010101" pitchFamily="2" charset="-122"/>
              <a:cs typeface="思源黑体 Regular" panose="020B0500000000000000" charset="-122"/>
              <a:sym typeface="+mn-lt"/>
            </a:endParaRPr>
          </a:p>
        </p:txBody>
      </p:sp>
      <p:sp>
        <p:nvSpPr>
          <p:cNvPr id="3" name="矩形 2"/>
          <p:cNvSpPr/>
          <p:nvPr>
            <p:custDataLst>
              <p:tags r:id="rId8"/>
            </p:custDataLst>
          </p:nvPr>
        </p:nvSpPr>
        <p:spPr>
          <a:xfrm>
            <a:off x="658305" y="789622"/>
            <a:ext cx="110433" cy="456796"/>
          </a:xfrm>
          <a:prstGeom prst="rect">
            <a:avLst/>
          </a:prstGeom>
          <a:solidFill>
            <a:srgbClr val="00A6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宋体" panose="02010600030101010101" pitchFamily="2" charset="-122"/>
              <a:ea typeface="宋体" panose="02010600030101010101" pitchFamily="2" charset="-122"/>
            </a:endParaRPr>
          </a:p>
        </p:txBody>
      </p:sp>
      <p:sp>
        <p:nvSpPr>
          <p:cNvPr id="4" name="object 4"/>
          <p:cNvSpPr/>
          <p:nvPr/>
        </p:nvSpPr>
        <p:spPr>
          <a:xfrm>
            <a:off x="768350" y="1536065"/>
            <a:ext cx="11035665" cy="2672715"/>
          </a:xfrm>
          <a:custGeom>
            <a:avLst/>
            <a:gdLst/>
            <a:ahLst/>
            <a:cxnLst/>
            <a:rect l="l" t="t" r="r" b="b"/>
            <a:pathLst>
              <a:path w="11372215" h="2428240">
                <a:moveTo>
                  <a:pt x="0" y="100075"/>
                </a:moveTo>
                <a:lnTo>
                  <a:pt x="7860" y="61132"/>
                </a:lnTo>
                <a:lnTo>
                  <a:pt x="29295" y="29321"/>
                </a:lnTo>
                <a:lnTo>
                  <a:pt x="61089" y="7868"/>
                </a:lnTo>
                <a:lnTo>
                  <a:pt x="100025" y="0"/>
                </a:lnTo>
                <a:lnTo>
                  <a:pt x="11272012" y="0"/>
                </a:lnTo>
                <a:lnTo>
                  <a:pt x="11310955" y="7868"/>
                </a:lnTo>
                <a:lnTo>
                  <a:pt x="11342766" y="29321"/>
                </a:lnTo>
                <a:lnTo>
                  <a:pt x="11364219" y="61132"/>
                </a:lnTo>
                <a:lnTo>
                  <a:pt x="11372088" y="100075"/>
                </a:lnTo>
                <a:lnTo>
                  <a:pt x="11372088" y="2327655"/>
                </a:lnTo>
                <a:lnTo>
                  <a:pt x="11364219" y="2366599"/>
                </a:lnTo>
                <a:lnTo>
                  <a:pt x="11342766" y="2398410"/>
                </a:lnTo>
                <a:lnTo>
                  <a:pt x="11310955" y="2419863"/>
                </a:lnTo>
                <a:lnTo>
                  <a:pt x="11272012" y="2427732"/>
                </a:lnTo>
                <a:lnTo>
                  <a:pt x="100025" y="2427732"/>
                </a:lnTo>
                <a:lnTo>
                  <a:pt x="61089" y="2419863"/>
                </a:lnTo>
                <a:lnTo>
                  <a:pt x="29295" y="2398410"/>
                </a:lnTo>
                <a:lnTo>
                  <a:pt x="7860" y="2366599"/>
                </a:lnTo>
                <a:lnTo>
                  <a:pt x="0" y="2327655"/>
                </a:lnTo>
                <a:lnTo>
                  <a:pt x="0" y="100075"/>
                </a:lnTo>
                <a:close/>
              </a:path>
            </a:pathLst>
          </a:custGeom>
          <a:ln w="19050">
            <a:solidFill>
              <a:schemeClr val="accent1"/>
            </a:solidFill>
            <a:prstDash val="sysDash"/>
          </a:ln>
        </p:spPr>
        <p:txBody>
          <a:bodyPr wrap="square" lIns="0" tIns="0" rIns="0" bIns="0" rtlCol="0"/>
          <a:p>
            <a:endParaRPr dirty="0">
              <a:latin typeface="宋体" panose="02010600030101010101" pitchFamily="2" charset="-122"/>
              <a:ea typeface="宋体" panose="02010600030101010101" pitchFamily="2" charset="-122"/>
            </a:endParaRPr>
          </a:p>
        </p:txBody>
      </p:sp>
      <p:sp>
        <p:nvSpPr>
          <p:cNvPr id="11" name="文本框 10"/>
          <p:cNvSpPr txBox="1"/>
          <p:nvPr/>
        </p:nvSpPr>
        <p:spPr>
          <a:xfrm>
            <a:off x="926465" y="1536065"/>
            <a:ext cx="10877550" cy="2672715"/>
          </a:xfrm>
          <a:prstGeom prst="rect">
            <a:avLst/>
          </a:prstGeom>
          <a:noFill/>
        </p:spPr>
        <p:txBody>
          <a:bodyPr wrap="square" rtlCol="0" anchor="t">
            <a:noAutofit/>
          </a:bodyPr>
          <a:p>
            <a:pPr indent="0" algn="l" fontAlgn="auto">
              <a:lnSpc>
                <a:spcPct val="120000"/>
              </a:lnSpc>
              <a:buFont typeface="Wingdings" panose="05000000000000000000" charset="0"/>
              <a:buNone/>
            </a:pPr>
            <a:r>
              <a:rPr lang="zh-CN" altLang="en-US" b="1"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疾病基本情况：</a:t>
            </a:r>
            <a:endParaRPr lang="zh-CN" altLang="en-US" sz="1700" b="1"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endParaRPr>
          </a:p>
          <a:p>
            <a:pPr marL="285750" indent="-285750" algn="l" fontAlgn="auto">
              <a:lnSpc>
                <a:spcPct val="120000"/>
              </a:lnSpc>
              <a:buFont typeface="Wingdings" panose="05000000000000000000" charset="0"/>
              <a:buChar char="Ø"/>
            </a:pPr>
            <a:r>
              <a:rPr lang="zh-CN" altLang="en-US" sz="1700" b="1" spc="60" dirty="0">
                <a:solidFill>
                  <a:srgbClr val="FF0000"/>
                </a:solidFill>
                <a:uFillTx/>
                <a:latin typeface="宋体" panose="02010600030101010101" pitchFamily="2" charset="-122"/>
                <a:ea typeface="宋体" panose="02010600030101010101" pitchFamily="2" charset="-122"/>
                <a:cs typeface="宋体" panose="02010600030101010101" pitchFamily="2" charset="-122"/>
                <a:sym typeface="+mn-ea"/>
              </a:rPr>
              <a:t>肾上腺皮质癌（</a:t>
            </a:r>
            <a:r>
              <a:rPr lang="en-US" altLang="zh-CN" sz="1700" b="1" spc="60" dirty="0">
                <a:solidFill>
                  <a:srgbClr val="FF0000"/>
                </a:solidFill>
                <a:uFillTx/>
                <a:latin typeface="宋体" panose="02010600030101010101" pitchFamily="2" charset="-122"/>
                <a:ea typeface="宋体" panose="02010600030101010101" pitchFamily="2" charset="-122"/>
                <a:cs typeface="宋体" panose="02010600030101010101" pitchFamily="2" charset="-122"/>
                <a:sym typeface="+mn-ea"/>
              </a:rPr>
              <a:t>ACC</a:t>
            </a:r>
            <a:r>
              <a:rPr lang="zh-CN" altLang="en-US" sz="1700" b="1" spc="60" dirty="0">
                <a:solidFill>
                  <a:srgbClr val="FF0000"/>
                </a:solidFill>
                <a:uFillTx/>
                <a:latin typeface="宋体" panose="02010600030101010101" pitchFamily="2" charset="-122"/>
                <a:ea typeface="宋体" panose="02010600030101010101" pitchFamily="2" charset="-122"/>
                <a:cs typeface="宋体" panose="02010600030101010101" pitchFamily="2" charset="-122"/>
                <a:sym typeface="+mn-ea"/>
              </a:rPr>
              <a:t>）</a:t>
            </a:r>
            <a:r>
              <a:rPr lang="zh-CN" altLang="en-US" sz="17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是一种罕见且严重的癌症，由于缺乏现有的治疗方法，中国患者面临</a:t>
            </a:r>
            <a:r>
              <a:rPr lang="zh-CN" altLang="en-US" sz="1700" b="1" spc="60" dirty="0">
                <a:solidFill>
                  <a:srgbClr val="FF0000"/>
                </a:solidFill>
                <a:uFillTx/>
                <a:latin typeface="宋体" panose="02010600030101010101" pitchFamily="2" charset="-122"/>
                <a:ea typeface="宋体" panose="02010600030101010101" pitchFamily="2" charset="-122"/>
                <a:cs typeface="宋体" panose="02010600030101010101" pitchFamily="2" charset="-122"/>
                <a:sym typeface="+mn-ea"/>
              </a:rPr>
              <a:t>高度未满足</a:t>
            </a:r>
            <a:r>
              <a:rPr lang="zh-CN" altLang="en-US" sz="17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的医疗需求。它的发病率极低，约(0.5～2)/100万，具有</a:t>
            </a:r>
            <a:r>
              <a:rPr lang="zh-CN" altLang="en-US" sz="1700" b="1" spc="60" dirty="0">
                <a:solidFill>
                  <a:srgbClr val="FF0000"/>
                </a:solidFill>
                <a:uFillTx/>
                <a:latin typeface="宋体" panose="02010600030101010101" pitchFamily="2" charset="-122"/>
                <a:ea typeface="宋体" panose="02010600030101010101" pitchFamily="2" charset="-122"/>
                <a:cs typeface="宋体" panose="02010600030101010101" pitchFamily="2" charset="-122"/>
                <a:sym typeface="+mn-ea"/>
              </a:rPr>
              <a:t>恶性程度高、病情进展快、易局部转移</a:t>
            </a:r>
            <a:r>
              <a:rPr lang="zh-CN" altLang="en-US" sz="17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等特点。</a:t>
            </a:r>
            <a:endParaRPr lang="zh-CN" altLang="en-US" sz="17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endParaRPr>
          </a:p>
          <a:p>
            <a:pPr marL="285750" indent="-285750" algn="l" fontAlgn="auto">
              <a:lnSpc>
                <a:spcPct val="120000"/>
              </a:lnSpc>
              <a:buFont typeface="Wingdings" panose="05000000000000000000" charset="0"/>
              <a:buChar char="Ø"/>
            </a:pPr>
            <a:r>
              <a:rPr lang="zh-CN" altLang="en-US" sz="17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手术是具有手术切除指征</a:t>
            </a:r>
            <a:r>
              <a:rPr lang="en-US" altLang="zh-CN" sz="17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ACC</a:t>
            </a:r>
            <a:r>
              <a:rPr lang="zh-CN" altLang="en-US" sz="17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的首选治疗方案，尤其适用于尚未出现广泛转移的患者(</a:t>
            </a:r>
            <a:r>
              <a:rPr lang="en-US" altLang="zh-CN" sz="17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ENSAT</a:t>
            </a:r>
            <a:r>
              <a:rPr lang="zh-CN" altLang="en-US" sz="17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分期</a:t>
            </a:r>
            <a:r>
              <a:rPr lang="en-US" altLang="en-US" sz="17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Ⅰ～Ⅲ</a:t>
            </a:r>
            <a:r>
              <a:rPr lang="zh-CN" altLang="en-US" sz="17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期)。但对于晚期、全身复发等无法行手术治疗或病灶不能完全经手术切除的</a:t>
            </a:r>
            <a:r>
              <a:rPr lang="en-US" altLang="zh-CN" sz="17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ACC</a:t>
            </a:r>
            <a:r>
              <a:rPr lang="zh-CN" altLang="en-US" sz="17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患者，治疗选择有限。在这些患者中，</a:t>
            </a:r>
            <a:r>
              <a:rPr lang="zh-CN" altLang="en-US" sz="1700" b="1" spc="60" dirty="0">
                <a:solidFill>
                  <a:srgbClr val="FF0000"/>
                </a:solidFill>
                <a:uFillTx/>
                <a:latin typeface="宋体" panose="02010600030101010101" pitchFamily="2" charset="-122"/>
                <a:ea typeface="宋体" panose="02010600030101010101" pitchFamily="2" charset="-122"/>
                <a:cs typeface="宋体" panose="02010600030101010101" pitchFamily="2" charset="-122"/>
                <a:sym typeface="+mn-ea"/>
              </a:rPr>
              <a:t>米托坦是国外该类患者的标准治疗</a:t>
            </a:r>
            <a:r>
              <a:rPr lang="zh-CN" altLang="en-US" sz="1700" spc="60" dirty="0">
                <a:solidFill>
                  <a:srgbClr val="FF0000"/>
                </a:solidFill>
                <a:uFillTx/>
                <a:latin typeface="宋体" panose="02010600030101010101" pitchFamily="2" charset="-122"/>
                <a:ea typeface="宋体" panose="02010600030101010101" pitchFamily="2" charset="-122"/>
                <a:cs typeface="宋体" panose="02010600030101010101" pitchFamily="2" charset="-122"/>
                <a:sym typeface="+mn-ea"/>
              </a:rPr>
              <a:t>，</a:t>
            </a:r>
            <a:r>
              <a:rPr lang="zh-CN" altLang="en-US" sz="1700" b="1" spc="60" dirty="0">
                <a:solidFill>
                  <a:srgbClr val="FF0000"/>
                </a:solidFill>
                <a:uFillTx/>
                <a:latin typeface="宋体" panose="02010600030101010101" pitchFamily="2" charset="-122"/>
                <a:ea typeface="宋体" panose="02010600030101010101" pitchFamily="2" charset="-122"/>
                <a:cs typeface="宋体" panose="02010600030101010101" pitchFamily="2" charset="-122"/>
                <a:sym typeface="+mn-ea"/>
              </a:rPr>
              <a:t>米托坦片是唯一获得中国国家药品监督管理局（</a:t>
            </a:r>
            <a:r>
              <a:rPr lang="en-US" altLang="zh-CN" sz="1700" b="1" spc="60" dirty="0">
                <a:solidFill>
                  <a:srgbClr val="FF0000"/>
                </a:solidFill>
                <a:uFillTx/>
                <a:latin typeface="宋体" panose="02010600030101010101" pitchFamily="2" charset="-122"/>
                <a:ea typeface="宋体" panose="02010600030101010101" pitchFamily="2" charset="-122"/>
                <a:cs typeface="宋体" panose="02010600030101010101" pitchFamily="2" charset="-122"/>
                <a:sym typeface="+mn-ea"/>
              </a:rPr>
              <a:t>NMPA）</a:t>
            </a:r>
            <a:r>
              <a:rPr lang="zh-CN" altLang="en-US" sz="1700" b="1" spc="60" dirty="0">
                <a:solidFill>
                  <a:srgbClr val="FF0000"/>
                </a:solidFill>
                <a:uFillTx/>
                <a:latin typeface="宋体" panose="02010600030101010101" pitchFamily="2" charset="-122"/>
                <a:ea typeface="宋体" panose="02010600030101010101" pitchFamily="2" charset="-122"/>
                <a:cs typeface="宋体" panose="02010600030101010101" pitchFamily="2" charset="-122"/>
                <a:sym typeface="+mn-ea"/>
              </a:rPr>
              <a:t>批准的药物，也是全球范围内唯一获批用于治疗肾上腺皮质癌的药物。</a:t>
            </a:r>
            <a:endParaRPr lang="zh-CN" altLang="en-US" sz="17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endParaRPr>
          </a:p>
          <a:p>
            <a:pPr marL="285750" indent="-285750" algn="l" fontAlgn="auto">
              <a:lnSpc>
                <a:spcPct val="120000"/>
              </a:lnSpc>
              <a:buFont typeface="Wingdings" panose="05000000000000000000" charset="0"/>
              <a:buChar char="Ø"/>
            </a:pPr>
            <a:r>
              <a:rPr lang="zh-CN" altLang="en-US" sz="17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在欧盟，中国台湾等多个国家和地区被认定为</a:t>
            </a:r>
            <a:r>
              <a:rPr lang="zh-CN" altLang="en-US" sz="1700" b="1" spc="60" dirty="0">
                <a:solidFill>
                  <a:srgbClr val="FF0000"/>
                </a:solidFill>
                <a:uFillTx/>
                <a:latin typeface="宋体" panose="02010600030101010101" pitchFamily="2" charset="-122"/>
                <a:ea typeface="宋体" panose="02010600030101010101" pitchFamily="2" charset="-122"/>
                <a:cs typeface="宋体" panose="02010600030101010101" pitchFamily="2" charset="-122"/>
                <a:sym typeface="+mn-ea"/>
              </a:rPr>
              <a:t>孤儿药</a:t>
            </a:r>
            <a:r>
              <a:rPr lang="zh-CN" altLang="en-US" sz="17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进行管理。</a:t>
            </a:r>
            <a:endParaRPr lang="zh-CN" altLang="en-US" sz="17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9" name="object 4"/>
          <p:cNvSpPr/>
          <p:nvPr/>
        </p:nvSpPr>
        <p:spPr>
          <a:xfrm>
            <a:off x="1254760" y="5157470"/>
            <a:ext cx="9982200" cy="1222375"/>
          </a:xfrm>
          <a:custGeom>
            <a:avLst/>
            <a:gdLst/>
            <a:ahLst/>
            <a:cxnLst/>
            <a:rect l="l" t="t" r="r" b="b"/>
            <a:pathLst>
              <a:path w="11372215" h="2428240">
                <a:moveTo>
                  <a:pt x="0" y="100075"/>
                </a:moveTo>
                <a:lnTo>
                  <a:pt x="7860" y="61132"/>
                </a:lnTo>
                <a:lnTo>
                  <a:pt x="29295" y="29321"/>
                </a:lnTo>
                <a:lnTo>
                  <a:pt x="61089" y="7868"/>
                </a:lnTo>
                <a:lnTo>
                  <a:pt x="100025" y="0"/>
                </a:lnTo>
                <a:lnTo>
                  <a:pt x="11272012" y="0"/>
                </a:lnTo>
                <a:lnTo>
                  <a:pt x="11310955" y="7868"/>
                </a:lnTo>
                <a:lnTo>
                  <a:pt x="11342766" y="29321"/>
                </a:lnTo>
                <a:lnTo>
                  <a:pt x="11364219" y="61132"/>
                </a:lnTo>
                <a:lnTo>
                  <a:pt x="11372088" y="100075"/>
                </a:lnTo>
                <a:lnTo>
                  <a:pt x="11372088" y="2327655"/>
                </a:lnTo>
                <a:lnTo>
                  <a:pt x="11364219" y="2366599"/>
                </a:lnTo>
                <a:lnTo>
                  <a:pt x="11342766" y="2398410"/>
                </a:lnTo>
                <a:lnTo>
                  <a:pt x="11310955" y="2419863"/>
                </a:lnTo>
                <a:lnTo>
                  <a:pt x="11272012" y="2427732"/>
                </a:lnTo>
                <a:lnTo>
                  <a:pt x="100025" y="2427732"/>
                </a:lnTo>
                <a:lnTo>
                  <a:pt x="61089" y="2419863"/>
                </a:lnTo>
                <a:lnTo>
                  <a:pt x="29295" y="2398410"/>
                </a:lnTo>
                <a:lnTo>
                  <a:pt x="7860" y="2366599"/>
                </a:lnTo>
                <a:lnTo>
                  <a:pt x="0" y="2327655"/>
                </a:lnTo>
                <a:lnTo>
                  <a:pt x="0" y="100075"/>
                </a:lnTo>
                <a:close/>
              </a:path>
            </a:pathLst>
          </a:custGeom>
          <a:ln w="19050">
            <a:solidFill>
              <a:schemeClr val="accent1"/>
            </a:solidFill>
            <a:prstDash val="sysDash"/>
          </a:ln>
        </p:spPr>
        <p:txBody>
          <a:bodyPr wrap="square" lIns="0" tIns="0" rIns="0" bIns="0" rtlCol="0"/>
          <a:p>
            <a:endParaRPr dirty="0">
              <a:latin typeface="宋体" panose="02010600030101010101" pitchFamily="2" charset="-122"/>
              <a:ea typeface="宋体" panose="02010600030101010101" pitchFamily="2" charset="-122"/>
            </a:endParaRPr>
          </a:p>
        </p:txBody>
      </p:sp>
      <p:sp>
        <p:nvSpPr>
          <p:cNvPr id="10" name="圆角矩形 9"/>
          <p:cNvSpPr/>
          <p:nvPr/>
        </p:nvSpPr>
        <p:spPr>
          <a:xfrm>
            <a:off x="4338320" y="4832985"/>
            <a:ext cx="3124200" cy="578485"/>
          </a:xfrm>
          <a:prstGeom prst="roundRect">
            <a:avLst/>
          </a:prstGeom>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en-US" b="1">
                <a:latin typeface="宋体" panose="02010600030101010101" pitchFamily="2" charset="-122"/>
                <a:ea typeface="宋体" panose="02010600030101010101" pitchFamily="2" charset="-122"/>
              </a:rPr>
              <a:t>建议参照药品：无</a:t>
            </a:r>
            <a:endParaRPr lang="zh-CN" altLang="en-US" b="1">
              <a:latin typeface="宋体" panose="02010600030101010101" pitchFamily="2" charset="-122"/>
              <a:ea typeface="宋体" panose="02010600030101010101" pitchFamily="2" charset="-122"/>
            </a:endParaRPr>
          </a:p>
        </p:txBody>
      </p:sp>
      <p:sp>
        <p:nvSpPr>
          <p:cNvPr id="13" name="文本框 12"/>
          <p:cNvSpPr txBox="1"/>
          <p:nvPr/>
        </p:nvSpPr>
        <p:spPr>
          <a:xfrm>
            <a:off x="1337310" y="5411470"/>
            <a:ext cx="9765665" cy="905510"/>
          </a:xfrm>
          <a:prstGeom prst="rect">
            <a:avLst/>
          </a:prstGeom>
        </p:spPr>
        <p:txBody>
          <a:bodyPr wrap="square">
            <a:noAutofit/>
          </a:bodyPr>
          <a:p>
            <a:pPr algn="ctr"/>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rPr>
              <a:t>米托坦片是目前中国唯一获批用于肾上腺皮质癌（</a:t>
            </a:r>
            <a:r>
              <a:rPr lang="en-US" altLang="zh-CN" b="1">
                <a:solidFill>
                  <a:srgbClr val="FF0000"/>
                </a:solidFill>
                <a:latin typeface="宋体" panose="02010600030101010101" pitchFamily="2" charset="-122"/>
                <a:ea typeface="宋体" panose="02010600030101010101" pitchFamily="2" charset="-122"/>
                <a:cs typeface="宋体" panose="02010600030101010101" pitchFamily="2" charset="-122"/>
              </a:rPr>
              <a:t>ACC）</a:t>
            </a:r>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rPr>
              <a:t>的适应症用药，国家医保目录内尚无任何针对该疾病的系统治疗药物。国内外所有权威指南（包括</a:t>
            </a:r>
            <a:r>
              <a:rPr lang="en-US" altLang="zh-CN" b="1">
                <a:solidFill>
                  <a:srgbClr val="FF0000"/>
                </a:solidFill>
                <a:latin typeface="宋体" panose="02010600030101010101" pitchFamily="2" charset="-122"/>
                <a:ea typeface="宋体" panose="02010600030101010101" pitchFamily="2" charset="-122"/>
                <a:cs typeface="宋体" panose="02010600030101010101" pitchFamily="2" charset="-122"/>
              </a:rPr>
              <a:t>NCCN、ESMO、CSCO）</a:t>
            </a:r>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rPr>
              <a:t>均推荐米托坦用于治疗不可切除、转移性或复发性肾上腺皮质癌(</a:t>
            </a:r>
            <a:r>
              <a:rPr lang="en-US" altLang="zh-CN" b="1">
                <a:solidFill>
                  <a:srgbClr val="FF0000"/>
                </a:solidFill>
                <a:latin typeface="宋体" panose="02010600030101010101" pitchFamily="2" charset="-122"/>
                <a:ea typeface="宋体" panose="02010600030101010101" pitchFamily="2" charset="-122"/>
                <a:cs typeface="宋体" panose="02010600030101010101" pitchFamily="2" charset="-122"/>
              </a:rPr>
              <a:t>ACC)。</a:t>
            </a:r>
            <a:endParaRPr lang="en-US" altLang="zh-CN" b="1">
              <a:solidFill>
                <a:srgbClr val="FF0000"/>
              </a:solidFill>
              <a:latin typeface="宋体" panose="02010600030101010101" pitchFamily="2" charset="-122"/>
              <a:ea typeface="宋体" panose="02010600030101010101" pitchFamily="2" charset="-122"/>
              <a:cs typeface="宋体" panose="02010600030101010101" pitchFamily="2" charset="-122"/>
            </a:endParaRPr>
          </a:p>
        </p:txBody>
      </p:sp>
      <p:sp>
        <p:nvSpPr>
          <p:cNvPr id="14" name="文本框 13"/>
          <p:cNvSpPr txBox="1"/>
          <p:nvPr/>
        </p:nvSpPr>
        <p:spPr>
          <a:xfrm>
            <a:off x="3992880" y="422910"/>
            <a:ext cx="7030720" cy="929640"/>
          </a:xfrm>
          <a:prstGeom prst="rect">
            <a:avLst/>
          </a:prstGeom>
          <a:noFill/>
        </p:spPr>
        <p:txBody>
          <a:bodyPr wrap="square" rtlCol="0" anchor="t">
            <a:noAutofit/>
          </a:bodyPr>
          <a:p>
            <a:r>
              <a:rPr lang="zh-CN" altLang="en-US" sz="28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米托坦片：唯一获批用于肾上腺皮质癌（</a:t>
            </a:r>
            <a:r>
              <a:rPr lang="en-US" altLang="zh-CN" sz="28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ACC</a:t>
            </a:r>
            <a:r>
              <a:rPr lang="zh-CN" altLang="en-US" sz="28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a:t>
            </a:r>
            <a:r>
              <a:rPr lang="zh-CN" altLang="en-US" sz="28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的孤儿药</a:t>
            </a:r>
            <a:endParaRPr lang="zh-CN" altLang="en-US" sz="2800" b="1">
              <a:solidFill>
                <a:srgbClr val="FF0000"/>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5" name="文本框 4"/>
          <p:cNvSpPr txBox="1"/>
          <p:nvPr/>
        </p:nvSpPr>
        <p:spPr>
          <a:xfrm>
            <a:off x="598170" y="6503035"/>
            <a:ext cx="11114405" cy="366395"/>
          </a:xfrm>
          <a:prstGeom prst="rect">
            <a:avLst/>
          </a:prstGeom>
          <a:noFill/>
        </p:spPr>
        <p:txBody>
          <a:bodyPr wrap="square" rtlCol="0" anchor="t">
            <a:noAutofit/>
          </a:bodyPr>
          <a:p>
            <a:r>
              <a:rPr lang="zh-CN" altLang="en-US" sz="800" i="1">
                <a:latin typeface="宋体" panose="02010600030101010101" pitchFamily="2" charset="-122"/>
                <a:ea typeface="宋体" panose="02010600030101010101" pitchFamily="2" charset="-122"/>
                <a:cs typeface="宋体" panose="02010600030101010101" pitchFamily="2" charset="-122"/>
                <a:sym typeface="+mn-ea"/>
              </a:rPr>
              <a:t>参考资料</a:t>
            </a:r>
            <a:endParaRPr lang="zh-CN" altLang="en-US" sz="800" i="1">
              <a:latin typeface="宋体" panose="02010600030101010101" pitchFamily="2" charset="-122"/>
              <a:ea typeface="宋体" panose="02010600030101010101" pitchFamily="2" charset="-122"/>
              <a:cs typeface="宋体" panose="02010600030101010101" pitchFamily="2" charset="-122"/>
            </a:endParaRPr>
          </a:p>
          <a:p>
            <a:r>
              <a:rPr lang="zh-CN" altLang="en-US" sz="800" i="1">
                <a:latin typeface="宋体" panose="02010600030101010101" pitchFamily="2" charset="-122"/>
                <a:ea typeface="宋体" panose="02010600030101010101" pitchFamily="2" charset="-122"/>
                <a:cs typeface="宋体" panose="02010600030101010101" pitchFamily="2" charset="-122"/>
                <a:sym typeface="+mn-ea"/>
              </a:rPr>
              <a:t>米托坦片申请上市技术审评报告</a:t>
            </a:r>
            <a:endParaRPr lang="zh-CN" altLang="en-US" sz="800" i="1">
              <a:latin typeface="宋体" panose="02010600030101010101" pitchFamily="2" charset="-122"/>
              <a:ea typeface="宋体" panose="02010600030101010101" pitchFamily="2" charset="-122"/>
              <a:cs typeface="宋体" panose="02010600030101010101" pitchFamily="2" charset="-122"/>
              <a:sym typeface="+mn-ea"/>
            </a:endParaRPr>
          </a:p>
        </p:txBody>
      </p:sp>
    </p:spTree>
    <p:custDataLst>
      <p:tags r:id="rId9"/>
    </p:custData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图片 7" descr="NO.19-4_背景"/>
          <p:cNvPicPr>
            <a:picLocks noChangeAspect="1"/>
          </p:cNvPicPr>
          <p:nvPr>
            <p:custDataLst>
              <p:tags r:id="rId1"/>
            </p:custDataLst>
          </p:nvPr>
        </p:nvPicPr>
        <p:blipFill>
          <a:blip r:embed="rId2"/>
          <a:stretch>
            <a:fillRect/>
          </a:stretch>
        </p:blipFill>
        <p:spPr>
          <a:xfrm>
            <a:off x="0" y="0"/>
            <a:ext cx="12192000" cy="6858000"/>
          </a:xfrm>
          <a:prstGeom prst="rect">
            <a:avLst/>
          </a:prstGeom>
        </p:spPr>
      </p:pic>
      <p:pic>
        <p:nvPicPr>
          <p:cNvPr id="7" name="图片 6" descr="NO.19-4_正文页装饰1"/>
          <p:cNvPicPr>
            <a:picLocks noChangeAspect="1"/>
          </p:cNvPicPr>
          <p:nvPr>
            <p:custDataLst>
              <p:tags r:id="rId3"/>
            </p:custDataLst>
          </p:nvPr>
        </p:nvPicPr>
        <p:blipFill>
          <a:blip r:embed="rId4"/>
          <a:stretch>
            <a:fillRect/>
          </a:stretch>
        </p:blipFill>
        <p:spPr>
          <a:xfrm>
            <a:off x="0" y="-5080"/>
            <a:ext cx="511768" cy="6874497"/>
          </a:xfrm>
          <a:prstGeom prst="rect">
            <a:avLst/>
          </a:prstGeom>
        </p:spPr>
      </p:pic>
      <p:pic>
        <p:nvPicPr>
          <p:cNvPr id="6" name="图片 5" descr="NO.19-4_正文页装饰2"/>
          <p:cNvPicPr>
            <a:picLocks noChangeAspect="1"/>
          </p:cNvPicPr>
          <p:nvPr>
            <p:custDataLst>
              <p:tags r:id="rId5"/>
            </p:custDataLst>
          </p:nvPr>
        </p:nvPicPr>
        <p:blipFill>
          <a:blip r:embed="rId6"/>
          <a:stretch>
            <a:fillRect/>
          </a:stretch>
        </p:blipFill>
        <p:spPr>
          <a:xfrm>
            <a:off x="11103337" y="-5080"/>
            <a:ext cx="1088650" cy="1210932"/>
          </a:xfrm>
          <a:prstGeom prst="rect">
            <a:avLst/>
          </a:prstGeom>
        </p:spPr>
      </p:pic>
      <p:sp>
        <p:nvSpPr>
          <p:cNvPr id="2" name="文本框 1"/>
          <p:cNvSpPr txBox="1"/>
          <p:nvPr>
            <p:custDataLst>
              <p:tags r:id="rId7"/>
            </p:custDataLst>
          </p:nvPr>
        </p:nvSpPr>
        <p:spPr>
          <a:xfrm>
            <a:off x="861392" y="708055"/>
            <a:ext cx="10588505" cy="645160"/>
          </a:xfrm>
          <a:prstGeom prst="rect">
            <a:avLst/>
          </a:prstGeom>
          <a:noFill/>
        </p:spPr>
        <p:txBody>
          <a:bodyPr wrap="square" rtlCol="0">
            <a:spAutoFit/>
          </a:bodyPr>
          <a:lstStyle/>
          <a:p>
            <a:r>
              <a:rPr lang="zh-CN" altLang="en-US" sz="3600" b="1" noProof="0" dirty="0">
                <a:ln>
                  <a:noFill/>
                </a:ln>
                <a:effectLst/>
                <a:uLnTx/>
                <a:uFillTx/>
                <a:latin typeface="宋体" panose="02010600030101010101" pitchFamily="2" charset="-122"/>
                <a:ea typeface="宋体" panose="02010600030101010101" pitchFamily="2" charset="-122"/>
                <a:cs typeface="思源黑体 Regular" panose="020B0500000000000000" charset="-122"/>
                <a:sym typeface="+mn-lt"/>
              </a:rPr>
              <a:t>安全性</a:t>
            </a:r>
            <a:endParaRPr lang="zh-CN" altLang="en-US" sz="3600" b="1" noProof="0" dirty="0">
              <a:ln>
                <a:noFill/>
              </a:ln>
              <a:solidFill>
                <a:schemeClr val="dk1">
                  <a:lumMod val="75000"/>
                  <a:lumOff val="25000"/>
                </a:schemeClr>
              </a:solidFill>
              <a:effectLst/>
              <a:uLnTx/>
              <a:uFillTx/>
              <a:latin typeface="宋体" panose="02010600030101010101" pitchFamily="2" charset="-122"/>
              <a:ea typeface="宋体" panose="02010600030101010101" pitchFamily="2" charset="-122"/>
              <a:cs typeface="思源黑体 Regular" panose="020B0500000000000000" charset="-122"/>
              <a:sym typeface="+mn-lt"/>
            </a:endParaRPr>
          </a:p>
        </p:txBody>
      </p:sp>
      <p:sp>
        <p:nvSpPr>
          <p:cNvPr id="3" name="矩形 2"/>
          <p:cNvSpPr/>
          <p:nvPr>
            <p:custDataLst>
              <p:tags r:id="rId8"/>
            </p:custDataLst>
          </p:nvPr>
        </p:nvSpPr>
        <p:spPr>
          <a:xfrm>
            <a:off x="658305" y="789622"/>
            <a:ext cx="110433" cy="456796"/>
          </a:xfrm>
          <a:prstGeom prst="rect">
            <a:avLst/>
          </a:prstGeom>
          <a:solidFill>
            <a:srgbClr val="00A6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宋体" panose="02010600030101010101" pitchFamily="2" charset="-122"/>
              <a:ea typeface="宋体" panose="02010600030101010101" pitchFamily="2" charset="-122"/>
            </a:endParaRPr>
          </a:p>
        </p:txBody>
      </p:sp>
      <p:sp useBgFill="1">
        <p:nvSpPr>
          <p:cNvPr id="4" name="缺角矩形 3"/>
          <p:cNvSpPr/>
          <p:nvPr>
            <p:custDataLst>
              <p:tags r:id="rId9"/>
            </p:custDataLst>
          </p:nvPr>
        </p:nvSpPr>
        <p:spPr>
          <a:xfrm>
            <a:off x="694055" y="1359535"/>
            <a:ext cx="10593705" cy="3124835"/>
          </a:xfrm>
          <a:prstGeom prst="plaque">
            <a:avLst>
              <a:gd name="adj" fmla="val 9919"/>
            </a:avLst>
          </a:prstGeom>
          <a:ln>
            <a:gradFill>
              <a:gsLst>
                <a:gs pos="0">
                  <a:schemeClr val="accent1">
                    <a:lumMod val="40000"/>
                    <a:lumOff val="60000"/>
                    <a:alpha val="30000"/>
                  </a:schemeClr>
                </a:gs>
                <a:gs pos="100000">
                  <a:schemeClr val="accent1">
                    <a:lumMod val="60000"/>
                    <a:lumOff val="40000"/>
                    <a:alpha val="55000"/>
                  </a:schemeClr>
                </a:gs>
              </a:gsLst>
              <a:lin ang="10800000" scaled="0"/>
            </a:gradFill>
          </a:ln>
          <a:effectLst>
            <a:outerShdw blurRad="190500" dist="127000" dir="2700000" sx="95000" sy="95000" algn="tl" rotWithShape="0">
              <a:schemeClr val="accent1">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latin typeface="宋体" panose="02010600030101010101" pitchFamily="2" charset="-122"/>
              <a:ea typeface="宋体" panose="02010600030101010101" pitchFamily="2" charset="-122"/>
            </a:endParaRPr>
          </a:p>
        </p:txBody>
      </p:sp>
      <p:sp>
        <p:nvSpPr>
          <p:cNvPr id="5" name="缺角矩形 4"/>
          <p:cNvSpPr/>
          <p:nvPr>
            <p:custDataLst>
              <p:tags r:id="rId10"/>
            </p:custDataLst>
          </p:nvPr>
        </p:nvSpPr>
        <p:spPr>
          <a:xfrm>
            <a:off x="786765" y="1477010"/>
            <a:ext cx="10407650" cy="2882900"/>
          </a:xfrm>
          <a:prstGeom prst="plaque">
            <a:avLst>
              <a:gd name="adj" fmla="val 9919"/>
            </a:avLst>
          </a:prstGeom>
          <a:noFill/>
          <a:ln>
            <a:solidFill>
              <a:schemeClr val="accent1">
                <a:lumMod val="40000"/>
                <a:lumOff val="60000"/>
                <a:alpha val="3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latin typeface="宋体" panose="02010600030101010101" pitchFamily="2" charset="-122"/>
              <a:ea typeface="宋体" panose="02010600030101010101" pitchFamily="2" charset="-122"/>
            </a:endParaRPr>
          </a:p>
        </p:txBody>
      </p:sp>
      <p:cxnSp>
        <p:nvCxnSpPr>
          <p:cNvPr id="9" name="直接连接符 8"/>
          <p:cNvCxnSpPr/>
          <p:nvPr>
            <p:custDataLst>
              <p:tags r:id="rId11"/>
            </p:custDataLst>
          </p:nvPr>
        </p:nvCxnSpPr>
        <p:spPr>
          <a:xfrm>
            <a:off x="3441142" y="1848386"/>
            <a:ext cx="0" cy="1200497"/>
          </a:xfrm>
          <a:prstGeom prst="line">
            <a:avLst/>
          </a:prstGeom>
          <a:ln w="31750" cap="rnd">
            <a:solidFill>
              <a:schemeClr val="accent1">
                <a:lumMod val="60000"/>
                <a:lumOff val="40000"/>
                <a:alpha val="30000"/>
              </a:schemeClr>
            </a:solidFill>
            <a:round/>
          </a:ln>
        </p:spPr>
        <p:style>
          <a:lnRef idx="1">
            <a:schemeClr val="accent1"/>
          </a:lnRef>
          <a:fillRef idx="0">
            <a:schemeClr val="accent1"/>
          </a:fillRef>
          <a:effectRef idx="0">
            <a:schemeClr val="accent1"/>
          </a:effectRef>
          <a:fontRef idx="minor">
            <a:schemeClr val="tx1"/>
          </a:fontRef>
        </p:style>
      </p:cxnSp>
      <p:sp>
        <p:nvSpPr>
          <p:cNvPr id="15" name="矩形 14"/>
          <p:cNvSpPr/>
          <p:nvPr>
            <p:custDataLst>
              <p:tags r:id="rId12"/>
            </p:custDataLst>
          </p:nvPr>
        </p:nvSpPr>
        <p:spPr>
          <a:xfrm>
            <a:off x="3768090" y="1581785"/>
            <a:ext cx="7138670" cy="2711450"/>
          </a:xfrm>
          <a:prstGeom prst="rect">
            <a:avLst/>
          </a:prstGeom>
          <a:noFill/>
        </p:spPr>
        <p:txBody>
          <a:bodyPr wrap="square" lIns="0" tIns="0" rIns="0" bIns="72000" rtlCol="0" anchor="ctr" anchorCtr="0">
            <a:noAutofit/>
          </a:bodyPr>
          <a:p>
            <a:pPr algn="just">
              <a:lnSpc>
                <a:spcPct val="150000"/>
              </a:lnSpc>
              <a:spcBef>
                <a:spcPct val="0"/>
              </a:spcBef>
              <a:spcAft>
                <a:spcPct val="0"/>
              </a:spcAft>
            </a:pPr>
            <a:r>
              <a:rPr lang="zh-CN" altLang="en-US" sz="12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rPr>
              <a:t>【不良反应】安全性数据来自文献</a:t>
            </a:r>
            <a:r>
              <a:rPr lang="en-US" altLang="zh-CN" sz="12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rPr>
              <a:t>(</a:t>
            </a:r>
            <a:r>
              <a:rPr lang="zh-CN" altLang="en-US" sz="12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rPr>
              <a:t>主要为回顾性研究</a:t>
            </a:r>
            <a:r>
              <a:rPr lang="en-US" altLang="zh-CN" sz="12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rPr>
              <a:t>)</a:t>
            </a:r>
            <a:r>
              <a:rPr lang="zh-CN" altLang="en-US" sz="12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rPr>
              <a:t>。</a:t>
            </a:r>
            <a:r>
              <a:rPr lang="en-US" altLang="zh-CN" sz="12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rPr>
              <a:t>80%</a:t>
            </a:r>
            <a:r>
              <a:rPr lang="zh-CN" altLang="en-US" sz="12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rPr>
              <a:t>以上接受米托坦治疗的患者出现至少一种类型的不良反应。十分常见</a:t>
            </a:r>
            <a:r>
              <a:rPr lang="en-US" altLang="zh-CN" sz="12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rPr>
              <a:t>(≥10%)</a:t>
            </a:r>
            <a:r>
              <a:rPr lang="zh-CN" altLang="en-US" sz="12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rPr>
              <a:t>：白细胞减少症、出血时间延长、肾上腺功能不全、厌食、高胆固醇、血症、高甘油三酯血症、意识模糊、共济失调、感觉异常、眩晕、嗜睡、粘膜炎、呕吐、腹泻、恶心、上腹部不适、皮疹、肌无力、男性乳腺发育、乏力、肝酶升高、血胆固醇升高、血甘油三酯升高。常见（</a:t>
            </a:r>
            <a:r>
              <a:rPr lang="en-US" altLang="zh-CN" sz="12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rPr>
              <a:t>1%-10%</a:t>
            </a:r>
            <a:r>
              <a:rPr lang="zh-CN" altLang="en-US" sz="12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rPr>
              <a:t>，含</a:t>
            </a:r>
            <a:r>
              <a:rPr lang="en-US" altLang="zh-CN" sz="12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rPr>
              <a:t>1%</a:t>
            </a:r>
            <a:r>
              <a:rPr lang="zh-CN" altLang="en-US" sz="12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rPr>
              <a:t>）：贫血、血小板减少症、精神损害、多发性神经病、运动失调、头晕、头痛、自身免疫性肝炎。【禁忌】对活性成分或辅料过敏者禁用；哺乳期妇女禁用；合并使用螺内酯患者禁用。【药物相互作用】米托坦不得与螺内酯联合给药；华法林、香豆素类抗凝剂、通过细胞色素</a:t>
            </a:r>
            <a:r>
              <a:rPr lang="en-US" altLang="zh-CN" sz="12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rPr>
              <a:t>P450</a:t>
            </a:r>
            <a:r>
              <a:rPr lang="zh-CN" altLang="en-US" sz="12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rPr>
              <a:t>代谢的物质、作用于中枢神经系统的药物、富含脂肪的食物以及激素结合蛋白，均需谨慎使用。【药物过量】米托坦用药过量可能导致中枢神经系统损害，尤其是米托坦血药浓度高于</a:t>
            </a:r>
            <a:r>
              <a:rPr lang="en-US" altLang="zh-CN" sz="12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rPr>
              <a:t>20mg/L</a:t>
            </a:r>
            <a:r>
              <a:rPr lang="zh-CN" altLang="en-US" sz="12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rPr>
              <a:t>时。需密切监测米托坦血浆水平。具体内容详见说明书。</a:t>
            </a:r>
            <a:endParaRPr lang="zh-CN" altLang="en-US" sz="12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endParaRPr>
          </a:p>
        </p:txBody>
      </p:sp>
      <p:sp>
        <p:nvSpPr>
          <p:cNvPr id="16" name="矩形 15"/>
          <p:cNvSpPr/>
          <p:nvPr>
            <p:custDataLst>
              <p:tags r:id="rId13"/>
            </p:custDataLst>
          </p:nvPr>
        </p:nvSpPr>
        <p:spPr>
          <a:xfrm>
            <a:off x="939949" y="2267535"/>
            <a:ext cx="2340623" cy="1341732"/>
          </a:xfrm>
          <a:prstGeom prst="rect">
            <a:avLst/>
          </a:prstGeom>
          <a:noFill/>
          <a:ln>
            <a:noFill/>
          </a:ln>
          <a:effectLst/>
        </p:spPr>
        <p:style>
          <a:lnRef idx="1">
            <a:schemeClr val="accent1"/>
          </a:lnRef>
          <a:fillRef idx="2">
            <a:schemeClr val="accent1"/>
          </a:fillRef>
          <a:effectRef idx="1">
            <a:schemeClr val="accent1"/>
          </a:effectRef>
          <a:fontRef idx="minor">
            <a:schemeClr val="dk1"/>
          </a:fontRef>
        </p:style>
        <p:txBody>
          <a:bodyPr vertOverflow="overflow" horzOverflow="overflow" vert="horz" wrap="square" lIns="0" tIns="0" rIns="0" bIns="0" numCol="1" spcCol="0" rtlCol="0" fromWordArt="0" anchor="ctr" anchorCtr="1" forceAA="0" compatLnSpc="1">
            <a:noAutofit/>
          </a:bodyPr>
          <a:p>
            <a:pPr algn="ctr">
              <a:spcBef>
                <a:spcPct val="0"/>
              </a:spcBef>
              <a:spcAft>
                <a:spcPct val="0"/>
              </a:spcAft>
            </a:pPr>
            <a:r>
              <a:rPr lang="zh-CN" altLang="en-US" sz="2400" b="1" dirty="0">
                <a:gradFill>
                  <a:gsLst>
                    <a:gs pos="5000">
                      <a:schemeClr val="accent1">
                        <a:lumMod val="60000"/>
                        <a:lumOff val="40000"/>
                      </a:schemeClr>
                    </a:gs>
                    <a:gs pos="100000">
                      <a:schemeClr val="accent1"/>
                    </a:gs>
                  </a:gsLst>
                  <a:lin ang="4800000" scaled="0"/>
                </a:gradFill>
                <a:latin typeface="宋体" panose="02010600030101010101" pitchFamily="2" charset="-122"/>
                <a:ea typeface="宋体" panose="02010600030101010101" pitchFamily="2" charset="-122"/>
                <a:cs typeface="+mn-ea"/>
              </a:rPr>
              <a:t>药品</a:t>
            </a:r>
            <a:r>
              <a:rPr lang="zh-CN" altLang="en-US" sz="2200" b="1" dirty="0">
                <a:gradFill>
                  <a:gsLst>
                    <a:gs pos="5000">
                      <a:schemeClr val="accent1">
                        <a:lumMod val="60000"/>
                        <a:lumOff val="40000"/>
                      </a:schemeClr>
                    </a:gs>
                    <a:gs pos="100000">
                      <a:schemeClr val="accent1"/>
                    </a:gs>
                  </a:gsLst>
                  <a:lin ang="4800000" scaled="0"/>
                </a:gradFill>
                <a:latin typeface="宋体" panose="02010600030101010101" pitchFamily="2" charset="-122"/>
                <a:ea typeface="宋体" panose="02010600030101010101" pitchFamily="2" charset="-122"/>
                <a:cs typeface="+mn-ea"/>
              </a:rPr>
              <a:t>说明书</a:t>
            </a:r>
            <a:r>
              <a:rPr lang="zh-CN" altLang="en-US" sz="2400" b="1" dirty="0">
                <a:gradFill>
                  <a:gsLst>
                    <a:gs pos="5000">
                      <a:schemeClr val="accent1">
                        <a:lumMod val="60000"/>
                        <a:lumOff val="40000"/>
                      </a:schemeClr>
                    </a:gs>
                    <a:gs pos="100000">
                      <a:schemeClr val="accent1"/>
                    </a:gs>
                  </a:gsLst>
                  <a:lin ang="4800000" scaled="0"/>
                </a:gradFill>
                <a:latin typeface="宋体" panose="02010600030101010101" pitchFamily="2" charset="-122"/>
                <a:ea typeface="宋体" panose="02010600030101010101" pitchFamily="2" charset="-122"/>
                <a:cs typeface="+mn-ea"/>
              </a:rPr>
              <a:t>收载的安全性信息</a:t>
            </a:r>
            <a:endParaRPr lang="zh-CN" altLang="en-US" sz="2400" b="1" dirty="0">
              <a:gradFill>
                <a:gsLst>
                  <a:gs pos="5000">
                    <a:schemeClr val="accent1">
                      <a:lumMod val="60000"/>
                      <a:lumOff val="40000"/>
                    </a:schemeClr>
                  </a:gs>
                  <a:gs pos="100000">
                    <a:schemeClr val="accent1"/>
                  </a:gs>
                </a:gsLst>
                <a:lin ang="4800000" scaled="0"/>
              </a:gradFill>
              <a:latin typeface="宋体" panose="02010600030101010101" pitchFamily="2" charset="-122"/>
              <a:ea typeface="宋体" panose="02010600030101010101" pitchFamily="2" charset="-122"/>
              <a:cs typeface="+mn-ea"/>
            </a:endParaRPr>
          </a:p>
        </p:txBody>
      </p:sp>
      <p:sp useBgFill="1">
        <p:nvSpPr>
          <p:cNvPr id="18" name="缺角矩形 17"/>
          <p:cNvSpPr/>
          <p:nvPr>
            <p:custDataLst>
              <p:tags r:id="rId14"/>
            </p:custDataLst>
          </p:nvPr>
        </p:nvSpPr>
        <p:spPr>
          <a:xfrm>
            <a:off x="694251" y="4991069"/>
            <a:ext cx="10593947" cy="1425606"/>
          </a:xfrm>
          <a:prstGeom prst="plaque">
            <a:avLst>
              <a:gd name="adj" fmla="val 9919"/>
            </a:avLst>
          </a:prstGeom>
          <a:noFill/>
          <a:ln>
            <a:gradFill>
              <a:gsLst>
                <a:gs pos="0">
                  <a:schemeClr val="accent1">
                    <a:lumMod val="40000"/>
                    <a:lumOff val="60000"/>
                    <a:alpha val="30000"/>
                  </a:schemeClr>
                </a:gs>
                <a:gs pos="100000">
                  <a:schemeClr val="accent1">
                    <a:lumMod val="60000"/>
                    <a:lumOff val="40000"/>
                    <a:alpha val="55000"/>
                  </a:schemeClr>
                </a:gs>
              </a:gsLst>
              <a:lin ang="10800000" scaled="0"/>
            </a:gradFill>
          </a:ln>
          <a:effectLst>
            <a:outerShdw blurRad="190500" dist="127000" dir="2700000" sx="95000" sy="95000" algn="tl" rotWithShape="0">
              <a:schemeClr val="accent1">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p>
            <a:pPr lvl="0" algn="ctr">
              <a:buClrTx/>
              <a:buSzTx/>
              <a:buFontTx/>
            </a:pPr>
            <a:endParaRPr lang="zh-CN" altLang="en-US">
              <a:latin typeface="宋体" panose="02010600030101010101" pitchFamily="2" charset="-122"/>
              <a:ea typeface="宋体" panose="02010600030101010101" pitchFamily="2" charset="-122"/>
              <a:sym typeface="+mn-ea"/>
            </a:endParaRPr>
          </a:p>
        </p:txBody>
      </p:sp>
      <p:sp>
        <p:nvSpPr>
          <p:cNvPr id="19" name="缺角矩形 18"/>
          <p:cNvSpPr/>
          <p:nvPr>
            <p:custDataLst>
              <p:tags r:id="rId15"/>
            </p:custDataLst>
          </p:nvPr>
        </p:nvSpPr>
        <p:spPr>
          <a:xfrm>
            <a:off x="787049" y="5071214"/>
            <a:ext cx="10407728" cy="1246237"/>
          </a:xfrm>
          <a:prstGeom prst="plaque">
            <a:avLst>
              <a:gd name="adj" fmla="val 9919"/>
            </a:avLst>
          </a:prstGeom>
          <a:noFill/>
          <a:ln>
            <a:solidFill>
              <a:schemeClr val="accent1">
                <a:lumMod val="40000"/>
                <a:lumOff val="60000"/>
                <a:alpha val="3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p>
            <a:pPr lvl="0" algn="ctr">
              <a:buClrTx/>
              <a:buSzTx/>
              <a:buFontTx/>
            </a:pPr>
            <a:endParaRPr lang="zh-CN" altLang="en-US">
              <a:latin typeface="宋体" panose="02010600030101010101" pitchFamily="2" charset="-122"/>
              <a:ea typeface="宋体" panose="02010600030101010101" pitchFamily="2" charset="-122"/>
              <a:sym typeface="+mn-ea"/>
            </a:endParaRPr>
          </a:p>
        </p:txBody>
      </p:sp>
      <p:cxnSp>
        <p:nvCxnSpPr>
          <p:cNvPr id="20" name="直接连接符 19"/>
          <p:cNvCxnSpPr/>
          <p:nvPr>
            <p:custDataLst>
              <p:tags r:id="rId16"/>
            </p:custDataLst>
          </p:nvPr>
        </p:nvCxnSpPr>
        <p:spPr>
          <a:xfrm>
            <a:off x="3441142" y="4360166"/>
            <a:ext cx="0" cy="1200497"/>
          </a:xfrm>
          <a:prstGeom prst="line">
            <a:avLst/>
          </a:prstGeom>
          <a:ln w="31750" cap="rnd">
            <a:solidFill>
              <a:schemeClr val="accent1">
                <a:lumMod val="60000"/>
                <a:lumOff val="40000"/>
                <a:alpha val="30000"/>
              </a:schemeClr>
            </a:solidFill>
            <a:round/>
          </a:ln>
        </p:spPr>
        <p:style>
          <a:lnRef idx="1">
            <a:schemeClr val="accent1"/>
          </a:lnRef>
          <a:fillRef idx="0">
            <a:schemeClr val="accent1"/>
          </a:fillRef>
          <a:effectRef idx="0">
            <a:schemeClr val="accent1"/>
          </a:effectRef>
          <a:fontRef idx="minor">
            <a:schemeClr val="tx1"/>
          </a:fontRef>
        </p:style>
      </p:cxnSp>
      <p:sp>
        <p:nvSpPr>
          <p:cNvPr id="21" name="矩形 20"/>
          <p:cNvSpPr/>
          <p:nvPr>
            <p:custDataLst>
              <p:tags r:id="rId17"/>
            </p:custDataLst>
          </p:nvPr>
        </p:nvSpPr>
        <p:spPr>
          <a:xfrm>
            <a:off x="3675006" y="5189746"/>
            <a:ext cx="7138614" cy="1114202"/>
          </a:xfrm>
          <a:prstGeom prst="rect">
            <a:avLst/>
          </a:prstGeom>
          <a:noFill/>
        </p:spPr>
        <p:txBody>
          <a:bodyPr wrap="square" lIns="0" tIns="0" rIns="0" bIns="72000" rtlCol="0" anchor="ctr" anchorCtr="0">
            <a:noAutofit/>
          </a:bodyPr>
          <a:p>
            <a:pPr algn="just">
              <a:lnSpc>
                <a:spcPct val="150000"/>
              </a:lnSpc>
              <a:buClrTx/>
              <a:buSzTx/>
              <a:buNone/>
            </a:pPr>
            <a:r>
              <a:rPr lang="zh-CN" altLang="en-US" sz="12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rPr>
              <a:t>米托坦片1970年在美国上市，随后在欧盟上市，上市多年来未收到各国家或药监部门发布的安全性警告、黑框警告、撤市信息，耐受性良好。本品于2023年在国内上市，截至2026.05.31，合计收到国内外总计145例不良反应报告，未发生药品不良反应聚集性事件。</a:t>
            </a:r>
            <a:endParaRPr lang="zh-CN" altLang="en-US" sz="12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endParaRPr>
          </a:p>
        </p:txBody>
      </p:sp>
      <p:sp>
        <p:nvSpPr>
          <p:cNvPr id="22" name="矩形 21"/>
          <p:cNvSpPr/>
          <p:nvPr>
            <p:custDataLst>
              <p:tags r:id="rId18"/>
            </p:custDataLst>
          </p:nvPr>
        </p:nvSpPr>
        <p:spPr>
          <a:xfrm>
            <a:off x="867391" y="5321781"/>
            <a:ext cx="2340509" cy="763562"/>
          </a:xfrm>
          <a:prstGeom prst="rect">
            <a:avLst/>
          </a:prstGeom>
          <a:noFill/>
          <a:ln>
            <a:noFill/>
          </a:ln>
          <a:effectLst/>
        </p:spPr>
        <p:style>
          <a:lnRef idx="1">
            <a:schemeClr val="accent1"/>
          </a:lnRef>
          <a:fillRef idx="2">
            <a:schemeClr val="accent1"/>
          </a:fillRef>
          <a:effectRef idx="1">
            <a:schemeClr val="accent1"/>
          </a:effectRef>
          <a:fontRef idx="minor">
            <a:schemeClr val="dk1"/>
          </a:fontRef>
        </p:style>
        <p:txBody>
          <a:bodyPr vertOverflow="overflow" horzOverflow="overflow" vert="horz" wrap="square" lIns="0" tIns="0" rIns="0" bIns="0" numCol="1" spcCol="0" rtlCol="0" fromWordArt="0" anchor="ctr" anchorCtr="1" forceAA="0" compatLnSpc="1">
            <a:noAutofit/>
          </a:bodyPr>
          <a:p>
            <a:pPr lvl="0" algn="ctr">
              <a:buClrTx/>
              <a:buSzTx/>
              <a:buFontTx/>
            </a:pPr>
            <a:r>
              <a:rPr lang="zh-CN" altLang="en-US" sz="2200" b="1" dirty="0">
                <a:gradFill>
                  <a:gsLst>
                    <a:gs pos="5000">
                      <a:schemeClr val="accent1">
                        <a:lumMod val="60000"/>
                        <a:lumOff val="40000"/>
                      </a:schemeClr>
                    </a:gs>
                    <a:gs pos="100000">
                      <a:schemeClr val="accent1"/>
                    </a:gs>
                  </a:gsLst>
                  <a:lin ang="4800000" scaled="0"/>
                </a:gradFill>
                <a:latin typeface="宋体" panose="02010600030101010101" pitchFamily="2" charset="-122"/>
                <a:ea typeface="宋体" panose="02010600030101010101" pitchFamily="2" charset="-122"/>
                <a:cs typeface="+mn-ea"/>
                <a:sym typeface="+mn-ea"/>
              </a:rPr>
              <a:t>药品不良反应监测情况和药品安全性研究结果</a:t>
            </a:r>
            <a:endParaRPr lang="zh-CN" altLang="en-US" sz="2200" b="1" dirty="0">
              <a:gradFill>
                <a:gsLst>
                  <a:gs pos="5000">
                    <a:schemeClr val="accent1">
                      <a:lumMod val="60000"/>
                      <a:lumOff val="40000"/>
                    </a:schemeClr>
                  </a:gs>
                  <a:gs pos="100000">
                    <a:schemeClr val="accent1"/>
                  </a:gs>
                </a:gsLst>
                <a:lin ang="4800000" scaled="0"/>
              </a:gradFill>
              <a:latin typeface="宋体" panose="02010600030101010101" pitchFamily="2" charset="-122"/>
              <a:ea typeface="宋体" panose="02010600030101010101" pitchFamily="2" charset="-122"/>
              <a:cs typeface="+mn-ea"/>
              <a:sym typeface="+mn-ea"/>
            </a:endParaRPr>
          </a:p>
        </p:txBody>
      </p:sp>
      <p:sp>
        <p:nvSpPr>
          <p:cNvPr id="10" name="文本框 9"/>
          <p:cNvSpPr txBox="1"/>
          <p:nvPr/>
        </p:nvSpPr>
        <p:spPr>
          <a:xfrm>
            <a:off x="658495" y="6514465"/>
            <a:ext cx="11114405" cy="366395"/>
          </a:xfrm>
          <a:prstGeom prst="rect">
            <a:avLst/>
          </a:prstGeom>
          <a:noFill/>
        </p:spPr>
        <p:txBody>
          <a:bodyPr wrap="square" rtlCol="0" anchor="t">
            <a:noAutofit/>
          </a:bodyPr>
          <a:p>
            <a:r>
              <a:rPr lang="zh-CN" altLang="en-US" sz="800" i="1">
                <a:latin typeface="宋体" panose="02010600030101010101" pitchFamily="2" charset="-122"/>
                <a:ea typeface="宋体" panose="02010600030101010101" pitchFamily="2" charset="-122"/>
                <a:cs typeface="微软雅黑" panose="020B0503020204020204" charset="-122"/>
                <a:sym typeface="+mn-ea"/>
              </a:rPr>
              <a:t>参考资料</a:t>
            </a:r>
            <a:endParaRPr lang="zh-CN" altLang="en-US" sz="800" i="1">
              <a:latin typeface="宋体" panose="02010600030101010101" pitchFamily="2" charset="-122"/>
              <a:ea typeface="宋体" panose="02010600030101010101" pitchFamily="2" charset="-122"/>
              <a:cs typeface="微软雅黑" panose="020B0503020204020204" charset="-122"/>
            </a:endParaRPr>
          </a:p>
          <a:p>
            <a:r>
              <a:rPr lang="zh-CN" altLang="en-US" sz="800" i="1">
                <a:latin typeface="宋体" panose="02010600030101010101" pitchFamily="2" charset="-122"/>
                <a:ea typeface="宋体" panose="02010600030101010101" pitchFamily="2" charset="-122"/>
                <a:cs typeface="微软雅黑" panose="020B0503020204020204" charset="-122"/>
                <a:sym typeface="+mn-ea"/>
              </a:rPr>
              <a:t>米托坦片</a:t>
            </a:r>
            <a:r>
              <a:rPr lang="zh-CN" altLang="en-US" sz="800" i="1">
                <a:latin typeface="宋体" panose="02010600030101010101" pitchFamily="2" charset="-122"/>
                <a:ea typeface="宋体" panose="02010600030101010101" pitchFamily="2" charset="-122"/>
                <a:cs typeface="微软雅黑" panose="020B0503020204020204" charset="-122"/>
                <a:sym typeface="+mn-ea"/>
              </a:rPr>
              <a:t>药品说明书</a:t>
            </a:r>
            <a:endParaRPr lang="zh-CN" altLang="en-US" sz="800" i="1">
              <a:latin typeface="宋体" panose="02010600030101010101" pitchFamily="2" charset="-122"/>
              <a:ea typeface="宋体" panose="02010600030101010101" pitchFamily="2" charset="-122"/>
              <a:cs typeface="微软雅黑" panose="020B0503020204020204" charset="-122"/>
              <a:sym typeface="+mn-ea"/>
            </a:endParaRPr>
          </a:p>
        </p:txBody>
      </p:sp>
      <p:sp>
        <p:nvSpPr>
          <p:cNvPr id="11" name="文本框 10"/>
          <p:cNvSpPr txBox="1"/>
          <p:nvPr/>
        </p:nvSpPr>
        <p:spPr>
          <a:xfrm>
            <a:off x="2626360" y="719455"/>
            <a:ext cx="8476615" cy="550545"/>
          </a:xfrm>
          <a:prstGeom prst="rect">
            <a:avLst/>
          </a:prstGeom>
          <a:noFill/>
        </p:spPr>
        <p:txBody>
          <a:bodyPr wrap="square" rtlCol="0" anchor="t">
            <a:noAutofit/>
          </a:bodyPr>
          <a:p>
            <a:r>
              <a:rPr lang="zh-CN" altLang="en-US" sz="2800" b="1">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米托坦全球上市</a:t>
            </a:r>
            <a:r>
              <a:rPr lang="zh-CN" altLang="en-US" sz="28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50余年</a:t>
            </a:r>
            <a:r>
              <a:rPr lang="zh-CN" altLang="en-US" sz="2800" b="1">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，安全性</a:t>
            </a:r>
            <a:r>
              <a:rPr lang="zh-CN" altLang="en-US" sz="28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可控</a:t>
            </a:r>
            <a:r>
              <a:rPr lang="zh-CN" altLang="en-US" sz="2800" b="1">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，监测体系完善</a:t>
            </a:r>
            <a:endParaRPr lang="zh-CN" altLang="en-US" sz="2800" b="1">
              <a:solidFill>
                <a:schemeClr val="accent1"/>
              </a:solidFill>
              <a:latin typeface="宋体" panose="02010600030101010101" pitchFamily="2" charset="-122"/>
              <a:ea typeface="宋体" panose="02010600030101010101" pitchFamily="2" charset="-122"/>
              <a:cs typeface="宋体" panose="02010600030101010101" pitchFamily="2" charset="-122"/>
              <a:sym typeface="+mn-ea"/>
            </a:endParaRPr>
          </a:p>
        </p:txBody>
      </p:sp>
    </p:spTree>
    <p:custDataLst>
      <p:tags r:id="rId19"/>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图片 7" descr="NO.19-4_背景"/>
          <p:cNvPicPr>
            <a:picLocks noChangeAspect="1"/>
          </p:cNvPicPr>
          <p:nvPr>
            <p:custDataLst>
              <p:tags r:id="rId1"/>
            </p:custDataLst>
          </p:nvPr>
        </p:nvPicPr>
        <p:blipFill>
          <a:blip r:embed="rId2"/>
          <a:stretch>
            <a:fillRect/>
          </a:stretch>
        </p:blipFill>
        <p:spPr>
          <a:xfrm>
            <a:off x="0" y="0"/>
            <a:ext cx="12192000" cy="6858000"/>
          </a:xfrm>
          <a:prstGeom prst="rect">
            <a:avLst/>
          </a:prstGeom>
        </p:spPr>
      </p:pic>
      <p:pic>
        <p:nvPicPr>
          <p:cNvPr id="7" name="图片 6" descr="NO.19-4_正文页装饰1"/>
          <p:cNvPicPr>
            <a:picLocks noChangeAspect="1"/>
          </p:cNvPicPr>
          <p:nvPr>
            <p:custDataLst>
              <p:tags r:id="rId3"/>
            </p:custDataLst>
          </p:nvPr>
        </p:nvPicPr>
        <p:blipFill>
          <a:blip r:embed="rId4"/>
          <a:stretch>
            <a:fillRect/>
          </a:stretch>
        </p:blipFill>
        <p:spPr>
          <a:xfrm>
            <a:off x="0" y="-5080"/>
            <a:ext cx="511768" cy="6874497"/>
          </a:xfrm>
          <a:prstGeom prst="rect">
            <a:avLst/>
          </a:prstGeom>
        </p:spPr>
      </p:pic>
      <p:pic>
        <p:nvPicPr>
          <p:cNvPr id="6" name="图片 5" descr="NO.19-4_正文页装饰2"/>
          <p:cNvPicPr>
            <a:picLocks noChangeAspect="1"/>
          </p:cNvPicPr>
          <p:nvPr>
            <p:custDataLst>
              <p:tags r:id="rId5"/>
            </p:custDataLst>
          </p:nvPr>
        </p:nvPicPr>
        <p:blipFill>
          <a:blip r:embed="rId6"/>
          <a:stretch>
            <a:fillRect/>
          </a:stretch>
        </p:blipFill>
        <p:spPr>
          <a:xfrm>
            <a:off x="11103337" y="-5080"/>
            <a:ext cx="1088650" cy="1210932"/>
          </a:xfrm>
          <a:prstGeom prst="rect">
            <a:avLst/>
          </a:prstGeom>
        </p:spPr>
      </p:pic>
      <p:sp>
        <p:nvSpPr>
          <p:cNvPr id="2" name="文本框 1"/>
          <p:cNvSpPr txBox="1"/>
          <p:nvPr>
            <p:custDataLst>
              <p:tags r:id="rId7"/>
            </p:custDataLst>
          </p:nvPr>
        </p:nvSpPr>
        <p:spPr>
          <a:xfrm>
            <a:off x="861392" y="708055"/>
            <a:ext cx="10588505" cy="645160"/>
          </a:xfrm>
          <a:prstGeom prst="rect">
            <a:avLst/>
          </a:prstGeom>
          <a:noFill/>
        </p:spPr>
        <p:txBody>
          <a:bodyPr wrap="square" rtlCol="0">
            <a:spAutoFit/>
          </a:bodyPr>
          <a:lstStyle/>
          <a:p>
            <a:r>
              <a:rPr lang="zh-CN" altLang="en-US" sz="3600" b="1" noProof="0" dirty="0">
                <a:ln>
                  <a:noFill/>
                </a:ln>
                <a:effectLst/>
                <a:uLnTx/>
                <a:uFillTx/>
                <a:latin typeface="宋体" panose="02010600030101010101" pitchFamily="2" charset="-122"/>
                <a:ea typeface="宋体" panose="02010600030101010101" pitchFamily="2" charset="-122"/>
                <a:cs typeface="思源黑体 Regular" panose="020B0500000000000000" charset="-122"/>
                <a:sym typeface="+mn-lt"/>
              </a:rPr>
              <a:t>有效性</a:t>
            </a:r>
            <a:endParaRPr lang="zh-CN" altLang="en-US" sz="3600" b="1" noProof="0" dirty="0">
              <a:ln>
                <a:noFill/>
              </a:ln>
              <a:solidFill>
                <a:schemeClr val="dk1">
                  <a:lumMod val="75000"/>
                  <a:lumOff val="25000"/>
                </a:schemeClr>
              </a:solidFill>
              <a:effectLst/>
              <a:uLnTx/>
              <a:uFillTx/>
              <a:latin typeface="宋体" panose="02010600030101010101" pitchFamily="2" charset="-122"/>
              <a:ea typeface="宋体" panose="02010600030101010101" pitchFamily="2" charset="-122"/>
              <a:cs typeface="思源黑体 Regular" panose="020B0500000000000000" charset="-122"/>
              <a:sym typeface="+mn-lt"/>
            </a:endParaRPr>
          </a:p>
        </p:txBody>
      </p:sp>
      <p:sp>
        <p:nvSpPr>
          <p:cNvPr id="3" name="矩形 2"/>
          <p:cNvSpPr/>
          <p:nvPr>
            <p:custDataLst>
              <p:tags r:id="rId8"/>
            </p:custDataLst>
          </p:nvPr>
        </p:nvSpPr>
        <p:spPr>
          <a:xfrm>
            <a:off x="658305" y="789622"/>
            <a:ext cx="110433" cy="456796"/>
          </a:xfrm>
          <a:prstGeom prst="rect">
            <a:avLst/>
          </a:prstGeom>
          <a:solidFill>
            <a:srgbClr val="00A6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宋体" panose="02010600030101010101" pitchFamily="2" charset="-122"/>
              <a:ea typeface="宋体" panose="02010600030101010101" pitchFamily="2" charset="-122"/>
            </a:endParaRPr>
          </a:p>
        </p:txBody>
      </p:sp>
      <p:sp>
        <p:nvSpPr>
          <p:cNvPr id="10" name="文本框 9"/>
          <p:cNvSpPr txBox="1"/>
          <p:nvPr/>
        </p:nvSpPr>
        <p:spPr>
          <a:xfrm>
            <a:off x="607695" y="6325870"/>
            <a:ext cx="11114405" cy="531495"/>
          </a:xfrm>
          <a:prstGeom prst="rect">
            <a:avLst/>
          </a:prstGeom>
          <a:noFill/>
        </p:spPr>
        <p:txBody>
          <a:bodyPr wrap="square" rtlCol="0" anchor="t">
            <a:noAutofit/>
          </a:bodyPr>
          <a:p>
            <a:r>
              <a:rPr lang="zh-CN" altLang="en-US" sz="600" i="1">
                <a:latin typeface="宋体" panose="02010600030101010101" pitchFamily="2" charset="-122"/>
                <a:ea typeface="宋体" panose="02010600030101010101" pitchFamily="2" charset="-122"/>
                <a:cs typeface="宋体" panose="02010600030101010101" pitchFamily="2" charset="-122"/>
                <a:sym typeface="+mn-ea"/>
              </a:rPr>
              <a:t>参考资料</a:t>
            </a:r>
            <a:endParaRPr lang="zh-CN" altLang="en-US" sz="600" i="1">
              <a:latin typeface="宋体" panose="02010600030101010101" pitchFamily="2" charset="-122"/>
              <a:ea typeface="宋体" panose="02010600030101010101" pitchFamily="2" charset="-122"/>
              <a:cs typeface="宋体" panose="02010600030101010101" pitchFamily="2" charset="-122"/>
            </a:endParaRPr>
          </a:p>
          <a:p>
            <a:r>
              <a:rPr lang="en-US" altLang="zh-CN" sz="600" i="1">
                <a:latin typeface="宋体" panose="02010600030101010101" pitchFamily="2" charset="-122"/>
                <a:ea typeface="宋体" panose="02010600030101010101" pitchFamily="2" charset="-122"/>
                <a:cs typeface="宋体" panose="02010600030101010101" pitchFamily="2" charset="-122"/>
                <a:sym typeface="+mn-ea"/>
              </a:rPr>
              <a:t>1</a:t>
            </a:r>
            <a:r>
              <a:rPr lang="zh-CN" altLang="en-US" sz="600" i="1">
                <a:latin typeface="宋体" panose="02010600030101010101" pitchFamily="2" charset="-122"/>
                <a:ea typeface="宋体" panose="02010600030101010101" pitchFamily="2" charset="-122"/>
                <a:cs typeface="宋体" panose="02010600030101010101" pitchFamily="2" charset="-122"/>
                <a:sym typeface="+mn-ea"/>
              </a:rPr>
              <a:t>。米托坦治疗肾上腺皮质癌专家共识</a:t>
            </a:r>
            <a:r>
              <a:rPr lang="en-US" altLang="zh-CN" sz="600" i="1">
                <a:latin typeface="宋体" panose="02010600030101010101" pitchFamily="2" charset="-122"/>
                <a:ea typeface="宋体" panose="02010600030101010101" pitchFamily="2" charset="-122"/>
                <a:cs typeface="宋体" panose="02010600030101010101" pitchFamily="2" charset="-122"/>
                <a:sym typeface="+mn-ea"/>
              </a:rPr>
              <a:t>(2021)</a:t>
            </a:r>
            <a:endParaRPr lang="en-US" altLang="zh-CN" sz="600" i="1">
              <a:latin typeface="宋体" panose="02010600030101010101" pitchFamily="2" charset="-122"/>
              <a:ea typeface="宋体" panose="02010600030101010101" pitchFamily="2" charset="-122"/>
              <a:cs typeface="宋体" panose="02010600030101010101" pitchFamily="2" charset="-122"/>
              <a:sym typeface="+mn-ea"/>
            </a:endParaRPr>
          </a:p>
          <a:p>
            <a:r>
              <a:rPr lang="en-US" altLang="zh-CN" sz="600" i="1">
                <a:latin typeface="宋体" panose="02010600030101010101" pitchFamily="2" charset="-122"/>
                <a:ea typeface="宋体" panose="02010600030101010101" pitchFamily="2" charset="-122"/>
                <a:cs typeface="宋体" panose="02010600030101010101" pitchFamily="2" charset="-122"/>
                <a:sym typeface="+mn-ea"/>
              </a:rPr>
              <a:t>2</a:t>
            </a:r>
            <a:r>
              <a:rPr lang="zh-CN" altLang="en-US" sz="600" i="1">
                <a:latin typeface="宋体" panose="02010600030101010101" pitchFamily="2" charset="-122"/>
                <a:ea typeface="宋体" panose="02010600030101010101" pitchFamily="2" charset="-122"/>
                <a:cs typeface="宋体" panose="02010600030101010101" pitchFamily="2" charset="-122"/>
                <a:sym typeface="+mn-ea"/>
              </a:rPr>
              <a:t>。高复发风险肾上腺皮质癌术后米托坦辅助治疗的疗效及安全性（</a:t>
            </a:r>
            <a:r>
              <a:rPr lang="en-US" altLang="zh-CN" sz="600" i="1">
                <a:latin typeface="宋体" panose="02010600030101010101" pitchFamily="2" charset="-122"/>
                <a:ea typeface="宋体" panose="02010600030101010101" pitchFamily="2" charset="-122"/>
                <a:cs typeface="宋体" panose="02010600030101010101" pitchFamily="2" charset="-122"/>
                <a:sym typeface="+mn-ea"/>
              </a:rPr>
              <a:t>2025</a:t>
            </a:r>
            <a:r>
              <a:rPr lang="zh-CN" altLang="en-US" sz="600" i="1">
                <a:latin typeface="宋体" panose="02010600030101010101" pitchFamily="2" charset="-122"/>
                <a:ea typeface="宋体" panose="02010600030101010101" pitchFamily="2" charset="-122"/>
                <a:cs typeface="宋体" panose="02010600030101010101" pitchFamily="2" charset="-122"/>
                <a:sym typeface="+mn-ea"/>
              </a:rPr>
              <a:t>年）</a:t>
            </a:r>
            <a:endParaRPr lang="zh-CN" altLang="en-US" sz="600" i="1">
              <a:latin typeface="宋体" panose="02010600030101010101" pitchFamily="2" charset="-122"/>
              <a:ea typeface="宋体" panose="02010600030101010101" pitchFamily="2" charset="-122"/>
              <a:cs typeface="宋体" panose="02010600030101010101" pitchFamily="2" charset="-122"/>
              <a:sym typeface="+mn-ea"/>
            </a:endParaRPr>
          </a:p>
          <a:p>
            <a:r>
              <a:rPr lang="en-US" altLang="zh-CN" sz="600" i="1">
                <a:latin typeface="宋体" panose="02010600030101010101" pitchFamily="2" charset="-122"/>
                <a:ea typeface="宋体" panose="02010600030101010101" pitchFamily="2" charset="-122"/>
                <a:cs typeface="宋体" panose="02010600030101010101" pitchFamily="2" charset="-122"/>
                <a:sym typeface="+mn-ea"/>
              </a:rPr>
              <a:t>3.</a:t>
            </a:r>
            <a:r>
              <a:rPr lang="zh-CN" altLang="en-US" sz="600" i="1">
                <a:latin typeface="宋体" panose="02010600030101010101" pitchFamily="2" charset="-122"/>
                <a:ea typeface="宋体" panose="02010600030101010101" pitchFamily="2" charset="-122"/>
                <a:cs typeface="宋体" panose="02010600030101010101" pitchFamily="2" charset="-122"/>
                <a:sym typeface="+mn-ea"/>
              </a:rPr>
              <a:t>肾肾上腺皮质癌和恶性嗜铬细胞瘤：</a:t>
            </a:r>
            <a:r>
              <a:rPr lang="en-US" altLang="zh-CN" sz="600" i="1">
                <a:latin typeface="宋体" panose="02010600030101010101" pitchFamily="2" charset="-122"/>
                <a:ea typeface="宋体" panose="02010600030101010101" pitchFamily="2" charset="-122"/>
                <a:cs typeface="宋体" panose="02010600030101010101" pitchFamily="2" charset="-122"/>
                <a:sym typeface="+mn-ea"/>
              </a:rPr>
              <a:t>ESMO-EURACAN </a:t>
            </a:r>
            <a:r>
              <a:rPr lang="zh-CN" altLang="en-US" sz="600" i="1">
                <a:latin typeface="宋体" panose="02010600030101010101" pitchFamily="2" charset="-122"/>
                <a:ea typeface="宋体" panose="02010600030101010101" pitchFamily="2" charset="-122"/>
                <a:cs typeface="宋体" panose="02010600030101010101" pitchFamily="2" charset="-122"/>
                <a:sym typeface="+mn-ea"/>
              </a:rPr>
              <a:t>临床实践指南,用于诊断、治疗与随访（2020年）</a:t>
            </a:r>
            <a:endParaRPr lang="zh-CN" altLang="en-US" sz="600" i="1">
              <a:latin typeface="宋体" panose="02010600030101010101" pitchFamily="2" charset="-122"/>
              <a:ea typeface="宋体" panose="02010600030101010101" pitchFamily="2" charset="-122"/>
              <a:cs typeface="宋体" panose="02010600030101010101" pitchFamily="2" charset="-122"/>
              <a:sym typeface="+mn-ea"/>
            </a:endParaRPr>
          </a:p>
          <a:p>
            <a:r>
              <a:rPr lang="en-US" altLang="zh-CN" sz="600" i="1">
                <a:latin typeface="宋体" panose="02010600030101010101" pitchFamily="2" charset="-122"/>
                <a:ea typeface="宋体" panose="02010600030101010101" pitchFamily="2" charset="-122"/>
                <a:cs typeface="宋体" panose="02010600030101010101" pitchFamily="2" charset="-122"/>
                <a:sym typeface="+mn-ea"/>
              </a:rPr>
              <a:t>4.</a:t>
            </a:r>
            <a:r>
              <a:rPr lang="zh-CN" altLang="en-US" sz="600" i="1">
                <a:latin typeface="宋体" panose="02010600030101010101" pitchFamily="2" charset="-122"/>
                <a:ea typeface="宋体" panose="02010600030101010101" pitchFamily="2" charset="-122"/>
                <a:cs typeface="宋体" panose="02010600030101010101" pitchFamily="2" charset="-122"/>
                <a:sym typeface="+mn-ea"/>
              </a:rPr>
              <a:t>肾肾上腺⽪质癌：临床医师实⽤指南及中文翻译（2025年）</a:t>
            </a:r>
            <a:endParaRPr lang="zh-CN" altLang="en-US" sz="600" i="1">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11" name="文本框 10"/>
          <p:cNvSpPr txBox="1"/>
          <p:nvPr/>
        </p:nvSpPr>
        <p:spPr>
          <a:xfrm>
            <a:off x="2520315" y="712470"/>
            <a:ext cx="8446135" cy="640715"/>
          </a:xfrm>
          <a:prstGeom prst="rect">
            <a:avLst/>
          </a:prstGeom>
          <a:noFill/>
        </p:spPr>
        <p:txBody>
          <a:bodyPr wrap="square" rtlCol="0" anchor="t">
            <a:noAutofit/>
          </a:bodyPr>
          <a:p>
            <a:r>
              <a:rPr lang="zh-CN" altLang="en-US" sz="2800" b="1">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米托坦：</a:t>
            </a:r>
            <a:r>
              <a:rPr lang="zh-CN" altLang="en-US" sz="28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唯一</a:t>
            </a:r>
            <a:r>
              <a:rPr lang="zh-CN" altLang="en-US" sz="2800" b="1">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被国际指南推荐的</a:t>
            </a:r>
            <a:r>
              <a:rPr lang="en-US" altLang="zh-CN" sz="28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ACC</a:t>
            </a:r>
            <a:r>
              <a:rPr lang="zh-CN" altLang="en-US" sz="28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治疗药物</a:t>
            </a:r>
            <a:endParaRPr lang="zh-CN" altLang="en-US" sz="2800" b="1">
              <a:solidFill>
                <a:srgbClr val="FF0000"/>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4" name="矩形 3"/>
          <p:cNvSpPr/>
          <p:nvPr>
            <p:custDataLst>
              <p:tags r:id="rId9"/>
            </p:custDataLst>
          </p:nvPr>
        </p:nvSpPr>
        <p:spPr>
          <a:xfrm>
            <a:off x="2046605" y="2280285"/>
            <a:ext cx="8999855" cy="787400"/>
          </a:xfrm>
          <a:prstGeom prst="rect">
            <a:avLst/>
          </a:prstGeom>
          <a:noFill/>
        </p:spPr>
        <p:txBody>
          <a:bodyPr wrap="square" lIns="0" tIns="0" rIns="0" bIns="0" rtlCol="0" anchor="t" anchorCtr="0">
            <a:noAutofit/>
          </a:bodyPr>
          <a:p>
            <a:pPr marL="171450" indent="-171450" algn="l">
              <a:lnSpc>
                <a:spcPct val="150000"/>
              </a:lnSpc>
              <a:buFont typeface="Wingdings" panose="05000000000000000000" charset="0"/>
              <a:buChar char="ü"/>
            </a:pPr>
            <a:r>
              <a:rPr lang="zh-CN" altLang="en-US" sz="2400" b="1" kern="0" baseline="30000" dirty="0">
                <a:ln>
                  <a:noFill/>
                  <a:prstDash val="sysDot"/>
                </a:ln>
                <a:solidFill>
                  <a:srgbClr val="FF0000"/>
                </a:solidFill>
                <a:uFillTx/>
                <a:latin typeface="宋体" panose="02010600030101010101" pitchFamily="2" charset="-122"/>
                <a:ea typeface="宋体" panose="02010600030101010101" pitchFamily="2" charset="-122"/>
                <a:cs typeface="宋体" panose="02010600030101010101" pitchFamily="2" charset="-122"/>
                <a:sym typeface="+mn-ea"/>
              </a:rPr>
              <a:t>米托坦的安全性和有效性已在上市申请时由药品审评中心（</a:t>
            </a:r>
            <a:r>
              <a:rPr lang="en-US" altLang="zh-CN" sz="2400" b="1" kern="0" baseline="30000" dirty="0">
                <a:ln>
                  <a:noFill/>
                  <a:prstDash val="sysDot"/>
                </a:ln>
                <a:solidFill>
                  <a:srgbClr val="FF0000"/>
                </a:solidFill>
                <a:uFillTx/>
                <a:latin typeface="宋体" panose="02010600030101010101" pitchFamily="2" charset="-122"/>
                <a:ea typeface="宋体" panose="02010600030101010101" pitchFamily="2" charset="-122"/>
                <a:cs typeface="宋体" panose="02010600030101010101" pitchFamily="2" charset="-122"/>
                <a:sym typeface="+mn-ea"/>
              </a:rPr>
              <a:t>CDE）</a:t>
            </a:r>
            <a:r>
              <a:rPr lang="zh-CN" altLang="en-US" sz="2400" b="1" kern="0" baseline="30000" dirty="0">
                <a:ln>
                  <a:noFill/>
                  <a:prstDash val="sysDot"/>
                </a:ln>
                <a:solidFill>
                  <a:srgbClr val="FF0000"/>
                </a:solidFill>
                <a:uFillTx/>
                <a:latin typeface="宋体" panose="02010600030101010101" pitchFamily="2" charset="-122"/>
                <a:ea typeface="宋体" panose="02010600030101010101" pitchFamily="2" charset="-122"/>
                <a:cs typeface="宋体" panose="02010600030101010101" pitchFamily="2" charset="-122"/>
                <a:sym typeface="+mn-ea"/>
              </a:rPr>
              <a:t>进行了审评，无需额外开展上市后临床研究。现有临床信息主要来自不可手术或转移性肾上腺癌患者的已发表文献数据。</a:t>
            </a:r>
            <a:endParaRPr lang="zh-CN" altLang="en-US" sz="240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9" name="矩形 8"/>
          <p:cNvSpPr/>
          <p:nvPr>
            <p:custDataLst>
              <p:tags r:id="rId10"/>
            </p:custDataLst>
          </p:nvPr>
        </p:nvSpPr>
        <p:spPr>
          <a:xfrm>
            <a:off x="2046605" y="1810703"/>
            <a:ext cx="9000000" cy="461742"/>
          </a:xfrm>
          <a:prstGeom prst="rect">
            <a:avLst/>
          </a:prstGeom>
          <a:noFill/>
        </p:spPr>
        <p:txBody>
          <a:bodyPr wrap="square" lIns="0" tIns="0" rIns="0" bIns="0" rtlCol="0" anchor="ctr" anchorCtr="0">
            <a:noAutofit/>
          </a:bodyPr>
          <a:p>
            <a:pPr algn="l"/>
            <a:r>
              <a:rPr lang="en-US" altLang="zh-CN" sz="2200" b="1" kern="0" dirty="0">
                <a:solidFill>
                  <a:schemeClr val="accent1"/>
                </a:solidFill>
                <a:latin typeface="宋体" panose="02010600030101010101" pitchFamily="2" charset="-122"/>
                <a:ea typeface="宋体" panose="02010600030101010101" pitchFamily="2" charset="-122"/>
                <a:cs typeface="+mn-lt"/>
                <a:sym typeface="+mn-ea"/>
              </a:rPr>
              <a:t>临床试验数据</a:t>
            </a:r>
            <a:endParaRPr lang="en-US" altLang="zh-CN" sz="2200" b="1" kern="0" dirty="0">
              <a:solidFill>
                <a:schemeClr val="accent1"/>
              </a:solidFill>
              <a:latin typeface="宋体" panose="02010600030101010101" pitchFamily="2" charset="-122"/>
              <a:ea typeface="宋体" panose="02010600030101010101" pitchFamily="2" charset="-122"/>
              <a:cs typeface="+mn-lt"/>
              <a:sym typeface="+mn-ea"/>
            </a:endParaRPr>
          </a:p>
        </p:txBody>
      </p:sp>
      <p:sp>
        <p:nvSpPr>
          <p:cNvPr id="12" name="矩形 11"/>
          <p:cNvSpPr/>
          <p:nvPr>
            <p:custDataLst>
              <p:tags r:id="rId11"/>
            </p:custDataLst>
          </p:nvPr>
        </p:nvSpPr>
        <p:spPr>
          <a:xfrm>
            <a:off x="1146810" y="1877378"/>
            <a:ext cx="579600" cy="579600"/>
          </a:xfrm>
          <a:prstGeom prst="rect">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p>
            <a:pPr algn="ctr">
              <a:spcBef>
                <a:spcPct val="0"/>
              </a:spcBef>
              <a:spcAft>
                <a:spcPct val="0"/>
              </a:spcAft>
            </a:pPr>
            <a:r>
              <a:rPr lang="en-US" altLang="zh-CN" sz="2400">
                <a:solidFill>
                  <a:schemeClr val="lt1">
                    <a:lumMod val="100000"/>
                  </a:schemeClr>
                </a:solidFill>
                <a:latin typeface="宋体" panose="02010600030101010101" pitchFamily="2" charset="-122"/>
                <a:ea typeface="宋体" panose="02010600030101010101" pitchFamily="2" charset="-122"/>
                <a:cs typeface="+mn-ea"/>
                <a:sym typeface="+mn-ea"/>
              </a:rPr>
              <a:t>01</a:t>
            </a:r>
            <a:endParaRPr lang="en-US" altLang="zh-CN" sz="2400">
              <a:solidFill>
                <a:schemeClr val="lt1">
                  <a:lumMod val="100000"/>
                </a:schemeClr>
              </a:solidFill>
              <a:latin typeface="宋体" panose="02010600030101010101" pitchFamily="2" charset="-122"/>
              <a:ea typeface="宋体" panose="02010600030101010101" pitchFamily="2" charset="-122"/>
              <a:cs typeface="+mn-ea"/>
              <a:sym typeface="+mn-ea"/>
            </a:endParaRPr>
          </a:p>
        </p:txBody>
      </p:sp>
      <p:sp>
        <p:nvSpPr>
          <p:cNvPr id="13" name="矩形 12"/>
          <p:cNvSpPr/>
          <p:nvPr>
            <p:custDataLst>
              <p:tags r:id="rId12"/>
            </p:custDataLst>
          </p:nvPr>
        </p:nvSpPr>
        <p:spPr>
          <a:xfrm>
            <a:off x="2046605" y="3629025"/>
            <a:ext cx="8999855" cy="2568575"/>
          </a:xfrm>
          <a:prstGeom prst="rect">
            <a:avLst/>
          </a:prstGeom>
          <a:noFill/>
        </p:spPr>
        <p:txBody>
          <a:bodyPr wrap="square" lIns="0" tIns="0" rIns="0" bIns="0" rtlCol="0" anchor="t" anchorCtr="0">
            <a:noAutofit/>
          </a:bodyPr>
          <a:p>
            <a:pPr marL="285750" indent="-285750">
              <a:lnSpc>
                <a:spcPct val="150000"/>
              </a:lnSpc>
              <a:buFont typeface="Wingdings" panose="05000000000000000000" charset="0"/>
              <a:buChar char="ü"/>
            </a:pPr>
            <a:r>
              <a:rPr lang="zh-CN" altLang="en-US" sz="1400" kern="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米托坦治疗肾上腺皮质癌专家共识</a:t>
            </a:r>
            <a:r>
              <a:rPr lang="en-US" altLang="zh-CN" sz="1400" kern="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 ( 2021</a:t>
            </a:r>
            <a:r>
              <a:rPr lang="zh-CN" altLang="en-US" sz="1400" kern="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年）: 米托坦是美国食品药品监督管理局和欧洲药品管理局批准的适应证为</a:t>
            </a:r>
            <a:r>
              <a:rPr lang="en-US" altLang="zh-CN" sz="1400" kern="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ACC</a:t>
            </a:r>
            <a:r>
              <a:rPr lang="zh-CN" altLang="en-US" sz="1400" kern="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的</a:t>
            </a:r>
            <a:r>
              <a:rPr lang="zh-CN" altLang="en-US" sz="1400" b="1" kern="0" dirty="0">
                <a:ln>
                  <a:noFill/>
                  <a:prstDash val="sysDot"/>
                </a:ln>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唯一药物</a:t>
            </a:r>
            <a:r>
              <a:rPr lang="zh-CN" altLang="en-US" sz="1400" kern="0" baseline="3000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1</a:t>
            </a:r>
            <a:r>
              <a:rPr lang="zh-CN" altLang="en-US" sz="1400" kern="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a:t>
            </a:r>
            <a:endParaRPr lang="zh-CN" altLang="en-US" sz="1400" b="1" kern="0" dirty="0">
              <a:ln>
                <a:noFill/>
                <a:prstDash val="sysDot"/>
              </a:ln>
              <a:solidFill>
                <a:srgbClr val="FF0000"/>
              </a:solidFill>
              <a:latin typeface="宋体" panose="02010600030101010101" pitchFamily="2" charset="-122"/>
              <a:ea typeface="宋体" panose="02010600030101010101" pitchFamily="2" charset="-122"/>
              <a:cs typeface="宋体" panose="02010600030101010101" pitchFamily="2" charset="-122"/>
              <a:sym typeface="+mn-ea"/>
            </a:endParaRPr>
          </a:p>
          <a:p>
            <a:pPr marL="285750" indent="-285750">
              <a:lnSpc>
                <a:spcPct val="150000"/>
              </a:lnSpc>
              <a:buFont typeface="Wingdings" panose="05000000000000000000" charset="0"/>
              <a:buChar char="ü"/>
            </a:pPr>
            <a:r>
              <a:rPr lang="zh-CN" altLang="en-US" sz="1400" kern="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高复发风险肾上腺皮质癌术后米托坦辅助治疗的疗效及安全性（</a:t>
            </a:r>
            <a:r>
              <a:rPr lang="en-US" altLang="zh-CN" sz="1400" kern="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2025</a:t>
            </a:r>
            <a:r>
              <a:rPr lang="zh-CN" altLang="en-US" sz="1400" kern="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年）：米托坦是</a:t>
            </a:r>
            <a:r>
              <a:rPr lang="zh-CN" altLang="en-US" sz="1400" b="1" kern="0" dirty="0">
                <a:ln>
                  <a:noFill/>
                  <a:prstDash val="sysDot"/>
                </a:ln>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唯一获准用于治疗</a:t>
            </a:r>
            <a:r>
              <a:rPr lang="en-US" altLang="zh-CN" sz="1400" b="1" kern="0" dirty="0">
                <a:ln>
                  <a:noFill/>
                  <a:prstDash val="sysDot"/>
                </a:ln>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ACC</a:t>
            </a:r>
            <a:r>
              <a:rPr lang="zh-CN" altLang="en-US" sz="1400" b="1" kern="0" dirty="0">
                <a:ln>
                  <a:noFill/>
                  <a:prstDash val="sysDot"/>
                </a:ln>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的药物</a:t>
            </a:r>
            <a:r>
              <a:rPr lang="zh-CN" altLang="en-US" sz="1400" kern="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，主要用于</a:t>
            </a:r>
            <a:r>
              <a:rPr lang="zh-CN" altLang="en-US" sz="1400" b="1" kern="0" dirty="0">
                <a:ln>
                  <a:noFill/>
                  <a:prstDash val="sysDot"/>
                </a:ln>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高复发风险术后</a:t>
            </a:r>
            <a:r>
              <a:rPr lang="zh-CN" altLang="en-US" sz="1400" kern="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患者及</a:t>
            </a:r>
            <a:r>
              <a:rPr lang="zh-CN" altLang="en-US" sz="1400" b="1" kern="0" dirty="0">
                <a:ln>
                  <a:noFill/>
                  <a:prstDash val="sysDot"/>
                </a:ln>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复发</a:t>
            </a:r>
            <a:r>
              <a:rPr lang="en-US" altLang="zh-CN" sz="1400" kern="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ACC</a:t>
            </a:r>
            <a:r>
              <a:rPr lang="zh-CN" altLang="en-US" sz="1400" kern="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患者</a:t>
            </a:r>
            <a:r>
              <a:rPr lang="en-US" altLang="zh-CN" sz="1400" kern="0" baseline="3000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2</a:t>
            </a:r>
            <a:r>
              <a:rPr lang="zh-CN" altLang="en-US" sz="1400" kern="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a:t>
            </a:r>
            <a:endParaRPr lang="zh-CN" altLang="en-US" sz="1400" kern="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endParaRPr>
          </a:p>
          <a:p>
            <a:pPr marL="285750" indent="-285750">
              <a:lnSpc>
                <a:spcPct val="150000"/>
              </a:lnSpc>
              <a:buFont typeface="Wingdings" panose="05000000000000000000" charset="0"/>
              <a:buChar char="ü"/>
            </a:pPr>
            <a:r>
              <a:rPr lang="zh-CN" altLang="en-US" sz="1400" kern="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肾上腺皮质癌和恶性嗜铬细胞瘤：ESMO-EURACAN 临床实践指南,用于诊断、治疗与随访（2020年）：米托坦是欧洲药品管理局（EMA）批准的唯一一种</a:t>
            </a:r>
            <a:r>
              <a:rPr lang="zh-CN" altLang="en-US" sz="1400" b="1" kern="0" dirty="0">
                <a:ln>
                  <a:noFill/>
                  <a:prstDash val="sysDot"/>
                </a:ln>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适用于局部晚期不可手术及转移性</a:t>
            </a:r>
            <a:r>
              <a:rPr lang="zh-CN" altLang="en-US" sz="1400" kern="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患者治疗的药物</a:t>
            </a:r>
            <a:r>
              <a:rPr lang="en-US" altLang="zh-CN" sz="1400" kern="0" baseline="3000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3</a:t>
            </a:r>
            <a:r>
              <a:rPr lang="zh-CN" altLang="en-US" sz="1400" kern="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a:t>
            </a:r>
            <a:endParaRPr lang="zh-CN" altLang="en-US" sz="1400" kern="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endParaRPr>
          </a:p>
          <a:p>
            <a:pPr marL="285750" indent="-285750">
              <a:lnSpc>
                <a:spcPct val="150000"/>
              </a:lnSpc>
              <a:buFont typeface="Wingdings" panose="05000000000000000000" charset="0"/>
              <a:buChar char="ü"/>
            </a:pPr>
            <a:r>
              <a:rPr lang="zh-CN" altLang="en-US" sz="1400" kern="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肾上腺⽪质癌：临床医师实⽤指南及中文翻译（2025年）：如果</a:t>
            </a:r>
            <a:r>
              <a:rPr lang="zh-CN" altLang="en-US" sz="1400" b="1" kern="0" dirty="0">
                <a:ln>
                  <a:noFill/>
                  <a:prstDash val="sysDot"/>
                </a:ln>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原发肿瘤存在肉眼可见的残留</a:t>
            </a:r>
            <a:r>
              <a:rPr lang="zh-CN" altLang="en-US" sz="1400" kern="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，通常最佳选择是放疗联合米托坦</a:t>
            </a:r>
            <a:r>
              <a:rPr lang="zh-CN" altLang="en-US" sz="1400" kern="0" baseline="3000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4</a:t>
            </a:r>
            <a:r>
              <a:rPr lang="zh-CN" altLang="en-US" sz="1400" kern="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a:t>
            </a:r>
            <a:endParaRPr lang="zh-CN" altLang="en-US" sz="1400" kern="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14" name="矩形 13"/>
          <p:cNvSpPr/>
          <p:nvPr>
            <p:custDataLst>
              <p:tags r:id="rId13"/>
            </p:custDataLst>
          </p:nvPr>
        </p:nvSpPr>
        <p:spPr>
          <a:xfrm>
            <a:off x="2046605" y="3167063"/>
            <a:ext cx="9000000" cy="461742"/>
          </a:xfrm>
          <a:prstGeom prst="rect">
            <a:avLst/>
          </a:prstGeom>
          <a:noFill/>
        </p:spPr>
        <p:txBody>
          <a:bodyPr wrap="square" lIns="0" tIns="0" rIns="0" bIns="0" rtlCol="0" anchor="ctr" anchorCtr="0">
            <a:noAutofit/>
          </a:bodyPr>
          <a:p>
            <a:pPr algn="l"/>
            <a:r>
              <a:rPr lang="en-US" altLang="zh-CN" sz="2200" b="1" kern="0"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临床指南/诊疗规范</a:t>
            </a:r>
            <a:endParaRPr lang="en-US" altLang="zh-CN" sz="2200" b="1" kern="0"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15" name="矩形 14"/>
          <p:cNvSpPr/>
          <p:nvPr>
            <p:custDataLst>
              <p:tags r:id="rId14"/>
            </p:custDataLst>
          </p:nvPr>
        </p:nvSpPr>
        <p:spPr>
          <a:xfrm>
            <a:off x="1146810" y="3167063"/>
            <a:ext cx="579600" cy="579600"/>
          </a:xfrm>
          <a:prstGeom prst="rect">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p>
            <a:pPr algn="ctr">
              <a:spcBef>
                <a:spcPct val="0"/>
              </a:spcBef>
              <a:spcAft>
                <a:spcPct val="0"/>
              </a:spcAft>
            </a:pPr>
            <a:r>
              <a:rPr lang="en-US" altLang="zh-CN" sz="2400">
                <a:solidFill>
                  <a:schemeClr val="lt1">
                    <a:lumMod val="100000"/>
                  </a:schemeClr>
                </a:solidFill>
                <a:latin typeface="宋体" panose="02010600030101010101" pitchFamily="2" charset="-122"/>
                <a:ea typeface="宋体" panose="02010600030101010101" pitchFamily="2" charset="-122"/>
                <a:cs typeface="+mn-ea"/>
                <a:sym typeface="+mn-ea"/>
              </a:rPr>
              <a:t>02</a:t>
            </a:r>
            <a:endParaRPr lang="en-US" altLang="zh-CN" sz="2400">
              <a:solidFill>
                <a:schemeClr val="lt1">
                  <a:lumMod val="100000"/>
                </a:schemeClr>
              </a:solidFill>
              <a:latin typeface="宋体" panose="02010600030101010101" pitchFamily="2" charset="-122"/>
              <a:ea typeface="宋体" panose="02010600030101010101" pitchFamily="2" charset="-122"/>
              <a:cs typeface="+mn-ea"/>
              <a:sym typeface="+mn-ea"/>
            </a:endParaRPr>
          </a:p>
        </p:txBody>
      </p:sp>
    </p:spTree>
    <p:custDataLst>
      <p:tags r:id="rId15"/>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图片 7" descr="NO.19-4_背景"/>
          <p:cNvPicPr>
            <a:picLocks noChangeAspect="1"/>
          </p:cNvPicPr>
          <p:nvPr>
            <p:custDataLst>
              <p:tags r:id="rId1"/>
            </p:custDataLst>
          </p:nvPr>
        </p:nvPicPr>
        <p:blipFill>
          <a:blip r:embed="rId2"/>
          <a:stretch>
            <a:fillRect/>
          </a:stretch>
        </p:blipFill>
        <p:spPr>
          <a:xfrm>
            <a:off x="0" y="0"/>
            <a:ext cx="12192000" cy="6858000"/>
          </a:xfrm>
          <a:prstGeom prst="rect">
            <a:avLst/>
          </a:prstGeom>
        </p:spPr>
      </p:pic>
      <p:pic>
        <p:nvPicPr>
          <p:cNvPr id="7" name="图片 6" descr="NO.19-4_正文页装饰1"/>
          <p:cNvPicPr>
            <a:picLocks noChangeAspect="1"/>
          </p:cNvPicPr>
          <p:nvPr>
            <p:custDataLst>
              <p:tags r:id="rId3"/>
            </p:custDataLst>
          </p:nvPr>
        </p:nvPicPr>
        <p:blipFill>
          <a:blip r:embed="rId4"/>
          <a:stretch>
            <a:fillRect/>
          </a:stretch>
        </p:blipFill>
        <p:spPr>
          <a:xfrm>
            <a:off x="0" y="-5080"/>
            <a:ext cx="511768" cy="6874497"/>
          </a:xfrm>
          <a:prstGeom prst="rect">
            <a:avLst/>
          </a:prstGeom>
        </p:spPr>
      </p:pic>
      <p:pic>
        <p:nvPicPr>
          <p:cNvPr id="6" name="图片 5" descr="NO.19-4_正文页装饰2"/>
          <p:cNvPicPr>
            <a:picLocks noChangeAspect="1"/>
          </p:cNvPicPr>
          <p:nvPr>
            <p:custDataLst>
              <p:tags r:id="rId5"/>
            </p:custDataLst>
          </p:nvPr>
        </p:nvPicPr>
        <p:blipFill>
          <a:blip r:embed="rId6"/>
          <a:stretch>
            <a:fillRect/>
          </a:stretch>
        </p:blipFill>
        <p:spPr>
          <a:xfrm>
            <a:off x="11103337" y="-5080"/>
            <a:ext cx="1088650" cy="1210932"/>
          </a:xfrm>
          <a:prstGeom prst="rect">
            <a:avLst/>
          </a:prstGeom>
        </p:spPr>
      </p:pic>
      <p:sp>
        <p:nvSpPr>
          <p:cNvPr id="2" name="文本框 1"/>
          <p:cNvSpPr txBox="1"/>
          <p:nvPr>
            <p:custDataLst>
              <p:tags r:id="rId7"/>
            </p:custDataLst>
          </p:nvPr>
        </p:nvSpPr>
        <p:spPr>
          <a:xfrm>
            <a:off x="861392" y="708055"/>
            <a:ext cx="10588505" cy="645160"/>
          </a:xfrm>
          <a:prstGeom prst="rect">
            <a:avLst/>
          </a:prstGeom>
          <a:noFill/>
        </p:spPr>
        <p:txBody>
          <a:bodyPr wrap="square" rtlCol="0">
            <a:spAutoFit/>
          </a:bodyPr>
          <a:lstStyle/>
          <a:p>
            <a:r>
              <a:rPr lang="zh-CN" altLang="en-US" sz="3600" b="1" noProof="0" dirty="0">
                <a:ln>
                  <a:noFill/>
                </a:ln>
                <a:effectLst/>
                <a:uLnTx/>
                <a:uFillTx/>
                <a:latin typeface="宋体" panose="02010600030101010101" pitchFamily="2" charset="-122"/>
                <a:ea typeface="宋体" panose="02010600030101010101" pitchFamily="2" charset="-122"/>
                <a:cs typeface="思源黑体 Regular" panose="020B0500000000000000" charset="-122"/>
                <a:sym typeface="+mn-lt"/>
              </a:rPr>
              <a:t>创新性</a:t>
            </a:r>
            <a:endParaRPr lang="zh-CN" altLang="en-US" sz="3600" b="1" noProof="0" dirty="0">
              <a:ln>
                <a:noFill/>
              </a:ln>
              <a:solidFill>
                <a:schemeClr val="dk1">
                  <a:lumMod val="75000"/>
                  <a:lumOff val="25000"/>
                </a:schemeClr>
              </a:solidFill>
              <a:effectLst/>
              <a:uLnTx/>
              <a:uFillTx/>
              <a:latin typeface="宋体" panose="02010600030101010101" pitchFamily="2" charset="-122"/>
              <a:ea typeface="宋体" panose="02010600030101010101" pitchFamily="2" charset="-122"/>
              <a:cs typeface="思源黑体 Regular" panose="020B0500000000000000" charset="-122"/>
              <a:sym typeface="+mn-lt"/>
            </a:endParaRPr>
          </a:p>
        </p:txBody>
      </p:sp>
      <p:sp>
        <p:nvSpPr>
          <p:cNvPr id="3" name="矩形 2"/>
          <p:cNvSpPr/>
          <p:nvPr>
            <p:custDataLst>
              <p:tags r:id="rId8"/>
            </p:custDataLst>
          </p:nvPr>
        </p:nvSpPr>
        <p:spPr>
          <a:xfrm>
            <a:off x="658305" y="789622"/>
            <a:ext cx="110433" cy="456796"/>
          </a:xfrm>
          <a:prstGeom prst="rect">
            <a:avLst/>
          </a:prstGeom>
          <a:solidFill>
            <a:srgbClr val="00A6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宋体" panose="02010600030101010101" pitchFamily="2" charset="-122"/>
              <a:ea typeface="宋体" panose="02010600030101010101" pitchFamily="2" charset="-122"/>
            </a:endParaRPr>
          </a:p>
        </p:txBody>
      </p:sp>
      <p:sp>
        <p:nvSpPr>
          <p:cNvPr id="18" name="矩形: 圆角 17"/>
          <p:cNvSpPr/>
          <p:nvPr>
            <p:custDataLst>
              <p:tags r:id="rId9"/>
            </p:custDataLst>
          </p:nvPr>
        </p:nvSpPr>
        <p:spPr>
          <a:xfrm>
            <a:off x="6304280" y="1912620"/>
            <a:ext cx="5146040" cy="4524375"/>
          </a:xfrm>
          <a:prstGeom prst="roundRect">
            <a:avLst>
              <a:gd name="adj" fmla="val 6098"/>
            </a:avLst>
          </a:prstGeom>
          <a:noFill/>
          <a:ln>
            <a:solidFill>
              <a:schemeClr val="accent1">
                <a:alpha val="4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lIns="575945" tIns="504190" rIns="575945" bIns="252095" numCol="1" spcCol="0" rtlCol="0" fromWordArt="0" anchor="ctr" anchorCtr="0" forceAA="0" compatLnSpc="1">
            <a:noAutofit/>
          </a:bodyPr>
          <a:lstStyle/>
          <a:p>
            <a:pPr marL="342900" lvl="0" indent="-342900" algn="just">
              <a:lnSpc>
                <a:spcPct val="150000"/>
              </a:lnSpc>
              <a:spcBef>
                <a:spcPts val="0"/>
              </a:spcBef>
              <a:spcAft>
                <a:spcPts val="0"/>
              </a:spcAft>
              <a:buClrTx/>
              <a:buSzTx/>
              <a:buFont typeface="Wingdings" panose="05000000000000000000" charset="0"/>
              <a:buChar char="Ø"/>
            </a:pPr>
            <a:r>
              <a:rPr lang="zh-CN" altLang="zh-CN" sz="17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rPr>
              <a:t>1、本品为口服用药，剂量调整方便，患者</a:t>
            </a:r>
            <a:r>
              <a:rPr lang="zh-CN" altLang="zh-CN" sz="1700" b="1" dirty="0">
                <a:ln>
                  <a:noFill/>
                </a:ln>
                <a:solidFill>
                  <a:srgbClr val="FF0000"/>
                </a:solidFill>
                <a:effectLst/>
                <a:latin typeface="宋体" panose="02010600030101010101" pitchFamily="2" charset="-122"/>
                <a:ea typeface="宋体" panose="02010600030101010101" pitchFamily="2" charset="-122"/>
                <a:cs typeface="宋体" panose="02010600030101010101" pitchFamily="2" charset="-122"/>
                <a:sym typeface="+mn-ea"/>
              </a:rPr>
              <a:t>用药依从性高</a:t>
            </a:r>
            <a:r>
              <a:rPr lang="zh-CN" altLang="zh-CN" sz="17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rPr>
              <a:t>。 </a:t>
            </a:r>
            <a:endParaRPr lang="zh-CN" altLang="zh-CN" sz="17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endParaRPr>
          </a:p>
          <a:p>
            <a:pPr marL="342900" lvl="0" indent="-342900" algn="just">
              <a:lnSpc>
                <a:spcPct val="150000"/>
              </a:lnSpc>
              <a:spcBef>
                <a:spcPts val="0"/>
              </a:spcBef>
              <a:spcAft>
                <a:spcPts val="0"/>
              </a:spcAft>
              <a:buClrTx/>
              <a:buSzTx/>
              <a:buFont typeface="Wingdings" panose="05000000000000000000" charset="0"/>
              <a:buChar char="Ø"/>
            </a:pPr>
            <a:r>
              <a:rPr lang="zh-CN" altLang="zh-CN" sz="17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rPr>
              <a:t>2、本品</a:t>
            </a:r>
            <a:r>
              <a:rPr lang="zh-CN" altLang="zh-CN" sz="1700" b="1" dirty="0">
                <a:ln>
                  <a:noFill/>
                </a:ln>
                <a:solidFill>
                  <a:srgbClr val="FF0000"/>
                </a:solidFill>
                <a:effectLst/>
                <a:latin typeface="宋体" panose="02010600030101010101" pitchFamily="2" charset="-122"/>
                <a:ea typeface="宋体" panose="02010600030101010101" pitchFamily="2" charset="-122"/>
                <a:cs typeface="宋体" panose="02010600030101010101" pitchFamily="2" charset="-122"/>
                <a:sym typeface="+mn-ea"/>
              </a:rPr>
              <a:t>适用于儿童</a:t>
            </a:r>
            <a:r>
              <a:rPr lang="zh-CN" altLang="zh-CN" sz="17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rPr>
              <a:t>，</a:t>
            </a:r>
            <a:r>
              <a:rPr lang="zh-CN" altLang="en-US" sz="17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rPr>
              <a:t>国际共识已明确儿童用药方案，满足儿童</a:t>
            </a:r>
            <a:r>
              <a:rPr lang="zh-CN" altLang="en-US" sz="17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rPr>
              <a:t>患者用药需求。</a:t>
            </a:r>
            <a:endParaRPr lang="zh-CN" altLang="en-US" sz="17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endParaRPr>
          </a:p>
          <a:p>
            <a:pPr marL="342900" lvl="0" indent="-342900" algn="just">
              <a:lnSpc>
                <a:spcPct val="150000"/>
              </a:lnSpc>
              <a:spcBef>
                <a:spcPts val="0"/>
              </a:spcBef>
              <a:spcAft>
                <a:spcPts val="0"/>
              </a:spcAft>
              <a:buClrTx/>
              <a:buSzTx/>
              <a:buFont typeface="Wingdings" panose="05000000000000000000" charset="0"/>
              <a:buChar char="Ø"/>
            </a:pPr>
            <a:r>
              <a:rPr lang="en-US" altLang="zh-CN" sz="17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rPr>
              <a:t>3</a:t>
            </a:r>
            <a:r>
              <a:rPr lang="zh-CN" altLang="en-US" sz="17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rPr>
              <a:t>、本品</a:t>
            </a:r>
            <a:r>
              <a:rPr lang="zh-CN" altLang="en-US" sz="1700" b="1" dirty="0">
                <a:ln>
                  <a:noFill/>
                </a:ln>
                <a:solidFill>
                  <a:srgbClr val="FF0000"/>
                </a:solidFill>
                <a:effectLst/>
                <a:latin typeface="宋体" panose="02010600030101010101" pitchFamily="2" charset="-122"/>
                <a:ea typeface="宋体" panose="02010600030101010101" pitchFamily="2" charset="-122"/>
                <a:cs typeface="宋体" panose="02010600030101010101" pitchFamily="2" charset="-122"/>
                <a:sym typeface="+mn-ea"/>
              </a:rPr>
              <a:t>室温储存</a:t>
            </a:r>
            <a:r>
              <a:rPr lang="zh-CN" altLang="en-US" sz="17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rPr>
              <a:t>即可，便利性高，降低储存成本，便于各级医疗机构临床管理应用。</a:t>
            </a:r>
            <a:endParaRPr lang="zh-CN" altLang="en-US" sz="17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4" name="矩形: 圆角 3"/>
          <p:cNvSpPr/>
          <p:nvPr>
            <p:custDataLst>
              <p:tags r:id="rId10"/>
            </p:custDataLst>
          </p:nvPr>
        </p:nvSpPr>
        <p:spPr>
          <a:xfrm>
            <a:off x="725805" y="1912620"/>
            <a:ext cx="5180330" cy="4525010"/>
          </a:xfrm>
          <a:prstGeom prst="roundRect">
            <a:avLst>
              <a:gd name="adj" fmla="val 6098"/>
            </a:avLst>
          </a:prstGeom>
          <a:noFill/>
          <a:ln>
            <a:solidFill>
              <a:schemeClr val="accent1">
                <a:alpha val="4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lIns="575945" tIns="504190" rIns="575945" bIns="252095" numCol="1" spcCol="0" rtlCol="0" fromWordArt="0" anchor="ctr" anchorCtr="0" forceAA="0" compatLnSpc="1">
            <a:noAutofit/>
          </a:bodyPr>
          <a:lstStyle/>
          <a:p>
            <a:pPr marL="285750" indent="-285750" algn="just" rtl="0" eaLnBrk="1" latinLnBrk="0" hangingPunct="1">
              <a:lnSpc>
                <a:spcPct val="150000"/>
              </a:lnSpc>
              <a:spcBef>
                <a:spcPts val="0"/>
              </a:spcBef>
              <a:spcAft>
                <a:spcPts val="0"/>
              </a:spcAft>
              <a:buFont typeface="Wingdings" panose="05000000000000000000" charset="0"/>
              <a:buChar char="Ø"/>
            </a:pPr>
            <a:r>
              <a:rPr lang="zh-CN" altLang="zh-CN" sz="1700" kern="12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rPr>
              <a:t>1、本品</a:t>
            </a:r>
            <a:r>
              <a:rPr lang="zh-CN" altLang="en-US" sz="1700" kern="12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rPr>
              <a:t>是</a:t>
            </a:r>
            <a:r>
              <a:rPr lang="en-US" altLang="zh-CN" sz="1700" kern="12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rPr>
              <a:t>FDA</a:t>
            </a:r>
            <a:r>
              <a:rPr lang="zh-CN" altLang="en-US" sz="1700" kern="12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rPr>
              <a:t>和</a:t>
            </a:r>
            <a:r>
              <a:rPr lang="en-US" altLang="zh-CN" sz="1700" kern="12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rPr>
              <a:t>EMA</a:t>
            </a:r>
            <a:r>
              <a:rPr lang="zh-CN" altLang="en-US" sz="1700" kern="12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rPr>
              <a:t>批准用于肾上腺皮质癌（</a:t>
            </a:r>
            <a:r>
              <a:rPr lang="en-US" altLang="zh-CN" sz="1700" kern="12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rPr>
              <a:t>ACC</a:t>
            </a:r>
            <a:r>
              <a:rPr lang="zh-CN" altLang="en-US" sz="1700" kern="12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rPr>
              <a:t>）的</a:t>
            </a:r>
            <a:r>
              <a:rPr lang="zh-CN" altLang="en-US" sz="1700" b="1" kern="1200" dirty="0">
                <a:ln>
                  <a:noFill/>
                </a:ln>
                <a:solidFill>
                  <a:srgbClr val="FF0000"/>
                </a:solidFill>
                <a:effectLst/>
                <a:latin typeface="宋体" panose="02010600030101010101" pitchFamily="2" charset="-122"/>
                <a:ea typeface="宋体" panose="02010600030101010101" pitchFamily="2" charset="-122"/>
                <a:cs typeface="宋体" panose="02010600030101010101" pitchFamily="2" charset="-122"/>
                <a:sym typeface="+mn-ea"/>
              </a:rPr>
              <a:t>唯一治疗药物</a:t>
            </a:r>
            <a:r>
              <a:rPr lang="zh-CN" altLang="zh-CN" sz="1700" kern="12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rPr>
              <a:t>。  </a:t>
            </a:r>
            <a:endParaRPr lang="zh-CN" altLang="zh-CN" sz="1700" kern="12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endParaRPr>
          </a:p>
          <a:p>
            <a:pPr marL="285750" indent="-285750" algn="just" rtl="0" eaLnBrk="1" latinLnBrk="0" hangingPunct="1">
              <a:lnSpc>
                <a:spcPct val="150000"/>
              </a:lnSpc>
              <a:spcBef>
                <a:spcPts val="0"/>
              </a:spcBef>
              <a:spcAft>
                <a:spcPts val="0"/>
              </a:spcAft>
              <a:buFont typeface="Wingdings" panose="05000000000000000000" charset="0"/>
              <a:buChar char="Ø"/>
            </a:pPr>
            <a:r>
              <a:rPr lang="en-US" altLang="zh-CN" sz="1700" kern="12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rPr>
              <a:t>2</a:t>
            </a:r>
            <a:r>
              <a:rPr lang="zh-CN" altLang="zh-CN" sz="1700" kern="12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rPr>
              <a:t>、本品被</a:t>
            </a:r>
            <a:r>
              <a:rPr lang="zh-CN" altLang="zh-CN" sz="1700" b="1" kern="1200" dirty="0">
                <a:ln>
                  <a:noFill/>
                </a:ln>
                <a:solidFill>
                  <a:srgbClr val="FF0000"/>
                </a:solidFill>
                <a:effectLst/>
                <a:latin typeface="宋体" panose="02010600030101010101" pitchFamily="2" charset="-122"/>
                <a:ea typeface="宋体" panose="02010600030101010101" pitchFamily="2" charset="-122"/>
                <a:cs typeface="宋体" panose="02010600030101010101" pitchFamily="2" charset="-122"/>
                <a:sym typeface="+mn-ea"/>
              </a:rPr>
              <a:t>CDE纳入优先审评审批品种</a:t>
            </a:r>
            <a:r>
              <a:rPr lang="zh-CN" altLang="zh-CN" sz="1700" kern="12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rPr>
              <a:t>。</a:t>
            </a:r>
            <a:endParaRPr lang="zh-CN" altLang="zh-CN" sz="1700" kern="12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endParaRPr>
          </a:p>
          <a:p>
            <a:pPr marL="285750" indent="-285750" algn="just" rtl="0" eaLnBrk="1" latinLnBrk="0" hangingPunct="1">
              <a:lnSpc>
                <a:spcPct val="150000"/>
              </a:lnSpc>
              <a:spcBef>
                <a:spcPts val="0"/>
              </a:spcBef>
              <a:spcAft>
                <a:spcPts val="0"/>
              </a:spcAft>
              <a:buFont typeface="Wingdings" panose="05000000000000000000" charset="0"/>
              <a:buChar char="Ø"/>
            </a:pPr>
            <a:r>
              <a:rPr lang="zh-CN" altLang="zh-CN" sz="1700" kern="12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rPr>
              <a:t>３、本品</a:t>
            </a:r>
            <a:r>
              <a:rPr lang="zh-CN" altLang="en-US" sz="17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rPr>
              <a:t>填补了国内该领域</a:t>
            </a:r>
            <a:r>
              <a:rPr lang="en-US" altLang="zh-CN" sz="17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rPr>
              <a:t>“</a:t>
            </a:r>
            <a:r>
              <a:rPr lang="zh-CN" altLang="en-US" sz="1700" b="1" dirty="0">
                <a:ln>
                  <a:noFill/>
                </a:ln>
                <a:solidFill>
                  <a:srgbClr val="FF0000"/>
                </a:solidFill>
                <a:effectLst/>
                <a:latin typeface="宋体" panose="02010600030101010101" pitchFamily="2" charset="-122"/>
                <a:ea typeface="宋体" panose="02010600030101010101" pitchFamily="2" charset="-122"/>
                <a:cs typeface="宋体" panose="02010600030101010101" pitchFamily="2" charset="-122"/>
                <a:sym typeface="+mn-ea"/>
              </a:rPr>
              <a:t>无药可用</a:t>
            </a:r>
            <a:r>
              <a:rPr lang="en-US" altLang="zh-CN" sz="17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rPr>
              <a:t>”</a:t>
            </a:r>
            <a:r>
              <a:rPr lang="zh-CN" altLang="en-US" sz="17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rPr>
              <a:t>的空白，是</a:t>
            </a:r>
            <a:r>
              <a:rPr lang="zh-CN" altLang="en-US" sz="1700" b="1" dirty="0">
                <a:ln>
                  <a:noFill/>
                </a:ln>
                <a:solidFill>
                  <a:srgbClr val="FF0000"/>
                </a:solidFill>
                <a:effectLst/>
                <a:latin typeface="宋体" panose="02010600030101010101" pitchFamily="2" charset="-122"/>
                <a:ea typeface="宋体" panose="02010600030101010101" pitchFamily="2" charset="-122"/>
                <a:cs typeface="宋体" panose="02010600030101010101" pitchFamily="2" charset="-122"/>
                <a:sym typeface="+mn-ea"/>
              </a:rPr>
              <a:t>唯一获批</a:t>
            </a:r>
            <a:r>
              <a:rPr lang="zh-CN" altLang="en-US" sz="17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rPr>
              <a:t>的</a:t>
            </a:r>
            <a:r>
              <a:rPr lang="en-US" altLang="zh-CN" sz="17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rPr>
              <a:t>ACC</a:t>
            </a:r>
            <a:r>
              <a:rPr lang="zh-CN" altLang="en-US" sz="17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rPr>
              <a:t>适应症用药。</a:t>
            </a:r>
            <a:endParaRPr lang="zh-CN" altLang="en-US" sz="1700" kern="12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15" name="标题"/>
          <p:cNvSpPr/>
          <p:nvPr>
            <p:custDataLst>
              <p:tags r:id="rId11"/>
            </p:custDataLst>
          </p:nvPr>
        </p:nvSpPr>
        <p:spPr>
          <a:xfrm>
            <a:off x="1917065" y="1546225"/>
            <a:ext cx="2822121" cy="733692"/>
          </a:xfrm>
          <a:prstGeom prst="roundRect">
            <a:avLst>
              <a:gd name="adj" fmla="val 50000"/>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lIns="0" tIns="0" rIns="0" bIns="0" numCol="1" spcCol="0" rtlCol="0" fromWordArt="0" anchor="ctr" anchorCtr="0" forceAA="0" compatLnSpc="1">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spcBef>
                <a:spcPct val="0"/>
              </a:spcBef>
              <a:spcAft>
                <a:spcPct val="0"/>
              </a:spcAft>
            </a:pPr>
            <a:r>
              <a:rPr lang="zh-CN" altLang="en-US" sz="2200" b="1" dirty="0">
                <a:solidFill>
                  <a:srgbClr val="FFFFFF"/>
                </a:solidFill>
                <a:uFillTx/>
                <a:latin typeface="宋体" panose="02010600030101010101" pitchFamily="2" charset="-122"/>
                <a:ea typeface="宋体" panose="02010600030101010101" pitchFamily="2" charset="-122"/>
                <a:cs typeface="+mn-ea"/>
                <a:sym typeface="+mn-ea"/>
              </a:rPr>
              <a:t>创新程度</a:t>
            </a:r>
            <a:endParaRPr lang="zh-CN" altLang="en-US" sz="2200" b="1" dirty="0">
              <a:solidFill>
                <a:srgbClr val="FFFFFF"/>
              </a:solidFill>
              <a:uFillTx/>
              <a:latin typeface="宋体" panose="02010600030101010101" pitchFamily="2" charset="-122"/>
              <a:ea typeface="宋体" panose="02010600030101010101" pitchFamily="2" charset="-122"/>
              <a:cs typeface="+mn-ea"/>
              <a:sym typeface="+mn-ea"/>
            </a:endParaRPr>
          </a:p>
        </p:txBody>
      </p:sp>
      <p:sp>
        <p:nvSpPr>
          <p:cNvPr id="10" name="标题"/>
          <p:cNvSpPr/>
          <p:nvPr>
            <p:custDataLst>
              <p:tags r:id="rId12"/>
            </p:custDataLst>
          </p:nvPr>
        </p:nvSpPr>
        <p:spPr>
          <a:xfrm>
            <a:off x="7495540" y="1546225"/>
            <a:ext cx="2822121" cy="733692"/>
          </a:xfrm>
          <a:prstGeom prst="roundRect">
            <a:avLst>
              <a:gd name="adj" fmla="val 50000"/>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lIns="0" tIns="0" rIns="0" bIns="0" numCol="1" spcCol="0" rtlCol="0" fromWordArt="0" anchor="ctr" anchorCtr="0" forceAA="0" compatLnSpc="1">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spcBef>
                <a:spcPct val="0"/>
              </a:spcBef>
              <a:spcAft>
                <a:spcPct val="0"/>
              </a:spcAft>
            </a:pPr>
            <a:r>
              <a:rPr lang="zh-CN" altLang="en-US" sz="2200" b="1">
                <a:solidFill>
                  <a:srgbClr val="FFFFFF"/>
                </a:solidFill>
                <a:uFillTx/>
                <a:latin typeface="宋体" panose="02010600030101010101" pitchFamily="2" charset="-122"/>
                <a:ea typeface="宋体" panose="02010600030101010101" pitchFamily="2" charset="-122"/>
                <a:cs typeface="+mn-ea"/>
                <a:sym typeface="+mn-ea"/>
              </a:rPr>
              <a:t>应用创新</a:t>
            </a:r>
            <a:endParaRPr lang="zh-CN" altLang="en-US" sz="2200" b="1">
              <a:solidFill>
                <a:srgbClr val="FFFFFF"/>
              </a:solidFill>
              <a:uFillTx/>
              <a:latin typeface="宋体" panose="02010600030101010101" pitchFamily="2" charset="-122"/>
              <a:ea typeface="宋体" panose="02010600030101010101" pitchFamily="2" charset="-122"/>
              <a:cs typeface="+mn-ea"/>
              <a:sym typeface="+mn-ea"/>
            </a:endParaRPr>
          </a:p>
        </p:txBody>
      </p:sp>
      <p:sp>
        <p:nvSpPr>
          <p:cNvPr id="12" name="文本框 11"/>
          <p:cNvSpPr txBox="1"/>
          <p:nvPr/>
        </p:nvSpPr>
        <p:spPr>
          <a:xfrm>
            <a:off x="607695" y="6438265"/>
            <a:ext cx="11114405" cy="431165"/>
          </a:xfrm>
          <a:prstGeom prst="rect">
            <a:avLst/>
          </a:prstGeom>
          <a:noFill/>
        </p:spPr>
        <p:txBody>
          <a:bodyPr wrap="square" rtlCol="0" anchor="t">
            <a:noAutofit/>
          </a:bodyPr>
          <a:p>
            <a:r>
              <a:rPr lang="zh-CN" altLang="en-US" sz="600" i="1">
                <a:latin typeface="宋体" panose="02010600030101010101" pitchFamily="2" charset="-122"/>
                <a:ea typeface="宋体" panose="02010600030101010101" pitchFamily="2" charset="-122"/>
                <a:cs typeface="宋体" panose="02010600030101010101" pitchFamily="2" charset="-122"/>
                <a:sym typeface="+mn-ea"/>
              </a:rPr>
              <a:t>参考资料</a:t>
            </a:r>
            <a:endParaRPr lang="zh-CN" altLang="en-US" sz="600" i="1">
              <a:latin typeface="宋体" panose="02010600030101010101" pitchFamily="2" charset="-122"/>
              <a:ea typeface="宋体" panose="02010600030101010101" pitchFamily="2" charset="-122"/>
              <a:cs typeface="宋体" panose="02010600030101010101" pitchFamily="2" charset="-122"/>
            </a:endParaRPr>
          </a:p>
          <a:p>
            <a:r>
              <a:rPr lang="zh-CN" altLang="en-US" sz="600" i="1">
                <a:latin typeface="宋体" panose="02010600030101010101" pitchFamily="2" charset="-122"/>
                <a:ea typeface="宋体" panose="02010600030101010101" pitchFamily="2" charset="-122"/>
                <a:cs typeface="宋体" panose="02010600030101010101" pitchFamily="2" charset="-122"/>
                <a:sym typeface="+mn-ea"/>
              </a:rPr>
              <a:t>米托坦治疗肾上腺皮质癌专家共识</a:t>
            </a:r>
            <a:r>
              <a:rPr lang="en-US" altLang="zh-CN" sz="600" i="1">
                <a:latin typeface="宋体" panose="02010600030101010101" pitchFamily="2" charset="-122"/>
                <a:ea typeface="宋体" panose="02010600030101010101" pitchFamily="2" charset="-122"/>
                <a:cs typeface="宋体" panose="02010600030101010101" pitchFamily="2" charset="-122"/>
                <a:sym typeface="+mn-ea"/>
              </a:rPr>
              <a:t>(2021)</a:t>
            </a:r>
            <a:endParaRPr lang="en-US" altLang="zh-CN" sz="600" i="1">
              <a:latin typeface="宋体" panose="02010600030101010101" pitchFamily="2" charset="-122"/>
              <a:ea typeface="宋体" panose="02010600030101010101" pitchFamily="2" charset="-122"/>
              <a:cs typeface="宋体" panose="02010600030101010101" pitchFamily="2" charset="-122"/>
              <a:sym typeface="+mn-ea"/>
            </a:endParaRPr>
          </a:p>
          <a:p>
            <a:r>
              <a:rPr lang="zh-CN" altLang="en-US" sz="600" i="1">
                <a:latin typeface="宋体" panose="02010600030101010101" pitchFamily="2" charset="-122"/>
                <a:ea typeface="宋体" panose="02010600030101010101" pitchFamily="2" charset="-122"/>
                <a:cs typeface="宋体" panose="02010600030101010101" pitchFamily="2" charset="-122"/>
                <a:sym typeface="+mn-ea"/>
              </a:rPr>
              <a:t>米托坦片药品说明书</a:t>
            </a:r>
            <a:endParaRPr lang="en-US" altLang="zh-CN" sz="600" i="1">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11" name="文本框 10"/>
          <p:cNvSpPr txBox="1"/>
          <p:nvPr/>
        </p:nvSpPr>
        <p:spPr>
          <a:xfrm>
            <a:off x="2520315" y="423545"/>
            <a:ext cx="8446135" cy="929640"/>
          </a:xfrm>
          <a:prstGeom prst="rect">
            <a:avLst/>
          </a:prstGeom>
          <a:noFill/>
        </p:spPr>
        <p:txBody>
          <a:bodyPr wrap="square" rtlCol="0" anchor="t">
            <a:noAutofit/>
          </a:bodyPr>
          <a:p>
            <a:r>
              <a:rPr lang="zh-CN" altLang="en-US" sz="2800" b="1">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米托坦：</a:t>
            </a:r>
            <a:r>
              <a:rPr lang="en-US" altLang="zh-CN" sz="2800" b="1">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FDA/EMA</a:t>
            </a:r>
            <a:r>
              <a:rPr lang="zh-CN" altLang="en-US" sz="28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唯一批准</a:t>
            </a:r>
            <a:r>
              <a:rPr lang="en-US" altLang="zh-CN" sz="28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ACC</a:t>
            </a:r>
            <a:r>
              <a:rPr lang="zh-CN" altLang="en-US" sz="28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治疗药物</a:t>
            </a:r>
            <a:r>
              <a:rPr lang="zh-CN" altLang="en-US" sz="2800" b="1">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，国内优先审评</a:t>
            </a:r>
            <a:r>
              <a:rPr lang="zh-CN" altLang="en-US" sz="28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填补空白</a:t>
            </a:r>
            <a:endParaRPr lang="zh-CN" altLang="en-US" sz="2800" b="1">
              <a:solidFill>
                <a:srgbClr val="FF0000"/>
              </a:solidFill>
              <a:latin typeface="宋体" panose="02010600030101010101" pitchFamily="2" charset="-122"/>
              <a:ea typeface="宋体" panose="02010600030101010101" pitchFamily="2" charset="-122"/>
              <a:cs typeface="宋体" panose="02010600030101010101" pitchFamily="2" charset="-122"/>
              <a:sym typeface="+mn-ea"/>
            </a:endParaRPr>
          </a:p>
        </p:txBody>
      </p:sp>
    </p:spTree>
    <p:custDataLst>
      <p:tags r:id="rId13"/>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图片 7" descr="NO.19-4_背景"/>
          <p:cNvPicPr>
            <a:picLocks noChangeAspect="1"/>
          </p:cNvPicPr>
          <p:nvPr>
            <p:custDataLst>
              <p:tags r:id="rId1"/>
            </p:custDataLst>
          </p:nvPr>
        </p:nvPicPr>
        <p:blipFill>
          <a:blip r:embed="rId2"/>
          <a:stretch>
            <a:fillRect/>
          </a:stretch>
        </p:blipFill>
        <p:spPr>
          <a:xfrm>
            <a:off x="0" y="0"/>
            <a:ext cx="12192000" cy="6858000"/>
          </a:xfrm>
          <a:prstGeom prst="rect">
            <a:avLst/>
          </a:prstGeom>
        </p:spPr>
      </p:pic>
      <p:pic>
        <p:nvPicPr>
          <p:cNvPr id="7" name="图片 6" descr="NO.19-4_正文页装饰1"/>
          <p:cNvPicPr>
            <a:picLocks noChangeAspect="1"/>
          </p:cNvPicPr>
          <p:nvPr>
            <p:custDataLst>
              <p:tags r:id="rId3"/>
            </p:custDataLst>
          </p:nvPr>
        </p:nvPicPr>
        <p:blipFill>
          <a:blip r:embed="rId4"/>
          <a:stretch>
            <a:fillRect/>
          </a:stretch>
        </p:blipFill>
        <p:spPr>
          <a:xfrm>
            <a:off x="0" y="-5080"/>
            <a:ext cx="511768" cy="6874497"/>
          </a:xfrm>
          <a:prstGeom prst="rect">
            <a:avLst/>
          </a:prstGeom>
        </p:spPr>
      </p:pic>
      <p:pic>
        <p:nvPicPr>
          <p:cNvPr id="6" name="图片 5" descr="NO.19-4_正文页装饰2"/>
          <p:cNvPicPr>
            <a:picLocks noChangeAspect="1"/>
          </p:cNvPicPr>
          <p:nvPr>
            <p:custDataLst>
              <p:tags r:id="rId5"/>
            </p:custDataLst>
          </p:nvPr>
        </p:nvPicPr>
        <p:blipFill>
          <a:blip r:embed="rId6"/>
          <a:stretch>
            <a:fillRect/>
          </a:stretch>
        </p:blipFill>
        <p:spPr>
          <a:xfrm>
            <a:off x="11103337" y="-5080"/>
            <a:ext cx="1088650" cy="1210932"/>
          </a:xfrm>
          <a:prstGeom prst="rect">
            <a:avLst/>
          </a:prstGeom>
        </p:spPr>
      </p:pic>
      <p:sp>
        <p:nvSpPr>
          <p:cNvPr id="2" name="文本框 1"/>
          <p:cNvSpPr txBox="1"/>
          <p:nvPr>
            <p:custDataLst>
              <p:tags r:id="rId7"/>
            </p:custDataLst>
          </p:nvPr>
        </p:nvSpPr>
        <p:spPr>
          <a:xfrm>
            <a:off x="861392" y="708055"/>
            <a:ext cx="10588505" cy="645160"/>
          </a:xfrm>
          <a:prstGeom prst="rect">
            <a:avLst/>
          </a:prstGeom>
          <a:noFill/>
        </p:spPr>
        <p:txBody>
          <a:bodyPr wrap="square" rtlCol="0">
            <a:spAutoFit/>
          </a:bodyPr>
          <a:lstStyle/>
          <a:p>
            <a:r>
              <a:rPr lang="zh-CN" altLang="en-US" sz="3600" b="1" noProof="0" dirty="0">
                <a:ln>
                  <a:noFill/>
                </a:ln>
                <a:effectLst/>
                <a:uLnTx/>
                <a:uFillTx/>
                <a:latin typeface="宋体" panose="02010600030101010101" pitchFamily="2" charset="-122"/>
                <a:ea typeface="宋体" panose="02010600030101010101" pitchFamily="2" charset="-122"/>
                <a:cs typeface="思源黑体 Regular" panose="020B0500000000000000" charset="-122"/>
                <a:sym typeface="+mn-lt"/>
              </a:rPr>
              <a:t>公平性</a:t>
            </a:r>
            <a:endParaRPr lang="zh-CN" altLang="en-US" sz="3600" b="1" noProof="0" dirty="0">
              <a:ln>
                <a:noFill/>
              </a:ln>
              <a:solidFill>
                <a:schemeClr val="dk1">
                  <a:lumMod val="75000"/>
                  <a:lumOff val="25000"/>
                </a:schemeClr>
              </a:solidFill>
              <a:effectLst/>
              <a:uLnTx/>
              <a:uFillTx/>
              <a:latin typeface="宋体" panose="02010600030101010101" pitchFamily="2" charset="-122"/>
              <a:ea typeface="宋体" panose="02010600030101010101" pitchFamily="2" charset="-122"/>
              <a:cs typeface="思源黑体 Regular" panose="020B0500000000000000" charset="-122"/>
              <a:sym typeface="+mn-lt"/>
            </a:endParaRPr>
          </a:p>
        </p:txBody>
      </p:sp>
      <p:sp>
        <p:nvSpPr>
          <p:cNvPr id="3" name="矩形 2"/>
          <p:cNvSpPr/>
          <p:nvPr>
            <p:custDataLst>
              <p:tags r:id="rId8"/>
            </p:custDataLst>
          </p:nvPr>
        </p:nvSpPr>
        <p:spPr>
          <a:xfrm>
            <a:off x="658305" y="789622"/>
            <a:ext cx="110433" cy="456796"/>
          </a:xfrm>
          <a:prstGeom prst="rect">
            <a:avLst/>
          </a:prstGeom>
          <a:solidFill>
            <a:srgbClr val="00A6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宋体" panose="02010600030101010101" pitchFamily="2" charset="-122"/>
              <a:ea typeface="宋体" panose="02010600030101010101" pitchFamily="2" charset="-122"/>
            </a:endParaRPr>
          </a:p>
        </p:txBody>
      </p:sp>
      <p:sp>
        <p:nvSpPr>
          <p:cNvPr id="4" name="矩形: 圆角 22"/>
          <p:cNvSpPr/>
          <p:nvPr>
            <p:custDataLst>
              <p:tags r:id="rId9"/>
            </p:custDataLst>
          </p:nvPr>
        </p:nvSpPr>
        <p:spPr>
          <a:xfrm>
            <a:off x="6391097" y="3896863"/>
            <a:ext cx="5083320" cy="1802528"/>
          </a:xfrm>
          <a:prstGeom prst="roundRect">
            <a:avLst>
              <a:gd name="adj" fmla="val 6347"/>
            </a:avLst>
          </a:prstGeom>
          <a:solidFill>
            <a:srgbClr val="FFFFFF">
              <a:alpha val="5000"/>
            </a:srgbClr>
          </a:solidFill>
          <a:ln w="15875">
            <a:noFill/>
          </a:ln>
          <a:effectLst>
            <a:outerShdw blurRad="279400" dist="228600" dir="2700000" algn="tl" rotWithShape="0">
              <a:schemeClr val="accent4">
                <a:alpha val="8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lIns="342095" tIns="536791" rIns="342095" bIns="215900" rtlCol="0" anchor="ctr">
            <a:noAutofit/>
          </a:bodyPr>
          <a:p>
            <a:pPr algn="ctr">
              <a:lnSpc>
                <a:spcPct val="150000"/>
              </a:lnSpc>
            </a:pPr>
            <a:endParaRPr lang="zh-CN" altLang="zh-CN" sz="1500">
              <a:solidFill>
                <a:schemeClr val="tx1">
                  <a:lumMod val="85000"/>
                  <a:lumOff val="15000"/>
                </a:schemeClr>
              </a:solidFill>
              <a:latin typeface="宋体" panose="02010600030101010101" pitchFamily="2" charset="-122"/>
              <a:ea typeface="宋体" panose="02010600030101010101" pitchFamily="2" charset="-122"/>
              <a:cs typeface="+mn-ea"/>
              <a:sym typeface="+mn-ea"/>
            </a:endParaRPr>
          </a:p>
        </p:txBody>
      </p:sp>
      <p:sp>
        <p:nvSpPr>
          <p:cNvPr id="5" name="矩形: 圆角 55"/>
          <p:cNvSpPr/>
          <p:nvPr>
            <p:custDataLst>
              <p:tags r:id="rId10"/>
            </p:custDataLst>
          </p:nvPr>
        </p:nvSpPr>
        <p:spPr>
          <a:xfrm>
            <a:off x="654080" y="1621642"/>
            <a:ext cx="5083320" cy="1802528"/>
          </a:xfrm>
          <a:prstGeom prst="roundRect">
            <a:avLst>
              <a:gd name="adj" fmla="val 6347"/>
            </a:avLst>
          </a:prstGeom>
          <a:solidFill>
            <a:srgbClr val="FFFFFF">
              <a:alpha val="5000"/>
            </a:srgbClr>
          </a:solidFill>
          <a:ln w="15875">
            <a:noFill/>
          </a:ln>
          <a:effectLst>
            <a:outerShdw blurRad="279400" dist="228600" dir="2700000" algn="tl" rotWithShape="0">
              <a:schemeClr val="accent1">
                <a:alpha val="8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lIns="342095" tIns="536791" rIns="342095" bIns="215900" rtlCol="0" anchor="ctr">
            <a:noAutofit/>
          </a:bodyPr>
          <a:p>
            <a:pPr algn="ctr">
              <a:lnSpc>
                <a:spcPct val="150000"/>
              </a:lnSpc>
            </a:pPr>
            <a:endParaRPr lang="zh-CN" altLang="zh-CN" sz="1500" dirty="0">
              <a:solidFill>
                <a:schemeClr val="tx1">
                  <a:lumMod val="85000"/>
                  <a:lumOff val="15000"/>
                </a:schemeClr>
              </a:solidFill>
              <a:latin typeface="宋体" panose="02010600030101010101" pitchFamily="2" charset="-122"/>
              <a:ea typeface="宋体" panose="02010600030101010101" pitchFamily="2" charset="-122"/>
              <a:cs typeface="+mn-ea"/>
              <a:sym typeface="+mn-ea"/>
            </a:endParaRPr>
          </a:p>
        </p:txBody>
      </p:sp>
      <p:sp>
        <p:nvSpPr>
          <p:cNvPr id="9" name="矩形: 圆角 11"/>
          <p:cNvSpPr/>
          <p:nvPr>
            <p:custDataLst>
              <p:tags r:id="rId11"/>
            </p:custDataLst>
          </p:nvPr>
        </p:nvSpPr>
        <p:spPr>
          <a:xfrm>
            <a:off x="6393640" y="1621642"/>
            <a:ext cx="5083320" cy="1802528"/>
          </a:xfrm>
          <a:prstGeom prst="roundRect">
            <a:avLst>
              <a:gd name="adj" fmla="val 6347"/>
            </a:avLst>
          </a:prstGeom>
          <a:solidFill>
            <a:srgbClr val="FFFFFF">
              <a:alpha val="5000"/>
            </a:srgbClr>
          </a:solidFill>
          <a:ln w="15875">
            <a:noFill/>
          </a:ln>
          <a:effectLst>
            <a:outerShdw blurRad="279400" dist="228600" dir="2700000" algn="tl" rotWithShape="0">
              <a:schemeClr val="accent4">
                <a:alpha val="8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lIns="342095" tIns="536791" rIns="342095" bIns="215900" rtlCol="0" anchor="ctr">
            <a:noAutofit/>
          </a:bodyPr>
          <a:p>
            <a:pPr algn="ctr">
              <a:lnSpc>
                <a:spcPct val="150000"/>
              </a:lnSpc>
            </a:pPr>
            <a:endParaRPr lang="zh-CN" altLang="zh-CN" sz="1500">
              <a:solidFill>
                <a:schemeClr val="tx1">
                  <a:lumMod val="85000"/>
                  <a:lumOff val="15000"/>
                </a:schemeClr>
              </a:solidFill>
              <a:latin typeface="宋体" panose="02010600030101010101" pitchFamily="2" charset="-122"/>
              <a:ea typeface="宋体" panose="02010600030101010101" pitchFamily="2" charset="-122"/>
              <a:cs typeface="+mn-ea"/>
              <a:sym typeface="+mn-ea"/>
            </a:endParaRPr>
          </a:p>
        </p:txBody>
      </p:sp>
      <p:sp>
        <p:nvSpPr>
          <p:cNvPr id="10" name="矩形: 圆角 88"/>
          <p:cNvSpPr/>
          <p:nvPr>
            <p:custDataLst>
              <p:tags r:id="rId12"/>
            </p:custDataLst>
          </p:nvPr>
        </p:nvSpPr>
        <p:spPr>
          <a:xfrm>
            <a:off x="654080" y="3896863"/>
            <a:ext cx="5083320" cy="1802528"/>
          </a:xfrm>
          <a:prstGeom prst="roundRect">
            <a:avLst>
              <a:gd name="adj" fmla="val 6347"/>
            </a:avLst>
          </a:prstGeom>
          <a:solidFill>
            <a:srgbClr val="FFFFFF">
              <a:alpha val="5000"/>
            </a:srgbClr>
          </a:solidFill>
          <a:ln w="15875">
            <a:noFill/>
          </a:ln>
          <a:effectLst>
            <a:outerShdw blurRad="279400" dist="228600" dir="2700000" algn="tl" rotWithShape="0">
              <a:schemeClr val="accent1">
                <a:alpha val="8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lIns="342095" tIns="536791" rIns="342095" bIns="215900" rtlCol="0" anchor="ctr">
            <a:noAutofit/>
          </a:bodyPr>
          <a:p>
            <a:pPr algn="ctr">
              <a:lnSpc>
                <a:spcPct val="150000"/>
              </a:lnSpc>
            </a:pPr>
            <a:endParaRPr lang="zh-CN" altLang="zh-CN" sz="1500">
              <a:solidFill>
                <a:schemeClr val="tx1">
                  <a:lumMod val="85000"/>
                  <a:lumOff val="15000"/>
                </a:schemeClr>
              </a:solidFill>
              <a:latin typeface="宋体" panose="02010600030101010101" pitchFamily="2" charset="-122"/>
              <a:ea typeface="宋体" panose="02010600030101010101" pitchFamily="2" charset="-122"/>
              <a:cs typeface="+mn-ea"/>
              <a:sym typeface="+mn-ea"/>
            </a:endParaRPr>
          </a:p>
        </p:txBody>
      </p:sp>
      <p:sp>
        <p:nvSpPr>
          <p:cNvPr id="24" name="矩形: 圆角 23"/>
          <p:cNvSpPr/>
          <p:nvPr>
            <p:custDataLst>
              <p:tags r:id="rId13"/>
            </p:custDataLst>
          </p:nvPr>
        </p:nvSpPr>
        <p:spPr>
          <a:xfrm>
            <a:off x="6391275" y="4206875"/>
            <a:ext cx="5083175" cy="2470150"/>
          </a:xfrm>
          <a:prstGeom prst="roundRect">
            <a:avLst>
              <a:gd name="adj" fmla="val 6347"/>
            </a:avLst>
          </a:prstGeom>
          <a:gradFill flip="none" rotWithShape="1">
            <a:gsLst>
              <a:gs pos="0">
                <a:schemeClr val="accent4">
                  <a:lumMod val="20000"/>
                  <a:lumOff val="80000"/>
                  <a:alpha val="20000"/>
                </a:schemeClr>
              </a:gs>
              <a:gs pos="100000">
                <a:schemeClr val="bg1">
                  <a:alpha val="0"/>
                </a:schemeClr>
              </a:gs>
            </a:gsLst>
            <a:path path="circle">
              <a:fillToRect l="100000" t="100000"/>
            </a:path>
            <a:tileRect r="-100000" b="-100000"/>
          </a:gradFill>
          <a:ln w="15875">
            <a:solidFill>
              <a:schemeClr val="accent4">
                <a:lumMod val="40000"/>
                <a:lumOff val="60000"/>
                <a:alpha val="60000"/>
              </a:schemeClr>
            </a:solidFill>
          </a:ln>
          <a:effectLst>
            <a:outerShdw blurRad="279400" dist="228600" dir="2700000" algn="tl" rotWithShape="0">
              <a:schemeClr val="accent4">
                <a:alpha val="8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lIns="342095" tIns="536791" rIns="342095" bIns="215900" rtlCol="0" anchor="ctr">
            <a:noAutofit/>
          </a:bodyPr>
          <a:p>
            <a:pPr marL="285750" indent="-285750" algn="l">
              <a:lnSpc>
                <a:spcPct val="150000"/>
              </a:lnSpc>
              <a:buFont typeface="Wingdings" panose="05000000000000000000" charset="0"/>
              <a:buChar char="ü"/>
            </a:pPr>
            <a:r>
              <a:rPr lang="zh-CN" altLang="en-US" sz="120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本品</a:t>
            </a:r>
            <a:r>
              <a:rPr lang="zh-CN" altLang="en-US" sz="12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适应症单一明确</a:t>
            </a:r>
            <a:r>
              <a:rPr lang="zh-CN" altLang="en-US" sz="120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，仅用于经病理确诊的肾上腺皮质癌患者，诊断标准清晰（影像学+病理学），临床路径规范，</a:t>
            </a:r>
            <a:r>
              <a:rPr lang="zh-CN" altLang="en-US" sz="12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无超适应症滥用风险</a:t>
            </a:r>
            <a:r>
              <a:rPr lang="zh-CN" altLang="en-US" sz="120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。口服给药，患者可居家治疗，无需住院，</a:t>
            </a:r>
            <a:r>
              <a:rPr lang="zh-CN" altLang="en-US" sz="12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显著提升依从性</a:t>
            </a:r>
            <a:r>
              <a:rPr lang="zh-CN" altLang="en-US" sz="120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，同时减轻医院管理负担。患者群体小、用药可追溯性强，医保经办机构审核便捷，确保</a:t>
            </a:r>
            <a:r>
              <a:rPr lang="zh-CN" altLang="en-US" sz="12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临床用药安全、合理、可控</a:t>
            </a:r>
            <a:r>
              <a:rPr lang="zh-CN" altLang="en-US" sz="120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a:t>
            </a:r>
            <a:endParaRPr lang="zh-CN" altLang="en-US" sz="1200">
              <a:solidFill>
                <a:schemeClr val="accent1"/>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27" name="任意多边形: 形状 26"/>
          <p:cNvSpPr/>
          <p:nvPr>
            <p:custDataLst>
              <p:tags r:id="rId14"/>
            </p:custDataLst>
          </p:nvPr>
        </p:nvSpPr>
        <p:spPr>
          <a:xfrm>
            <a:off x="7003461" y="3984959"/>
            <a:ext cx="3859792" cy="490623"/>
          </a:xfrm>
          <a:prstGeom prst="round2SameRect">
            <a:avLst>
              <a:gd name="adj1" fmla="val 0"/>
              <a:gd name="adj2" fmla="val 36291"/>
            </a:avLst>
          </a:prstGeom>
          <a:gradFill flip="none" rotWithShape="1">
            <a:gsLst>
              <a:gs pos="0">
                <a:schemeClr val="accent4">
                  <a:lumMod val="60000"/>
                  <a:lumOff val="40000"/>
                </a:schemeClr>
              </a:gs>
              <a:gs pos="66450">
                <a:schemeClr val="accent4"/>
              </a:gs>
              <a:gs pos="100000">
                <a:schemeClr val="accent4"/>
              </a:gs>
            </a:gsLst>
            <a:lin ang="2700000" scaled="1"/>
            <a:tileRect/>
          </a:gradFill>
          <a:ln>
            <a:noFill/>
          </a:ln>
          <a:effectLst>
            <a:outerShdw blurRad="101600" dist="76200" dir="2700000" algn="tl" rotWithShape="0">
              <a:schemeClr val="accent4">
                <a:alpha val="2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p>
            <a:pPr algn="ctr">
              <a:spcBef>
                <a:spcPct val="0"/>
              </a:spcBef>
              <a:spcAft>
                <a:spcPct val="0"/>
              </a:spcAft>
            </a:pPr>
            <a:r>
              <a:rPr lang="zh-CN" altLang="en-US" sz="2000" b="1" dirty="0">
                <a:solidFill>
                  <a:srgbClr val="FFFFFF"/>
                </a:solidFill>
                <a:latin typeface="宋体" panose="02010600030101010101" pitchFamily="2" charset="-122"/>
                <a:ea typeface="宋体" panose="02010600030101010101" pitchFamily="2" charset="-122"/>
                <a:cs typeface="+mn-ea"/>
                <a:sym typeface="+mn-ea"/>
              </a:rPr>
              <a:t>临床管理难度</a:t>
            </a:r>
            <a:endParaRPr lang="zh-CN" altLang="en-US" sz="2000" b="1" dirty="0">
              <a:solidFill>
                <a:srgbClr val="FFFFFF"/>
              </a:solidFill>
              <a:latin typeface="宋体" panose="02010600030101010101" pitchFamily="2" charset="-122"/>
              <a:ea typeface="宋体" panose="02010600030101010101" pitchFamily="2" charset="-122"/>
              <a:cs typeface="+mn-ea"/>
              <a:sym typeface="+mn-ea"/>
            </a:endParaRPr>
          </a:p>
        </p:txBody>
      </p:sp>
      <p:sp>
        <p:nvSpPr>
          <p:cNvPr id="28" name="等腰三角形 27"/>
          <p:cNvSpPr/>
          <p:nvPr>
            <p:custDataLst>
              <p:tags r:id="rId15"/>
            </p:custDataLst>
          </p:nvPr>
        </p:nvSpPr>
        <p:spPr>
          <a:xfrm>
            <a:off x="6836853" y="4010359"/>
            <a:ext cx="168798" cy="120288"/>
          </a:xfrm>
          <a:prstGeom prst="triangle">
            <a:avLst>
              <a:gd name="adj" fmla="val 100000"/>
            </a:avLst>
          </a:prstGeom>
          <a:solidFill>
            <a:schemeClr val="accent4">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p>
            <a:pPr algn="ctr"/>
            <a:endParaRPr lang="zh-CN" altLang="en-US">
              <a:latin typeface="宋体" panose="02010600030101010101" pitchFamily="2" charset="-122"/>
              <a:ea typeface="宋体" panose="02010600030101010101" pitchFamily="2" charset="-122"/>
            </a:endParaRPr>
          </a:p>
        </p:txBody>
      </p:sp>
      <p:sp>
        <p:nvSpPr>
          <p:cNvPr id="30" name="等腰三角形 29"/>
          <p:cNvSpPr/>
          <p:nvPr>
            <p:custDataLst>
              <p:tags r:id="rId16"/>
            </p:custDataLst>
          </p:nvPr>
        </p:nvSpPr>
        <p:spPr>
          <a:xfrm flipH="1">
            <a:off x="10862054" y="3985594"/>
            <a:ext cx="168798" cy="120288"/>
          </a:xfrm>
          <a:prstGeom prst="triangle">
            <a:avLst>
              <a:gd name="adj" fmla="val 100000"/>
            </a:avLst>
          </a:prstGeom>
          <a:solidFill>
            <a:schemeClr val="accent4">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p>
            <a:pPr algn="ctr"/>
            <a:endParaRPr lang="zh-CN" altLang="en-US">
              <a:latin typeface="宋体" panose="02010600030101010101" pitchFamily="2" charset="-122"/>
              <a:ea typeface="宋体" panose="02010600030101010101" pitchFamily="2" charset="-122"/>
            </a:endParaRPr>
          </a:p>
        </p:txBody>
      </p:sp>
      <p:sp>
        <p:nvSpPr>
          <p:cNvPr id="11" name="矩形: 圆角 5"/>
          <p:cNvSpPr/>
          <p:nvPr>
            <p:custDataLst>
              <p:tags r:id="rId17"/>
            </p:custDataLst>
          </p:nvPr>
        </p:nvSpPr>
        <p:spPr>
          <a:xfrm>
            <a:off x="654050" y="1621790"/>
            <a:ext cx="5083175" cy="2169160"/>
          </a:xfrm>
          <a:prstGeom prst="roundRect">
            <a:avLst>
              <a:gd name="adj" fmla="val 6347"/>
            </a:avLst>
          </a:prstGeom>
          <a:gradFill flip="none" rotWithShape="1">
            <a:gsLst>
              <a:gs pos="0">
                <a:schemeClr val="accent1">
                  <a:lumMod val="20000"/>
                  <a:lumOff val="80000"/>
                  <a:alpha val="20000"/>
                </a:schemeClr>
              </a:gs>
              <a:gs pos="100000">
                <a:schemeClr val="bg1">
                  <a:alpha val="0"/>
                </a:schemeClr>
              </a:gs>
            </a:gsLst>
            <a:path path="circle">
              <a:fillToRect l="100000" t="100000"/>
            </a:path>
            <a:tileRect r="-100000" b="-100000"/>
          </a:gradFill>
          <a:ln w="15875">
            <a:solidFill>
              <a:schemeClr val="accent1">
                <a:lumMod val="40000"/>
                <a:lumOff val="60000"/>
                <a:alpha val="60000"/>
              </a:schemeClr>
            </a:solidFill>
          </a:ln>
          <a:effectLst>
            <a:outerShdw blurRad="279400" dist="228600" dir="2700000" algn="tl" rotWithShape="0">
              <a:schemeClr val="accent1">
                <a:alpha val="8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lIns="342095" tIns="536791" rIns="342095" bIns="215900" rtlCol="0" anchor="ctr">
            <a:noAutofit/>
          </a:bodyPr>
          <a:p>
            <a:pPr marL="285750" indent="-285750" algn="l">
              <a:lnSpc>
                <a:spcPct val="150000"/>
              </a:lnSpc>
              <a:buFont typeface="Wingdings" panose="05000000000000000000" charset="0"/>
              <a:buChar char="ü"/>
            </a:pPr>
            <a:r>
              <a:rPr lang="zh-CN" altLang="en-US" sz="1100"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肾上腺皮质癌（</a:t>
            </a:r>
            <a:r>
              <a:rPr lang="en-US" altLang="zh-CN" sz="1100"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ACC）</a:t>
            </a:r>
            <a:r>
              <a:rPr lang="zh-CN" altLang="en-US" sz="1100"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是一种罕见的恶性肿瘤，发病率仅约0.5-2/100万，</a:t>
            </a:r>
            <a:r>
              <a:rPr lang="zh-CN" altLang="en-US" sz="1100" b="1" dirty="0">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总体中位生存期和5年生存率较低</a:t>
            </a:r>
            <a:r>
              <a:rPr lang="zh-CN" altLang="en-US" sz="1100"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a:t>
            </a:r>
            <a:r>
              <a:rPr lang="en-US" altLang="zh-CN" sz="1100"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ACC</a:t>
            </a:r>
            <a:r>
              <a:rPr lang="zh-CN" altLang="en-US" sz="1100"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还会增加其他问题的</a:t>
            </a:r>
            <a:r>
              <a:rPr lang="zh-CN" altLang="en-US" sz="1100" b="1" dirty="0">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风险</a:t>
            </a:r>
            <a:r>
              <a:rPr lang="zh-CN" altLang="en-US" sz="1100"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，包括高血压、糖尿病，以及多毛、体重增加等外貌改变。因此，</a:t>
            </a:r>
            <a:r>
              <a:rPr lang="en-US" altLang="zh-CN" sz="1100"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ACC</a:t>
            </a:r>
            <a:r>
              <a:rPr lang="zh-CN" altLang="en-US" sz="1100"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对患者及其家人/照护者会产生</a:t>
            </a:r>
            <a:r>
              <a:rPr lang="zh-CN" altLang="en-US" sz="1100" b="1" dirty="0">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诸多负面影响</a:t>
            </a:r>
            <a:r>
              <a:rPr lang="zh-CN" altLang="en-US" sz="1100"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：死亡率高、自付费用高、因预后不良和外貌改变导致的抑郁、维持体力活动水平的能力受损，以及需要</a:t>
            </a:r>
            <a:r>
              <a:rPr lang="zh-CN" altLang="en-US" sz="1100" b="1" dirty="0">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频繁就诊</a:t>
            </a:r>
            <a:r>
              <a:rPr lang="zh-CN" altLang="en-US" sz="1100"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。由于</a:t>
            </a:r>
            <a:r>
              <a:rPr lang="zh-CN" altLang="en-US" sz="1100" b="1" dirty="0">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复发率高</a:t>
            </a:r>
            <a:r>
              <a:rPr lang="zh-CN" altLang="en-US" sz="1100"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，家庭</a:t>
            </a:r>
            <a:r>
              <a:rPr lang="zh-CN" altLang="en-US" sz="1100" b="1" dirty="0">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因病致贫风险极高</a:t>
            </a:r>
            <a:r>
              <a:rPr lang="zh-CN" altLang="en-US" sz="1100"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a:t>
            </a:r>
            <a:endParaRPr lang="zh-CN" altLang="en-US" sz="1100"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12" name="任意多边形: 形状 6"/>
          <p:cNvSpPr/>
          <p:nvPr>
            <p:custDataLst>
              <p:tags r:id="rId18"/>
            </p:custDataLst>
          </p:nvPr>
        </p:nvSpPr>
        <p:spPr>
          <a:xfrm>
            <a:off x="1273438" y="1501458"/>
            <a:ext cx="3859792" cy="490623"/>
          </a:xfrm>
          <a:prstGeom prst="round2SameRect">
            <a:avLst>
              <a:gd name="adj1" fmla="val 0"/>
              <a:gd name="adj2" fmla="val 36291"/>
            </a:avLst>
          </a:prstGeom>
          <a:gradFill flip="none" rotWithShape="1">
            <a:gsLst>
              <a:gs pos="0">
                <a:schemeClr val="accent1">
                  <a:lumMod val="40000"/>
                  <a:lumOff val="60000"/>
                </a:schemeClr>
              </a:gs>
              <a:gs pos="69000">
                <a:schemeClr val="accent1"/>
              </a:gs>
              <a:gs pos="100000">
                <a:schemeClr val="accent1"/>
              </a:gs>
            </a:gsLst>
            <a:lin ang="2700000" scaled="1"/>
            <a:tileRect/>
          </a:gradFill>
          <a:ln>
            <a:noFill/>
          </a:ln>
          <a:effectLst>
            <a:outerShdw blurRad="101600" dist="76200" dir="2700000" algn="tl" rotWithShape="0">
              <a:schemeClr val="accent1">
                <a:alpha val="2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p>
            <a:pPr algn="ctr">
              <a:spcBef>
                <a:spcPct val="0"/>
              </a:spcBef>
              <a:spcAft>
                <a:spcPct val="0"/>
              </a:spcAft>
            </a:pPr>
            <a:r>
              <a:rPr lang="zh-CN" altLang="en-US" sz="2000" b="1" dirty="0">
                <a:solidFill>
                  <a:srgbClr val="FFFFFF"/>
                </a:solidFill>
                <a:latin typeface="宋体" panose="02010600030101010101" pitchFamily="2" charset="-122"/>
                <a:ea typeface="宋体" panose="02010600030101010101" pitchFamily="2" charset="-122"/>
                <a:cs typeface="+mn-ea"/>
                <a:sym typeface="+mn-ea"/>
              </a:rPr>
              <a:t>所治疗疾病对公共健康的影响</a:t>
            </a:r>
            <a:endParaRPr lang="zh-CN" altLang="en-US" sz="2000" b="1" dirty="0">
              <a:solidFill>
                <a:srgbClr val="FFFFFF"/>
              </a:solidFill>
              <a:latin typeface="宋体" panose="02010600030101010101" pitchFamily="2" charset="-122"/>
              <a:ea typeface="宋体" panose="02010600030101010101" pitchFamily="2" charset="-122"/>
              <a:cs typeface="+mn-ea"/>
              <a:sym typeface="+mn-ea"/>
            </a:endParaRPr>
          </a:p>
        </p:txBody>
      </p:sp>
      <p:sp>
        <p:nvSpPr>
          <p:cNvPr id="13" name="等腰三角形 12"/>
          <p:cNvSpPr/>
          <p:nvPr>
            <p:custDataLst>
              <p:tags r:id="rId19"/>
            </p:custDataLst>
          </p:nvPr>
        </p:nvSpPr>
        <p:spPr>
          <a:xfrm>
            <a:off x="1104291" y="1501458"/>
            <a:ext cx="168798" cy="120288"/>
          </a:xfrm>
          <a:prstGeom prst="triangle">
            <a:avLst>
              <a:gd name="adj" fmla="val 100000"/>
            </a:avLst>
          </a:prstGeom>
          <a:solidFill>
            <a:schemeClr val="accent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p>
            <a:pPr algn="ctr"/>
            <a:endParaRPr lang="zh-CN" altLang="en-US">
              <a:latin typeface="宋体" panose="02010600030101010101" pitchFamily="2" charset="-122"/>
              <a:ea typeface="宋体" panose="02010600030101010101" pitchFamily="2" charset="-122"/>
            </a:endParaRPr>
          </a:p>
        </p:txBody>
      </p:sp>
      <p:sp>
        <p:nvSpPr>
          <p:cNvPr id="14" name="等腰三角形 13"/>
          <p:cNvSpPr/>
          <p:nvPr>
            <p:custDataLst>
              <p:tags r:id="rId20"/>
            </p:custDataLst>
          </p:nvPr>
        </p:nvSpPr>
        <p:spPr>
          <a:xfrm flipH="1">
            <a:off x="5133302" y="1501458"/>
            <a:ext cx="168798" cy="120288"/>
          </a:xfrm>
          <a:prstGeom prst="triangle">
            <a:avLst>
              <a:gd name="adj" fmla="val 100000"/>
            </a:avLst>
          </a:prstGeom>
          <a:solidFill>
            <a:schemeClr val="accent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p>
            <a:pPr algn="ctr"/>
            <a:endParaRPr lang="zh-CN" altLang="en-US">
              <a:latin typeface="宋体" panose="02010600030101010101" pitchFamily="2" charset="-122"/>
              <a:ea typeface="宋体" panose="02010600030101010101" pitchFamily="2" charset="-122"/>
            </a:endParaRPr>
          </a:p>
        </p:txBody>
      </p:sp>
      <p:sp>
        <p:nvSpPr>
          <p:cNvPr id="15" name="矩形: 圆角 10"/>
          <p:cNvSpPr/>
          <p:nvPr>
            <p:custDataLst>
              <p:tags r:id="rId21"/>
            </p:custDataLst>
          </p:nvPr>
        </p:nvSpPr>
        <p:spPr>
          <a:xfrm>
            <a:off x="6393815" y="1621790"/>
            <a:ext cx="4928235" cy="2272030"/>
          </a:xfrm>
          <a:prstGeom prst="roundRect">
            <a:avLst>
              <a:gd name="adj" fmla="val 6347"/>
            </a:avLst>
          </a:prstGeom>
          <a:gradFill flip="none" rotWithShape="1">
            <a:gsLst>
              <a:gs pos="0">
                <a:schemeClr val="accent4">
                  <a:lumMod val="20000"/>
                  <a:lumOff val="80000"/>
                  <a:alpha val="20000"/>
                </a:schemeClr>
              </a:gs>
              <a:gs pos="100000">
                <a:schemeClr val="bg1">
                  <a:alpha val="0"/>
                </a:schemeClr>
              </a:gs>
            </a:gsLst>
            <a:path path="circle">
              <a:fillToRect l="100000" t="100000"/>
            </a:path>
            <a:tileRect r="-100000" b="-100000"/>
          </a:gradFill>
          <a:ln w="15875">
            <a:solidFill>
              <a:schemeClr val="accent4">
                <a:lumMod val="40000"/>
                <a:lumOff val="60000"/>
                <a:alpha val="60000"/>
              </a:schemeClr>
            </a:solidFill>
          </a:ln>
          <a:effectLst>
            <a:outerShdw blurRad="279400" dist="228600" dir="2700000" algn="tl" rotWithShape="0">
              <a:schemeClr val="accent4">
                <a:alpha val="8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lIns="342095" tIns="536791" rIns="342095" bIns="215900" rtlCol="0" anchor="ctr">
            <a:noAutofit/>
          </a:bodyPr>
          <a:p>
            <a:pPr marL="285750" indent="-285750" algn="l">
              <a:lnSpc>
                <a:spcPct val="150000"/>
              </a:lnSpc>
              <a:buFont typeface="Wingdings" panose="05000000000000000000" charset="0"/>
              <a:buChar char="ü"/>
            </a:pPr>
            <a:r>
              <a:rPr lang="zh-CN" altLang="en-US" sz="1100">
                <a:solidFill>
                  <a:schemeClr val="accent1"/>
                </a:solidFill>
                <a:latin typeface="宋体" panose="02010600030101010101" pitchFamily="2" charset="-122"/>
                <a:ea typeface="宋体" panose="02010600030101010101" pitchFamily="2" charset="-122"/>
                <a:cs typeface="+mn-ea"/>
                <a:sym typeface="+mn-ea"/>
              </a:rPr>
              <a:t>本品目标患者群体相对</a:t>
            </a:r>
            <a:r>
              <a:rPr lang="zh-CN" altLang="en-US" sz="1100" b="1">
                <a:solidFill>
                  <a:srgbClr val="FF0000"/>
                </a:solidFill>
                <a:latin typeface="宋体" panose="02010600030101010101" pitchFamily="2" charset="-122"/>
                <a:ea typeface="宋体" panose="02010600030101010101" pitchFamily="2" charset="-122"/>
                <a:cs typeface="+mn-ea"/>
                <a:sym typeface="+mn-ea"/>
              </a:rPr>
              <a:t>较小</a:t>
            </a:r>
            <a:r>
              <a:rPr lang="zh-CN" altLang="en-US" sz="1100">
                <a:solidFill>
                  <a:schemeClr val="accent1"/>
                </a:solidFill>
                <a:latin typeface="宋体" panose="02010600030101010101" pitchFamily="2" charset="-122"/>
                <a:ea typeface="宋体" panose="02010600030101010101" pitchFamily="2" charset="-122"/>
                <a:cs typeface="+mn-ea"/>
                <a:sym typeface="+mn-ea"/>
              </a:rPr>
              <a:t>，对医保基金整体影响</a:t>
            </a:r>
            <a:r>
              <a:rPr lang="zh-CN" altLang="en-US" sz="1100" b="1">
                <a:solidFill>
                  <a:srgbClr val="FF0000"/>
                </a:solidFill>
                <a:latin typeface="宋体" panose="02010600030101010101" pitchFamily="2" charset="-122"/>
                <a:ea typeface="宋体" panose="02010600030101010101" pitchFamily="2" charset="-122"/>
                <a:cs typeface="+mn-ea"/>
                <a:sym typeface="+mn-ea"/>
              </a:rPr>
              <a:t>微乎其微</a:t>
            </a:r>
            <a:r>
              <a:rPr lang="zh-CN" altLang="en-US" sz="1100">
                <a:solidFill>
                  <a:schemeClr val="accent1"/>
                </a:solidFill>
                <a:latin typeface="宋体" panose="02010600030101010101" pitchFamily="2" charset="-122"/>
                <a:ea typeface="宋体" panose="02010600030101010101" pitchFamily="2" charset="-122"/>
                <a:cs typeface="+mn-ea"/>
                <a:sym typeface="+mn-ea"/>
              </a:rPr>
              <a:t>。作为肾上腺皮质癌</a:t>
            </a:r>
            <a:r>
              <a:rPr lang="zh-CN" altLang="en-US" sz="1100" b="1">
                <a:solidFill>
                  <a:srgbClr val="FF0000"/>
                </a:solidFill>
                <a:latin typeface="宋体" panose="02010600030101010101" pitchFamily="2" charset="-122"/>
                <a:ea typeface="宋体" panose="02010600030101010101" pitchFamily="2" charset="-122"/>
                <a:cs typeface="+mn-ea"/>
                <a:sym typeface="+mn-ea"/>
              </a:rPr>
              <a:t>唯一获批</a:t>
            </a:r>
            <a:r>
              <a:rPr lang="zh-CN" altLang="en-US" sz="1100">
                <a:solidFill>
                  <a:schemeClr val="accent1"/>
                </a:solidFill>
                <a:latin typeface="宋体" panose="02010600030101010101" pitchFamily="2" charset="-122"/>
                <a:ea typeface="宋体" panose="02010600030101010101" pitchFamily="2" charset="-122"/>
                <a:cs typeface="+mn-ea"/>
                <a:sym typeface="+mn-ea"/>
              </a:rPr>
              <a:t>的治疗药物，米托坦是唯一能够控制肿瘤进展、延长患者生存期的可用药物治疗选择，并且通过规范用药能够降低因激素异常引起的并发症风险，从而</a:t>
            </a:r>
            <a:r>
              <a:rPr lang="zh-CN" altLang="en-US" sz="1100" b="1">
                <a:solidFill>
                  <a:srgbClr val="FF0000"/>
                </a:solidFill>
                <a:latin typeface="宋体" panose="02010600030101010101" pitchFamily="2" charset="-122"/>
                <a:ea typeface="宋体" panose="02010600030101010101" pitchFamily="2" charset="-122"/>
                <a:cs typeface="+mn-ea"/>
                <a:sym typeface="+mn-ea"/>
              </a:rPr>
              <a:t>减少</a:t>
            </a:r>
            <a:r>
              <a:rPr lang="zh-CN" altLang="en-US" sz="1100">
                <a:solidFill>
                  <a:schemeClr val="accent1"/>
                </a:solidFill>
                <a:latin typeface="宋体" panose="02010600030101010101" pitchFamily="2" charset="-122"/>
                <a:ea typeface="宋体" panose="02010600030101010101" pitchFamily="2" charset="-122"/>
                <a:cs typeface="+mn-ea"/>
                <a:sym typeface="+mn-ea"/>
              </a:rPr>
              <a:t>后续高昂医疗支出。从医保基金使用效率看，以</a:t>
            </a:r>
            <a:r>
              <a:rPr lang="zh-CN" altLang="en-US" sz="1100" b="1">
                <a:solidFill>
                  <a:srgbClr val="FF0000"/>
                </a:solidFill>
                <a:latin typeface="宋体" panose="02010600030101010101" pitchFamily="2" charset="-122"/>
                <a:ea typeface="宋体" panose="02010600030101010101" pitchFamily="2" charset="-122"/>
                <a:cs typeface="+mn-ea"/>
                <a:sym typeface="+mn-ea"/>
              </a:rPr>
              <a:t>较小</a:t>
            </a:r>
            <a:r>
              <a:rPr lang="zh-CN" altLang="en-US" sz="1100">
                <a:solidFill>
                  <a:schemeClr val="accent1"/>
                </a:solidFill>
                <a:latin typeface="宋体" panose="02010600030101010101" pitchFamily="2" charset="-122"/>
                <a:ea typeface="宋体" panose="02010600030101010101" pitchFamily="2" charset="-122"/>
                <a:cs typeface="+mn-ea"/>
                <a:sym typeface="+mn-ea"/>
              </a:rPr>
              <a:t>投入保障患者基本治疗，避免其陷入“</a:t>
            </a:r>
            <a:r>
              <a:rPr lang="zh-CN" altLang="en-US" sz="1100" b="1">
                <a:solidFill>
                  <a:srgbClr val="FF0000"/>
                </a:solidFill>
                <a:latin typeface="宋体" panose="02010600030101010101" pitchFamily="2" charset="-122"/>
                <a:ea typeface="宋体" panose="02010600030101010101" pitchFamily="2" charset="-122"/>
                <a:cs typeface="+mn-ea"/>
                <a:sym typeface="+mn-ea"/>
              </a:rPr>
              <a:t>无药可用、用不起药</a:t>
            </a:r>
            <a:r>
              <a:rPr lang="zh-CN" altLang="en-US" sz="1100">
                <a:solidFill>
                  <a:schemeClr val="accent1"/>
                </a:solidFill>
                <a:latin typeface="宋体" panose="02010600030101010101" pitchFamily="2" charset="-122"/>
                <a:ea typeface="宋体" panose="02010600030101010101" pitchFamily="2" charset="-122"/>
                <a:cs typeface="+mn-ea"/>
                <a:sym typeface="+mn-ea"/>
              </a:rPr>
              <a:t>”的绝境，是“保基本”原则下对最困难群体的精准保障，充分体现基本医保的</a:t>
            </a:r>
            <a:r>
              <a:rPr lang="zh-CN" altLang="en-US" sz="1100" b="1">
                <a:solidFill>
                  <a:srgbClr val="FF0000"/>
                </a:solidFill>
                <a:latin typeface="宋体" panose="02010600030101010101" pitchFamily="2" charset="-122"/>
                <a:ea typeface="宋体" panose="02010600030101010101" pitchFamily="2" charset="-122"/>
                <a:cs typeface="+mn-ea"/>
                <a:sym typeface="+mn-ea"/>
              </a:rPr>
              <a:t>公平性和人文关怀</a:t>
            </a:r>
            <a:r>
              <a:rPr lang="zh-CN" altLang="en-US" sz="1100">
                <a:solidFill>
                  <a:schemeClr val="accent1"/>
                </a:solidFill>
                <a:latin typeface="宋体" panose="02010600030101010101" pitchFamily="2" charset="-122"/>
                <a:ea typeface="宋体" panose="02010600030101010101" pitchFamily="2" charset="-122"/>
                <a:cs typeface="+mn-ea"/>
                <a:sym typeface="+mn-ea"/>
              </a:rPr>
              <a:t>。</a:t>
            </a:r>
            <a:endParaRPr lang="zh-CN" altLang="en-US" sz="1100">
              <a:solidFill>
                <a:schemeClr val="accent1"/>
              </a:solidFill>
              <a:latin typeface="宋体" panose="02010600030101010101" pitchFamily="2" charset="-122"/>
              <a:ea typeface="宋体" panose="02010600030101010101" pitchFamily="2" charset="-122"/>
              <a:cs typeface="+mn-ea"/>
              <a:sym typeface="+mn-ea"/>
            </a:endParaRPr>
          </a:p>
        </p:txBody>
      </p:sp>
      <p:sp>
        <p:nvSpPr>
          <p:cNvPr id="16" name="任意多边形: 形状 11"/>
          <p:cNvSpPr/>
          <p:nvPr>
            <p:custDataLst>
              <p:tags r:id="rId22"/>
            </p:custDataLst>
          </p:nvPr>
        </p:nvSpPr>
        <p:spPr>
          <a:xfrm>
            <a:off x="7006004" y="1501458"/>
            <a:ext cx="3859792" cy="490623"/>
          </a:xfrm>
          <a:prstGeom prst="round2SameRect">
            <a:avLst>
              <a:gd name="adj1" fmla="val 0"/>
              <a:gd name="adj2" fmla="val 36291"/>
            </a:avLst>
          </a:prstGeom>
          <a:gradFill flip="none" rotWithShape="1">
            <a:gsLst>
              <a:gs pos="0">
                <a:schemeClr val="accent4">
                  <a:lumMod val="60000"/>
                  <a:lumOff val="40000"/>
                </a:schemeClr>
              </a:gs>
              <a:gs pos="66450">
                <a:schemeClr val="accent4"/>
              </a:gs>
              <a:gs pos="100000">
                <a:schemeClr val="accent4"/>
              </a:gs>
            </a:gsLst>
            <a:lin ang="2700000" scaled="1"/>
            <a:tileRect/>
          </a:gradFill>
          <a:ln>
            <a:noFill/>
          </a:ln>
          <a:effectLst>
            <a:outerShdw blurRad="101600" dist="76200" dir="2700000" algn="tl" rotWithShape="0">
              <a:schemeClr val="accent4">
                <a:alpha val="2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p>
            <a:pPr algn="ctr">
              <a:spcBef>
                <a:spcPct val="0"/>
              </a:spcBef>
              <a:spcAft>
                <a:spcPct val="0"/>
              </a:spcAft>
            </a:pPr>
            <a:r>
              <a:rPr lang="zh-CN" altLang="en-US" sz="2000" b="1" dirty="0">
                <a:solidFill>
                  <a:srgbClr val="FFFFFF"/>
                </a:solidFill>
                <a:latin typeface="宋体" panose="02010600030101010101" pitchFamily="2" charset="-122"/>
                <a:ea typeface="宋体" panose="02010600030101010101" pitchFamily="2" charset="-122"/>
                <a:cs typeface="宋体" panose="02010600030101010101" pitchFamily="2" charset="-122"/>
                <a:sym typeface="+mn-ea"/>
              </a:rPr>
              <a:t>符合“保基本”原则</a:t>
            </a:r>
            <a:endParaRPr lang="zh-CN" altLang="en-US" sz="2000" b="1" dirty="0">
              <a:solidFill>
                <a:srgbClr val="FFFFFF"/>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17" name="等腰三角形 16"/>
          <p:cNvSpPr/>
          <p:nvPr>
            <p:custDataLst>
              <p:tags r:id="rId23"/>
            </p:custDataLst>
          </p:nvPr>
        </p:nvSpPr>
        <p:spPr>
          <a:xfrm>
            <a:off x="6836857" y="1501458"/>
            <a:ext cx="168798" cy="120288"/>
          </a:xfrm>
          <a:prstGeom prst="triangle">
            <a:avLst>
              <a:gd name="adj" fmla="val 100000"/>
            </a:avLst>
          </a:prstGeom>
          <a:solidFill>
            <a:schemeClr val="accent4">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p>
            <a:pPr algn="ctr"/>
            <a:endParaRPr lang="zh-CN" altLang="en-US">
              <a:latin typeface="宋体" panose="02010600030101010101" pitchFamily="2" charset="-122"/>
              <a:ea typeface="宋体" panose="02010600030101010101" pitchFamily="2" charset="-122"/>
            </a:endParaRPr>
          </a:p>
        </p:txBody>
      </p:sp>
      <p:sp>
        <p:nvSpPr>
          <p:cNvPr id="18" name="等腰三角形 17"/>
          <p:cNvSpPr/>
          <p:nvPr>
            <p:custDataLst>
              <p:tags r:id="rId24"/>
            </p:custDataLst>
          </p:nvPr>
        </p:nvSpPr>
        <p:spPr>
          <a:xfrm flipH="1">
            <a:off x="10865232" y="1501458"/>
            <a:ext cx="168798" cy="120288"/>
          </a:xfrm>
          <a:prstGeom prst="triangle">
            <a:avLst>
              <a:gd name="adj" fmla="val 100000"/>
            </a:avLst>
          </a:prstGeom>
          <a:solidFill>
            <a:schemeClr val="accent4">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p>
            <a:pPr algn="ctr"/>
            <a:endParaRPr lang="zh-CN" altLang="en-US">
              <a:latin typeface="宋体" panose="02010600030101010101" pitchFamily="2" charset="-122"/>
              <a:ea typeface="宋体" panose="02010600030101010101" pitchFamily="2" charset="-122"/>
            </a:endParaRPr>
          </a:p>
        </p:txBody>
      </p:sp>
      <p:sp>
        <p:nvSpPr>
          <p:cNvPr id="19" name="矩形: 圆角 18"/>
          <p:cNvSpPr/>
          <p:nvPr>
            <p:custDataLst>
              <p:tags r:id="rId25"/>
            </p:custDataLst>
          </p:nvPr>
        </p:nvSpPr>
        <p:spPr>
          <a:xfrm>
            <a:off x="654050" y="4208145"/>
            <a:ext cx="5083175" cy="2485390"/>
          </a:xfrm>
          <a:prstGeom prst="roundRect">
            <a:avLst>
              <a:gd name="adj" fmla="val 6347"/>
            </a:avLst>
          </a:prstGeom>
          <a:gradFill flip="none" rotWithShape="1">
            <a:gsLst>
              <a:gs pos="0">
                <a:schemeClr val="accent1">
                  <a:lumMod val="20000"/>
                  <a:lumOff val="80000"/>
                  <a:alpha val="20000"/>
                </a:schemeClr>
              </a:gs>
              <a:gs pos="100000">
                <a:schemeClr val="bg1">
                  <a:alpha val="0"/>
                </a:schemeClr>
              </a:gs>
            </a:gsLst>
            <a:path path="circle">
              <a:fillToRect l="100000" t="100000"/>
            </a:path>
            <a:tileRect r="-100000" b="-100000"/>
          </a:gradFill>
          <a:ln w="15875">
            <a:solidFill>
              <a:schemeClr val="accent1">
                <a:lumMod val="40000"/>
                <a:lumOff val="60000"/>
                <a:alpha val="60000"/>
              </a:schemeClr>
            </a:solidFill>
          </a:ln>
          <a:effectLst>
            <a:outerShdw blurRad="279400" dist="228600" dir="2700000" algn="tl" rotWithShape="0">
              <a:schemeClr val="accent1">
                <a:alpha val="8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lIns="342095" tIns="536791" rIns="342095" bIns="215900" rtlCol="0" anchor="ctr">
            <a:noAutofit/>
          </a:bodyPr>
          <a:p>
            <a:pPr marL="285750" indent="-285750" algn="l">
              <a:lnSpc>
                <a:spcPct val="150000"/>
              </a:lnSpc>
              <a:buFont typeface="Wingdings" panose="05000000000000000000" charset="0"/>
              <a:buChar char="ü"/>
            </a:pPr>
            <a:r>
              <a:rPr lang="zh-CN" altLang="en-US" sz="12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目前国家医保目录内无任何获批用于该病的系统治疗药物</a:t>
            </a:r>
            <a:r>
              <a:rPr lang="zh-CN" altLang="en-US" sz="120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。米托坦是国内外权威指南一致推荐的</a:t>
            </a:r>
            <a:r>
              <a:rPr lang="en-US" altLang="zh-CN" sz="120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ACC</a:t>
            </a:r>
            <a:r>
              <a:rPr lang="zh-CN" altLang="en-US" sz="120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治疗用药，贯穿晚期治疗全过程。本品纳入目录，将填补我国</a:t>
            </a:r>
            <a:r>
              <a:rPr lang="en-US" altLang="zh-CN" sz="120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ACC</a:t>
            </a:r>
            <a:r>
              <a:rPr lang="zh-CN" altLang="en-US" sz="120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患者“无药可用”的空白，彻底改变过去患者只能超适应症使用化疗、或冒着风险从未授权的境外购药的困境，为这一罕见肿瘤患者提供规范化治疗的可能，切实提升罕见病医疗保障水平。</a:t>
            </a:r>
            <a:endParaRPr lang="zh-CN" altLang="en-US" sz="1200">
              <a:solidFill>
                <a:schemeClr val="accent1"/>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20" name="任意多边形: 形状 19"/>
          <p:cNvSpPr/>
          <p:nvPr>
            <p:custDataLst>
              <p:tags r:id="rId26"/>
            </p:custDataLst>
          </p:nvPr>
        </p:nvSpPr>
        <p:spPr>
          <a:xfrm>
            <a:off x="1273438" y="3985594"/>
            <a:ext cx="3859792" cy="490623"/>
          </a:xfrm>
          <a:prstGeom prst="round2SameRect">
            <a:avLst>
              <a:gd name="adj1" fmla="val 0"/>
              <a:gd name="adj2" fmla="val 36291"/>
            </a:avLst>
          </a:prstGeom>
          <a:gradFill flip="none" rotWithShape="1">
            <a:gsLst>
              <a:gs pos="0">
                <a:schemeClr val="accent1">
                  <a:lumMod val="40000"/>
                  <a:lumOff val="60000"/>
                </a:schemeClr>
              </a:gs>
              <a:gs pos="69000">
                <a:schemeClr val="accent1"/>
              </a:gs>
              <a:gs pos="100000">
                <a:schemeClr val="accent1"/>
              </a:gs>
            </a:gsLst>
            <a:lin ang="2700000" scaled="1"/>
            <a:tileRect/>
          </a:gradFill>
          <a:ln>
            <a:noFill/>
          </a:ln>
          <a:effectLst>
            <a:outerShdw blurRad="101600" dist="76200" dir="2700000" algn="tl" rotWithShape="0">
              <a:schemeClr val="accent1">
                <a:alpha val="2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p>
            <a:pPr algn="ctr">
              <a:spcBef>
                <a:spcPct val="0"/>
              </a:spcBef>
              <a:spcAft>
                <a:spcPct val="0"/>
              </a:spcAft>
            </a:pPr>
            <a:r>
              <a:rPr lang="zh-CN" altLang="en-US" sz="2000" b="1" dirty="0">
                <a:solidFill>
                  <a:srgbClr val="FFFFFF"/>
                </a:solidFill>
                <a:latin typeface="宋体" panose="02010600030101010101" pitchFamily="2" charset="-122"/>
                <a:ea typeface="宋体" panose="02010600030101010101" pitchFamily="2" charset="-122"/>
                <a:cs typeface="+mn-ea"/>
                <a:sym typeface="+mn-ea"/>
              </a:rPr>
              <a:t>弥补目录短板</a:t>
            </a:r>
            <a:endParaRPr lang="zh-CN" altLang="en-US" sz="2000" b="1" dirty="0">
              <a:solidFill>
                <a:srgbClr val="FFFFFF"/>
              </a:solidFill>
              <a:latin typeface="宋体" panose="02010600030101010101" pitchFamily="2" charset="-122"/>
              <a:ea typeface="宋体" panose="02010600030101010101" pitchFamily="2" charset="-122"/>
              <a:cs typeface="+mn-ea"/>
              <a:sym typeface="+mn-ea"/>
            </a:endParaRPr>
          </a:p>
        </p:txBody>
      </p:sp>
      <p:sp>
        <p:nvSpPr>
          <p:cNvPr id="21" name="等腰三角形 20"/>
          <p:cNvSpPr/>
          <p:nvPr>
            <p:custDataLst>
              <p:tags r:id="rId27"/>
            </p:custDataLst>
          </p:nvPr>
        </p:nvSpPr>
        <p:spPr>
          <a:xfrm>
            <a:off x="1104291" y="3985594"/>
            <a:ext cx="168798" cy="120288"/>
          </a:xfrm>
          <a:prstGeom prst="triangle">
            <a:avLst>
              <a:gd name="adj" fmla="val 100000"/>
            </a:avLst>
          </a:prstGeom>
          <a:solidFill>
            <a:schemeClr val="accent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p>
            <a:pPr algn="ctr"/>
            <a:endParaRPr lang="zh-CN" altLang="en-US">
              <a:latin typeface="宋体" panose="02010600030101010101" pitchFamily="2" charset="-122"/>
              <a:ea typeface="宋体" panose="02010600030101010101" pitchFamily="2" charset="-122"/>
            </a:endParaRPr>
          </a:p>
        </p:txBody>
      </p:sp>
      <p:sp>
        <p:nvSpPr>
          <p:cNvPr id="22" name="等腰三角形 21"/>
          <p:cNvSpPr/>
          <p:nvPr>
            <p:custDataLst>
              <p:tags r:id="rId28"/>
            </p:custDataLst>
          </p:nvPr>
        </p:nvSpPr>
        <p:spPr>
          <a:xfrm flipH="1">
            <a:off x="5133302" y="4021789"/>
            <a:ext cx="168798" cy="120288"/>
          </a:xfrm>
          <a:prstGeom prst="triangle">
            <a:avLst>
              <a:gd name="adj" fmla="val 100000"/>
            </a:avLst>
          </a:prstGeom>
          <a:solidFill>
            <a:schemeClr val="accent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p>
            <a:pPr algn="ctr"/>
            <a:endParaRPr lang="zh-CN" altLang="en-US">
              <a:latin typeface="宋体" panose="02010600030101010101" pitchFamily="2" charset="-122"/>
              <a:ea typeface="宋体" panose="02010600030101010101" pitchFamily="2" charset="-122"/>
            </a:endParaRPr>
          </a:p>
        </p:txBody>
      </p:sp>
      <p:sp>
        <p:nvSpPr>
          <p:cNvPr id="23" name="文本框 22"/>
          <p:cNvSpPr txBox="1"/>
          <p:nvPr/>
        </p:nvSpPr>
        <p:spPr>
          <a:xfrm>
            <a:off x="2585085" y="713105"/>
            <a:ext cx="8446135" cy="613410"/>
          </a:xfrm>
          <a:prstGeom prst="rect">
            <a:avLst/>
          </a:prstGeom>
          <a:noFill/>
        </p:spPr>
        <p:txBody>
          <a:bodyPr wrap="square" rtlCol="0" anchor="t">
            <a:noAutofit/>
          </a:bodyPr>
          <a:p>
            <a:r>
              <a:rPr lang="zh-CN" altLang="en-US" sz="2800" b="1">
                <a:solidFill>
                  <a:schemeClr val="accent1"/>
                </a:solidFill>
                <a:latin typeface="宋体" panose="02010600030101010101" pitchFamily="2" charset="-122"/>
                <a:ea typeface="宋体" panose="02010600030101010101" pitchFamily="2" charset="-122"/>
                <a:cs typeface="微软雅黑" panose="020B0503020204020204" charset="-122"/>
                <a:sym typeface="+mn-ea"/>
              </a:rPr>
              <a:t>米托坦：</a:t>
            </a:r>
            <a:r>
              <a:rPr lang="zh-CN" altLang="en-US" sz="2800" b="1">
                <a:solidFill>
                  <a:srgbClr val="FF0000"/>
                </a:solidFill>
                <a:latin typeface="宋体" panose="02010600030101010101" pitchFamily="2" charset="-122"/>
                <a:ea typeface="宋体" panose="02010600030101010101" pitchFamily="2" charset="-122"/>
                <a:cs typeface="微软雅黑" panose="020B0503020204020204" charset="-122"/>
                <a:sym typeface="+mn-ea"/>
              </a:rPr>
              <a:t>精准用药</a:t>
            </a:r>
            <a:r>
              <a:rPr lang="zh-CN" altLang="en-US" sz="2800" b="1">
                <a:solidFill>
                  <a:schemeClr val="accent1"/>
                </a:solidFill>
                <a:latin typeface="宋体" panose="02010600030101010101" pitchFamily="2" charset="-122"/>
                <a:ea typeface="宋体" panose="02010600030101010101" pitchFamily="2" charset="-122"/>
                <a:cs typeface="微软雅黑" panose="020B0503020204020204" charset="-122"/>
                <a:sym typeface="+mn-ea"/>
              </a:rPr>
              <a:t>，</a:t>
            </a:r>
            <a:r>
              <a:rPr lang="zh-CN" altLang="en-US" sz="2800" b="1">
                <a:solidFill>
                  <a:srgbClr val="FF0000"/>
                </a:solidFill>
                <a:latin typeface="宋体" panose="02010600030101010101" pitchFamily="2" charset="-122"/>
                <a:ea typeface="宋体" panose="02010600030101010101" pitchFamily="2" charset="-122"/>
                <a:cs typeface="微软雅黑" panose="020B0503020204020204" charset="-122"/>
                <a:sym typeface="+mn-ea"/>
              </a:rPr>
              <a:t>减轻</a:t>
            </a:r>
            <a:r>
              <a:rPr lang="zh-CN" altLang="en-US" sz="2800" b="1">
                <a:solidFill>
                  <a:schemeClr val="accent1"/>
                </a:solidFill>
                <a:latin typeface="宋体" panose="02010600030101010101" pitchFamily="2" charset="-122"/>
                <a:ea typeface="宋体" panose="02010600030101010101" pitchFamily="2" charset="-122"/>
                <a:cs typeface="微软雅黑" panose="020B0503020204020204" charset="-122"/>
                <a:sym typeface="+mn-ea"/>
              </a:rPr>
              <a:t>患者负担，医保基金</a:t>
            </a:r>
            <a:r>
              <a:rPr lang="zh-CN" altLang="en-US" sz="2800" b="1">
                <a:solidFill>
                  <a:srgbClr val="FF0000"/>
                </a:solidFill>
                <a:latin typeface="宋体" panose="02010600030101010101" pitchFamily="2" charset="-122"/>
                <a:ea typeface="宋体" panose="02010600030101010101" pitchFamily="2" charset="-122"/>
                <a:cs typeface="微软雅黑" panose="020B0503020204020204" charset="-122"/>
                <a:sym typeface="+mn-ea"/>
              </a:rPr>
              <a:t>压力小</a:t>
            </a:r>
            <a:endParaRPr lang="zh-CN" altLang="en-US" sz="2800" b="1">
              <a:solidFill>
                <a:srgbClr val="FF0000"/>
              </a:solidFill>
              <a:latin typeface="宋体" panose="02010600030101010101" pitchFamily="2" charset="-122"/>
              <a:ea typeface="宋体" panose="02010600030101010101" pitchFamily="2" charset="-122"/>
              <a:cs typeface="微软雅黑" panose="020B0503020204020204" charset="-122"/>
              <a:sym typeface="+mn-ea"/>
            </a:endParaRPr>
          </a:p>
        </p:txBody>
      </p:sp>
    </p:spTree>
    <p:custDataLst>
      <p:tags r:id="rId29"/>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 name="PA_文本框 2"/>
          <p:cNvSpPr txBox="1"/>
          <p:nvPr>
            <p:custDataLst>
              <p:tags r:id="rId1"/>
            </p:custDataLst>
          </p:nvPr>
        </p:nvSpPr>
        <p:spPr>
          <a:xfrm>
            <a:off x="775335" y="2397760"/>
            <a:ext cx="7872730" cy="1588770"/>
          </a:xfrm>
          <a:prstGeom prst="rect">
            <a:avLst/>
          </a:prstGeom>
        </p:spPr>
        <p:txBody>
          <a:bodyPr wrap="square">
            <a:noAutofit/>
            <a:scene3d>
              <a:camera prst="orthographicFront"/>
              <a:lightRig rig="threePt" dir="t"/>
            </a:scene3d>
            <a:sp3d contourW="12700"/>
          </a:bodyPr>
          <a:lstStyle>
            <a:defPPr>
              <a:defRPr lang="zh-CN"/>
            </a:defPPr>
            <a:lvl1pPr marR="0" lvl="0" indent="0" fontAlgn="auto">
              <a:lnSpc>
                <a:spcPct val="120000"/>
              </a:lnSpc>
              <a:spcBef>
                <a:spcPts val="0"/>
              </a:spcBef>
              <a:spcAft>
                <a:spcPts val="0"/>
              </a:spcAft>
              <a:buClrTx/>
              <a:buSzTx/>
              <a:buFontTx/>
              <a:buNone/>
              <a:defRPr kumimoji="0" sz="5400" b="1" i="0" u="none" strike="noStrike" cap="none" spc="0" normalizeH="0" baseline="0">
                <a:ln>
                  <a:noFill/>
                </a:ln>
                <a:gradFill>
                  <a:gsLst>
                    <a:gs pos="0">
                      <a:srgbClr val="CDA23D"/>
                    </a:gs>
                    <a:gs pos="55000">
                      <a:srgbClr val="E1B64A"/>
                    </a:gs>
                    <a:gs pos="100000">
                      <a:srgbClr val="F7E880">
                        <a:lumMod val="99000"/>
                      </a:srgbClr>
                    </a:gs>
                  </a:gsLst>
                  <a:lin ang="2700000" scaled="1"/>
                </a:gradFill>
                <a:effectLst/>
                <a:uLnTx/>
                <a:uFillTx/>
                <a:latin typeface="Arial" panose="020B0604020202020204"/>
                <a:ea typeface="微软雅黑" panose="020B0503020204020204" charset="-122"/>
              </a:defRPr>
            </a:lvl1pPr>
          </a:lstStyle>
          <a:p>
            <a:pPr marL="0" marR="0" lvl="0" indent="0" algn="ctr" defTabSz="914400" rtl="0" eaLnBrk="1" fontAlgn="auto" latinLnBrk="0" hangingPunct="1">
              <a:lnSpc>
                <a:spcPct val="120000"/>
              </a:lnSpc>
              <a:spcBef>
                <a:spcPts val="0"/>
              </a:spcBef>
              <a:spcAft>
                <a:spcPts val="0"/>
              </a:spcAft>
              <a:buClrTx/>
              <a:buSzTx/>
              <a:buFontTx/>
              <a:buNone/>
              <a:defRPr/>
            </a:pPr>
            <a:r>
              <a:rPr kumimoji="0" lang="zh-CN" sz="8800" b="1" i="0" u="none" strike="noStrike" kern="1200" cap="none" spc="0" normalizeH="0" baseline="0" noProof="0" dirty="0" smtClean="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sym typeface="+mn-lt"/>
              </a:rPr>
              <a:t>谢</a:t>
            </a:r>
            <a:r>
              <a:rPr kumimoji="0" lang="en-US" altLang="zh-CN" sz="8800" b="1" i="0" u="none" strike="noStrike" kern="1200" cap="none" spc="0" normalizeH="0" baseline="0" noProof="0" dirty="0" smtClean="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sym typeface="+mn-lt"/>
              </a:rPr>
              <a:t>  </a:t>
            </a:r>
            <a:r>
              <a:rPr kumimoji="0" lang="zh-CN" sz="8800" b="1" i="0" u="none" strike="noStrike" kern="1200" cap="none" spc="0" normalizeH="0" baseline="0" noProof="0" dirty="0" smtClean="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sym typeface="+mn-lt"/>
              </a:rPr>
              <a:t>谢</a:t>
            </a:r>
            <a:endParaRPr kumimoji="0" lang="zh-CN" sz="8800" b="1" i="0" u="none" strike="noStrike" kern="1200" cap="none" spc="0" normalizeH="0" baseline="0" noProof="0" dirty="0" smtClean="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sym typeface="+mn-lt"/>
            </a:endParaRPr>
          </a:p>
        </p:txBody>
      </p:sp>
    </p:spTree>
    <p:custDataLst>
      <p:tags r:id="rId2"/>
    </p:custDataLst>
  </p:cSld>
  <p:clrMapOvr>
    <a:masterClrMapping/>
  </p:clrMapOvr>
</p:sld>
</file>

<file path=ppt/tags/tag1.xml><?xml version="1.0" encoding="utf-8"?>
<p:tagLst xmlns:p="http://schemas.openxmlformats.org/presentationml/2006/main">
  <p:tag name="KSO_WM_UNIT_SUBTYPE" val="v"/>
  <p:tag name="KSO_WM_TEMPLATE_CATEGORY" val="chip"/>
  <p:tag name="KSO_WM_TEMPLATE_INDEX" val="20223128"/>
  <p:tag name="KSO_WM_UNIT_TYPE" val="i"/>
  <p:tag name="KSO_WM_UNIT_INDEX" val="1"/>
  <p:tag name="KSO_WM_UNIT_ID" val="chip20223128_2*i*1"/>
  <p:tag name="KSO_WM_BEAUTIFY_FLAG" val="#wm#"/>
  <p:tag name="KSO_WM_TAG_VERSION" val="1.0"/>
  <p:tag name="KSO_WM_CHIP_GROUPID" val="62cbd1ac67e1b3ac3a1081fd"/>
  <p:tag name="KSO_WM_CHIP_XID" val="62cbd1fe67e1b3ac3a108799"/>
  <p:tag name="KSO_WM_UNIT_DEC_AREA_ID" val="f3192c3def2244529a9a6c33f9475a00"/>
  <p:tag name="KSO_WM_CHIP_FILLAREA_FILL_RULE" val="{&quot;fill_align&quot;:&quot;cm&quot;,&quot;fill_effect&quot;:[],&quot;fill_mode&quot;:&quot;full&quot;,&quot;sacle_strategy&quot;:&quot;stretch&quot;}"/>
  <p:tag name="KSO_WM_UNIT_DEC_SUPPORTCHANGEPIC" val="0"/>
  <p:tag name="KSO_WM_UNIT_DEC_CHANGEPICRESERVED" val="1"/>
  <p:tag name="KSO_WM_ASSEMBLE_CHIP_INDEX" val="056c7d27f2d54a27814e1a1edbcaa168"/>
</p:tagLst>
</file>

<file path=ppt/tags/tag10.xml><?xml version="1.0" encoding="utf-8"?>
<p:tagLst xmlns:p="http://schemas.openxmlformats.org/presentationml/2006/main">
  <p:tag name="KSO_WM_UNIT_SUBTYPE" val="v"/>
  <p:tag name="KSO_WM_TEMPLATE_CATEGORY" val="chip"/>
  <p:tag name="KSO_WM_TEMPLATE_INDEX" val="20223128"/>
  <p:tag name="KSO_WM_UNIT_TYPE" val="i"/>
  <p:tag name="KSO_WM_UNIT_INDEX" val="1"/>
  <p:tag name="KSO_WM_UNIT_ID" val="chip20223128_18*i*1"/>
  <p:tag name="KSO_WM_BEAUTIFY_FLAG" val="#wm#"/>
  <p:tag name="KSO_WM_TAG_VERSION" val="1.0"/>
  <p:tag name="KSO_WM_CHIP_GROUPID" val="62cbd1ac67e1b3ac3a1081fd"/>
  <p:tag name="KSO_WM_CHIP_XID" val="62cbd1fe67e1b3ac3a108682"/>
  <p:tag name="KSO_WM_UNIT_DEC_AREA_ID" val="d53bd22930844892ab96d6b0e238ebe0"/>
  <p:tag name="KSO_WM_CHIP_FILLAREA_FILL_RULE" val="{&quot;fill_align&quot;:&quot;cm&quot;,&quot;fill_effect&quot;:[],&quot;fill_mode&quot;:&quot;full&quot;,&quot;sacle_strategy&quot;:&quot;stretch&quot;}"/>
  <p:tag name="KSO_WM_UNIT_DEC_SUPPORTCHANGEPIC" val="0"/>
  <p:tag name="KSO_WM_UNIT_DEC_CHANGEPICRESERVED" val="1"/>
  <p:tag name="KSO_WM_ASSEMBLE_CHIP_INDEX" val="5c5d7f820ad849ca9ef101454e22e756"/>
</p:tagLst>
</file>

<file path=ppt/tags/tag100.xml><?xml version="1.0" encoding="utf-8"?>
<p:tagLst xmlns:p="http://schemas.openxmlformats.org/presentationml/2006/main">
  <p:tag name="KSO_WM_UNIT_SUBTYPE" val="t"/>
  <p:tag name="KSO_WM_TEMPLATE_CATEGORY" val="chip"/>
  <p:tag name="KSO_WM_TEMPLATE_INDEX" val="20223128"/>
  <p:tag name="KSO_WM_UNIT_TYPE" val="i"/>
  <p:tag name="KSO_WM_UNIT_INDEX" val="1"/>
  <p:tag name="KSO_WM_UNIT_ID" val="chip20223128_20*i*1"/>
  <p:tag name="KSO_WM_BEAUTIFY_FLAG" val="#wm#"/>
  <p:tag name="KSO_WM_TAG_VERSION" val="1.0"/>
  <p:tag name="KSO_WM_CHIP_GROUPID" val="62cbd1ac67e1b3ac3a1081fd"/>
  <p:tag name="KSO_WM_CHIP_XID" val="62cbd1fe67e1b3ac3a10866a"/>
  <p:tag name="KSO_WM_UNIT_DEC_AREA_ID" val="90d6ebae5ea9403fbef1f761a0331546"/>
  <p:tag name="KSO_WM_CHIP_FILLAREA_FILL_RULE" val="{&quot;fill_align&quot;:&quot;rt&quot;,&quot;fill_effect&quot;:[],&quot;fill_mode&quot;:&quot;adaptive&quot;,&quot;sacle_strategy&quot;:&quot;stretch&quot;}"/>
  <p:tag name="KSO_WM_UNIT_DEC_SUPPORTCHANGEPIC" val="0"/>
  <p:tag name="KSO_WM_UNIT_DEC_CHANGEPICRESERVED" val="1"/>
  <p:tag name="KSO_WM_ASSEMBLE_CHIP_INDEX" val="71de5c7f4ca34dd781d8cd1707016dcf"/>
  <p:tag name="KSO_WM_SLIDE_BACKGROUND_TYPE" val="frame"/>
</p:tagLst>
</file>

<file path=ppt/tags/tag101.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bg20220531_2*i*1"/>
  <p:tag name="KSO_WM_UNIT_LAYERLEVEL" val="1"/>
  <p:tag name="KSO_WM_TAG_VERSION" val="1.0"/>
  <p:tag name="KSO_WM_BEAUTIFY_FLAG" val="#wm#"/>
  <p:tag name="KSO_WM_UNIT_BK_DARK_LIGHT" val="2"/>
  <p:tag name="KSO_WM_UNIT_SUBTYPE" val="h"/>
  <p:tag name="KSO_WM_UNIT_TYPE" val="i"/>
  <p:tag name="KSO_WM_UNIT_INDEX" val="1"/>
  <p:tag name="KSO_WM_TEMPLATE_CATEGORY" val="bg"/>
  <p:tag name="KSO_WM_TEMPLATE_INDEX" val="20220531"/>
  <p:tag name="KSO_WM_UNIT_FILL_FORE_SCHEMECOLOR_INDEX_BRIGHTNESS" val="0"/>
  <p:tag name="KSO_WM_UNIT_FILL_TYPE" val="1"/>
  <p:tag name="KSO_WM_UNIT_TEXT_FILL_FORE_SCHEMECOLOR_INDEX_BRIGHTNESS" val="0"/>
  <p:tag name="KSO_WM_UNIT_TEXT_FILL_FORE_SCHEMECOLOR_INDEX" val="2"/>
  <p:tag name="KSO_WM_UNIT_TEXT_FILL_TYPE" val="1"/>
  <p:tag name="KSO_WM_CHIP_GROUPID" val="61837939a6a891b1f9db0673"/>
  <p:tag name="KSO_WM_CHIP_XID" val="618b877418adb49c6c1f2b44"/>
</p:tagLst>
</file>

<file path=ppt/tags/tag102.xml><?xml version="1.0" encoding="utf-8"?>
<p:tagLst xmlns:p="http://schemas.openxmlformats.org/presentationml/2006/main">
  <p:tag name="KSO_WM_SLIDE_BACKGROUND_TYPE" val="frame"/>
  <p:tag name="KSO_WM_UNIT_TEXT_FILL_FORE_SCHEMECOLOR_INDEX_BRIGHTNESS" val="0"/>
  <p:tag name="KSO_WM_UNIT_TEXT_FILL_FORE_SCHEMECOLOR_INDEX" val="13"/>
  <p:tag name="KSO_WM_UNIT_TEXT_FILL_TYPE" val="1"/>
</p:tagLst>
</file>

<file path=ppt/tags/tag103.xml><?xml version="1.0" encoding="utf-8"?>
<p:tagLst xmlns:p="http://schemas.openxmlformats.org/presentationml/2006/main">
  <p:tag name="KSO_WM_SLIDE_BACKGROUND_TYPE" val="frame"/>
  <p:tag name="KSO_WM_UNIT_TEXT_FILL_FORE_SCHEMECOLOR_INDEX_BRIGHTNESS" val="0"/>
  <p:tag name="KSO_WM_UNIT_TEXT_FILL_FORE_SCHEMECOLOR_INDEX" val="13"/>
  <p:tag name="KSO_WM_UNIT_TEXT_FILL_TYPE" val="1"/>
</p:tagLst>
</file>

<file path=ppt/tags/tag104.xml><?xml version="1.0" encoding="utf-8"?>
<p:tagLst xmlns:p="http://schemas.openxmlformats.org/presentationml/2006/main">
  <p:tag name="KSO_WM_SLIDE_BACKGROUND_TYPE" val="frame"/>
  <p:tag name="KSO_WM_UNIT_TEXT_FILL_FORE_SCHEMECOLOR_INDEX_BRIGHTNESS" val="0"/>
  <p:tag name="KSO_WM_UNIT_TEXT_FILL_FORE_SCHEMECOLOR_INDEX" val="13"/>
  <p:tag name="KSO_WM_UNIT_TEXT_FILL_TYPE" val="1"/>
</p:tagLst>
</file>

<file path=ppt/tags/tag105.xml><?xml version="1.0" encoding="utf-8"?>
<p:tagLst xmlns:p="http://schemas.openxmlformats.org/presentationml/2006/main">
  <p:tag name="KSO_WM_SLIDE_BACKGROUND_TYPE" val="frame"/>
  <p:tag name="KSO_WM_UNIT_TEXT_FILL_FORE_SCHEMECOLOR_INDEX_BRIGHTNESS" val="0"/>
  <p:tag name="KSO_WM_UNIT_TEXT_FILL_FORE_SCHEMECOLOR_INDEX" val="13"/>
  <p:tag name="KSO_WM_UNIT_TEXT_FILL_TYPE" val="1"/>
</p:tagLst>
</file>

<file path=ppt/tags/tag106.xml><?xml version="1.0" encoding="utf-8"?>
<p:tagLst xmlns:p="http://schemas.openxmlformats.org/presentationml/2006/main">
  <p:tag name="KSO_WM_SLIDE_BACKGROUND_TYPE" val="frame"/>
  <p:tag name="KSO_WM_UNIT_TEXT_FILL_FORE_SCHEMECOLOR_INDEX_BRIGHTNESS" val="0"/>
  <p:tag name="KSO_WM_UNIT_TEXT_FILL_FORE_SCHEMECOLOR_INDEX" val="13"/>
  <p:tag name="KSO_WM_UNIT_TEXT_FILL_TYPE" val="1"/>
</p:tagLst>
</file>

<file path=ppt/tags/tag107.xml><?xml version="1.0" encoding="utf-8"?>
<p:tagLst xmlns:p="http://schemas.openxmlformats.org/presentationml/2006/main">
  <p:tag name="KSO_WM_UNIT_SUBTYPE" val="v"/>
  <p:tag name="KSO_WM_TEMPLATE_CATEGORY" val="chip"/>
  <p:tag name="KSO_WM_TEMPLATE_INDEX" val="20223128"/>
  <p:tag name="KSO_WM_UNIT_TYPE" val="i"/>
  <p:tag name="KSO_WM_UNIT_INDEX" val="1"/>
  <p:tag name="KSO_WM_UNIT_ID" val="chip20223128_18*i*1"/>
  <p:tag name="KSO_WM_BEAUTIFY_FLAG" val="#wm#"/>
  <p:tag name="KSO_WM_TAG_VERSION" val="1.0"/>
  <p:tag name="KSO_WM_CHIP_GROUPID" val="62cbd1ac67e1b3ac3a1081fd"/>
  <p:tag name="KSO_WM_CHIP_XID" val="62cbd1fe67e1b3ac3a108682"/>
  <p:tag name="KSO_WM_UNIT_DEC_AREA_ID" val="f004f0876b204bc4a21761b5527fa9df"/>
  <p:tag name="KSO_WM_CHIP_FILLAREA_FILL_RULE" val="{&quot;fill_align&quot;:&quot;cm&quot;,&quot;fill_effect&quot;:[],&quot;fill_mode&quot;:&quot;full&quot;,&quot;sacle_strategy&quot;:&quot;stretch&quot;}"/>
  <p:tag name="KSO_WM_UNIT_DEC_SUPPORTCHANGEPIC" val="0"/>
  <p:tag name="KSO_WM_UNIT_DEC_CHANGEPICRESERVED" val="1"/>
  <p:tag name="KSO_WM_ASSEMBLE_CHIP_INDEX" val="ad9fb7d0724a42929dc23ee37879e906"/>
  <p:tag name="KSO_WM_SLIDE_BACKGROUND_TYPE" val="leftRight"/>
</p:tagLst>
</file>

<file path=ppt/tags/tag108.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bg20220531_3*i*1"/>
  <p:tag name="KSO_WM_UNIT_LAYERLEVEL" val="1"/>
  <p:tag name="KSO_WM_TAG_VERSION" val="1.0"/>
  <p:tag name="KSO_WM_BEAUTIFY_FLAG" val="#wm#"/>
  <p:tag name="KSO_WM_UNIT_SUBTYPE" val="h"/>
  <p:tag name="KSO_WM_UNIT_TYPE" val="i"/>
  <p:tag name="KSO_WM_UNIT_INDEX" val="1"/>
  <p:tag name="KSO_WM_UNIT_BK_DARK_LIGHT" val="2"/>
  <p:tag name="KSO_WM_TEMPLATE_CATEGORY" val="bg"/>
  <p:tag name="KSO_WM_TEMPLATE_INDEX" val="20220531"/>
  <p:tag name="KSO_WM_UNIT_FILL_FORE_SCHEMECOLOR_INDEX_BRIGHTNESS" val="0"/>
  <p:tag name="KSO_WM_UNIT_FILL_TYPE" val="1"/>
  <p:tag name="KSO_WM_UNIT_TEXT_FILL_FORE_SCHEMECOLOR_INDEX_BRIGHTNESS" val="0"/>
  <p:tag name="KSO_WM_UNIT_TEXT_FILL_FORE_SCHEMECOLOR_INDEX" val="2"/>
  <p:tag name="KSO_WM_UNIT_TEXT_FILL_TYPE" val="1"/>
  <p:tag name="KSO_WM_CHIP_GROUPID" val="61837939a6a891b1f9db0673"/>
  <p:tag name="KSO_WM_CHIP_XID" val="618b877418adb49c6c1f2b45"/>
</p:tagLst>
</file>

<file path=ppt/tags/tag109.xml><?xml version="1.0" encoding="utf-8"?>
<p:tagLst xmlns:p="http://schemas.openxmlformats.org/presentationml/2006/main">
  <p:tag name="KSO_WM_UNIT_SUBTYPE" val="t"/>
  <p:tag name="KSO_WM_TEMPLATE_CATEGORY" val="chip"/>
  <p:tag name="KSO_WM_TEMPLATE_INDEX" val="20223128"/>
  <p:tag name="KSO_WM_UNIT_TYPE" val="i"/>
  <p:tag name="KSO_WM_UNIT_INDEX" val="1"/>
  <p:tag name="KSO_WM_UNIT_ID" val="chip20223128_20*i*1"/>
  <p:tag name="KSO_WM_BEAUTIFY_FLAG" val="#wm#"/>
  <p:tag name="KSO_WM_TAG_VERSION" val="1.0"/>
  <p:tag name="KSO_WM_CHIP_GROUPID" val="62cbd1ac67e1b3ac3a1081fd"/>
  <p:tag name="KSO_WM_CHIP_XID" val="62cbd1fe67e1b3ac3a10866a"/>
  <p:tag name="KSO_WM_UNIT_DEC_AREA_ID" val="e6f0eff224924f55940dbc6f6a5113bd"/>
  <p:tag name="KSO_WM_CHIP_FILLAREA_FILL_RULE" val="{&quot;fill_align&quot;:&quot;rt&quot;,&quot;fill_effect&quot;:[],&quot;fill_mode&quot;:&quot;adaptive&quot;,&quot;sacle_strategy&quot;:&quot;stretch&quot;}"/>
  <p:tag name="KSO_WM_UNIT_DEC_SUPPORTCHANGEPIC" val="0"/>
  <p:tag name="KSO_WM_UNIT_DEC_CHANGEPICRESERVED" val="1"/>
  <p:tag name="KSO_WM_ASSEMBLE_CHIP_INDEX" val="1bc1029a11824c42b683b6b3134cef9a"/>
  <p:tag name="KSO_WM_SLIDE_BACKGROUND_TYPE" val="leftRight"/>
</p:tagLst>
</file>

<file path=ppt/tags/tag11.xml><?xml version="1.0" encoding="utf-8"?>
<p:tagLst xmlns:p="http://schemas.openxmlformats.org/presentationml/2006/main">
  <p:tag name="KSO_WM_UNIT_SUBTYPE" val="t"/>
  <p:tag name="KSO_WM_TEMPLATE_CATEGORY" val="chip"/>
  <p:tag name="KSO_WM_TEMPLATE_INDEX" val="20223128"/>
  <p:tag name="KSO_WM_UNIT_TYPE" val="i"/>
  <p:tag name="KSO_WM_UNIT_INDEX" val="1"/>
  <p:tag name="KSO_WM_UNIT_ID" val="chip20223128_19*i*1"/>
  <p:tag name="KSO_WM_BEAUTIFY_FLAG" val="#wm#"/>
  <p:tag name="KSO_WM_TAG_VERSION" val="1.0"/>
  <p:tag name="KSO_WM_CHIP_GROUPID" val="62cbd1ac67e1b3ac3a1081fd"/>
  <p:tag name="KSO_WM_CHIP_XID" val="62cbd1fe67e1b3ac3a10865f"/>
  <p:tag name="KSO_WM_UNIT_DEC_AREA_ID" val="1a796e9d8d8344d99968acb27e8cfcf2"/>
  <p:tag name="KSO_WM_CHIP_FILLAREA_FILL_RULE" val="{&quot;fill_align&quot;:&quot;lm&quot;,&quot;fill_effect&quot;:[],&quot;fill_mode&quot;:&quot;adaptive&quot;,&quot;sacle_strategy&quot;:&quot;stretch&quot;}"/>
  <p:tag name="KSO_WM_UNIT_DEC_SUPPORTCHANGEPIC" val="0"/>
  <p:tag name="KSO_WM_UNIT_DEC_CHANGEPICRESERVED" val="1"/>
  <p:tag name="KSO_WM_ASSEMBLE_CHIP_INDEX" val="fafc229a34a34967bdf3ac63f2d6c51d"/>
</p:tagLst>
</file>

<file path=ppt/tags/tag110.xml><?xml version="1.0" encoding="utf-8"?>
<p:tagLst xmlns:p="http://schemas.openxmlformats.org/presentationml/2006/main">
  <p:tag name="KSO_WM_SLIDE_BACKGROUND_TYPE" val="leftRight"/>
  <p:tag name="KSO_WM_UNIT_TEXT_FILL_FORE_SCHEMECOLOR_INDEX_BRIGHTNESS" val="0"/>
  <p:tag name="KSO_WM_UNIT_TEXT_FILL_FORE_SCHEMECOLOR_INDEX" val="13"/>
  <p:tag name="KSO_WM_UNIT_TEXT_FILL_TYPE" val="1"/>
</p:tagLst>
</file>

<file path=ppt/tags/tag111.xml><?xml version="1.0" encoding="utf-8"?>
<p:tagLst xmlns:p="http://schemas.openxmlformats.org/presentationml/2006/main">
  <p:tag name="KSO_WM_SLIDE_BACKGROUND_TYPE" val="leftRight"/>
  <p:tag name="KSO_WM_UNIT_TEXT_FILL_FORE_SCHEMECOLOR_INDEX_BRIGHTNESS" val="0"/>
  <p:tag name="KSO_WM_UNIT_TEXT_FILL_FORE_SCHEMECOLOR_INDEX" val="13"/>
  <p:tag name="KSO_WM_UNIT_TEXT_FILL_TYPE" val="1"/>
</p:tagLst>
</file>

<file path=ppt/tags/tag112.xml><?xml version="1.0" encoding="utf-8"?>
<p:tagLst xmlns:p="http://schemas.openxmlformats.org/presentationml/2006/main">
  <p:tag name="KSO_WM_SLIDE_BACKGROUND_TYPE" val="leftRight"/>
  <p:tag name="KSO_WM_UNIT_TEXT_FILL_FORE_SCHEMECOLOR_INDEX_BRIGHTNESS" val="0"/>
  <p:tag name="KSO_WM_UNIT_TEXT_FILL_FORE_SCHEMECOLOR_INDEX" val="13"/>
  <p:tag name="KSO_WM_UNIT_TEXT_FILL_TYPE" val="1"/>
</p:tagLst>
</file>

<file path=ppt/tags/tag113.xml><?xml version="1.0" encoding="utf-8"?>
<p:tagLst xmlns:p="http://schemas.openxmlformats.org/presentationml/2006/main">
  <p:tag name="KSO_WM_SLIDE_BACKGROUND_TYPE" val="leftRight"/>
  <p:tag name="KSO_WM_UNIT_TEXT_FILL_FORE_SCHEMECOLOR_INDEX_BRIGHTNESS" val="0"/>
  <p:tag name="KSO_WM_UNIT_TEXT_FILL_FORE_SCHEMECOLOR_INDEX" val="13"/>
  <p:tag name="KSO_WM_UNIT_TEXT_FILL_TYPE" val="1"/>
</p:tagLst>
</file>

<file path=ppt/tags/tag114.xml><?xml version="1.0" encoding="utf-8"?>
<p:tagLst xmlns:p="http://schemas.openxmlformats.org/presentationml/2006/main">
  <p:tag name="KSO_WM_SLIDE_BACKGROUND_TYPE" val="leftRight"/>
  <p:tag name="KSO_WM_UNIT_TEXT_FILL_FORE_SCHEMECOLOR_INDEX_BRIGHTNESS" val="0"/>
  <p:tag name="KSO_WM_UNIT_TEXT_FILL_FORE_SCHEMECOLOR_INDEX" val="13"/>
  <p:tag name="KSO_WM_UNIT_TEXT_FILL_TYPE" val="1"/>
</p:tagLst>
</file>

<file path=ppt/tags/tag115.xml><?xml version="1.0" encoding="utf-8"?>
<p:tagLst xmlns:p="http://schemas.openxmlformats.org/presentationml/2006/main">
  <p:tag name="KSO_WM_SLIDE_BACKGROUND_TYPE" val="leftRight"/>
  <p:tag name="KSO_WM_UNIT_TEXT_FILL_FORE_SCHEMECOLOR_INDEX_BRIGHTNESS" val="0"/>
  <p:tag name="KSO_WM_UNIT_TEXT_FILL_FORE_SCHEMECOLOR_INDEX" val="13"/>
  <p:tag name="KSO_WM_UNIT_TEXT_FILL_TYPE" val="1"/>
</p:tagLst>
</file>

<file path=ppt/tags/tag116.xml><?xml version="1.0" encoding="utf-8"?>
<p:tagLst xmlns:p="http://schemas.openxmlformats.org/presentationml/2006/main">
  <p:tag name="KSO_WM_UNIT_SUBTYPE" val="v"/>
  <p:tag name="KSO_WM_TEMPLATE_CATEGORY" val="chip"/>
  <p:tag name="KSO_WM_TEMPLATE_INDEX" val="20223128"/>
  <p:tag name="KSO_WM_UNIT_TYPE" val="i"/>
  <p:tag name="KSO_WM_UNIT_INDEX" val="1"/>
  <p:tag name="KSO_WM_UNIT_ID" val="chip20223128_18*i*1"/>
  <p:tag name="KSO_WM_BEAUTIFY_FLAG" val="#wm#"/>
  <p:tag name="KSO_WM_TAG_VERSION" val="1.0"/>
  <p:tag name="KSO_WM_CHIP_GROUPID" val="62cbd1ac67e1b3ac3a1081fd"/>
  <p:tag name="KSO_WM_CHIP_XID" val="62cbd1fe67e1b3ac3a108682"/>
  <p:tag name="KSO_WM_UNIT_DEC_AREA_ID" val="e417bae87a57427cbbbfca6dc32286c7"/>
  <p:tag name="KSO_WM_CHIP_FILLAREA_FILL_RULE" val="{&quot;fill_align&quot;:&quot;cm&quot;,&quot;fill_effect&quot;:[],&quot;fill_mode&quot;:&quot;full&quot;,&quot;sacle_strategy&quot;:&quot;stretch&quot;}"/>
  <p:tag name="KSO_WM_UNIT_DEC_SUPPORTCHANGEPIC" val="0"/>
  <p:tag name="KSO_WM_UNIT_DEC_CHANGEPICRESERVED" val="1"/>
  <p:tag name="KSO_WM_ASSEMBLE_CHIP_INDEX" val="0d917cab7eaa49edb7e86b50ce51d2fa"/>
  <p:tag name="KSO_WM_SLIDE_BACKGROUND_TYPE" val="topBottom"/>
</p:tagLst>
</file>

<file path=ppt/tags/tag117.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bg20220531_4*i*1"/>
  <p:tag name="KSO_WM_UNIT_LAYERLEVEL" val="1"/>
  <p:tag name="KSO_WM_TAG_VERSION" val="1.0"/>
  <p:tag name="KSO_WM_BEAUTIFY_FLAG" val="#wm#"/>
  <p:tag name="KSO_WM_UNIT_SUBTYPE" val="h"/>
  <p:tag name="KSO_WM_UNIT_TYPE" val="i"/>
  <p:tag name="KSO_WM_UNIT_INDEX" val="1"/>
  <p:tag name="KSO_WM_UNIT_BK_DARK_LIGHT" val="2"/>
  <p:tag name="KSO_WM_TEMPLATE_CATEGORY" val="bg"/>
  <p:tag name="KSO_WM_TEMPLATE_INDEX" val="20220531"/>
  <p:tag name="KSO_WM_UNIT_FILL_FORE_SCHEMECOLOR_INDEX_BRIGHTNESS" val="0"/>
  <p:tag name="KSO_WM_UNIT_FILL_TYPE" val="1"/>
  <p:tag name="KSO_WM_UNIT_TEXT_FILL_FORE_SCHEMECOLOR_INDEX_BRIGHTNESS" val="0"/>
  <p:tag name="KSO_WM_UNIT_TEXT_FILL_FORE_SCHEMECOLOR_INDEX" val="2"/>
  <p:tag name="KSO_WM_UNIT_TEXT_FILL_TYPE" val="1"/>
  <p:tag name="KSO_WM_CHIP_GROUPID" val="61837939a6a891b1f9db0673"/>
  <p:tag name="KSO_WM_CHIP_XID" val="618b877418adb49c6c1f2b46"/>
</p:tagLst>
</file>

<file path=ppt/tags/tag118.xml><?xml version="1.0" encoding="utf-8"?>
<p:tagLst xmlns:p="http://schemas.openxmlformats.org/presentationml/2006/main">
  <p:tag name="KSO_WM_UNIT_SUBTYPE" val="t"/>
  <p:tag name="KSO_WM_TEMPLATE_CATEGORY" val="chip"/>
  <p:tag name="KSO_WM_TEMPLATE_INDEX" val="20223128"/>
  <p:tag name="KSO_WM_UNIT_TYPE" val="i"/>
  <p:tag name="KSO_WM_UNIT_INDEX" val="1"/>
  <p:tag name="KSO_WM_UNIT_ID" val="chip20223128_20*i*1"/>
  <p:tag name="KSO_WM_BEAUTIFY_FLAG" val="#wm#"/>
  <p:tag name="KSO_WM_TAG_VERSION" val="1.0"/>
  <p:tag name="KSO_WM_CHIP_GROUPID" val="62cbd1ac67e1b3ac3a1081fd"/>
  <p:tag name="KSO_WM_CHIP_XID" val="62cbd1fe67e1b3ac3a10866a"/>
  <p:tag name="KSO_WM_UNIT_DEC_AREA_ID" val="5e5bec70fe584d05afd0df8c159efd7d"/>
  <p:tag name="KSO_WM_CHIP_FILLAREA_FILL_RULE" val="{&quot;fill_align&quot;:&quot;rt&quot;,&quot;fill_effect&quot;:[],&quot;fill_mode&quot;:&quot;adaptive&quot;,&quot;sacle_strategy&quot;:&quot;stretch&quot;}"/>
  <p:tag name="KSO_WM_UNIT_DEC_SUPPORTCHANGEPIC" val="0"/>
  <p:tag name="KSO_WM_UNIT_DEC_CHANGEPICRESERVED" val="1"/>
  <p:tag name="KSO_WM_ASSEMBLE_CHIP_INDEX" val="5a3aebbe785043f88ac5876af62893fa"/>
  <p:tag name="KSO_WM_SLIDE_BACKGROUND_TYPE" val="topBottom"/>
</p:tagLst>
</file>

<file path=ppt/tags/tag119.xml><?xml version="1.0" encoding="utf-8"?>
<p:tagLst xmlns:p="http://schemas.openxmlformats.org/presentationml/2006/main">
  <p:tag name="KSO_WM_UNIT_SUBTYPE" val="t"/>
  <p:tag name="KSO_WM_TEMPLATE_CATEGORY" val="chip"/>
  <p:tag name="KSO_WM_TEMPLATE_INDEX" val="20223128"/>
  <p:tag name="KSO_WM_UNIT_TYPE" val="i"/>
  <p:tag name="KSO_WM_UNIT_INDEX" val="1"/>
  <p:tag name="KSO_WM_UNIT_ID" val="chip20223128_19*i*1"/>
  <p:tag name="KSO_WM_BEAUTIFY_FLAG" val="#wm#"/>
  <p:tag name="KSO_WM_TAG_VERSION" val="1.0"/>
  <p:tag name="KSO_WM_CHIP_GROUPID" val="62cbd1ac67e1b3ac3a1081fd"/>
  <p:tag name="KSO_WM_CHIP_XID" val="62cbd1fe67e1b3ac3a10865f"/>
  <p:tag name="KSO_WM_UNIT_DEC_AREA_ID" val="6e0fde306977485c82002b12db163017"/>
  <p:tag name="KSO_WM_CHIP_FILLAREA_FILL_RULE" val="{&quot;fill_align&quot;:&quot;lm&quot;,&quot;fill_effect&quot;:[],&quot;fill_mode&quot;:&quot;adaptive&quot;,&quot;sacle_strategy&quot;:&quot;stretch&quot;}"/>
  <p:tag name="KSO_WM_UNIT_DEC_SUPPORTCHANGEPIC" val="0"/>
  <p:tag name="KSO_WM_UNIT_DEC_CHANGEPICRESERVED" val="1"/>
  <p:tag name="KSO_WM_ASSEMBLE_CHIP_INDEX" val="b1621e8b86f3433195631ff880eee70c"/>
  <p:tag name="KSO_WM_SLIDE_BACKGROUND_TYPE" val="topBottom"/>
</p:tagLst>
</file>

<file path=ppt/tags/tag12.xml><?xml version="1.0" encoding="utf-8"?>
<p:tagLst xmlns:p="http://schemas.openxmlformats.org/presentationml/2006/main">
  <p:tag name="KSO_WM_UNIT_SUBTYPE" val="t"/>
  <p:tag name="KSO_WM_TEMPLATE_CATEGORY" val="chip"/>
  <p:tag name="KSO_WM_TEMPLATE_INDEX" val="20223128"/>
  <p:tag name="KSO_WM_UNIT_TYPE" val="i"/>
  <p:tag name="KSO_WM_UNIT_INDEX" val="1"/>
  <p:tag name="KSO_WM_UNIT_ID" val="chip20223128_20*i*1"/>
  <p:tag name="KSO_WM_BEAUTIFY_FLAG" val="#wm#"/>
  <p:tag name="KSO_WM_TAG_VERSION" val="1.0"/>
  <p:tag name="KSO_WM_CHIP_GROUPID" val="62cbd1ac67e1b3ac3a1081fd"/>
  <p:tag name="KSO_WM_CHIP_XID" val="62cbd1fe67e1b3ac3a10866a"/>
  <p:tag name="KSO_WM_UNIT_DEC_AREA_ID" val="76ac0535050d4b0b8ba841fcf5319076"/>
  <p:tag name="KSO_WM_CHIP_FILLAREA_FILL_RULE" val="{&quot;fill_align&quot;:&quot;rt&quot;,&quot;fill_effect&quot;:[],&quot;fill_mode&quot;:&quot;adaptive&quot;,&quot;sacle_strategy&quot;:&quot;stretch&quot;}"/>
  <p:tag name="KSO_WM_UNIT_DEC_SUPPORTCHANGEPIC" val="0"/>
  <p:tag name="KSO_WM_UNIT_DEC_CHANGEPICRESERVED" val="1"/>
  <p:tag name="KSO_WM_ASSEMBLE_CHIP_INDEX" val="f633c398c7514670859d75b3253623c9"/>
</p:tagLst>
</file>

<file path=ppt/tags/tag120.xml><?xml version="1.0" encoding="utf-8"?>
<p:tagLst xmlns:p="http://schemas.openxmlformats.org/presentationml/2006/main">
  <p:tag name="KSO_WM_SLIDE_BACKGROUND_TYPE" val="topBottom"/>
  <p:tag name="KSO_WM_UNIT_TEXT_FILL_FORE_SCHEMECOLOR_INDEX_BRIGHTNESS" val="0"/>
  <p:tag name="KSO_WM_UNIT_TEXT_FILL_FORE_SCHEMECOLOR_INDEX" val="13"/>
  <p:tag name="KSO_WM_UNIT_TEXT_FILL_TYPE" val="1"/>
</p:tagLst>
</file>

<file path=ppt/tags/tag121.xml><?xml version="1.0" encoding="utf-8"?>
<p:tagLst xmlns:p="http://schemas.openxmlformats.org/presentationml/2006/main">
  <p:tag name="KSO_WM_SLIDE_BACKGROUND_TYPE" val="topBottom"/>
  <p:tag name="KSO_WM_UNIT_TEXT_FILL_FORE_SCHEMECOLOR_INDEX_BRIGHTNESS" val="0"/>
  <p:tag name="KSO_WM_UNIT_TEXT_FILL_FORE_SCHEMECOLOR_INDEX" val="13"/>
  <p:tag name="KSO_WM_UNIT_TEXT_FILL_TYPE" val="1"/>
</p:tagLst>
</file>

<file path=ppt/tags/tag122.xml><?xml version="1.0" encoding="utf-8"?>
<p:tagLst xmlns:p="http://schemas.openxmlformats.org/presentationml/2006/main">
  <p:tag name="KSO_WM_SLIDE_BACKGROUND_TYPE" val="topBottom"/>
  <p:tag name="KSO_WM_UNIT_TEXT_FILL_FORE_SCHEMECOLOR_INDEX_BRIGHTNESS" val="0"/>
  <p:tag name="KSO_WM_UNIT_TEXT_FILL_FORE_SCHEMECOLOR_INDEX" val="13"/>
  <p:tag name="KSO_WM_UNIT_TEXT_FILL_TYPE" val="1"/>
</p:tagLst>
</file>

<file path=ppt/tags/tag123.xml><?xml version="1.0" encoding="utf-8"?>
<p:tagLst xmlns:p="http://schemas.openxmlformats.org/presentationml/2006/main">
  <p:tag name="KSO_WM_SLIDE_BACKGROUND_TYPE" val="topBottom"/>
  <p:tag name="KSO_WM_UNIT_TEXT_FILL_FORE_SCHEMECOLOR_INDEX_BRIGHTNESS" val="0"/>
  <p:tag name="KSO_WM_UNIT_TEXT_FILL_FORE_SCHEMECOLOR_INDEX" val="13"/>
  <p:tag name="KSO_WM_UNIT_TEXT_FILL_TYPE" val="1"/>
</p:tagLst>
</file>

<file path=ppt/tags/tag124.xml><?xml version="1.0" encoding="utf-8"?>
<p:tagLst xmlns:p="http://schemas.openxmlformats.org/presentationml/2006/main">
  <p:tag name="KSO_WM_SLIDE_BACKGROUND_TYPE" val="topBottom"/>
  <p:tag name="KSO_WM_UNIT_TEXT_FILL_FORE_SCHEMECOLOR_INDEX_BRIGHTNESS" val="0"/>
  <p:tag name="KSO_WM_UNIT_TEXT_FILL_FORE_SCHEMECOLOR_INDEX" val="13"/>
  <p:tag name="KSO_WM_UNIT_TEXT_FILL_TYPE" val="1"/>
</p:tagLst>
</file>

<file path=ppt/tags/tag125.xml><?xml version="1.0" encoding="utf-8"?>
<p:tagLst xmlns:p="http://schemas.openxmlformats.org/presentationml/2006/main">
  <p:tag name="KSO_WM_SLIDE_BACKGROUND_TYPE" val="topBottom"/>
  <p:tag name="KSO_WM_UNIT_TEXT_FILL_FORE_SCHEMECOLOR_INDEX_BRIGHTNESS" val="0"/>
  <p:tag name="KSO_WM_UNIT_TEXT_FILL_FORE_SCHEMECOLOR_INDEX" val="13"/>
  <p:tag name="KSO_WM_UNIT_TEXT_FILL_TYPE" val="1"/>
</p:tagLst>
</file>

<file path=ppt/tags/tag126.xml><?xml version="1.0" encoding="utf-8"?>
<p:tagLst xmlns:p="http://schemas.openxmlformats.org/presentationml/2006/main">
  <p:tag name="KSO_WM_UNIT_SUBTYPE" val="v"/>
  <p:tag name="KSO_WM_TEMPLATE_CATEGORY" val="chip"/>
  <p:tag name="KSO_WM_TEMPLATE_INDEX" val="20223128"/>
  <p:tag name="KSO_WM_UNIT_TYPE" val="i"/>
  <p:tag name="KSO_WM_UNIT_INDEX" val="1"/>
  <p:tag name="KSO_WM_UNIT_ID" val="chip20223128_18*i*1"/>
  <p:tag name="KSO_WM_BEAUTIFY_FLAG" val="#wm#"/>
  <p:tag name="KSO_WM_TAG_VERSION" val="1.0"/>
  <p:tag name="KSO_WM_CHIP_GROUPID" val="62cbd1ac67e1b3ac3a1081fd"/>
  <p:tag name="KSO_WM_CHIP_XID" val="62cbd1fe67e1b3ac3a108682"/>
  <p:tag name="KSO_WM_UNIT_DEC_AREA_ID" val="1c89f0e0de484253b2aac4470ff3bb2a"/>
  <p:tag name="KSO_WM_CHIP_FILLAREA_FILL_RULE" val="{&quot;fill_align&quot;:&quot;cm&quot;,&quot;fill_effect&quot;:[],&quot;fill_mode&quot;:&quot;full&quot;,&quot;sacle_strategy&quot;:&quot;stretch&quot;}"/>
  <p:tag name="KSO_WM_UNIT_DEC_SUPPORTCHANGEPIC" val="0"/>
  <p:tag name="KSO_WM_UNIT_DEC_CHANGEPICRESERVED" val="1"/>
  <p:tag name="KSO_WM_ASSEMBLE_CHIP_INDEX" val="8d677496d2c54fc7a1a52f0414ab5afb"/>
  <p:tag name="KSO_WM_SLIDE_BACKGROUND_TYPE" val="bottomTop"/>
</p:tagLst>
</file>

<file path=ppt/tags/tag127.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bg20220531_5*i*1"/>
  <p:tag name="KSO_WM_UNIT_LAYERLEVEL" val="1"/>
  <p:tag name="KSO_WM_TAG_VERSION" val="1.0"/>
  <p:tag name="KSO_WM_BEAUTIFY_FLAG" val="#wm#"/>
  <p:tag name="KSO_WM_UNIT_SUBTYPE" val="h"/>
  <p:tag name="KSO_WM_UNIT_TYPE" val="i"/>
  <p:tag name="KSO_WM_UNIT_INDEX" val="1"/>
  <p:tag name="KSO_WM_UNIT_BK_DARK_LIGHT" val="2"/>
  <p:tag name="KSO_WM_TEMPLATE_CATEGORY" val="bg"/>
  <p:tag name="KSO_WM_TEMPLATE_INDEX" val="20220531"/>
  <p:tag name="KSO_WM_UNIT_FILL_FORE_SCHEMECOLOR_INDEX_BRIGHTNESS" val="0"/>
  <p:tag name="KSO_WM_UNIT_FILL_TYPE" val="1"/>
  <p:tag name="KSO_WM_UNIT_TEXT_FILL_FORE_SCHEMECOLOR_INDEX_BRIGHTNESS" val="0"/>
  <p:tag name="KSO_WM_UNIT_TEXT_FILL_FORE_SCHEMECOLOR_INDEX" val="2"/>
  <p:tag name="KSO_WM_UNIT_TEXT_FILL_TYPE" val="1"/>
  <p:tag name="KSO_WM_CHIP_GROUPID" val="61837939a6a891b1f9db0673"/>
  <p:tag name="KSO_WM_CHIP_XID" val="618b877418adb49c6c1f2b47"/>
</p:tagLst>
</file>

<file path=ppt/tags/tag128.xml><?xml version="1.0" encoding="utf-8"?>
<p:tagLst xmlns:p="http://schemas.openxmlformats.org/presentationml/2006/main">
  <p:tag name="KSO_WM_UNIT_SUBTYPE" val="t"/>
  <p:tag name="KSO_WM_TEMPLATE_CATEGORY" val="chip"/>
  <p:tag name="KSO_WM_TEMPLATE_INDEX" val="20223128"/>
  <p:tag name="KSO_WM_UNIT_TYPE" val="i"/>
  <p:tag name="KSO_WM_UNIT_INDEX" val="1"/>
  <p:tag name="KSO_WM_UNIT_ID" val="chip20223128_20*i*1"/>
  <p:tag name="KSO_WM_BEAUTIFY_FLAG" val="#wm#"/>
  <p:tag name="KSO_WM_TAG_VERSION" val="1.0"/>
  <p:tag name="KSO_WM_CHIP_GROUPID" val="62cbd1ac67e1b3ac3a1081fd"/>
  <p:tag name="KSO_WM_CHIP_XID" val="62cbd1fe67e1b3ac3a10866a"/>
  <p:tag name="KSO_WM_UNIT_DEC_AREA_ID" val="d9e612c389a9470dbc185d9df7ed0c98"/>
  <p:tag name="KSO_WM_CHIP_FILLAREA_FILL_RULE" val="{&quot;fill_align&quot;:&quot;rt&quot;,&quot;fill_effect&quot;:[],&quot;fill_mode&quot;:&quot;adaptive&quot;,&quot;sacle_strategy&quot;:&quot;stretch&quot;}"/>
  <p:tag name="KSO_WM_UNIT_DEC_SUPPORTCHANGEPIC" val="0"/>
  <p:tag name="KSO_WM_UNIT_DEC_CHANGEPICRESERVED" val="1"/>
  <p:tag name="KSO_WM_ASSEMBLE_CHIP_INDEX" val="4bb4d6d1f65e4263837a8b9ae28973d0"/>
  <p:tag name="KSO_WM_SLIDE_BACKGROUND_TYPE" val="bottomTop"/>
</p:tagLst>
</file>

<file path=ppt/tags/tag129.xml><?xml version="1.0" encoding="utf-8"?>
<p:tagLst xmlns:p="http://schemas.openxmlformats.org/presentationml/2006/main">
  <p:tag name="KSO_WM_SLIDE_BACKGROUND_TYPE" val="bottomTop"/>
  <p:tag name="KSO_WM_UNIT_TEXT_FILL_FORE_SCHEMECOLOR_INDEX_BRIGHTNESS" val="0"/>
  <p:tag name="KSO_WM_UNIT_TEXT_FILL_FORE_SCHEMECOLOR_INDEX" val="13"/>
  <p:tag name="KSO_WM_UNIT_TEXT_FILL_TYPE" val="1"/>
</p:tagLst>
</file>

<file path=ppt/tags/tag13.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30.xml><?xml version="1.0" encoding="utf-8"?>
<p:tagLst xmlns:p="http://schemas.openxmlformats.org/presentationml/2006/main">
  <p:tag name="KSO_WM_SLIDE_BACKGROUND_TYPE" val="bottomTop"/>
  <p:tag name="KSO_WM_UNIT_TEXT_FILL_FORE_SCHEMECOLOR_INDEX_BRIGHTNESS" val="0"/>
  <p:tag name="KSO_WM_UNIT_TEXT_FILL_FORE_SCHEMECOLOR_INDEX" val="13"/>
  <p:tag name="KSO_WM_UNIT_TEXT_FILL_TYPE" val="1"/>
</p:tagLst>
</file>

<file path=ppt/tags/tag131.xml><?xml version="1.0" encoding="utf-8"?>
<p:tagLst xmlns:p="http://schemas.openxmlformats.org/presentationml/2006/main">
  <p:tag name="KSO_WM_SLIDE_BACKGROUND_TYPE" val="bottomTop"/>
  <p:tag name="KSO_WM_UNIT_TEXT_FILL_FORE_SCHEMECOLOR_INDEX_BRIGHTNESS" val="0"/>
  <p:tag name="KSO_WM_UNIT_TEXT_FILL_FORE_SCHEMECOLOR_INDEX" val="13"/>
  <p:tag name="KSO_WM_UNIT_TEXT_FILL_TYPE" val="1"/>
</p:tagLst>
</file>

<file path=ppt/tags/tag132.xml><?xml version="1.0" encoding="utf-8"?>
<p:tagLst xmlns:p="http://schemas.openxmlformats.org/presentationml/2006/main">
  <p:tag name="KSO_WM_SLIDE_BACKGROUND_TYPE" val="bottomTop"/>
  <p:tag name="KSO_WM_UNIT_TEXT_FILL_FORE_SCHEMECOLOR_INDEX_BRIGHTNESS" val="0"/>
  <p:tag name="KSO_WM_UNIT_TEXT_FILL_FORE_SCHEMECOLOR_INDEX" val="13"/>
  <p:tag name="KSO_WM_UNIT_TEXT_FILL_TYPE" val="1"/>
</p:tagLst>
</file>

<file path=ppt/tags/tag133.xml><?xml version="1.0" encoding="utf-8"?>
<p:tagLst xmlns:p="http://schemas.openxmlformats.org/presentationml/2006/main">
  <p:tag name="KSO_WM_SLIDE_BACKGROUND_TYPE" val="bottomTop"/>
  <p:tag name="KSO_WM_UNIT_TEXT_FILL_FORE_SCHEMECOLOR_INDEX_BRIGHTNESS" val="0"/>
  <p:tag name="KSO_WM_UNIT_TEXT_FILL_FORE_SCHEMECOLOR_INDEX" val="13"/>
  <p:tag name="KSO_WM_UNIT_TEXT_FILL_TYPE" val="1"/>
</p:tagLst>
</file>

<file path=ppt/tags/tag134.xml><?xml version="1.0" encoding="utf-8"?>
<p:tagLst xmlns:p="http://schemas.openxmlformats.org/presentationml/2006/main">
  <p:tag name="KSO_WM_SLIDE_BACKGROUND_TYPE" val="bottomTop"/>
  <p:tag name="KSO_WM_UNIT_TEXT_FILL_FORE_SCHEMECOLOR_INDEX_BRIGHTNESS" val="0"/>
  <p:tag name="KSO_WM_UNIT_TEXT_FILL_FORE_SCHEMECOLOR_INDEX" val="13"/>
  <p:tag name="KSO_WM_UNIT_TEXT_FILL_TYPE" val="1"/>
</p:tagLst>
</file>

<file path=ppt/tags/tag135.xml><?xml version="1.0" encoding="utf-8"?>
<p:tagLst xmlns:p="http://schemas.openxmlformats.org/presentationml/2006/main">
  <p:tag name="KSO_WM_UNIT_SUBTYPE" val="v"/>
  <p:tag name="KSO_WM_TEMPLATE_CATEGORY" val="chip"/>
  <p:tag name="KSO_WM_TEMPLATE_INDEX" val="20223128"/>
  <p:tag name="KSO_WM_UNIT_TYPE" val="i"/>
  <p:tag name="KSO_WM_UNIT_INDEX" val="1"/>
  <p:tag name="KSO_WM_UNIT_ID" val="chip20223128_18*i*1"/>
  <p:tag name="KSO_WM_BEAUTIFY_FLAG" val="#wm#"/>
  <p:tag name="KSO_WM_TAG_VERSION" val="1.0"/>
  <p:tag name="KSO_WM_CHIP_GROUPID" val="62cbd1ac67e1b3ac3a1081fd"/>
  <p:tag name="KSO_WM_CHIP_XID" val="62cbd1fe67e1b3ac3a108682"/>
  <p:tag name="KSO_WM_UNIT_DEC_AREA_ID" val="6168836516254a44b0fed36d7874c08a"/>
  <p:tag name="KSO_WM_CHIP_FILLAREA_FILL_RULE" val="{&quot;fill_align&quot;:&quot;cm&quot;,&quot;fill_effect&quot;:[],&quot;fill_mode&quot;:&quot;full&quot;,&quot;sacle_strategy&quot;:&quot;stretch&quot;}"/>
  <p:tag name="KSO_WM_UNIT_DEC_SUPPORTCHANGEPIC" val="0"/>
  <p:tag name="KSO_WM_UNIT_DEC_CHANGEPICRESERVED" val="1"/>
  <p:tag name="KSO_WM_ASSEMBLE_CHIP_INDEX" val="35780f82467d479ea956673d4d16c58e"/>
  <p:tag name="KSO_WM_SLIDE_BACKGROUND_TYPE" val="navigation"/>
</p:tagLst>
</file>

<file path=ppt/tags/tag136.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bg20220531_6*i*1"/>
  <p:tag name="KSO_WM_UNIT_LAYERLEVEL" val="1"/>
  <p:tag name="KSO_WM_TAG_VERSION" val="1.0"/>
  <p:tag name="KSO_WM_BEAUTIFY_FLAG" val="#wm#"/>
  <p:tag name="KSO_WM_UNIT_SUBTYPE" val="h"/>
  <p:tag name="KSO_WM_UNIT_TYPE" val="i"/>
  <p:tag name="KSO_WM_UNIT_INDEX" val="1"/>
  <p:tag name="KSO_WM_UNIT_BK_DARK_LIGHT" val="2"/>
  <p:tag name="KSO_WM_TEMPLATE_CATEGORY" val="bg"/>
  <p:tag name="KSO_WM_TEMPLATE_INDEX" val="20220531"/>
  <p:tag name="KSO_WM_UNIT_FILL_FORE_SCHEMECOLOR_INDEX_BRIGHTNESS" val="0"/>
  <p:tag name="KSO_WM_UNIT_FILL_TYPE" val="1"/>
  <p:tag name="KSO_WM_UNIT_TEXT_FILL_FORE_SCHEMECOLOR_INDEX_BRIGHTNESS" val="0"/>
  <p:tag name="KSO_WM_UNIT_TEXT_FILL_FORE_SCHEMECOLOR_INDEX" val="2"/>
  <p:tag name="KSO_WM_UNIT_TEXT_FILL_TYPE" val="1"/>
  <p:tag name="KSO_WM_CHIP_GROUPID" val="61837939a6a891b1f9db0673"/>
  <p:tag name="KSO_WM_CHIP_XID" val="618b877418adb49c6c1f2b48"/>
</p:tagLst>
</file>

<file path=ppt/tags/tag137.xml><?xml version="1.0" encoding="utf-8"?>
<p:tagLst xmlns:p="http://schemas.openxmlformats.org/presentationml/2006/main">
  <p:tag name="KSO_WM_UNIT_SUBTYPE" val="t"/>
  <p:tag name="KSO_WM_TEMPLATE_CATEGORY" val="chip"/>
  <p:tag name="KSO_WM_TEMPLATE_INDEX" val="20223128"/>
  <p:tag name="KSO_WM_UNIT_TYPE" val="i"/>
  <p:tag name="KSO_WM_UNIT_INDEX" val="1"/>
  <p:tag name="KSO_WM_UNIT_ID" val="chip20223128_19*i*1"/>
  <p:tag name="KSO_WM_BEAUTIFY_FLAG" val="#wm#"/>
  <p:tag name="KSO_WM_TAG_VERSION" val="1.0"/>
  <p:tag name="KSO_WM_CHIP_GROUPID" val="62cbd1ac67e1b3ac3a1081fd"/>
  <p:tag name="KSO_WM_CHIP_XID" val="62cbd1fe67e1b3ac3a10865f"/>
  <p:tag name="KSO_WM_UNIT_DEC_AREA_ID" val="a3eb32276d0b4797ba915b34d7cc26ae"/>
  <p:tag name="KSO_WM_CHIP_FILLAREA_FILL_RULE" val="{&quot;fill_align&quot;:&quot;lm&quot;,&quot;fill_effect&quot;:[],&quot;fill_mode&quot;:&quot;adaptive&quot;,&quot;sacle_strategy&quot;:&quot;stretch&quot;}"/>
  <p:tag name="KSO_WM_UNIT_DEC_SUPPORTCHANGEPIC" val="0"/>
  <p:tag name="KSO_WM_UNIT_DEC_CHANGEPICRESERVED" val="1"/>
  <p:tag name="KSO_WM_ASSEMBLE_CHIP_INDEX" val="9cd63f1e40994d62b3931e4b9c5bdccc"/>
  <p:tag name="KSO_WM_SLIDE_BACKGROUND_TYPE" val="navigation"/>
</p:tagLst>
</file>

<file path=ppt/tags/tag138.xml><?xml version="1.0" encoding="utf-8"?>
<p:tagLst xmlns:p="http://schemas.openxmlformats.org/presentationml/2006/main">
  <p:tag name="KSO_WM_UNIT_SUBTYPE" val="t"/>
  <p:tag name="KSO_WM_TEMPLATE_CATEGORY" val="chip"/>
  <p:tag name="KSO_WM_TEMPLATE_INDEX" val="20223128"/>
  <p:tag name="KSO_WM_UNIT_TYPE" val="i"/>
  <p:tag name="KSO_WM_UNIT_INDEX" val="1"/>
  <p:tag name="KSO_WM_UNIT_ID" val="chip20223128_20*i*1"/>
  <p:tag name="KSO_WM_BEAUTIFY_FLAG" val="#wm#"/>
  <p:tag name="KSO_WM_TAG_VERSION" val="1.0"/>
  <p:tag name="KSO_WM_CHIP_GROUPID" val="62cbd1ac67e1b3ac3a1081fd"/>
  <p:tag name="KSO_WM_CHIP_XID" val="62cbd1fe67e1b3ac3a10866a"/>
  <p:tag name="KSO_WM_UNIT_DEC_AREA_ID" val="dabf8c4f3b20433ea5fe2056864e228d"/>
  <p:tag name="KSO_WM_CHIP_FILLAREA_FILL_RULE" val="{&quot;fill_align&quot;:&quot;rt&quot;,&quot;fill_effect&quot;:[],&quot;fill_mode&quot;:&quot;adaptive&quot;,&quot;sacle_strategy&quot;:&quot;stretch&quot;}"/>
  <p:tag name="KSO_WM_UNIT_DEC_SUPPORTCHANGEPIC" val="0"/>
  <p:tag name="KSO_WM_UNIT_DEC_CHANGEPICRESERVED" val="1"/>
  <p:tag name="KSO_WM_ASSEMBLE_CHIP_INDEX" val="9277e9f55dcb4000b32cb7021921c068"/>
  <p:tag name="KSO_WM_SLIDE_BACKGROUND_TYPE" val="navigation"/>
</p:tagLst>
</file>

<file path=ppt/tags/tag139.xml><?xml version="1.0" encoding="utf-8"?>
<p:tagLst xmlns:p="http://schemas.openxmlformats.org/presentationml/2006/main">
  <p:tag name="KSO_WM_SLIDE_BACKGROUND_TYPE" val="navigation"/>
  <p:tag name="KSO_WM_UNIT_TEXT_FILL_FORE_SCHEMECOLOR_INDEX_BRIGHTNESS" val="0"/>
  <p:tag name="KSO_WM_UNIT_TEXT_FILL_FORE_SCHEMECOLOR_INDEX" val="13"/>
  <p:tag name="KSO_WM_UNIT_TEXT_FILL_TYPE" val="1"/>
</p:tagLst>
</file>

<file path=ppt/tags/tag14.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40.xml><?xml version="1.0" encoding="utf-8"?>
<p:tagLst xmlns:p="http://schemas.openxmlformats.org/presentationml/2006/main">
  <p:tag name="KSO_WM_SLIDE_BACKGROUND_TYPE" val="navigation"/>
  <p:tag name="KSO_WM_UNIT_TEXT_FILL_FORE_SCHEMECOLOR_INDEX_BRIGHTNESS" val="0"/>
  <p:tag name="KSO_WM_UNIT_TEXT_FILL_FORE_SCHEMECOLOR_INDEX" val="13"/>
  <p:tag name="KSO_WM_UNIT_TEXT_FILL_TYPE" val="1"/>
</p:tagLst>
</file>

<file path=ppt/tags/tag141.xml><?xml version="1.0" encoding="utf-8"?>
<p:tagLst xmlns:p="http://schemas.openxmlformats.org/presentationml/2006/main">
  <p:tag name="KSO_WM_SLIDE_BACKGROUND_TYPE" val="navigation"/>
  <p:tag name="KSO_WM_UNIT_TEXT_FILL_FORE_SCHEMECOLOR_INDEX_BRIGHTNESS" val="0"/>
  <p:tag name="KSO_WM_UNIT_TEXT_FILL_FORE_SCHEMECOLOR_INDEX" val="13"/>
  <p:tag name="KSO_WM_UNIT_TEXT_FILL_TYPE" val="1"/>
</p:tagLst>
</file>

<file path=ppt/tags/tag142.xml><?xml version="1.0" encoding="utf-8"?>
<p:tagLst xmlns:p="http://schemas.openxmlformats.org/presentationml/2006/main">
  <p:tag name="KSO_WM_SLIDE_BACKGROUND_TYPE" val="navigation"/>
  <p:tag name="KSO_WM_UNIT_TEXT_FILL_FORE_SCHEMECOLOR_INDEX_BRIGHTNESS" val="0"/>
  <p:tag name="KSO_WM_UNIT_TEXT_FILL_FORE_SCHEMECOLOR_INDEX" val="13"/>
  <p:tag name="KSO_WM_UNIT_TEXT_FILL_TYPE" val="1"/>
</p:tagLst>
</file>

<file path=ppt/tags/tag143.xml><?xml version="1.0" encoding="utf-8"?>
<p:tagLst xmlns:p="http://schemas.openxmlformats.org/presentationml/2006/main">
  <p:tag name="KSO_WM_SLIDE_BACKGROUND_TYPE" val="navigation"/>
  <p:tag name="KSO_WM_UNIT_TEXT_FILL_FORE_SCHEMECOLOR_INDEX_BRIGHTNESS" val="0"/>
  <p:tag name="KSO_WM_UNIT_TEXT_FILL_FORE_SCHEMECOLOR_INDEX" val="13"/>
  <p:tag name="KSO_WM_UNIT_TEXT_FILL_TYPE" val="1"/>
</p:tagLst>
</file>

<file path=ppt/tags/tag144.xml><?xml version="1.0" encoding="utf-8"?>
<p:tagLst xmlns:p="http://schemas.openxmlformats.org/presentationml/2006/main">
  <p:tag name="KSO_WM_SLIDE_BACKGROUND_TYPE" val="navigation"/>
  <p:tag name="KSO_WM_UNIT_TEXT_FILL_FORE_SCHEMECOLOR_INDEX_BRIGHTNESS" val="0"/>
  <p:tag name="KSO_WM_UNIT_TEXT_FILL_FORE_SCHEMECOLOR_INDEX" val="13"/>
  <p:tag name="KSO_WM_UNIT_TEXT_FILL_TYPE" val="1"/>
</p:tagLst>
</file>

<file path=ppt/tags/tag145.xml><?xml version="1.0" encoding="utf-8"?>
<p:tagLst xmlns:p="http://schemas.openxmlformats.org/presentationml/2006/main">
  <p:tag name="KSO_WM_SLIDE_BACKGROUND_TYPE" val="navigation"/>
  <p:tag name="KSO_WM_UNIT_TEXT_FILL_FORE_SCHEMECOLOR_INDEX_BRIGHTNESS" val="0"/>
  <p:tag name="KSO_WM_UNIT_TEXT_FILL_FORE_SCHEMECOLOR_INDEX" val="13"/>
  <p:tag name="KSO_WM_UNIT_TEXT_FILL_TYPE" val="1"/>
</p:tagLst>
</file>

<file path=ppt/tags/tag146.xml><?xml version="1.0" encoding="utf-8"?>
<p:tagLst xmlns:p="http://schemas.openxmlformats.org/presentationml/2006/main">
  <p:tag name="KSO_WM_SLIDE_BACKGROUND_TYPE" val="navigation"/>
  <p:tag name="KSO_WM_UNIT_TEXT_FILL_FORE_SCHEMECOLOR_INDEX_BRIGHTNESS" val="0"/>
  <p:tag name="KSO_WM_UNIT_TEXT_FILL_FORE_SCHEMECOLOR_INDEX" val="13"/>
  <p:tag name="KSO_WM_UNIT_TEXT_FILL_TYPE" val="1"/>
</p:tagLst>
</file>

<file path=ppt/tags/tag147.xml><?xml version="1.0" encoding="utf-8"?>
<p:tagLst xmlns:p="http://schemas.openxmlformats.org/presentationml/2006/main">
  <p:tag name="KSO_WM_UNIT_SUBTYPE" val="v"/>
  <p:tag name="KSO_WM_TEMPLATE_CATEGORY" val="chip"/>
  <p:tag name="KSO_WM_TEMPLATE_INDEX" val="20223128"/>
  <p:tag name="KSO_WM_UNIT_TYPE" val="i"/>
  <p:tag name="KSO_WM_UNIT_INDEX" val="1"/>
  <p:tag name="KSO_WM_UNIT_ID" val="chip20223128_18*i*1"/>
  <p:tag name="KSO_WM_BEAUTIFY_FLAG" val="#wm#"/>
  <p:tag name="KSO_WM_TAG_VERSION" val="1.0"/>
  <p:tag name="KSO_WM_CHIP_GROUPID" val="62cbd1ac67e1b3ac3a1081fd"/>
  <p:tag name="KSO_WM_CHIP_XID" val="62cbd1fe67e1b3ac3a108682"/>
  <p:tag name="KSO_WM_UNIT_DEC_AREA_ID" val="3261579c043b4ecf94c69418bef3b968"/>
  <p:tag name="KSO_WM_CHIP_FILLAREA_FILL_RULE" val="{&quot;fill_align&quot;:&quot;cm&quot;,&quot;fill_effect&quot;:[],&quot;fill_mode&quot;:&quot;full&quot;,&quot;sacle_strategy&quot;:&quot;stretch&quot;}"/>
  <p:tag name="KSO_WM_UNIT_DEC_SUPPORTCHANGEPIC" val="0"/>
  <p:tag name="KSO_WM_UNIT_DEC_CHANGEPICRESERVED" val="1"/>
  <p:tag name="KSO_WM_ASSEMBLE_CHIP_INDEX" val="f293eba3f4a544319d918c90099076a9"/>
  <p:tag name="KSO_WM_SLIDE_BACKGROUND_TYPE" val="belt"/>
</p:tagLst>
</file>

<file path=ppt/tags/tag148.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bg20220531_7*i*1"/>
  <p:tag name="KSO_WM_UNIT_LAYERLEVEL" val="1"/>
  <p:tag name="KSO_WM_TAG_VERSION" val="1.0"/>
  <p:tag name="KSO_WM_BEAUTIFY_FLAG" val="#wm#"/>
  <p:tag name="KSO_WM_UNIT_SUBTYPE" val="h"/>
  <p:tag name="KSO_WM_UNIT_TYPE" val="i"/>
  <p:tag name="KSO_WM_UNIT_INDEX" val="1"/>
  <p:tag name="KSO_WM_UNIT_BK_DARK_LIGHT" val="2"/>
  <p:tag name="KSO_WM_TEMPLATE_CATEGORY" val="bg"/>
  <p:tag name="KSO_WM_TEMPLATE_INDEX" val="20220531"/>
  <p:tag name="KSO_WM_UNIT_FILL_FORE_SCHEMECOLOR_INDEX_BRIGHTNESS" val="0"/>
  <p:tag name="KSO_WM_UNIT_FILL_TYPE" val="1"/>
  <p:tag name="KSO_WM_UNIT_TEXT_FILL_FORE_SCHEMECOLOR_INDEX_BRIGHTNESS" val="0"/>
  <p:tag name="KSO_WM_UNIT_TEXT_FILL_FORE_SCHEMECOLOR_INDEX" val="2"/>
  <p:tag name="KSO_WM_UNIT_TEXT_FILL_TYPE" val="1"/>
  <p:tag name="KSO_WM_CHIP_GROUPID" val="61837939a6a891b1f9db0673"/>
  <p:tag name="KSO_WM_CHIP_XID" val="618b877418adb49c6c1f2b49"/>
</p:tagLst>
</file>

<file path=ppt/tags/tag149.xml><?xml version="1.0" encoding="utf-8"?>
<p:tagLst xmlns:p="http://schemas.openxmlformats.org/presentationml/2006/main">
  <p:tag name="KSO_WM_UNIT_SUBTYPE" val="t"/>
  <p:tag name="KSO_WM_TEMPLATE_CATEGORY" val="chip"/>
  <p:tag name="KSO_WM_TEMPLATE_INDEX" val="20223128"/>
  <p:tag name="KSO_WM_UNIT_TYPE" val="i"/>
  <p:tag name="KSO_WM_UNIT_INDEX" val="1"/>
  <p:tag name="KSO_WM_UNIT_ID" val="chip20223128_19*i*1"/>
  <p:tag name="KSO_WM_BEAUTIFY_FLAG" val="#wm#"/>
  <p:tag name="KSO_WM_TAG_VERSION" val="1.0"/>
  <p:tag name="KSO_WM_CHIP_GROUPID" val="62cbd1ac67e1b3ac3a1081fd"/>
  <p:tag name="KSO_WM_CHIP_XID" val="62cbd1fe67e1b3ac3a10865f"/>
  <p:tag name="KSO_WM_UNIT_DEC_AREA_ID" val="547e6286d95f43b8b60b649c18a5130a"/>
  <p:tag name="KSO_WM_CHIP_FILLAREA_FILL_RULE" val="{&quot;fill_align&quot;:&quot;lm&quot;,&quot;fill_effect&quot;:[],&quot;fill_mode&quot;:&quot;adaptive&quot;,&quot;sacle_strategy&quot;:&quot;stretch&quot;}"/>
  <p:tag name="KSO_WM_UNIT_DEC_SUPPORTCHANGEPIC" val="0"/>
  <p:tag name="KSO_WM_UNIT_DEC_CHANGEPICRESERVED" val="1"/>
  <p:tag name="KSO_WM_ASSEMBLE_CHIP_INDEX" val="db49ac6ed9404ef3b457465438526914"/>
  <p:tag name="KSO_WM_SLIDE_BACKGROUND_TYPE" val="belt"/>
</p:tagLst>
</file>

<file path=ppt/tags/tag15.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50.xml><?xml version="1.0" encoding="utf-8"?>
<p:tagLst xmlns:p="http://schemas.openxmlformats.org/presentationml/2006/main">
  <p:tag name="KSO_WM_UNIT_SUBTYPE" val="t"/>
  <p:tag name="KSO_WM_TEMPLATE_CATEGORY" val="chip"/>
  <p:tag name="KSO_WM_TEMPLATE_INDEX" val="20223128"/>
  <p:tag name="KSO_WM_UNIT_TYPE" val="i"/>
  <p:tag name="KSO_WM_UNIT_INDEX" val="1"/>
  <p:tag name="KSO_WM_UNIT_ID" val="chip20223128_20*i*1"/>
  <p:tag name="KSO_WM_BEAUTIFY_FLAG" val="#wm#"/>
  <p:tag name="KSO_WM_TAG_VERSION" val="1.0"/>
  <p:tag name="KSO_WM_CHIP_GROUPID" val="62cbd1ac67e1b3ac3a1081fd"/>
  <p:tag name="KSO_WM_CHIP_XID" val="62cbd1fe67e1b3ac3a10866a"/>
  <p:tag name="KSO_WM_UNIT_DEC_AREA_ID" val="1e82e3ad6d2a4d998847728765054d9e"/>
  <p:tag name="KSO_WM_CHIP_FILLAREA_FILL_RULE" val="{&quot;fill_align&quot;:&quot;rt&quot;,&quot;fill_effect&quot;:[],&quot;fill_mode&quot;:&quot;adaptive&quot;,&quot;sacle_strategy&quot;:&quot;stretch&quot;}"/>
  <p:tag name="KSO_WM_UNIT_DEC_SUPPORTCHANGEPIC" val="0"/>
  <p:tag name="KSO_WM_UNIT_DEC_CHANGEPICRESERVED" val="1"/>
  <p:tag name="KSO_WM_ASSEMBLE_CHIP_INDEX" val="0a8e49ccdfc6433fbe1781c264e28915"/>
  <p:tag name="KSO_WM_SLIDE_BACKGROUND_TYPE" val="belt"/>
</p:tagLst>
</file>

<file path=ppt/tags/tag151.xml><?xml version="1.0" encoding="utf-8"?>
<p:tagLst xmlns:p="http://schemas.openxmlformats.org/presentationml/2006/main">
  <p:tag name="KSO_WM_SLIDE_BACKGROUND_TYPE" val="belt"/>
  <p:tag name="KSO_WM_UNIT_TEXT_FILL_FORE_SCHEMECOLOR_INDEX_BRIGHTNESS" val="0"/>
  <p:tag name="KSO_WM_UNIT_TEXT_FILL_FORE_SCHEMECOLOR_INDEX" val="13"/>
  <p:tag name="KSO_WM_UNIT_TEXT_FILL_TYPE" val="1"/>
</p:tagLst>
</file>

<file path=ppt/tags/tag152.xml><?xml version="1.0" encoding="utf-8"?>
<p:tagLst xmlns:p="http://schemas.openxmlformats.org/presentationml/2006/main">
  <p:tag name="KSO_WM_SLIDE_BACKGROUND_TYPE" val="belt"/>
  <p:tag name="KSO_WM_UNIT_TEXT_FILL_FORE_SCHEMECOLOR_INDEX_BRIGHTNESS" val="0"/>
  <p:tag name="KSO_WM_UNIT_TEXT_FILL_FORE_SCHEMECOLOR_INDEX" val="13"/>
  <p:tag name="KSO_WM_UNIT_TEXT_FILL_TYPE" val="1"/>
</p:tagLst>
</file>

<file path=ppt/tags/tag153.xml><?xml version="1.0" encoding="utf-8"?>
<p:tagLst xmlns:p="http://schemas.openxmlformats.org/presentationml/2006/main">
  <p:tag name="KSO_WM_SLIDE_BACKGROUND_TYPE" val="belt"/>
  <p:tag name="KSO_WM_UNIT_TEXT_FILL_FORE_SCHEMECOLOR_INDEX_BRIGHTNESS" val="0"/>
  <p:tag name="KSO_WM_UNIT_TEXT_FILL_FORE_SCHEMECOLOR_INDEX" val="13"/>
  <p:tag name="KSO_WM_UNIT_TEXT_FILL_TYPE" val="1"/>
</p:tagLst>
</file>

<file path=ppt/tags/tag154.xml><?xml version="1.0" encoding="utf-8"?>
<p:tagLst xmlns:p="http://schemas.openxmlformats.org/presentationml/2006/main">
  <p:tag name="KSO_WM_SLIDE_BACKGROUND_TYPE" val="belt"/>
  <p:tag name="KSO_WM_UNIT_TEXT_FILL_FORE_SCHEMECOLOR_INDEX_BRIGHTNESS" val="0"/>
  <p:tag name="KSO_WM_UNIT_TEXT_FILL_FORE_SCHEMECOLOR_INDEX" val="13"/>
  <p:tag name="KSO_WM_UNIT_TEXT_FILL_TYPE" val="1"/>
</p:tagLst>
</file>

<file path=ppt/tags/tag155.xml><?xml version="1.0" encoding="utf-8"?>
<p:tagLst xmlns:p="http://schemas.openxmlformats.org/presentationml/2006/main">
  <p:tag name="KSO_WM_SLIDE_BACKGROUND_TYPE" val="belt"/>
  <p:tag name="KSO_WM_UNIT_TEXT_FILL_FORE_SCHEMECOLOR_INDEX_BRIGHTNESS" val="0"/>
  <p:tag name="KSO_WM_UNIT_TEXT_FILL_FORE_SCHEMECOLOR_INDEX" val="13"/>
  <p:tag name="KSO_WM_UNIT_TEXT_FILL_TYPE" val="1"/>
</p:tagLst>
</file>

<file path=ppt/tags/tag156.xml><?xml version="1.0" encoding="utf-8"?>
<p:tagLst xmlns:p="http://schemas.openxmlformats.org/presentationml/2006/main">
  <p:tag name="KSO_WM_UNIT_TEXT_FILL_FORE_SCHEMECOLOR_INDEX_BRIGHTNESS" val="0"/>
  <p:tag name="KSO_WM_UNIT_TEXT_FILL_FORE_SCHEMECOLOR_INDEX" val="13"/>
  <p:tag name="KSO_WM_UNIT_TEXT_FILL_TYPE" val="1"/>
  <p:tag name="KSO_WM_TEMPLATE_CATEGORY" val="custom"/>
  <p:tag name="KSO_WM_TEMPLATE_INDEX" val="20223128"/>
</p:tagLst>
</file>

<file path=ppt/tags/tag157.xml><?xml version="1.0" encoding="utf-8"?>
<p:tagLst xmlns:p="http://schemas.openxmlformats.org/presentationml/2006/main">
  <p:tag name="KSO_WM_UNIT_TEXT_FILL_FORE_SCHEMECOLOR_INDEX_BRIGHTNESS" val="0"/>
  <p:tag name="KSO_WM_UNIT_TEXT_FILL_FORE_SCHEMECOLOR_INDEX" val="13"/>
  <p:tag name="KSO_WM_UNIT_TEXT_FILL_TYPE" val="1"/>
  <p:tag name="KSO_WM_TEMPLATE_CATEGORY" val="custom"/>
  <p:tag name="KSO_WM_TEMPLATE_INDEX" val="20223128"/>
</p:tagLst>
</file>

<file path=ppt/tags/tag158.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59.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6.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60.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61.xml><?xml version="1.0" encoding="utf-8"?>
<p:tagLst xmlns:p="http://schemas.openxmlformats.org/presentationml/2006/main">
  <p:tag name="KSO_WM_BEAUTIFY_FLAG" val="#wm#"/>
  <p:tag name="KSO_WM_TAG_VERSION" val="1.0"/>
  <p:tag name="KSO_WM_TEMPLATE_CATEGORY" val="custom"/>
  <p:tag name="KSO_WM_TEMPLATE_INDEX" val="20223128"/>
  <p:tag name="KSO_WM_CHIP_COLORING" val="1"/>
</p:tagLst>
</file>

<file path=ppt/tags/tag162.xml><?xml version="1.0" encoding="utf-8"?>
<p:tagLst xmlns:p="http://schemas.openxmlformats.org/presentationml/2006/main">
  <p:tag name="PA" val="v4.1.3"/>
</p:tagLst>
</file>

<file path=ppt/tags/tag163.xml><?xml version="1.0" encoding="utf-8"?>
<p:tagLst xmlns:p="http://schemas.openxmlformats.org/presentationml/2006/main">
  <p:tag name="KSO_WM_DIAGRAM_VIRTUALLY_FRAME" val="{&quot;height&quot;:312.15708661417324,&quot;left&quot;:512.280157480315,&quot;top&quot;:119.74740157480315,&quot;width&quot;:312.3092913385826}"/>
</p:tagLst>
</file>

<file path=ppt/tags/tag164.xml><?xml version="1.0" encoding="utf-8"?>
<p:tagLst xmlns:p="http://schemas.openxmlformats.org/presentationml/2006/main">
  <p:tag name="KSO_WM_SLIDE_ID" val="custom20223128_1"/>
  <p:tag name="KSO_WM_TEMPLATE_SUBCATEGORY" val="21"/>
  <p:tag name="KSO_WM_TEMPLATE_MASTER_TYPE" val="1"/>
  <p:tag name="KSO_WM_TEMPLATE_COLOR_TYPE" val="1"/>
  <p:tag name="KSO_WM_SLIDE_ITEM_CNT" val="0"/>
  <p:tag name="KSO_WM_SLIDE_INDEX" val="1"/>
  <p:tag name="KSO_WM_TAG_VERSION" val="1.0"/>
  <p:tag name="KSO_WM_BEAUTIFY_FLAG" val="#wm#"/>
  <p:tag name="KSO_WM_TEMPLATE_CATEGORY" val="custom"/>
  <p:tag name="KSO_WM_TEMPLATE_INDEX" val="20223128"/>
  <p:tag name="KSO_WM_SLIDE_LAYOUT" val="a_f"/>
  <p:tag name="KSO_WM_SLIDE_LAYOUT_CNT" val="1_2"/>
  <p:tag name="KSO_WM_CHIP_INFOS" val="{&quot;type&quot;:0,&quot;layout_type&quot;:&quot;1_NF_LC_6&quot;,&quot;layout_feature&quot;:1,&quot;aspect_ratio&quot;:&quot;16:9&quot;,&quot;same_font_size&quot;:false,&quot;diagram&quot;:{&quot;type&quot;:[],&quot;direction&quot;:0,&quot;isSupportDecBetweenItems&quot;:false},&quot;tags&quot;:{&quot;style&quot;:[&quot;商务&quot;,&quot;简约&quot;,&quot;文艺清新&quot;,&quot;中国风&quot;,&quot;卡通&quot;,&quot;欧美风&quot;,&quot;黑板风&quot;,&quot;渐变风&quot;,&quot;党政风&quot;,&quot;扁平风&quot;,&quot;手绘风&quot;,&quot;立体风&quot;,&quot;炫酷&quot;,&quot;复古风&quot;,&quot;科技风&quot;,&quot;水彩风&quot;,&quot;ios风&quot;,&quot;快闪&quot;,&quot;波普风&quot;,&quot;孟菲斯&quot;,&quot;蒸汽波&quot;,&quot;MBE&quot;,&quot;剪纸风&quot;,&quot;酸性风&quot;,&quot;像素风&quot;,&quot;涂鸦风&quot;,&quot;实景&quot;]},&quot;slide_type&quot;:[&quot;title&quot;,&quot;sectionTitle&quot;,&quot;contents&quot;,&quot;endPage&quot;],&quot;useType&quot;:[&quot;ppt&quot;]}"/>
  <p:tag name="KSO_WM_CHIP_XID" val="614a96e41e630cfd8f114c56"/>
  <p:tag name="KSO_WM_CHIP_FILLPROP" val="[[{&quot;text_align&quot;:&quot;rm&quot;,&quot;text_direction&quot;:&quot;horizontal&quot;,&quot;support_big_font&quot;:false,&quot;picture_toward&quot;:0,&quot;picture_dockside&quot;:[],&quot;fill_id&quot;:&quot;5e565e6883334b0fa39aedf63a16dc5e&quot;,&quot;fill_align&quot;:&quot;cm&quot;,&quot;chip_types&quot;:[&quot;diagram&quot;,&quot;header&quot;]}],[{&quot;text_align&quot;:&quot;cm&quot;,&quot;text_direction&quot;:&quot;horizontal&quot;,&quot;support_big_font&quot;:false,&quot;picture_toward&quot;:0,&quot;picture_dockside&quot;:[],&quot;fill_id&quot;:&quot;5e565e6883334b0fa39aedf63a16dc5e&quot;,&quot;fill_align&quot;:&quot;lt&quot;,&quot;chip_types&quot;:[&quot;diagram&quot;,&quot;header&quot;]}],[{&quot;text_align&quot;:&quot;cm&quot;,&quot;text_direction&quot;:&quot;horizontal&quot;,&quot;support_big_font&quot;:false,&quot;picture_toward&quot;:0,&quot;picture_dockside&quot;:[],&quot;fill_id&quot;:&quot;5e565e6883334b0fa39aedf63a16dc5e&quot;,&quot;fill_align&quot;:&quot;cm&quot;,&quot;chip_types&quot;:[&quot;diagram&quot;,&quot;header&quot;]}],[{&quot;text_align&quot;:&quot;lm&quot;,&quot;text_direction&quot;:&quot;horizontal&quot;,&quot;support_big_font&quot;:false,&quot;picture_toward&quot;:0,&quot;picture_dockside&quot;:[],&quot;fill_id&quot;:&quot;5e565e6883334b0fa39aedf63a16dc5e&quot;,&quot;fill_align&quot;:&quot;lm&quot;,&quot;chip_types&quot;:[&quot;diagram&quot;,&quot;header&quot;]}],[{&quot;text_align&quot;:&quot;lm&quot;,&quot;text_direction&quot;:&quot;horizontal&quot;,&quot;support_big_font&quot;:false,&quot;picture_toward&quot;:0,&quot;picture_dockside&quot;:[],&quot;fill_id&quot;:&quot;5e565e6883334b0fa39aedf63a16dc5e&quot;,&quot;fill_align&quot;:&quot;cm&quot;,&quot;chip_types&quot;:[&quot;diagram&quot;,&quot;header&quot;]}],[{&quot;text_align&quot;:&quot;lm&quot;,&quot;text_direction&quot;:&quot;horizontal&quot;,&quot;support_big_font&quot;:false,&quot;picture_toward&quot;:0,&quot;picture_dockside&quot;:[],&quot;fill_id&quot;:&quot;5e565e6883334b0fa39aedf63a16dc5e&quot;,&quot;fill_align&quot;:&quot;lb&quot;,&quot;chip_types&quot;:[&quot;diagram&quot;,&quot;header&quot;]}],[{&quot;text_align&quot;:&quot;lm&quot;,&quot;text_direction&quot;:&quot;horizontal&quot;,&quot;support_big_font&quot;:false,&quot;picture_toward&quot;:0,&quot;picture_dockside&quot;:[],&quot;fill_id&quot;:&quot;5e565e6883334b0fa39aedf63a16dc5e&quot;,&quot;fill_align&quot;:&quot;lt&quot;,&quot;chip_types&quot;:[&quot;diagram&quot;,&quot;header&quot;]}],[{&quot;text_align&quot;:&quot;cm&quot;,&quot;text_direction&quot;:&quot;horizontal&quot;,&quot;support_big_font&quot;:false,&quot;picture_toward&quot;:0,&quot;picture_dockside&quot;:[],&quot;fill_id&quot;:&quot;5e565e6883334b0fa39aedf63a16dc5e&quot;,&quot;fill_align&quot;:&quot;lm&quot;,&quot;chip_types&quot;:[&quot;diagram&quot;,&quot;header&quot;]}],[{&quot;text_align&quot;:&quot;cm&quot;,&quot;text_direction&quot;:&quot;horizontal&quot;,&quot;support_big_font&quot;:false,&quot;picture_toward&quot;:0,&quot;picture_dockside&quot;:[],&quot;fill_id&quot;:&quot;5e565e6883334b0fa39aedf63a16dc5e&quot;,&quot;fill_align&quot;:&quot;lb&quot;,&quot;chip_types&quot;:[&quot;diagram&quot;,&quot;header&quot;]}]]"/>
  <p:tag name="KSO_WM_CHIP_DECFILLPROP" val="[]"/>
  <p:tag name="KSO_WM_CHIP_GROUPID" val="614a96e41e630cfd8f114c55"/>
  <p:tag name="KSO_WM_SLIDE_LAYOUT_INFO" val="{&quot;id&quot;:&quot;2022-09-02T15:19:25&quot;,&quot;margin&quot;:{&quot;bottom&quot;:5.9348840713500977,&quot;left&quot;:2.0866806507110596,&quot;right&quot;:7.7787847518920898,&quot;top&quot;:4.6789956092834473},&quot;type&quot;:0}"/>
  <p:tag name="KSO_WM_SLIDE_BK_DARK_LIGHT" val="2"/>
  <p:tag name="KSO_WM_SLIDE_BACKGROUND_TYPE" val="general"/>
  <p:tag name="KSO_WM_SLIDE_SUPPORT_FEATURE_TYPE" val="0"/>
  <p:tag name="KSO_WM_SLIDE_TYPE" val="title"/>
  <p:tag name="KSO_WM_TEMPLATE_MASTER_THUMB_INDEX" val="13"/>
  <p:tag name="KSO_WM_CHIP_COLORING" val="1"/>
  <p:tag name="KSO_WM_SLIDE_SUBTYPE" val="pureTxt"/>
  <p:tag name="KSO_WM_TEMPLATE_ASSEMBLE_XID" val="6311ae59a35593066d0ad632"/>
  <p:tag name="KSO_WM_TEMPLATE_ASSEMBLE_GROUPID" val="62cbd1ac67e1b3ac3a1081fd"/>
  <p:tag name="KSO_WM_TEMPLATE_THUMBS_INDEX" val="1、4、6、7、9、16"/>
</p:tagLst>
</file>

<file path=ppt/tags/tag165.xml><?xml version="1.0" encoding="utf-8"?>
<p:tagLst xmlns:p="http://schemas.openxmlformats.org/presentationml/2006/main">
  <p:tag name="KSO_WM_UNIT_DEFAULT_FONT" val="50;50;2"/>
  <p:tag name="KSO_WM_UNIT_BLOCK" val="0"/>
  <p:tag name="KSO_WM_UNIT_DEC_AREA_ID" val="d0526d66067649b3b0d898d3d0d8deee"/>
  <p:tag name="KSO_WM_UNIT_ISCONTENTSTITLE" val="1"/>
  <p:tag name="KSO_WM_UNIT_ISNUMDGMTITLE" val="0"/>
  <p:tag name="KSO_WM_UNIT_PRESET_TEXT" val="目录"/>
  <p:tag name="KSO_WM_UNIT_NOCLEAR" val="0"/>
  <p:tag name="KSO_WM_UNIT_VALUE" val="2"/>
  <p:tag name="KSO_WM_UNIT_HIGHLIGHT" val="0"/>
  <p:tag name="KSO_WM_UNIT_COMPATIBLE" val="0"/>
  <p:tag name="KSO_WM_UNIT_DIAGRAM_ISNUMVISUAL" val="0"/>
  <p:tag name="KSO_WM_UNIT_DIAGRAM_ISREFERUNIT" val="0"/>
  <p:tag name="KSO_WM_UNIT_TYPE" val="a"/>
  <p:tag name="KSO_WM_UNIT_INDEX" val="1"/>
  <p:tag name="KSO_WM_UNIT_ID" val="custom20223128_5*a*1"/>
  <p:tag name="KSO_WM_TEMPLATE_CATEGORY" val="custom"/>
  <p:tag name="KSO_WM_TEMPLATE_INDEX" val="20223128"/>
  <p:tag name="KSO_WM_UNIT_LAYERLEVEL" val="1"/>
  <p:tag name="KSO_WM_TAG_VERSION" val="1.0"/>
  <p:tag name="KSO_WM_BEAUTIFY_FLAG" val="#wm#"/>
  <p:tag name="KSO_WM_DIAGRAM_GROUP_CODE" val="l1-1"/>
  <p:tag name="KSO_WM_CHIP_GROUPID" val="61921d1218adb49c6c1f3c4f"/>
  <p:tag name="KSO_WM_CHIP_XID" val="619705ff72aa72a6a81bcf52"/>
  <p:tag name="KSO_WM_CHIP_FILLAREA_FILL_RULE" val="{&quot;fill_align&quot;:&quot;lm&quot;,&quot;fill_mode&quot;:&quot;fix&quot;,&quot;sacle_strategy&quot;:&quot;stretch&quot;}"/>
  <p:tag name="KSO_WM_ASSEMBLE_CHIP_INDEX" val="6c9276b4cdc14b439e52db6231e7448f"/>
  <p:tag name="KSO_WM_UNIT_TEXT_FILL_FORE_SCHEMECOLOR_INDEX_BRIGHTNESS" val="0"/>
  <p:tag name="KSO_WM_UNIT_TEXT_FILL_FORE_SCHEMECOLOR_INDEX" val="13"/>
  <p:tag name="KSO_WM_UNIT_TEXT_FILL_TYPE" val="1"/>
  <p:tag name="KSO_WM_UNIT_USESOURCEFORMAT_APPLY" val="1"/>
</p:tagLst>
</file>

<file path=ppt/tags/tag166.xml><?xml version="1.0" encoding="utf-8"?>
<p:tagLst xmlns:p="http://schemas.openxmlformats.org/presentationml/2006/main">
  <p:tag name="KSO_WM_UNIT_BLOCK" val="0"/>
  <p:tag name="KSO_WM_UNIT_DEC_AREA_ID" val="0582755019d94343975d513230967798"/>
  <p:tag name="KSO_WM_UNIT_HIGHLIGHT" val="0"/>
  <p:tag name="KSO_WM_UNIT_COMPATIBLE" val="0"/>
  <p:tag name="KSO_WM_UNIT_DIAGRAM_ISNUMVISUAL" val="0"/>
  <p:tag name="KSO_WM_UNIT_DIAGRAM_ISREFERUNIT" val="0"/>
  <p:tag name="KSO_WM_UNIT_ID" val="custom20223128_5*l_h_i*1_1_1"/>
  <p:tag name="KSO_WM_TEMPLATE_CATEGORY" val="custom"/>
  <p:tag name="KSO_WM_TEMPLATE_INDEX" val="20223128"/>
  <p:tag name="KSO_WM_UNIT_LAYERLEVEL" val="1_1_1"/>
  <p:tag name="KSO_WM_TAG_VERSION" val="1.0"/>
  <p:tag name="KSO_WM_BEAUTIFY_FLAG" val="#wm#"/>
  <p:tag name="KSO_WM_UNIT_TYPE" val="l_h_i"/>
  <p:tag name="KSO_WM_UNIT_INDEX" val="1_1_1"/>
  <p:tag name="KSO_WM_DIAGRAM_GROUP_CODE" val="l1-1"/>
  <p:tag name="KSO_WM_CHIP_GROUPID" val="61921d1218adb49c6c1f3c4f"/>
  <p:tag name="KSO_WM_CHIP_XID" val="619705ff72aa72a6a81bcf52"/>
  <p:tag name="KSO_WM_CHIP_FILLAREA_FILL_RULE" val="{&quot;fill_align&quot;:&quot;lm&quot;,&quot;fill_mode&quot;:&quot;fix&quot;,&quot;sacle_strategy&quot;:&quot;stretch&quot;}"/>
  <p:tag name="KSO_WM_UNIT_DEC_SUPPORTCHANGEPIC" val="0"/>
  <p:tag name="KSO_WM_UNIT_DEC_CHANGEPICRESERVED" val="0"/>
  <p:tag name="KSO_WM_ASSEMBLE_CHIP_INDEX" val="6c9276b4cdc14b439e52db6231e7448f"/>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14"/>
  <p:tag name="KSO_WM_UNIT_TEXT_FILL_TYPE" val="1"/>
  <p:tag name="KSO_WM_UNIT_VALUE" val="20"/>
  <p:tag name="KSO_WM_UNIT_USESOURCEFORMAT_APPLY" val="1"/>
  <p:tag name="KSO_WM_DIAGRAM_VIRTUALLY_FRAME" val="{&quot;height&quot;:322.6,&quot;left&quot;:510.76779527559046,&quot;top&quot;:184.35590551181105,&quot;width&quot;:291.1000000000001}"/>
</p:tagLst>
</file>

<file path=ppt/tags/tag167.xml><?xml version="1.0" encoding="utf-8"?>
<p:tagLst xmlns:p="http://schemas.openxmlformats.org/presentationml/2006/main">
  <p:tag name="KSO_WM_UNIT_BLOCK" val="0"/>
  <p:tag name="KSO_WM_UNIT_DEC_AREA_ID" val="405bf8d7d23a48e9a5aad4d053231932"/>
  <p:tag name="KSO_WM_UNIT_HIGHLIGHT" val="0"/>
  <p:tag name="KSO_WM_UNIT_COMPATIBLE" val="0"/>
  <p:tag name="KSO_WM_UNIT_DIAGRAM_ISNUMVISUAL" val="0"/>
  <p:tag name="KSO_WM_UNIT_DIAGRAM_ISREFERUNIT" val="0"/>
  <p:tag name="KSO_WM_UNIT_ID" val="custom20223128_5*l_h_a*1_1_1"/>
  <p:tag name="KSO_WM_TEMPLATE_CATEGORY" val="custom"/>
  <p:tag name="KSO_WM_TEMPLATE_INDEX" val="20223128"/>
  <p:tag name="KSO_WM_UNIT_LAYERLEVEL" val="1_1_1"/>
  <p:tag name="KSO_WM_TAG_VERSION" val="1.0"/>
  <p:tag name="KSO_WM_BEAUTIFY_FLAG" val="#wm#"/>
  <p:tag name="KSO_WM_UNIT_ISCONTENTSTITLE" val="0"/>
  <p:tag name="KSO_WM_UNIT_ISNUMDGMTITLE" val="0"/>
  <p:tag name="KSO_WM_UNIT_PRESET_TEXT" val="单击添加标题"/>
  <p:tag name="KSO_WM_UNIT_NOCLEAR" val="0"/>
  <p:tag name="KSO_WM_UNIT_TYPE" val="l_h_a"/>
  <p:tag name="KSO_WM_UNIT_INDEX" val="1_1_1"/>
  <p:tag name="KSO_WM_DIAGRAM_GROUP_CODE" val="l1-1"/>
  <p:tag name="KSO_WM_CHIP_GROUPID" val="61921d1218adb49c6c1f3c4f"/>
  <p:tag name="KSO_WM_CHIP_XID" val="619705ff72aa72a6a81bcf52"/>
  <p:tag name="KSO_WM_CHIP_FILLAREA_FILL_RULE" val="{&quot;fill_align&quot;:&quot;lm&quot;,&quot;fill_mode&quot;:&quot;fix&quot;,&quot;sacle_strategy&quot;:&quot;stretch&quot;}"/>
  <p:tag name="KSO_WM_ASSEMBLE_CHIP_INDEX" val="6c9276b4cdc14b439e52db6231e7448f"/>
  <p:tag name="KSO_WM_UNIT_TEXT_FILL_FORE_SCHEMECOLOR_INDEX_BRIGHTNESS" val="0.15"/>
  <p:tag name="KSO_WM_UNIT_TEXT_FILL_FORE_SCHEMECOLOR_INDEX" val="13"/>
  <p:tag name="KSO_WM_UNIT_TEXT_FILL_TYPE" val="1"/>
  <p:tag name="KSO_WM_UNIT_VALUE" val="8"/>
  <p:tag name="KSO_WM_UNIT_USESOURCEFORMAT_APPLY" val="1"/>
  <p:tag name="KSO_WM_DIAGRAM_VIRTUALLY_FRAME" val="{&quot;height&quot;:322.6,&quot;left&quot;:510.76779527559046,&quot;top&quot;:184.35590551181105,&quot;width&quot;:291.1000000000001}"/>
</p:tagLst>
</file>

<file path=ppt/tags/tag168.xml><?xml version="1.0" encoding="utf-8"?>
<p:tagLst xmlns:p="http://schemas.openxmlformats.org/presentationml/2006/main">
  <p:tag name="KSO_WM_UNIT_BLOCK" val="0"/>
  <p:tag name="KSO_WM_UNIT_DEC_AREA_ID" val="c52c4124bee548b6a8c822696e16b582"/>
  <p:tag name="KSO_WM_UNIT_HIGHLIGHT" val="0"/>
  <p:tag name="KSO_WM_UNIT_COMPATIBLE" val="0"/>
  <p:tag name="KSO_WM_UNIT_DIAGRAM_ISNUMVISUAL" val="0"/>
  <p:tag name="KSO_WM_UNIT_DIAGRAM_ISREFERUNIT" val="0"/>
  <p:tag name="KSO_WM_UNIT_ID" val="custom20223128_5*l_h_i*1_1_2"/>
  <p:tag name="KSO_WM_TEMPLATE_CATEGORY" val="custom"/>
  <p:tag name="KSO_WM_TEMPLATE_INDEX" val="20223128"/>
  <p:tag name="KSO_WM_UNIT_LAYERLEVEL" val="1_1_1"/>
  <p:tag name="KSO_WM_TAG_VERSION" val="1.0"/>
  <p:tag name="KSO_WM_BEAUTIFY_FLAG" val="#wm#"/>
  <p:tag name="KSO_WM_UNIT_TYPE" val="l_h_i"/>
  <p:tag name="KSO_WM_UNIT_INDEX" val="1_1_2"/>
  <p:tag name="KSO_WM_DIAGRAM_GROUP_CODE" val="l1-1"/>
  <p:tag name="KSO_WM_CHIP_GROUPID" val="61921d1218adb49c6c1f3c4f"/>
  <p:tag name="KSO_WM_CHIP_XID" val="619705ff72aa72a6a81bcf52"/>
  <p:tag name="KSO_WM_CHIP_FILLAREA_FILL_RULE" val="{&quot;fill_align&quot;:&quot;lm&quot;,&quot;fill_mode&quot;:&quot;fix&quot;,&quot;sacle_strategy&quot;:&quot;stretch&quot;}"/>
  <p:tag name="KSO_WM_UNIT_DEC_SUPPORTCHANGEPIC" val="0"/>
  <p:tag name="KSO_WM_UNIT_DEC_CHANGEPICRESERVED" val="0"/>
  <p:tag name="KSO_WM_ASSEMBLE_CHIP_INDEX" val="6c9276b4cdc14b439e52db6231e7448f"/>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 name="KSO_WM_UNIT_VALUE" val="3"/>
  <p:tag name="KSO_WM_UNIT_USESOURCEFORMAT_APPLY" val="1"/>
  <p:tag name="KSO_WM_DIAGRAM_VIRTUALLY_FRAME" val="{&quot;height&quot;:322.6,&quot;left&quot;:510.76779527559046,&quot;top&quot;:184.35590551181105,&quot;width&quot;:291.1000000000001}"/>
</p:tagLst>
</file>

<file path=ppt/tags/tag169.xml><?xml version="1.0" encoding="utf-8"?>
<p:tagLst xmlns:p="http://schemas.openxmlformats.org/presentationml/2006/main">
  <p:tag name="KSO_WM_UNIT_BLOCK" val="0"/>
  <p:tag name="KSO_WM_UNIT_DEC_AREA_ID" val="923c245332bf4940b3160195a72f4556"/>
  <p:tag name="KSO_WM_UNIT_HIGHLIGHT" val="0"/>
  <p:tag name="KSO_WM_UNIT_COMPATIBLE" val="0"/>
  <p:tag name="KSO_WM_UNIT_DIAGRAM_ISNUMVISUAL" val="0"/>
  <p:tag name="KSO_WM_UNIT_DIAGRAM_ISREFERUNIT" val="0"/>
  <p:tag name="KSO_WM_UNIT_ID" val="custom20223128_5*l_h_i*1_1_3"/>
  <p:tag name="KSO_WM_TEMPLATE_CATEGORY" val="custom"/>
  <p:tag name="KSO_WM_TEMPLATE_INDEX" val="20223128"/>
  <p:tag name="KSO_WM_UNIT_LAYERLEVEL" val="1_1_1"/>
  <p:tag name="KSO_WM_TAG_VERSION" val="1.0"/>
  <p:tag name="KSO_WM_BEAUTIFY_FLAG" val="#wm#"/>
  <p:tag name="KSO_WM_UNIT_TYPE" val="l_h_i"/>
  <p:tag name="KSO_WM_UNIT_INDEX" val="1_1_3"/>
  <p:tag name="KSO_WM_DIAGRAM_GROUP_CODE" val="l1-1"/>
  <p:tag name="KSO_WM_CHIP_GROUPID" val="61921d1218adb49c6c1f3c4f"/>
  <p:tag name="KSO_WM_CHIP_XID" val="619705ff72aa72a6a81bcf52"/>
  <p:tag name="KSO_WM_CHIP_FILLAREA_FILL_RULE" val="{&quot;fill_align&quot;:&quot;lm&quot;,&quot;fill_mode&quot;:&quot;fix&quot;,&quot;sacle_strategy&quot;:&quot;stretch&quot;}"/>
  <p:tag name="KSO_WM_UNIT_DEC_SUPPORTCHANGEPIC" val="0"/>
  <p:tag name="KSO_WM_UNIT_DEC_CHANGEPICRESERVED" val="0"/>
  <p:tag name="KSO_WM_ASSEMBLE_CHIP_INDEX" val="6c9276b4cdc14b439e52db6231e7448f"/>
  <p:tag name="KSO_WM_UNIT_TEXT_FILL_FORE_SCHEMECOLOR_INDEX_BRIGHTNESS" val="0"/>
  <p:tag name="KSO_WM_UNIT_TEXT_FILL_FORE_SCHEMECOLOR_INDEX" val="14"/>
  <p:tag name="KSO_WM_UNIT_TEXT_FILL_TYPE" val="1"/>
  <p:tag name="KSO_WM_UNIT_VALUE" val="1"/>
  <p:tag name="KSO_WM_UNIT_USESOURCEFORMAT_APPLY" val="1"/>
  <p:tag name="KSO_WM_DIAGRAM_VIRTUALLY_FRAME" val="{&quot;height&quot;:322.6,&quot;left&quot;:510.76779527559046,&quot;top&quot;:184.35590551181105,&quot;width&quot;:291.1000000000001}"/>
</p:tagLst>
</file>

<file path=ppt/tags/tag17.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70.xml><?xml version="1.0" encoding="utf-8"?>
<p:tagLst xmlns:p="http://schemas.openxmlformats.org/presentationml/2006/main">
  <p:tag name="KSO_WM_UNIT_BLOCK" val="0"/>
  <p:tag name="KSO_WM_UNIT_DEC_AREA_ID" val="a5b15699b5e94923887a9bb672842c5c"/>
  <p:tag name="KSO_WM_UNIT_HIGHLIGHT" val="0"/>
  <p:tag name="KSO_WM_UNIT_COMPATIBLE" val="0"/>
  <p:tag name="KSO_WM_UNIT_DIAGRAM_ISNUMVISUAL" val="0"/>
  <p:tag name="KSO_WM_UNIT_DIAGRAM_ISREFERUNIT" val="0"/>
  <p:tag name="KSO_WM_UNIT_ID" val="custom20223128_5*l_h_i*1_2_1"/>
  <p:tag name="KSO_WM_TEMPLATE_CATEGORY" val="custom"/>
  <p:tag name="KSO_WM_TEMPLATE_INDEX" val="20223128"/>
  <p:tag name="KSO_WM_UNIT_LAYERLEVEL" val="1_1_1"/>
  <p:tag name="KSO_WM_TAG_VERSION" val="1.0"/>
  <p:tag name="KSO_WM_BEAUTIFY_FLAG" val="#wm#"/>
  <p:tag name="KSO_WM_UNIT_TYPE" val="l_h_i"/>
  <p:tag name="KSO_WM_UNIT_INDEX" val="1_2_1"/>
  <p:tag name="KSO_WM_DIAGRAM_GROUP_CODE" val="l1-1"/>
  <p:tag name="KSO_WM_CHIP_GROUPID" val="61921d1218adb49c6c1f3c4f"/>
  <p:tag name="KSO_WM_CHIP_XID" val="619705ff72aa72a6a81bcf52"/>
  <p:tag name="KSO_WM_CHIP_FILLAREA_FILL_RULE" val="{&quot;fill_align&quot;:&quot;lm&quot;,&quot;fill_mode&quot;:&quot;fix&quot;,&quot;sacle_strategy&quot;:&quot;stretch&quot;}"/>
  <p:tag name="KSO_WM_UNIT_DEC_SUPPORTCHANGEPIC" val="0"/>
  <p:tag name="KSO_WM_UNIT_DEC_CHANGEPICRESERVED" val="0"/>
  <p:tag name="KSO_WM_ASSEMBLE_CHIP_INDEX" val="6c9276b4cdc14b439e52db6231e7448f"/>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14"/>
  <p:tag name="KSO_WM_UNIT_TEXT_FILL_TYPE" val="1"/>
  <p:tag name="KSO_WM_UNIT_VALUE" val="20"/>
  <p:tag name="KSO_WM_UNIT_USESOURCEFORMAT_APPLY" val="1"/>
  <p:tag name="KSO_WM_DIAGRAM_VIRTUALLY_FRAME" val="{&quot;height&quot;:322.6,&quot;left&quot;:510.76779527559046,&quot;top&quot;:184.35590551181105,&quot;width&quot;:291.1000000000001}"/>
</p:tagLst>
</file>

<file path=ppt/tags/tag171.xml><?xml version="1.0" encoding="utf-8"?>
<p:tagLst xmlns:p="http://schemas.openxmlformats.org/presentationml/2006/main">
  <p:tag name="KSO_WM_UNIT_BLOCK" val="0"/>
  <p:tag name="KSO_WM_UNIT_DEC_AREA_ID" val="5ea72d7989d846799a4c3d3b4befc947"/>
  <p:tag name="KSO_WM_UNIT_HIGHLIGHT" val="0"/>
  <p:tag name="KSO_WM_UNIT_COMPATIBLE" val="0"/>
  <p:tag name="KSO_WM_UNIT_DIAGRAM_ISNUMVISUAL" val="0"/>
  <p:tag name="KSO_WM_UNIT_DIAGRAM_ISREFERUNIT" val="0"/>
  <p:tag name="KSO_WM_UNIT_ID" val="custom20223128_5*l_h_a*1_2_1"/>
  <p:tag name="KSO_WM_TEMPLATE_CATEGORY" val="custom"/>
  <p:tag name="KSO_WM_TEMPLATE_INDEX" val="20223128"/>
  <p:tag name="KSO_WM_UNIT_LAYERLEVEL" val="1_1_1"/>
  <p:tag name="KSO_WM_TAG_VERSION" val="1.0"/>
  <p:tag name="KSO_WM_BEAUTIFY_FLAG" val="#wm#"/>
  <p:tag name="KSO_WM_UNIT_ISCONTENTSTITLE" val="0"/>
  <p:tag name="KSO_WM_UNIT_ISNUMDGMTITLE" val="0"/>
  <p:tag name="KSO_WM_UNIT_PRESET_TEXT" val="单击添加标题"/>
  <p:tag name="KSO_WM_UNIT_NOCLEAR" val="0"/>
  <p:tag name="KSO_WM_UNIT_TYPE" val="l_h_a"/>
  <p:tag name="KSO_WM_UNIT_INDEX" val="1_2_1"/>
  <p:tag name="KSO_WM_DIAGRAM_GROUP_CODE" val="l1-1"/>
  <p:tag name="KSO_WM_CHIP_GROUPID" val="61921d1218adb49c6c1f3c4f"/>
  <p:tag name="KSO_WM_CHIP_XID" val="619705ff72aa72a6a81bcf52"/>
  <p:tag name="KSO_WM_CHIP_FILLAREA_FILL_RULE" val="{&quot;fill_align&quot;:&quot;lm&quot;,&quot;fill_mode&quot;:&quot;fix&quot;,&quot;sacle_strategy&quot;:&quot;stretch&quot;}"/>
  <p:tag name="KSO_WM_ASSEMBLE_CHIP_INDEX" val="6c9276b4cdc14b439e52db6231e7448f"/>
  <p:tag name="KSO_WM_UNIT_TEXT_FILL_FORE_SCHEMECOLOR_INDEX_BRIGHTNESS" val="0.15"/>
  <p:tag name="KSO_WM_UNIT_TEXT_FILL_FORE_SCHEMECOLOR_INDEX" val="13"/>
  <p:tag name="KSO_WM_UNIT_TEXT_FILL_TYPE" val="1"/>
  <p:tag name="KSO_WM_UNIT_VALUE" val="8"/>
  <p:tag name="KSO_WM_UNIT_USESOURCEFORMAT_APPLY" val="1"/>
  <p:tag name="KSO_WM_DIAGRAM_VIRTUALLY_FRAME" val="{&quot;height&quot;:322.6,&quot;left&quot;:510.76779527559046,&quot;top&quot;:184.35590551181105,&quot;width&quot;:291.1000000000001}"/>
</p:tagLst>
</file>

<file path=ppt/tags/tag172.xml><?xml version="1.0" encoding="utf-8"?>
<p:tagLst xmlns:p="http://schemas.openxmlformats.org/presentationml/2006/main">
  <p:tag name="KSO_WM_UNIT_BLOCK" val="0"/>
  <p:tag name="KSO_WM_UNIT_DEC_AREA_ID" val="762abd9c9d654d5a9cf64c91745127f1"/>
  <p:tag name="KSO_WM_UNIT_HIGHLIGHT" val="0"/>
  <p:tag name="KSO_WM_UNIT_COMPATIBLE" val="0"/>
  <p:tag name="KSO_WM_UNIT_DIAGRAM_ISNUMVISUAL" val="0"/>
  <p:tag name="KSO_WM_UNIT_DIAGRAM_ISREFERUNIT" val="0"/>
  <p:tag name="KSO_WM_UNIT_ID" val="custom20223128_5*l_h_i*1_2_2"/>
  <p:tag name="KSO_WM_TEMPLATE_CATEGORY" val="custom"/>
  <p:tag name="KSO_WM_TEMPLATE_INDEX" val="20223128"/>
  <p:tag name="KSO_WM_UNIT_LAYERLEVEL" val="1_1_1"/>
  <p:tag name="KSO_WM_TAG_VERSION" val="1.0"/>
  <p:tag name="KSO_WM_BEAUTIFY_FLAG" val="#wm#"/>
  <p:tag name="KSO_WM_UNIT_TYPE" val="l_h_i"/>
  <p:tag name="KSO_WM_UNIT_INDEX" val="1_2_2"/>
  <p:tag name="KSO_WM_DIAGRAM_GROUP_CODE" val="l1-1"/>
  <p:tag name="KSO_WM_CHIP_GROUPID" val="61921d1218adb49c6c1f3c4f"/>
  <p:tag name="KSO_WM_CHIP_XID" val="619705ff72aa72a6a81bcf52"/>
  <p:tag name="KSO_WM_CHIP_FILLAREA_FILL_RULE" val="{&quot;fill_align&quot;:&quot;lm&quot;,&quot;fill_mode&quot;:&quot;fix&quot;,&quot;sacle_strategy&quot;:&quot;stretch&quot;}"/>
  <p:tag name="KSO_WM_UNIT_DEC_SUPPORTCHANGEPIC" val="0"/>
  <p:tag name="KSO_WM_UNIT_DEC_CHANGEPICRESERVED" val="0"/>
  <p:tag name="KSO_WM_ASSEMBLE_CHIP_INDEX" val="6c9276b4cdc14b439e52db6231e7448f"/>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 name="KSO_WM_UNIT_VALUE" val="3"/>
  <p:tag name="KSO_WM_UNIT_USESOURCEFORMAT_APPLY" val="1"/>
  <p:tag name="KSO_WM_DIAGRAM_VIRTUALLY_FRAME" val="{&quot;height&quot;:322.6,&quot;left&quot;:510.76779527559046,&quot;top&quot;:184.35590551181105,&quot;width&quot;:291.1000000000001}"/>
</p:tagLst>
</file>

<file path=ppt/tags/tag173.xml><?xml version="1.0" encoding="utf-8"?>
<p:tagLst xmlns:p="http://schemas.openxmlformats.org/presentationml/2006/main">
  <p:tag name="KSO_WM_UNIT_BLOCK" val="0"/>
  <p:tag name="KSO_WM_UNIT_DEC_AREA_ID" val="ce8d34207a744c4bbe6e5ab61b01e2cd"/>
  <p:tag name="KSO_WM_UNIT_HIGHLIGHT" val="0"/>
  <p:tag name="KSO_WM_UNIT_COMPATIBLE" val="0"/>
  <p:tag name="KSO_WM_UNIT_DIAGRAM_ISNUMVISUAL" val="0"/>
  <p:tag name="KSO_WM_UNIT_DIAGRAM_ISREFERUNIT" val="0"/>
  <p:tag name="KSO_WM_UNIT_ID" val="custom20223128_5*l_h_i*1_2_3"/>
  <p:tag name="KSO_WM_TEMPLATE_CATEGORY" val="custom"/>
  <p:tag name="KSO_WM_TEMPLATE_INDEX" val="20223128"/>
  <p:tag name="KSO_WM_UNIT_LAYERLEVEL" val="1_1_1"/>
  <p:tag name="KSO_WM_TAG_VERSION" val="1.0"/>
  <p:tag name="KSO_WM_BEAUTIFY_FLAG" val="#wm#"/>
  <p:tag name="KSO_WM_UNIT_TYPE" val="l_h_i"/>
  <p:tag name="KSO_WM_UNIT_INDEX" val="1_2_3"/>
  <p:tag name="KSO_WM_DIAGRAM_GROUP_CODE" val="l1-1"/>
  <p:tag name="KSO_WM_CHIP_GROUPID" val="61921d1218adb49c6c1f3c4f"/>
  <p:tag name="KSO_WM_CHIP_XID" val="619705ff72aa72a6a81bcf52"/>
  <p:tag name="KSO_WM_CHIP_FILLAREA_FILL_RULE" val="{&quot;fill_align&quot;:&quot;lm&quot;,&quot;fill_mode&quot;:&quot;fix&quot;,&quot;sacle_strategy&quot;:&quot;stretch&quot;}"/>
  <p:tag name="KSO_WM_UNIT_DEC_SUPPORTCHANGEPIC" val="0"/>
  <p:tag name="KSO_WM_UNIT_DEC_CHANGEPICRESERVED" val="0"/>
  <p:tag name="KSO_WM_ASSEMBLE_CHIP_INDEX" val="6c9276b4cdc14b439e52db6231e7448f"/>
  <p:tag name="KSO_WM_UNIT_TEXT_FILL_FORE_SCHEMECOLOR_INDEX_BRIGHTNESS" val="0"/>
  <p:tag name="KSO_WM_UNIT_TEXT_FILL_FORE_SCHEMECOLOR_INDEX" val="14"/>
  <p:tag name="KSO_WM_UNIT_TEXT_FILL_TYPE" val="1"/>
  <p:tag name="KSO_WM_UNIT_VALUE" val="1"/>
  <p:tag name="KSO_WM_UNIT_USESOURCEFORMAT_APPLY" val="1"/>
  <p:tag name="KSO_WM_DIAGRAM_VIRTUALLY_FRAME" val="{&quot;height&quot;:322.6,&quot;left&quot;:510.76779527559046,&quot;top&quot;:184.35590551181105,&quot;width&quot;:291.1000000000001}"/>
</p:tagLst>
</file>

<file path=ppt/tags/tag174.xml><?xml version="1.0" encoding="utf-8"?>
<p:tagLst xmlns:p="http://schemas.openxmlformats.org/presentationml/2006/main">
  <p:tag name="KSO_WM_UNIT_BLOCK" val="0"/>
  <p:tag name="KSO_WM_UNIT_DEC_AREA_ID" val="e3cc16bf68bf4904ab12d6daf86c92ce"/>
  <p:tag name="KSO_WM_UNIT_HIGHLIGHT" val="0"/>
  <p:tag name="KSO_WM_UNIT_COMPATIBLE" val="0"/>
  <p:tag name="KSO_WM_UNIT_DIAGRAM_ISNUMVISUAL" val="0"/>
  <p:tag name="KSO_WM_UNIT_DIAGRAM_ISREFERUNIT" val="0"/>
  <p:tag name="KSO_WM_UNIT_ID" val="custom20223128_5*l_h_i*1_3_1"/>
  <p:tag name="KSO_WM_TEMPLATE_CATEGORY" val="custom"/>
  <p:tag name="KSO_WM_TEMPLATE_INDEX" val="20223128"/>
  <p:tag name="KSO_WM_UNIT_LAYERLEVEL" val="1_1_1"/>
  <p:tag name="KSO_WM_TAG_VERSION" val="1.0"/>
  <p:tag name="KSO_WM_BEAUTIFY_FLAG" val="#wm#"/>
  <p:tag name="KSO_WM_UNIT_TYPE" val="l_h_i"/>
  <p:tag name="KSO_WM_UNIT_INDEX" val="1_3_1"/>
  <p:tag name="KSO_WM_DIAGRAM_GROUP_CODE" val="l1-1"/>
  <p:tag name="KSO_WM_CHIP_GROUPID" val="61921d1218adb49c6c1f3c4f"/>
  <p:tag name="KSO_WM_CHIP_XID" val="619705ff72aa72a6a81bcf52"/>
  <p:tag name="KSO_WM_CHIP_FILLAREA_FILL_RULE" val="{&quot;fill_align&quot;:&quot;lm&quot;,&quot;fill_mode&quot;:&quot;fix&quot;,&quot;sacle_strategy&quot;:&quot;stretch&quot;}"/>
  <p:tag name="KSO_WM_UNIT_DEC_SUPPORTCHANGEPIC" val="0"/>
  <p:tag name="KSO_WM_UNIT_DEC_CHANGEPICRESERVED" val="0"/>
  <p:tag name="KSO_WM_ASSEMBLE_CHIP_INDEX" val="6c9276b4cdc14b439e52db6231e7448f"/>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14"/>
  <p:tag name="KSO_WM_UNIT_TEXT_FILL_TYPE" val="1"/>
  <p:tag name="KSO_WM_UNIT_VALUE" val="20"/>
  <p:tag name="KSO_WM_UNIT_USESOURCEFORMAT_APPLY" val="1"/>
  <p:tag name="KSO_WM_DIAGRAM_VIRTUALLY_FRAME" val="{&quot;height&quot;:322.6,&quot;left&quot;:510.76779527559046,&quot;top&quot;:184.35590551181105,&quot;width&quot;:291.1000000000001}"/>
</p:tagLst>
</file>

<file path=ppt/tags/tag175.xml><?xml version="1.0" encoding="utf-8"?>
<p:tagLst xmlns:p="http://schemas.openxmlformats.org/presentationml/2006/main">
  <p:tag name="KSO_WM_UNIT_BLOCK" val="0"/>
  <p:tag name="KSO_WM_UNIT_DEC_AREA_ID" val="a1910696ec4349a6b625681e54113ee2"/>
  <p:tag name="KSO_WM_UNIT_HIGHLIGHT" val="0"/>
  <p:tag name="KSO_WM_UNIT_COMPATIBLE" val="0"/>
  <p:tag name="KSO_WM_UNIT_DIAGRAM_ISNUMVISUAL" val="0"/>
  <p:tag name="KSO_WM_UNIT_DIAGRAM_ISREFERUNIT" val="0"/>
  <p:tag name="KSO_WM_UNIT_ID" val="custom20223128_5*l_h_a*1_3_1"/>
  <p:tag name="KSO_WM_TEMPLATE_CATEGORY" val="custom"/>
  <p:tag name="KSO_WM_TEMPLATE_INDEX" val="20223128"/>
  <p:tag name="KSO_WM_UNIT_LAYERLEVEL" val="1_1_1"/>
  <p:tag name="KSO_WM_TAG_VERSION" val="1.0"/>
  <p:tag name="KSO_WM_BEAUTIFY_FLAG" val="#wm#"/>
  <p:tag name="KSO_WM_UNIT_ISCONTENTSTITLE" val="0"/>
  <p:tag name="KSO_WM_UNIT_ISNUMDGMTITLE" val="0"/>
  <p:tag name="KSO_WM_UNIT_PRESET_TEXT" val="单击添加标题"/>
  <p:tag name="KSO_WM_UNIT_NOCLEAR" val="0"/>
  <p:tag name="KSO_WM_UNIT_TYPE" val="l_h_a"/>
  <p:tag name="KSO_WM_UNIT_INDEX" val="1_3_1"/>
  <p:tag name="KSO_WM_DIAGRAM_GROUP_CODE" val="l1-1"/>
  <p:tag name="KSO_WM_CHIP_GROUPID" val="61921d1218adb49c6c1f3c4f"/>
  <p:tag name="KSO_WM_CHIP_XID" val="619705ff72aa72a6a81bcf52"/>
  <p:tag name="KSO_WM_CHIP_FILLAREA_FILL_RULE" val="{&quot;fill_align&quot;:&quot;lm&quot;,&quot;fill_mode&quot;:&quot;fix&quot;,&quot;sacle_strategy&quot;:&quot;stretch&quot;}"/>
  <p:tag name="KSO_WM_ASSEMBLE_CHIP_INDEX" val="6c9276b4cdc14b439e52db6231e7448f"/>
  <p:tag name="KSO_WM_UNIT_TEXT_FILL_FORE_SCHEMECOLOR_INDEX_BRIGHTNESS" val="0.15"/>
  <p:tag name="KSO_WM_UNIT_TEXT_FILL_FORE_SCHEMECOLOR_INDEX" val="13"/>
  <p:tag name="KSO_WM_UNIT_TEXT_FILL_TYPE" val="1"/>
  <p:tag name="KSO_WM_UNIT_VALUE" val="8"/>
  <p:tag name="KSO_WM_UNIT_USESOURCEFORMAT_APPLY" val="1"/>
  <p:tag name="KSO_WM_DIAGRAM_VIRTUALLY_FRAME" val="{&quot;height&quot;:322.6,&quot;left&quot;:510.76779527559046,&quot;top&quot;:184.35590551181105,&quot;width&quot;:291.1000000000001}"/>
</p:tagLst>
</file>

<file path=ppt/tags/tag176.xml><?xml version="1.0" encoding="utf-8"?>
<p:tagLst xmlns:p="http://schemas.openxmlformats.org/presentationml/2006/main">
  <p:tag name="KSO_WM_UNIT_BLOCK" val="0"/>
  <p:tag name="KSO_WM_UNIT_DEC_AREA_ID" val="5d807e6c6fc44906adf9e2f900be4af5"/>
  <p:tag name="KSO_WM_UNIT_HIGHLIGHT" val="0"/>
  <p:tag name="KSO_WM_UNIT_COMPATIBLE" val="0"/>
  <p:tag name="KSO_WM_UNIT_DIAGRAM_ISNUMVISUAL" val="0"/>
  <p:tag name="KSO_WM_UNIT_DIAGRAM_ISREFERUNIT" val="0"/>
  <p:tag name="KSO_WM_UNIT_ID" val="custom20223128_5*l_h_i*1_3_2"/>
  <p:tag name="KSO_WM_TEMPLATE_CATEGORY" val="custom"/>
  <p:tag name="KSO_WM_TEMPLATE_INDEX" val="20223128"/>
  <p:tag name="KSO_WM_UNIT_LAYERLEVEL" val="1_1_1"/>
  <p:tag name="KSO_WM_TAG_VERSION" val="1.0"/>
  <p:tag name="KSO_WM_BEAUTIFY_FLAG" val="#wm#"/>
  <p:tag name="KSO_WM_UNIT_TYPE" val="l_h_i"/>
  <p:tag name="KSO_WM_UNIT_INDEX" val="1_3_2"/>
  <p:tag name="KSO_WM_DIAGRAM_GROUP_CODE" val="l1-1"/>
  <p:tag name="KSO_WM_CHIP_GROUPID" val="61921d1218adb49c6c1f3c4f"/>
  <p:tag name="KSO_WM_CHIP_XID" val="619705ff72aa72a6a81bcf52"/>
  <p:tag name="KSO_WM_CHIP_FILLAREA_FILL_RULE" val="{&quot;fill_align&quot;:&quot;lm&quot;,&quot;fill_mode&quot;:&quot;fix&quot;,&quot;sacle_strategy&quot;:&quot;stretch&quot;}"/>
  <p:tag name="KSO_WM_UNIT_DEC_SUPPORTCHANGEPIC" val="0"/>
  <p:tag name="KSO_WM_UNIT_DEC_CHANGEPICRESERVED" val="0"/>
  <p:tag name="KSO_WM_ASSEMBLE_CHIP_INDEX" val="6c9276b4cdc14b439e52db6231e7448f"/>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 name="KSO_WM_UNIT_VALUE" val="3"/>
  <p:tag name="KSO_WM_UNIT_USESOURCEFORMAT_APPLY" val="1"/>
  <p:tag name="KSO_WM_DIAGRAM_VIRTUALLY_FRAME" val="{&quot;height&quot;:322.6,&quot;left&quot;:510.76779527559046,&quot;top&quot;:184.35590551181105,&quot;width&quot;:291.1000000000001}"/>
</p:tagLst>
</file>

<file path=ppt/tags/tag177.xml><?xml version="1.0" encoding="utf-8"?>
<p:tagLst xmlns:p="http://schemas.openxmlformats.org/presentationml/2006/main">
  <p:tag name="KSO_WM_UNIT_BLOCK" val="0"/>
  <p:tag name="KSO_WM_UNIT_DEC_AREA_ID" val="7ab29a18d51f4dd8aa018e179cd11130"/>
  <p:tag name="KSO_WM_UNIT_HIGHLIGHT" val="0"/>
  <p:tag name="KSO_WM_UNIT_COMPATIBLE" val="0"/>
  <p:tag name="KSO_WM_UNIT_DIAGRAM_ISNUMVISUAL" val="0"/>
  <p:tag name="KSO_WM_UNIT_DIAGRAM_ISREFERUNIT" val="0"/>
  <p:tag name="KSO_WM_UNIT_ID" val="custom20223128_5*l_h_i*1_3_3"/>
  <p:tag name="KSO_WM_TEMPLATE_CATEGORY" val="custom"/>
  <p:tag name="KSO_WM_TEMPLATE_INDEX" val="20223128"/>
  <p:tag name="KSO_WM_UNIT_LAYERLEVEL" val="1_1_1"/>
  <p:tag name="KSO_WM_TAG_VERSION" val="1.0"/>
  <p:tag name="KSO_WM_BEAUTIFY_FLAG" val="#wm#"/>
  <p:tag name="KSO_WM_UNIT_TYPE" val="l_h_i"/>
  <p:tag name="KSO_WM_UNIT_INDEX" val="1_3_3"/>
  <p:tag name="KSO_WM_DIAGRAM_GROUP_CODE" val="l1-1"/>
  <p:tag name="KSO_WM_CHIP_GROUPID" val="61921d1218adb49c6c1f3c4f"/>
  <p:tag name="KSO_WM_CHIP_XID" val="619705ff72aa72a6a81bcf52"/>
  <p:tag name="KSO_WM_CHIP_FILLAREA_FILL_RULE" val="{&quot;fill_align&quot;:&quot;lm&quot;,&quot;fill_mode&quot;:&quot;fix&quot;,&quot;sacle_strategy&quot;:&quot;stretch&quot;}"/>
  <p:tag name="KSO_WM_UNIT_DEC_SUPPORTCHANGEPIC" val="0"/>
  <p:tag name="KSO_WM_UNIT_DEC_CHANGEPICRESERVED" val="0"/>
  <p:tag name="KSO_WM_ASSEMBLE_CHIP_INDEX" val="6c9276b4cdc14b439e52db6231e7448f"/>
  <p:tag name="KSO_WM_UNIT_TEXT_FILL_FORE_SCHEMECOLOR_INDEX_BRIGHTNESS" val="0"/>
  <p:tag name="KSO_WM_UNIT_TEXT_FILL_FORE_SCHEMECOLOR_INDEX" val="14"/>
  <p:tag name="KSO_WM_UNIT_TEXT_FILL_TYPE" val="1"/>
  <p:tag name="KSO_WM_UNIT_VALUE" val="1"/>
  <p:tag name="KSO_WM_UNIT_USESOURCEFORMAT_APPLY" val="1"/>
  <p:tag name="KSO_WM_DIAGRAM_VIRTUALLY_FRAME" val="{&quot;height&quot;:322.6,&quot;left&quot;:510.76779527559046,&quot;top&quot;:184.35590551181105,&quot;width&quot;:291.1000000000001}"/>
</p:tagLst>
</file>

<file path=ppt/tags/tag178.xml><?xml version="1.0" encoding="utf-8"?>
<p:tagLst xmlns:p="http://schemas.openxmlformats.org/presentationml/2006/main">
  <p:tag name="KSO_WM_UNIT_BLOCK" val="0"/>
  <p:tag name="KSO_WM_UNIT_DEC_AREA_ID" val="daf7c6d5d3eb44d0bf2a9415eae658f0"/>
  <p:tag name="KSO_WM_UNIT_HIGHLIGHT" val="0"/>
  <p:tag name="KSO_WM_UNIT_COMPATIBLE" val="0"/>
  <p:tag name="KSO_WM_UNIT_DIAGRAM_ISNUMVISUAL" val="0"/>
  <p:tag name="KSO_WM_UNIT_DIAGRAM_ISREFERUNIT" val="0"/>
  <p:tag name="KSO_WM_UNIT_ID" val="custom20223128_5*l_h_i*1_4_1"/>
  <p:tag name="KSO_WM_TEMPLATE_CATEGORY" val="custom"/>
  <p:tag name="KSO_WM_TEMPLATE_INDEX" val="20223128"/>
  <p:tag name="KSO_WM_UNIT_LAYERLEVEL" val="1_1_1"/>
  <p:tag name="KSO_WM_TAG_VERSION" val="1.0"/>
  <p:tag name="KSO_WM_BEAUTIFY_FLAG" val="#wm#"/>
  <p:tag name="KSO_WM_UNIT_TYPE" val="l_h_i"/>
  <p:tag name="KSO_WM_UNIT_INDEX" val="1_4_1"/>
  <p:tag name="KSO_WM_DIAGRAM_GROUP_CODE" val="l1-1"/>
  <p:tag name="KSO_WM_CHIP_GROUPID" val="61921d1218adb49c6c1f3c4f"/>
  <p:tag name="KSO_WM_CHIP_XID" val="619705ff72aa72a6a81bcf52"/>
  <p:tag name="KSO_WM_CHIP_FILLAREA_FILL_RULE" val="{&quot;fill_align&quot;:&quot;lm&quot;,&quot;fill_mode&quot;:&quot;fix&quot;,&quot;sacle_strategy&quot;:&quot;stretch&quot;}"/>
  <p:tag name="KSO_WM_UNIT_DEC_SUPPORTCHANGEPIC" val="0"/>
  <p:tag name="KSO_WM_UNIT_DEC_CHANGEPICRESERVED" val="0"/>
  <p:tag name="KSO_WM_ASSEMBLE_CHIP_INDEX" val="6c9276b4cdc14b439e52db6231e7448f"/>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14"/>
  <p:tag name="KSO_WM_UNIT_TEXT_FILL_TYPE" val="1"/>
  <p:tag name="KSO_WM_UNIT_VALUE" val="20"/>
  <p:tag name="KSO_WM_UNIT_USESOURCEFORMAT_APPLY" val="1"/>
  <p:tag name="KSO_WM_DIAGRAM_VIRTUALLY_FRAME" val="{&quot;height&quot;:322.6,&quot;left&quot;:510.76779527559046,&quot;top&quot;:184.35590551181105,&quot;width&quot;:291.1000000000001}"/>
</p:tagLst>
</file>

<file path=ppt/tags/tag179.xml><?xml version="1.0" encoding="utf-8"?>
<p:tagLst xmlns:p="http://schemas.openxmlformats.org/presentationml/2006/main">
  <p:tag name="KSO_WM_UNIT_BLOCK" val="0"/>
  <p:tag name="KSO_WM_UNIT_DEC_AREA_ID" val="07abea58832d435fac885d1fca6176cd"/>
  <p:tag name="KSO_WM_UNIT_HIGHLIGHT" val="0"/>
  <p:tag name="KSO_WM_UNIT_COMPATIBLE" val="0"/>
  <p:tag name="KSO_WM_UNIT_DIAGRAM_ISNUMVISUAL" val="0"/>
  <p:tag name="KSO_WM_UNIT_DIAGRAM_ISREFERUNIT" val="0"/>
  <p:tag name="KSO_WM_UNIT_ID" val="custom20223128_5*l_h_a*1_4_1"/>
  <p:tag name="KSO_WM_TEMPLATE_CATEGORY" val="custom"/>
  <p:tag name="KSO_WM_TEMPLATE_INDEX" val="20223128"/>
  <p:tag name="KSO_WM_UNIT_LAYERLEVEL" val="1_1_1"/>
  <p:tag name="KSO_WM_TAG_VERSION" val="1.0"/>
  <p:tag name="KSO_WM_BEAUTIFY_FLAG" val="#wm#"/>
  <p:tag name="KSO_WM_UNIT_ISCONTENTSTITLE" val="0"/>
  <p:tag name="KSO_WM_UNIT_ISNUMDGMTITLE" val="0"/>
  <p:tag name="KSO_WM_UNIT_PRESET_TEXT" val="单击添加标题"/>
  <p:tag name="KSO_WM_UNIT_NOCLEAR" val="0"/>
  <p:tag name="KSO_WM_UNIT_TYPE" val="l_h_a"/>
  <p:tag name="KSO_WM_UNIT_INDEX" val="1_4_1"/>
  <p:tag name="KSO_WM_DIAGRAM_GROUP_CODE" val="l1-1"/>
  <p:tag name="KSO_WM_CHIP_GROUPID" val="61921d1218adb49c6c1f3c4f"/>
  <p:tag name="KSO_WM_CHIP_XID" val="619705ff72aa72a6a81bcf52"/>
  <p:tag name="KSO_WM_CHIP_FILLAREA_FILL_RULE" val="{&quot;fill_align&quot;:&quot;lm&quot;,&quot;fill_mode&quot;:&quot;fix&quot;,&quot;sacle_strategy&quot;:&quot;stretch&quot;}"/>
  <p:tag name="KSO_WM_ASSEMBLE_CHIP_INDEX" val="6c9276b4cdc14b439e52db6231e7448f"/>
  <p:tag name="KSO_WM_UNIT_TEXT_FILL_FORE_SCHEMECOLOR_INDEX_BRIGHTNESS" val="0.15"/>
  <p:tag name="KSO_WM_UNIT_TEXT_FILL_FORE_SCHEMECOLOR_INDEX" val="13"/>
  <p:tag name="KSO_WM_UNIT_TEXT_FILL_TYPE" val="1"/>
  <p:tag name="KSO_WM_UNIT_VALUE" val="8"/>
  <p:tag name="KSO_WM_UNIT_USESOURCEFORMAT_APPLY" val="1"/>
  <p:tag name="KSO_WM_DIAGRAM_VIRTUALLY_FRAME" val="{&quot;height&quot;:322.6,&quot;left&quot;:510.76779527559046,&quot;top&quot;:184.35590551181105,&quot;width&quot;:291.1000000000001}"/>
</p:tagLst>
</file>

<file path=ppt/tags/tag18.xml><?xml version="1.0" encoding="utf-8"?>
<p:tagLst xmlns:p="http://schemas.openxmlformats.org/presentationml/2006/main">
  <p:tag name="KSO_WM_UNIT_SUBTYPE" val="v"/>
  <p:tag name="KSO_WM_TEMPLATE_CATEGORY" val="chip"/>
  <p:tag name="KSO_WM_TEMPLATE_INDEX" val="20223128"/>
  <p:tag name="KSO_WM_UNIT_TYPE" val="i"/>
  <p:tag name="KSO_WM_UNIT_INDEX" val="1"/>
  <p:tag name="KSO_WM_UNIT_ID" val="chip20223128_14*i*1"/>
  <p:tag name="KSO_WM_BEAUTIFY_FLAG" val="#wm#"/>
  <p:tag name="KSO_WM_TAG_VERSION" val="1.0"/>
  <p:tag name="KSO_WM_CHIP_GROUPID" val="62cbd1ac67e1b3ac3a1081fd"/>
  <p:tag name="KSO_WM_CHIP_XID" val="62cbd1fe67e1b3ac3a10862f"/>
  <p:tag name="KSO_WM_UNIT_DEC_AREA_ID" val="d4272363ad3643a4b52145d0e31edbbf"/>
  <p:tag name="KSO_WM_CHIP_FILLAREA_FILL_RULE" val="{&quot;fill_align&quot;:&quot;cm&quot;,&quot;fill_effect&quot;:[],&quot;fill_mode&quot;:&quot;full&quot;,&quot;sacle_strategy&quot;:&quot;stretch&quot;}"/>
  <p:tag name="KSO_WM_UNIT_DEC_SUPPORTCHANGEPIC" val="0"/>
  <p:tag name="KSO_WM_UNIT_DEC_CHANGEPICRESERVED" val="1"/>
  <p:tag name="KSO_WM_ASSEMBLE_CHIP_INDEX" val="2868769d2f8b4fdd993b306d4f4707a6"/>
</p:tagLst>
</file>

<file path=ppt/tags/tag180.xml><?xml version="1.0" encoding="utf-8"?>
<p:tagLst xmlns:p="http://schemas.openxmlformats.org/presentationml/2006/main">
  <p:tag name="KSO_WM_UNIT_BLOCK" val="0"/>
  <p:tag name="KSO_WM_UNIT_DEC_AREA_ID" val="78a9d4751bdb4940b801ca06678a2099"/>
  <p:tag name="KSO_WM_UNIT_HIGHLIGHT" val="0"/>
  <p:tag name="KSO_WM_UNIT_COMPATIBLE" val="0"/>
  <p:tag name="KSO_WM_UNIT_DIAGRAM_ISNUMVISUAL" val="0"/>
  <p:tag name="KSO_WM_UNIT_DIAGRAM_ISREFERUNIT" val="0"/>
  <p:tag name="KSO_WM_UNIT_ID" val="custom20223128_5*l_h_i*1_4_2"/>
  <p:tag name="KSO_WM_TEMPLATE_CATEGORY" val="custom"/>
  <p:tag name="KSO_WM_TEMPLATE_INDEX" val="20223128"/>
  <p:tag name="KSO_WM_UNIT_LAYERLEVEL" val="1_1_1"/>
  <p:tag name="KSO_WM_TAG_VERSION" val="1.0"/>
  <p:tag name="KSO_WM_BEAUTIFY_FLAG" val="#wm#"/>
  <p:tag name="KSO_WM_UNIT_TYPE" val="l_h_i"/>
  <p:tag name="KSO_WM_UNIT_INDEX" val="1_4_2"/>
  <p:tag name="KSO_WM_DIAGRAM_GROUP_CODE" val="l1-1"/>
  <p:tag name="KSO_WM_CHIP_GROUPID" val="61921d1218adb49c6c1f3c4f"/>
  <p:tag name="KSO_WM_CHIP_XID" val="619705ff72aa72a6a81bcf52"/>
  <p:tag name="KSO_WM_CHIP_FILLAREA_FILL_RULE" val="{&quot;fill_align&quot;:&quot;lm&quot;,&quot;fill_mode&quot;:&quot;fix&quot;,&quot;sacle_strategy&quot;:&quot;stretch&quot;}"/>
  <p:tag name="KSO_WM_UNIT_DEC_SUPPORTCHANGEPIC" val="0"/>
  <p:tag name="KSO_WM_UNIT_DEC_CHANGEPICRESERVED" val="0"/>
  <p:tag name="KSO_WM_ASSEMBLE_CHIP_INDEX" val="6c9276b4cdc14b439e52db6231e7448f"/>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 name="KSO_WM_UNIT_VALUE" val="3"/>
  <p:tag name="KSO_WM_UNIT_USESOURCEFORMAT_APPLY" val="1"/>
  <p:tag name="KSO_WM_DIAGRAM_VIRTUALLY_FRAME" val="{&quot;height&quot;:322.6,&quot;left&quot;:510.76779527559046,&quot;top&quot;:184.35590551181105,&quot;width&quot;:291.1000000000001}"/>
</p:tagLst>
</file>

<file path=ppt/tags/tag181.xml><?xml version="1.0" encoding="utf-8"?>
<p:tagLst xmlns:p="http://schemas.openxmlformats.org/presentationml/2006/main">
  <p:tag name="KSO_WM_UNIT_BLOCK" val="0"/>
  <p:tag name="KSO_WM_UNIT_DEC_AREA_ID" val="dbc35cc2973e48b7acb0134a153c824a"/>
  <p:tag name="KSO_WM_UNIT_HIGHLIGHT" val="0"/>
  <p:tag name="KSO_WM_UNIT_COMPATIBLE" val="0"/>
  <p:tag name="KSO_WM_UNIT_DIAGRAM_ISNUMVISUAL" val="0"/>
  <p:tag name="KSO_WM_UNIT_DIAGRAM_ISREFERUNIT" val="0"/>
  <p:tag name="KSO_WM_UNIT_ID" val="custom20223128_5*l_h_i*1_4_3"/>
  <p:tag name="KSO_WM_TEMPLATE_CATEGORY" val="custom"/>
  <p:tag name="KSO_WM_TEMPLATE_INDEX" val="20223128"/>
  <p:tag name="KSO_WM_UNIT_LAYERLEVEL" val="1_1_1"/>
  <p:tag name="KSO_WM_TAG_VERSION" val="1.0"/>
  <p:tag name="KSO_WM_BEAUTIFY_FLAG" val="#wm#"/>
  <p:tag name="KSO_WM_UNIT_TYPE" val="l_h_i"/>
  <p:tag name="KSO_WM_UNIT_INDEX" val="1_4_3"/>
  <p:tag name="KSO_WM_DIAGRAM_GROUP_CODE" val="l1-1"/>
  <p:tag name="KSO_WM_CHIP_GROUPID" val="61921d1218adb49c6c1f3c4f"/>
  <p:tag name="KSO_WM_CHIP_XID" val="619705ff72aa72a6a81bcf52"/>
  <p:tag name="KSO_WM_CHIP_FILLAREA_FILL_RULE" val="{&quot;fill_align&quot;:&quot;lm&quot;,&quot;fill_mode&quot;:&quot;fix&quot;,&quot;sacle_strategy&quot;:&quot;stretch&quot;}"/>
  <p:tag name="KSO_WM_UNIT_DEC_SUPPORTCHANGEPIC" val="0"/>
  <p:tag name="KSO_WM_UNIT_DEC_CHANGEPICRESERVED" val="0"/>
  <p:tag name="KSO_WM_ASSEMBLE_CHIP_INDEX" val="6c9276b4cdc14b439e52db6231e7448f"/>
  <p:tag name="KSO_WM_UNIT_TEXT_FILL_FORE_SCHEMECOLOR_INDEX_BRIGHTNESS" val="0"/>
  <p:tag name="KSO_WM_UNIT_TEXT_FILL_FORE_SCHEMECOLOR_INDEX" val="14"/>
  <p:tag name="KSO_WM_UNIT_TEXT_FILL_TYPE" val="1"/>
  <p:tag name="KSO_WM_UNIT_VALUE" val="1"/>
  <p:tag name="KSO_WM_UNIT_USESOURCEFORMAT_APPLY" val="1"/>
  <p:tag name="KSO_WM_DIAGRAM_VIRTUALLY_FRAME" val="{&quot;height&quot;:322.6,&quot;left&quot;:510.76779527559046,&quot;top&quot;:184.35590551181105,&quot;width&quot;:291.1000000000001}"/>
</p:tagLst>
</file>

<file path=ppt/tags/tag182.xml><?xml version="1.0" encoding="utf-8"?>
<p:tagLst xmlns:p="http://schemas.openxmlformats.org/presentationml/2006/main">
  <p:tag name="KSO_WM_UNIT_BLOCK" val="0"/>
  <p:tag name="KSO_WM_UNIT_DEC_AREA_ID" val="75f1e9c238764fea9e97c4383ae6c470"/>
  <p:tag name="KSO_WM_UNIT_HIGHLIGHT" val="0"/>
  <p:tag name="KSO_WM_UNIT_COMPATIBLE" val="0"/>
  <p:tag name="KSO_WM_UNIT_DIAGRAM_ISNUMVISUAL" val="0"/>
  <p:tag name="KSO_WM_UNIT_DIAGRAM_ISREFERUNIT" val="0"/>
  <p:tag name="KSO_WM_UNIT_ID" val="custom20223128_5*l_h_i*1_5_1"/>
  <p:tag name="KSO_WM_TEMPLATE_CATEGORY" val="custom"/>
  <p:tag name="KSO_WM_TEMPLATE_INDEX" val="20223128"/>
  <p:tag name="KSO_WM_UNIT_LAYERLEVEL" val="1_1_1"/>
  <p:tag name="KSO_WM_TAG_VERSION" val="1.0"/>
  <p:tag name="KSO_WM_BEAUTIFY_FLAG" val="#wm#"/>
  <p:tag name="KSO_WM_UNIT_TYPE" val="l_h_i"/>
  <p:tag name="KSO_WM_UNIT_INDEX" val="1_5_1"/>
  <p:tag name="KSO_WM_DIAGRAM_GROUP_CODE" val="l1-1"/>
  <p:tag name="KSO_WM_CHIP_GROUPID" val="61921d1218adb49c6c1f3c4f"/>
  <p:tag name="KSO_WM_CHIP_XID" val="619705ff72aa72a6a81bcf52"/>
  <p:tag name="KSO_WM_CHIP_FILLAREA_FILL_RULE" val="{&quot;fill_align&quot;:&quot;lm&quot;,&quot;fill_mode&quot;:&quot;fix&quot;,&quot;sacle_strategy&quot;:&quot;stretch&quot;}"/>
  <p:tag name="KSO_WM_UNIT_DEC_SUPPORTCHANGEPIC" val="0"/>
  <p:tag name="KSO_WM_UNIT_DEC_CHANGEPICRESERVED" val="0"/>
  <p:tag name="KSO_WM_ASSEMBLE_CHIP_INDEX" val="6c9276b4cdc14b439e52db6231e7448f"/>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14"/>
  <p:tag name="KSO_WM_UNIT_TEXT_FILL_TYPE" val="1"/>
  <p:tag name="KSO_WM_UNIT_VALUE" val="20"/>
  <p:tag name="KSO_WM_UNIT_USESOURCEFORMAT_APPLY" val="1"/>
  <p:tag name="KSO_WM_DIAGRAM_VIRTUALLY_FRAME" val="{&quot;height&quot;:322.6,&quot;left&quot;:510.76779527559046,&quot;top&quot;:184.35590551181105,&quot;width&quot;:291.1000000000001}"/>
</p:tagLst>
</file>

<file path=ppt/tags/tag183.xml><?xml version="1.0" encoding="utf-8"?>
<p:tagLst xmlns:p="http://schemas.openxmlformats.org/presentationml/2006/main">
  <p:tag name="KSO_WM_UNIT_BLOCK" val="0"/>
  <p:tag name="KSO_WM_UNIT_DEC_AREA_ID" val="c9657b15b5d14953ab0afb45de0e3f70"/>
  <p:tag name="KSO_WM_UNIT_HIGHLIGHT" val="0"/>
  <p:tag name="KSO_WM_UNIT_COMPATIBLE" val="0"/>
  <p:tag name="KSO_WM_UNIT_DIAGRAM_ISNUMVISUAL" val="0"/>
  <p:tag name="KSO_WM_UNIT_DIAGRAM_ISREFERUNIT" val="0"/>
  <p:tag name="KSO_WM_UNIT_ID" val="custom20223128_5*l_h_a*1_5_1"/>
  <p:tag name="KSO_WM_TEMPLATE_CATEGORY" val="custom"/>
  <p:tag name="KSO_WM_TEMPLATE_INDEX" val="20223128"/>
  <p:tag name="KSO_WM_UNIT_LAYERLEVEL" val="1_1_1"/>
  <p:tag name="KSO_WM_TAG_VERSION" val="1.0"/>
  <p:tag name="KSO_WM_BEAUTIFY_FLAG" val="#wm#"/>
  <p:tag name="KSO_WM_UNIT_ISCONTENTSTITLE" val="0"/>
  <p:tag name="KSO_WM_UNIT_ISNUMDGMTITLE" val="0"/>
  <p:tag name="KSO_WM_UNIT_PRESET_TEXT" val="单击添加标题"/>
  <p:tag name="KSO_WM_UNIT_NOCLEAR" val="0"/>
  <p:tag name="KSO_WM_UNIT_TYPE" val="l_h_a"/>
  <p:tag name="KSO_WM_UNIT_INDEX" val="1_5_1"/>
  <p:tag name="KSO_WM_DIAGRAM_GROUP_CODE" val="l1-1"/>
  <p:tag name="KSO_WM_CHIP_GROUPID" val="61921d1218adb49c6c1f3c4f"/>
  <p:tag name="KSO_WM_CHIP_XID" val="619705ff72aa72a6a81bcf52"/>
  <p:tag name="KSO_WM_CHIP_FILLAREA_FILL_RULE" val="{&quot;fill_align&quot;:&quot;lm&quot;,&quot;fill_mode&quot;:&quot;fix&quot;,&quot;sacle_strategy&quot;:&quot;stretch&quot;}"/>
  <p:tag name="KSO_WM_ASSEMBLE_CHIP_INDEX" val="6c9276b4cdc14b439e52db6231e7448f"/>
  <p:tag name="KSO_WM_UNIT_TEXT_FILL_FORE_SCHEMECOLOR_INDEX_BRIGHTNESS" val="0.15"/>
  <p:tag name="KSO_WM_UNIT_TEXT_FILL_FORE_SCHEMECOLOR_INDEX" val="13"/>
  <p:tag name="KSO_WM_UNIT_TEXT_FILL_TYPE" val="1"/>
  <p:tag name="KSO_WM_UNIT_VALUE" val="8"/>
  <p:tag name="KSO_WM_UNIT_USESOURCEFORMAT_APPLY" val="1"/>
  <p:tag name="KSO_WM_DIAGRAM_VIRTUALLY_FRAME" val="{&quot;height&quot;:322.6,&quot;left&quot;:510.76779527559046,&quot;top&quot;:184.35590551181105,&quot;width&quot;:291.1000000000001}"/>
</p:tagLst>
</file>

<file path=ppt/tags/tag184.xml><?xml version="1.0" encoding="utf-8"?>
<p:tagLst xmlns:p="http://schemas.openxmlformats.org/presentationml/2006/main">
  <p:tag name="KSO_WM_UNIT_BLOCK" val="0"/>
  <p:tag name="KSO_WM_UNIT_DEC_AREA_ID" val="7ee112c9cee64dcba48770e43cf8e690"/>
  <p:tag name="KSO_WM_UNIT_HIGHLIGHT" val="0"/>
  <p:tag name="KSO_WM_UNIT_COMPATIBLE" val="0"/>
  <p:tag name="KSO_WM_UNIT_DIAGRAM_ISNUMVISUAL" val="0"/>
  <p:tag name="KSO_WM_UNIT_DIAGRAM_ISREFERUNIT" val="0"/>
  <p:tag name="KSO_WM_UNIT_ID" val="custom20223128_5*l_h_i*1_5_2"/>
  <p:tag name="KSO_WM_TEMPLATE_CATEGORY" val="custom"/>
  <p:tag name="KSO_WM_TEMPLATE_INDEX" val="20223128"/>
  <p:tag name="KSO_WM_UNIT_LAYERLEVEL" val="1_1_1"/>
  <p:tag name="KSO_WM_TAG_VERSION" val="1.0"/>
  <p:tag name="KSO_WM_BEAUTIFY_FLAG" val="#wm#"/>
  <p:tag name="KSO_WM_UNIT_TYPE" val="l_h_i"/>
  <p:tag name="KSO_WM_UNIT_INDEX" val="1_5_2"/>
  <p:tag name="KSO_WM_DIAGRAM_GROUP_CODE" val="l1-1"/>
  <p:tag name="KSO_WM_CHIP_GROUPID" val="61921d1218adb49c6c1f3c4f"/>
  <p:tag name="KSO_WM_CHIP_XID" val="619705ff72aa72a6a81bcf52"/>
  <p:tag name="KSO_WM_CHIP_FILLAREA_FILL_RULE" val="{&quot;fill_align&quot;:&quot;lm&quot;,&quot;fill_mode&quot;:&quot;fix&quot;,&quot;sacle_strategy&quot;:&quot;stretch&quot;}"/>
  <p:tag name="KSO_WM_UNIT_DEC_SUPPORTCHANGEPIC" val="0"/>
  <p:tag name="KSO_WM_UNIT_DEC_CHANGEPICRESERVED" val="0"/>
  <p:tag name="KSO_WM_ASSEMBLE_CHIP_INDEX" val="6c9276b4cdc14b439e52db6231e7448f"/>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 name="KSO_WM_UNIT_VALUE" val="3"/>
  <p:tag name="KSO_WM_UNIT_USESOURCEFORMAT_APPLY" val="1"/>
  <p:tag name="KSO_WM_DIAGRAM_VIRTUALLY_FRAME" val="{&quot;height&quot;:322.6,&quot;left&quot;:510.76779527559046,&quot;top&quot;:184.35590551181105,&quot;width&quot;:291.1000000000001}"/>
</p:tagLst>
</file>

<file path=ppt/tags/tag185.xml><?xml version="1.0" encoding="utf-8"?>
<p:tagLst xmlns:p="http://schemas.openxmlformats.org/presentationml/2006/main">
  <p:tag name="KSO_WM_UNIT_BLOCK" val="0"/>
  <p:tag name="KSO_WM_UNIT_DEC_AREA_ID" val="613f79c1be004ba2b968e17a7e5f7c3b"/>
  <p:tag name="KSO_WM_UNIT_HIGHLIGHT" val="0"/>
  <p:tag name="KSO_WM_UNIT_COMPATIBLE" val="0"/>
  <p:tag name="KSO_WM_UNIT_DIAGRAM_ISNUMVISUAL" val="0"/>
  <p:tag name="KSO_WM_UNIT_DIAGRAM_ISREFERUNIT" val="0"/>
  <p:tag name="KSO_WM_UNIT_ID" val="custom20223128_5*l_h_i*1_5_3"/>
  <p:tag name="KSO_WM_TEMPLATE_CATEGORY" val="custom"/>
  <p:tag name="KSO_WM_TEMPLATE_INDEX" val="20223128"/>
  <p:tag name="KSO_WM_UNIT_LAYERLEVEL" val="1_1_1"/>
  <p:tag name="KSO_WM_TAG_VERSION" val="1.0"/>
  <p:tag name="KSO_WM_BEAUTIFY_FLAG" val="#wm#"/>
  <p:tag name="KSO_WM_UNIT_TYPE" val="l_h_i"/>
  <p:tag name="KSO_WM_UNIT_INDEX" val="1_5_3"/>
  <p:tag name="KSO_WM_DIAGRAM_GROUP_CODE" val="l1-1"/>
  <p:tag name="KSO_WM_CHIP_GROUPID" val="61921d1218adb49c6c1f3c4f"/>
  <p:tag name="KSO_WM_CHIP_XID" val="619705ff72aa72a6a81bcf52"/>
  <p:tag name="KSO_WM_CHIP_FILLAREA_FILL_RULE" val="{&quot;fill_align&quot;:&quot;lm&quot;,&quot;fill_mode&quot;:&quot;fix&quot;,&quot;sacle_strategy&quot;:&quot;stretch&quot;}"/>
  <p:tag name="KSO_WM_UNIT_DEC_SUPPORTCHANGEPIC" val="0"/>
  <p:tag name="KSO_WM_UNIT_DEC_CHANGEPICRESERVED" val="0"/>
  <p:tag name="KSO_WM_ASSEMBLE_CHIP_INDEX" val="6c9276b4cdc14b439e52db6231e7448f"/>
  <p:tag name="KSO_WM_UNIT_TEXT_FILL_FORE_SCHEMECOLOR_INDEX_BRIGHTNESS" val="0"/>
  <p:tag name="KSO_WM_UNIT_TEXT_FILL_FORE_SCHEMECOLOR_INDEX" val="14"/>
  <p:tag name="KSO_WM_UNIT_TEXT_FILL_TYPE" val="1"/>
  <p:tag name="KSO_WM_UNIT_VALUE" val="1"/>
  <p:tag name="KSO_WM_UNIT_USESOURCEFORMAT_APPLY" val="1"/>
  <p:tag name="KSO_WM_DIAGRAM_VIRTUALLY_FRAME" val="{&quot;height&quot;:322.6,&quot;left&quot;:510.76779527559046,&quot;top&quot;:184.35590551181105,&quot;width&quot;:291.1000000000001}"/>
</p:tagLst>
</file>

<file path=ppt/tags/tag186.xml><?xml version="1.0" encoding="utf-8"?>
<p:tagLst xmlns:p="http://schemas.openxmlformats.org/presentationml/2006/main">
  <p:tag name="KSO_WM_SLIDE_ID" val="custom20223128_5"/>
  <p:tag name="KSO_WM_TEMPLATE_SUBCATEGORY" val="21"/>
  <p:tag name="KSO_WM_TEMPLATE_MASTER_TYPE" val="1"/>
  <p:tag name="KSO_WM_TEMPLATE_COLOR_TYPE" val="1"/>
  <p:tag name="KSO_WM_SLIDE_ITEM_CNT" val="5"/>
  <p:tag name="KSO_WM_SLIDE_INDEX" val="5"/>
  <p:tag name="KSO_WM_TAG_VERSION" val="1.0"/>
  <p:tag name="KSO_WM_BEAUTIFY_FLAG" val="#wm#"/>
  <p:tag name="KSO_WM_TEMPLATE_CATEGORY" val="custom"/>
  <p:tag name="KSO_WM_TEMPLATE_INDEX" val="20223128"/>
  <p:tag name="KSO_WM_SLIDE_LAYOUT" val="a_b_l"/>
  <p:tag name="KSO_WM_SLIDE_LAYOUT_CNT" val="1_1_1"/>
  <p:tag name="KSO_WM_CHIP_INFOS" val="{&quot;type&quot;:0,&quot;layout_type&quot;:&quot;1_NF_RC_9&quot;,&quot;layout_feature&quot;:1,&quot;aspect_ratio&quot;:&quot;16:9&quot;,&quot;same_font_size&quot;:false,&quot;diagram&quot;:{&quot;type&quot;:[],&quot;direction&quot;:0,&quot;isSupportDecBetweenItems&quot;:false},&quot;tags&quot;:{&quot;style&quot;:[&quot;商务&quot;,&quot;简约&quot;,&quot;文艺清新&quot;,&quot;中国风&quot;,&quot;卡通&quot;,&quot;欧美风&quot;,&quot;黑板风&quot;,&quot;渐变风&quot;,&quot;党政风&quot;,&quot;扁平风&quot;,&quot;手绘风&quot;,&quot;立体风&quot;,&quot;炫酷&quot;,&quot;复古风&quot;,&quot;科技风&quot;,&quot;水彩风&quot;,&quot;ios风&quot;,&quot;快闪&quot;,&quot;波普风&quot;,&quot;孟菲斯&quot;,&quot;蒸汽波&quot;,&quot;MBE&quot;,&quot;剪纸风&quot;,&quot;酸性风&quot;,&quot;像素风&quot;,&quot;涂鸦风&quot;,&quot;实景&quot;]},&quot;slide_type&quot;:[&quot;title&quot;,&quot;sectionTitle&quot;,&quot;contents&quot;,&quot;endPage&quot;],&quot;useType&quot;:[&quot;ppt&quot;]}"/>
  <p:tag name="KSO_WM_CHIP_XID" val="6193227018adb49c6c1f3e73"/>
  <p:tag name="KSO_WM_CHIP_FILLPROP" val="[[{&quot;text_align&quot;:&quot;lm&quot;,&quot;text_direction&quot;:&quot;horizontal&quot;,&quot;support_big_font&quot;:false,&quot;picture_toward&quot;:0,&quot;picture_dockside&quot;:[],&quot;fill_id&quot;:&quot;e303a136c055462db3fd25bea027f8ce&quot;,&quot;fill_align&quot;:&quot;lm&quot;,&quot;chip_types&quot;:[&quot;diagram&quot;,&quot;header&quot;]}],[{&quot;text_align&quot;:&quot;cm&quot;,&quot;text_direction&quot;:&quot;horizontal&quot;,&quot;support_big_font&quot;:false,&quot;picture_toward&quot;:0,&quot;picture_dockside&quot;:[],&quot;fill_id&quot;:&quot;e303a136c055462db3fd25bea027f8ce&quot;,&quot;fill_align&quot;:&quot;cm&quot;,&quot;chip_types&quot;:[&quot;diagram&quot;]}],[{&quot;text_align&quot;:&quot;cm&quot;,&quot;text_direction&quot;:&quot;horizontal&quot;,&quot;support_big_font&quot;:false,&quot;picture_toward&quot;:0,&quot;picture_dockside&quot;:[],&quot;fill_id&quot;:&quot;e303a136c055462db3fd25bea027f8ce&quot;,&quot;fill_align&quot;:&quot;lm&quot;,&quot;chip_types&quot;:[&quot;diagram&quot;]}],[{&quot;text_align&quot;:&quot;lm&quot;,&quot;text_direction&quot;:&quot;horizontal&quot;,&quot;support_big_font&quot;:false,&quot;picture_toward&quot;:0,&quot;picture_dockside&quot;:[],&quot;fill_id&quot;:&quot;e303a136c055462db3fd25bea027f8ce&quot;,&quot;fill_align&quot;:&quot;cm&quot;,&quot;chip_types&quot;:[&quot;diagram&quot;]}],[{&quot;text_align&quot;:&quot;lm&quot;,&quot;text_direction&quot;:&quot;horizontal&quot;,&quot;support_big_font&quot;:false,&quot;picture_toward&quot;:0,&quot;picture_dockside&quot;:[],&quot;fill_id&quot;:&quot;e303a136c055462db3fd25bea027f8ce&quot;,&quot;fill_align&quot;:&quot;lb&quot;,&quot;chip_types&quot;:[&quot;header&quot;]}],[{&quot;text_align&quot;:&quot;cm&quot;,&quot;text_direction&quot;:&quot;horizontal&quot;,&quot;support_big_font&quot;:false,&quot;picture_toward&quot;:0,&quot;picture_dockside&quot;:[],&quot;fill_id&quot;:&quot;e303a136c055462db3fd25bea027f8ce&quot;,&quot;fill_align&quot;:&quot;rm&quot;,&quot;chip_types&quot;:[&quot;header&quot;]}]]"/>
  <p:tag name="KSO_WM_CHIP_DECFILLPROP" val="[]"/>
  <p:tag name="KSO_WM_CHIP_GROUPID" val="6193227018adb49c6c1f3e75"/>
  <p:tag name="KSO_WM_SLIDE_BK_DARK_LIGHT" val="2"/>
  <p:tag name="KSO_WM_SLIDE_BACKGROUND_TYPE" val="general"/>
  <p:tag name="KSO_WM_DIAGRAM_GROUP_CODE" val="l1-1"/>
  <p:tag name="KSO_WM_SLIDE_DIAGTYPE" val="l"/>
  <p:tag name="KSO_WM_SLIDE_SUPPORT_FEATURE_TYPE" val="0"/>
  <p:tag name="KSO_WM_SLIDE_TYPE" val="contents"/>
  <p:tag name="KSO_WM_CHIP_COLORING" val="1"/>
  <p:tag name="KSO_WM_SLIDE_SUBTYPE" val="diag"/>
  <p:tag name="KSO_WM_TEMPLATE_ASSEMBLE_XID" val="6311ae63a35593066d0ad8a9"/>
  <p:tag name="KSO_WM_TEMPLATE_ASSEMBLE_GROUPID" val="62cbd1ac67e1b3ac3a1081fd"/>
</p:tagLst>
</file>

<file path=ppt/tags/tag187.xml><?xml version="1.0" encoding="utf-8"?>
<p:tagLst xmlns:p="http://schemas.openxmlformats.org/presentationml/2006/main">
  <p:tag name="KSO_WM_UNIT_SUBTYPE" val="v"/>
  <p:tag name="KSO_WM_TEMPLATE_CATEGORY" val="custom"/>
  <p:tag name="KSO_WM_TEMPLATE_INDEX" val="20223128"/>
  <p:tag name="KSO_WM_UNIT_TYPE" val="i"/>
  <p:tag name="KSO_WM_UNIT_INDEX" val="1"/>
  <p:tag name="KSO_WM_UNIT_ID" val="custom20223128_10*i*1"/>
  <p:tag name="KSO_WM_BEAUTIFY_FLAG" val="#wm#"/>
  <p:tag name="KSO_WM_TAG_VERSION" val="1.0"/>
  <p:tag name="KSO_WM_CHIP_GROUPID" val="62cbd1ac67e1b3ac3a1081fd"/>
  <p:tag name="KSO_WM_CHIP_XID" val="62cbd1fe67e1b3ac3a108682"/>
  <p:tag name="KSO_WM_UNIT_DEC_AREA_ID" val="d53bd22930844892ab96d6b0e238ebe0"/>
  <p:tag name="KSO_WM_CHIP_FILLAREA_FILL_RULE" val="{&quot;fill_align&quot;:&quot;cm&quot;,&quot;fill_effect&quot;:[],&quot;fill_mode&quot;:&quot;full&quot;,&quot;sacle_strategy&quot;:&quot;stretch&quot;}"/>
  <p:tag name="KSO_WM_UNIT_DEC_SUPPORTCHANGEPIC" val="0"/>
  <p:tag name="KSO_WM_UNIT_DEC_CHANGEPICRESERVED" val="1"/>
  <p:tag name="KSO_WM_ASSEMBLE_CHIP_INDEX" val="5c5d7f820ad849ca9ef101454e22e756"/>
  <p:tag name="KSO_WM_SLIDE_BACKGROUND_TYPE" val="general"/>
</p:tagLst>
</file>

<file path=ppt/tags/tag188.xml><?xml version="1.0" encoding="utf-8"?>
<p:tagLst xmlns:p="http://schemas.openxmlformats.org/presentationml/2006/main">
  <p:tag name="KSO_WM_UNIT_SUBTYPE" val="t"/>
  <p:tag name="KSO_WM_TEMPLATE_CATEGORY" val="custom"/>
  <p:tag name="KSO_WM_TEMPLATE_INDEX" val="20223128"/>
  <p:tag name="KSO_WM_UNIT_TYPE" val="i"/>
  <p:tag name="KSO_WM_UNIT_INDEX" val="1"/>
  <p:tag name="KSO_WM_UNIT_ID" val="custom20223128_10*i*1"/>
  <p:tag name="KSO_WM_BEAUTIFY_FLAG" val="#wm#"/>
  <p:tag name="KSO_WM_TAG_VERSION" val="1.0"/>
  <p:tag name="KSO_WM_CHIP_GROUPID" val="62cbd1ac67e1b3ac3a1081fd"/>
  <p:tag name="KSO_WM_CHIP_XID" val="62cbd1fe67e1b3ac3a10865f"/>
  <p:tag name="KSO_WM_UNIT_DEC_AREA_ID" val="1a796e9d8d8344d99968acb27e8cfcf2"/>
  <p:tag name="KSO_WM_CHIP_FILLAREA_FILL_RULE" val="{&quot;fill_align&quot;:&quot;lm&quot;,&quot;fill_effect&quot;:[],&quot;fill_mode&quot;:&quot;adaptive&quot;,&quot;sacle_strategy&quot;:&quot;stretch&quot;}"/>
  <p:tag name="KSO_WM_UNIT_DEC_SUPPORTCHANGEPIC" val="0"/>
  <p:tag name="KSO_WM_UNIT_DEC_CHANGEPICRESERVED" val="1"/>
  <p:tag name="KSO_WM_ASSEMBLE_CHIP_INDEX" val="fafc229a34a34967bdf3ac63f2d6c51d"/>
  <p:tag name="KSO_WM_SLIDE_BACKGROUND_TYPE" val="general"/>
</p:tagLst>
</file>

<file path=ppt/tags/tag189.xml><?xml version="1.0" encoding="utf-8"?>
<p:tagLst xmlns:p="http://schemas.openxmlformats.org/presentationml/2006/main">
  <p:tag name="KSO_WM_UNIT_SUBTYPE" val="t"/>
  <p:tag name="KSO_WM_TEMPLATE_CATEGORY" val="custom"/>
  <p:tag name="KSO_WM_TEMPLATE_INDEX" val="20223128"/>
  <p:tag name="KSO_WM_UNIT_TYPE" val="i"/>
  <p:tag name="KSO_WM_UNIT_INDEX" val="1"/>
  <p:tag name="KSO_WM_UNIT_ID" val="custom20223128_10*i*1"/>
  <p:tag name="KSO_WM_BEAUTIFY_FLAG" val="#wm#"/>
  <p:tag name="KSO_WM_TAG_VERSION" val="1.0"/>
  <p:tag name="KSO_WM_CHIP_GROUPID" val="62cbd1ac67e1b3ac3a1081fd"/>
  <p:tag name="KSO_WM_CHIP_XID" val="62cbd1fe67e1b3ac3a10866a"/>
  <p:tag name="KSO_WM_UNIT_DEC_AREA_ID" val="76ac0535050d4b0b8ba841fcf5319076"/>
  <p:tag name="KSO_WM_CHIP_FILLAREA_FILL_RULE" val="{&quot;fill_align&quot;:&quot;rt&quot;,&quot;fill_effect&quot;:[],&quot;fill_mode&quot;:&quot;adaptive&quot;,&quot;sacle_strategy&quot;:&quot;stretch&quot;}"/>
  <p:tag name="KSO_WM_UNIT_DEC_SUPPORTCHANGEPIC" val="0"/>
  <p:tag name="KSO_WM_UNIT_DEC_CHANGEPICRESERVED" val="1"/>
  <p:tag name="KSO_WM_ASSEMBLE_CHIP_INDEX" val="f633c398c7514670859d75b3253623c9"/>
  <p:tag name="KSO_WM_SLIDE_BACKGROUND_TYPE" val="general"/>
</p:tagLst>
</file>

<file path=ppt/tags/tag19.xml><?xml version="1.0" encoding="utf-8"?>
<p:tagLst xmlns:p="http://schemas.openxmlformats.org/presentationml/2006/main">
  <p:tag name="KSO_WM_UNIT_SUBTYPE" val="w"/>
  <p:tag name="KSO_WM_TEMPLATE_CATEGORY" val="chip"/>
  <p:tag name="KSO_WM_TEMPLATE_INDEX" val="20223128"/>
  <p:tag name="KSO_WM_UNIT_TYPE" val="i"/>
  <p:tag name="KSO_WM_UNIT_INDEX" val="1"/>
  <p:tag name="KSO_WM_UNIT_ID" val="chip20223128_16*i*1"/>
  <p:tag name="KSO_WM_BEAUTIFY_FLAG" val="#wm#"/>
  <p:tag name="KSO_WM_TAG_VERSION" val="1.0"/>
  <p:tag name="KSO_WM_CHIP_GROUPID" val="62cbd1ac67e1b3ac3a1081fd"/>
  <p:tag name="KSO_WM_CHIP_XID" val="62cbd1fe67e1b3ac3a108578"/>
  <p:tag name="KSO_WM_UNIT_DEC_AREA_ID" val="06d2f73361c7454c98754322da498564"/>
  <p:tag name="KSO_WM_CHIP_FILLAREA_FILL_RULE" val="{&quot;fill_align&quot;:&quot;rm&quot;,&quot;fill_effect&quot;:[],&quot;fill_mode&quot;:&quot;adaptive&quot;,&quot;sacle_strategy&quot;:&quot;stretch&quot;}"/>
  <p:tag name="KSO_WM_UNIT_DEC_SUPPORTCHANGEPIC" val="0"/>
  <p:tag name="KSO_WM_UNIT_DEC_CHANGEPICRESERVED" val="1"/>
  <p:tag name="KSO_WM_ASSEMBLE_CHIP_INDEX" val="451370ead24045c0a002a66d0277ca59"/>
</p:tagLst>
</file>

<file path=ppt/tags/tag19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23128_10*a*1"/>
  <p:tag name="KSO_WM_TEMPLATE_CATEGORY" val="custom"/>
  <p:tag name="KSO_WM_TEMPLATE_INDEX" val="20223128"/>
  <p:tag name="KSO_WM_UNIT_LAYERLEVEL" val="1"/>
  <p:tag name="KSO_WM_TAG_VERSION" val="1.0"/>
  <p:tag name="KSO_WM_BEAUTIFY_FLAG" val="#wm#"/>
  <p:tag name="KSO_WM_UNIT_ISCONTENTSTITLE" val="0"/>
  <p:tag name="KSO_WM_UNIT_NOCLEAR" val="0"/>
  <p:tag name="KSO_WM_UNIT_VALUE" val="26"/>
  <p:tag name="KSO_WM_UNIT_TYPE" val="a"/>
  <p:tag name="KSO_WM_UNIT_INDEX" val="1"/>
  <p:tag name="KSO_WM_UNIT_PRESET_TEXT" val="单击添加大标题"/>
  <p:tag name="KSO_WM_UNIT_TEXT_FILL_FORE_SCHEMECOLOR_INDEX_BRIGHTNESS" val="0.25"/>
  <p:tag name="KSO_WM_UNIT_TEXT_FILL_FORE_SCHEMECOLOR_INDEX" val="13"/>
  <p:tag name="KSO_WM_UNIT_TEXT_FILL_TYPE" val="1"/>
</p:tagLst>
</file>

<file path=ppt/tags/tag19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23128_10*i*1"/>
  <p:tag name="KSO_WM_TEMPLATE_CATEGORY" val="custom"/>
  <p:tag name="KSO_WM_TEMPLATE_INDEX" val="20223128"/>
  <p:tag name="KSO_WM_UNIT_LAYERLEVEL" val="1"/>
  <p:tag name="KSO_WM_TAG_VERSION" val="1.0"/>
  <p:tag name="KSO_WM_BEAUTIFY_FLAG" val="#wm#"/>
  <p:tag name="KSO_WM_UNIT_TYPE" val="i"/>
  <p:tag name="KSO_WM_UNIT_INDEX" val="1"/>
  <p:tag name="KSO_WM_UNIT_TEXT_FILL_FORE_SCHEMECOLOR_INDEX_BRIGHTNESS" val="0"/>
  <p:tag name="KSO_WM_UNIT_TEXT_FILL_FORE_SCHEMECOLOR_INDEX" val="2"/>
  <p:tag name="KSO_WM_UNIT_TEXT_FILL_TYPE" val="1"/>
  <p:tag name="KSO_WM_UNIT_VALUE" val="0"/>
</p:tagLst>
</file>

<file path=ppt/tags/tag192.xml><?xml version="1.0" encoding="utf-8"?>
<p:tagLst xmlns:p="http://schemas.openxmlformats.org/presentationml/2006/main">
  <p:tag name="KSO_WM_SLIDE_ID" val="custom20223128_10"/>
  <p:tag name="KSO_WM_TEMPLATE_SUBCATEGORY" val="0"/>
  <p:tag name="KSO_WM_SLIDE_ITEM_CNT" val="0"/>
  <p:tag name="KSO_WM_SLIDE_INDEX" val="10"/>
  <p:tag name="KSO_WM_TAG_VERSION" val="1.0"/>
  <p:tag name="KSO_WM_BEAUTIFY_FLAG" val="#wm#"/>
  <p:tag name="KSO_WM_TEMPLATE_CATEGORY" val="custom"/>
  <p:tag name="KSO_WM_TEMPLATE_INDEX" val="20223128"/>
  <p:tag name="KSO_WM_SLIDE_TYPE" val="text"/>
  <p:tag name="KSO_WM_SLIDE_SUBTYPE" val="picTxt"/>
  <p:tag name="KSO_WM_SLIDE_SIZE" val="887*449"/>
  <p:tag name="KSO_WM_SLIDE_POSITION" val="37*42"/>
  <p:tag name="KSO_WM_SLIDE_LAYOUT" val="a_d_f"/>
  <p:tag name="KSO_WM_SLIDE_LAYOUT_CNT" val="1_3_1"/>
  <p:tag name="KSO_WM_SLIDE_BACKGROUND_TYPE" val="general"/>
  <p:tag name="KSO_WM_TEMPLATE_MASTER_TYPE" val="0"/>
  <p:tag name="KSO_WM_TEMPLATE_COLOR_TYPE" val="1"/>
  <p:tag name="KSO_WM_CHIP_COLORING" val="1"/>
</p:tagLst>
</file>

<file path=ppt/tags/tag193.xml><?xml version="1.0" encoding="utf-8"?>
<p:tagLst xmlns:p="http://schemas.openxmlformats.org/presentationml/2006/main">
  <p:tag name="KSO_WM_UNIT_SUBTYPE" val="v"/>
  <p:tag name="KSO_WM_TEMPLATE_CATEGORY" val="custom"/>
  <p:tag name="KSO_WM_TEMPLATE_INDEX" val="20223128"/>
  <p:tag name="KSO_WM_UNIT_TYPE" val="i"/>
  <p:tag name="KSO_WM_UNIT_INDEX" val="1"/>
  <p:tag name="KSO_WM_UNIT_ID" val="custom20223128_10*i*1"/>
  <p:tag name="KSO_WM_BEAUTIFY_FLAG" val="#wm#"/>
  <p:tag name="KSO_WM_TAG_VERSION" val="1.0"/>
  <p:tag name="KSO_WM_CHIP_GROUPID" val="62cbd1ac67e1b3ac3a1081fd"/>
  <p:tag name="KSO_WM_CHIP_XID" val="62cbd1fe67e1b3ac3a108682"/>
  <p:tag name="KSO_WM_UNIT_DEC_AREA_ID" val="d53bd22930844892ab96d6b0e238ebe0"/>
  <p:tag name="KSO_WM_CHIP_FILLAREA_FILL_RULE" val="{&quot;fill_align&quot;:&quot;cm&quot;,&quot;fill_effect&quot;:[],&quot;fill_mode&quot;:&quot;full&quot;,&quot;sacle_strategy&quot;:&quot;stretch&quot;}"/>
  <p:tag name="KSO_WM_UNIT_DEC_SUPPORTCHANGEPIC" val="0"/>
  <p:tag name="KSO_WM_UNIT_DEC_CHANGEPICRESERVED" val="1"/>
  <p:tag name="KSO_WM_ASSEMBLE_CHIP_INDEX" val="5c5d7f820ad849ca9ef101454e22e756"/>
  <p:tag name="KSO_WM_SLIDE_BACKGROUND_TYPE" val="general"/>
</p:tagLst>
</file>

<file path=ppt/tags/tag194.xml><?xml version="1.0" encoding="utf-8"?>
<p:tagLst xmlns:p="http://schemas.openxmlformats.org/presentationml/2006/main">
  <p:tag name="KSO_WM_UNIT_SUBTYPE" val="t"/>
  <p:tag name="KSO_WM_TEMPLATE_CATEGORY" val="custom"/>
  <p:tag name="KSO_WM_TEMPLATE_INDEX" val="20223128"/>
  <p:tag name="KSO_WM_UNIT_TYPE" val="i"/>
  <p:tag name="KSO_WM_UNIT_INDEX" val="1"/>
  <p:tag name="KSO_WM_UNIT_ID" val="custom20223128_10*i*1"/>
  <p:tag name="KSO_WM_BEAUTIFY_FLAG" val="#wm#"/>
  <p:tag name="KSO_WM_TAG_VERSION" val="1.0"/>
  <p:tag name="KSO_WM_CHIP_GROUPID" val="62cbd1ac67e1b3ac3a1081fd"/>
  <p:tag name="KSO_WM_CHIP_XID" val="62cbd1fe67e1b3ac3a10865f"/>
  <p:tag name="KSO_WM_UNIT_DEC_AREA_ID" val="1a796e9d8d8344d99968acb27e8cfcf2"/>
  <p:tag name="KSO_WM_CHIP_FILLAREA_FILL_RULE" val="{&quot;fill_align&quot;:&quot;lm&quot;,&quot;fill_effect&quot;:[],&quot;fill_mode&quot;:&quot;adaptive&quot;,&quot;sacle_strategy&quot;:&quot;stretch&quot;}"/>
  <p:tag name="KSO_WM_UNIT_DEC_SUPPORTCHANGEPIC" val="0"/>
  <p:tag name="KSO_WM_UNIT_DEC_CHANGEPICRESERVED" val="1"/>
  <p:tag name="KSO_WM_ASSEMBLE_CHIP_INDEX" val="fafc229a34a34967bdf3ac63f2d6c51d"/>
  <p:tag name="KSO_WM_SLIDE_BACKGROUND_TYPE" val="general"/>
</p:tagLst>
</file>

<file path=ppt/tags/tag195.xml><?xml version="1.0" encoding="utf-8"?>
<p:tagLst xmlns:p="http://schemas.openxmlformats.org/presentationml/2006/main">
  <p:tag name="KSO_WM_UNIT_SUBTYPE" val="t"/>
  <p:tag name="KSO_WM_TEMPLATE_CATEGORY" val="custom"/>
  <p:tag name="KSO_WM_TEMPLATE_INDEX" val="20223128"/>
  <p:tag name="KSO_WM_UNIT_TYPE" val="i"/>
  <p:tag name="KSO_WM_UNIT_INDEX" val="1"/>
  <p:tag name="KSO_WM_UNIT_ID" val="custom20223128_10*i*1"/>
  <p:tag name="KSO_WM_BEAUTIFY_FLAG" val="#wm#"/>
  <p:tag name="KSO_WM_TAG_VERSION" val="1.0"/>
  <p:tag name="KSO_WM_CHIP_GROUPID" val="62cbd1ac67e1b3ac3a1081fd"/>
  <p:tag name="KSO_WM_CHIP_XID" val="62cbd1fe67e1b3ac3a10866a"/>
  <p:tag name="KSO_WM_UNIT_DEC_AREA_ID" val="76ac0535050d4b0b8ba841fcf5319076"/>
  <p:tag name="KSO_WM_CHIP_FILLAREA_FILL_RULE" val="{&quot;fill_align&quot;:&quot;rt&quot;,&quot;fill_effect&quot;:[],&quot;fill_mode&quot;:&quot;adaptive&quot;,&quot;sacle_strategy&quot;:&quot;stretch&quot;}"/>
  <p:tag name="KSO_WM_UNIT_DEC_SUPPORTCHANGEPIC" val="0"/>
  <p:tag name="KSO_WM_UNIT_DEC_CHANGEPICRESERVED" val="1"/>
  <p:tag name="KSO_WM_ASSEMBLE_CHIP_INDEX" val="f633c398c7514670859d75b3253623c9"/>
  <p:tag name="KSO_WM_SLIDE_BACKGROUND_TYPE" val="general"/>
</p:tagLst>
</file>

<file path=ppt/tags/tag19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23128_10*a*1"/>
  <p:tag name="KSO_WM_TEMPLATE_CATEGORY" val="custom"/>
  <p:tag name="KSO_WM_TEMPLATE_INDEX" val="20223128"/>
  <p:tag name="KSO_WM_UNIT_LAYERLEVEL" val="1"/>
  <p:tag name="KSO_WM_TAG_VERSION" val="1.0"/>
  <p:tag name="KSO_WM_BEAUTIFY_FLAG" val="#wm#"/>
  <p:tag name="KSO_WM_UNIT_ISCONTENTSTITLE" val="0"/>
  <p:tag name="KSO_WM_UNIT_NOCLEAR" val="0"/>
  <p:tag name="KSO_WM_UNIT_VALUE" val="26"/>
  <p:tag name="KSO_WM_UNIT_TYPE" val="a"/>
  <p:tag name="KSO_WM_UNIT_INDEX" val="1"/>
  <p:tag name="KSO_WM_UNIT_PRESET_TEXT" val="单击添加大标题"/>
  <p:tag name="KSO_WM_UNIT_TEXT_FILL_FORE_SCHEMECOLOR_INDEX_BRIGHTNESS" val="0.25"/>
  <p:tag name="KSO_WM_UNIT_TEXT_FILL_FORE_SCHEMECOLOR_INDEX" val="13"/>
  <p:tag name="KSO_WM_UNIT_TEXT_FILL_TYPE" val="1"/>
</p:tagLst>
</file>

<file path=ppt/tags/tag19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23128_10*i*1"/>
  <p:tag name="KSO_WM_TEMPLATE_CATEGORY" val="custom"/>
  <p:tag name="KSO_WM_TEMPLATE_INDEX" val="20223128"/>
  <p:tag name="KSO_WM_UNIT_LAYERLEVEL" val="1"/>
  <p:tag name="KSO_WM_TAG_VERSION" val="1.0"/>
  <p:tag name="KSO_WM_BEAUTIFY_FLAG" val="#wm#"/>
  <p:tag name="KSO_WM_UNIT_TYPE" val="i"/>
  <p:tag name="KSO_WM_UNIT_INDEX" val="1"/>
  <p:tag name="KSO_WM_UNIT_TEXT_FILL_FORE_SCHEMECOLOR_INDEX_BRIGHTNESS" val="0"/>
  <p:tag name="KSO_WM_UNIT_TEXT_FILL_FORE_SCHEMECOLOR_INDEX" val="2"/>
  <p:tag name="KSO_WM_UNIT_TEXT_FILL_TYPE" val="1"/>
  <p:tag name="KSO_WM_UNIT_VALUE" val="0"/>
</p:tagLst>
</file>

<file path=ppt/tags/tag198.xml><?xml version="1.0" encoding="utf-8"?>
<p:tagLst xmlns:p="http://schemas.openxmlformats.org/presentationml/2006/main">
  <p:tag name="KSO_WM_SLIDE_ID" val="custom20223128_10"/>
  <p:tag name="KSO_WM_TEMPLATE_SUBCATEGORY" val="0"/>
  <p:tag name="KSO_WM_SLIDE_ITEM_CNT" val="0"/>
  <p:tag name="KSO_WM_SLIDE_INDEX" val="10"/>
  <p:tag name="KSO_WM_TAG_VERSION" val="1.0"/>
  <p:tag name="KSO_WM_BEAUTIFY_FLAG" val="#wm#"/>
  <p:tag name="KSO_WM_TEMPLATE_CATEGORY" val="custom"/>
  <p:tag name="KSO_WM_TEMPLATE_INDEX" val="20223128"/>
  <p:tag name="KSO_WM_SLIDE_TYPE" val="text"/>
  <p:tag name="KSO_WM_SLIDE_SUBTYPE" val="picTxt"/>
  <p:tag name="KSO_WM_SLIDE_SIZE" val="887*449"/>
  <p:tag name="KSO_WM_SLIDE_POSITION" val="37*42"/>
  <p:tag name="KSO_WM_SLIDE_LAYOUT" val="a_d_f"/>
  <p:tag name="KSO_WM_SLIDE_LAYOUT_CNT" val="1_3_1"/>
  <p:tag name="KSO_WM_SLIDE_BACKGROUND_TYPE" val="general"/>
  <p:tag name="KSO_WM_TEMPLATE_MASTER_TYPE" val="0"/>
  <p:tag name="KSO_WM_TEMPLATE_COLOR_TYPE" val="1"/>
  <p:tag name="KSO_WM_CHIP_COLORING" val="1"/>
</p:tagLst>
</file>

<file path=ppt/tags/tag199.xml><?xml version="1.0" encoding="utf-8"?>
<p:tagLst xmlns:p="http://schemas.openxmlformats.org/presentationml/2006/main">
  <p:tag name="KSO_WM_UNIT_SUBTYPE" val="v"/>
  <p:tag name="KSO_WM_TEMPLATE_CATEGORY" val="custom"/>
  <p:tag name="KSO_WM_TEMPLATE_INDEX" val="20223128"/>
  <p:tag name="KSO_WM_UNIT_TYPE" val="i"/>
  <p:tag name="KSO_WM_UNIT_INDEX" val="1"/>
  <p:tag name="KSO_WM_UNIT_ID" val="custom20223128_10*i*1"/>
  <p:tag name="KSO_WM_BEAUTIFY_FLAG" val="#wm#"/>
  <p:tag name="KSO_WM_TAG_VERSION" val="1.0"/>
  <p:tag name="KSO_WM_CHIP_GROUPID" val="62cbd1ac67e1b3ac3a1081fd"/>
  <p:tag name="KSO_WM_CHIP_XID" val="62cbd1fe67e1b3ac3a108682"/>
  <p:tag name="KSO_WM_UNIT_DEC_AREA_ID" val="d53bd22930844892ab96d6b0e238ebe0"/>
  <p:tag name="KSO_WM_CHIP_FILLAREA_FILL_RULE" val="{&quot;fill_align&quot;:&quot;cm&quot;,&quot;fill_effect&quot;:[],&quot;fill_mode&quot;:&quot;full&quot;,&quot;sacle_strategy&quot;:&quot;stretch&quot;}"/>
  <p:tag name="KSO_WM_UNIT_DEC_SUPPORTCHANGEPIC" val="0"/>
  <p:tag name="KSO_WM_UNIT_DEC_CHANGEPICRESERVED" val="1"/>
  <p:tag name="KSO_WM_ASSEMBLE_CHIP_INDEX" val="5c5d7f820ad849ca9ef101454e22e756"/>
  <p:tag name="KSO_WM_SLIDE_BACKGROUND_TYPE" val="general"/>
</p:tagLst>
</file>

<file path=ppt/tags/tag2.xml><?xml version="1.0" encoding="utf-8"?>
<p:tagLst xmlns:p="http://schemas.openxmlformats.org/presentationml/2006/main">
  <p:tag name="KSO_WM_UNIT_SUBTYPE" val="w"/>
  <p:tag name="KSO_WM_TEMPLATE_CATEGORY" val="chip"/>
  <p:tag name="KSO_WM_TEMPLATE_INDEX" val="20223128"/>
  <p:tag name="KSO_WM_UNIT_TYPE" val="i"/>
  <p:tag name="KSO_WM_UNIT_INDEX" val="1"/>
  <p:tag name="KSO_WM_UNIT_ID" val="chip20223128_4*i*1"/>
  <p:tag name="KSO_WM_BEAUTIFY_FLAG" val="#wm#"/>
  <p:tag name="KSO_WM_TAG_VERSION" val="1.0"/>
  <p:tag name="KSO_WM_CHIP_GROUPID" val="62cbd1ac67e1b3ac3a1081fd"/>
  <p:tag name="KSO_WM_CHIP_XID" val="62cbd1fe67e1b3ac3a1086f6"/>
  <p:tag name="KSO_WM_UNIT_DEC_AREA_ID" val="1c38e4faa23e46f186b39e3ea8b75fdb"/>
  <p:tag name="KSO_WM_CHIP_FILLAREA_FILL_RULE" val="{&quot;fill_align&quot;:&quot;rm&quot;,&quot;fill_effect&quot;:[],&quot;fill_mode&quot;:&quot;adaptive&quot;,&quot;sacle_strategy&quot;:&quot;stretch&quot;}"/>
  <p:tag name="KSO_WM_UNIT_DEC_SUPPORTCHANGEPIC" val="0"/>
  <p:tag name="KSO_WM_UNIT_DEC_CHANGEPICRESERVED" val="1"/>
  <p:tag name="KSO_WM_ASSEMBLE_CHIP_INDEX" val="444a4dd2f67648ddb6649814ce7fe0ed"/>
</p:tagLst>
</file>

<file path=ppt/tags/tag20.xml><?xml version="1.0" encoding="utf-8"?>
<p:tagLst xmlns:p="http://schemas.openxmlformats.org/presentationml/2006/main">
  <p:tag name="KSO_WM_UNIT_SUBTYPE" val="u"/>
  <p:tag name="KSO_WM_TEMPLATE_CATEGORY" val="chip"/>
  <p:tag name="KSO_WM_TEMPLATE_INDEX" val="20223128"/>
  <p:tag name="KSO_WM_UNIT_TYPE" val="i"/>
  <p:tag name="KSO_WM_UNIT_INDEX" val="1"/>
  <p:tag name="KSO_WM_UNIT_ID" val="chip20223128_15*i*1"/>
  <p:tag name="KSO_WM_BEAUTIFY_FLAG" val="#wm#"/>
  <p:tag name="KSO_WM_TAG_VERSION" val="1.0"/>
  <p:tag name="KSO_WM_CHIP_GROUPID" val="62cbd1ac67e1b3ac3a1081fd"/>
  <p:tag name="KSO_WM_CHIP_XID" val="62cbd1fe67e1b3ac3a1085c2"/>
  <p:tag name="KSO_WM_UNIT_DEC_AREA_ID" val="b5c1fd351aa64c778d41aee45e8d8f73"/>
  <p:tag name="KSO_WM_CHIP_FILLAREA_FILL_RULE" val="{&quot;fill_align&quot;:&quot;lm&quot;,&quot;fill_effect&quot;:[],&quot;fill_mode&quot;:&quot;adaptive&quot;,&quot;sacle_strategy&quot;:&quot;stretch&quot;}"/>
  <p:tag name="KSO_WM_UNIT_DEC_SUPPORTCHANGEPIC" val="0"/>
  <p:tag name="KSO_WM_UNIT_DEC_CHANGEPICRESERVED" val="1"/>
  <p:tag name="KSO_WM_ASSEMBLE_CHIP_INDEX" val="8f85f693e8614daea2170939d733c8c2"/>
</p:tagLst>
</file>

<file path=ppt/tags/tag200.xml><?xml version="1.0" encoding="utf-8"?>
<p:tagLst xmlns:p="http://schemas.openxmlformats.org/presentationml/2006/main">
  <p:tag name="KSO_WM_UNIT_SUBTYPE" val="t"/>
  <p:tag name="KSO_WM_TEMPLATE_CATEGORY" val="custom"/>
  <p:tag name="KSO_WM_TEMPLATE_INDEX" val="20223128"/>
  <p:tag name="KSO_WM_UNIT_TYPE" val="i"/>
  <p:tag name="KSO_WM_UNIT_INDEX" val="1"/>
  <p:tag name="KSO_WM_UNIT_ID" val="custom20223128_10*i*1"/>
  <p:tag name="KSO_WM_BEAUTIFY_FLAG" val="#wm#"/>
  <p:tag name="KSO_WM_TAG_VERSION" val="1.0"/>
  <p:tag name="KSO_WM_CHIP_GROUPID" val="62cbd1ac67e1b3ac3a1081fd"/>
  <p:tag name="KSO_WM_CHIP_XID" val="62cbd1fe67e1b3ac3a10865f"/>
  <p:tag name="KSO_WM_UNIT_DEC_AREA_ID" val="1a796e9d8d8344d99968acb27e8cfcf2"/>
  <p:tag name="KSO_WM_CHIP_FILLAREA_FILL_RULE" val="{&quot;fill_align&quot;:&quot;lm&quot;,&quot;fill_effect&quot;:[],&quot;fill_mode&quot;:&quot;adaptive&quot;,&quot;sacle_strategy&quot;:&quot;stretch&quot;}"/>
  <p:tag name="KSO_WM_UNIT_DEC_SUPPORTCHANGEPIC" val="0"/>
  <p:tag name="KSO_WM_UNIT_DEC_CHANGEPICRESERVED" val="1"/>
  <p:tag name="KSO_WM_ASSEMBLE_CHIP_INDEX" val="fafc229a34a34967bdf3ac63f2d6c51d"/>
  <p:tag name="KSO_WM_SLIDE_BACKGROUND_TYPE" val="general"/>
</p:tagLst>
</file>

<file path=ppt/tags/tag201.xml><?xml version="1.0" encoding="utf-8"?>
<p:tagLst xmlns:p="http://schemas.openxmlformats.org/presentationml/2006/main">
  <p:tag name="KSO_WM_UNIT_SUBTYPE" val="t"/>
  <p:tag name="KSO_WM_TEMPLATE_CATEGORY" val="custom"/>
  <p:tag name="KSO_WM_TEMPLATE_INDEX" val="20223128"/>
  <p:tag name="KSO_WM_UNIT_TYPE" val="i"/>
  <p:tag name="KSO_WM_UNIT_INDEX" val="1"/>
  <p:tag name="KSO_WM_UNIT_ID" val="custom20223128_10*i*1"/>
  <p:tag name="KSO_WM_BEAUTIFY_FLAG" val="#wm#"/>
  <p:tag name="KSO_WM_TAG_VERSION" val="1.0"/>
  <p:tag name="KSO_WM_CHIP_GROUPID" val="62cbd1ac67e1b3ac3a1081fd"/>
  <p:tag name="KSO_WM_CHIP_XID" val="62cbd1fe67e1b3ac3a10866a"/>
  <p:tag name="KSO_WM_UNIT_DEC_AREA_ID" val="76ac0535050d4b0b8ba841fcf5319076"/>
  <p:tag name="KSO_WM_CHIP_FILLAREA_FILL_RULE" val="{&quot;fill_align&quot;:&quot;rt&quot;,&quot;fill_effect&quot;:[],&quot;fill_mode&quot;:&quot;adaptive&quot;,&quot;sacle_strategy&quot;:&quot;stretch&quot;}"/>
  <p:tag name="KSO_WM_UNIT_DEC_SUPPORTCHANGEPIC" val="0"/>
  <p:tag name="KSO_WM_UNIT_DEC_CHANGEPICRESERVED" val="1"/>
  <p:tag name="KSO_WM_ASSEMBLE_CHIP_INDEX" val="f633c398c7514670859d75b3253623c9"/>
  <p:tag name="KSO_WM_SLIDE_BACKGROUND_TYPE" val="general"/>
</p:tagLst>
</file>

<file path=ppt/tags/tag2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23128_10*a*1"/>
  <p:tag name="KSO_WM_TEMPLATE_CATEGORY" val="custom"/>
  <p:tag name="KSO_WM_TEMPLATE_INDEX" val="20223128"/>
  <p:tag name="KSO_WM_UNIT_LAYERLEVEL" val="1"/>
  <p:tag name="KSO_WM_TAG_VERSION" val="1.0"/>
  <p:tag name="KSO_WM_BEAUTIFY_FLAG" val="#wm#"/>
  <p:tag name="KSO_WM_UNIT_ISCONTENTSTITLE" val="0"/>
  <p:tag name="KSO_WM_UNIT_NOCLEAR" val="0"/>
  <p:tag name="KSO_WM_UNIT_VALUE" val="26"/>
  <p:tag name="KSO_WM_UNIT_TYPE" val="a"/>
  <p:tag name="KSO_WM_UNIT_INDEX" val="1"/>
  <p:tag name="KSO_WM_UNIT_PRESET_TEXT" val="单击添加大标题"/>
  <p:tag name="KSO_WM_UNIT_TEXT_FILL_FORE_SCHEMECOLOR_INDEX_BRIGHTNESS" val="0.25"/>
  <p:tag name="KSO_WM_UNIT_TEXT_FILL_FORE_SCHEMECOLOR_INDEX" val="13"/>
  <p:tag name="KSO_WM_UNIT_TEXT_FILL_TYPE" val="1"/>
</p:tagLst>
</file>

<file path=ppt/tags/tag20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23128_10*i*1"/>
  <p:tag name="KSO_WM_TEMPLATE_CATEGORY" val="custom"/>
  <p:tag name="KSO_WM_TEMPLATE_INDEX" val="20223128"/>
  <p:tag name="KSO_WM_UNIT_LAYERLEVEL" val="1"/>
  <p:tag name="KSO_WM_TAG_VERSION" val="1.0"/>
  <p:tag name="KSO_WM_BEAUTIFY_FLAG" val="#wm#"/>
  <p:tag name="KSO_WM_UNIT_TYPE" val="i"/>
  <p:tag name="KSO_WM_UNIT_INDEX" val="1"/>
  <p:tag name="KSO_WM_UNIT_TEXT_FILL_FORE_SCHEMECOLOR_INDEX_BRIGHTNESS" val="0"/>
  <p:tag name="KSO_WM_UNIT_TEXT_FILL_FORE_SCHEMECOLOR_INDEX" val="2"/>
  <p:tag name="KSO_WM_UNIT_TEXT_FILL_TYPE" val="1"/>
  <p:tag name="KSO_WM_UNIT_VALUE" val="0"/>
</p:tagLst>
</file>

<file path=ppt/tags/tag204.xml><?xml version="1.0" encoding="utf-8"?>
<p:tagLst xmlns:p="http://schemas.openxmlformats.org/presentationml/2006/main">
  <p:tag name="KSO_WM_DIAGRAM_VERSION" val="3"/>
  <p:tag name="KSO_WM_DIAGRAM_COLOR_TRICK" val="1"/>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1_3"/>
  <p:tag name="KSO_WM_UNIT_ID" val="diagram20231874_1*l_h_i*1_1_3"/>
  <p:tag name="KSO_WM_TEMPLATE_CATEGORY" val="diagram"/>
  <p:tag name="KSO_WM_TEMPLATE_INDEX" val="20231874"/>
  <p:tag name="KSO_WM_UNIT_LAYERLEVEL" val="1_1_1"/>
  <p:tag name="KSO_WM_TAG_VERSION" val="3.0"/>
  <p:tag name="KSO_WM_UNIT_FILL_FORE_SCHEMECOLOR_INDEX" val="14"/>
  <p:tag name="KSO_WM_UNIT_FILL_FORE_SCHEMECOLOR_INDEX_BRIGHTNESS" val="0"/>
  <p:tag name="KSO_WM_DIAGRAM_MAX_ITEMCNT" val="3"/>
  <p:tag name="KSO_WM_DIAGRAM_MIN_ITEMCNT" val="2"/>
  <p:tag name="KSO_WM_DIAGRAM_VIRTUALLY_FRAME" val="{&quot;height&quot;:398.2041333488404,&quot;left&quot;:46.3499478173444,&quot;top&quot;:107.04586665115957,&quot;width&quot;:850.7501831054688}"/>
  <p:tag name="KSO_WM_DIAGRAM_COLOR_MATCH_VALUE" val="{&quot;shape&quot;:{&quot;fill&quot;:{&quot;type&quot;:0},&quot;glow&quot;:{&quot;colorType&quot;:0},&quot;line&quot;:{&quot;gradient&quot;:[{&quot;brightness&quot;:0.6000000238418579,&quot;colorType&quot;:1,&quot;foreColorIndex&quot;:5,&quot;pos&quot;:0,&quot;transparency&quot;:0.699999988079071},{&quot;brightness&quot;:0.4000000059604645,&quot;colorType&quot;:1,&quot;foreColorIndex&quot;:5,&quot;pos&quot;:1,&quot;transparency&quot;:0.44999998807907104}],&quot;type&quot;:2},&quot;shadow&quot;:{&quot;brightness&quot;:0,&quot;colorType&quot;:1,&quot;foreColorIndex&quot;:5,&quot;transparency&quot;:0.8999999761581421},&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BEAUTIFY_FLAG" val="#wm#"/>
  <p:tag name="KSO_WM_DIAGRAM_USE_COLOR_VALUE" val="{&quot;color_scheme&quot;:1,&quot;color_type&quot;:1,&quot;theme_color_indexes&quot;:[]}"/>
</p:tagLst>
</file>

<file path=ppt/tags/tag205.xml><?xml version="1.0" encoding="utf-8"?>
<p:tagLst xmlns:p="http://schemas.openxmlformats.org/presentationml/2006/main">
  <p:tag name="KSO_WM_DIAGRAM_VERSION" val="3"/>
  <p:tag name="KSO_WM_DIAGRAM_COLOR_TRICK" val="1"/>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1_2"/>
  <p:tag name="KSO_WM_UNIT_ID" val="diagram20231874_1*l_h_i*1_1_2"/>
  <p:tag name="KSO_WM_TEMPLATE_CATEGORY" val="diagram"/>
  <p:tag name="KSO_WM_TEMPLATE_INDEX" val="20231874"/>
  <p:tag name="KSO_WM_UNIT_LAYERLEVEL" val="1_1_1"/>
  <p:tag name="KSO_WM_TAG_VERSION" val="3.0"/>
  <p:tag name="KSO_WM_DIAGRAM_MAX_ITEMCNT" val="3"/>
  <p:tag name="KSO_WM_DIAGRAM_MIN_ITEMCNT" val="2"/>
  <p:tag name="KSO_WM_DIAGRAM_VIRTUALLY_FRAME" val="{&quot;height&quot;:398.2041333488404,&quot;left&quot;:46.3499478173444,&quot;top&quot;:107.04586665115957,&quot;width&quot;:850.7501831054688}"/>
  <p:tag name="KSO_WM_DIAGRAM_COLOR_MATCH_VALUE" val="{&quot;shape&quot;:{&quot;fill&quot;:{&quot;type&quot;:0},&quot;glow&quot;:{&quot;colorType&quot;:0},&quot;line&quot;:{&quot;solidLine&quot;:{&quot;brightness&quot;:0.6000000238418579,&quot;colorType&quot;:1,&quot;foreColorIndex&quot;:5,&quot;transparency&quot;:0.699999988079071},&quot;type&quot;:1},&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BEAUTIFY_FLAG" val="#wm#"/>
  <p:tag name="KSO_WM_UNIT_LINE_FORE_SCHEMECOLOR_INDEX" val="5"/>
  <p:tag name="KSO_WM_DIAGRAM_USE_COLOR_VALUE" val="{&quot;color_scheme&quot;:1,&quot;color_type&quot;:1,&quot;theme_color_indexes&quot;:[]}"/>
</p:tagLst>
</file>

<file path=ppt/tags/tag206.xml><?xml version="1.0" encoding="utf-8"?>
<p:tagLst xmlns:p="http://schemas.openxmlformats.org/presentationml/2006/main">
  <p:tag name="KSO_WM_DIAGRAM_VERSION" val="3"/>
  <p:tag name="KSO_WM_DIAGRAM_COLOR_TRICK" val="1"/>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1_1"/>
  <p:tag name="KSO_WM_UNIT_ID" val="diagram20231874_1*l_h_i*1_1_1"/>
  <p:tag name="KSO_WM_TEMPLATE_CATEGORY" val="diagram"/>
  <p:tag name="KSO_WM_TEMPLATE_INDEX" val="20231874"/>
  <p:tag name="KSO_WM_UNIT_LAYERLEVEL" val="1_1_1"/>
  <p:tag name="KSO_WM_TAG_VERSION" val="3.0"/>
  <p:tag name="KSO_WM_DIAGRAM_MAX_ITEMCNT" val="3"/>
  <p:tag name="KSO_WM_DIAGRAM_MIN_ITEMCNT" val="2"/>
  <p:tag name="KSO_WM_DIAGRAM_VIRTUALLY_FRAME" val="{&quot;height&quot;:398.2041333488404,&quot;left&quot;:46.3499478173444,&quot;top&quot;:107.04586665115957,&quot;width&quot;:850.7501831054688}"/>
  <p:tag name="KSO_WM_DIAGRAM_COLOR_MATCH_VALUE" val="{&quot;shape&quot;:{&quot;fill&quot;:{&quot;type&quot;:0},&quot;glow&quot;:{&quot;colorType&quot;:0},&quot;line&quot;:{&quot;solidLine&quot;:{&quot;brightness&quot;:0.4000000059604645,&quot;colorType&quot;:1,&quot;foreColorIndex&quot;:5,&quot;transparency&quot;:0.699999988079071},&quot;type&quot;:1},&quot;shadow&quot;:{&quot;colorType&quot;:0},&quot;threeD&quot;:{&quot;curvedSurface&quot;:{&quot;brightness&quot;:0,&quot;colorType&quot;:2,&quot;rgb&quot;:&quot;#000000&quot;},&quot;depth&quot;:{&quot;colorType&quot;:0}}},&quot;text&quot;:{&quot;fill&quot;:{},&quot;glow&quot;:{},&quot;line&quot;:{},&quot;shadow&quot;:{},&quot;threeD&quot;:{}}}"/>
  <p:tag name="KSO_WM_BEAUTIFY_FLAG" val="#wm#"/>
  <p:tag name="KSO_WM_UNIT_LINE_FORE_SCHEMECOLOR_INDEX" val="5"/>
  <p:tag name="KSO_WM_DIAGRAM_USE_COLOR_VALUE" val="{&quot;color_scheme&quot;:1,&quot;color_type&quot;:1,&quot;theme_color_indexes&quot;:[]}"/>
</p:tagLst>
</file>

<file path=ppt/tags/tag207.xml><?xml version="1.0" encoding="utf-8"?>
<p:tagLst xmlns:p="http://schemas.openxmlformats.org/presentationml/2006/main">
  <p:tag name="KSO_WM_UNIT_SUBTYPE" val="a"/>
  <p:tag name="KSO_WM_UNIT_NOCLEAR" val="0"/>
  <p:tag name="KSO_WM_UNIT_VALUE" val="60"/>
  <p:tag name="KSO_WM_UNIT_HIGHLIGHT" val="0"/>
  <p:tag name="KSO_WM_UNIT_COMPATIBLE" val="0"/>
  <p:tag name="KSO_WM_UNIT_DIAGRAM_ISNUMVISUAL" val="0"/>
  <p:tag name="KSO_WM_UNIT_DIAGRAM_ISREFERUNIT" val="0"/>
  <p:tag name="KSO_WM_UNIT_TYPE" val="l_h_f"/>
  <p:tag name="KSO_WM_UNIT_INDEX" val="1_1_1"/>
  <p:tag name="KSO_WM_UNIT_ID" val="diagram20231874_1*l_h_f*1_1_1"/>
  <p:tag name="KSO_WM_TEMPLATE_CATEGORY" val="diagram"/>
  <p:tag name="KSO_WM_TEMPLATE_INDEX" val="20231874"/>
  <p:tag name="KSO_WM_UNIT_LAYERLEVEL" val="1_1_1"/>
  <p:tag name="KSO_WM_TAG_VERSION" val="3.0"/>
  <p:tag name="KSO_WM_UNIT_TEXT_FILL_FORE_SCHEMECOLOR_INDEX_BRIGHTNESS" val="0.15"/>
  <p:tag name="KSO_WM_DIAGRAM_VERSION" val="3"/>
  <p:tag name="KSO_WM_DIAGRAM_COLOR_TRICK" val="1"/>
  <p:tag name="KSO_WM_DIAGRAM_COLOR_TEXT_CAN_REMOVE" val="n"/>
  <p:tag name="KSO_WM_DIAGRAM_GROUP_CODE" val="l1-1"/>
  <p:tag name="KSO_WM_DIAGRAM_MAX_ITEMCNT" val="3"/>
  <p:tag name="KSO_WM_DIAGRAM_MIN_ITEMCNT" val="2"/>
  <p:tag name="KSO_WM_DIAGRAM_VIRTUALLY_FRAME" val="{&quot;height&quot;:398.2041333488404,&quot;left&quot;:46.3499478173444,&quot;top&quot;:107.04586665115957,&quot;width&quot;:850.7501831054688}"/>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TYPE" val="1"/>
  <p:tag name="KSO_WM_UNIT_TEXT_LAYER_COUNT" val="1"/>
  <p:tag name="KSO_WM_BEAUTIFY_FLAG" val="#wm#"/>
  <p:tag name="KSO_WM_UNIT_PRESET_TEXT" val="单击此处添加文本，简明扼要地阐述您的观点。根据需要可酌情增减文字，以便观者准确地理解您传达的思想。单击此处添加文本，简明扼要地阐述您的观点。根据需要可酌情增减文字，以便观者准确地理解您传达的思想。单击此处添加文本具体内容，简明扼要地阐述您的观点。"/>
  <p:tag name="KSO_WM_UNIT_TEXT_FILL_FORE_SCHEMECOLOR_INDEX" val="1"/>
  <p:tag name="KSO_WM_UNIT_TEXT_FILL_TYPE" val="1"/>
  <p:tag name="KSO_WM_DIAGRAM_USE_COLOR_VALUE" val="{&quot;color_scheme&quot;:1,&quot;color_type&quot;:1,&quot;theme_color_indexes&quot;:[]}"/>
</p:tagLst>
</file>

<file path=ppt/tags/tag208.xml><?xml version="1.0" encoding="utf-8"?>
<p:tagLst xmlns:p="http://schemas.openxmlformats.org/presentationml/2006/main">
  <p:tag name="KSO_WM_UNIT_ISCONTENTSTITLE" val="0"/>
  <p:tag name="KSO_WM_UNIT_ISNUMDGMTITLE" val="0"/>
  <p:tag name="KSO_WM_UNIT_NOCLEAR" val="0"/>
  <p:tag name="KSO_WM_UNIT_VALUE" val="10"/>
  <p:tag name="KSO_WM_UNIT_HIGHLIGHT" val="0"/>
  <p:tag name="KSO_WM_UNIT_COMPATIBLE" val="0"/>
  <p:tag name="KSO_WM_UNIT_DIAGRAM_ISNUMVISUAL" val="0"/>
  <p:tag name="KSO_WM_UNIT_DIAGRAM_ISREFERUNIT" val="0"/>
  <p:tag name="KSO_WM_UNIT_TYPE" val="l_h_a"/>
  <p:tag name="KSO_WM_UNIT_INDEX" val="1_1_1"/>
  <p:tag name="KSO_WM_UNIT_ID" val="diagram20231874_1*l_h_a*1_1_1"/>
  <p:tag name="KSO_WM_TEMPLATE_CATEGORY" val="diagram"/>
  <p:tag name="KSO_WM_TEMPLATE_INDEX" val="20231874"/>
  <p:tag name="KSO_WM_UNIT_LAYERLEVEL" val="1_1_1"/>
  <p:tag name="KSO_WM_TAG_VERSION" val="3.0"/>
  <p:tag name="KSO_WM_UNIT_TEXT_FILL_FORE_SCHEMECOLOR_INDEX_BRIGHTNESS" val="0.15"/>
  <p:tag name="KSO_WM_DIAGRAM_VERSION" val="3"/>
  <p:tag name="KSO_WM_DIAGRAM_COLOR_TRICK" val="1"/>
  <p:tag name="KSO_WM_DIAGRAM_COLOR_TEXT_CAN_REMOVE" val="n"/>
  <p:tag name="KSO_WM_DIAGRAM_GROUP_CODE" val="l1-1"/>
  <p:tag name="KSO_WM_DIAGRAM_MAX_ITEMCNT" val="3"/>
  <p:tag name="KSO_WM_DIAGRAM_MIN_ITEMCNT" val="2"/>
  <p:tag name="KSO_WM_DIAGRAM_VIRTUALLY_FRAME" val="{&quot;height&quot;:398.2041333488404,&quot;left&quot;:46.3499478173444,&quot;top&quot;:107.04586665115957,&quot;width&quot;:850.7501831054688}"/>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gradient&quot;:[{&quot;brightness&quot;:0.4000000059604645,&quot;colorType&quot;:1,&quot;foreColorIndex&quot;:5,&quot;pos&quot;:0.05000000074505806,&quot;transparency&quot;:0},{&quot;brightness&quot;:0,&quot;colorType&quot;:1,&quot;foreColorIndex&quot;:5,&quot;pos&quot;:1,&quot;transparency&quot;:0}],&quot;type&quot;:3},&quot;glow&quot;:{&quot;colorType&quot;:0},&quot;line&quot;:{&quot;type&quot;:0},&quot;shadow&quot;:{&quot;colorType&quot;:0},&quot;threeD&quot;:{&quot;curvedSurface&quot;:{&quot;brightness&quot;:0,&quot;colorType&quot;:2,&quot;rgb&quot;:&quot;#000000&quot;},&quot;depth&quot;:{&quot;colorType&quot;:0}}}}"/>
  <p:tag name="KSO_WM_UNIT_TEXT_TYPE" val="1"/>
  <p:tag name="KSO_WM_BEAUTIFY_FLAG" val="#wm#"/>
  <p:tag name="KSO_WM_UNIT_PRESET_TEXT" val="单击此处添&#10;加项标题"/>
  <p:tag name="KSO_WM_UNIT_TEXT_FILL_FORE_SCHEMECOLOR_INDEX" val="3"/>
  <p:tag name="KSO_WM_UNIT_TEXT_FILL_TYPE" val="3"/>
  <p:tag name="KSO_WM_DIAGRAM_USE_COLOR_VALUE" val="{&quot;color_scheme&quot;:1,&quot;color_type&quot;:1,&quot;theme_color_indexes&quot;:[]}"/>
</p:tagLst>
</file>

<file path=ppt/tags/tag209.xml><?xml version="1.0" encoding="utf-8"?>
<p:tagLst xmlns:p="http://schemas.openxmlformats.org/presentationml/2006/main">
  <p:tag name="KSO_WM_DIAGRAM_VERSION" val="3"/>
  <p:tag name="KSO_WM_DIAGRAM_COLOR_TRICK" val="1"/>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2_3"/>
  <p:tag name="KSO_WM_UNIT_ID" val="diagram20231874_1*l_h_i*1_2_3"/>
  <p:tag name="KSO_WM_TEMPLATE_CATEGORY" val="diagram"/>
  <p:tag name="KSO_WM_TEMPLATE_INDEX" val="20231874"/>
  <p:tag name="KSO_WM_UNIT_LAYERLEVEL" val="1_1_1"/>
  <p:tag name="KSO_WM_TAG_VERSION" val="3.0"/>
  <p:tag name="KSO_WM_UNIT_FILL_FORE_SCHEMECOLOR_INDEX" val="14"/>
  <p:tag name="KSO_WM_UNIT_FILL_FORE_SCHEMECOLOR_INDEX_BRIGHTNESS" val="0"/>
  <p:tag name="KSO_WM_DIAGRAM_MAX_ITEMCNT" val="3"/>
  <p:tag name="KSO_WM_DIAGRAM_MIN_ITEMCNT" val="2"/>
  <p:tag name="KSO_WM_DIAGRAM_VIRTUALLY_FRAME" val="{&quot;height&quot;:398.2041333488404,&quot;left&quot;:46.3499478173444,&quot;top&quot;:107.04586665115957,&quot;width&quot;:850.7501831054688}"/>
  <p:tag name="KSO_WM_DIAGRAM_COLOR_MATCH_VALUE" val="{&quot;shape&quot;:{&quot;fill&quot;:{&quot;type&quot;:0},&quot;glow&quot;:{&quot;colorType&quot;:0},&quot;line&quot;:{&quot;gradient&quot;:[{&quot;brightness&quot;:0.6000000238418579,&quot;colorType&quot;:1,&quot;foreColorIndex&quot;:5,&quot;pos&quot;:0,&quot;transparency&quot;:0.699999988079071},{&quot;brightness&quot;:0.4000000059604645,&quot;colorType&quot;:1,&quot;foreColorIndex&quot;:5,&quot;pos&quot;:1,&quot;transparency&quot;:0.44999998807907104}],&quot;type&quot;:2},&quot;shadow&quot;:{&quot;brightness&quot;:0,&quot;colorType&quot;:1,&quot;foreColorIndex&quot;:5,&quot;transparency&quot;:0.8999999761581421},&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BEAUTIFY_FLAG" val="#wm#"/>
  <p:tag name="KSO_WM_DIAGRAM_USE_COLOR_VALUE" val="{&quot;color_scheme&quot;:1,&quot;color_type&quot;:1,&quot;theme_color_indexes&quot;:[]}"/>
</p:tagLst>
</file>

<file path=ppt/tags/tag21.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10.xml><?xml version="1.0" encoding="utf-8"?>
<p:tagLst xmlns:p="http://schemas.openxmlformats.org/presentationml/2006/main">
  <p:tag name="KSO_WM_DIAGRAM_VERSION" val="3"/>
  <p:tag name="KSO_WM_DIAGRAM_COLOR_TRICK" val="1"/>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2_2"/>
  <p:tag name="KSO_WM_UNIT_ID" val="diagram20231874_1*l_h_i*1_2_2"/>
  <p:tag name="KSO_WM_TEMPLATE_CATEGORY" val="diagram"/>
  <p:tag name="KSO_WM_TEMPLATE_INDEX" val="20231874"/>
  <p:tag name="KSO_WM_UNIT_LAYERLEVEL" val="1_1_1"/>
  <p:tag name="KSO_WM_TAG_VERSION" val="3.0"/>
  <p:tag name="KSO_WM_DIAGRAM_MAX_ITEMCNT" val="3"/>
  <p:tag name="KSO_WM_DIAGRAM_MIN_ITEMCNT" val="2"/>
  <p:tag name="KSO_WM_DIAGRAM_VIRTUALLY_FRAME" val="{&quot;height&quot;:398.2041333488404,&quot;left&quot;:46.3499478173444,&quot;top&quot;:107.04586665115957,&quot;width&quot;:850.7501831054688}"/>
  <p:tag name="KSO_WM_DIAGRAM_COLOR_MATCH_VALUE" val="{&quot;shape&quot;:{&quot;fill&quot;:{&quot;type&quot;:0},&quot;glow&quot;:{&quot;colorType&quot;:0},&quot;line&quot;:{&quot;solidLine&quot;:{&quot;brightness&quot;:0.6000000238418579,&quot;colorType&quot;:1,&quot;foreColorIndex&quot;:5,&quot;transparency&quot;:0.699999988079071},&quot;type&quot;:1},&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BEAUTIFY_FLAG" val="#wm#"/>
  <p:tag name="KSO_WM_UNIT_LINE_FORE_SCHEMECOLOR_INDEX" val="5"/>
  <p:tag name="KSO_WM_DIAGRAM_USE_COLOR_VALUE" val="{&quot;color_scheme&quot;:1,&quot;color_type&quot;:1,&quot;theme_color_indexes&quot;:[]}"/>
</p:tagLst>
</file>

<file path=ppt/tags/tag211.xml><?xml version="1.0" encoding="utf-8"?>
<p:tagLst xmlns:p="http://schemas.openxmlformats.org/presentationml/2006/main">
  <p:tag name="KSO_WM_DIAGRAM_VERSION" val="3"/>
  <p:tag name="KSO_WM_DIAGRAM_COLOR_TRICK" val="1"/>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2_1"/>
  <p:tag name="KSO_WM_UNIT_ID" val="diagram20231874_1*l_h_i*1_2_1"/>
  <p:tag name="KSO_WM_TEMPLATE_CATEGORY" val="diagram"/>
  <p:tag name="KSO_WM_TEMPLATE_INDEX" val="20231874"/>
  <p:tag name="KSO_WM_UNIT_LAYERLEVEL" val="1_1_1"/>
  <p:tag name="KSO_WM_TAG_VERSION" val="3.0"/>
  <p:tag name="KSO_WM_DIAGRAM_MAX_ITEMCNT" val="3"/>
  <p:tag name="KSO_WM_DIAGRAM_MIN_ITEMCNT" val="2"/>
  <p:tag name="KSO_WM_DIAGRAM_VIRTUALLY_FRAME" val="{&quot;height&quot;:398.2041333488404,&quot;left&quot;:46.3499478173444,&quot;top&quot;:107.04586665115957,&quot;width&quot;:850.7501831054688}"/>
  <p:tag name="KSO_WM_DIAGRAM_COLOR_MATCH_VALUE" val="{&quot;shape&quot;:{&quot;fill&quot;:{&quot;type&quot;:0},&quot;glow&quot;:{&quot;colorType&quot;:0},&quot;line&quot;:{&quot;solidLine&quot;:{&quot;brightness&quot;:0.4000000059604645,&quot;colorType&quot;:1,&quot;foreColorIndex&quot;:5,&quot;transparency&quot;:0.699999988079071},&quot;type&quot;:1},&quot;shadow&quot;:{&quot;colorType&quot;:0},&quot;threeD&quot;:{&quot;curvedSurface&quot;:{&quot;brightness&quot;:0,&quot;colorType&quot;:2,&quot;rgb&quot;:&quot;#000000&quot;},&quot;depth&quot;:{&quot;colorType&quot;:0}}},&quot;text&quot;:{&quot;fill&quot;:{},&quot;glow&quot;:{},&quot;line&quot;:{},&quot;shadow&quot;:{},&quot;threeD&quot;:{}}}"/>
  <p:tag name="KSO_WM_BEAUTIFY_FLAG" val="#wm#"/>
  <p:tag name="KSO_WM_UNIT_LINE_FORE_SCHEMECOLOR_INDEX" val="5"/>
  <p:tag name="KSO_WM_DIAGRAM_USE_COLOR_VALUE" val="{&quot;color_scheme&quot;:1,&quot;color_type&quot;:1,&quot;theme_color_indexes&quot;:[]}"/>
</p:tagLst>
</file>

<file path=ppt/tags/tag212.xml><?xml version="1.0" encoding="utf-8"?>
<p:tagLst xmlns:p="http://schemas.openxmlformats.org/presentationml/2006/main">
  <p:tag name="KSO_WM_UNIT_SUBTYPE" val="a"/>
  <p:tag name="KSO_WM_UNIT_NOCLEAR" val="0"/>
  <p:tag name="KSO_WM_UNIT_VALUE" val="60"/>
  <p:tag name="KSO_WM_UNIT_HIGHLIGHT" val="0"/>
  <p:tag name="KSO_WM_UNIT_COMPATIBLE" val="0"/>
  <p:tag name="KSO_WM_UNIT_DIAGRAM_ISNUMVISUAL" val="0"/>
  <p:tag name="KSO_WM_UNIT_DIAGRAM_ISREFERUNIT" val="0"/>
  <p:tag name="KSO_WM_UNIT_TYPE" val="l_h_f"/>
  <p:tag name="KSO_WM_UNIT_INDEX" val="1_2_1"/>
  <p:tag name="KSO_WM_UNIT_ID" val="diagram20231874_1*l_h_f*1_2_1"/>
  <p:tag name="KSO_WM_TEMPLATE_CATEGORY" val="diagram"/>
  <p:tag name="KSO_WM_TEMPLATE_INDEX" val="20231874"/>
  <p:tag name="KSO_WM_UNIT_LAYERLEVEL" val="1_1_1"/>
  <p:tag name="KSO_WM_TAG_VERSION" val="3.0"/>
  <p:tag name="KSO_WM_UNIT_TEXT_FILL_FORE_SCHEMECOLOR_INDEX_BRIGHTNESS" val="0.15"/>
  <p:tag name="KSO_WM_DIAGRAM_VERSION" val="3"/>
  <p:tag name="KSO_WM_DIAGRAM_COLOR_TRICK" val="1"/>
  <p:tag name="KSO_WM_DIAGRAM_COLOR_TEXT_CAN_REMOVE" val="n"/>
  <p:tag name="KSO_WM_DIAGRAM_GROUP_CODE" val="l1-1"/>
  <p:tag name="KSO_WM_DIAGRAM_MAX_ITEMCNT" val="3"/>
  <p:tag name="KSO_WM_DIAGRAM_MIN_ITEMCNT" val="2"/>
  <p:tag name="KSO_WM_DIAGRAM_VIRTUALLY_FRAME" val="{&quot;height&quot;:398.2041333488404,&quot;left&quot;:46.3499478173444,&quot;top&quot;:107.04586665115957,&quot;width&quot;:850.7501831054688}"/>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TYPE" val="1"/>
  <p:tag name="KSO_WM_UNIT_TEXT_LAYER_COUNT" val="1"/>
  <p:tag name="KSO_WM_BEAUTIFY_FLAG" val="#wm#"/>
  <p:tag name="KSO_WM_UNIT_PRESET_TEXT" val="单击此处添加文本具体内容，简明扼要地阐述您的观点。根据需要可酌情增减文字，以便观者准确地理解您传达的思想。单击此处添加文本具体内容，简明扼要地阐述您的观点。根据需要可酌情增减文字，以便观者准确地理解您传达的思想。单击此处添加文本具体内容，简明扼要地阐述您的观点。"/>
  <p:tag name="KSO_WM_UNIT_TEXT_FILL_FORE_SCHEMECOLOR_INDEX" val="1"/>
  <p:tag name="KSO_WM_UNIT_TEXT_FILL_TYPE" val="1"/>
  <p:tag name="KSO_WM_DIAGRAM_USE_COLOR_VALUE" val="{&quot;color_scheme&quot;:1,&quot;color_type&quot;:1,&quot;theme_color_indexes&quot;:[]}"/>
</p:tagLst>
</file>

<file path=ppt/tags/tag213.xml><?xml version="1.0" encoding="utf-8"?>
<p:tagLst xmlns:p="http://schemas.openxmlformats.org/presentationml/2006/main">
  <p:tag name="KSO_WM_UNIT_ISCONTENTSTITLE" val="0"/>
  <p:tag name="KSO_WM_UNIT_ISNUMDGMTITLE" val="0"/>
  <p:tag name="KSO_WM_UNIT_NOCLEAR" val="0"/>
  <p:tag name="KSO_WM_UNIT_VALUE" val="10"/>
  <p:tag name="KSO_WM_UNIT_HIGHLIGHT" val="0"/>
  <p:tag name="KSO_WM_UNIT_COMPATIBLE" val="0"/>
  <p:tag name="KSO_WM_UNIT_DIAGRAM_ISNUMVISUAL" val="0"/>
  <p:tag name="KSO_WM_UNIT_DIAGRAM_ISREFERUNIT" val="0"/>
  <p:tag name="KSO_WM_UNIT_TYPE" val="l_h_a"/>
  <p:tag name="KSO_WM_UNIT_INDEX" val="1_2_1"/>
  <p:tag name="KSO_WM_UNIT_ID" val="diagram20231874_1*l_h_a*1_2_1"/>
  <p:tag name="KSO_WM_TEMPLATE_CATEGORY" val="diagram"/>
  <p:tag name="KSO_WM_TEMPLATE_INDEX" val="20231874"/>
  <p:tag name="KSO_WM_UNIT_LAYERLEVEL" val="1_1_1"/>
  <p:tag name="KSO_WM_TAG_VERSION" val="3.0"/>
  <p:tag name="KSO_WM_UNIT_TEXT_FILL_FORE_SCHEMECOLOR_INDEX_BRIGHTNESS" val="0.15"/>
  <p:tag name="KSO_WM_DIAGRAM_VERSION" val="3"/>
  <p:tag name="KSO_WM_DIAGRAM_COLOR_TRICK" val="1"/>
  <p:tag name="KSO_WM_DIAGRAM_COLOR_TEXT_CAN_REMOVE" val="n"/>
  <p:tag name="KSO_WM_DIAGRAM_GROUP_CODE" val="l1-1"/>
  <p:tag name="KSO_WM_DIAGRAM_MAX_ITEMCNT" val="3"/>
  <p:tag name="KSO_WM_DIAGRAM_MIN_ITEMCNT" val="2"/>
  <p:tag name="KSO_WM_DIAGRAM_VIRTUALLY_FRAME" val="{&quot;height&quot;:398.2041333488404,&quot;left&quot;:46.3499478173444,&quot;top&quot;:107.04586665115957,&quot;width&quot;:850.7501831054688}"/>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gradient&quot;:[{&quot;brightness&quot;:0.4000000059604645,&quot;colorType&quot;:1,&quot;foreColorIndex&quot;:5,&quot;pos&quot;:0.05000000074505806,&quot;transparency&quot;:0},{&quot;brightness&quot;:0,&quot;colorType&quot;:1,&quot;foreColorIndex&quot;:5,&quot;pos&quot;:1,&quot;transparency&quot;:0}],&quot;type&quot;:3},&quot;glow&quot;:{&quot;colorType&quot;:0},&quot;line&quot;:{&quot;type&quot;:0},&quot;shadow&quot;:{&quot;colorType&quot;:0},&quot;threeD&quot;:{&quot;curvedSurface&quot;:{&quot;brightness&quot;:0,&quot;colorType&quot;:2,&quot;rgb&quot;:&quot;#000000&quot;},&quot;depth&quot;:{&quot;colorType&quot;:0}}}}"/>
  <p:tag name="KSO_WM_UNIT_TEXT_TYPE" val="1"/>
  <p:tag name="KSO_WM_BEAUTIFY_FLAG" val="#wm#"/>
  <p:tag name="KSO_WM_UNIT_PRESET_TEXT" val="单击此处添&#10;加项标题"/>
  <p:tag name="KSO_WM_UNIT_TEXT_FILL_FORE_SCHEMECOLOR_INDEX" val="3"/>
  <p:tag name="KSO_WM_UNIT_TEXT_FILL_TYPE" val="3"/>
  <p:tag name="KSO_WM_DIAGRAM_USE_COLOR_VALUE" val="{&quot;color_scheme&quot;:1,&quot;color_type&quot;:1,&quot;theme_color_indexes&quot;:[]}"/>
</p:tagLst>
</file>

<file path=ppt/tags/tag214.xml><?xml version="1.0" encoding="utf-8"?>
<p:tagLst xmlns:p="http://schemas.openxmlformats.org/presentationml/2006/main">
  <p:tag name="KSO_WM_SLIDE_ID" val="custom20223128_10"/>
  <p:tag name="KSO_WM_TEMPLATE_SUBCATEGORY" val="0"/>
  <p:tag name="KSO_WM_SLIDE_ITEM_CNT" val="0"/>
  <p:tag name="KSO_WM_SLIDE_INDEX" val="10"/>
  <p:tag name="KSO_WM_TAG_VERSION" val="1.0"/>
  <p:tag name="KSO_WM_BEAUTIFY_FLAG" val="#wm#"/>
  <p:tag name="KSO_WM_TEMPLATE_CATEGORY" val="custom"/>
  <p:tag name="KSO_WM_TEMPLATE_INDEX" val="20223128"/>
  <p:tag name="KSO_WM_SLIDE_TYPE" val="text"/>
  <p:tag name="KSO_WM_SLIDE_SUBTYPE" val="picTxt"/>
  <p:tag name="KSO_WM_SLIDE_SIZE" val="887*449"/>
  <p:tag name="KSO_WM_SLIDE_POSITION" val="37*42"/>
  <p:tag name="KSO_WM_SLIDE_LAYOUT" val="a_d_f"/>
  <p:tag name="KSO_WM_SLIDE_LAYOUT_CNT" val="1_3_1"/>
  <p:tag name="KSO_WM_SLIDE_BACKGROUND_TYPE" val="general"/>
  <p:tag name="KSO_WM_TEMPLATE_MASTER_TYPE" val="0"/>
  <p:tag name="KSO_WM_TEMPLATE_COLOR_TYPE" val="1"/>
  <p:tag name="KSO_WM_CHIP_COLORING" val="1"/>
</p:tagLst>
</file>

<file path=ppt/tags/tag215.xml><?xml version="1.0" encoding="utf-8"?>
<p:tagLst xmlns:p="http://schemas.openxmlformats.org/presentationml/2006/main">
  <p:tag name="KSO_WM_UNIT_SUBTYPE" val="v"/>
  <p:tag name="KSO_WM_TEMPLATE_CATEGORY" val="custom"/>
  <p:tag name="KSO_WM_TEMPLATE_INDEX" val="20223128"/>
  <p:tag name="KSO_WM_UNIT_TYPE" val="i"/>
  <p:tag name="KSO_WM_UNIT_INDEX" val="1"/>
  <p:tag name="KSO_WM_UNIT_ID" val="custom20223128_10*i*1"/>
  <p:tag name="KSO_WM_BEAUTIFY_FLAG" val="#wm#"/>
  <p:tag name="KSO_WM_TAG_VERSION" val="1.0"/>
  <p:tag name="KSO_WM_CHIP_GROUPID" val="62cbd1ac67e1b3ac3a1081fd"/>
  <p:tag name="KSO_WM_CHIP_XID" val="62cbd1fe67e1b3ac3a108682"/>
  <p:tag name="KSO_WM_UNIT_DEC_AREA_ID" val="d53bd22930844892ab96d6b0e238ebe0"/>
  <p:tag name="KSO_WM_CHIP_FILLAREA_FILL_RULE" val="{&quot;fill_align&quot;:&quot;cm&quot;,&quot;fill_effect&quot;:[],&quot;fill_mode&quot;:&quot;full&quot;,&quot;sacle_strategy&quot;:&quot;stretch&quot;}"/>
  <p:tag name="KSO_WM_UNIT_DEC_SUPPORTCHANGEPIC" val="0"/>
  <p:tag name="KSO_WM_UNIT_DEC_CHANGEPICRESERVED" val="1"/>
  <p:tag name="KSO_WM_ASSEMBLE_CHIP_INDEX" val="5c5d7f820ad849ca9ef101454e22e756"/>
  <p:tag name="KSO_WM_SLIDE_BACKGROUND_TYPE" val="general"/>
</p:tagLst>
</file>

<file path=ppt/tags/tag216.xml><?xml version="1.0" encoding="utf-8"?>
<p:tagLst xmlns:p="http://schemas.openxmlformats.org/presentationml/2006/main">
  <p:tag name="KSO_WM_UNIT_SUBTYPE" val="t"/>
  <p:tag name="KSO_WM_TEMPLATE_CATEGORY" val="custom"/>
  <p:tag name="KSO_WM_TEMPLATE_INDEX" val="20223128"/>
  <p:tag name="KSO_WM_UNIT_TYPE" val="i"/>
  <p:tag name="KSO_WM_UNIT_INDEX" val="1"/>
  <p:tag name="KSO_WM_UNIT_ID" val="custom20223128_10*i*1"/>
  <p:tag name="KSO_WM_BEAUTIFY_FLAG" val="#wm#"/>
  <p:tag name="KSO_WM_TAG_VERSION" val="1.0"/>
  <p:tag name="KSO_WM_CHIP_GROUPID" val="62cbd1ac67e1b3ac3a1081fd"/>
  <p:tag name="KSO_WM_CHIP_XID" val="62cbd1fe67e1b3ac3a10865f"/>
  <p:tag name="KSO_WM_UNIT_DEC_AREA_ID" val="1a796e9d8d8344d99968acb27e8cfcf2"/>
  <p:tag name="KSO_WM_CHIP_FILLAREA_FILL_RULE" val="{&quot;fill_align&quot;:&quot;lm&quot;,&quot;fill_effect&quot;:[],&quot;fill_mode&quot;:&quot;adaptive&quot;,&quot;sacle_strategy&quot;:&quot;stretch&quot;}"/>
  <p:tag name="KSO_WM_UNIT_DEC_SUPPORTCHANGEPIC" val="0"/>
  <p:tag name="KSO_WM_UNIT_DEC_CHANGEPICRESERVED" val="1"/>
  <p:tag name="KSO_WM_ASSEMBLE_CHIP_INDEX" val="fafc229a34a34967bdf3ac63f2d6c51d"/>
  <p:tag name="KSO_WM_SLIDE_BACKGROUND_TYPE" val="general"/>
</p:tagLst>
</file>

<file path=ppt/tags/tag217.xml><?xml version="1.0" encoding="utf-8"?>
<p:tagLst xmlns:p="http://schemas.openxmlformats.org/presentationml/2006/main">
  <p:tag name="KSO_WM_UNIT_SUBTYPE" val="t"/>
  <p:tag name="KSO_WM_TEMPLATE_CATEGORY" val="custom"/>
  <p:tag name="KSO_WM_TEMPLATE_INDEX" val="20223128"/>
  <p:tag name="KSO_WM_UNIT_TYPE" val="i"/>
  <p:tag name="KSO_WM_UNIT_INDEX" val="1"/>
  <p:tag name="KSO_WM_UNIT_ID" val="custom20223128_10*i*1"/>
  <p:tag name="KSO_WM_BEAUTIFY_FLAG" val="#wm#"/>
  <p:tag name="KSO_WM_TAG_VERSION" val="1.0"/>
  <p:tag name="KSO_WM_CHIP_GROUPID" val="62cbd1ac67e1b3ac3a1081fd"/>
  <p:tag name="KSO_WM_CHIP_XID" val="62cbd1fe67e1b3ac3a10866a"/>
  <p:tag name="KSO_WM_UNIT_DEC_AREA_ID" val="76ac0535050d4b0b8ba841fcf5319076"/>
  <p:tag name="KSO_WM_CHIP_FILLAREA_FILL_RULE" val="{&quot;fill_align&quot;:&quot;rt&quot;,&quot;fill_effect&quot;:[],&quot;fill_mode&quot;:&quot;adaptive&quot;,&quot;sacle_strategy&quot;:&quot;stretch&quot;}"/>
  <p:tag name="KSO_WM_UNIT_DEC_SUPPORTCHANGEPIC" val="0"/>
  <p:tag name="KSO_WM_UNIT_DEC_CHANGEPICRESERVED" val="1"/>
  <p:tag name="KSO_WM_ASSEMBLE_CHIP_INDEX" val="f633c398c7514670859d75b3253623c9"/>
  <p:tag name="KSO_WM_SLIDE_BACKGROUND_TYPE" val="general"/>
</p:tagLst>
</file>

<file path=ppt/tags/tag2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23128_10*a*1"/>
  <p:tag name="KSO_WM_TEMPLATE_CATEGORY" val="custom"/>
  <p:tag name="KSO_WM_TEMPLATE_INDEX" val="20223128"/>
  <p:tag name="KSO_WM_UNIT_LAYERLEVEL" val="1"/>
  <p:tag name="KSO_WM_TAG_VERSION" val="1.0"/>
  <p:tag name="KSO_WM_BEAUTIFY_FLAG" val="#wm#"/>
  <p:tag name="KSO_WM_UNIT_ISCONTENTSTITLE" val="0"/>
  <p:tag name="KSO_WM_UNIT_NOCLEAR" val="0"/>
  <p:tag name="KSO_WM_UNIT_VALUE" val="26"/>
  <p:tag name="KSO_WM_UNIT_TYPE" val="a"/>
  <p:tag name="KSO_WM_UNIT_INDEX" val="1"/>
  <p:tag name="KSO_WM_UNIT_PRESET_TEXT" val="单击添加大标题"/>
  <p:tag name="KSO_WM_UNIT_TEXT_FILL_FORE_SCHEMECOLOR_INDEX_BRIGHTNESS" val="0.25"/>
  <p:tag name="KSO_WM_UNIT_TEXT_FILL_FORE_SCHEMECOLOR_INDEX" val="13"/>
  <p:tag name="KSO_WM_UNIT_TEXT_FILL_TYPE" val="1"/>
</p:tagLst>
</file>

<file path=ppt/tags/tag2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23128_10*i*1"/>
  <p:tag name="KSO_WM_TEMPLATE_CATEGORY" val="custom"/>
  <p:tag name="KSO_WM_TEMPLATE_INDEX" val="20223128"/>
  <p:tag name="KSO_WM_UNIT_LAYERLEVEL" val="1"/>
  <p:tag name="KSO_WM_TAG_VERSION" val="1.0"/>
  <p:tag name="KSO_WM_BEAUTIFY_FLAG" val="#wm#"/>
  <p:tag name="KSO_WM_UNIT_TYPE" val="i"/>
  <p:tag name="KSO_WM_UNIT_INDEX" val="1"/>
  <p:tag name="KSO_WM_UNIT_TEXT_FILL_FORE_SCHEMECOLOR_INDEX_BRIGHTNESS" val="0"/>
  <p:tag name="KSO_WM_UNIT_TEXT_FILL_FORE_SCHEMECOLOR_INDEX" val="2"/>
  <p:tag name="KSO_WM_UNIT_TEXT_FILL_TYPE" val="1"/>
  <p:tag name="KSO_WM_UNIT_VALUE" val="0"/>
</p:tagLst>
</file>

<file path=ppt/tags/tag22.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20.xml><?xml version="1.0" encoding="utf-8"?>
<p:tagLst xmlns:p="http://schemas.openxmlformats.org/presentationml/2006/main">
  <p:tag name="KSO_WM_DIAGRAM_VERSION" val="3"/>
  <p:tag name="KSO_WM_DIAGRAM_COLOR_TRICK" val="1"/>
  <p:tag name="KSO_WM_DIAGRAM_COLOR_TEXT_CAN_REMOVE" val="n"/>
  <p:tag name="KSO_WM_UNIT_SUBTYPE" val="a"/>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1_1"/>
  <p:tag name="KSO_WM_UNIT_ID" val="diagram20231967_1*l_h_f*1_1_1"/>
  <p:tag name="KSO_WM_TEMPLATE_CATEGORY" val="diagram"/>
  <p:tag name="KSO_WM_TEMPLATE_INDEX" val="20231967"/>
  <p:tag name="KSO_WM_UNIT_LAYERLEVEL" val="1_1_1"/>
  <p:tag name="KSO_WM_TAG_VERSION" val="3.0"/>
  <p:tag name="KSO_WM_BEAUTIFY_FLAG" val="#wm#"/>
  <p:tag name="KSO_WM_DIAGRAM_MAX_ITEMCNT" val="4"/>
  <p:tag name="KSO_WM_DIAGRAM_MIN_ITEMCNT" val="2"/>
  <p:tag name="KSO_WM_DIAGRAM_VIRTUALLY_FRAME" val="{&quot;height&quot;:372.15000000000003,&quot;left&quot;:89.894287109375,&quot;top&quot;:142.57503937007874,&quot;width&quot;:784.4171302134597}"/>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VALUE" val="156"/>
  <p:tag name="KSO_WM_UNIT_TEXT_FILL_FORE_SCHEMECOLOR_INDEX" val="1"/>
  <p:tag name="KSO_WM_UNIT_TEXT_FILL_TYPE" val="1"/>
  <p:tag name="KSO_WM_UNIT_PRESET_TEXT" val="单击此处添加您的文本具体内容，简明扼要地阐述您的观点。根据需要可酌情增减文字，以便观者准确地理解您传达的思想。单击此处添加您的文本具体内容，简明扼要地阐述您的观点。根据需要可酌情增减文字，以便观者准确地理解您传达的思想。"/>
  <p:tag name="KSO_WM_UNIT_TEXT_TYPE" val="1"/>
  <p:tag name="KSO_WM_DIAGRAM_USE_COLOR_VALUE" val="{&quot;color_scheme&quot;:1,&quot;color_type&quot;:1,&quot;theme_color_indexes&quot;:[5,6,5,6,5,6]}"/>
</p:tagLst>
</file>

<file path=ppt/tags/tag221.xml><?xml version="1.0" encoding="utf-8"?>
<p:tagLst xmlns:p="http://schemas.openxmlformats.org/presentationml/2006/main">
  <p:tag name="KSO_WM_DIAGRAM_VERSION" val="3"/>
  <p:tag name="KSO_WM_DIAGRAM_COLOR_TRICK" val="1"/>
  <p:tag name="KSO_WM_DIAGRAM_COLOR_TEXT_CAN_REMOVE" val="n"/>
  <p:tag name="KSO_WM_UNIT_ISCONTENTSTITLE" val="0"/>
  <p:tag name="KSO_WM_UNIT_ISNUMDGMTITLE" val="0"/>
  <p:tag name="KSO_WM_UNIT_NOCLEAR" val="0"/>
  <p:tag name="KSO_WM_UNIT_HIGHLIGHT" val="0"/>
  <p:tag name="KSO_WM_UNIT_COMPATIBLE" val="0"/>
  <p:tag name="KSO_WM_UNIT_DIAGRAM_ISNUMVISUAL" val="0"/>
  <p:tag name="KSO_WM_UNIT_DIAGRAM_ISREFERUNIT" val="0"/>
  <p:tag name="KSO_WM_DIAGRAM_GROUP_CODE" val="l1-1"/>
  <p:tag name="KSO_WM_UNIT_TYPE" val="l_h_a"/>
  <p:tag name="KSO_WM_UNIT_INDEX" val="1_1_1"/>
  <p:tag name="KSO_WM_UNIT_ID" val="diagram20231967_1*l_h_a*1_1_1"/>
  <p:tag name="KSO_WM_TEMPLATE_CATEGORY" val="diagram"/>
  <p:tag name="KSO_WM_TEMPLATE_INDEX" val="20231967"/>
  <p:tag name="KSO_WM_UNIT_LAYERLEVEL" val="1_1_1"/>
  <p:tag name="KSO_WM_TAG_VERSION" val="3.0"/>
  <p:tag name="KSO_WM_BEAUTIFY_FLAG" val="#wm#"/>
  <p:tag name="KSO_WM_DIAGRAM_MAX_ITEMCNT" val="4"/>
  <p:tag name="KSO_WM_DIAGRAM_MIN_ITEMCNT" val="2"/>
  <p:tag name="KSO_WM_DIAGRAM_VIRTUALLY_FRAME" val="{&quot;height&quot;:372.15000000000003,&quot;left&quot;:89.894287109375,&quot;top&quot;:142.57503937007874,&quot;width&quot;:784.4171302134597}"/>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
  <p:tag name="KSO_WM_UNIT_VALUE" val="35"/>
  <p:tag name="KSO_WM_UNIT_TEXT_FILL_FORE_SCHEMECOLOR_INDEX" val="1"/>
  <p:tag name="KSO_WM_UNIT_TEXT_FILL_TYPE" val="1"/>
  <p:tag name="KSO_WM_UNIT_PRESET_TEXT" val="单击此处添加标题"/>
  <p:tag name="KSO_WM_UNIT_TEXT_TYPE" val="1"/>
  <p:tag name="KSO_WM_DIAGRAM_USE_COLOR_VALUE" val="{&quot;color_scheme&quot;:1,&quot;color_type&quot;:1,&quot;theme_color_indexes&quot;:[5,6,5,6,5,6]}"/>
</p:tagLst>
</file>

<file path=ppt/tags/tag222.xml><?xml version="1.0" encoding="utf-8"?>
<p:tagLst xmlns:p="http://schemas.openxmlformats.org/presentationml/2006/main">
  <p:tag name="KSO_WM_DIAGRAM_VERSION" val="3"/>
  <p:tag name="KSO_WM_DIAGRAM_COLOR_TRICK" val="1"/>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1_1"/>
  <p:tag name="KSO_WM_UNIT_ID" val="diagram20231967_1*l_h_i*1_1_1"/>
  <p:tag name="KSO_WM_TEMPLATE_CATEGORY" val="diagram"/>
  <p:tag name="KSO_WM_TEMPLATE_INDEX" val="20231967"/>
  <p:tag name="KSO_WM_UNIT_LAYERLEVEL" val="1_1_1"/>
  <p:tag name="KSO_WM_TAG_VERSION" val="3.0"/>
  <p:tag name="KSO_WM_BEAUTIFY_FLAG" val="#wm#"/>
  <p:tag name="KSO_WM_DIAGRAM_MAX_ITEMCNT" val="4"/>
  <p:tag name="KSO_WM_DIAGRAM_MIN_ITEMCNT" val="2"/>
  <p:tag name="KSO_WM_DIAGRAM_VIRTUALLY_FRAME" val="{&quot;height&quot;:372.15000000000003,&quot;left&quot;:89.894287109375,&quot;top&quot;:142.57503937007874,&quot;width&quot;:784.4171302134597}"/>
  <p:tag name="KSO_WM_DIAGRAM_COLOR_MATCH_VALUE" val="{&quot;shape&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FILL_FORE_SCHEMECOLOR_INDEX" val="5"/>
  <p:tag name="KSO_WM_UNIT_FILL_FORE_SCHEMECOLOR_INDEX_BRIGHTNESS" val="0"/>
  <p:tag name="KSO_WM_UNIT_TEXT_FILL_FORE_SCHEMECOLOR_INDEX" val="1"/>
  <p:tag name="KSO_WM_UNIT_TEXT_FILL_TYPE" val="1"/>
  <p:tag name="KSO_WM_DIAGRAM_USE_COLOR_VALUE" val="{&quot;color_scheme&quot;:1,&quot;color_type&quot;:1,&quot;theme_color_indexes&quot;:[5,6,5,6,5,6]}"/>
</p:tagLst>
</file>

<file path=ppt/tags/tag223.xml><?xml version="1.0" encoding="utf-8"?>
<p:tagLst xmlns:p="http://schemas.openxmlformats.org/presentationml/2006/main">
  <p:tag name="KSO_WM_DIAGRAM_VERSION" val="3"/>
  <p:tag name="KSO_WM_DIAGRAM_COLOR_TRICK" val="1"/>
  <p:tag name="KSO_WM_DIAGRAM_COLOR_TEXT_CAN_REMOVE" val="n"/>
  <p:tag name="KSO_WM_UNIT_SUBTYPE" val="a"/>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2_1"/>
  <p:tag name="KSO_WM_UNIT_ID" val="diagram20231967_1*l_h_f*1_2_1"/>
  <p:tag name="KSO_WM_TEMPLATE_CATEGORY" val="diagram"/>
  <p:tag name="KSO_WM_TEMPLATE_INDEX" val="20231967"/>
  <p:tag name="KSO_WM_UNIT_LAYERLEVEL" val="1_1_1"/>
  <p:tag name="KSO_WM_TAG_VERSION" val="3.0"/>
  <p:tag name="KSO_WM_BEAUTIFY_FLAG" val="#wm#"/>
  <p:tag name="KSO_WM_UNIT_VALUE" val="156"/>
  <p:tag name="KSO_WM_DIAGRAM_MAX_ITEMCNT" val="4"/>
  <p:tag name="KSO_WM_DIAGRAM_MIN_ITEMCNT" val="2"/>
  <p:tag name="KSO_WM_DIAGRAM_VIRTUALLY_FRAME" val="{&quot;height&quot;:372.15000000000003,&quot;left&quot;:89.894287109375,&quot;top&quot;:142.57503937007874,&quot;width&quot;:784.4171302134597}"/>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
  <p:tag name="KSO_WM_UNIT_TEXT_FILL_TYPE" val="1"/>
  <p:tag name="KSO_WM_UNIT_PRESET_TEXT" val="单击此处添加您的文本具体内容，简明扼要地阐述您的观点。根据需要可酌情增减文字，以便观者准确地理解您传达的思想。单击此处添加您的文本具体内容，简明扼要地阐述您的观点。根据需要可酌情增减文字，以便观者准确地理解您传达的思想。"/>
  <p:tag name="KSO_WM_UNIT_TEXT_TYPE" val="1"/>
  <p:tag name="KSO_WM_DIAGRAM_USE_COLOR_VALUE" val="{&quot;color_scheme&quot;:1,&quot;color_type&quot;:1,&quot;theme_color_indexes&quot;:[5,6,5,6,5,6]}"/>
</p:tagLst>
</file>

<file path=ppt/tags/tag224.xml><?xml version="1.0" encoding="utf-8"?>
<p:tagLst xmlns:p="http://schemas.openxmlformats.org/presentationml/2006/main">
  <p:tag name="KSO_WM_DIAGRAM_VERSION" val="3"/>
  <p:tag name="KSO_WM_DIAGRAM_COLOR_TRICK" val="1"/>
  <p:tag name="KSO_WM_DIAGRAM_COLOR_TEXT_CAN_REMOVE" val="n"/>
  <p:tag name="KSO_WM_UNIT_ISCONTENTSTITLE" val="0"/>
  <p:tag name="KSO_WM_UNIT_ISNUMDGMTITLE" val="0"/>
  <p:tag name="KSO_WM_UNIT_NOCLEAR" val="0"/>
  <p:tag name="KSO_WM_UNIT_HIGHLIGHT" val="0"/>
  <p:tag name="KSO_WM_UNIT_COMPATIBLE" val="0"/>
  <p:tag name="KSO_WM_UNIT_DIAGRAM_ISNUMVISUAL" val="0"/>
  <p:tag name="KSO_WM_UNIT_DIAGRAM_ISREFERUNIT" val="0"/>
  <p:tag name="KSO_WM_DIAGRAM_GROUP_CODE" val="l1-1"/>
  <p:tag name="KSO_WM_UNIT_TYPE" val="l_h_a"/>
  <p:tag name="KSO_WM_UNIT_INDEX" val="1_2_1"/>
  <p:tag name="KSO_WM_UNIT_ID" val="diagram20231967_1*l_h_a*1_2_1"/>
  <p:tag name="KSO_WM_TEMPLATE_CATEGORY" val="diagram"/>
  <p:tag name="KSO_WM_TEMPLATE_INDEX" val="20231967"/>
  <p:tag name="KSO_WM_UNIT_LAYERLEVEL" val="1_1_1"/>
  <p:tag name="KSO_WM_TAG_VERSION" val="3.0"/>
  <p:tag name="KSO_WM_BEAUTIFY_FLAG" val="#wm#"/>
  <p:tag name="KSO_WM_UNIT_VALUE" val="35"/>
  <p:tag name="KSO_WM_DIAGRAM_MAX_ITEMCNT" val="4"/>
  <p:tag name="KSO_WM_DIAGRAM_MIN_ITEMCNT" val="2"/>
  <p:tag name="KSO_WM_DIAGRAM_VIRTUALLY_FRAME" val="{&quot;height&quot;:372.15000000000003,&quot;left&quot;:89.894287109375,&quot;top&quot;:142.57503937007874,&quot;width&quot;:784.4171302134597}"/>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
  <p:tag name="KSO_WM_UNIT_TEXT_FILL_TYPE" val="1"/>
  <p:tag name="KSO_WM_UNIT_PRESET_TEXT" val="单击此处添加标题"/>
  <p:tag name="KSO_WM_UNIT_TEXT_TYPE" val="1"/>
  <p:tag name="KSO_WM_DIAGRAM_USE_COLOR_VALUE" val="{&quot;color_scheme&quot;:1,&quot;color_type&quot;:1,&quot;theme_color_indexes&quot;:[5,6,5,6,5,6]}"/>
</p:tagLst>
</file>

<file path=ppt/tags/tag225.xml><?xml version="1.0" encoding="utf-8"?>
<p:tagLst xmlns:p="http://schemas.openxmlformats.org/presentationml/2006/main">
  <p:tag name="KSO_WM_DIAGRAM_VERSION" val="3"/>
  <p:tag name="KSO_WM_DIAGRAM_COLOR_TRICK" val="1"/>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2_1"/>
  <p:tag name="KSO_WM_UNIT_ID" val="diagram20231967_1*l_h_i*1_2_1"/>
  <p:tag name="KSO_WM_TEMPLATE_CATEGORY" val="diagram"/>
  <p:tag name="KSO_WM_TEMPLATE_INDEX" val="20231967"/>
  <p:tag name="KSO_WM_UNIT_LAYERLEVEL" val="1_1_1"/>
  <p:tag name="KSO_WM_TAG_VERSION" val="3.0"/>
  <p:tag name="KSO_WM_BEAUTIFY_FLAG" val="#wm#"/>
  <p:tag name="KSO_WM_DIAGRAM_MAX_ITEMCNT" val="4"/>
  <p:tag name="KSO_WM_DIAGRAM_MIN_ITEMCNT" val="2"/>
  <p:tag name="KSO_WM_DIAGRAM_VIRTUALLY_FRAME" val="{&quot;height&quot;:372.15000000000003,&quot;left&quot;:89.894287109375,&quot;top&quot;:142.57503937007874,&quot;width&quot;:784.4171302134597}"/>
  <p:tag name="KSO_WM_DIAGRAM_COLOR_MATCH_VALUE" val="{&quot;shape&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FILL_FORE_SCHEMECOLOR_INDEX" val="5"/>
  <p:tag name="KSO_WM_UNIT_FILL_FORE_SCHEMECOLOR_INDEX_BRIGHTNESS" val="0"/>
  <p:tag name="KSO_WM_UNIT_TEXT_FILL_FORE_SCHEMECOLOR_INDEX" val="1"/>
  <p:tag name="KSO_WM_UNIT_TEXT_FILL_TYPE" val="1"/>
  <p:tag name="KSO_WM_DIAGRAM_USE_COLOR_VALUE" val="{&quot;color_scheme&quot;:1,&quot;color_type&quot;:1,&quot;theme_color_indexes&quot;:[5,6,5,6,5,6]}"/>
</p:tagLst>
</file>

<file path=ppt/tags/tag226.xml><?xml version="1.0" encoding="utf-8"?>
<p:tagLst xmlns:p="http://schemas.openxmlformats.org/presentationml/2006/main">
  <p:tag name="KSO_WM_SLIDE_ID" val="custom20223128_10"/>
  <p:tag name="KSO_WM_TEMPLATE_SUBCATEGORY" val="0"/>
  <p:tag name="KSO_WM_SLIDE_ITEM_CNT" val="0"/>
  <p:tag name="KSO_WM_SLIDE_INDEX" val="10"/>
  <p:tag name="KSO_WM_TAG_VERSION" val="1.0"/>
  <p:tag name="KSO_WM_BEAUTIFY_FLAG" val="#wm#"/>
  <p:tag name="KSO_WM_TEMPLATE_CATEGORY" val="custom"/>
  <p:tag name="KSO_WM_TEMPLATE_INDEX" val="20223128"/>
  <p:tag name="KSO_WM_SLIDE_TYPE" val="text"/>
  <p:tag name="KSO_WM_SLIDE_SUBTYPE" val="picTxt"/>
  <p:tag name="KSO_WM_SLIDE_SIZE" val="887*449"/>
  <p:tag name="KSO_WM_SLIDE_POSITION" val="37*42"/>
  <p:tag name="KSO_WM_SLIDE_LAYOUT" val="a_d_f"/>
  <p:tag name="KSO_WM_SLIDE_LAYOUT_CNT" val="1_3_1"/>
  <p:tag name="KSO_WM_SLIDE_BACKGROUND_TYPE" val="general"/>
  <p:tag name="KSO_WM_TEMPLATE_MASTER_TYPE" val="0"/>
  <p:tag name="KSO_WM_TEMPLATE_COLOR_TYPE" val="1"/>
  <p:tag name="KSO_WM_CHIP_COLORING" val="1"/>
  <p:tag name="RESOURCE_RECORD_KEY" val="{&quot;65&quot;:[20223128],&quot;70&quot;:[3325727]}"/>
  <p:tag name="resource_record_key" val="{&quot;65&quot;:[20223128],&quot;70&quot;:[3325727,3321432]}"/>
</p:tagLst>
</file>

<file path=ppt/tags/tag227.xml><?xml version="1.0" encoding="utf-8"?>
<p:tagLst xmlns:p="http://schemas.openxmlformats.org/presentationml/2006/main">
  <p:tag name="KSO_WM_UNIT_SUBTYPE" val="v"/>
  <p:tag name="KSO_WM_TEMPLATE_CATEGORY" val="custom"/>
  <p:tag name="KSO_WM_TEMPLATE_INDEX" val="20223128"/>
  <p:tag name="KSO_WM_UNIT_TYPE" val="i"/>
  <p:tag name="KSO_WM_UNIT_INDEX" val="1"/>
  <p:tag name="KSO_WM_UNIT_ID" val="custom20223128_10*i*1"/>
  <p:tag name="KSO_WM_BEAUTIFY_FLAG" val="#wm#"/>
  <p:tag name="KSO_WM_TAG_VERSION" val="1.0"/>
  <p:tag name="KSO_WM_CHIP_GROUPID" val="62cbd1ac67e1b3ac3a1081fd"/>
  <p:tag name="KSO_WM_CHIP_XID" val="62cbd1fe67e1b3ac3a108682"/>
  <p:tag name="KSO_WM_UNIT_DEC_AREA_ID" val="d53bd22930844892ab96d6b0e238ebe0"/>
  <p:tag name="KSO_WM_CHIP_FILLAREA_FILL_RULE" val="{&quot;fill_align&quot;:&quot;cm&quot;,&quot;fill_effect&quot;:[],&quot;fill_mode&quot;:&quot;full&quot;,&quot;sacle_strategy&quot;:&quot;stretch&quot;}"/>
  <p:tag name="KSO_WM_UNIT_DEC_SUPPORTCHANGEPIC" val="0"/>
  <p:tag name="KSO_WM_UNIT_DEC_CHANGEPICRESERVED" val="1"/>
  <p:tag name="KSO_WM_ASSEMBLE_CHIP_INDEX" val="5c5d7f820ad849ca9ef101454e22e756"/>
  <p:tag name="KSO_WM_SLIDE_BACKGROUND_TYPE" val="general"/>
</p:tagLst>
</file>

<file path=ppt/tags/tag228.xml><?xml version="1.0" encoding="utf-8"?>
<p:tagLst xmlns:p="http://schemas.openxmlformats.org/presentationml/2006/main">
  <p:tag name="KSO_WM_UNIT_SUBTYPE" val="t"/>
  <p:tag name="KSO_WM_TEMPLATE_CATEGORY" val="custom"/>
  <p:tag name="KSO_WM_TEMPLATE_INDEX" val="20223128"/>
  <p:tag name="KSO_WM_UNIT_TYPE" val="i"/>
  <p:tag name="KSO_WM_UNIT_INDEX" val="1"/>
  <p:tag name="KSO_WM_UNIT_ID" val="custom20223128_10*i*1"/>
  <p:tag name="KSO_WM_BEAUTIFY_FLAG" val="#wm#"/>
  <p:tag name="KSO_WM_TAG_VERSION" val="1.0"/>
  <p:tag name="KSO_WM_CHIP_GROUPID" val="62cbd1ac67e1b3ac3a1081fd"/>
  <p:tag name="KSO_WM_CHIP_XID" val="62cbd1fe67e1b3ac3a10865f"/>
  <p:tag name="KSO_WM_UNIT_DEC_AREA_ID" val="1a796e9d8d8344d99968acb27e8cfcf2"/>
  <p:tag name="KSO_WM_CHIP_FILLAREA_FILL_RULE" val="{&quot;fill_align&quot;:&quot;lm&quot;,&quot;fill_effect&quot;:[],&quot;fill_mode&quot;:&quot;adaptive&quot;,&quot;sacle_strategy&quot;:&quot;stretch&quot;}"/>
  <p:tag name="KSO_WM_UNIT_DEC_SUPPORTCHANGEPIC" val="0"/>
  <p:tag name="KSO_WM_UNIT_DEC_CHANGEPICRESERVED" val="1"/>
  <p:tag name="KSO_WM_ASSEMBLE_CHIP_INDEX" val="fafc229a34a34967bdf3ac63f2d6c51d"/>
  <p:tag name="KSO_WM_SLIDE_BACKGROUND_TYPE" val="general"/>
</p:tagLst>
</file>

<file path=ppt/tags/tag229.xml><?xml version="1.0" encoding="utf-8"?>
<p:tagLst xmlns:p="http://schemas.openxmlformats.org/presentationml/2006/main">
  <p:tag name="KSO_WM_UNIT_SUBTYPE" val="t"/>
  <p:tag name="KSO_WM_TEMPLATE_CATEGORY" val="custom"/>
  <p:tag name="KSO_WM_TEMPLATE_INDEX" val="20223128"/>
  <p:tag name="KSO_WM_UNIT_TYPE" val="i"/>
  <p:tag name="KSO_WM_UNIT_INDEX" val="1"/>
  <p:tag name="KSO_WM_UNIT_ID" val="custom20223128_10*i*1"/>
  <p:tag name="KSO_WM_BEAUTIFY_FLAG" val="#wm#"/>
  <p:tag name="KSO_WM_TAG_VERSION" val="1.0"/>
  <p:tag name="KSO_WM_CHIP_GROUPID" val="62cbd1ac67e1b3ac3a1081fd"/>
  <p:tag name="KSO_WM_CHIP_XID" val="62cbd1fe67e1b3ac3a10866a"/>
  <p:tag name="KSO_WM_UNIT_DEC_AREA_ID" val="76ac0535050d4b0b8ba841fcf5319076"/>
  <p:tag name="KSO_WM_CHIP_FILLAREA_FILL_RULE" val="{&quot;fill_align&quot;:&quot;rt&quot;,&quot;fill_effect&quot;:[],&quot;fill_mode&quot;:&quot;adaptive&quot;,&quot;sacle_strategy&quot;:&quot;stretch&quot;}"/>
  <p:tag name="KSO_WM_UNIT_DEC_SUPPORTCHANGEPIC" val="0"/>
  <p:tag name="KSO_WM_UNIT_DEC_CHANGEPICRESERVED" val="1"/>
  <p:tag name="KSO_WM_ASSEMBLE_CHIP_INDEX" val="f633c398c7514670859d75b3253623c9"/>
  <p:tag name="KSO_WM_SLIDE_BACKGROUND_TYPE" val="general"/>
</p:tagLst>
</file>

<file path=ppt/tags/tag23.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23128_10*a*1"/>
  <p:tag name="KSO_WM_TEMPLATE_CATEGORY" val="custom"/>
  <p:tag name="KSO_WM_TEMPLATE_INDEX" val="20223128"/>
  <p:tag name="KSO_WM_UNIT_LAYERLEVEL" val="1"/>
  <p:tag name="KSO_WM_TAG_VERSION" val="1.0"/>
  <p:tag name="KSO_WM_BEAUTIFY_FLAG" val="#wm#"/>
  <p:tag name="KSO_WM_UNIT_ISCONTENTSTITLE" val="0"/>
  <p:tag name="KSO_WM_UNIT_NOCLEAR" val="0"/>
  <p:tag name="KSO_WM_UNIT_VALUE" val="26"/>
  <p:tag name="KSO_WM_UNIT_TYPE" val="a"/>
  <p:tag name="KSO_WM_UNIT_INDEX" val="1"/>
  <p:tag name="KSO_WM_UNIT_PRESET_TEXT" val="单击添加大标题"/>
  <p:tag name="KSO_WM_UNIT_TEXT_FILL_FORE_SCHEMECOLOR_INDEX_BRIGHTNESS" val="0.25"/>
  <p:tag name="KSO_WM_UNIT_TEXT_FILL_FORE_SCHEMECOLOR_INDEX" val="13"/>
  <p:tag name="KSO_WM_UNIT_TEXT_FILL_TYPE" val="1"/>
</p:tagLst>
</file>

<file path=ppt/tags/tag2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23128_10*i*1"/>
  <p:tag name="KSO_WM_TEMPLATE_CATEGORY" val="custom"/>
  <p:tag name="KSO_WM_TEMPLATE_INDEX" val="20223128"/>
  <p:tag name="KSO_WM_UNIT_LAYERLEVEL" val="1"/>
  <p:tag name="KSO_WM_TAG_VERSION" val="1.0"/>
  <p:tag name="KSO_WM_BEAUTIFY_FLAG" val="#wm#"/>
  <p:tag name="KSO_WM_UNIT_TYPE" val="i"/>
  <p:tag name="KSO_WM_UNIT_INDEX" val="1"/>
  <p:tag name="KSO_WM_UNIT_TEXT_FILL_FORE_SCHEMECOLOR_INDEX_BRIGHTNESS" val="0"/>
  <p:tag name="KSO_WM_UNIT_TEXT_FILL_FORE_SCHEMECOLOR_INDEX" val="2"/>
  <p:tag name="KSO_WM_UNIT_TEXT_FILL_TYPE" val="1"/>
  <p:tag name="KSO_WM_UNIT_VALUE" val="0"/>
</p:tagLst>
</file>

<file path=ppt/tags/tag232.xml><?xml version="1.0" encoding="utf-8"?>
<p:tagLst xmlns:p="http://schemas.openxmlformats.org/presentationml/2006/main">
  <p:tag name="KSO_WM_DIAGRAM_COLOR_TRICK" val="2"/>
  <p:tag name="KSO_WM_UNIT_HIGHLIGHT" val="0"/>
  <p:tag name="KSO_WM_UNIT_DIAGRAM_ISNUMVISUAL" val="0"/>
  <p:tag name="KSO_WM_DIAGRAM_GROUP_CODE" val="l1-1"/>
  <p:tag name="KSO_WM_UNIT_INDEX" val="1_2_1"/>
  <p:tag name="KSO_WM_TEMPLATE_CATEGORY" val="diagram"/>
  <p:tag name="KSO_WM_UNIT_LAYERLEVEL" val="1_1_1"/>
  <p:tag name="KSO_WM_DIAGRAM_MIN_ITEMCNT" val="2"/>
  <p:tag name="KSO_WM_UNIT_SUBTYPE" val="a"/>
  <p:tag name="KSO_WM_UNIT_NOCLEAR" val="0"/>
  <p:tag name="KSO_WM_UNIT_VALUE" val="60"/>
  <p:tag name="KSO_WM_UNIT_COMPATIBLE" val="0"/>
  <p:tag name="KSO_WM_UNIT_DIAGRAM_ISREFERUNIT" val="0"/>
  <p:tag name="KSO_WM_UNIT_TYPE" val="l_h_f"/>
  <p:tag name="KSO_WM_UNIT_ID" val="diagram20231751_1*l_h_f*1_2_1"/>
  <p:tag name="KSO_WM_TEMPLATE_INDEX" val="20231751"/>
  <p:tag name="KSO_WM_TAG_VERSION" val="3.0"/>
  <p:tag name="KSO_WM_DIAGRAM_VERSION" val="3"/>
  <p:tag name="KSO_WM_DIAGRAM_COLOR_TEXT_CAN_REMOVE" val="n"/>
  <p:tag name="KSO_WM_DIAGRAM_MAX_ITEMCNT" val="6"/>
  <p:tag name="KSO_WM_DIAGRAM_VIRTUALLY_FRAME" val="{&quot;height&quot;:417.0337038151298,&quot;left&quot;:56.21492910310044,&quot;top&quot;:90.66629618487022,&quot;width&quot;:853.2350708968995}"/>
  <p:tag name="KSO_WM_DIAGRAM_COLOR_MATCH_VALUE" val="{&quot;shape&quot;:{&quot;fill&quot;:{&quot;type&quot;:0},&quot;glow&quot;:{&quot;colorType&quot;:0},&quot;line&quot;:{&quot;solidLine&quot;:{&quot;brightness&quot;:0,&quot;colorType&quot;:1,&quot;foreColorIndex&quot;:5,&quot;transparency&quot;:0.6000000238418579},&quot;type&quot;:1},&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LINE_FILL_TYPE" val="2"/>
  <p:tag name="KSO_WM_UNIT_FILL_FORE_SCHEMECOLOR_INDEX" val="14"/>
  <p:tag name="KSO_WM_UNIT_FILL_FORE_SCHEMECOLOR_INDEX_BRIGHTNESS" val="0"/>
  <p:tag name="KSO_WM_UNIT_TEXT_TYPE" val="1"/>
  <p:tag name="KSO_WM_UNIT_TEXT_LAYER_COUNT" val="1"/>
  <p:tag name="KSO_WM_BEAUTIFY_FLAG" val="#wm#"/>
  <p:tag name="KSO_WM_UNIT_PRESET_TEXT" val="单击此处添加文本，简明扼要地阐述您的观点。根据需要可酌情增减文字内容，以便观者准确地理解您传达的思想。单击此处添加文本具体内容，简明扼要地阐述您的观点"/>
  <p:tag name="KSO_WM_UNIT_LINE_FORE_SCHEMECOLOR_INDEX" val="5"/>
  <p:tag name="KSO_WM_UNIT_TEXT_FILL_FORE_SCHEMECOLOR_INDEX" val="1"/>
  <p:tag name="KSO_WM_UNIT_TEXT_FILL_TYPE" val="1"/>
  <p:tag name="KSO_WM_DIAGRAM_USE_COLOR_VALUE" val="{&quot;color_scheme&quot;:1,&quot;color_type&quot;:1,&quot;theme_color_indexes&quot;:[]}"/>
</p:tagLst>
</file>

<file path=ppt/tags/tag233.xml><?xml version="1.0" encoding="utf-8"?>
<p:tagLst xmlns:p="http://schemas.openxmlformats.org/presentationml/2006/main">
  <p:tag name="KSO_WM_DIAGRAM_COLOR_TRICK" val="2"/>
  <p:tag name="KSO_WM_UNIT_HIGHLIGHT" val="0"/>
  <p:tag name="KSO_WM_UNIT_DIAGRAM_ISNUMVISUAL" val="0"/>
  <p:tag name="KSO_WM_DIAGRAM_GROUP_CODE" val="l1-1"/>
  <p:tag name="KSO_WM_UNIT_INDEX" val="1_1_1"/>
  <p:tag name="KSO_WM_TEMPLATE_CATEGORY" val="diagram"/>
  <p:tag name="KSO_WM_UNIT_LAYERLEVEL" val="1_1_1"/>
  <p:tag name="KSO_WM_DIAGRAM_MIN_ITEMCNT" val="2"/>
  <p:tag name="KSO_WM_UNIT_SUBTYPE" val="a"/>
  <p:tag name="KSO_WM_UNIT_NOCLEAR" val="0"/>
  <p:tag name="KSO_WM_UNIT_VALUE" val="60"/>
  <p:tag name="KSO_WM_UNIT_COMPATIBLE" val="0"/>
  <p:tag name="KSO_WM_UNIT_DIAGRAM_ISREFERUNIT" val="0"/>
  <p:tag name="KSO_WM_UNIT_TYPE" val="l_h_f"/>
  <p:tag name="KSO_WM_UNIT_ID" val="diagram20231751_1*l_h_f*1_1_1"/>
  <p:tag name="KSO_WM_TEMPLATE_INDEX" val="20231751"/>
  <p:tag name="KSO_WM_TAG_VERSION" val="3.0"/>
  <p:tag name="KSO_WM_DIAGRAM_VERSION" val="3"/>
  <p:tag name="KSO_WM_DIAGRAM_COLOR_TEXT_CAN_REMOVE" val="n"/>
  <p:tag name="KSO_WM_DIAGRAM_MAX_ITEMCNT" val="6"/>
  <p:tag name="KSO_WM_DIAGRAM_VIRTUALLY_FRAME" val="{&quot;height&quot;:417.0337038151298,&quot;left&quot;:56.21492910310044,&quot;top&quot;:90.66629618487022,&quot;width&quot;:853.2350708968995}"/>
  <p:tag name="KSO_WM_DIAGRAM_COLOR_MATCH_VALUE" val="{&quot;shape&quot;:{&quot;fill&quot;:{&quot;type&quot;:0},&quot;glow&quot;:{&quot;colorType&quot;:0},&quot;line&quot;:{&quot;solidLine&quot;:{&quot;brightness&quot;:0,&quot;colorType&quot;:1,&quot;foreColorIndex&quot;:5,&quot;transparency&quot;:0.6000000238418579},&quot;type&quot;:1},&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LINE_FILL_TYPE" val="2"/>
  <p:tag name="KSO_WM_UNIT_FILL_FORE_SCHEMECOLOR_INDEX" val="14"/>
  <p:tag name="KSO_WM_UNIT_FILL_FORE_SCHEMECOLOR_INDEX_BRIGHTNESS" val="0"/>
  <p:tag name="KSO_WM_UNIT_TEXT_TYPE" val="1"/>
  <p:tag name="KSO_WM_UNIT_TEXT_LAYER_COUNT" val="1"/>
  <p:tag name="KSO_WM_BEAUTIFY_FLAG" val="#wm#"/>
  <p:tag name="KSO_WM_UNIT_PRESET_TEXT" val="单击此处添加文本具体内容，简明扼要地阐述您的观点。根据需要可酌情增减文字内容，以便观者准确地理解您传达的思想。单击此处添加文本具体内容，简明扼要地阐述您的观点"/>
  <p:tag name="KSO_WM_UNIT_LINE_FORE_SCHEMECOLOR_INDEX" val="5"/>
  <p:tag name="KSO_WM_UNIT_TEXT_FILL_FORE_SCHEMECOLOR_INDEX" val="1"/>
  <p:tag name="KSO_WM_UNIT_TEXT_FILL_TYPE" val="1"/>
  <p:tag name="KSO_WM_DIAGRAM_USE_COLOR_VALUE" val="{&quot;color_scheme&quot;:1,&quot;color_type&quot;:1,&quot;theme_color_indexes&quot;:[]}"/>
</p:tagLst>
</file>

<file path=ppt/tags/tag234.xml><?xml version="1.0" encoding="utf-8"?>
<p:tagLst xmlns:p="http://schemas.openxmlformats.org/presentationml/2006/main">
  <p:tag name="KSO_WM_UNIT_ISCONTENTSTITLE" val="0"/>
  <p:tag name="KSO_WM_UNIT_ISNUMDGMTITLE" val="0"/>
  <p:tag name="KSO_WM_UNIT_NOCLEAR" val="0"/>
  <p:tag name="KSO_WM_UNIT_VALUE" val="10"/>
  <p:tag name="KSO_WM_UNIT_HIGHLIGHT" val="0"/>
  <p:tag name="KSO_WM_UNIT_COMPATIBLE" val="0"/>
  <p:tag name="KSO_WM_UNIT_DIAGRAM_ISNUMVISUAL" val="0"/>
  <p:tag name="KSO_WM_UNIT_DIAGRAM_ISREFERUNIT" val="0"/>
  <p:tag name="KSO_WM_UNIT_TYPE" val="l_h_a"/>
  <p:tag name="KSO_WM_UNIT_INDEX" val="1_1_1"/>
  <p:tag name="KSO_WM_UNIT_ID" val="diagram20231751_1*l_h_a*1_1_1"/>
  <p:tag name="KSO_WM_TEMPLATE_CATEGORY" val="diagram"/>
  <p:tag name="KSO_WM_TEMPLATE_INDEX" val="20231751"/>
  <p:tag name="KSO_WM_UNIT_LAYERLEVEL" val="1_1_1"/>
  <p:tag name="KSO_WM_TAG_VERSION" val="3.0"/>
  <p:tag name="KSO_WM_UNIT_TEXT_FILL_FORE_SCHEMECOLOR_INDEX_BRIGHTNESS" val="0.15"/>
  <p:tag name="KSO_WM_DIAGRAM_VERSION" val="3"/>
  <p:tag name="KSO_WM_DIAGRAM_COLOR_TRICK" val="2"/>
  <p:tag name="KSO_WM_DIAGRAM_COLOR_TEXT_CAN_REMOVE" val="n"/>
  <p:tag name="KSO_WM_DIAGRAM_GROUP_CODE" val="l1-1"/>
  <p:tag name="KSO_WM_DIAGRAM_MAX_ITEMCNT" val="6"/>
  <p:tag name="KSO_WM_DIAGRAM_MIN_ITEMCNT" val="2"/>
  <p:tag name="KSO_WM_DIAGRAM_VIRTUALLY_FRAME" val="{&quot;height&quot;:417.0337038151298,&quot;left&quot;:56.21492910310044,&quot;top&quot;:90.66629618487022,&quot;width&quot;:853.2350708968995}"/>
  <p:tag name="KSO_WM_DIAGRAM_COLOR_MATCH_VALUE" val="{&quot;shape&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TYPE" val="1"/>
  <p:tag name="KSO_WM_UNIT_TEXT_TYPE" val="1"/>
  <p:tag name="KSO_WM_BEAUTIFY_FLAG" val="#wm#"/>
  <p:tag name="KSO_WM_UNIT_PRESET_TEXT" val="添加标题"/>
  <p:tag name="KSO_WM_UNIT_FILL_TYPE" val="1"/>
  <p:tag name="KSO_WM_UNIT_FILL_FORE_SCHEMECOLOR_INDEX" val="5"/>
  <p:tag name="KSO_WM_UNIT_FILL_FORE_SCHEMECOLOR_INDEX_BRIGHTNESS" val="0"/>
  <p:tag name="KSO_WM_DIAGRAM_USE_COLOR_VALUE" val="{&quot;color_scheme&quot;:1,&quot;color_type&quot;:1,&quot;theme_color_indexes&quot;:[]}"/>
</p:tagLst>
</file>

<file path=ppt/tags/tag235.xml><?xml version="1.0" encoding="utf-8"?>
<p:tagLst xmlns:p="http://schemas.openxmlformats.org/presentationml/2006/main">
  <p:tag name="KSO_WM_UNIT_ISCONTENTSTITLE" val="0"/>
  <p:tag name="KSO_WM_UNIT_ISNUMDGMTITLE" val="0"/>
  <p:tag name="KSO_WM_UNIT_NOCLEAR" val="0"/>
  <p:tag name="KSO_WM_UNIT_VALUE" val="10"/>
  <p:tag name="KSO_WM_UNIT_HIGHLIGHT" val="0"/>
  <p:tag name="KSO_WM_UNIT_COMPATIBLE" val="0"/>
  <p:tag name="KSO_WM_UNIT_DIAGRAM_ISNUMVISUAL" val="0"/>
  <p:tag name="KSO_WM_UNIT_DIAGRAM_ISREFERUNIT" val="0"/>
  <p:tag name="KSO_WM_UNIT_TYPE" val="l_h_a"/>
  <p:tag name="KSO_WM_UNIT_INDEX" val="1_2_1"/>
  <p:tag name="KSO_WM_UNIT_ID" val="diagram20231751_1*l_h_a*1_2_1"/>
  <p:tag name="KSO_WM_TEMPLATE_CATEGORY" val="diagram"/>
  <p:tag name="KSO_WM_TEMPLATE_INDEX" val="20231751"/>
  <p:tag name="KSO_WM_UNIT_LAYERLEVEL" val="1_1_1"/>
  <p:tag name="KSO_WM_TAG_VERSION" val="3.0"/>
  <p:tag name="KSO_WM_UNIT_TEXT_FILL_FORE_SCHEMECOLOR_INDEX_BRIGHTNESS" val="0.15"/>
  <p:tag name="KSO_WM_DIAGRAM_VERSION" val="3"/>
  <p:tag name="KSO_WM_DIAGRAM_COLOR_TRICK" val="2"/>
  <p:tag name="KSO_WM_DIAGRAM_COLOR_TEXT_CAN_REMOVE" val="n"/>
  <p:tag name="KSO_WM_DIAGRAM_GROUP_CODE" val="l1-1"/>
  <p:tag name="KSO_WM_DIAGRAM_MAX_ITEMCNT" val="6"/>
  <p:tag name="KSO_WM_DIAGRAM_MIN_ITEMCNT" val="2"/>
  <p:tag name="KSO_WM_DIAGRAM_VIRTUALLY_FRAME" val="{&quot;height&quot;:417.0337038151298,&quot;left&quot;:56.21492910310044,&quot;top&quot;:90.66629618487022,&quot;width&quot;:853.2350708968995}"/>
  <p:tag name="KSO_WM_DIAGRAM_COLOR_MATCH_VALUE" val="{&quot;shape&quot;:{&quot;fill&quot;:{&quot;solid&quot;:{&quot;brightness&quot;:0,&quot;colorType&quot;:1,&quot;foreColorIndex&quot;:6,&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TYPE" val="1"/>
  <p:tag name="KSO_WM_UNIT_TEXT_TYPE" val="1"/>
  <p:tag name="KSO_WM_BEAUTIFY_FLAG" val="#wm#"/>
  <p:tag name="KSO_WM_UNIT_PRESET_TEXT" val="添加标题"/>
  <p:tag name="KSO_WM_UNIT_FILL_TYPE" val="1"/>
  <p:tag name="KSO_WM_UNIT_FILL_FORE_SCHEMECOLOR_INDEX" val="6"/>
  <p:tag name="KSO_WM_UNIT_FILL_FORE_SCHEMECOLOR_INDEX_BRIGHTNESS" val="0"/>
  <p:tag name="KSO_WM_DIAGRAM_USE_COLOR_VALUE" val="{&quot;color_scheme&quot;:1,&quot;color_type&quot;:1,&quot;theme_color_indexes&quot;:[]}"/>
</p:tagLst>
</file>

<file path=ppt/tags/tag236.xml><?xml version="1.0" encoding="utf-8"?>
<p:tagLst xmlns:p="http://schemas.openxmlformats.org/presentationml/2006/main">
  <p:tag name="KSO_WM_SLIDE_ID" val="custom20223128_10"/>
  <p:tag name="KSO_WM_TEMPLATE_SUBCATEGORY" val="0"/>
  <p:tag name="KSO_WM_SLIDE_ITEM_CNT" val="0"/>
  <p:tag name="KSO_WM_SLIDE_INDEX" val="10"/>
  <p:tag name="KSO_WM_TAG_VERSION" val="1.0"/>
  <p:tag name="KSO_WM_BEAUTIFY_FLAG" val="#wm#"/>
  <p:tag name="KSO_WM_TEMPLATE_CATEGORY" val="custom"/>
  <p:tag name="KSO_WM_TEMPLATE_INDEX" val="20223128"/>
  <p:tag name="KSO_WM_SLIDE_TYPE" val="text"/>
  <p:tag name="KSO_WM_SLIDE_SUBTYPE" val="picTxt"/>
  <p:tag name="KSO_WM_SLIDE_SIZE" val="887*449"/>
  <p:tag name="KSO_WM_SLIDE_POSITION" val="37*42"/>
  <p:tag name="KSO_WM_SLIDE_LAYOUT" val="a_d_f"/>
  <p:tag name="KSO_WM_SLIDE_LAYOUT_CNT" val="1_3_1"/>
  <p:tag name="KSO_WM_SLIDE_BACKGROUND_TYPE" val="general"/>
  <p:tag name="KSO_WM_TEMPLATE_MASTER_TYPE" val="0"/>
  <p:tag name="KSO_WM_TEMPLATE_COLOR_TYPE" val="1"/>
  <p:tag name="KSO_WM_CHIP_COLORING" val="1"/>
  <p:tag name="RESOURCE_RECORD_KEY" val="{&quot;65&quot;:[20223128],&quot;70&quot;:[3321644]}"/>
</p:tagLst>
</file>

<file path=ppt/tags/tag237.xml><?xml version="1.0" encoding="utf-8"?>
<p:tagLst xmlns:p="http://schemas.openxmlformats.org/presentationml/2006/main">
  <p:tag name="KSO_WM_UNIT_SUBTYPE" val="v"/>
  <p:tag name="KSO_WM_TEMPLATE_CATEGORY" val="custom"/>
  <p:tag name="KSO_WM_TEMPLATE_INDEX" val="20223128"/>
  <p:tag name="KSO_WM_UNIT_TYPE" val="i"/>
  <p:tag name="KSO_WM_UNIT_INDEX" val="1"/>
  <p:tag name="KSO_WM_UNIT_ID" val="custom20223128_10*i*1"/>
  <p:tag name="KSO_WM_BEAUTIFY_FLAG" val="#wm#"/>
  <p:tag name="KSO_WM_TAG_VERSION" val="1.0"/>
  <p:tag name="KSO_WM_CHIP_GROUPID" val="62cbd1ac67e1b3ac3a1081fd"/>
  <p:tag name="KSO_WM_CHIP_XID" val="62cbd1fe67e1b3ac3a108682"/>
  <p:tag name="KSO_WM_UNIT_DEC_AREA_ID" val="d53bd22930844892ab96d6b0e238ebe0"/>
  <p:tag name="KSO_WM_CHIP_FILLAREA_FILL_RULE" val="{&quot;fill_align&quot;:&quot;cm&quot;,&quot;fill_effect&quot;:[],&quot;fill_mode&quot;:&quot;full&quot;,&quot;sacle_strategy&quot;:&quot;stretch&quot;}"/>
  <p:tag name="KSO_WM_UNIT_DEC_SUPPORTCHANGEPIC" val="0"/>
  <p:tag name="KSO_WM_UNIT_DEC_CHANGEPICRESERVED" val="1"/>
  <p:tag name="KSO_WM_ASSEMBLE_CHIP_INDEX" val="5c5d7f820ad849ca9ef101454e22e756"/>
  <p:tag name="KSO_WM_SLIDE_BACKGROUND_TYPE" val="general"/>
</p:tagLst>
</file>

<file path=ppt/tags/tag238.xml><?xml version="1.0" encoding="utf-8"?>
<p:tagLst xmlns:p="http://schemas.openxmlformats.org/presentationml/2006/main">
  <p:tag name="KSO_WM_UNIT_SUBTYPE" val="t"/>
  <p:tag name="KSO_WM_TEMPLATE_CATEGORY" val="custom"/>
  <p:tag name="KSO_WM_TEMPLATE_INDEX" val="20223128"/>
  <p:tag name="KSO_WM_UNIT_TYPE" val="i"/>
  <p:tag name="KSO_WM_UNIT_INDEX" val="1"/>
  <p:tag name="KSO_WM_UNIT_ID" val="custom20223128_10*i*1"/>
  <p:tag name="KSO_WM_BEAUTIFY_FLAG" val="#wm#"/>
  <p:tag name="KSO_WM_TAG_VERSION" val="1.0"/>
  <p:tag name="KSO_WM_CHIP_GROUPID" val="62cbd1ac67e1b3ac3a1081fd"/>
  <p:tag name="KSO_WM_CHIP_XID" val="62cbd1fe67e1b3ac3a10865f"/>
  <p:tag name="KSO_WM_UNIT_DEC_AREA_ID" val="1a796e9d8d8344d99968acb27e8cfcf2"/>
  <p:tag name="KSO_WM_CHIP_FILLAREA_FILL_RULE" val="{&quot;fill_align&quot;:&quot;lm&quot;,&quot;fill_effect&quot;:[],&quot;fill_mode&quot;:&quot;adaptive&quot;,&quot;sacle_strategy&quot;:&quot;stretch&quot;}"/>
  <p:tag name="KSO_WM_UNIT_DEC_SUPPORTCHANGEPIC" val="0"/>
  <p:tag name="KSO_WM_UNIT_DEC_CHANGEPICRESERVED" val="1"/>
  <p:tag name="KSO_WM_ASSEMBLE_CHIP_INDEX" val="fafc229a34a34967bdf3ac63f2d6c51d"/>
  <p:tag name="KSO_WM_SLIDE_BACKGROUND_TYPE" val="general"/>
</p:tagLst>
</file>

<file path=ppt/tags/tag239.xml><?xml version="1.0" encoding="utf-8"?>
<p:tagLst xmlns:p="http://schemas.openxmlformats.org/presentationml/2006/main">
  <p:tag name="KSO_WM_UNIT_SUBTYPE" val="t"/>
  <p:tag name="KSO_WM_TEMPLATE_CATEGORY" val="custom"/>
  <p:tag name="KSO_WM_TEMPLATE_INDEX" val="20223128"/>
  <p:tag name="KSO_WM_UNIT_TYPE" val="i"/>
  <p:tag name="KSO_WM_UNIT_INDEX" val="1"/>
  <p:tag name="KSO_WM_UNIT_ID" val="custom20223128_10*i*1"/>
  <p:tag name="KSO_WM_BEAUTIFY_FLAG" val="#wm#"/>
  <p:tag name="KSO_WM_TAG_VERSION" val="1.0"/>
  <p:tag name="KSO_WM_CHIP_GROUPID" val="62cbd1ac67e1b3ac3a1081fd"/>
  <p:tag name="KSO_WM_CHIP_XID" val="62cbd1fe67e1b3ac3a10866a"/>
  <p:tag name="KSO_WM_UNIT_DEC_AREA_ID" val="76ac0535050d4b0b8ba841fcf5319076"/>
  <p:tag name="KSO_WM_CHIP_FILLAREA_FILL_RULE" val="{&quot;fill_align&quot;:&quot;rt&quot;,&quot;fill_effect&quot;:[],&quot;fill_mode&quot;:&quot;adaptive&quot;,&quot;sacle_strategy&quot;:&quot;stretch&quot;}"/>
  <p:tag name="KSO_WM_UNIT_DEC_SUPPORTCHANGEPIC" val="0"/>
  <p:tag name="KSO_WM_UNIT_DEC_CHANGEPICRESERVED" val="1"/>
  <p:tag name="KSO_WM_ASSEMBLE_CHIP_INDEX" val="f633c398c7514670859d75b3253623c9"/>
  <p:tag name="KSO_WM_SLIDE_BACKGROUND_TYPE" val="general"/>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custom20223128_1*i*1"/>
  <p:tag name="KSO_WM_TEMPLATE_CATEGORY" val="custom"/>
  <p:tag name="KSO_WM_TEMPLATE_INDEX" val="20223128"/>
  <p:tag name="KSO_WM_UNIT_LAYERLEVEL" val="1"/>
  <p:tag name="KSO_WM_TAG_VERSION" val="1.0"/>
  <p:tag name="KSO_WM_BEAUTIFY_FLAG" val="#wm#"/>
  <p:tag name="KSO_WM_UNIT_BLOCK" val="0"/>
  <p:tag name="KSO_WM_UNIT_SM_LIMIT_TYPE" val="3"/>
  <p:tag name="KSO_WM_UNIT_DEC_AREA_ID" val="7f7579fb10064b37834e467340feee0c"/>
  <p:tag name="KSO_WM_UNIT_DECORATE_INFO" val="{&quot;DecorateInfoH&quot;:{&quot;IsAbs&quot;:true},&quot;DecorateInfoW&quot;:{&quot;IsAbs&quot;:false},&quot;DecorateInfoX&quot;:{&quot;IsAbs&quot;:true,&quot;Pos&quot;:1},&quot;DecorateInfoY&quot;:{&quot;IsAbs&quot;:true,&quot;Pos&quot;:0},&quot;ReferentInfo&quot;:{&quot;Id&quot;:&quot;86f8dd24a9434821b6b3aad043261118&quot;,&quot;X&quot;:{&quot;Pos&quot;:1},&quot;Y&quot;:{&quot;Pos&quot;:2}},&quot;whChangeMode&quot;:0}"/>
  <p:tag name="KSO_WM_CHIP_GROUPID" val="6184fb2204b8904ebc644da0"/>
  <p:tag name="KSO_WM_CHIP_XID" val="6184fb2204b8904ebc644d9d"/>
  <p:tag name="KSO_WM_CHIP_FILLAREA_FILL_RULE" val="{&quot;fill_align&quot;:&quot;cm&quot;,&quot;fill_mode&quot;:&quot;adaptive&quot;,&quot;sacle_strategy&quot;:&quot;smart&quot;}"/>
  <p:tag name="KSO_WM_UNIT_DEC_SUPPORTCHANGEPIC" val="0"/>
  <p:tag name="KSO_WM_UNIT_DEC_CHANGEPICRESERVED" val="0"/>
  <p:tag name="KSO_WM_ASSEMBLE_CHIP_INDEX" val="e37540552a424fa7855761727fee0478"/>
  <p:tag name="KSO_WM_UNIT_LINE_FORE_SCHEMECOLOR_INDEX_BRIGHTNESS" val="0"/>
  <p:tag name="KSO_WM_UNIT_LINE_FORE_SCHEMECOLOR_INDEX" val="5"/>
  <p:tag name="KSO_WM_UNIT_LINE_FILL_TYPE" val="2"/>
  <p:tag name="KSO_WM_TEMPLATE_ASSEMBLE_XID" val="62ccdb427bdb9f75177e693c"/>
  <p:tag name="KSO_WM_TEMPLATE_ASSEMBLE_GROUPID" val="62cbd1ac67e1b3ac3a1081fd"/>
</p:tagLst>
</file>

<file path=ppt/tags/tag2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23128_10*a*1"/>
  <p:tag name="KSO_WM_TEMPLATE_CATEGORY" val="custom"/>
  <p:tag name="KSO_WM_TEMPLATE_INDEX" val="20223128"/>
  <p:tag name="KSO_WM_UNIT_LAYERLEVEL" val="1"/>
  <p:tag name="KSO_WM_TAG_VERSION" val="1.0"/>
  <p:tag name="KSO_WM_BEAUTIFY_FLAG" val="#wm#"/>
  <p:tag name="KSO_WM_UNIT_ISCONTENTSTITLE" val="0"/>
  <p:tag name="KSO_WM_UNIT_NOCLEAR" val="0"/>
  <p:tag name="KSO_WM_UNIT_VALUE" val="26"/>
  <p:tag name="KSO_WM_UNIT_TYPE" val="a"/>
  <p:tag name="KSO_WM_UNIT_INDEX" val="1"/>
  <p:tag name="KSO_WM_UNIT_PRESET_TEXT" val="单击添加大标题"/>
  <p:tag name="KSO_WM_UNIT_TEXT_FILL_FORE_SCHEMECOLOR_INDEX_BRIGHTNESS" val="0.25"/>
  <p:tag name="KSO_WM_UNIT_TEXT_FILL_FORE_SCHEMECOLOR_INDEX" val="13"/>
  <p:tag name="KSO_WM_UNIT_TEXT_FILL_TYPE" val="1"/>
</p:tagLst>
</file>

<file path=ppt/tags/tag2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23128_10*i*1"/>
  <p:tag name="KSO_WM_TEMPLATE_CATEGORY" val="custom"/>
  <p:tag name="KSO_WM_TEMPLATE_INDEX" val="20223128"/>
  <p:tag name="KSO_WM_UNIT_LAYERLEVEL" val="1"/>
  <p:tag name="KSO_WM_TAG_VERSION" val="1.0"/>
  <p:tag name="KSO_WM_BEAUTIFY_FLAG" val="#wm#"/>
  <p:tag name="KSO_WM_UNIT_TYPE" val="i"/>
  <p:tag name="KSO_WM_UNIT_INDEX" val="1"/>
  <p:tag name="KSO_WM_UNIT_TEXT_FILL_FORE_SCHEMECOLOR_INDEX_BRIGHTNESS" val="0"/>
  <p:tag name="KSO_WM_UNIT_TEXT_FILL_FORE_SCHEMECOLOR_INDEX" val="2"/>
  <p:tag name="KSO_WM_UNIT_TEXT_FILL_TYPE" val="1"/>
  <p:tag name="KSO_WM_UNIT_VALUE" val="0"/>
</p:tagLst>
</file>

<file path=ppt/tags/tag242.xml><?xml version="1.0" encoding="utf-8"?>
<p:tagLst xmlns:p="http://schemas.openxmlformats.org/presentationml/2006/main">
  <p:tag name="KSO_WM_UNIT_COMPATIBLE" val="0"/>
  <p:tag name="KSO_WM_UNIT_DIAGRAM_ISREFERUNIT" val="0"/>
  <p:tag name="KSO_WM_TEMPLATE_INDEX" val="20231438"/>
  <p:tag name="KSO_WM_TAG_VERSION" val="3.0"/>
  <p:tag name="KSO_WM_DIAGRAM_VERSION" val="3"/>
  <p:tag name="KSO_WM_DIAGRAM_COLOR_TEXT_CAN_REMOVE" val="n"/>
  <p:tag name="KSO_WM_DIAGRAM_MIN_ITEMCNT" val="2"/>
  <p:tag name="KSO_WM_UNIT_NOCLEAR" val="0"/>
  <p:tag name="KSO_WM_UNIT_HIGHLIGHT" val="0"/>
  <p:tag name="KSO_WM_UNIT_DIAGRAM_ISNUMVISUAL" val="0"/>
  <p:tag name="KSO_WM_UNIT_TYPE" val="l_h_i"/>
  <p:tag name="KSO_WM_UNIT_INDEX" val="1_4_1"/>
  <p:tag name="KSO_WM_UNIT_ID" val="diagram20231438_3*l_h_i*1_4_1"/>
  <p:tag name="KSO_WM_TEMPLATE_CATEGORY" val="diagram"/>
  <p:tag name="KSO_WM_UNIT_LAYERLEVEL" val="1_1_1"/>
  <p:tag name="KSO_WM_DIAGRAM_GROUP_CODE" val="l1-1"/>
  <p:tag name="KSO_WM_DIAGRAM_COLOR_TRICK" val="2"/>
  <p:tag name="KSO_WM_DIAGRAM_MAX_ITEMCNT" val="6"/>
  <p:tag name="KSO_WM_DIAGRAM_VIRTUALLY_FRAME" val="{&quot;height&quot;:409.0229851574034,&quot;left&quot;:51.499993896484376,&quot;top&quot;:118.0270148425966,&quot;width&quot;:852.2000122070312}"/>
  <p:tag name="KSO_WM_DIAGRAM_COLOR_MATCH_VALUE" val="{&quot;shape&quot;:{&quot;fill&quot;:{&quot;solid&quot;:{&quot;brightness&quot;:0,&quot;colorType&quot;:2,&quot;rgb&quot;:&quot;#ffffff&quot;,&quot;transparency&quot;:0.949999988079071},&quot;type&quot;:1},&quot;glow&quot;:{&quot;colorType&quot;:0},&quot;line&quot;:{&quot;type&quot;:0},&quot;shadow&quot;:{&quot;brightness&quot;:0,&quot;colorType&quot;:1,&quot;foreColorIndex&quot;:8,&quot;transparency&quot;:0.9200000166893005},&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_BRIGHTNESS" val="0"/>
  <p:tag name="KSO_WM_UNIT_LINE_FILL_TYPE" val="2"/>
  <p:tag name="KSO_WM_UNIT_TEXT_FILL_FORE_SCHEMECOLOR_INDEX" val="1"/>
  <p:tag name="KSO_WM_UNIT_TEXT_FILL_TYPE" val="1"/>
  <p:tag name="KSO_WM_UNIT_TEXT_TYPE" val="1"/>
  <p:tag name="KSO_WM_UNIT_TEXT_LAYER_COUNT" val="1"/>
  <p:tag name="KSO_WM_BEAUTIFY_FLAG" val="#wm#"/>
  <p:tag name="KSO_WM_DIAGRAM_USE_COLOR_VALUE" val="{&quot;color_scheme&quot;:1,&quot;color_type&quot;:1,&quot;theme_color_indexes&quot;:[]}"/>
</p:tagLst>
</file>

<file path=ppt/tags/tag243.xml><?xml version="1.0" encoding="utf-8"?>
<p:tagLst xmlns:p="http://schemas.openxmlformats.org/presentationml/2006/main">
  <p:tag name="KSO_WM_UNIT_COMPATIBLE" val="0"/>
  <p:tag name="KSO_WM_UNIT_DIAGRAM_ISREFERUNIT" val="0"/>
  <p:tag name="KSO_WM_TEMPLATE_INDEX" val="20231438"/>
  <p:tag name="KSO_WM_TAG_VERSION" val="3.0"/>
  <p:tag name="KSO_WM_DIAGRAM_VERSION" val="3"/>
  <p:tag name="KSO_WM_DIAGRAM_COLOR_TEXT_CAN_REMOVE" val="n"/>
  <p:tag name="KSO_WM_DIAGRAM_MIN_ITEMCNT" val="2"/>
  <p:tag name="KSO_WM_UNIT_NOCLEAR" val="0"/>
  <p:tag name="KSO_WM_UNIT_HIGHLIGHT" val="0"/>
  <p:tag name="KSO_WM_UNIT_DIAGRAM_ISNUMVISUAL" val="0"/>
  <p:tag name="KSO_WM_UNIT_TYPE" val="l_h_i"/>
  <p:tag name="KSO_WM_UNIT_INDEX" val="1_1_1"/>
  <p:tag name="KSO_WM_UNIT_ID" val="diagram20231438_3*l_h_i*1_1_1"/>
  <p:tag name="KSO_WM_TEMPLATE_CATEGORY" val="diagram"/>
  <p:tag name="KSO_WM_UNIT_LAYERLEVEL" val="1_1_1"/>
  <p:tag name="KSO_WM_DIAGRAM_GROUP_CODE" val="l1-1"/>
  <p:tag name="KSO_WM_DIAGRAM_COLOR_TRICK" val="2"/>
  <p:tag name="KSO_WM_DIAGRAM_MAX_ITEMCNT" val="6"/>
  <p:tag name="KSO_WM_DIAGRAM_VIRTUALLY_FRAME" val="{&quot;height&quot;:409.0229851574034,&quot;left&quot;:51.499993896484376,&quot;top&quot;:118.0270148425966,&quot;width&quot;:852.2000122070312}"/>
  <p:tag name="KSO_WM_DIAGRAM_COLOR_MATCH_VALUE" val="{&quot;shape&quot;:{&quot;fill&quot;:{&quot;solid&quot;:{&quot;brightness&quot;:0,&quot;colorType&quot;:2,&quot;rgb&quot;:&quot;#ffffff&quot;,&quot;transparency&quot;:0.949999988079071},&quot;type&quot;:1},&quot;glow&quot;:{&quot;colorType&quot;:0},&quot;line&quot;:{&quot;type&quot;:0},&quot;shadow&quot;:{&quot;brightness&quot;:0,&quot;colorType&quot;:1,&quot;foreColorIndex&quot;:5,&quot;transparency&quot;:0.9200000166893005},&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_BRIGHTNESS" val="0"/>
  <p:tag name="KSO_WM_UNIT_LINE_FILL_TYPE" val="2"/>
  <p:tag name="KSO_WM_UNIT_TEXT_FILL_FORE_SCHEMECOLOR_INDEX" val="1"/>
  <p:tag name="KSO_WM_UNIT_TEXT_FILL_TYPE" val="1"/>
  <p:tag name="KSO_WM_UNIT_TEXT_TYPE" val="1"/>
  <p:tag name="KSO_WM_UNIT_TEXT_LAYER_COUNT" val="1"/>
  <p:tag name="KSO_WM_BEAUTIFY_FLAG" val="#wm#"/>
  <p:tag name="KSO_WM_DIAGRAM_USE_COLOR_VALUE" val="{&quot;color_scheme&quot;:1,&quot;color_type&quot;:1,&quot;theme_color_indexes&quot;:[]}"/>
</p:tagLst>
</file>

<file path=ppt/tags/tag244.xml><?xml version="1.0" encoding="utf-8"?>
<p:tagLst xmlns:p="http://schemas.openxmlformats.org/presentationml/2006/main">
  <p:tag name="KSO_WM_UNIT_COMPATIBLE" val="0"/>
  <p:tag name="KSO_WM_UNIT_DIAGRAM_ISREFERUNIT" val="0"/>
  <p:tag name="KSO_WM_TEMPLATE_INDEX" val="20231438"/>
  <p:tag name="KSO_WM_TAG_VERSION" val="3.0"/>
  <p:tag name="KSO_WM_DIAGRAM_VERSION" val="3"/>
  <p:tag name="KSO_WM_DIAGRAM_COLOR_TEXT_CAN_REMOVE" val="n"/>
  <p:tag name="KSO_WM_DIAGRAM_MIN_ITEMCNT" val="2"/>
  <p:tag name="KSO_WM_UNIT_NOCLEAR" val="0"/>
  <p:tag name="KSO_WM_UNIT_HIGHLIGHT" val="0"/>
  <p:tag name="KSO_WM_UNIT_DIAGRAM_ISNUMVISUAL" val="0"/>
  <p:tag name="KSO_WM_UNIT_TYPE" val="l_h_i"/>
  <p:tag name="KSO_WM_UNIT_INDEX" val="1_2_1"/>
  <p:tag name="KSO_WM_UNIT_ID" val="diagram20231438_3*l_h_i*1_2_1"/>
  <p:tag name="KSO_WM_TEMPLATE_CATEGORY" val="diagram"/>
  <p:tag name="KSO_WM_UNIT_LAYERLEVEL" val="1_1_1"/>
  <p:tag name="KSO_WM_DIAGRAM_GROUP_CODE" val="l1-1"/>
  <p:tag name="KSO_WM_DIAGRAM_COLOR_TRICK" val="2"/>
  <p:tag name="KSO_WM_DIAGRAM_MAX_ITEMCNT" val="6"/>
  <p:tag name="KSO_WM_DIAGRAM_VIRTUALLY_FRAME" val="{&quot;height&quot;:409.0229851574034,&quot;left&quot;:51.499993896484376,&quot;top&quot;:118.0270148425966,&quot;width&quot;:852.2000122070312}"/>
  <p:tag name="KSO_WM_DIAGRAM_COLOR_MATCH_VALUE" val="{&quot;shape&quot;:{&quot;fill&quot;:{&quot;solid&quot;:{&quot;brightness&quot;:0,&quot;colorType&quot;:2,&quot;rgb&quot;:&quot;#ffffff&quot;,&quot;transparency&quot;:0.949999988079071},&quot;type&quot;:1},&quot;glow&quot;:{&quot;colorType&quot;:0},&quot;line&quot;:{&quot;type&quot;:0},&quot;shadow&quot;:{&quot;brightness&quot;:0,&quot;colorType&quot;:1,&quot;foreColorIndex&quot;:8,&quot;transparency&quot;:0.9200000166893005},&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_BRIGHTNESS" val="0"/>
  <p:tag name="KSO_WM_UNIT_LINE_FILL_TYPE" val="2"/>
  <p:tag name="KSO_WM_UNIT_TEXT_FILL_FORE_SCHEMECOLOR_INDEX" val="1"/>
  <p:tag name="KSO_WM_UNIT_TEXT_FILL_TYPE" val="1"/>
  <p:tag name="KSO_WM_UNIT_TEXT_TYPE" val="1"/>
  <p:tag name="KSO_WM_UNIT_TEXT_LAYER_COUNT" val="1"/>
  <p:tag name="KSO_WM_BEAUTIFY_FLAG" val="#wm#"/>
  <p:tag name="KSO_WM_DIAGRAM_USE_COLOR_VALUE" val="{&quot;color_scheme&quot;:1,&quot;color_type&quot;:1,&quot;theme_color_indexes&quot;:[]}"/>
</p:tagLst>
</file>

<file path=ppt/tags/tag245.xml><?xml version="1.0" encoding="utf-8"?>
<p:tagLst xmlns:p="http://schemas.openxmlformats.org/presentationml/2006/main">
  <p:tag name="KSO_WM_UNIT_COMPATIBLE" val="0"/>
  <p:tag name="KSO_WM_UNIT_DIAGRAM_ISREFERUNIT" val="0"/>
  <p:tag name="KSO_WM_TEMPLATE_INDEX" val="20231438"/>
  <p:tag name="KSO_WM_TAG_VERSION" val="3.0"/>
  <p:tag name="KSO_WM_DIAGRAM_VERSION" val="3"/>
  <p:tag name="KSO_WM_DIAGRAM_COLOR_TEXT_CAN_REMOVE" val="n"/>
  <p:tag name="KSO_WM_DIAGRAM_MIN_ITEMCNT" val="2"/>
  <p:tag name="KSO_WM_UNIT_NOCLEAR" val="0"/>
  <p:tag name="KSO_WM_UNIT_HIGHLIGHT" val="0"/>
  <p:tag name="KSO_WM_UNIT_DIAGRAM_ISNUMVISUAL" val="0"/>
  <p:tag name="KSO_WM_UNIT_TYPE" val="l_h_i"/>
  <p:tag name="KSO_WM_UNIT_INDEX" val="1_3_1"/>
  <p:tag name="KSO_WM_UNIT_ID" val="diagram20231438_3*l_h_i*1_3_1"/>
  <p:tag name="KSO_WM_TEMPLATE_CATEGORY" val="diagram"/>
  <p:tag name="KSO_WM_UNIT_LAYERLEVEL" val="1_1_1"/>
  <p:tag name="KSO_WM_DIAGRAM_GROUP_CODE" val="l1-1"/>
  <p:tag name="KSO_WM_DIAGRAM_COLOR_TRICK" val="2"/>
  <p:tag name="KSO_WM_DIAGRAM_MAX_ITEMCNT" val="6"/>
  <p:tag name="KSO_WM_DIAGRAM_VIRTUALLY_FRAME" val="{&quot;height&quot;:409.0229851574034,&quot;left&quot;:51.499993896484376,&quot;top&quot;:118.0270148425966,&quot;width&quot;:852.2000122070312}"/>
  <p:tag name="KSO_WM_DIAGRAM_COLOR_MATCH_VALUE" val="{&quot;shape&quot;:{&quot;fill&quot;:{&quot;solid&quot;:{&quot;brightness&quot;:0,&quot;colorType&quot;:2,&quot;rgb&quot;:&quot;#ffffff&quot;,&quot;transparency&quot;:0.949999988079071},&quot;type&quot;:1},&quot;glow&quot;:{&quot;colorType&quot;:0},&quot;line&quot;:{&quot;type&quot;:0},&quot;shadow&quot;:{&quot;brightness&quot;:0,&quot;colorType&quot;:1,&quot;foreColorIndex&quot;:5,&quot;transparency&quot;:0.9200000166893005},&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_BRIGHTNESS" val="0"/>
  <p:tag name="KSO_WM_UNIT_LINE_FILL_TYPE" val="2"/>
  <p:tag name="KSO_WM_UNIT_TEXT_FILL_FORE_SCHEMECOLOR_INDEX" val="1"/>
  <p:tag name="KSO_WM_UNIT_TEXT_FILL_TYPE" val="1"/>
  <p:tag name="KSO_WM_UNIT_TEXT_TYPE" val="1"/>
  <p:tag name="KSO_WM_UNIT_TEXT_LAYER_COUNT" val="1"/>
  <p:tag name="KSO_WM_BEAUTIFY_FLAG" val="#wm#"/>
  <p:tag name="KSO_WM_DIAGRAM_USE_COLOR_VALUE" val="{&quot;color_scheme&quot;:1,&quot;color_type&quot;:1,&quot;theme_color_indexes&quot;:[]}"/>
</p:tagLst>
</file>

<file path=ppt/tags/tag246.xml><?xml version="1.0" encoding="utf-8"?>
<p:tagLst xmlns:p="http://schemas.openxmlformats.org/presentationml/2006/main">
  <p:tag name="KSO_WM_UNIT_COMPATIBLE" val="0"/>
  <p:tag name="KSO_WM_UNIT_DIAGRAM_ISREFERUNIT" val="0"/>
  <p:tag name="KSO_WM_TEMPLATE_INDEX" val="20231438"/>
  <p:tag name="KSO_WM_TAG_VERSION" val="3.0"/>
  <p:tag name="KSO_WM_DIAGRAM_VERSION" val="3"/>
  <p:tag name="KSO_WM_DIAGRAM_COLOR_TEXT_CAN_REMOVE" val="n"/>
  <p:tag name="KSO_WM_DIAGRAM_MIN_ITEMCNT" val="2"/>
  <p:tag name="KSO_WM_UNIT_SUBTYPE" val="a"/>
  <p:tag name="KSO_WM_UNIT_NOCLEAR" val="0"/>
  <p:tag name="KSO_WM_UNIT_VALUE" val="60"/>
  <p:tag name="KSO_WM_UNIT_HIGHLIGHT" val="0"/>
  <p:tag name="KSO_WM_UNIT_DIAGRAM_ISNUMVISUAL" val="0"/>
  <p:tag name="KSO_WM_UNIT_TYPE" val="l_h_f"/>
  <p:tag name="KSO_WM_UNIT_INDEX" val="1_4_1"/>
  <p:tag name="KSO_WM_UNIT_ID" val="diagram20231438_3*l_h_f*1_4_1"/>
  <p:tag name="KSO_WM_TEMPLATE_CATEGORY" val="diagram"/>
  <p:tag name="KSO_WM_UNIT_LAYERLEVEL" val="1_1_1"/>
  <p:tag name="KSO_WM_DIAGRAM_GROUP_CODE" val="l1-1"/>
  <p:tag name="KSO_WM_DIAGRAM_COLOR_TRICK" val="2"/>
  <p:tag name="KSO_WM_DIAGRAM_MAX_ITEMCNT" val="6"/>
  <p:tag name="KSO_WM_DIAGRAM_VIRTUALLY_FRAME" val="{&quot;height&quot;:409.0229851574034,&quot;left&quot;:51.499993896484376,&quot;top&quot;:118.0270148425966,&quot;width&quot;:852.2000122070312}"/>
  <p:tag name="KSO_WM_DIAGRAM_COLOR_MATCH_VALUE" val="{&quot;shape&quot;:{&quot;fill&quot;:{&quot;gradient&quot;:[{&quot;brightness&quot;:0.800000011920929,&quot;colorType&quot;:1,&quot;foreColorIndex&quot;:8,&quot;pos&quot;:0,&quot;transparency&quot;:0.800000011920929},{&quot;brightness&quot;:0,&quot;colorType&quot;:1,&quot;foreColorIndex&quot;:14,&quot;pos&quot;:1,&quot;transparency&quot;:1}],&quot;type&quot;:3},&quot;glow&quot;:{&quot;colorType&quot;:0},&quot;line&quot;:{&quot;solidLine&quot;:{&quot;brightness&quot;:0.6000000238418579,&quot;colorType&quot;:1,&quot;foreColorIndex&quot;:8,&quot;transparency&quot;:0.4000000059604645},&quot;type&quot;:1},&quot;shadow&quot;:{&quot;brightness&quot;:0,&quot;colorType&quot;:1,&quot;foreColorIndex&quot;:8,&quot;transparency&quot;:0.9200000166893005},&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_BRIGHTNESS" val="0"/>
  <p:tag name="KSO_WM_UNIT_LINE_FILL_TYPE" val="2"/>
  <p:tag name="KSO_WM_UNIT_TEXT_TYPE" val="1"/>
  <p:tag name="KSO_WM_UNIT_TEXT_LAYER_COUNT" val="1"/>
  <p:tag name="KSO_WM_BEAUTIFY_FLAG" val="#wm#"/>
  <p:tag name="KSO_WM_UNIT_PRESET_TEXT" val="单击此处输入你的项正文，文字是您思想的提炼，请尽量言简意赅的阐述观点。单击此处输入你的项正文，文字是您思想的提炼。"/>
  <p:tag name="KSO_WM_UNIT_FILL_TYPE" val="3"/>
  <p:tag name="KSO_WM_UNIT_LINE_FORE_SCHEMECOLOR_INDEX" val="8"/>
  <p:tag name="KSO_WM_UNIT_TEXT_FILL_FORE_SCHEMECOLOR_INDEX" val="1"/>
  <p:tag name="KSO_WM_UNIT_TEXT_FILL_TYPE" val="1"/>
  <p:tag name="KSO_WM_DIAGRAM_USE_COLOR_VALUE" val="{&quot;color_scheme&quot;:1,&quot;color_type&quot;:1,&quot;theme_color_indexes&quot;:[]}"/>
</p:tagLst>
</file>

<file path=ppt/tags/tag24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DIAGRAM_VERSION" val="3"/>
  <p:tag name="KSO_WM_DIAGRAM_COLOR_TRICK" val="2"/>
  <p:tag name="KSO_WM_DIAGRAM_COLOR_TEXT_CAN_REMOVE" val="n"/>
  <p:tag name="KSO_WM_DIAGRAM_MAX_ITEMCNT" val="6"/>
  <p:tag name="KSO_WM_DIAGRAM_MIN_ITEMCNT" val="2"/>
  <p:tag name="KSO_WM_DIAGRAM_VIRTUALLY_FRAME" val="{&quot;height&quot;:409.0229851574034,&quot;left&quot;:51.499993896484376,&quot;top&quot;:118.0270148425966,&quot;width&quot;:852.2000122070312}"/>
  <p:tag name="KSO_WM_DIAGRAM_COLOR_MATCH_VALUE" val="{&quot;shape&quot;:{&quot;fill&quot;:{&quot;gradient&quot;:[{&quot;brightness&quot;:0.4000000059604645,&quot;colorType&quot;:1,&quot;foreColorIndex&quot;:8,&quot;pos&quot;:0,&quot;transparency&quot;:0},{&quot;brightness&quot;:0,&quot;colorType&quot;:1,&quot;foreColorIndex&quot;:8,&quot;pos&quot;:0.6644999980926514,&quot;transparency&quot;:0},{&quot;brightness&quot;:0,&quot;colorType&quot;:1,&quot;foreColorIndex&quot;:8,&quot;pos&quot;:1,&quot;transparency&quot;:0}],&quot;type&quot;:3},&quot;glow&quot;:{&quot;colorType&quot;:0},&quot;line&quot;:{&quot;type&quot;:0},&quot;shadow&quot;:{&quot;brightness&quot;:0,&quot;colorType&quot;:1,&quot;foreColorIndex&quot;:8,&quot;transparency&quot;:0.75},&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ISCONTENTSTITLE" val="0"/>
  <p:tag name="KSO_WM_UNIT_ISNUMDGMTITLE" val="0"/>
  <p:tag name="KSO_WM_UNIT_NOCLEAR" val="0"/>
  <p:tag name="KSO_WM_UNIT_VALUE" val="10"/>
  <p:tag name="KSO_WM_UNIT_TYPE" val="l_h_a"/>
  <p:tag name="KSO_WM_UNIT_INDEX" val="1_4_1"/>
  <p:tag name="KSO_WM_UNIT_ID" val="diagram20231438_3*l_h_a*1_4_1"/>
  <p:tag name="KSO_WM_TEMPLATE_CATEGORY" val="diagram"/>
  <p:tag name="KSO_WM_TEMPLATE_INDEX" val="20231438"/>
  <p:tag name="KSO_WM_UNIT_LAYERLEVEL" val="1_1_1"/>
  <p:tag name="KSO_WM_TAG_VERSION" val="3.0"/>
  <p:tag name="KSO_WM_UNIT_TEXT_FILL_FORE_SCHEMECOLOR_INDEX_BRIGHTNESS" val="0.15"/>
  <p:tag name="KSO_WM_UNIT_TEXT_FILL_TYPE" val="1"/>
  <p:tag name="KSO_WM_UNIT_TEXT_TYPE" val="1"/>
  <p:tag name="KSO_WM_BEAUTIFY_FLAG" val="#wm#"/>
  <p:tag name="KSO_WM_UNIT_PRESET_TEXT" val="添加标题"/>
  <p:tag name="KSO_WM_UNIT_FILL_TYPE" val="3"/>
  <p:tag name="KSO_WM_DIAGRAM_USE_COLOR_VALUE" val="{&quot;color_scheme&quot;:1,&quot;color_type&quot;:1,&quot;theme_color_indexes&quot;:[]}"/>
</p:tagLst>
</file>

<file path=ppt/tags/tag24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4_3"/>
  <p:tag name="KSO_WM_UNIT_ID" val="diagram20231438_3*l_h_i*1_4_3"/>
  <p:tag name="KSO_WM_TEMPLATE_CATEGORY" val="diagram"/>
  <p:tag name="KSO_WM_TEMPLATE_INDEX" val="20231438"/>
  <p:tag name="KSO_WM_UNIT_LAYERLEVEL" val="1_1_1"/>
  <p:tag name="KSO_WM_TAG_VERSION" val="3.0"/>
  <p:tag name="KSO_WM_DIAGRAM_VERSION" val="3"/>
  <p:tag name="KSO_WM_DIAGRAM_COLOR_TRICK" val="2"/>
  <p:tag name="KSO_WM_DIAGRAM_COLOR_TEXT_CAN_REMOVE" val="n"/>
  <p:tag name="KSO_WM_DIAGRAM_MAX_ITEMCNT" val="6"/>
  <p:tag name="KSO_WM_DIAGRAM_MIN_ITEMCNT" val="2"/>
  <p:tag name="KSO_WM_DIAGRAM_VIRTUALLY_FRAME" val="{&quot;height&quot;:409.0229851574034,&quot;left&quot;:51.499993896484376,&quot;top&quot;:118.0270148425966,&quot;width&quot;:852.2000122070312}"/>
  <p:tag name="KSO_WM_DIAGRAM_COLOR_MATCH_VALUE" val="{&quot;shape&quot;:{&quot;fill&quot;:{&quot;solid&quot;:{&quot;brightness&quot;:-0.5,&quot;colorType&quot;:1,&quot;foreColorIndex&quot;:8,&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BEAUTIFY_FLAG" val="#wm#"/>
  <p:tag name="KSO_WM_UNIT_FILL_TYPE" val="1"/>
  <p:tag name="KSO_WM_UNIT_FILL_FORE_SCHEMECOLOR_INDEX" val="8"/>
  <p:tag name="KSO_WM_UNIT_FILL_FORE_SCHEMECOLOR_INDEX_BRIGHTNESS" val="-0.5"/>
  <p:tag name="KSO_WM_DIAGRAM_USE_COLOR_VALUE" val="{&quot;color_scheme&quot;:1,&quot;color_type&quot;:1,&quot;theme_color_indexes&quot;:[]}"/>
</p:tagLst>
</file>

<file path=ppt/tags/tag24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4_2"/>
  <p:tag name="KSO_WM_UNIT_ID" val="diagram20231438_3*l_h_i*1_4_2"/>
  <p:tag name="KSO_WM_TEMPLATE_CATEGORY" val="diagram"/>
  <p:tag name="KSO_WM_TEMPLATE_INDEX" val="20231438"/>
  <p:tag name="KSO_WM_UNIT_LAYERLEVEL" val="1_1_1"/>
  <p:tag name="KSO_WM_TAG_VERSION" val="3.0"/>
  <p:tag name="KSO_WM_DIAGRAM_VERSION" val="3"/>
  <p:tag name="KSO_WM_DIAGRAM_COLOR_TRICK" val="2"/>
  <p:tag name="KSO_WM_DIAGRAM_COLOR_TEXT_CAN_REMOVE" val="n"/>
  <p:tag name="KSO_WM_DIAGRAM_MAX_ITEMCNT" val="6"/>
  <p:tag name="KSO_WM_DIAGRAM_MIN_ITEMCNT" val="2"/>
  <p:tag name="KSO_WM_DIAGRAM_VIRTUALLY_FRAME" val="{&quot;height&quot;:409.0229851574034,&quot;left&quot;:51.499993896484376,&quot;top&quot;:118.0270148425966,&quot;width&quot;:852.2000122070312}"/>
  <p:tag name="KSO_WM_DIAGRAM_COLOR_MATCH_VALUE" val="{&quot;shape&quot;:{&quot;fill&quot;:{&quot;solid&quot;:{&quot;brightness&quot;:-0.5,&quot;colorType&quot;:1,&quot;foreColorIndex&quot;:8,&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BEAUTIFY_FLAG" val="#wm#"/>
  <p:tag name="KSO_WM_UNIT_FILL_TYPE" val="1"/>
  <p:tag name="KSO_WM_UNIT_FILL_FORE_SCHEMECOLOR_INDEX" val="8"/>
  <p:tag name="KSO_WM_UNIT_FILL_FORE_SCHEMECOLOR_INDEX_BRIGHTNESS" val="-0.5"/>
  <p:tag name="KSO_WM_DIAGRAM_USE_COLOR_VALUE" val="{&quot;color_scheme&quot;:1,&quot;color_type&quot;:1,&quot;theme_color_indexes&quot;:[]}"/>
</p:tagLst>
</file>

<file path=ppt/tags/tag25.xml><?xml version="1.0" encoding="utf-8"?>
<p:tagLst xmlns:p="http://schemas.openxmlformats.org/presentationml/2006/main">
  <p:tag name="KSO_WM_UNIT_ISCONTENTSTITLE" val="0"/>
  <p:tag name="KSO_WM_UNIT_ISNUMDGMTITLE" val="0"/>
  <p:tag name="KSO_WM_UNIT_PRESET_TEXT" val="添加标题"/>
  <p:tag name="KSO_WM_UNIT_NOCLEAR" val="0"/>
  <p:tag name="KSO_WM_UNIT_VALUE" val="9"/>
  <p:tag name="KSO_WM_UNIT_HIGHLIGHT" val="0"/>
  <p:tag name="KSO_WM_UNIT_COMPATIBLE" val="0"/>
  <p:tag name="KSO_WM_UNIT_DIAGRAM_ISNUMVISUAL" val="0"/>
  <p:tag name="KSO_WM_UNIT_DIAGRAM_ISREFERUNIT" val="0"/>
  <p:tag name="KSO_WM_UNIT_TYPE" val="a"/>
  <p:tag name="KSO_WM_UNIT_INDEX" val="1"/>
  <p:tag name="KSO_WM_UNIT_ID" val="custom20223128_1*a*1"/>
  <p:tag name="KSO_WM_TEMPLATE_CATEGORY" val="custom"/>
  <p:tag name="KSO_WM_TEMPLATE_INDEX" val="20223128"/>
  <p:tag name="KSO_WM_UNIT_LAYERLEVEL" val="1"/>
  <p:tag name="KSO_WM_TAG_VERSION" val="1.0"/>
  <p:tag name="KSO_WM_BEAUTIFY_FLAG" val="#wm#"/>
  <p:tag name="KSO_WM_UNIT_DEFAULT_FONT" val="44;48;2"/>
  <p:tag name="KSO_WM_UNIT_BLOCK" val="0"/>
  <p:tag name="KSO_WM_UNIT_DEC_AREA_ID" val="c70e0729c0bd4077a4a51c4f7cc55d2d"/>
  <p:tag name="KSO_WM_CHIP_GROUPID" val="6184fb2204b8904ebc644da0"/>
  <p:tag name="KSO_WM_CHIP_XID" val="6184fb2204b8904ebc644d9d"/>
  <p:tag name="KSO_WM_CHIP_FILLAREA_FILL_RULE" val="{&quot;fill_align&quot;:&quot;cm&quot;,&quot;fill_mode&quot;:&quot;adaptive&quot;,&quot;sacle_strategy&quot;:&quot;smart&quot;}"/>
  <p:tag name="KSO_WM_ASSEMBLE_CHIP_INDEX" val="e37540552a424fa7855761727fee0478"/>
  <p:tag name="KSO_WM_UNIT_TEXT_FILL_FORE_SCHEMECOLOR_INDEX_BRIGHTNESS" val="0.15"/>
  <p:tag name="KSO_WM_UNIT_TEXT_FILL_FORE_SCHEMECOLOR_INDEX" val="13"/>
  <p:tag name="KSO_WM_UNIT_TEXT_FILL_TYPE" val="1"/>
  <p:tag name="KSO_WM_TEMPLATE_ASSEMBLE_XID" val="62ccdb427bdb9f75177e693c"/>
  <p:tag name="KSO_WM_TEMPLATE_ASSEMBLE_GROUPID" val="62cbd1ac67e1b3ac3a1081fd"/>
</p:tagLst>
</file>

<file path=ppt/tags/tag250.xml><?xml version="1.0" encoding="utf-8"?>
<p:tagLst xmlns:p="http://schemas.openxmlformats.org/presentationml/2006/main">
  <p:tag name="KSO_WM_UNIT_COMPATIBLE" val="0"/>
  <p:tag name="KSO_WM_UNIT_DIAGRAM_ISREFERUNIT" val="0"/>
  <p:tag name="KSO_WM_TEMPLATE_INDEX" val="20231438"/>
  <p:tag name="KSO_WM_TAG_VERSION" val="3.0"/>
  <p:tag name="KSO_WM_DIAGRAM_VERSION" val="3"/>
  <p:tag name="KSO_WM_DIAGRAM_COLOR_TEXT_CAN_REMOVE" val="n"/>
  <p:tag name="KSO_WM_DIAGRAM_MIN_ITEMCNT" val="2"/>
  <p:tag name="KSO_WM_UNIT_SUBTYPE" val="a"/>
  <p:tag name="KSO_WM_UNIT_NOCLEAR" val="0"/>
  <p:tag name="KSO_WM_UNIT_VALUE" val="60"/>
  <p:tag name="KSO_WM_UNIT_HIGHLIGHT" val="0"/>
  <p:tag name="KSO_WM_UNIT_DIAGRAM_ISNUMVISUAL" val="0"/>
  <p:tag name="KSO_WM_UNIT_TYPE" val="l_h_f"/>
  <p:tag name="KSO_WM_UNIT_INDEX" val="1_1_1"/>
  <p:tag name="KSO_WM_UNIT_ID" val="diagram20231438_3*l_h_f*1_1_1"/>
  <p:tag name="KSO_WM_TEMPLATE_CATEGORY" val="diagram"/>
  <p:tag name="KSO_WM_UNIT_LAYERLEVEL" val="1_1_1"/>
  <p:tag name="KSO_WM_DIAGRAM_GROUP_CODE" val="l1-1"/>
  <p:tag name="KSO_WM_DIAGRAM_COLOR_TRICK" val="2"/>
  <p:tag name="KSO_WM_DIAGRAM_MAX_ITEMCNT" val="6"/>
  <p:tag name="KSO_WM_DIAGRAM_VIRTUALLY_FRAME" val="{&quot;height&quot;:409.0229851574034,&quot;left&quot;:51.499993896484376,&quot;top&quot;:118.0270148425966,&quot;width&quot;:852.2000122070312}"/>
  <p:tag name="KSO_WM_DIAGRAM_COLOR_MATCH_VALUE" val="{&quot;shape&quot;:{&quot;fill&quot;:{&quot;gradient&quot;:[{&quot;brightness&quot;:0.800000011920929,&quot;colorType&quot;:1,&quot;foreColorIndex&quot;:5,&quot;pos&quot;:0,&quot;transparency&quot;:0.800000011920929},{&quot;brightness&quot;:0,&quot;colorType&quot;:1,&quot;foreColorIndex&quot;:14,&quot;pos&quot;:1,&quot;transparency&quot;:1}],&quot;type&quot;:3},&quot;glow&quot;:{&quot;colorType&quot;:0},&quot;line&quot;:{&quot;solidLine&quot;:{&quot;brightness&quot;:0.6000000238418579,&quot;colorType&quot;:1,&quot;foreColorIndex&quot;:5,&quot;transparency&quot;:0.4000000059604645},&quot;type&quot;:1},&quot;shadow&quot;:{&quot;brightness&quot;:0,&quot;colorType&quot;:1,&quot;foreColorIndex&quot;:5,&quot;transparency&quot;:0.9200000166893005},&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_BRIGHTNESS" val="0"/>
  <p:tag name="KSO_WM_UNIT_LINE_FILL_TYPE" val="2"/>
  <p:tag name="KSO_WM_UNIT_TEXT_TYPE" val="1"/>
  <p:tag name="KSO_WM_UNIT_TEXT_LAYER_COUNT" val="1"/>
  <p:tag name="KSO_WM_BEAUTIFY_FLAG" val="#wm#"/>
  <p:tag name="KSO_WM_UNIT_PRESET_TEXT" val="单击此处输入你的项正文，文字是您思想的提炼，请尽量言简意赅的阐述观点。单击此处输入你的项正文，文字是您思想的提炼。"/>
  <p:tag name="KSO_WM_UNIT_FILL_TYPE" val="3"/>
  <p:tag name="KSO_WM_UNIT_LINE_FORE_SCHEMECOLOR_INDEX" val="5"/>
  <p:tag name="KSO_WM_UNIT_TEXT_FILL_FORE_SCHEMECOLOR_INDEX" val="1"/>
  <p:tag name="KSO_WM_UNIT_TEXT_FILL_TYPE" val="1"/>
  <p:tag name="KSO_WM_DIAGRAM_USE_COLOR_VALUE" val="{&quot;color_scheme&quot;:1,&quot;color_type&quot;:1,&quot;theme_color_indexes&quot;:[]}"/>
</p:tagLst>
</file>

<file path=ppt/tags/tag25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DIAGRAM_VERSION" val="3"/>
  <p:tag name="KSO_WM_DIAGRAM_COLOR_TRICK" val="2"/>
  <p:tag name="KSO_WM_DIAGRAM_COLOR_TEXT_CAN_REMOVE" val="n"/>
  <p:tag name="KSO_WM_DIAGRAM_MAX_ITEMCNT" val="6"/>
  <p:tag name="KSO_WM_DIAGRAM_MIN_ITEMCNT" val="2"/>
  <p:tag name="KSO_WM_DIAGRAM_VIRTUALLY_FRAME" val="{&quot;height&quot;:409.0229851574034,&quot;left&quot;:51.499993896484376,&quot;top&quot;:118.0270148425966,&quot;width&quot;:852.2000122070312}"/>
  <p:tag name="KSO_WM_DIAGRAM_COLOR_MATCH_VALUE" val="{&quot;shape&quot;:{&quot;fill&quot;:{&quot;gradient&quot;:[{&quot;brightness&quot;:0.6000000238418579,&quot;colorType&quot;:1,&quot;foreColorIndex&quot;:5,&quot;pos&quot;:0,&quot;transparency&quot;:0},{&quot;brightness&quot;:0,&quot;colorType&quot;:1,&quot;foreColorIndex&quot;:5,&quot;pos&quot;:0.6899999976158142,&quot;transparency&quot;:0},{&quot;brightness&quot;:0,&quot;colorType&quot;:1,&quot;foreColorIndex&quot;:5,&quot;pos&quot;:1,&quot;transparency&quot;:0}],&quot;type&quot;:3},&quot;glow&quot;:{&quot;colorType&quot;:0},&quot;line&quot;:{&quot;type&quot;:0},&quot;shadow&quot;:{&quot;brightness&quot;:0,&quot;colorType&quot;:1,&quot;foreColorIndex&quot;:5,&quot;transparency&quot;:0.75},&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ISCONTENTSTITLE" val="0"/>
  <p:tag name="KSO_WM_UNIT_ISNUMDGMTITLE" val="0"/>
  <p:tag name="KSO_WM_UNIT_NOCLEAR" val="0"/>
  <p:tag name="KSO_WM_UNIT_VALUE" val="10"/>
  <p:tag name="KSO_WM_UNIT_TYPE" val="l_h_a"/>
  <p:tag name="KSO_WM_UNIT_INDEX" val="1_1_1"/>
  <p:tag name="KSO_WM_UNIT_ID" val="diagram20231438_3*l_h_a*1_1_1"/>
  <p:tag name="KSO_WM_TEMPLATE_CATEGORY" val="diagram"/>
  <p:tag name="KSO_WM_TEMPLATE_INDEX" val="20231438"/>
  <p:tag name="KSO_WM_UNIT_LAYERLEVEL" val="1_1_1"/>
  <p:tag name="KSO_WM_TAG_VERSION" val="3.0"/>
  <p:tag name="KSO_WM_UNIT_TEXT_FILL_FORE_SCHEMECOLOR_INDEX_BRIGHTNESS" val="0.15"/>
  <p:tag name="KSO_WM_UNIT_TEXT_FILL_TYPE" val="1"/>
  <p:tag name="KSO_WM_UNIT_TEXT_TYPE" val="1"/>
  <p:tag name="KSO_WM_BEAUTIFY_FLAG" val="#wm#"/>
  <p:tag name="KSO_WM_UNIT_PRESET_TEXT" val="添加标题"/>
  <p:tag name="KSO_WM_UNIT_FILL_TYPE" val="3"/>
  <p:tag name="KSO_WM_DIAGRAM_USE_COLOR_VALUE" val="{&quot;color_scheme&quot;:1,&quot;color_type&quot;:1,&quot;theme_color_indexes&quot;:[]}"/>
</p:tagLst>
</file>

<file path=ppt/tags/tag25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3"/>
  <p:tag name="KSO_WM_UNIT_ID" val="diagram20231438_3*l_h_i*1_1_3"/>
  <p:tag name="KSO_WM_TEMPLATE_CATEGORY" val="diagram"/>
  <p:tag name="KSO_WM_TEMPLATE_INDEX" val="20231438"/>
  <p:tag name="KSO_WM_UNIT_LAYERLEVEL" val="1_1_1"/>
  <p:tag name="KSO_WM_TAG_VERSION" val="3.0"/>
  <p:tag name="KSO_WM_DIAGRAM_VERSION" val="3"/>
  <p:tag name="KSO_WM_DIAGRAM_COLOR_TRICK" val="2"/>
  <p:tag name="KSO_WM_DIAGRAM_COLOR_TEXT_CAN_REMOVE" val="n"/>
  <p:tag name="KSO_WM_DIAGRAM_MAX_ITEMCNT" val="6"/>
  <p:tag name="KSO_WM_DIAGRAM_MIN_ITEMCNT" val="2"/>
  <p:tag name="KSO_WM_DIAGRAM_VIRTUALLY_FRAME" val="{&quot;height&quot;:409.0229851574034,&quot;left&quot;:51.499993896484376,&quot;top&quot;:118.0270148425966,&quot;width&quot;:852.2000122070312}"/>
  <p:tag name="KSO_WM_DIAGRAM_COLOR_MATCH_VALUE" val="{&quot;shape&quot;:{&quot;fill&quot;:{&quot;solid&quot;:{&quot;brightness&quot;:-0.5,&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BEAUTIFY_FLAG" val="#wm#"/>
  <p:tag name="KSO_WM_UNIT_FILL_TYPE" val="1"/>
  <p:tag name="KSO_WM_UNIT_FILL_FORE_SCHEMECOLOR_INDEX" val="5"/>
  <p:tag name="KSO_WM_UNIT_FILL_FORE_SCHEMECOLOR_INDEX_BRIGHTNESS" val="-0.5"/>
  <p:tag name="KSO_WM_DIAGRAM_USE_COLOR_VALUE" val="{&quot;color_scheme&quot;:1,&quot;color_type&quot;:1,&quot;theme_color_indexes&quot;:[]}"/>
</p:tagLst>
</file>

<file path=ppt/tags/tag25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2"/>
  <p:tag name="KSO_WM_UNIT_ID" val="diagram20231438_3*l_h_i*1_1_2"/>
  <p:tag name="KSO_WM_TEMPLATE_CATEGORY" val="diagram"/>
  <p:tag name="KSO_WM_TEMPLATE_INDEX" val="20231438"/>
  <p:tag name="KSO_WM_UNIT_LAYERLEVEL" val="1_1_1"/>
  <p:tag name="KSO_WM_TAG_VERSION" val="3.0"/>
  <p:tag name="KSO_WM_DIAGRAM_VERSION" val="3"/>
  <p:tag name="KSO_WM_DIAGRAM_COLOR_TRICK" val="2"/>
  <p:tag name="KSO_WM_DIAGRAM_COLOR_TEXT_CAN_REMOVE" val="n"/>
  <p:tag name="KSO_WM_DIAGRAM_MAX_ITEMCNT" val="6"/>
  <p:tag name="KSO_WM_DIAGRAM_MIN_ITEMCNT" val="2"/>
  <p:tag name="KSO_WM_DIAGRAM_VIRTUALLY_FRAME" val="{&quot;height&quot;:409.0229851574034,&quot;left&quot;:51.499993896484376,&quot;top&quot;:118.0270148425966,&quot;width&quot;:852.2000122070312}"/>
  <p:tag name="KSO_WM_DIAGRAM_COLOR_MATCH_VALUE" val="{&quot;shape&quot;:{&quot;fill&quot;:{&quot;solid&quot;:{&quot;brightness&quot;:-0.5,&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BEAUTIFY_FLAG" val="#wm#"/>
  <p:tag name="KSO_WM_UNIT_FILL_TYPE" val="1"/>
  <p:tag name="KSO_WM_UNIT_FILL_FORE_SCHEMECOLOR_INDEX" val="5"/>
  <p:tag name="KSO_WM_UNIT_FILL_FORE_SCHEMECOLOR_INDEX_BRIGHTNESS" val="-0.5"/>
  <p:tag name="KSO_WM_DIAGRAM_USE_COLOR_VALUE" val="{&quot;color_scheme&quot;:1,&quot;color_type&quot;:1,&quot;theme_color_indexes&quot;:[]}"/>
</p:tagLst>
</file>

<file path=ppt/tags/tag254.xml><?xml version="1.0" encoding="utf-8"?>
<p:tagLst xmlns:p="http://schemas.openxmlformats.org/presentationml/2006/main">
  <p:tag name="KSO_WM_UNIT_COMPATIBLE" val="0"/>
  <p:tag name="KSO_WM_UNIT_DIAGRAM_ISREFERUNIT" val="0"/>
  <p:tag name="KSO_WM_TEMPLATE_INDEX" val="20231438"/>
  <p:tag name="KSO_WM_TAG_VERSION" val="3.0"/>
  <p:tag name="KSO_WM_DIAGRAM_VERSION" val="3"/>
  <p:tag name="KSO_WM_DIAGRAM_COLOR_TEXT_CAN_REMOVE" val="n"/>
  <p:tag name="KSO_WM_DIAGRAM_MIN_ITEMCNT" val="2"/>
  <p:tag name="KSO_WM_UNIT_SUBTYPE" val="a"/>
  <p:tag name="KSO_WM_UNIT_NOCLEAR" val="0"/>
  <p:tag name="KSO_WM_UNIT_VALUE" val="60"/>
  <p:tag name="KSO_WM_UNIT_HIGHLIGHT" val="0"/>
  <p:tag name="KSO_WM_UNIT_DIAGRAM_ISNUMVISUAL" val="0"/>
  <p:tag name="KSO_WM_UNIT_TYPE" val="l_h_f"/>
  <p:tag name="KSO_WM_UNIT_INDEX" val="1_2_1"/>
  <p:tag name="KSO_WM_UNIT_ID" val="diagram20231438_3*l_h_f*1_2_1"/>
  <p:tag name="KSO_WM_TEMPLATE_CATEGORY" val="diagram"/>
  <p:tag name="KSO_WM_UNIT_LAYERLEVEL" val="1_1_1"/>
  <p:tag name="KSO_WM_DIAGRAM_GROUP_CODE" val="l1-1"/>
  <p:tag name="KSO_WM_DIAGRAM_COLOR_TRICK" val="2"/>
  <p:tag name="KSO_WM_DIAGRAM_MAX_ITEMCNT" val="6"/>
  <p:tag name="KSO_WM_DIAGRAM_VIRTUALLY_FRAME" val="{&quot;height&quot;:409.0229851574034,&quot;left&quot;:51.499993896484376,&quot;top&quot;:118.0270148425966,&quot;width&quot;:852.2000122070312}"/>
  <p:tag name="KSO_WM_DIAGRAM_COLOR_MATCH_VALUE" val="{&quot;shape&quot;:{&quot;fill&quot;:{&quot;gradient&quot;:[{&quot;brightness&quot;:0.800000011920929,&quot;colorType&quot;:1,&quot;foreColorIndex&quot;:8,&quot;pos&quot;:0,&quot;transparency&quot;:0.800000011920929},{&quot;brightness&quot;:0,&quot;colorType&quot;:1,&quot;foreColorIndex&quot;:14,&quot;pos&quot;:1,&quot;transparency&quot;:1}],&quot;type&quot;:3},&quot;glow&quot;:{&quot;colorType&quot;:0},&quot;line&quot;:{&quot;solidLine&quot;:{&quot;brightness&quot;:0.6000000238418579,&quot;colorType&quot;:1,&quot;foreColorIndex&quot;:8,&quot;transparency&quot;:0.4000000059604645},&quot;type&quot;:1},&quot;shadow&quot;:{&quot;brightness&quot;:0,&quot;colorType&quot;:1,&quot;foreColorIndex&quot;:8,&quot;transparency&quot;:0.9200000166893005},&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_BRIGHTNESS" val="0"/>
  <p:tag name="KSO_WM_UNIT_LINE_FILL_TYPE" val="2"/>
  <p:tag name="KSO_WM_UNIT_TEXT_TYPE" val="1"/>
  <p:tag name="KSO_WM_UNIT_TEXT_LAYER_COUNT" val="1"/>
  <p:tag name="KSO_WM_BEAUTIFY_FLAG" val="#wm#"/>
  <p:tag name="KSO_WM_UNIT_PRESET_TEXT" val="单击此处输入你的项正文内容，文字是您思想的提炼，请尽量言简意赅的阐述内容观点。单击此处输入你的项正文内容，文字是您思想的提炼。"/>
  <p:tag name="KSO_WM_UNIT_FILL_TYPE" val="3"/>
  <p:tag name="KSO_WM_UNIT_LINE_FORE_SCHEMECOLOR_INDEX" val="8"/>
  <p:tag name="KSO_WM_UNIT_TEXT_FILL_FORE_SCHEMECOLOR_INDEX" val="1"/>
  <p:tag name="KSO_WM_UNIT_TEXT_FILL_TYPE" val="1"/>
  <p:tag name="KSO_WM_DIAGRAM_USE_COLOR_VALUE" val="{&quot;color_scheme&quot;:1,&quot;color_type&quot;:1,&quot;theme_color_indexes&quot;:[]}"/>
</p:tagLst>
</file>

<file path=ppt/tags/tag25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DIAGRAM_VERSION" val="3"/>
  <p:tag name="KSO_WM_DIAGRAM_COLOR_TRICK" val="2"/>
  <p:tag name="KSO_WM_DIAGRAM_COLOR_TEXT_CAN_REMOVE" val="n"/>
  <p:tag name="KSO_WM_DIAGRAM_MAX_ITEMCNT" val="6"/>
  <p:tag name="KSO_WM_DIAGRAM_MIN_ITEMCNT" val="2"/>
  <p:tag name="KSO_WM_DIAGRAM_VIRTUALLY_FRAME" val="{&quot;height&quot;:409.0229851574034,&quot;left&quot;:51.499993896484376,&quot;top&quot;:118.0270148425966,&quot;width&quot;:852.2000122070312}"/>
  <p:tag name="KSO_WM_DIAGRAM_COLOR_MATCH_VALUE" val="{&quot;shape&quot;:{&quot;fill&quot;:{&quot;gradient&quot;:[{&quot;brightness&quot;:0.4000000059604645,&quot;colorType&quot;:1,&quot;foreColorIndex&quot;:8,&quot;pos&quot;:0,&quot;transparency&quot;:0},{&quot;brightness&quot;:0,&quot;colorType&quot;:1,&quot;foreColorIndex&quot;:8,&quot;pos&quot;:0.6644999980926514,&quot;transparency&quot;:0},{&quot;brightness&quot;:0,&quot;colorType&quot;:1,&quot;foreColorIndex&quot;:8,&quot;pos&quot;:1,&quot;transparency&quot;:0}],&quot;type&quot;:3},&quot;glow&quot;:{&quot;colorType&quot;:0},&quot;line&quot;:{&quot;type&quot;:0},&quot;shadow&quot;:{&quot;brightness&quot;:0,&quot;colorType&quot;:1,&quot;foreColorIndex&quot;:8,&quot;transparency&quot;:0.75},&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ISCONTENTSTITLE" val="0"/>
  <p:tag name="KSO_WM_UNIT_ISNUMDGMTITLE" val="0"/>
  <p:tag name="KSO_WM_UNIT_NOCLEAR" val="0"/>
  <p:tag name="KSO_WM_UNIT_VALUE" val="10"/>
  <p:tag name="KSO_WM_UNIT_TYPE" val="l_h_a"/>
  <p:tag name="KSO_WM_UNIT_INDEX" val="1_2_1"/>
  <p:tag name="KSO_WM_UNIT_ID" val="diagram20231438_3*l_h_a*1_2_1"/>
  <p:tag name="KSO_WM_TEMPLATE_CATEGORY" val="diagram"/>
  <p:tag name="KSO_WM_TEMPLATE_INDEX" val="20231438"/>
  <p:tag name="KSO_WM_UNIT_LAYERLEVEL" val="1_1_1"/>
  <p:tag name="KSO_WM_TAG_VERSION" val="3.0"/>
  <p:tag name="KSO_WM_UNIT_TEXT_FILL_FORE_SCHEMECOLOR_INDEX_BRIGHTNESS" val="0.15"/>
  <p:tag name="KSO_WM_UNIT_TEXT_FILL_TYPE" val="1"/>
  <p:tag name="KSO_WM_UNIT_TEXT_TYPE" val="1"/>
  <p:tag name="KSO_WM_BEAUTIFY_FLAG" val="#wm#"/>
  <p:tag name="KSO_WM_UNIT_PRESET_TEXT" val="添加标题"/>
  <p:tag name="KSO_WM_UNIT_FILL_TYPE" val="3"/>
  <p:tag name="KSO_WM_DIAGRAM_USE_COLOR_VALUE" val="{&quot;color_scheme&quot;:1,&quot;color_type&quot;:1,&quot;theme_color_indexes&quot;:[]}"/>
</p:tagLst>
</file>

<file path=ppt/tags/tag25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3"/>
  <p:tag name="KSO_WM_UNIT_ID" val="diagram20231438_3*l_h_i*1_2_3"/>
  <p:tag name="KSO_WM_TEMPLATE_CATEGORY" val="diagram"/>
  <p:tag name="KSO_WM_TEMPLATE_INDEX" val="20231438"/>
  <p:tag name="KSO_WM_UNIT_LAYERLEVEL" val="1_1_1"/>
  <p:tag name="KSO_WM_TAG_VERSION" val="3.0"/>
  <p:tag name="KSO_WM_DIAGRAM_VERSION" val="3"/>
  <p:tag name="KSO_WM_DIAGRAM_COLOR_TRICK" val="2"/>
  <p:tag name="KSO_WM_DIAGRAM_COLOR_TEXT_CAN_REMOVE" val="n"/>
  <p:tag name="KSO_WM_DIAGRAM_MAX_ITEMCNT" val="6"/>
  <p:tag name="KSO_WM_DIAGRAM_MIN_ITEMCNT" val="2"/>
  <p:tag name="KSO_WM_DIAGRAM_VIRTUALLY_FRAME" val="{&quot;height&quot;:409.0229851574034,&quot;left&quot;:51.499993896484376,&quot;top&quot;:118.0270148425966,&quot;width&quot;:852.2000122070312}"/>
  <p:tag name="KSO_WM_DIAGRAM_COLOR_MATCH_VALUE" val="{&quot;shape&quot;:{&quot;fill&quot;:{&quot;solid&quot;:{&quot;brightness&quot;:-0.5,&quot;colorType&quot;:1,&quot;foreColorIndex&quot;:8,&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BEAUTIFY_FLAG" val="#wm#"/>
  <p:tag name="KSO_WM_UNIT_FILL_TYPE" val="1"/>
  <p:tag name="KSO_WM_UNIT_FILL_FORE_SCHEMECOLOR_INDEX" val="8"/>
  <p:tag name="KSO_WM_UNIT_FILL_FORE_SCHEMECOLOR_INDEX_BRIGHTNESS" val="-0.5"/>
  <p:tag name="KSO_WM_DIAGRAM_USE_COLOR_VALUE" val="{&quot;color_scheme&quot;:1,&quot;color_type&quot;:1,&quot;theme_color_indexes&quot;:[]}"/>
</p:tagLst>
</file>

<file path=ppt/tags/tag25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2"/>
  <p:tag name="KSO_WM_UNIT_ID" val="diagram20231438_3*l_h_i*1_2_2"/>
  <p:tag name="KSO_WM_TEMPLATE_CATEGORY" val="diagram"/>
  <p:tag name="KSO_WM_TEMPLATE_INDEX" val="20231438"/>
  <p:tag name="KSO_WM_UNIT_LAYERLEVEL" val="1_1_1"/>
  <p:tag name="KSO_WM_TAG_VERSION" val="3.0"/>
  <p:tag name="KSO_WM_DIAGRAM_VERSION" val="3"/>
  <p:tag name="KSO_WM_DIAGRAM_COLOR_TRICK" val="2"/>
  <p:tag name="KSO_WM_DIAGRAM_COLOR_TEXT_CAN_REMOVE" val="n"/>
  <p:tag name="KSO_WM_DIAGRAM_MAX_ITEMCNT" val="6"/>
  <p:tag name="KSO_WM_DIAGRAM_MIN_ITEMCNT" val="2"/>
  <p:tag name="KSO_WM_DIAGRAM_VIRTUALLY_FRAME" val="{&quot;height&quot;:409.0229851574034,&quot;left&quot;:51.499993896484376,&quot;top&quot;:118.0270148425966,&quot;width&quot;:852.2000122070312}"/>
  <p:tag name="KSO_WM_DIAGRAM_COLOR_MATCH_VALUE" val="{&quot;shape&quot;:{&quot;fill&quot;:{&quot;solid&quot;:{&quot;brightness&quot;:-0.5,&quot;colorType&quot;:1,&quot;foreColorIndex&quot;:8,&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BEAUTIFY_FLAG" val="#wm#"/>
  <p:tag name="KSO_WM_UNIT_FILL_TYPE" val="1"/>
  <p:tag name="KSO_WM_UNIT_FILL_FORE_SCHEMECOLOR_INDEX" val="8"/>
  <p:tag name="KSO_WM_UNIT_FILL_FORE_SCHEMECOLOR_INDEX_BRIGHTNESS" val="-0.5"/>
  <p:tag name="KSO_WM_DIAGRAM_USE_COLOR_VALUE" val="{&quot;color_scheme&quot;:1,&quot;color_type&quot;:1,&quot;theme_color_indexes&quot;:[]}"/>
</p:tagLst>
</file>

<file path=ppt/tags/tag258.xml><?xml version="1.0" encoding="utf-8"?>
<p:tagLst xmlns:p="http://schemas.openxmlformats.org/presentationml/2006/main">
  <p:tag name="KSO_WM_UNIT_COMPATIBLE" val="0"/>
  <p:tag name="KSO_WM_UNIT_DIAGRAM_ISREFERUNIT" val="0"/>
  <p:tag name="KSO_WM_TEMPLATE_INDEX" val="20231438"/>
  <p:tag name="KSO_WM_TAG_VERSION" val="3.0"/>
  <p:tag name="KSO_WM_DIAGRAM_VERSION" val="3"/>
  <p:tag name="KSO_WM_DIAGRAM_COLOR_TEXT_CAN_REMOVE" val="n"/>
  <p:tag name="KSO_WM_DIAGRAM_MIN_ITEMCNT" val="2"/>
  <p:tag name="KSO_WM_UNIT_SUBTYPE" val="a"/>
  <p:tag name="KSO_WM_UNIT_NOCLEAR" val="0"/>
  <p:tag name="KSO_WM_UNIT_VALUE" val="60"/>
  <p:tag name="KSO_WM_UNIT_HIGHLIGHT" val="0"/>
  <p:tag name="KSO_WM_UNIT_DIAGRAM_ISNUMVISUAL" val="0"/>
  <p:tag name="KSO_WM_UNIT_TYPE" val="l_h_f"/>
  <p:tag name="KSO_WM_UNIT_INDEX" val="1_3_1"/>
  <p:tag name="KSO_WM_UNIT_ID" val="diagram20231438_3*l_h_f*1_3_1"/>
  <p:tag name="KSO_WM_TEMPLATE_CATEGORY" val="diagram"/>
  <p:tag name="KSO_WM_UNIT_LAYERLEVEL" val="1_1_1"/>
  <p:tag name="KSO_WM_DIAGRAM_GROUP_CODE" val="l1-1"/>
  <p:tag name="KSO_WM_DIAGRAM_COLOR_TRICK" val="2"/>
  <p:tag name="KSO_WM_DIAGRAM_MAX_ITEMCNT" val="6"/>
  <p:tag name="KSO_WM_DIAGRAM_VIRTUALLY_FRAME" val="{&quot;height&quot;:409.0229851574034,&quot;left&quot;:51.499993896484376,&quot;top&quot;:118.0270148425966,&quot;width&quot;:852.2000122070312}"/>
  <p:tag name="KSO_WM_DIAGRAM_COLOR_MATCH_VALUE" val="{&quot;shape&quot;:{&quot;fill&quot;:{&quot;gradient&quot;:[{&quot;brightness&quot;:0.800000011920929,&quot;colorType&quot;:1,&quot;foreColorIndex&quot;:5,&quot;pos&quot;:0,&quot;transparency&quot;:0.800000011920929},{&quot;brightness&quot;:0,&quot;colorType&quot;:1,&quot;foreColorIndex&quot;:14,&quot;pos&quot;:1,&quot;transparency&quot;:1}],&quot;type&quot;:3},&quot;glow&quot;:{&quot;colorType&quot;:0},&quot;line&quot;:{&quot;solidLine&quot;:{&quot;brightness&quot;:0.6000000238418579,&quot;colorType&quot;:1,&quot;foreColorIndex&quot;:5,&quot;transparency&quot;:0.4000000059604645},&quot;type&quot;:1},&quot;shadow&quot;:{&quot;brightness&quot;:0,&quot;colorType&quot;:1,&quot;foreColorIndex&quot;:5,&quot;transparency&quot;:0.9200000166893005},&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_BRIGHTNESS" val="0"/>
  <p:tag name="KSO_WM_UNIT_LINE_FILL_TYPE" val="2"/>
  <p:tag name="KSO_WM_UNIT_TEXT_TYPE" val="1"/>
  <p:tag name="KSO_WM_UNIT_TEXT_LAYER_COUNT" val="1"/>
  <p:tag name="KSO_WM_BEAUTIFY_FLAG" val="#wm#"/>
  <p:tag name="KSO_WM_UNIT_PRESET_TEXT" val="单击此处输入你的项正文内容，文字是您思想的提炼，请尽量言简意赅的阐述内容观点。单击此处输入你的项正文内容，文字是您思想的提炼。"/>
  <p:tag name="KSO_WM_UNIT_FILL_TYPE" val="3"/>
  <p:tag name="KSO_WM_UNIT_LINE_FORE_SCHEMECOLOR_INDEX" val="5"/>
  <p:tag name="KSO_WM_UNIT_TEXT_FILL_FORE_SCHEMECOLOR_INDEX" val="1"/>
  <p:tag name="KSO_WM_UNIT_TEXT_FILL_TYPE" val="1"/>
  <p:tag name="KSO_WM_DIAGRAM_USE_COLOR_VALUE" val="{&quot;color_scheme&quot;:1,&quot;color_type&quot;:1,&quot;theme_color_indexes&quot;:[]}"/>
</p:tagLst>
</file>

<file path=ppt/tags/tag25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DIAGRAM_VERSION" val="3"/>
  <p:tag name="KSO_WM_DIAGRAM_COLOR_TRICK" val="2"/>
  <p:tag name="KSO_WM_DIAGRAM_COLOR_TEXT_CAN_REMOVE" val="n"/>
  <p:tag name="KSO_WM_DIAGRAM_MAX_ITEMCNT" val="6"/>
  <p:tag name="KSO_WM_DIAGRAM_MIN_ITEMCNT" val="2"/>
  <p:tag name="KSO_WM_DIAGRAM_VIRTUALLY_FRAME" val="{&quot;height&quot;:409.0229851574034,&quot;left&quot;:51.499993896484376,&quot;top&quot;:118.0270148425966,&quot;width&quot;:852.2000122070312}"/>
  <p:tag name="KSO_WM_DIAGRAM_COLOR_MATCH_VALUE" val="{&quot;shape&quot;:{&quot;fill&quot;:{&quot;gradient&quot;:[{&quot;brightness&quot;:0.6000000238418579,&quot;colorType&quot;:1,&quot;foreColorIndex&quot;:5,&quot;pos&quot;:0,&quot;transparency&quot;:0},{&quot;brightness&quot;:0,&quot;colorType&quot;:1,&quot;foreColorIndex&quot;:5,&quot;pos&quot;:0.6899999976158142,&quot;transparency&quot;:0},{&quot;brightness&quot;:0,&quot;colorType&quot;:1,&quot;foreColorIndex&quot;:5,&quot;pos&quot;:1,&quot;transparency&quot;:0}],&quot;type&quot;:3},&quot;glow&quot;:{&quot;colorType&quot;:0},&quot;line&quot;:{&quot;type&quot;:0},&quot;shadow&quot;:{&quot;brightness&quot;:0,&quot;colorType&quot;:1,&quot;foreColorIndex&quot;:5,&quot;transparency&quot;:0.75},&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ISCONTENTSTITLE" val="0"/>
  <p:tag name="KSO_WM_UNIT_ISNUMDGMTITLE" val="0"/>
  <p:tag name="KSO_WM_UNIT_NOCLEAR" val="0"/>
  <p:tag name="KSO_WM_UNIT_VALUE" val="10"/>
  <p:tag name="KSO_WM_UNIT_TYPE" val="l_h_a"/>
  <p:tag name="KSO_WM_UNIT_INDEX" val="1_3_1"/>
  <p:tag name="KSO_WM_UNIT_ID" val="diagram20231438_3*l_h_a*1_3_1"/>
  <p:tag name="KSO_WM_TEMPLATE_CATEGORY" val="diagram"/>
  <p:tag name="KSO_WM_TEMPLATE_INDEX" val="20231438"/>
  <p:tag name="KSO_WM_UNIT_LAYERLEVEL" val="1_1_1"/>
  <p:tag name="KSO_WM_TAG_VERSION" val="3.0"/>
  <p:tag name="KSO_WM_UNIT_TEXT_FILL_FORE_SCHEMECOLOR_INDEX_BRIGHTNESS" val="0.15"/>
  <p:tag name="KSO_WM_UNIT_TEXT_FILL_TYPE" val="1"/>
  <p:tag name="KSO_WM_UNIT_TEXT_TYPE" val="1"/>
  <p:tag name="KSO_WM_BEAUTIFY_FLAG" val="#wm#"/>
  <p:tag name="KSO_WM_UNIT_PRESET_TEXT" val="添加标题"/>
  <p:tag name="KSO_WM_UNIT_FILL_TYPE" val="3"/>
  <p:tag name="KSO_WM_DIAGRAM_USE_COLOR_VALUE" val="{&quot;color_scheme&quot;:1,&quot;color_type&quot;:1,&quot;theme_color_indexes&quot;:[]}"/>
</p:tagLst>
</file>

<file path=ppt/tags/tag26.xml><?xml version="1.0" encoding="utf-8"?>
<p:tagLst xmlns:p="http://schemas.openxmlformats.org/presentationml/2006/main">
  <p:tag name="KSO_WM_UNIT_ISCONTENTSTITLE" val="0"/>
  <p:tag name="KSO_WM_UNIT_ISNUMDGMTITLE" val="0"/>
  <p:tag name="KSO_WM_UNIT_PRESET_TEXT" val="单击此处添加副标题"/>
  <p:tag name="KSO_WM_UNIT_NOCLEAR" val="0"/>
  <p:tag name="KSO_WM_UNIT_VALUE" val="25"/>
  <p:tag name="KSO_WM_UNIT_HIGHLIGHT" val="0"/>
  <p:tag name="KSO_WM_UNIT_COMPATIBLE" val="0"/>
  <p:tag name="KSO_WM_UNIT_DIAGRAM_ISNUMVISUAL" val="0"/>
  <p:tag name="KSO_WM_UNIT_DIAGRAM_ISREFERUNIT" val="0"/>
  <p:tag name="KSO_WM_UNIT_TYPE" val="b"/>
  <p:tag name="KSO_WM_UNIT_INDEX" val="1"/>
  <p:tag name="KSO_WM_UNIT_ID" val="custom20223128_1*b*1"/>
  <p:tag name="KSO_WM_TEMPLATE_CATEGORY" val="custom"/>
  <p:tag name="KSO_WM_TEMPLATE_INDEX" val="20223128"/>
  <p:tag name="KSO_WM_UNIT_LAYERLEVEL" val="1"/>
  <p:tag name="KSO_WM_TAG_VERSION" val="1.0"/>
  <p:tag name="KSO_WM_BEAUTIFY_FLAG" val="#wm#"/>
  <p:tag name="KSO_WM_UNIT_DEFAULT_FONT" val="14;16;2"/>
  <p:tag name="KSO_WM_UNIT_BLOCK" val="0"/>
  <p:tag name="KSO_WM_UNIT_DEC_AREA_ID" val="86f8dd24a9434821b6b3aad043261118"/>
  <p:tag name="KSO_WM_CHIP_GROUPID" val="6184fb2204b8904ebc644da0"/>
  <p:tag name="KSO_WM_CHIP_XID" val="6184fb2204b8904ebc644d9d"/>
  <p:tag name="KSO_WM_CHIP_FILLAREA_FILL_RULE" val="{&quot;fill_align&quot;:&quot;cm&quot;,&quot;fill_mode&quot;:&quot;adaptive&quot;,&quot;sacle_strategy&quot;:&quot;smart&quot;}"/>
  <p:tag name="KSO_WM_ASSEMBLE_CHIP_INDEX" val="e37540552a424fa7855761727fee0478"/>
  <p:tag name="KSO_WM_UNIT_TEXT_FILL_FORE_SCHEMECOLOR_INDEX_BRIGHTNESS" val="0.15"/>
  <p:tag name="KSO_WM_UNIT_TEXT_FILL_FORE_SCHEMECOLOR_INDEX" val="13"/>
  <p:tag name="KSO_WM_UNIT_TEXT_FILL_TYPE" val="1"/>
  <p:tag name="KSO_WM_TEMPLATE_ASSEMBLE_XID" val="62ccdb427bdb9f75177e693c"/>
  <p:tag name="KSO_WM_TEMPLATE_ASSEMBLE_GROUPID" val="62cbd1ac67e1b3ac3a1081fd"/>
</p:tagLst>
</file>

<file path=ppt/tags/tag26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3_3"/>
  <p:tag name="KSO_WM_UNIT_ID" val="diagram20231438_3*l_h_i*1_3_3"/>
  <p:tag name="KSO_WM_TEMPLATE_CATEGORY" val="diagram"/>
  <p:tag name="KSO_WM_TEMPLATE_INDEX" val="20231438"/>
  <p:tag name="KSO_WM_UNIT_LAYERLEVEL" val="1_1_1"/>
  <p:tag name="KSO_WM_TAG_VERSION" val="3.0"/>
  <p:tag name="KSO_WM_DIAGRAM_VERSION" val="3"/>
  <p:tag name="KSO_WM_DIAGRAM_COLOR_TRICK" val="2"/>
  <p:tag name="KSO_WM_DIAGRAM_COLOR_TEXT_CAN_REMOVE" val="n"/>
  <p:tag name="KSO_WM_DIAGRAM_MAX_ITEMCNT" val="6"/>
  <p:tag name="KSO_WM_DIAGRAM_MIN_ITEMCNT" val="2"/>
  <p:tag name="KSO_WM_DIAGRAM_VIRTUALLY_FRAME" val="{&quot;height&quot;:409.0229851574034,&quot;left&quot;:51.499993896484376,&quot;top&quot;:118.0270148425966,&quot;width&quot;:852.2000122070312}"/>
  <p:tag name="KSO_WM_DIAGRAM_COLOR_MATCH_VALUE" val="{&quot;shape&quot;:{&quot;fill&quot;:{&quot;solid&quot;:{&quot;brightness&quot;:-0.5,&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BEAUTIFY_FLAG" val="#wm#"/>
  <p:tag name="KSO_WM_UNIT_FILL_TYPE" val="1"/>
  <p:tag name="KSO_WM_UNIT_FILL_FORE_SCHEMECOLOR_INDEX" val="5"/>
  <p:tag name="KSO_WM_UNIT_FILL_FORE_SCHEMECOLOR_INDEX_BRIGHTNESS" val="-0.5"/>
  <p:tag name="KSO_WM_DIAGRAM_USE_COLOR_VALUE" val="{&quot;color_scheme&quot;:1,&quot;color_type&quot;:1,&quot;theme_color_indexes&quot;:[]}"/>
</p:tagLst>
</file>

<file path=ppt/tags/tag26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3_2"/>
  <p:tag name="KSO_WM_UNIT_ID" val="diagram20231438_3*l_h_i*1_3_2"/>
  <p:tag name="KSO_WM_TEMPLATE_CATEGORY" val="diagram"/>
  <p:tag name="KSO_WM_TEMPLATE_INDEX" val="20231438"/>
  <p:tag name="KSO_WM_UNIT_LAYERLEVEL" val="1_1_1"/>
  <p:tag name="KSO_WM_TAG_VERSION" val="3.0"/>
  <p:tag name="KSO_WM_DIAGRAM_VERSION" val="3"/>
  <p:tag name="KSO_WM_DIAGRAM_COLOR_TRICK" val="2"/>
  <p:tag name="KSO_WM_DIAGRAM_COLOR_TEXT_CAN_REMOVE" val="n"/>
  <p:tag name="KSO_WM_DIAGRAM_MAX_ITEMCNT" val="6"/>
  <p:tag name="KSO_WM_DIAGRAM_MIN_ITEMCNT" val="2"/>
  <p:tag name="KSO_WM_DIAGRAM_VIRTUALLY_FRAME" val="{&quot;height&quot;:409.0229851574034,&quot;left&quot;:51.499993896484376,&quot;top&quot;:118.0270148425966,&quot;width&quot;:852.2000122070312}"/>
  <p:tag name="KSO_WM_DIAGRAM_COLOR_MATCH_VALUE" val="{&quot;shape&quot;:{&quot;fill&quot;:{&quot;solid&quot;:{&quot;brightness&quot;:-0.5,&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BEAUTIFY_FLAG" val="#wm#"/>
  <p:tag name="KSO_WM_UNIT_FILL_TYPE" val="1"/>
  <p:tag name="KSO_WM_UNIT_FILL_FORE_SCHEMECOLOR_INDEX" val="5"/>
  <p:tag name="KSO_WM_UNIT_FILL_FORE_SCHEMECOLOR_INDEX_BRIGHTNESS" val="-0.5"/>
  <p:tag name="KSO_WM_DIAGRAM_USE_COLOR_VALUE" val="{&quot;color_scheme&quot;:1,&quot;color_type&quot;:1,&quot;theme_color_indexes&quot;:[]}"/>
</p:tagLst>
</file>

<file path=ppt/tags/tag262.xml><?xml version="1.0" encoding="utf-8"?>
<p:tagLst xmlns:p="http://schemas.openxmlformats.org/presentationml/2006/main">
  <p:tag name="KSO_WM_SLIDE_ID" val="custom20223128_10"/>
  <p:tag name="KSO_WM_TEMPLATE_SUBCATEGORY" val="0"/>
  <p:tag name="KSO_WM_SLIDE_ITEM_CNT" val="0"/>
  <p:tag name="KSO_WM_SLIDE_INDEX" val="10"/>
  <p:tag name="KSO_WM_TAG_VERSION" val="1.0"/>
  <p:tag name="KSO_WM_BEAUTIFY_FLAG" val="#wm#"/>
  <p:tag name="KSO_WM_TEMPLATE_CATEGORY" val="custom"/>
  <p:tag name="KSO_WM_TEMPLATE_INDEX" val="20223128"/>
  <p:tag name="KSO_WM_SLIDE_TYPE" val="text"/>
  <p:tag name="KSO_WM_SLIDE_SUBTYPE" val="picTxt"/>
  <p:tag name="KSO_WM_SLIDE_SIZE" val="887*449"/>
  <p:tag name="KSO_WM_SLIDE_POSITION" val="37*42"/>
  <p:tag name="KSO_WM_SLIDE_LAYOUT" val="a_d_f"/>
  <p:tag name="KSO_WM_SLIDE_LAYOUT_CNT" val="1_3_1"/>
  <p:tag name="KSO_WM_SLIDE_BACKGROUND_TYPE" val="general"/>
  <p:tag name="KSO_WM_TEMPLATE_MASTER_TYPE" val="0"/>
  <p:tag name="KSO_WM_TEMPLATE_COLOR_TYPE" val="1"/>
  <p:tag name="KSO_WM_CHIP_COLORING" val="1"/>
</p:tagLst>
</file>

<file path=ppt/tags/tag263.xml><?xml version="1.0" encoding="utf-8"?>
<p:tagLst xmlns:p="http://schemas.openxmlformats.org/presentationml/2006/main">
  <p:tag name="PA" val="v4.1.3"/>
</p:tagLst>
</file>

<file path=ppt/tags/tag264.xml><?xml version="1.0" encoding="utf-8"?>
<p:tagLst xmlns:p="http://schemas.openxmlformats.org/presentationml/2006/main">
  <p:tag name="KSO_WM_SLIDE_ID" val="custom20223128_1"/>
  <p:tag name="KSO_WM_TEMPLATE_SUBCATEGORY" val="21"/>
  <p:tag name="KSO_WM_TEMPLATE_MASTER_TYPE" val="1"/>
  <p:tag name="KSO_WM_TEMPLATE_COLOR_TYPE" val="1"/>
  <p:tag name="KSO_WM_SLIDE_ITEM_CNT" val="0"/>
  <p:tag name="KSO_WM_SLIDE_INDEX" val="1"/>
  <p:tag name="KSO_WM_TAG_VERSION" val="1.0"/>
  <p:tag name="KSO_WM_BEAUTIFY_FLAG" val="#wm#"/>
  <p:tag name="KSO_WM_TEMPLATE_CATEGORY" val="custom"/>
  <p:tag name="KSO_WM_TEMPLATE_INDEX" val="20223128"/>
  <p:tag name="KSO_WM_SLIDE_LAYOUT" val="a_f"/>
  <p:tag name="KSO_WM_SLIDE_LAYOUT_CNT" val="1_2"/>
  <p:tag name="KSO_WM_CHIP_INFOS" val="{&quot;type&quot;:0,&quot;layout_type&quot;:&quot;1_NF_LC_6&quot;,&quot;layout_feature&quot;:1,&quot;aspect_ratio&quot;:&quot;16:9&quot;,&quot;same_font_size&quot;:false,&quot;diagram&quot;:{&quot;type&quot;:[],&quot;direction&quot;:0,&quot;isSupportDecBetweenItems&quot;:false},&quot;tags&quot;:{&quot;style&quot;:[&quot;商务&quot;,&quot;简约&quot;,&quot;文艺清新&quot;,&quot;中国风&quot;,&quot;卡通&quot;,&quot;欧美风&quot;,&quot;黑板风&quot;,&quot;渐变风&quot;,&quot;党政风&quot;,&quot;扁平风&quot;,&quot;手绘风&quot;,&quot;立体风&quot;,&quot;炫酷&quot;,&quot;复古风&quot;,&quot;科技风&quot;,&quot;水彩风&quot;,&quot;ios风&quot;,&quot;快闪&quot;,&quot;波普风&quot;,&quot;孟菲斯&quot;,&quot;蒸汽波&quot;,&quot;MBE&quot;,&quot;剪纸风&quot;,&quot;酸性风&quot;,&quot;像素风&quot;,&quot;涂鸦风&quot;,&quot;实景&quot;]},&quot;slide_type&quot;:[&quot;title&quot;,&quot;sectionTitle&quot;,&quot;contents&quot;,&quot;endPage&quot;],&quot;useType&quot;:[&quot;ppt&quot;]}"/>
  <p:tag name="KSO_WM_CHIP_XID" val="614a96e41e630cfd8f114c56"/>
  <p:tag name="KSO_WM_CHIP_FILLPROP" val="[[{&quot;text_align&quot;:&quot;rm&quot;,&quot;text_direction&quot;:&quot;horizontal&quot;,&quot;support_big_font&quot;:false,&quot;picture_toward&quot;:0,&quot;picture_dockside&quot;:[],&quot;fill_id&quot;:&quot;5e565e6883334b0fa39aedf63a16dc5e&quot;,&quot;fill_align&quot;:&quot;cm&quot;,&quot;chip_types&quot;:[&quot;diagram&quot;,&quot;header&quot;]}],[{&quot;text_align&quot;:&quot;cm&quot;,&quot;text_direction&quot;:&quot;horizontal&quot;,&quot;support_big_font&quot;:false,&quot;picture_toward&quot;:0,&quot;picture_dockside&quot;:[],&quot;fill_id&quot;:&quot;5e565e6883334b0fa39aedf63a16dc5e&quot;,&quot;fill_align&quot;:&quot;lt&quot;,&quot;chip_types&quot;:[&quot;diagram&quot;,&quot;header&quot;]}],[{&quot;text_align&quot;:&quot;cm&quot;,&quot;text_direction&quot;:&quot;horizontal&quot;,&quot;support_big_font&quot;:false,&quot;picture_toward&quot;:0,&quot;picture_dockside&quot;:[],&quot;fill_id&quot;:&quot;5e565e6883334b0fa39aedf63a16dc5e&quot;,&quot;fill_align&quot;:&quot;cm&quot;,&quot;chip_types&quot;:[&quot;diagram&quot;,&quot;header&quot;]}],[{&quot;text_align&quot;:&quot;lm&quot;,&quot;text_direction&quot;:&quot;horizontal&quot;,&quot;support_big_font&quot;:false,&quot;picture_toward&quot;:0,&quot;picture_dockside&quot;:[],&quot;fill_id&quot;:&quot;5e565e6883334b0fa39aedf63a16dc5e&quot;,&quot;fill_align&quot;:&quot;lm&quot;,&quot;chip_types&quot;:[&quot;diagram&quot;,&quot;header&quot;]}],[{&quot;text_align&quot;:&quot;lm&quot;,&quot;text_direction&quot;:&quot;horizontal&quot;,&quot;support_big_font&quot;:false,&quot;picture_toward&quot;:0,&quot;picture_dockside&quot;:[],&quot;fill_id&quot;:&quot;5e565e6883334b0fa39aedf63a16dc5e&quot;,&quot;fill_align&quot;:&quot;cm&quot;,&quot;chip_types&quot;:[&quot;diagram&quot;,&quot;header&quot;]}],[{&quot;text_align&quot;:&quot;lm&quot;,&quot;text_direction&quot;:&quot;horizontal&quot;,&quot;support_big_font&quot;:false,&quot;picture_toward&quot;:0,&quot;picture_dockside&quot;:[],&quot;fill_id&quot;:&quot;5e565e6883334b0fa39aedf63a16dc5e&quot;,&quot;fill_align&quot;:&quot;lb&quot;,&quot;chip_types&quot;:[&quot;diagram&quot;,&quot;header&quot;]}],[{&quot;text_align&quot;:&quot;lm&quot;,&quot;text_direction&quot;:&quot;horizontal&quot;,&quot;support_big_font&quot;:false,&quot;picture_toward&quot;:0,&quot;picture_dockside&quot;:[],&quot;fill_id&quot;:&quot;5e565e6883334b0fa39aedf63a16dc5e&quot;,&quot;fill_align&quot;:&quot;lt&quot;,&quot;chip_types&quot;:[&quot;diagram&quot;,&quot;header&quot;]}],[{&quot;text_align&quot;:&quot;cm&quot;,&quot;text_direction&quot;:&quot;horizontal&quot;,&quot;support_big_font&quot;:false,&quot;picture_toward&quot;:0,&quot;picture_dockside&quot;:[],&quot;fill_id&quot;:&quot;5e565e6883334b0fa39aedf63a16dc5e&quot;,&quot;fill_align&quot;:&quot;lm&quot;,&quot;chip_types&quot;:[&quot;diagram&quot;,&quot;header&quot;]}],[{&quot;text_align&quot;:&quot;cm&quot;,&quot;text_direction&quot;:&quot;horizontal&quot;,&quot;support_big_font&quot;:false,&quot;picture_toward&quot;:0,&quot;picture_dockside&quot;:[],&quot;fill_id&quot;:&quot;5e565e6883334b0fa39aedf63a16dc5e&quot;,&quot;fill_align&quot;:&quot;lb&quot;,&quot;chip_types&quot;:[&quot;diagram&quot;,&quot;header&quot;]}]]"/>
  <p:tag name="KSO_WM_CHIP_DECFILLPROP" val="[]"/>
  <p:tag name="KSO_WM_CHIP_GROUPID" val="614a96e41e630cfd8f114c55"/>
  <p:tag name="KSO_WM_SLIDE_LAYOUT_INFO" val="{&quot;id&quot;:&quot;2022-09-02T15:19:25&quot;,&quot;margin&quot;:{&quot;bottom&quot;:5.9348840713500977,&quot;left&quot;:2.0866806507110596,&quot;right&quot;:7.7787847518920898,&quot;top&quot;:4.6789956092834473},&quot;type&quot;:0}"/>
  <p:tag name="KSO_WM_SLIDE_BK_DARK_LIGHT" val="2"/>
  <p:tag name="KSO_WM_SLIDE_BACKGROUND_TYPE" val="general"/>
  <p:tag name="KSO_WM_SLIDE_SUPPORT_FEATURE_TYPE" val="0"/>
  <p:tag name="KSO_WM_SLIDE_TYPE" val="title"/>
  <p:tag name="KSO_WM_TEMPLATE_MASTER_THUMB_INDEX" val="13"/>
  <p:tag name="KSO_WM_CHIP_COLORING" val="1"/>
  <p:tag name="KSO_WM_SLIDE_SUBTYPE" val="pureTxt"/>
  <p:tag name="KSO_WM_TEMPLATE_ASSEMBLE_XID" val="6311ae59a35593066d0ad632"/>
  <p:tag name="KSO_WM_TEMPLATE_ASSEMBLE_GROUPID" val="62cbd1ac67e1b3ac3a1081fd"/>
  <p:tag name="KSO_WM_TEMPLATE_THUMBS_INDEX" val="1、4、6、7、9、16"/>
</p:tagLst>
</file>

<file path=ppt/tags/tag265.xml><?xml version="1.0" encoding="utf-8"?>
<p:tagLst xmlns:p="http://schemas.openxmlformats.org/presentationml/2006/main">
  <p:tag name="commondata" val="eyJoZGlkIjoiOGJmMDA2NGQyMzZlNjM5MzA0YmFjNTc5NjdkZmMxODQifQ=="/>
  <p:tag name="resource_record_key" val="{&quot;65&quot;:[20223128],&quot;70&quot;:[3321644,3325727,3321786,3321432,3322025]}"/>
</p:tagLst>
</file>

<file path=ppt/tags/tag27.xml><?xml version="1.0" encoding="utf-8"?>
<p:tagLst xmlns:p="http://schemas.openxmlformats.org/presentationml/2006/main">
  <p:tag name="KSO_WM_UNIT_SUBTYPE" val="a"/>
  <p:tag name="KSO_WM_UNIT_PRESET_TEXT" val="单击此处添加文本具体内容"/>
  <p:tag name="KSO_WM_UNIT_NOCLEAR" val="0"/>
  <p:tag name="KSO_WM_UNIT_VALUE" val="25"/>
  <p:tag name="KSO_WM_UNIT_HIGHLIGHT" val="0"/>
  <p:tag name="KSO_WM_UNIT_COMPATIBLE" val="0"/>
  <p:tag name="KSO_WM_UNIT_DIAGRAM_ISNUMVISUAL" val="0"/>
  <p:tag name="KSO_WM_UNIT_DIAGRAM_ISREFERUNIT" val="0"/>
  <p:tag name="KSO_WM_UNIT_TYPE" val="f"/>
  <p:tag name="KSO_WM_UNIT_INDEX" val="1"/>
  <p:tag name="KSO_WM_UNIT_ID" val="custom20223128_1*f*1"/>
  <p:tag name="KSO_WM_TEMPLATE_CATEGORY" val="custom"/>
  <p:tag name="KSO_WM_TEMPLATE_INDEX" val="20223128"/>
  <p:tag name="KSO_WM_UNIT_LAYERLEVEL" val="1"/>
  <p:tag name="KSO_WM_TAG_VERSION" val="1.0"/>
  <p:tag name="KSO_WM_BEAUTIFY_FLAG" val="#wm#"/>
  <p:tag name="KSO_WM_UNIT_DEFAULT_FONT" val="14;16;2"/>
  <p:tag name="KSO_WM_UNIT_BLOCK" val="0"/>
  <p:tag name="KSO_WM_UNIT_DEC_AREA_ID" val="08d477f3ae3c4d69b30eafead9159d5b"/>
  <p:tag name="KSO_WM_CHIP_GROUPID" val="6184fb2204b8904ebc644da0"/>
  <p:tag name="KSO_WM_CHIP_XID" val="6184fb2204b8904ebc644d9d"/>
  <p:tag name="KSO_WM_CHIP_FILLAREA_FILL_RULE" val="{&quot;fill_align&quot;:&quot;cm&quot;,&quot;fill_mode&quot;:&quot;adaptive&quot;,&quot;sacle_strategy&quot;:&quot;smart&quot;}"/>
  <p:tag name="KSO_WM_ASSEMBLE_CHIP_INDEX" val="e37540552a424fa7855761727fee0478"/>
  <p:tag name="KSO_WM_UNIT_TEXT_FILL_FORE_SCHEMECOLOR_INDEX_BRIGHTNESS" val="0.15"/>
  <p:tag name="KSO_WM_UNIT_TEXT_FILL_FORE_SCHEMECOLOR_INDEX" val="13"/>
  <p:tag name="KSO_WM_UNIT_TEXT_FILL_TYPE" val="1"/>
  <p:tag name="KSO_WM_TEMPLATE_ASSEMBLE_XID" val="62ccdb427bdb9f75177e693c"/>
  <p:tag name="KSO_WM_TEMPLATE_ASSEMBLE_GROUPID" val="62cbd1ac67e1b3ac3a1081fd"/>
</p:tagLst>
</file>

<file path=ppt/tags/tag28.xml><?xml version="1.0" encoding="utf-8"?>
<p:tagLst xmlns:p="http://schemas.openxmlformats.org/presentationml/2006/main">
  <p:tag name="KSO_WM_UNIT_SUBTYPE" val="v"/>
  <p:tag name="KSO_WM_TEMPLATE_CATEGORY" val="chip"/>
  <p:tag name="KSO_WM_TEMPLATE_INDEX" val="20223128"/>
  <p:tag name="KSO_WM_UNIT_TYPE" val="i"/>
  <p:tag name="KSO_WM_UNIT_INDEX" val="1"/>
  <p:tag name="KSO_WM_UNIT_ID" val="chip20223128_18*i*1"/>
  <p:tag name="KSO_WM_BEAUTIFY_FLAG" val="#wm#"/>
  <p:tag name="KSO_WM_TAG_VERSION" val="1.0"/>
  <p:tag name="KSO_WM_CHIP_GROUPID" val="62cbd1ac67e1b3ac3a1081fd"/>
  <p:tag name="KSO_WM_CHIP_XID" val="62cbd1fe67e1b3ac3a108682"/>
  <p:tag name="KSO_WM_UNIT_DEC_AREA_ID" val="d53bd22930844892ab96d6b0e238ebe0"/>
  <p:tag name="KSO_WM_CHIP_FILLAREA_FILL_RULE" val="{&quot;fill_align&quot;:&quot;cm&quot;,&quot;fill_effect&quot;:[],&quot;fill_mode&quot;:&quot;full&quot;,&quot;sacle_strategy&quot;:&quot;stretch&quot;}"/>
  <p:tag name="KSO_WM_UNIT_DEC_SUPPORTCHANGEPIC" val="0"/>
  <p:tag name="KSO_WM_UNIT_DEC_CHANGEPICRESERVED" val="1"/>
  <p:tag name="KSO_WM_ASSEMBLE_CHIP_INDEX" val="5c5d7f820ad849ca9ef101454e22e756"/>
</p:tagLst>
</file>

<file path=ppt/tags/tag29.xml><?xml version="1.0" encoding="utf-8"?>
<p:tagLst xmlns:p="http://schemas.openxmlformats.org/presentationml/2006/main">
  <p:tag name="KSO_WM_UNIT_SUBTYPE" val="t"/>
  <p:tag name="KSO_WM_TEMPLATE_CATEGORY" val="chip"/>
  <p:tag name="KSO_WM_TEMPLATE_INDEX" val="20223128"/>
  <p:tag name="KSO_WM_UNIT_TYPE" val="i"/>
  <p:tag name="KSO_WM_UNIT_INDEX" val="1"/>
  <p:tag name="KSO_WM_UNIT_ID" val="chip20223128_19*i*1"/>
  <p:tag name="KSO_WM_BEAUTIFY_FLAG" val="#wm#"/>
  <p:tag name="KSO_WM_TAG_VERSION" val="1.0"/>
  <p:tag name="KSO_WM_CHIP_GROUPID" val="62cbd1ac67e1b3ac3a1081fd"/>
  <p:tag name="KSO_WM_CHIP_XID" val="62cbd1fe67e1b3ac3a10865f"/>
  <p:tag name="KSO_WM_UNIT_DEC_AREA_ID" val="1a796e9d8d8344d99968acb27e8cfcf2"/>
  <p:tag name="KSO_WM_CHIP_FILLAREA_FILL_RULE" val="{&quot;fill_align&quot;:&quot;lm&quot;,&quot;fill_effect&quot;:[],&quot;fill_mode&quot;:&quot;adaptive&quot;,&quot;sacle_strategy&quot;:&quot;stretch&quot;}"/>
  <p:tag name="KSO_WM_UNIT_DEC_SUPPORTCHANGEPIC" val="0"/>
  <p:tag name="KSO_WM_UNIT_DEC_CHANGEPICRESERVED" val="1"/>
  <p:tag name="KSO_WM_ASSEMBLE_CHIP_INDEX" val="fafc229a34a34967bdf3ac63f2d6c51d"/>
</p:tagLst>
</file>

<file path=ppt/tags/tag3.xml><?xml version="1.0" encoding="utf-8"?>
<p:tagLst xmlns:p="http://schemas.openxmlformats.org/presentationml/2006/main">
  <p:tag name="KSO_WM_UNIT_SUBTYPE" val="r"/>
  <p:tag name="KSO_WM_TEMPLATE_CATEGORY" val="chip"/>
  <p:tag name="KSO_WM_TEMPLATE_INDEX" val="20223128"/>
  <p:tag name="KSO_WM_UNIT_TYPE" val="i"/>
  <p:tag name="KSO_WM_UNIT_INDEX" val="1"/>
  <p:tag name="KSO_WM_UNIT_ID" val="chip20223128_3*i*1"/>
  <p:tag name="KSO_WM_BEAUTIFY_FLAG" val="#wm#"/>
  <p:tag name="KSO_WM_TAG_VERSION" val="1.0"/>
  <p:tag name="KSO_WM_CHIP_GROUPID" val="62cbd1ac67e1b3ac3a1081fd"/>
  <p:tag name="KSO_WM_CHIP_XID" val="62cbd1fe67e1b3ac3a108720"/>
  <p:tag name="KSO_WM_UNIT_DEC_AREA_ID" val="a7cdde22d573462b9021e42b5403c182"/>
  <p:tag name="KSO_WM_CHIP_FILLAREA_FILL_RULE" val="{&quot;fill_align&quot;:&quot;rm&quot;,&quot;fill_effect&quot;:[],&quot;fill_mode&quot;:&quot;adaptive&quot;,&quot;sacle_strategy&quot;:&quot;stretch&quot;}"/>
  <p:tag name="KSO_WM_UNIT_DEC_SUPPORTCHANGEPIC" val="0"/>
  <p:tag name="KSO_WM_UNIT_DEC_CHANGEPICRESERVED" val="1"/>
  <p:tag name="KSO_WM_ASSEMBLE_CHIP_INDEX" val="dfc9b7ed2cd348c6ba758fbe33c717f7"/>
</p:tagLst>
</file>

<file path=ppt/tags/tag30.xml><?xml version="1.0" encoding="utf-8"?>
<p:tagLst xmlns:p="http://schemas.openxmlformats.org/presentationml/2006/main">
  <p:tag name="KSO_WM_UNIT_SUBTYPE" val="t"/>
  <p:tag name="KSO_WM_TEMPLATE_CATEGORY" val="chip"/>
  <p:tag name="KSO_WM_TEMPLATE_INDEX" val="20223128"/>
  <p:tag name="KSO_WM_UNIT_TYPE" val="i"/>
  <p:tag name="KSO_WM_UNIT_INDEX" val="1"/>
  <p:tag name="KSO_WM_UNIT_ID" val="chip20223128_20*i*1"/>
  <p:tag name="KSO_WM_BEAUTIFY_FLAG" val="#wm#"/>
  <p:tag name="KSO_WM_TAG_VERSION" val="1.0"/>
  <p:tag name="KSO_WM_CHIP_GROUPID" val="62cbd1ac67e1b3ac3a1081fd"/>
  <p:tag name="KSO_WM_CHIP_XID" val="62cbd1fe67e1b3ac3a10866a"/>
  <p:tag name="KSO_WM_UNIT_DEC_AREA_ID" val="76ac0535050d4b0b8ba841fcf5319076"/>
  <p:tag name="KSO_WM_CHIP_FILLAREA_FILL_RULE" val="{&quot;fill_align&quot;:&quot;rt&quot;,&quot;fill_effect&quot;:[],&quot;fill_mode&quot;:&quot;adaptive&quot;,&quot;sacle_strategy&quot;:&quot;stretch&quot;}"/>
  <p:tag name="KSO_WM_UNIT_DEC_SUPPORTCHANGEPIC" val="0"/>
  <p:tag name="KSO_WM_UNIT_DEC_CHANGEPICRESERVED" val="1"/>
  <p:tag name="KSO_WM_ASSEMBLE_CHIP_INDEX" val="f633c398c7514670859d75b3253623c9"/>
</p:tagLst>
</file>

<file path=ppt/tags/tag31.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32.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33.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34.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35.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36.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37.xml><?xml version="1.0" encoding="utf-8"?>
<p:tagLst xmlns:p="http://schemas.openxmlformats.org/presentationml/2006/main">
  <p:tag name="KSO_WM_UNIT_SUBTYPE" val="v"/>
  <p:tag name="KSO_WM_TEMPLATE_CATEGORY" val="chip"/>
  <p:tag name="KSO_WM_TEMPLATE_INDEX" val="20223128"/>
  <p:tag name="KSO_WM_UNIT_TYPE" val="i"/>
  <p:tag name="KSO_WM_UNIT_INDEX" val="1"/>
  <p:tag name="KSO_WM_UNIT_ID" val="chip20223128_18*i*1"/>
  <p:tag name="KSO_WM_BEAUTIFY_FLAG" val="#wm#"/>
  <p:tag name="KSO_WM_TAG_VERSION" val="1.0"/>
  <p:tag name="KSO_WM_CHIP_GROUPID" val="62cbd1ac67e1b3ac3a1081fd"/>
  <p:tag name="KSO_WM_CHIP_XID" val="62cbd1fe67e1b3ac3a108682"/>
  <p:tag name="KSO_WM_UNIT_DEC_AREA_ID" val="d53bd22930844892ab96d6b0e238ebe0"/>
  <p:tag name="KSO_WM_CHIP_FILLAREA_FILL_RULE" val="{&quot;fill_align&quot;:&quot;cm&quot;,&quot;fill_effect&quot;:[],&quot;fill_mode&quot;:&quot;full&quot;,&quot;sacle_strategy&quot;:&quot;stretch&quot;}"/>
  <p:tag name="KSO_WM_UNIT_DEC_SUPPORTCHANGEPIC" val="0"/>
  <p:tag name="KSO_WM_UNIT_DEC_CHANGEPICRESERVED" val="1"/>
  <p:tag name="KSO_WM_ASSEMBLE_CHIP_INDEX" val="5c5d7f820ad849ca9ef101454e22e756"/>
</p:tagLst>
</file>

<file path=ppt/tags/tag38.xml><?xml version="1.0" encoding="utf-8"?>
<p:tagLst xmlns:p="http://schemas.openxmlformats.org/presentationml/2006/main">
  <p:tag name="KSO_WM_UNIT_SUBTYPE" val="t"/>
  <p:tag name="KSO_WM_TEMPLATE_CATEGORY" val="chip"/>
  <p:tag name="KSO_WM_TEMPLATE_INDEX" val="20223128"/>
  <p:tag name="KSO_WM_UNIT_TYPE" val="i"/>
  <p:tag name="KSO_WM_UNIT_INDEX" val="1"/>
  <p:tag name="KSO_WM_UNIT_ID" val="chip20223128_19*i*1"/>
  <p:tag name="KSO_WM_BEAUTIFY_FLAG" val="#wm#"/>
  <p:tag name="KSO_WM_TAG_VERSION" val="1.0"/>
  <p:tag name="KSO_WM_CHIP_GROUPID" val="62cbd1ac67e1b3ac3a1081fd"/>
  <p:tag name="KSO_WM_CHIP_XID" val="62cbd1fe67e1b3ac3a10865f"/>
  <p:tag name="KSO_WM_UNIT_DEC_AREA_ID" val="1a796e9d8d8344d99968acb27e8cfcf2"/>
  <p:tag name="KSO_WM_CHIP_FILLAREA_FILL_RULE" val="{&quot;fill_align&quot;:&quot;lm&quot;,&quot;fill_effect&quot;:[],&quot;fill_mode&quot;:&quot;adaptive&quot;,&quot;sacle_strategy&quot;:&quot;stretch&quot;}"/>
  <p:tag name="KSO_WM_UNIT_DEC_SUPPORTCHANGEPIC" val="0"/>
  <p:tag name="KSO_WM_UNIT_DEC_CHANGEPICRESERVED" val="1"/>
  <p:tag name="KSO_WM_ASSEMBLE_CHIP_INDEX" val="fafc229a34a34967bdf3ac63f2d6c51d"/>
</p:tagLst>
</file>

<file path=ppt/tags/tag39.xml><?xml version="1.0" encoding="utf-8"?>
<p:tagLst xmlns:p="http://schemas.openxmlformats.org/presentationml/2006/main">
  <p:tag name="KSO_WM_UNIT_SUBTYPE" val="t"/>
  <p:tag name="KSO_WM_TEMPLATE_CATEGORY" val="chip"/>
  <p:tag name="KSO_WM_TEMPLATE_INDEX" val="20223128"/>
  <p:tag name="KSO_WM_UNIT_TYPE" val="i"/>
  <p:tag name="KSO_WM_UNIT_INDEX" val="1"/>
  <p:tag name="KSO_WM_UNIT_ID" val="chip20223128_20*i*1"/>
  <p:tag name="KSO_WM_BEAUTIFY_FLAG" val="#wm#"/>
  <p:tag name="KSO_WM_TAG_VERSION" val="1.0"/>
  <p:tag name="KSO_WM_CHIP_GROUPID" val="62cbd1ac67e1b3ac3a1081fd"/>
  <p:tag name="KSO_WM_CHIP_XID" val="62cbd1fe67e1b3ac3a10866a"/>
  <p:tag name="KSO_WM_UNIT_DEC_AREA_ID" val="76ac0535050d4b0b8ba841fcf5319076"/>
  <p:tag name="KSO_WM_CHIP_FILLAREA_FILL_RULE" val="{&quot;fill_align&quot;:&quot;rt&quot;,&quot;fill_effect&quot;:[],&quot;fill_mode&quot;:&quot;adaptive&quot;,&quot;sacle_strategy&quot;:&quot;stretch&quot;}"/>
  <p:tag name="KSO_WM_UNIT_DEC_SUPPORTCHANGEPIC" val="0"/>
  <p:tag name="KSO_WM_UNIT_DEC_CHANGEPICRESERVED" val="1"/>
  <p:tag name="KSO_WM_ASSEMBLE_CHIP_INDEX" val="f633c398c7514670859d75b3253623c9"/>
</p:tagLst>
</file>

<file path=ppt/tags/tag4.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40.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41.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42.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43.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44.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45.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46.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47.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48.xml><?xml version="1.0" encoding="utf-8"?>
<p:tagLst xmlns:p="http://schemas.openxmlformats.org/presentationml/2006/main">
  <p:tag name="KSO_WM_UNIT_SUBTYPE" val="v"/>
  <p:tag name="KSO_WM_TEMPLATE_CATEGORY" val="chip"/>
  <p:tag name="KSO_WM_TEMPLATE_INDEX" val="20223128"/>
  <p:tag name="KSO_WM_UNIT_TYPE" val="i"/>
  <p:tag name="KSO_WM_UNIT_INDEX" val="1"/>
  <p:tag name="KSO_WM_UNIT_ID" val="chip20223128_6*i*1"/>
  <p:tag name="KSO_WM_BEAUTIFY_FLAG" val="#wm#"/>
  <p:tag name="KSO_WM_TAG_VERSION" val="1.0"/>
  <p:tag name="KSO_WM_CHIP_GROUPID" val="62cbd1ac67e1b3ac3a1081fd"/>
  <p:tag name="KSO_WM_CHIP_XID" val="62cbd1fe67e1b3ac3a1083c7"/>
  <p:tag name="KSO_WM_UNIT_DEC_AREA_ID" val="f0ecd653188648c19365a355a601897b"/>
  <p:tag name="KSO_WM_CHIP_FILLAREA_FILL_RULE" val="{&quot;fill_align&quot;:&quot;cm&quot;,&quot;fill_effect&quot;:[],&quot;fill_mode&quot;:&quot;full&quot;,&quot;sacle_strategy&quot;:&quot;stretch&quot;}"/>
  <p:tag name="KSO_WM_UNIT_DEC_SUPPORTCHANGEPIC" val="0"/>
  <p:tag name="KSO_WM_UNIT_DEC_CHANGEPICRESERVED" val="1"/>
  <p:tag name="KSO_WM_ASSEMBLE_CHIP_INDEX" val="bb2870c9782f412ba707fd191df02517"/>
</p:tagLst>
</file>

<file path=ppt/tags/tag49.xml><?xml version="1.0" encoding="utf-8"?>
<p:tagLst xmlns:p="http://schemas.openxmlformats.org/presentationml/2006/main">
  <p:tag name="KSO_WM_UNIT_SUBTYPE" val="r"/>
  <p:tag name="KSO_WM_TEMPLATE_CATEGORY" val="chip"/>
  <p:tag name="KSO_WM_TEMPLATE_INDEX" val="20223128"/>
  <p:tag name="KSO_WM_UNIT_TYPE" val="i"/>
  <p:tag name="KSO_WM_UNIT_INDEX" val="1"/>
  <p:tag name="KSO_WM_UNIT_ID" val="chip20223128_7*i*1"/>
  <p:tag name="KSO_WM_BEAUTIFY_FLAG" val="#wm#"/>
  <p:tag name="KSO_WM_TAG_VERSION" val="1.0"/>
  <p:tag name="KSO_WM_CHIP_GROUPID" val="62cbd1ac67e1b3ac3a1081fd"/>
  <p:tag name="KSO_WM_CHIP_XID" val="62cbd1fe67e1b3ac3a10838b"/>
  <p:tag name="KSO_WM_UNIT_DEC_AREA_ID" val="9468493ec312426692cffa7c0c2a7d74"/>
  <p:tag name="KSO_WM_CHIP_FILLAREA_FILL_RULE" val="{&quot;fill_align&quot;:&quot;lm&quot;,&quot;fill_effect&quot;:[],&quot;fill_mode&quot;:&quot;adaptive&quot;,&quot;sacle_strategy&quot;:&quot;stretch&quot;}"/>
  <p:tag name="KSO_WM_UNIT_DEC_SUPPORTCHANGEPIC" val="0"/>
  <p:tag name="KSO_WM_UNIT_DEC_CHANGEPICRESERVED" val="1"/>
  <p:tag name="KSO_WM_ASSEMBLE_CHIP_INDEX" val="6d4bd541b7364f96b7dc3414ff17725b"/>
</p:tagLst>
</file>

<file path=ppt/tags/tag5.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50.xml><?xml version="1.0" encoding="utf-8"?>
<p:tagLst xmlns:p="http://schemas.openxmlformats.org/presentationml/2006/main">
  <p:tag name="KSO_WM_UNIT_SUBTYPE" val="t"/>
  <p:tag name="KSO_WM_TEMPLATE_CATEGORY" val="chip"/>
  <p:tag name="KSO_WM_TEMPLATE_INDEX" val="20223128"/>
  <p:tag name="KSO_WM_UNIT_TYPE" val="i"/>
  <p:tag name="KSO_WM_UNIT_INDEX" val="1"/>
  <p:tag name="KSO_WM_UNIT_ID" val="chip20223128_8*i*1"/>
  <p:tag name="KSO_WM_BEAUTIFY_FLAG" val="#wm#"/>
  <p:tag name="KSO_WM_TAG_VERSION" val="1.0"/>
  <p:tag name="KSO_WM_CHIP_GROUPID" val="62cbd1ac67e1b3ac3a1081fd"/>
  <p:tag name="KSO_WM_CHIP_XID" val="62cbd1fe67e1b3ac3a108354"/>
  <p:tag name="KSO_WM_UNIT_DEC_AREA_ID" val="4f1bf6c183484a7da7b4d196e0354c64"/>
  <p:tag name="KSO_WM_CHIP_FILLAREA_FILL_RULE" val="{&quot;fill_align&quot;:&quot;lm&quot;,&quot;fill_effect&quot;:[],&quot;fill_mode&quot;:&quot;adaptive&quot;,&quot;sacle_strategy&quot;:&quot;stretch&quot;}"/>
  <p:tag name="KSO_WM_UNIT_DEC_SUPPORTCHANGEPIC" val="0"/>
  <p:tag name="KSO_WM_UNIT_DEC_CHANGEPICRESERVED" val="1"/>
  <p:tag name="KSO_WM_ASSEMBLE_CHIP_INDEX" val="7342a3f1ac6049b3a99641de4d497ce0"/>
</p:tagLst>
</file>

<file path=ppt/tags/tag51.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52.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53.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54.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55.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56.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57.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58.xml><?xml version="1.0" encoding="utf-8"?>
<p:tagLst xmlns:p="http://schemas.openxmlformats.org/presentationml/2006/main">
  <p:tag name="KSO_WM_UNIT_SUBTYPE" val="v"/>
  <p:tag name="KSO_WM_TEMPLATE_CATEGORY" val="chip"/>
  <p:tag name="KSO_WM_TEMPLATE_INDEX" val="20223128"/>
  <p:tag name="KSO_WM_UNIT_TYPE" val="i"/>
  <p:tag name="KSO_WM_UNIT_INDEX" val="1"/>
  <p:tag name="KSO_WM_UNIT_ID" val="chip20223128_18*i*1"/>
  <p:tag name="KSO_WM_BEAUTIFY_FLAG" val="#wm#"/>
  <p:tag name="KSO_WM_TAG_VERSION" val="1.0"/>
  <p:tag name="KSO_WM_CHIP_GROUPID" val="62cbd1ac67e1b3ac3a1081fd"/>
  <p:tag name="KSO_WM_CHIP_XID" val="62cbd1fe67e1b3ac3a108682"/>
  <p:tag name="KSO_WM_UNIT_DEC_AREA_ID" val="d53bd22930844892ab96d6b0e238ebe0"/>
  <p:tag name="KSO_WM_CHIP_FILLAREA_FILL_RULE" val="{&quot;fill_align&quot;:&quot;cm&quot;,&quot;fill_effect&quot;:[],&quot;fill_mode&quot;:&quot;full&quot;,&quot;sacle_strategy&quot;:&quot;stretch&quot;}"/>
  <p:tag name="KSO_WM_UNIT_DEC_SUPPORTCHANGEPIC" val="0"/>
  <p:tag name="KSO_WM_UNIT_DEC_CHANGEPICRESERVED" val="1"/>
  <p:tag name="KSO_WM_ASSEMBLE_CHIP_INDEX" val="5c5d7f820ad849ca9ef101454e22e756"/>
</p:tagLst>
</file>

<file path=ppt/tags/tag59.xml><?xml version="1.0" encoding="utf-8"?>
<p:tagLst xmlns:p="http://schemas.openxmlformats.org/presentationml/2006/main">
  <p:tag name="KSO_WM_UNIT_SUBTYPE" val="t"/>
  <p:tag name="KSO_WM_TEMPLATE_CATEGORY" val="chip"/>
  <p:tag name="KSO_WM_TEMPLATE_INDEX" val="20223128"/>
  <p:tag name="KSO_WM_UNIT_TYPE" val="i"/>
  <p:tag name="KSO_WM_UNIT_INDEX" val="1"/>
  <p:tag name="KSO_WM_UNIT_ID" val="chip20223128_19*i*1"/>
  <p:tag name="KSO_WM_BEAUTIFY_FLAG" val="#wm#"/>
  <p:tag name="KSO_WM_TAG_VERSION" val="1.0"/>
  <p:tag name="KSO_WM_CHIP_GROUPID" val="62cbd1ac67e1b3ac3a1081fd"/>
  <p:tag name="KSO_WM_CHIP_XID" val="62cbd1fe67e1b3ac3a10865f"/>
  <p:tag name="KSO_WM_UNIT_DEC_AREA_ID" val="1a796e9d8d8344d99968acb27e8cfcf2"/>
  <p:tag name="KSO_WM_CHIP_FILLAREA_FILL_RULE" val="{&quot;fill_align&quot;:&quot;lm&quot;,&quot;fill_effect&quot;:[],&quot;fill_mode&quot;:&quot;adaptive&quot;,&quot;sacle_strategy&quot;:&quot;stretch&quot;}"/>
  <p:tag name="KSO_WM_UNIT_DEC_SUPPORTCHANGEPIC" val="0"/>
  <p:tag name="KSO_WM_UNIT_DEC_CHANGEPICRESERVED" val="1"/>
  <p:tag name="KSO_WM_ASSEMBLE_CHIP_INDEX" val="fafc229a34a34967bdf3ac63f2d6c51d"/>
</p:tagLst>
</file>

<file path=ppt/tags/tag6.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60.xml><?xml version="1.0" encoding="utf-8"?>
<p:tagLst xmlns:p="http://schemas.openxmlformats.org/presentationml/2006/main">
  <p:tag name="KSO_WM_UNIT_SUBTYPE" val="t"/>
  <p:tag name="KSO_WM_TEMPLATE_CATEGORY" val="chip"/>
  <p:tag name="KSO_WM_TEMPLATE_INDEX" val="20223128"/>
  <p:tag name="KSO_WM_UNIT_TYPE" val="i"/>
  <p:tag name="KSO_WM_UNIT_INDEX" val="1"/>
  <p:tag name="KSO_WM_UNIT_ID" val="chip20223128_20*i*1"/>
  <p:tag name="KSO_WM_BEAUTIFY_FLAG" val="#wm#"/>
  <p:tag name="KSO_WM_TAG_VERSION" val="1.0"/>
  <p:tag name="KSO_WM_CHIP_GROUPID" val="62cbd1ac67e1b3ac3a1081fd"/>
  <p:tag name="KSO_WM_CHIP_XID" val="62cbd1fe67e1b3ac3a10866a"/>
  <p:tag name="KSO_WM_UNIT_DEC_AREA_ID" val="76ac0535050d4b0b8ba841fcf5319076"/>
  <p:tag name="KSO_WM_CHIP_FILLAREA_FILL_RULE" val="{&quot;fill_align&quot;:&quot;rt&quot;,&quot;fill_effect&quot;:[],&quot;fill_mode&quot;:&quot;adaptive&quot;,&quot;sacle_strategy&quot;:&quot;stretch&quot;}"/>
  <p:tag name="KSO_WM_UNIT_DEC_SUPPORTCHANGEPIC" val="0"/>
  <p:tag name="KSO_WM_UNIT_DEC_CHANGEPICRESERVED" val="1"/>
  <p:tag name="KSO_WM_ASSEMBLE_CHIP_INDEX" val="f633c398c7514670859d75b3253623c9"/>
</p:tagLst>
</file>

<file path=ppt/tags/tag61.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62.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63.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64.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65.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66.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67.xml><?xml version="1.0" encoding="utf-8"?>
<p:tagLst xmlns:p="http://schemas.openxmlformats.org/presentationml/2006/main">
  <p:tag name="KSO_WM_UNIT_SUBTYPE" val="v"/>
  <p:tag name="KSO_WM_TEMPLATE_CATEGORY" val="chip"/>
  <p:tag name="KSO_WM_TEMPLATE_INDEX" val="20223128"/>
  <p:tag name="KSO_WM_UNIT_TYPE" val="i"/>
  <p:tag name="KSO_WM_UNIT_INDEX" val="1"/>
  <p:tag name="KSO_WM_UNIT_ID" val="chip20223128_18*i*1"/>
  <p:tag name="KSO_WM_BEAUTIFY_FLAG" val="#wm#"/>
  <p:tag name="KSO_WM_TAG_VERSION" val="1.0"/>
  <p:tag name="KSO_WM_CHIP_GROUPID" val="62cbd1ac67e1b3ac3a1081fd"/>
  <p:tag name="KSO_WM_CHIP_XID" val="62cbd1fe67e1b3ac3a108682"/>
  <p:tag name="KSO_WM_UNIT_DEC_AREA_ID" val="d53bd22930844892ab96d6b0e238ebe0"/>
  <p:tag name="KSO_WM_CHIP_FILLAREA_FILL_RULE" val="{&quot;fill_align&quot;:&quot;cm&quot;,&quot;fill_effect&quot;:[],&quot;fill_mode&quot;:&quot;full&quot;,&quot;sacle_strategy&quot;:&quot;stretch&quot;}"/>
  <p:tag name="KSO_WM_UNIT_DEC_SUPPORTCHANGEPIC" val="0"/>
  <p:tag name="KSO_WM_UNIT_DEC_CHANGEPICRESERVED" val="1"/>
  <p:tag name="KSO_WM_ASSEMBLE_CHIP_INDEX" val="5c5d7f820ad849ca9ef101454e22e756"/>
</p:tagLst>
</file>

<file path=ppt/tags/tag68.xml><?xml version="1.0" encoding="utf-8"?>
<p:tagLst xmlns:p="http://schemas.openxmlformats.org/presentationml/2006/main">
  <p:tag name="KSO_WM_UNIT_SUBTYPE" val="t"/>
  <p:tag name="KSO_WM_TEMPLATE_CATEGORY" val="chip"/>
  <p:tag name="KSO_WM_TEMPLATE_INDEX" val="20223128"/>
  <p:tag name="KSO_WM_UNIT_TYPE" val="i"/>
  <p:tag name="KSO_WM_UNIT_INDEX" val="1"/>
  <p:tag name="KSO_WM_UNIT_ID" val="chip20223128_19*i*1"/>
  <p:tag name="KSO_WM_BEAUTIFY_FLAG" val="#wm#"/>
  <p:tag name="KSO_WM_TAG_VERSION" val="1.0"/>
  <p:tag name="KSO_WM_CHIP_GROUPID" val="62cbd1ac67e1b3ac3a1081fd"/>
  <p:tag name="KSO_WM_CHIP_XID" val="62cbd1fe67e1b3ac3a10865f"/>
  <p:tag name="KSO_WM_UNIT_DEC_AREA_ID" val="1a796e9d8d8344d99968acb27e8cfcf2"/>
  <p:tag name="KSO_WM_CHIP_FILLAREA_FILL_RULE" val="{&quot;fill_align&quot;:&quot;lm&quot;,&quot;fill_effect&quot;:[],&quot;fill_mode&quot;:&quot;adaptive&quot;,&quot;sacle_strategy&quot;:&quot;stretch&quot;}"/>
  <p:tag name="KSO_WM_UNIT_DEC_SUPPORTCHANGEPIC" val="0"/>
  <p:tag name="KSO_WM_UNIT_DEC_CHANGEPICRESERVED" val="1"/>
  <p:tag name="KSO_WM_ASSEMBLE_CHIP_INDEX" val="fafc229a34a34967bdf3ac63f2d6c51d"/>
</p:tagLst>
</file>

<file path=ppt/tags/tag69.xml><?xml version="1.0" encoding="utf-8"?>
<p:tagLst xmlns:p="http://schemas.openxmlformats.org/presentationml/2006/main">
  <p:tag name="KSO_WM_UNIT_SUBTYPE" val="t"/>
  <p:tag name="KSO_WM_TEMPLATE_CATEGORY" val="chip"/>
  <p:tag name="KSO_WM_TEMPLATE_INDEX" val="20223128"/>
  <p:tag name="KSO_WM_UNIT_TYPE" val="i"/>
  <p:tag name="KSO_WM_UNIT_INDEX" val="1"/>
  <p:tag name="KSO_WM_UNIT_ID" val="chip20223128_20*i*1"/>
  <p:tag name="KSO_WM_BEAUTIFY_FLAG" val="#wm#"/>
  <p:tag name="KSO_WM_TAG_VERSION" val="1.0"/>
  <p:tag name="KSO_WM_CHIP_GROUPID" val="62cbd1ac67e1b3ac3a1081fd"/>
  <p:tag name="KSO_WM_CHIP_XID" val="62cbd1fe67e1b3ac3a10866a"/>
  <p:tag name="KSO_WM_UNIT_DEC_AREA_ID" val="76ac0535050d4b0b8ba841fcf5319076"/>
  <p:tag name="KSO_WM_CHIP_FILLAREA_FILL_RULE" val="{&quot;fill_align&quot;:&quot;rt&quot;,&quot;fill_effect&quot;:[],&quot;fill_mode&quot;:&quot;adaptive&quot;,&quot;sacle_strategy&quot;:&quot;stretch&quot;}"/>
  <p:tag name="KSO_WM_UNIT_DEC_SUPPORTCHANGEPIC" val="0"/>
  <p:tag name="KSO_WM_UNIT_DEC_CHANGEPICRESERVED" val="1"/>
  <p:tag name="KSO_WM_ASSEMBLE_CHIP_INDEX" val="f633c398c7514670859d75b3253623c9"/>
</p:tagLst>
</file>

<file path=ppt/tags/tag7.xml><?xml version="1.0" encoding="utf-8"?>
<p:tagLst xmlns:p="http://schemas.openxmlformats.org/presentationml/2006/main">
  <p:tag name="KSO_WM_UNIT_DEFAULT_FONT" val="80;88;2"/>
  <p:tag name="KSO_WM_UNIT_BLOCK" val="0"/>
  <p:tag name="KSO_WM_UNIT_DEC_AREA_ID" val="5e08d8173b6c4269aba64d186e85e334"/>
  <p:tag name="KSO_WM_UNIT_ISCONTENTSTITLE" val="0"/>
  <p:tag name="KSO_WM_UNIT_ISNUMDGMTITLE" val="0"/>
  <p:tag name="KSO_WM_UNIT_PRESET_TEXT" val="产品简约风模板"/>
  <p:tag name="KSO_WM_UNIT_NOCLEAR" val="0"/>
  <p:tag name="KSO_WM_UNIT_VALUE" val="9"/>
  <p:tag name="KSO_WM_UNIT_HIGHLIGHT" val="0"/>
  <p:tag name="KSO_WM_UNIT_COMPATIBLE" val="0"/>
  <p:tag name="KSO_WM_UNIT_DIAGRAM_ISNUMVISUAL" val="0"/>
  <p:tag name="KSO_WM_UNIT_DIAGRAM_ISREFERUNIT" val="0"/>
  <p:tag name="KSO_WM_UNIT_TYPE" val="a"/>
  <p:tag name="KSO_WM_UNIT_INDEX" val="1"/>
  <p:tag name="KSO_WM_UNIT_ID" val="custom20223128_1*a*1"/>
  <p:tag name="KSO_WM_TEMPLATE_CATEGORY" val="custom"/>
  <p:tag name="KSO_WM_TEMPLATE_INDEX" val="20223128"/>
  <p:tag name="KSO_WM_UNIT_LAYERLEVEL" val="1"/>
  <p:tag name="KSO_WM_TAG_VERSION" val="1.0"/>
  <p:tag name="KSO_WM_BEAUTIFY_FLAG" val="#wm#"/>
  <p:tag name="KSO_WM_CHIP_GROUPID" val="624cfa648c72ca61f790a27d"/>
  <p:tag name="KSO_WM_CHIP_XID" val="624cfa648c72ca61f790a27c"/>
  <p:tag name="KSO_WM_CHIP_FILLAREA_FILL_RULE" val="{&quot;fill_align&quot;:&quot;cm&quot;,&quot;fill_mode&quot;:&quot;adaptive&quot;,&quot;sacle_strategy&quot;:&quot;smart&quot;}"/>
  <p:tag name="KSO_WM_ASSEMBLE_CHIP_INDEX" val="8f49689c10084382b7d918423cae8c2f"/>
  <p:tag name="KSO_WM_UNIT_TEXT_FILL_FORE_SCHEMECOLOR_INDEX_BRIGHTNESS" val="0.15"/>
  <p:tag name="KSO_WM_UNIT_TEXT_FILL_FORE_SCHEMECOLOR_INDEX" val="13"/>
  <p:tag name="KSO_WM_UNIT_TEXT_FILL_TYPE" val="1"/>
  <p:tag name="KSO_WM_TEMPLATE_ASSEMBLE_XID" val="6311ae59a35593066d0ad632"/>
  <p:tag name="KSO_WM_TEMPLATE_ASSEMBLE_GROUPID" val="62cbd1ac67e1b3ac3a1081fd"/>
</p:tagLst>
</file>

<file path=ppt/tags/tag70.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71.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72.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73.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74.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75.xml><?xml version="1.0" encoding="utf-8"?>
<p:tagLst xmlns:p="http://schemas.openxmlformats.org/presentationml/2006/main">
  <p:tag name="KSO_WM_UNIT_SUBTYPE" val="v"/>
  <p:tag name="KSO_WM_TEMPLATE_CATEGORY" val="chip"/>
  <p:tag name="KSO_WM_TEMPLATE_INDEX" val="20223128"/>
  <p:tag name="KSO_WM_UNIT_TYPE" val="i"/>
  <p:tag name="KSO_WM_UNIT_INDEX" val="1"/>
  <p:tag name="KSO_WM_UNIT_ID" val="chip20223128_18*i*1"/>
  <p:tag name="KSO_WM_BEAUTIFY_FLAG" val="#wm#"/>
  <p:tag name="KSO_WM_TAG_VERSION" val="1.0"/>
  <p:tag name="KSO_WM_CHIP_GROUPID" val="62cbd1ac67e1b3ac3a1081fd"/>
  <p:tag name="KSO_WM_CHIP_XID" val="62cbd1fe67e1b3ac3a108682"/>
  <p:tag name="KSO_WM_UNIT_DEC_AREA_ID" val="d53bd22930844892ab96d6b0e238ebe0"/>
  <p:tag name="KSO_WM_CHIP_FILLAREA_FILL_RULE" val="{&quot;fill_align&quot;:&quot;cm&quot;,&quot;fill_effect&quot;:[],&quot;fill_mode&quot;:&quot;full&quot;,&quot;sacle_strategy&quot;:&quot;stretch&quot;}"/>
  <p:tag name="KSO_WM_UNIT_DEC_SUPPORTCHANGEPIC" val="0"/>
  <p:tag name="KSO_WM_UNIT_DEC_CHANGEPICRESERVED" val="1"/>
  <p:tag name="KSO_WM_ASSEMBLE_CHIP_INDEX" val="5c5d7f820ad849ca9ef101454e22e756"/>
</p:tagLst>
</file>

<file path=ppt/tags/tag76.xml><?xml version="1.0" encoding="utf-8"?>
<p:tagLst xmlns:p="http://schemas.openxmlformats.org/presentationml/2006/main">
  <p:tag name="KSO_WM_UNIT_SUBTYPE" val="t"/>
  <p:tag name="KSO_WM_TEMPLATE_CATEGORY" val="chip"/>
  <p:tag name="KSO_WM_TEMPLATE_INDEX" val="20223128"/>
  <p:tag name="KSO_WM_UNIT_TYPE" val="i"/>
  <p:tag name="KSO_WM_UNIT_INDEX" val="1"/>
  <p:tag name="KSO_WM_UNIT_ID" val="chip20223128_19*i*1"/>
  <p:tag name="KSO_WM_BEAUTIFY_FLAG" val="#wm#"/>
  <p:tag name="KSO_WM_TAG_VERSION" val="1.0"/>
  <p:tag name="KSO_WM_CHIP_GROUPID" val="62cbd1ac67e1b3ac3a1081fd"/>
  <p:tag name="KSO_WM_CHIP_XID" val="62cbd1fe67e1b3ac3a10865f"/>
  <p:tag name="KSO_WM_UNIT_DEC_AREA_ID" val="1a796e9d8d8344d99968acb27e8cfcf2"/>
  <p:tag name="KSO_WM_CHIP_FILLAREA_FILL_RULE" val="{&quot;fill_align&quot;:&quot;lm&quot;,&quot;fill_effect&quot;:[],&quot;fill_mode&quot;:&quot;adaptive&quot;,&quot;sacle_strategy&quot;:&quot;stretch&quot;}"/>
  <p:tag name="KSO_WM_UNIT_DEC_SUPPORTCHANGEPIC" val="0"/>
  <p:tag name="KSO_WM_UNIT_DEC_CHANGEPICRESERVED" val="1"/>
  <p:tag name="KSO_WM_ASSEMBLE_CHIP_INDEX" val="fafc229a34a34967bdf3ac63f2d6c51d"/>
</p:tagLst>
</file>

<file path=ppt/tags/tag77.xml><?xml version="1.0" encoding="utf-8"?>
<p:tagLst xmlns:p="http://schemas.openxmlformats.org/presentationml/2006/main">
  <p:tag name="KSO_WM_UNIT_SUBTYPE" val="t"/>
  <p:tag name="KSO_WM_TEMPLATE_CATEGORY" val="chip"/>
  <p:tag name="KSO_WM_TEMPLATE_INDEX" val="20223128"/>
  <p:tag name="KSO_WM_UNIT_TYPE" val="i"/>
  <p:tag name="KSO_WM_UNIT_INDEX" val="1"/>
  <p:tag name="KSO_WM_UNIT_ID" val="chip20223128_20*i*1"/>
  <p:tag name="KSO_WM_BEAUTIFY_FLAG" val="#wm#"/>
  <p:tag name="KSO_WM_TAG_VERSION" val="1.0"/>
  <p:tag name="KSO_WM_CHIP_GROUPID" val="62cbd1ac67e1b3ac3a1081fd"/>
  <p:tag name="KSO_WM_CHIP_XID" val="62cbd1fe67e1b3ac3a10866a"/>
  <p:tag name="KSO_WM_UNIT_DEC_AREA_ID" val="76ac0535050d4b0b8ba841fcf5319076"/>
  <p:tag name="KSO_WM_CHIP_FILLAREA_FILL_RULE" val="{&quot;fill_align&quot;:&quot;rt&quot;,&quot;fill_effect&quot;:[],&quot;fill_mode&quot;:&quot;adaptive&quot;,&quot;sacle_strategy&quot;:&quot;stretch&quot;}"/>
  <p:tag name="KSO_WM_UNIT_DEC_SUPPORTCHANGEPIC" val="0"/>
  <p:tag name="KSO_WM_UNIT_DEC_CHANGEPICRESERVED" val="1"/>
  <p:tag name="KSO_WM_ASSEMBLE_CHIP_INDEX" val="f633c398c7514670859d75b3253623c9"/>
</p:tagLst>
</file>

<file path=ppt/tags/tag78.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79.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8.xml><?xml version="1.0" encoding="utf-8"?>
<p:tagLst xmlns:p="http://schemas.openxmlformats.org/presentationml/2006/main">
  <p:tag name="KSO_WM_UNIT_DEFAULT_FONT" val="24;26;2"/>
  <p:tag name="KSO_WM_UNIT_BLOCK" val="0"/>
  <p:tag name="KSO_WM_UNIT_DEC_AREA_ID" val="b2b50a5b6e2a4a5ca0f2e4e2931119de"/>
  <p:tag name="KSO_WM_UNIT_SUBTYPE" val="a"/>
  <p:tag name="KSO_WM_UNIT_PRESET_TEXT" val="单击此处添加文本具体内容"/>
  <p:tag name="KSO_WM_UNIT_NOCLEAR" val="0"/>
  <p:tag name="KSO_WM_UNIT_VALUE" val="19"/>
  <p:tag name="KSO_WM_UNIT_HIGHLIGHT" val="0"/>
  <p:tag name="KSO_WM_UNIT_COMPATIBLE" val="0"/>
  <p:tag name="KSO_WM_UNIT_DIAGRAM_ISNUMVISUAL" val="0"/>
  <p:tag name="KSO_WM_UNIT_DIAGRAM_ISREFERUNIT" val="0"/>
  <p:tag name="KSO_WM_UNIT_TYPE" val="f"/>
  <p:tag name="KSO_WM_UNIT_INDEX" val="1"/>
  <p:tag name="KSO_WM_UNIT_ID" val="custom20223128_1*f*1"/>
  <p:tag name="KSO_WM_TEMPLATE_CATEGORY" val="custom"/>
  <p:tag name="KSO_WM_TEMPLATE_INDEX" val="20223128"/>
  <p:tag name="KSO_WM_UNIT_LAYERLEVEL" val="1"/>
  <p:tag name="KSO_WM_TAG_VERSION" val="1.0"/>
  <p:tag name="KSO_WM_BEAUTIFY_FLAG" val="#wm#"/>
  <p:tag name="KSO_WM_CHIP_GROUPID" val="624cfa648c72ca61f790a27d"/>
  <p:tag name="KSO_WM_CHIP_XID" val="624cfa648c72ca61f790a27c"/>
  <p:tag name="KSO_WM_CHIP_FILLAREA_FILL_RULE" val="{&quot;fill_align&quot;:&quot;cm&quot;,&quot;fill_mode&quot;:&quot;adaptive&quot;,&quot;sacle_strategy&quot;:&quot;smart&quot;}"/>
  <p:tag name="KSO_WM_ASSEMBLE_CHIP_INDEX" val="8f49689c10084382b7d918423cae8c2f"/>
  <p:tag name="KSO_WM_UNIT_TEXT_FILL_FORE_SCHEMECOLOR_INDEX_BRIGHTNESS" val="0.15"/>
  <p:tag name="KSO_WM_UNIT_TEXT_FILL_FORE_SCHEMECOLOR_INDEX" val="13"/>
  <p:tag name="KSO_WM_UNIT_TEXT_FILL_TYPE" val="1"/>
  <p:tag name="KSO_WM_TEMPLATE_ASSEMBLE_XID" val="6311ae59a35593066d0ad632"/>
  <p:tag name="KSO_WM_TEMPLATE_ASSEMBLE_GROUPID" val="62cbd1ac67e1b3ac3a1081fd"/>
</p:tagLst>
</file>

<file path=ppt/tags/tag80.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81.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82.xml><?xml version="1.0" encoding="utf-8"?>
<p:tagLst xmlns:p="http://schemas.openxmlformats.org/presentationml/2006/main">
  <p:tag name="KSO_WM_UNIT_SUBTYPE" val="v"/>
  <p:tag name="KSO_WM_TEMPLATE_CATEGORY" val="chip"/>
  <p:tag name="KSO_WM_TEMPLATE_INDEX" val="20223128"/>
  <p:tag name="KSO_WM_UNIT_TYPE" val="i"/>
  <p:tag name="KSO_WM_UNIT_INDEX" val="1"/>
  <p:tag name="KSO_WM_UNIT_ID" val="chip20223128_10*i*1"/>
  <p:tag name="KSO_WM_BEAUTIFY_FLAG" val="#wm#"/>
  <p:tag name="KSO_WM_TAG_VERSION" val="1.0"/>
  <p:tag name="KSO_WM_CHIP_GROUPID" val="62cbd1ac67e1b3ac3a1081fd"/>
  <p:tag name="KSO_WM_CHIP_XID" val="62cbd1fe67e1b3ac3a1084c0"/>
  <p:tag name="KSO_WM_UNIT_DEC_AREA_ID" val="848a3829ae6e4b988813af420db9a98e"/>
  <p:tag name="KSO_WM_CHIP_FILLAREA_FILL_RULE" val="{&quot;fill_align&quot;:&quot;cm&quot;,&quot;fill_effect&quot;:[],&quot;fill_mode&quot;:&quot;full&quot;,&quot;sacle_strategy&quot;:&quot;stretch&quot;}"/>
  <p:tag name="KSO_WM_UNIT_DEC_SUPPORTCHANGEPIC" val="0"/>
  <p:tag name="KSO_WM_UNIT_DEC_CHANGEPICRESERVED" val="1"/>
  <p:tag name="KSO_WM_ASSEMBLE_CHIP_INDEX" val="caf5c6e85090424aa07486319f5fbc6c"/>
</p:tagLst>
</file>

<file path=ppt/tags/tag83.xml><?xml version="1.0" encoding="utf-8"?>
<p:tagLst xmlns:p="http://schemas.openxmlformats.org/presentationml/2006/main">
  <p:tag name="KSO_WM_UNIT_SUBTYPE" val="u"/>
  <p:tag name="KSO_WM_TEMPLATE_CATEGORY" val="chip"/>
  <p:tag name="KSO_WM_TEMPLATE_INDEX" val="20223128"/>
  <p:tag name="KSO_WM_UNIT_TYPE" val="i"/>
  <p:tag name="KSO_WM_UNIT_INDEX" val="1"/>
  <p:tag name="KSO_WM_UNIT_ID" val="chip20223128_12*i*1"/>
  <p:tag name="KSO_WM_BEAUTIFY_FLAG" val="#wm#"/>
  <p:tag name="KSO_WM_TAG_VERSION" val="1.0"/>
  <p:tag name="KSO_WM_CHIP_GROUPID" val="62cbd1ac67e1b3ac3a1081fd"/>
  <p:tag name="KSO_WM_CHIP_XID" val="62cbd1fe67e1b3ac3a1084ad"/>
  <p:tag name="KSO_WM_UNIT_DEC_AREA_ID" val="c5e55c0a14394e51adde2b4716cf674d"/>
  <p:tag name="KSO_WM_CHIP_FILLAREA_FILL_RULE" val="{&quot;fill_align&quot;:&quot;rb&quot;,&quot;fill_effect&quot;:[],&quot;fill_mode&quot;:&quot;adaptive&quot;,&quot;sacle_strategy&quot;:&quot;stretch&quot;}"/>
  <p:tag name="KSO_WM_UNIT_DEC_SUPPORTCHANGEPIC" val="0"/>
  <p:tag name="KSO_WM_UNIT_DEC_CHANGEPICRESERVED" val="1"/>
  <p:tag name="KSO_WM_ASSEMBLE_CHIP_INDEX" val="90857103add448fcb0ae8007a8b30dd0"/>
</p:tagLst>
</file>

<file path=ppt/tags/tag84.xml><?xml version="1.0" encoding="utf-8"?>
<p:tagLst xmlns:p="http://schemas.openxmlformats.org/presentationml/2006/main">
  <p:tag name="KSO_WM_UNIT_SUBTYPE" val="u"/>
  <p:tag name="KSO_WM_TEMPLATE_CATEGORY" val="chip"/>
  <p:tag name="KSO_WM_TEMPLATE_INDEX" val="20223128"/>
  <p:tag name="KSO_WM_UNIT_TYPE" val="i"/>
  <p:tag name="KSO_WM_UNIT_INDEX" val="1"/>
  <p:tag name="KSO_WM_UNIT_ID" val="chip20223128_11*i*1"/>
  <p:tag name="KSO_WM_BEAUTIFY_FLAG" val="#wm#"/>
  <p:tag name="KSO_WM_TAG_VERSION" val="1.0"/>
  <p:tag name="KSO_WM_CHIP_GROUPID" val="62cbd1ac67e1b3ac3a1081fd"/>
  <p:tag name="KSO_WM_CHIP_XID" val="62cbd1fe67e1b3ac3a10848e"/>
  <p:tag name="KSO_WM_UNIT_DEC_AREA_ID" val="c4c72a6398f64cd19b49161ae28ed6bb"/>
  <p:tag name="KSO_WM_CHIP_FILLAREA_FILL_RULE" val="{&quot;fill_align&quot;:&quot;lm&quot;,&quot;fill_effect&quot;:[],&quot;fill_mode&quot;:&quot;adaptive&quot;,&quot;sacle_strategy&quot;:&quot;stretch&quot;}"/>
  <p:tag name="KSO_WM_UNIT_DEC_SUPPORTCHANGEPIC" val="0"/>
  <p:tag name="KSO_WM_UNIT_DEC_CHANGEPICRESERVED" val="1"/>
  <p:tag name="KSO_WM_ASSEMBLE_CHIP_INDEX" val="32137bddf90b4da99cb5ed202dc028d1"/>
</p:tagLst>
</file>

<file path=ppt/tags/tag85.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86.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87.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88.xml><?xml version="1.0" encoding="utf-8"?>
<p:tagLst xmlns:p="http://schemas.openxmlformats.org/presentationml/2006/main">
  <p:tag name="KSO_WM_UNIT_DEFAULT_FONT" val="66;74;2"/>
  <p:tag name="KSO_WM_UNIT_BLOCK" val="0"/>
  <p:tag name="KSO_WM_UNIT_DEC_AREA_ID" val="155f09631e6f48d3b173886dbf66bcb8"/>
  <p:tag name="KSO_WM_UNIT_ISCONTENTSTITLE" val="0"/>
  <p:tag name="KSO_WM_UNIT_ISNUMDGMTITLE" val="0"/>
  <p:tag name="KSO_WM_UNIT_PRESET_TEXT" val="感谢各位的观看"/>
  <p:tag name="KSO_WM_UNIT_NOCLEAR" val="0"/>
  <p:tag name="KSO_WM_UNIT_VALUE" val="9"/>
  <p:tag name="KSO_WM_UNIT_HIGHLIGHT" val="0"/>
  <p:tag name="KSO_WM_UNIT_COMPATIBLE" val="0"/>
  <p:tag name="KSO_WM_UNIT_DIAGRAM_ISNUMVISUAL" val="0"/>
  <p:tag name="KSO_WM_UNIT_DIAGRAM_ISREFERUNIT" val="0"/>
  <p:tag name="KSO_WM_UNIT_TYPE" val="a"/>
  <p:tag name="KSO_WM_UNIT_INDEX" val="1"/>
  <p:tag name="KSO_WM_UNIT_ID" val="custom20223128_1*a*1"/>
  <p:tag name="KSO_WM_TEMPLATE_CATEGORY" val="custom"/>
  <p:tag name="KSO_WM_TEMPLATE_INDEX" val="20223128"/>
  <p:tag name="KSO_WM_UNIT_LAYERLEVEL" val="1"/>
  <p:tag name="KSO_WM_TAG_VERSION" val="1.0"/>
  <p:tag name="KSO_WM_BEAUTIFY_FLAG" val="#wm#"/>
  <p:tag name="KSO_WM_CHIP_GROUPID" val="624cf5358c72ca61f790a24e"/>
  <p:tag name="KSO_WM_CHIP_XID" val="624cf5358c72ca61f790a24d"/>
  <p:tag name="KSO_WM_CHIP_FILLAREA_FILL_RULE" val="{&quot;fill_align&quot;:&quot;lm&quot;,&quot;fill_mode&quot;:&quot;adaptive&quot;,&quot;sacle_strategy&quot;:&quot;smart&quot;}"/>
  <p:tag name="KSO_WM_ASSEMBLE_CHIP_INDEX" val="5c527ccf2f7e4f09a535bced40be02df"/>
  <p:tag name="KSO_WM_UNIT_TEXT_FILL_FORE_SCHEMECOLOR_INDEX_BRIGHTNESS" val="0.15"/>
  <p:tag name="KSO_WM_UNIT_TEXT_FILL_FORE_SCHEMECOLOR_INDEX" val="13"/>
  <p:tag name="KSO_WM_UNIT_TEXT_FILL_TYPE" val="1"/>
  <p:tag name="KSO_WM_TEMPLATE_ASSEMBLE_XID" val="62ccdb437bdb9f75177e6a43"/>
  <p:tag name="KSO_WM_TEMPLATE_ASSEMBLE_GROUPID" val="62cbd1ac67e1b3ac3a1081fd"/>
</p:tagLst>
</file>

<file path=ppt/tags/tag89.xml><?xml version="1.0" encoding="utf-8"?>
<p:tagLst xmlns:p="http://schemas.openxmlformats.org/presentationml/2006/main">
  <p:tag name="KSO_WM_UNIT_DEFAULT_FONT" val="16;18;2"/>
  <p:tag name="KSO_WM_UNIT_BLOCK" val="0"/>
  <p:tag name="KSO_WM_UNIT_DEC_AREA_ID" val="e9cbfa1833cb44a881ecedd37ae51aca"/>
  <p:tag name="KSO_WM_UNIT_SUBTYPE" val="a"/>
  <p:tag name="KSO_WM_UNIT_PRESET_TEXT" val="点击此处添加正文，文字是您思想的提炼，为了演示发布的良好效果，请言简意赅地阐述您的观点。"/>
  <p:tag name="KSO_WM_UNIT_NOCLEAR" val="0"/>
  <p:tag name="KSO_WM_UNIT_VALUE" val="68"/>
  <p:tag name="KSO_WM_UNIT_HIGHLIGHT" val="0"/>
  <p:tag name="KSO_WM_UNIT_COMPATIBLE" val="0"/>
  <p:tag name="KSO_WM_UNIT_DIAGRAM_ISNUMVISUAL" val="0"/>
  <p:tag name="KSO_WM_UNIT_DIAGRAM_ISREFERUNIT" val="0"/>
  <p:tag name="KSO_WM_UNIT_TYPE" val="f"/>
  <p:tag name="KSO_WM_UNIT_INDEX" val="1"/>
  <p:tag name="KSO_WM_UNIT_ID" val="custom20223128_1*f*1"/>
  <p:tag name="KSO_WM_TEMPLATE_CATEGORY" val="custom"/>
  <p:tag name="KSO_WM_TEMPLATE_INDEX" val="20223128"/>
  <p:tag name="KSO_WM_UNIT_LAYERLEVEL" val="1"/>
  <p:tag name="KSO_WM_TAG_VERSION" val="1.0"/>
  <p:tag name="KSO_WM_BEAUTIFY_FLAG" val="#wm#"/>
  <p:tag name="KSO_WM_CHIP_GROUPID" val="624cf5358c72ca61f790a24e"/>
  <p:tag name="KSO_WM_CHIP_XID" val="624cf5358c72ca61f790a24d"/>
  <p:tag name="KSO_WM_CHIP_FILLAREA_FILL_RULE" val="{&quot;fill_align&quot;:&quot;lm&quot;,&quot;fill_mode&quot;:&quot;adaptive&quot;,&quot;sacle_strategy&quot;:&quot;smart&quot;}"/>
  <p:tag name="KSO_WM_ASSEMBLE_CHIP_INDEX" val="5c527ccf2f7e4f09a535bced40be02df"/>
  <p:tag name="KSO_WM_UNIT_TEXT_FILL_FORE_SCHEMECOLOR_INDEX_BRIGHTNESS" val="0.15"/>
  <p:tag name="KSO_WM_UNIT_TEXT_FILL_FORE_SCHEMECOLOR_INDEX" val="13"/>
  <p:tag name="KSO_WM_UNIT_TEXT_FILL_TYPE" val="1"/>
  <p:tag name="KSO_WM_TEMPLATE_ASSEMBLE_XID" val="62ccdb437bdb9f75177e6a43"/>
  <p:tag name="KSO_WM_TEMPLATE_ASSEMBLE_GROUPID" val="62cbd1ac67e1b3ac3a1081fd"/>
</p:tagLst>
</file>

<file path=ppt/tags/tag9.xml><?xml version="1.0" encoding="utf-8"?>
<p:tagLst xmlns:p="http://schemas.openxmlformats.org/presentationml/2006/main">
  <p:tag name="KSO_WM_UNIT_DEFAULT_FONT" val="20;22;2"/>
  <p:tag name="KSO_WM_UNIT_BLOCK" val="0"/>
  <p:tag name="KSO_WM_UNIT_DEC_AREA_ID" val="d2d61bb658c44e508de2f6f6dd31dce7"/>
  <p:tag name="KSO_WM_UNIT_SUBTYPE" val="b"/>
  <p:tag name="KSO_WM_UNIT_PRESET_TEXT" val="汇报人姓名"/>
  <p:tag name="KSO_WM_UNIT_NOCLEAR" val="0"/>
  <p:tag name="KSO_WM_UNIT_VALUE" val="11"/>
  <p:tag name="KSO_WM_UNIT_HIGHLIGHT" val="0"/>
  <p:tag name="KSO_WM_UNIT_COMPATIBLE" val="0"/>
  <p:tag name="KSO_WM_UNIT_DIAGRAM_ISNUMVISUAL" val="0"/>
  <p:tag name="KSO_WM_UNIT_DIAGRAM_ISREFERUNIT" val="0"/>
  <p:tag name="KSO_WM_UNIT_TYPE" val="f"/>
  <p:tag name="KSO_WM_UNIT_INDEX" val="2"/>
  <p:tag name="KSO_WM_UNIT_ID" val="custom20223128_1*f*2"/>
  <p:tag name="KSO_WM_TEMPLATE_CATEGORY" val="custom"/>
  <p:tag name="KSO_WM_TEMPLATE_INDEX" val="20223128"/>
  <p:tag name="KSO_WM_UNIT_LAYERLEVEL" val="1"/>
  <p:tag name="KSO_WM_TAG_VERSION" val="1.0"/>
  <p:tag name="KSO_WM_BEAUTIFY_FLAG" val="#wm#"/>
  <p:tag name="KSO_WM_CHIP_GROUPID" val="624cfa648c72ca61f790a27d"/>
  <p:tag name="KSO_WM_CHIP_XID" val="624cfa648c72ca61f790a27c"/>
  <p:tag name="KSO_WM_CHIP_FILLAREA_FILL_RULE" val="{&quot;fill_align&quot;:&quot;cm&quot;,&quot;fill_mode&quot;:&quot;adaptive&quot;,&quot;sacle_strategy&quot;:&quot;smart&quot;}"/>
  <p:tag name="KSO_WM_ASSEMBLE_CHIP_INDEX" val="8f49689c10084382b7d918423cae8c2f"/>
  <p:tag name="KSO_WM_UNIT_TEXT_FILL_FORE_SCHEMECOLOR_INDEX_BRIGHTNESS" val="0.15"/>
  <p:tag name="KSO_WM_UNIT_TEXT_FILL_FORE_SCHEMECOLOR_INDEX" val="13"/>
  <p:tag name="KSO_WM_UNIT_TEXT_FILL_TYPE" val="1"/>
  <p:tag name="KSO_WM_TEMPLATE_ASSEMBLE_XID" val="6311ae59a35593066d0ad632"/>
  <p:tag name="KSO_WM_TEMPLATE_ASSEMBLE_GROUPID" val="62cbd1ac67e1b3ac3a1081fd"/>
</p:tagLst>
</file>

<file path=ppt/tags/tag90.xml><?xml version="1.0" encoding="utf-8"?>
<p:tagLst xmlns:p="http://schemas.openxmlformats.org/presentationml/2006/main">
  <p:tag name="KSO_WM_UNIT_DEFAULT_FONT" val="20;22;2"/>
  <p:tag name="KSO_WM_UNIT_BLOCK" val="0"/>
  <p:tag name="KSO_WM_UNIT_DEC_AREA_ID" val="0251dc3893c443569a1081b2d7511623"/>
  <p:tag name="KSO_WM_UNIT_ISCONTENTSTITLE" val="0"/>
  <p:tag name="KSO_WM_UNIT_ISNUMDGMTITLE" val="0"/>
  <p:tag name="KSO_WM_UNIT_PRESET_TEXT" val="单击此处添加副标题"/>
  <p:tag name="KSO_WM_UNIT_NOCLEAR" val="0"/>
  <p:tag name="KSO_WM_UNIT_VALUE" val="31"/>
  <p:tag name="KSO_WM_UNIT_HIGHLIGHT" val="0"/>
  <p:tag name="KSO_WM_UNIT_COMPATIBLE" val="0"/>
  <p:tag name="KSO_WM_UNIT_DIAGRAM_ISNUMVISUAL" val="0"/>
  <p:tag name="KSO_WM_UNIT_DIAGRAM_ISREFERUNIT" val="0"/>
  <p:tag name="KSO_WM_UNIT_TYPE" val="b"/>
  <p:tag name="KSO_WM_UNIT_INDEX" val="1"/>
  <p:tag name="KSO_WM_UNIT_ID" val="custom20223128_1*b*1"/>
  <p:tag name="KSO_WM_TEMPLATE_CATEGORY" val="custom"/>
  <p:tag name="KSO_WM_TEMPLATE_INDEX" val="20223128"/>
  <p:tag name="KSO_WM_UNIT_LAYERLEVEL" val="1"/>
  <p:tag name="KSO_WM_TAG_VERSION" val="1.0"/>
  <p:tag name="KSO_WM_BEAUTIFY_FLAG" val="#wm#"/>
  <p:tag name="KSO_WM_CHIP_GROUPID" val="624cf5358c72ca61f790a24e"/>
  <p:tag name="KSO_WM_CHIP_XID" val="624cf5358c72ca61f790a24d"/>
  <p:tag name="KSO_WM_CHIP_FILLAREA_FILL_RULE" val="{&quot;fill_align&quot;:&quot;lm&quot;,&quot;fill_mode&quot;:&quot;adaptive&quot;,&quot;sacle_strategy&quot;:&quot;smart&quot;}"/>
  <p:tag name="KSO_WM_ASSEMBLE_CHIP_INDEX" val="5c527ccf2f7e4f09a535bced40be02df"/>
  <p:tag name="KSO_WM_UNIT_TEXT_FILL_FORE_SCHEMECOLOR_INDEX_BRIGHTNESS" val="0.15"/>
  <p:tag name="KSO_WM_UNIT_TEXT_FILL_FORE_SCHEMECOLOR_INDEX" val="13"/>
  <p:tag name="KSO_WM_UNIT_TEXT_FILL_TYPE" val="1"/>
  <p:tag name="KSO_WM_TEMPLATE_ASSEMBLE_XID" val="62ccdb437bdb9f75177e6a43"/>
  <p:tag name="KSO_WM_TEMPLATE_ASSEMBLE_GROUPID" val="62cbd1ac67e1b3ac3a1081fd"/>
</p:tagLst>
</file>

<file path=ppt/tags/tag91.xml><?xml version="1.0" encoding="utf-8"?>
<p:tagLst xmlns:p="http://schemas.openxmlformats.org/presentationml/2006/main">
  <p:tag name="KSO_WM_UNIT_SUBTYPE" val="v"/>
  <p:tag name="KSO_WM_TEMPLATE_CATEGORY" val="chip"/>
  <p:tag name="KSO_WM_TEMPLATE_INDEX" val="20223128"/>
  <p:tag name="KSO_WM_UNIT_TYPE" val="i"/>
  <p:tag name="KSO_WM_UNIT_INDEX" val="1"/>
  <p:tag name="KSO_WM_UNIT_ID" val="chip20223128_18*i*1"/>
  <p:tag name="KSO_WM_BEAUTIFY_FLAG" val="#wm#"/>
  <p:tag name="KSO_WM_TAG_VERSION" val="1.0"/>
  <p:tag name="KSO_WM_CHIP_GROUPID" val="62cbd1ac67e1b3ac3a1081fd"/>
  <p:tag name="KSO_WM_CHIP_XID" val="62cbd1fe67e1b3ac3a108682"/>
  <p:tag name="KSO_WM_UNIT_DEC_AREA_ID" val="d53bd22930844892ab96d6b0e238ebe0"/>
  <p:tag name="KSO_WM_CHIP_FILLAREA_FILL_RULE" val="{&quot;fill_align&quot;:&quot;cm&quot;,&quot;fill_effect&quot;:[],&quot;fill_mode&quot;:&quot;full&quot;,&quot;sacle_strategy&quot;:&quot;stretch&quot;}"/>
  <p:tag name="KSO_WM_UNIT_DEC_SUPPORTCHANGEPIC" val="0"/>
  <p:tag name="KSO_WM_UNIT_DEC_CHANGEPICRESERVED" val="1"/>
  <p:tag name="KSO_WM_ASSEMBLE_CHIP_INDEX" val="5c5d7f820ad849ca9ef101454e22e756"/>
  <p:tag name="KSO_WM_SLIDE_BACKGROUND_TYPE" val="general"/>
</p:tagLst>
</file>

<file path=ppt/tags/tag92.xml><?xml version="1.0" encoding="utf-8"?>
<p:tagLst xmlns:p="http://schemas.openxmlformats.org/presentationml/2006/main">
  <p:tag name="KSO_WM_UNIT_SUBTYPE" val="t"/>
  <p:tag name="KSO_WM_TEMPLATE_CATEGORY" val="chip"/>
  <p:tag name="KSO_WM_TEMPLATE_INDEX" val="20223128"/>
  <p:tag name="KSO_WM_UNIT_TYPE" val="i"/>
  <p:tag name="KSO_WM_UNIT_INDEX" val="1"/>
  <p:tag name="KSO_WM_UNIT_ID" val="chip20223128_19*i*1"/>
  <p:tag name="KSO_WM_BEAUTIFY_FLAG" val="#wm#"/>
  <p:tag name="KSO_WM_TAG_VERSION" val="1.0"/>
  <p:tag name="KSO_WM_CHIP_GROUPID" val="62cbd1ac67e1b3ac3a1081fd"/>
  <p:tag name="KSO_WM_CHIP_XID" val="62cbd1fe67e1b3ac3a10865f"/>
  <p:tag name="KSO_WM_UNIT_DEC_AREA_ID" val="1a796e9d8d8344d99968acb27e8cfcf2"/>
  <p:tag name="KSO_WM_CHIP_FILLAREA_FILL_RULE" val="{&quot;fill_align&quot;:&quot;lm&quot;,&quot;fill_effect&quot;:[],&quot;fill_mode&quot;:&quot;adaptive&quot;,&quot;sacle_strategy&quot;:&quot;stretch&quot;}"/>
  <p:tag name="KSO_WM_UNIT_DEC_SUPPORTCHANGEPIC" val="0"/>
  <p:tag name="KSO_WM_UNIT_DEC_CHANGEPICRESERVED" val="1"/>
  <p:tag name="KSO_WM_ASSEMBLE_CHIP_INDEX" val="fafc229a34a34967bdf3ac63f2d6c51d"/>
  <p:tag name="KSO_WM_SLIDE_BACKGROUND_TYPE" val="general"/>
</p:tagLst>
</file>

<file path=ppt/tags/tag93.xml><?xml version="1.0" encoding="utf-8"?>
<p:tagLst xmlns:p="http://schemas.openxmlformats.org/presentationml/2006/main">
  <p:tag name="KSO_WM_UNIT_SUBTYPE" val="t"/>
  <p:tag name="KSO_WM_TEMPLATE_CATEGORY" val="chip"/>
  <p:tag name="KSO_WM_TEMPLATE_INDEX" val="20223128"/>
  <p:tag name="KSO_WM_UNIT_TYPE" val="i"/>
  <p:tag name="KSO_WM_UNIT_INDEX" val="1"/>
  <p:tag name="KSO_WM_UNIT_ID" val="chip20223128_20*i*1"/>
  <p:tag name="KSO_WM_BEAUTIFY_FLAG" val="#wm#"/>
  <p:tag name="KSO_WM_TAG_VERSION" val="1.0"/>
  <p:tag name="KSO_WM_CHIP_GROUPID" val="62cbd1ac67e1b3ac3a1081fd"/>
  <p:tag name="KSO_WM_CHIP_XID" val="62cbd1fe67e1b3ac3a10866a"/>
  <p:tag name="KSO_WM_UNIT_DEC_AREA_ID" val="76ac0535050d4b0b8ba841fcf5319076"/>
  <p:tag name="KSO_WM_CHIP_FILLAREA_FILL_RULE" val="{&quot;fill_align&quot;:&quot;rt&quot;,&quot;fill_effect&quot;:[],&quot;fill_mode&quot;:&quot;adaptive&quot;,&quot;sacle_strategy&quot;:&quot;stretch&quot;}"/>
  <p:tag name="KSO_WM_UNIT_DEC_SUPPORTCHANGEPIC" val="0"/>
  <p:tag name="KSO_WM_UNIT_DEC_CHANGEPICRESERVED" val="1"/>
  <p:tag name="KSO_WM_ASSEMBLE_CHIP_INDEX" val="f633c398c7514670859d75b3253623c9"/>
  <p:tag name="KSO_WM_SLIDE_BACKGROUND_TYPE" val="general"/>
</p:tagLst>
</file>

<file path=ppt/tags/tag94.xml><?xml version="1.0" encoding="utf-8"?>
<p:tagLst xmlns:p="http://schemas.openxmlformats.org/presentationml/2006/main">
  <p:tag name="KSO_WM_SLIDE_BACKGROUND_TYPE" val="general"/>
  <p:tag name="KSO_WM_UNIT_TEXT_FILL_FORE_SCHEMECOLOR_INDEX_BRIGHTNESS" val="0"/>
  <p:tag name="KSO_WM_UNIT_TEXT_FILL_FORE_SCHEMECOLOR_INDEX" val="13"/>
  <p:tag name="KSO_WM_UNIT_TEXT_FILL_TYPE" val="1"/>
</p:tagLst>
</file>

<file path=ppt/tags/tag95.xml><?xml version="1.0" encoding="utf-8"?>
<p:tagLst xmlns:p="http://schemas.openxmlformats.org/presentationml/2006/main">
  <p:tag name="KSO_WM_SLIDE_BACKGROUND_TYPE" val="general"/>
  <p:tag name="KSO_WM_UNIT_TEXT_FILL_FORE_SCHEMECOLOR_INDEX_BRIGHTNESS" val="0"/>
  <p:tag name="KSO_WM_UNIT_TEXT_FILL_FORE_SCHEMECOLOR_INDEX" val="13"/>
  <p:tag name="KSO_WM_UNIT_TEXT_FILL_TYPE" val="1"/>
</p:tagLst>
</file>

<file path=ppt/tags/tag96.xml><?xml version="1.0" encoding="utf-8"?>
<p:tagLst xmlns:p="http://schemas.openxmlformats.org/presentationml/2006/main">
  <p:tag name="KSO_WM_SLIDE_BACKGROUND_TYPE" val="general"/>
  <p:tag name="KSO_WM_UNIT_TEXT_FILL_FORE_SCHEMECOLOR_INDEX_BRIGHTNESS" val="0"/>
  <p:tag name="KSO_WM_UNIT_TEXT_FILL_FORE_SCHEMECOLOR_INDEX" val="13"/>
  <p:tag name="KSO_WM_UNIT_TEXT_FILL_TYPE" val="1"/>
</p:tagLst>
</file>

<file path=ppt/tags/tag97.xml><?xml version="1.0" encoding="utf-8"?>
<p:tagLst xmlns:p="http://schemas.openxmlformats.org/presentationml/2006/main">
  <p:tag name="KSO_WM_SLIDE_BACKGROUND_TYPE" val="general"/>
  <p:tag name="KSO_WM_UNIT_TEXT_FILL_FORE_SCHEMECOLOR_INDEX_BRIGHTNESS" val="0"/>
  <p:tag name="KSO_WM_UNIT_TEXT_FILL_FORE_SCHEMECOLOR_INDEX" val="13"/>
  <p:tag name="KSO_WM_UNIT_TEXT_FILL_TYPE" val="1"/>
</p:tagLst>
</file>

<file path=ppt/tags/tag98.xml><?xml version="1.0" encoding="utf-8"?>
<p:tagLst xmlns:p="http://schemas.openxmlformats.org/presentationml/2006/main">
  <p:tag name="KSO_WM_UNIT_SUBTYPE" val="v"/>
  <p:tag name="KSO_WM_TEMPLATE_CATEGORY" val="chip"/>
  <p:tag name="KSO_WM_TEMPLATE_INDEX" val="20223128"/>
  <p:tag name="KSO_WM_UNIT_TYPE" val="i"/>
  <p:tag name="KSO_WM_UNIT_INDEX" val="1"/>
  <p:tag name="KSO_WM_UNIT_ID" val="chip20223128_18*i*1"/>
  <p:tag name="KSO_WM_BEAUTIFY_FLAG" val="#wm#"/>
  <p:tag name="KSO_WM_TAG_VERSION" val="1.0"/>
  <p:tag name="KSO_WM_CHIP_GROUPID" val="62cbd1ac67e1b3ac3a1081fd"/>
  <p:tag name="KSO_WM_CHIP_XID" val="62cbd1fe67e1b3ac3a108682"/>
  <p:tag name="KSO_WM_UNIT_DEC_AREA_ID" val="5b5df3b39ae34bdda567089da6e86069"/>
  <p:tag name="KSO_WM_CHIP_FILLAREA_FILL_RULE" val="{&quot;fill_align&quot;:&quot;cm&quot;,&quot;fill_effect&quot;:[],&quot;fill_mode&quot;:&quot;full&quot;,&quot;sacle_strategy&quot;:&quot;stretch&quot;}"/>
  <p:tag name="KSO_WM_UNIT_DEC_SUPPORTCHANGEPIC" val="0"/>
  <p:tag name="KSO_WM_UNIT_DEC_CHANGEPICRESERVED" val="1"/>
  <p:tag name="KSO_WM_ASSEMBLE_CHIP_INDEX" val="64b0fa39e76642f78eaf9522751b5520"/>
  <p:tag name="KSO_WM_SLIDE_BACKGROUND_TYPE" val="frame"/>
</p:tagLst>
</file>

<file path=ppt/tags/tag99.xml><?xml version="1.0" encoding="utf-8"?>
<p:tagLst xmlns:p="http://schemas.openxmlformats.org/presentationml/2006/main">
  <p:tag name="KSO_WM_UNIT_SUBTYPE" val="t"/>
  <p:tag name="KSO_WM_TEMPLATE_CATEGORY" val="chip"/>
  <p:tag name="KSO_WM_TEMPLATE_INDEX" val="20223128"/>
  <p:tag name="KSO_WM_UNIT_TYPE" val="i"/>
  <p:tag name="KSO_WM_UNIT_INDEX" val="1"/>
  <p:tag name="KSO_WM_UNIT_ID" val="chip20223128_19*i*1"/>
  <p:tag name="KSO_WM_BEAUTIFY_FLAG" val="#wm#"/>
  <p:tag name="KSO_WM_TAG_VERSION" val="1.0"/>
  <p:tag name="KSO_WM_CHIP_GROUPID" val="62cbd1ac67e1b3ac3a1081fd"/>
  <p:tag name="KSO_WM_CHIP_XID" val="62cbd1fe67e1b3ac3a10865f"/>
  <p:tag name="KSO_WM_UNIT_DEC_AREA_ID" val="ef8acb934f4c4a6a940fd7e3f973a1b5"/>
  <p:tag name="KSO_WM_CHIP_FILLAREA_FILL_RULE" val="{&quot;fill_align&quot;:&quot;lm&quot;,&quot;fill_effect&quot;:[],&quot;fill_mode&quot;:&quot;adaptive&quot;,&quot;sacle_strategy&quot;:&quot;stretch&quot;}"/>
  <p:tag name="KSO_WM_UNIT_DEC_SUPPORTCHANGEPIC" val="0"/>
  <p:tag name="KSO_WM_UNIT_DEC_CHANGEPICRESERVED" val="1"/>
  <p:tag name="KSO_WM_ASSEMBLE_CHIP_INDEX" val="f5313e5f15bf4de8b4bc017dc22b190f"/>
  <p:tag name="KSO_WM_SLIDE_BACKGROUND_TYPE" val="frame"/>
</p:tagLst>
</file>

<file path=ppt/theme/theme1.xml><?xml version="1.0" encoding="utf-8"?>
<a:theme xmlns:a="http://schemas.openxmlformats.org/drawingml/2006/main" name="1_Office 主题​​">
  <a:themeElements>
    <a:clrScheme name="Adjacency">
      <a:dk1>
        <a:srgbClr val="000000"/>
      </a:dk1>
      <a:lt1>
        <a:srgbClr val="FFFFFF"/>
      </a:lt1>
      <a:dk2>
        <a:srgbClr val="8F9DE8"/>
      </a:dk2>
      <a:lt2>
        <a:srgbClr val="FFFFFF"/>
      </a:lt2>
      <a:accent1>
        <a:srgbClr val="384DD3"/>
      </a:accent1>
      <a:accent2>
        <a:srgbClr val="AF578F"/>
      </a:accent2>
      <a:accent3>
        <a:srgbClr val="FF5D62"/>
      </a:accent3>
      <a:accent4>
        <a:srgbClr val="FF7659"/>
      </a:accent4>
      <a:accent5>
        <a:srgbClr val="FEA847"/>
      </a:accent5>
      <a:accent6>
        <a:srgbClr val="FDDA35"/>
      </a:accent6>
      <a:hlink>
        <a:srgbClr val="0563C1"/>
      </a:hlink>
      <a:folHlink>
        <a:srgbClr val="954F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3156</Words>
  <Application>WPS 演示</Application>
  <PresentationFormat>宽屏</PresentationFormat>
  <Paragraphs>153</Paragraphs>
  <Slides>9</Slides>
  <Notes>4</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9</vt:i4>
      </vt:variant>
    </vt:vector>
  </HeadingPairs>
  <TitlesOfParts>
    <vt:vector size="23" baseType="lpstr">
      <vt:lpstr>Arial</vt:lpstr>
      <vt:lpstr>宋体</vt:lpstr>
      <vt:lpstr>Wingdings</vt:lpstr>
      <vt:lpstr>汉仪文黑-55简</vt:lpstr>
      <vt:lpstr>黑体</vt:lpstr>
      <vt:lpstr>汉仪文黑-85简</vt:lpstr>
      <vt:lpstr>微软雅黑</vt:lpstr>
      <vt:lpstr>等线</vt:lpstr>
      <vt:lpstr>Arial</vt:lpstr>
      <vt:lpstr>思源黑体 Regular</vt:lpstr>
      <vt:lpstr>Wingdings</vt:lpstr>
      <vt:lpstr>Arial Unicode MS</vt:lpstr>
      <vt:lpstr>Calibri</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Rika_Wu</cp:lastModifiedBy>
  <cp:revision>229</cp:revision>
  <dcterms:created xsi:type="dcterms:W3CDTF">2019-06-19T02:08:00Z</dcterms:created>
  <dcterms:modified xsi:type="dcterms:W3CDTF">2026-06-08T07:54:47Z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2052-12.1.0.26375</vt:lpwstr>
  </property>
  <property fmtid="{D5CDD505-2E9C-101B-9397-08002B2CF9AE}" pid="3" name="ICV">
    <vt:lpwstr>1752A2E239EA45A091FEBCB89395428C_11</vt:lpwstr>
  </property>
</Properties>
</file>