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handoutMasterIdLst>
    <p:handoutMasterId r:id="rId14"/>
  </p:handoutMasterIdLst>
  <p:sldIdLst>
    <p:sldId id="257" r:id="rId3"/>
    <p:sldId id="274" r:id="rId4"/>
    <p:sldId id="276" r:id="rId5"/>
    <p:sldId id="264" r:id="rId6"/>
    <p:sldId id="277" r:id="rId8"/>
    <p:sldId id="279" r:id="rId9"/>
    <p:sldId id="280" r:id="rId10"/>
    <p:sldId id="267" r:id="rId11"/>
    <p:sldId id="268" r:id="rId12"/>
    <p:sldId id="269" r:id="rId13"/>
  </p:sldIdLst>
  <p:sldSz cx="12192000" cy="6858000"/>
  <p:notesSz cx="6858000" cy="9144000"/>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4" userDrawn="1">
          <p15:clr>
            <a:srgbClr val="A4A3A4"/>
          </p15:clr>
        </p15:guide>
        <p15:guide id="2" pos="387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54"/>
        <p:guide pos="3877"/>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notesMaster" Target="notesMasters/notesMaster1.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gs" Target="tags/tag285.xml"/><Relationship Id="rId18" Type="http://schemas.openxmlformats.org/officeDocument/2006/relationships/commentAuthors" Target="commentAuthors.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handoutMaster" Target="handoutMasters/handoutMaster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9" Type="http://schemas.openxmlformats.org/officeDocument/2006/relationships/tags" Target="../tags/tag5.xml"/><Relationship Id="rId8" Type="http://schemas.openxmlformats.org/officeDocument/2006/relationships/tags" Target="../tags/tag4.xml"/><Relationship Id="rId7" Type="http://schemas.openxmlformats.org/officeDocument/2006/relationships/image" Target="../media/image3.png"/><Relationship Id="rId6" Type="http://schemas.openxmlformats.org/officeDocument/2006/relationships/tags" Target="../tags/tag3.xml"/><Relationship Id="rId5" Type="http://schemas.openxmlformats.org/officeDocument/2006/relationships/image" Target="../media/image2.png"/><Relationship Id="rId4" Type="http://schemas.openxmlformats.org/officeDocument/2006/relationships/tags" Target="../tags/tag2.xml"/><Relationship Id="rId3" Type="http://schemas.openxmlformats.org/officeDocument/2006/relationships/image" Target="../media/image1.png"/><Relationship Id="rId2" Type="http://schemas.openxmlformats.org/officeDocument/2006/relationships/tags" Target="../tags/tag1.xml"/><Relationship Id="rId13" Type="http://schemas.openxmlformats.org/officeDocument/2006/relationships/tags" Target="../tags/tag9.xml"/><Relationship Id="rId12" Type="http://schemas.openxmlformats.org/officeDocument/2006/relationships/tags" Target="../tags/tag8.xml"/><Relationship Id="rId11" Type="http://schemas.openxmlformats.org/officeDocument/2006/relationships/tags" Target="../tags/tag7.xml"/><Relationship Id="rId10" Type="http://schemas.openxmlformats.org/officeDocument/2006/relationships/tags" Target="../tags/tag6.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79.xml"/><Relationship Id="rId8" Type="http://schemas.openxmlformats.org/officeDocument/2006/relationships/tags" Target="../tags/tag78.xml"/><Relationship Id="rId7" Type="http://schemas.openxmlformats.org/officeDocument/2006/relationships/image" Target="../media/image5.png"/><Relationship Id="rId6" Type="http://schemas.openxmlformats.org/officeDocument/2006/relationships/tags" Target="../tags/tag77.xml"/><Relationship Id="rId5" Type="http://schemas.openxmlformats.org/officeDocument/2006/relationships/image" Target="../media/image4.png"/><Relationship Id="rId4" Type="http://schemas.openxmlformats.org/officeDocument/2006/relationships/tags" Target="../tags/tag76.xml"/><Relationship Id="rId3" Type="http://schemas.openxmlformats.org/officeDocument/2006/relationships/image" Target="../media/image1.png"/><Relationship Id="rId2" Type="http://schemas.openxmlformats.org/officeDocument/2006/relationships/tags" Target="../tags/tag75.xml"/><Relationship Id="rId11" Type="http://schemas.openxmlformats.org/officeDocument/2006/relationships/tags" Target="../tags/tag81.xml"/><Relationship Id="rId10" Type="http://schemas.openxmlformats.org/officeDocument/2006/relationships/tags" Target="../tags/tag80.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86.xml"/><Relationship Id="rId8" Type="http://schemas.openxmlformats.org/officeDocument/2006/relationships/tags" Target="../tags/tag85.xml"/><Relationship Id="rId7" Type="http://schemas.openxmlformats.org/officeDocument/2006/relationships/image" Target="../media/image11.jpeg"/><Relationship Id="rId6" Type="http://schemas.openxmlformats.org/officeDocument/2006/relationships/tags" Target="../tags/tag84.xml"/><Relationship Id="rId5" Type="http://schemas.openxmlformats.org/officeDocument/2006/relationships/image" Target="../media/image10.jpeg"/><Relationship Id="rId4" Type="http://schemas.openxmlformats.org/officeDocument/2006/relationships/tags" Target="../tags/tag83.xml"/><Relationship Id="rId3" Type="http://schemas.openxmlformats.org/officeDocument/2006/relationships/image" Target="../media/image1.png"/><Relationship Id="rId2" Type="http://schemas.openxmlformats.org/officeDocument/2006/relationships/tags" Target="../tags/tag82.xml"/><Relationship Id="rId13" Type="http://schemas.openxmlformats.org/officeDocument/2006/relationships/tags" Target="../tags/tag90.xml"/><Relationship Id="rId12" Type="http://schemas.openxmlformats.org/officeDocument/2006/relationships/tags" Target="../tags/tag89.xml"/><Relationship Id="rId11" Type="http://schemas.openxmlformats.org/officeDocument/2006/relationships/tags" Target="../tags/tag88.xml"/><Relationship Id="rId10" Type="http://schemas.openxmlformats.org/officeDocument/2006/relationships/tags" Target="../tags/tag87.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95.xml"/><Relationship Id="rId8" Type="http://schemas.openxmlformats.org/officeDocument/2006/relationships/tags" Target="../tags/tag94.xml"/><Relationship Id="rId7" Type="http://schemas.openxmlformats.org/officeDocument/2006/relationships/image" Target="../media/image5.png"/><Relationship Id="rId6" Type="http://schemas.openxmlformats.org/officeDocument/2006/relationships/tags" Target="../tags/tag93.xml"/><Relationship Id="rId5" Type="http://schemas.openxmlformats.org/officeDocument/2006/relationships/image" Target="../media/image4.png"/><Relationship Id="rId4" Type="http://schemas.openxmlformats.org/officeDocument/2006/relationships/tags" Target="../tags/tag92.xml"/><Relationship Id="rId3" Type="http://schemas.openxmlformats.org/officeDocument/2006/relationships/image" Target="../media/image1.png"/><Relationship Id="rId2" Type="http://schemas.openxmlformats.org/officeDocument/2006/relationships/tags" Target="../tags/tag91.xml"/><Relationship Id="rId11" Type="http://schemas.openxmlformats.org/officeDocument/2006/relationships/tags" Target="../tags/tag97.xml"/><Relationship Id="rId10" Type="http://schemas.openxmlformats.org/officeDocument/2006/relationships/tags" Target="../tags/tag96.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102.xml"/><Relationship Id="rId8" Type="http://schemas.openxmlformats.org/officeDocument/2006/relationships/tags" Target="../tags/tag101.xml"/><Relationship Id="rId7" Type="http://schemas.openxmlformats.org/officeDocument/2006/relationships/image" Target="../media/image5.png"/><Relationship Id="rId6" Type="http://schemas.openxmlformats.org/officeDocument/2006/relationships/tags" Target="../tags/tag100.xml"/><Relationship Id="rId5" Type="http://schemas.openxmlformats.org/officeDocument/2006/relationships/image" Target="../media/image4.png"/><Relationship Id="rId4" Type="http://schemas.openxmlformats.org/officeDocument/2006/relationships/tags" Target="../tags/tag99.xml"/><Relationship Id="rId3" Type="http://schemas.openxmlformats.org/officeDocument/2006/relationships/image" Target="../media/image1.png"/><Relationship Id="rId2" Type="http://schemas.openxmlformats.org/officeDocument/2006/relationships/tags" Target="../tags/tag98.xml"/><Relationship Id="rId13" Type="http://schemas.openxmlformats.org/officeDocument/2006/relationships/tags" Target="../tags/tag106.xml"/><Relationship Id="rId12" Type="http://schemas.openxmlformats.org/officeDocument/2006/relationships/tags" Target="../tags/tag105.xml"/><Relationship Id="rId11" Type="http://schemas.openxmlformats.org/officeDocument/2006/relationships/tags" Target="../tags/tag104.xml"/><Relationship Id="rId10" Type="http://schemas.openxmlformats.org/officeDocument/2006/relationships/tags" Target="../tags/tag103.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112.xml"/><Relationship Id="rId8" Type="http://schemas.openxmlformats.org/officeDocument/2006/relationships/tags" Target="../tags/tag111.xml"/><Relationship Id="rId7" Type="http://schemas.openxmlformats.org/officeDocument/2006/relationships/tags" Target="../tags/tag110.xml"/><Relationship Id="rId6" Type="http://schemas.openxmlformats.org/officeDocument/2006/relationships/image" Target="../media/image5.png"/><Relationship Id="rId5" Type="http://schemas.openxmlformats.org/officeDocument/2006/relationships/tags" Target="../tags/tag109.xml"/><Relationship Id="rId4" Type="http://schemas.openxmlformats.org/officeDocument/2006/relationships/tags" Target="../tags/tag108.xml"/><Relationship Id="rId3" Type="http://schemas.openxmlformats.org/officeDocument/2006/relationships/image" Target="../media/image1.png"/><Relationship Id="rId2" Type="http://schemas.openxmlformats.org/officeDocument/2006/relationships/tags" Target="../tags/tag107.xml"/><Relationship Id="rId12" Type="http://schemas.openxmlformats.org/officeDocument/2006/relationships/tags" Target="../tags/tag115.xml"/><Relationship Id="rId11" Type="http://schemas.openxmlformats.org/officeDocument/2006/relationships/tags" Target="../tags/tag114.xml"/><Relationship Id="rId10" Type="http://schemas.openxmlformats.org/officeDocument/2006/relationships/tags" Target="../tags/tag113.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20.xml"/><Relationship Id="rId8" Type="http://schemas.openxmlformats.org/officeDocument/2006/relationships/image" Target="../media/image4.png"/><Relationship Id="rId7" Type="http://schemas.openxmlformats.org/officeDocument/2006/relationships/tags" Target="../tags/tag119.xml"/><Relationship Id="rId6" Type="http://schemas.openxmlformats.org/officeDocument/2006/relationships/image" Target="../media/image5.png"/><Relationship Id="rId5" Type="http://schemas.openxmlformats.org/officeDocument/2006/relationships/tags" Target="../tags/tag118.xml"/><Relationship Id="rId4" Type="http://schemas.openxmlformats.org/officeDocument/2006/relationships/tags" Target="../tags/tag117.xml"/><Relationship Id="rId3" Type="http://schemas.openxmlformats.org/officeDocument/2006/relationships/image" Target="../media/image1.png"/><Relationship Id="rId2" Type="http://schemas.openxmlformats.org/officeDocument/2006/relationships/tags" Target="../tags/tag116.xml"/><Relationship Id="rId14" Type="http://schemas.openxmlformats.org/officeDocument/2006/relationships/tags" Target="../tags/tag125.xml"/><Relationship Id="rId13" Type="http://schemas.openxmlformats.org/officeDocument/2006/relationships/tags" Target="../tags/tag124.xml"/><Relationship Id="rId12" Type="http://schemas.openxmlformats.org/officeDocument/2006/relationships/tags" Target="../tags/tag123.xml"/><Relationship Id="rId11" Type="http://schemas.openxmlformats.org/officeDocument/2006/relationships/tags" Target="../tags/tag122.xml"/><Relationship Id="rId10" Type="http://schemas.openxmlformats.org/officeDocument/2006/relationships/tags" Target="../tags/tag121.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31.xml"/><Relationship Id="rId8" Type="http://schemas.openxmlformats.org/officeDocument/2006/relationships/tags" Target="../tags/tag130.xml"/><Relationship Id="rId7" Type="http://schemas.openxmlformats.org/officeDocument/2006/relationships/tags" Target="../tags/tag129.xml"/><Relationship Id="rId6" Type="http://schemas.openxmlformats.org/officeDocument/2006/relationships/image" Target="../media/image5.png"/><Relationship Id="rId5" Type="http://schemas.openxmlformats.org/officeDocument/2006/relationships/tags" Target="../tags/tag128.xml"/><Relationship Id="rId4" Type="http://schemas.openxmlformats.org/officeDocument/2006/relationships/tags" Target="../tags/tag127.xml"/><Relationship Id="rId3" Type="http://schemas.openxmlformats.org/officeDocument/2006/relationships/image" Target="../media/image1.png"/><Relationship Id="rId2" Type="http://schemas.openxmlformats.org/officeDocument/2006/relationships/tags" Target="../tags/tag126.xml"/><Relationship Id="rId12" Type="http://schemas.openxmlformats.org/officeDocument/2006/relationships/tags" Target="../tags/tag134.xml"/><Relationship Id="rId11" Type="http://schemas.openxmlformats.org/officeDocument/2006/relationships/tags" Target="../tags/tag133.xml"/><Relationship Id="rId10" Type="http://schemas.openxmlformats.org/officeDocument/2006/relationships/tags" Target="../tags/tag132.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39.xml"/><Relationship Id="rId8" Type="http://schemas.openxmlformats.org/officeDocument/2006/relationships/image" Target="../media/image5.png"/><Relationship Id="rId7" Type="http://schemas.openxmlformats.org/officeDocument/2006/relationships/tags" Target="../tags/tag138.xml"/><Relationship Id="rId6" Type="http://schemas.openxmlformats.org/officeDocument/2006/relationships/image" Target="../media/image4.png"/><Relationship Id="rId5" Type="http://schemas.openxmlformats.org/officeDocument/2006/relationships/tags" Target="../tags/tag137.xml"/><Relationship Id="rId4" Type="http://schemas.openxmlformats.org/officeDocument/2006/relationships/tags" Target="../tags/tag136.xml"/><Relationship Id="rId3" Type="http://schemas.openxmlformats.org/officeDocument/2006/relationships/image" Target="../media/image1.png"/><Relationship Id="rId2" Type="http://schemas.openxmlformats.org/officeDocument/2006/relationships/tags" Target="../tags/tag135.xml"/><Relationship Id="rId16" Type="http://schemas.openxmlformats.org/officeDocument/2006/relationships/tags" Target="../tags/tag146.xml"/><Relationship Id="rId15" Type="http://schemas.openxmlformats.org/officeDocument/2006/relationships/tags" Target="../tags/tag145.xml"/><Relationship Id="rId14" Type="http://schemas.openxmlformats.org/officeDocument/2006/relationships/tags" Target="../tags/tag144.xml"/><Relationship Id="rId13" Type="http://schemas.openxmlformats.org/officeDocument/2006/relationships/tags" Target="../tags/tag143.xml"/><Relationship Id="rId12" Type="http://schemas.openxmlformats.org/officeDocument/2006/relationships/tags" Target="../tags/tag142.xml"/><Relationship Id="rId11" Type="http://schemas.openxmlformats.org/officeDocument/2006/relationships/tags" Target="../tags/tag141.xml"/><Relationship Id="rId10" Type="http://schemas.openxmlformats.org/officeDocument/2006/relationships/tags" Target="../tags/tag140.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151.xml"/><Relationship Id="rId8" Type="http://schemas.openxmlformats.org/officeDocument/2006/relationships/image" Target="../media/image5.png"/><Relationship Id="rId7" Type="http://schemas.openxmlformats.org/officeDocument/2006/relationships/tags" Target="../tags/tag150.xml"/><Relationship Id="rId6" Type="http://schemas.openxmlformats.org/officeDocument/2006/relationships/image" Target="../media/image4.png"/><Relationship Id="rId5" Type="http://schemas.openxmlformats.org/officeDocument/2006/relationships/tags" Target="../tags/tag149.xml"/><Relationship Id="rId4" Type="http://schemas.openxmlformats.org/officeDocument/2006/relationships/tags" Target="../tags/tag148.xml"/><Relationship Id="rId3" Type="http://schemas.openxmlformats.org/officeDocument/2006/relationships/image" Target="../media/image1.png"/><Relationship Id="rId2" Type="http://schemas.openxmlformats.org/officeDocument/2006/relationships/tags" Target="../tags/tag147.xml"/><Relationship Id="rId13" Type="http://schemas.openxmlformats.org/officeDocument/2006/relationships/tags" Target="../tags/tag155.xml"/><Relationship Id="rId12" Type="http://schemas.openxmlformats.org/officeDocument/2006/relationships/tags" Target="../tags/tag154.xml"/><Relationship Id="rId11" Type="http://schemas.openxmlformats.org/officeDocument/2006/relationships/tags" Target="../tags/tag153.xml"/><Relationship Id="rId10" Type="http://schemas.openxmlformats.org/officeDocument/2006/relationships/tags" Target="../tags/tag152.xm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14.xml"/><Relationship Id="rId8" Type="http://schemas.openxmlformats.org/officeDocument/2006/relationships/tags" Target="../tags/tag13.xml"/><Relationship Id="rId7" Type="http://schemas.openxmlformats.org/officeDocument/2006/relationships/image" Target="../media/image5.png"/><Relationship Id="rId6" Type="http://schemas.openxmlformats.org/officeDocument/2006/relationships/tags" Target="../tags/tag12.xml"/><Relationship Id="rId5" Type="http://schemas.openxmlformats.org/officeDocument/2006/relationships/image" Target="../media/image4.png"/><Relationship Id="rId4" Type="http://schemas.openxmlformats.org/officeDocument/2006/relationships/tags" Target="../tags/tag11.xml"/><Relationship Id="rId3" Type="http://schemas.openxmlformats.org/officeDocument/2006/relationships/image" Target="../media/image1.png"/><Relationship Id="rId2" Type="http://schemas.openxmlformats.org/officeDocument/2006/relationships/tags" Target="../tags/tag10.xml"/><Relationship Id="rId12" Type="http://schemas.openxmlformats.org/officeDocument/2006/relationships/tags" Target="../tags/tag17.xml"/><Relationship Id="rId11" Type="http://schemas.openxmlformats.org/officeDocument/2006/relationships/tags" Target="../tags/tag16.xml"/><Relationship Id="rId10" Type="http://schemas.openxmlformats.org/officeDocument/2006/relationships/tags" Target="../tags/tag15.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22.xml"/><Relationship Id="rId8" Type="http://schemas.openxmlformats.org/officeDocument/2006/relationships/tags" Target="../tags/tag21.xml"/><Relationship Id="rId7" Type="http://schemas.openxmlformats.org/officeDocument/2006/relationships/image" Target="../media/image7.jpeg"/><Relationship Id="rId6" Type="http://schemas.openxmlformats.org/officeDocument/2006/relationships/tags" Target="../tags/tag20.xml"/><Relationship Id="rId5" Type="http://schemas.openxmlformats.org/officeDocument/2006/relationships/image" Target="../media/image6.jpeg"/><Relationship Id="rId4" Type="http://schemas.openxmlformats.org/officeDocument/2006/relationships/tags" Target="../tags/tag19.xml"/><Relationship Id="rId3" Type="http://schemas.openxmlformats.org/officeDocument/2006/relationships/image" Target="../media/image1.png"/><Relationship Id="rId2" Type="http://schemas.openxmlformats.org/officeDocument/2006/relationships/tags" Target="../tags/tag18.xml"/><Relationship Id="rId14" Type="http://schemas.openxmlformats.org/officeDocument/2006/relationships/tags" Target="../tags/tag27.xml"/><Relationship Id="rId13" Type="http://schemas.openxmlformats.org/officeDocument/2006/relationships/tags" Target="../tags/tag26.xml"/><Relationship Id="rId12" Type="http://schemas.openxmlformats.org/officeDocument/2006/relationships/tags" Target="../tags/tag25.xml"/><Relationship Id="rId11" Type="http://schemas.openxmlformats.org/officeDocument/2006/relationships/tags" Target="../tags/tag24.xml"/><Relationship Id="rId10" Type="http://schemas.openxmlformats.org/officeDocument/2006/relationships/tags" Target="../tags/tag23.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32.xml"/><Relationship Id="rId8" Type="http://schemas.openxmlformats.org/officeDocument/2006/relationships/tags" Target="../tags/tag31.xml"/><Relationship Id="rId7" Type="http://schemas.openxmlformats.org/officeDocument/2006/relationships/image" Target="../media/image5.png"/><Relationship Id="rId6" Type="http://schemas.openxmlformats.org/officeDocument/2006/relationships/tags" Target="../tags/tag30.xml"/><Relationship Id="rId5" Type="http://schemas.openxmlformats.org/officeDocument/2006/relationships/image" Target="../media/image4.png"/><Relationship Id="rId4" Type="http://schemas.openxmlformats.org/officeDocument/2006/relationships/tags" Target="../tags/tag29.xml"/><Relationship Id="rId3" Type="http://schemas.openxmlformats.org/officeDocument/2006/relationships/image" Target="../media/image1.png"/><Relationship Id="rId2" Type="http://schemas.openxmlformats.org/officeDocument/2006/relationships/tags" Target="../tags/tag28.xml"/><Relationship Id="rId13" Type="http://schemas.openxmlformats.org/officeDocument/2006/relationships/tags" Target="../tags/tag36.xml"/><Relationship Id="rId12" Type="http://schemas.openxmlformats.org/officeDocument/2006/relationships/tags" Target="../tags/tag35.xml"/><Relationship Id="rId11" Type="http://schemas.openxmlformats.org/officeDocument/2006/relationships/tags" Target="../tags/tag34.xml"/><Relationship Id="rId10" Type="http://schemas.openxmlformats.org/officeDocument/2006/relationships/tags" Target="../tags/tag33.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41.xml"/><Relationship Id="rId8" Type="http://schemas.openxmlformats.org/officeDocument/2006/relationships/tags" Target="../tags/tag40.xml"/><Relationship Id="rId7" Type="http://schemas.openxmlformats.org/officeDocument/2006/relationships/image" Target="../media/image5.png"/><Relationship Id="rId6" Type="http://schemas.openxmlformats.org/officeDocument/2006/relationships/tags" Target="../tags/tag39.xml"/><Relationship Id="rId5" Type="http://schemas.openxmlformats.org/officeDocument/2006/relationships/image" Target="../media/image4.png"/><Relationship Id="rId4" Type="http://schemas.openxmlformats.org/officeDocument/2006/relationships/tags" Target="../tags/tag38.xml"/><Relationship Id="rId3" Type="http://schemas.openxmlformats.org/officeDocument/2006/relationships/image" Target="../media/image1.png"/><Relationship Id="rId2" Type="http://schemas.openxmlformats.org/officeDocument/2006/relationships/tags" Target="../tags/tag37.xml"/><Relationship Id="rId15" Type="http://schemas.openxmlformats.org/officeDocument/2006/relationships/tags" Target="../tags/tag47.xml"/><Relationship Id="rId14" Type="http://schemas.openxmlformats.org/officeDocument/2006/relationships/tags" Target="../tags/tag46.xml"/><Relationship Id="rId13" Type="http://schemas.openxmlformats.org/officeDocument/2006/relationships/tags" Target="../tags/tag45.xml"/><Relationship Id="rId12" Type="http://schemas.openxmlformats.org/officeDocument/2006/relationships/tags" Target="../tags/tag44.xml"/><Relationship Id="rId11" Type="http://schemas.openxmlformats.org/officeDocument/2006/relationships/tags" Target="../tags/tag43.xml"/><Relationship Id="rId10" Type="http://schemas.openxmlformats.org/officeDocument/2006/relationships/tags" Target="../tags/tag4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52.xml"/><Relationship Id="rId8" Type="http://schemas.openxmlformats.org/officeDocument/2006/relationships/tags" Target="../tags/tag51.xml"/><Relationship Id="rId7" Type="http://schemas.openxmlformats.org/officeDocument/2006/relationships/image" Target="../media/image9.png"/><Relationship Id="rId6" Type="http://schemas.openxmlformats.org/officeDocument/2006/relationships/tags" Target="../tags/tag50.xml"/><Relationship Id="rId5" Type="http://schemas.openxmlformats.org/officeDocument/2006/relationships/image" Target="../media/image8.png"/><Relationship Id="rId4" Type="http://schemas.openxmlformats.org/officeDocument/2006/relationships/tags" Target="../tags/tag49.xml"/><Relationship Id="rId3" Type="http://schemas.openxmlformats.org/officeDocument/2006/relationships/image" Target="../media/image1.png"/><Relationship Id="rId2" Type="http://schemas.openxmlformats.org/officeDocument/2006/relationships/tags" Target="../tags/tag48.xml"/><Relationship Id="rId11" Type="http://schemas.openxmlformats.org/officeDocument/2006/relationships/tags" Target="../tags/tag54.xml"/><Relationship Id="rId10" Type="http://schemas.openxmlformats.org/officeDocument/2006/relationships/tags" Target="../tags/tag53.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57.xml"/><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9" Type="http://schemas.openxmlformats.org/officeDocument/2006/relationships/tags" Target="../tags/tag62.xml"/><Relationship Id="rId8" Type="http://schemas.openxmlformats.org/officeDocument/2006/relationships/tags" Target="../tags/tag61.xml"/><Relationship Id="rId7" Type="http://schemas.openxmlformats.org/officeDocument/2006/relationships/image" Target="../media/image5.png"/><Relationship Id="rId6" Type="http://schemas.openxmlformats.org/officeDocument/2006/relationships/tags" Target="../tags/tag60.xml"/><Relationship Id="rId5" Type="http://schemas.openxmlformats.org/officeDocument/2006/relationships/image" Target="../media/image4.png"/><Relationship Id="rId4" Type="http://schemas.openxmlformats.org/officeDocument/2006/relationships/tags" Target="../tags/tag59.xml"/><Relationship Id="rId3" Type="http://schemas.openxmlformats.org/officeDocument/2006/relationships/image" Target="../media/image1.png"/><Relationship Id="rId2" Type="http://schemas.openxmlformats.org/officeDocument/2006/relationships/tags" Target="../tags/tag58.xml"/><Relationship Id="rId13" Type="http://schemas.openxmlformats.org/officeDocument/2006/relationships/tags" Target="../tags/tag66.xml"/><Relationship Id="rId12" Type="http://schemas.openxmlformats.org/officeDocument/2006/relationships/tags" Target="../tags/tag65.xml"/><Relationship Id="rId11" Type="http://schemas.openxmlformats.org/officeDocument/2006/relationships/tags" Target="../tags/tag64.xml"/><Relationship Id="rId10" Type="http://schemas.openxmlformats.org/officeDocument/2006/relationships/tags" Target="../tags/tag63.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9" Type="http://schemas.openxmlformats.org/officeDocument/2006/relationships/tags" Target="../tags/tag71.xml"/><Relationship Id="rId8" Type="http://schemas.openxmlformats.org/officeDocument/2006/relationships/tags" Target="../tags/tag70.xml"/><Relationship Id="rId7" Type="http://schemas.openxmlformats.org/officeDocument/2006/relationships/image" Target="../media/image5.png"/><Relationship Id="rId6" Type="http://schemas.openxmlformats.org/officeDocument/2006/relationships/tags" Target="../tags/tag69.xml"/><Relationship Id="rId5" Type="http://schemas.openxmlformats.org/officeDocument/2006/relationships/image" Target="../media/image4.png"/><Relationship Id="rId4" Type="http://schemas.openxmlformats.org/officeDocument/2006/relationships/tags" Target="../tags/tag68.xml"/><Relationship Id="rId3" Type="http://schemas.openxmlformats.org/officeDocument/2006/relationships/image" Target="../media/image1.png"/><Relationship Id="rId2" Type="http://schemas.openxmlformats.org/officeDocument/2006/relationships/tags" Target="../tags/tag67.xml"/><Relationship Id="rId12" Type="http://schemas.openxmlformats.org/officeDocument/2006/relationships/tags" Target="../tags/tag74.xml"/><Relationship Id="rId11" Type="http://schemas.openxmlformats.org/officeDocument/2006/relationships/tags" Target="../tags/tag73.xml"/><Relationship Id="rId10" Type="http://schemas.openxmlformats.org/officeDocument/2006/relationships/tags" Target="../tags/tag72.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3" name="图片 2" descr="NO.19-4_背景"/>
          <p:cNvPicPr>
            <a:picLocks noChangeAspect="1"/>
          </p:cNvPicPr>
          <p:nvPr>
            <p:custDataLst>
              <p:tags r:id="rId2"/>
            </p:custDataLst>
          </p:nvPr>
        </p:nvPicPr>
        <p:blipFill>
          <a:blip r:embed="rId3"/>
          <a:stretch>
            <a:fillRect/>
          </a:stretch>
        </p:blipFill>
        <p:spPr>
          <a:xfrm>
            <a:off x="0" y="-317"/>
            <a:ext cx="12192000" cy="6857683"/>
          </a:xfrm>
          <a:prstGeom prst="rect">
            <a:avLst/>
          </a:prstGeom>
        </p:spPr>
      </p:pic>
      <p:pic>
        <p:nvPicPr>
          <p:cNvPr id="25" name="图片 24" descr="NO.19-4_封面页装饰2 副本 4"/>
          <p:cNvPicPr>
            <a:picLocks noChangeAspect="1"/>
          </p:cNvPicPr>
          <p:nvPr>
            <p:custDataLst>
              <p:tags r:id="rId4"/>
            </p:custDataLst>
          </p:nvPr>
        </p:nvPicPr>
        <p:blipFill>
          <a:blip r:embed="rId5"/>
          <a:stretch>
            <a:fillRect/>
          </a:stretch>
        </p:blipFill>
        <p:spPr>
          <a:xfrm>
            <a:off x="9742170" y="911"/>
            <a:ext cx="2437752" cy="6856178"/>
          </a:xfrm>
          <a:prstGeom prst="rect">
            <a:avLst/>
          </a:prstGeom>
        </p:spPr>
      </p:pic>
      <p:pic>
        <p:nvPicPr>
          <p:cNvPr id="5" name="图片 4" descr="NO.19-4_封面页装饰1"/>
          <p:cNvPicPr>
            <a:picLocks noChangeAspect="1"/>
          </p:cNvPicPr>
          <p:nvPr>
            <p:custDataLst>
              <p:tags r:id="rId6"/>
            </p:custDataLst>
          </p:nvPr>
        </p:nvPicPr>
        <p:blipFill>
          <a:blip r:embed="rId7"/>
          <a:stretch>
            <a:fillRect/>
          </a:stretch>
        </p:blipFill>
        <p:spPr>
          <a:xfrm>
            <a:off x="7426366" y="895033"/>
            <a:ext cx="4778335" cy="5073967"/>
          </a:xfrm>
          <a:prstGeom prst="rect">
            <a:avLst/>
          </a:prstGeom>
        </p:spPr>
      </p:pic>
      <p:sp>
        <p:nvSpPr>
          <p:cNvPr id="16" name="日期占位符 15"/>
          <p:cNvSpPr>
            <a:spLocks noGrp="1"/>
          </p:cNvSpPr>
          <p:nvPr>
            <p:ph type="dt" sz="half" idx="10"/>
            <p:custDataLst>
              <p:tags r:id="rId8"/>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9"/>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dirty="0"/>
          </a:p>
        </p:txBody>
      </p:sp>
      <p:sp>
        <p:nvSpPr>
          <p:cNvPr id="18" name="灯片编号占位符 17"/>
          <p:cNvSpPr>
            <a:spLocks noGrp="1"/>
          </p:cNvSpPr>
          <p:nvPr>
            <p:ph type="sldNum" sz="quarter" idx="12"/>
            <p:custDataLst>
              <p:tags r:id="rId10"/>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
        <p:nvSpPr>
          <p:cNvPr id="2" name="标题 2"/>
          <p:cNvSpPr/>
          <p:nvPr>
            <p:ph type="ctrTitle" idx="1" hasCustomPrompt="1"/>
            <p:custDataLst>
              <p:tags r:id="rId11"/>
            </p:custDataLst>
          </p:nvPr>
        </p:nvSpPr>
        <p:spPr>
          <a:xfrm>
            <a:off x="751205" y="1684438"/>
            <a:ext cx="8640432" cy="1414780"/>
          </a:xfrm>
          <a:noFill/>
        </p:spPr>
        <p:txBody>
          <a:bodyPr vert="horz" wrap="square" lIns="101600" tIns="38100" rIns="76200" bIns="38100" rtlCol="0" anchor="ctr" anchorCtr="0">
            <a:normAutofit/>
          </a:bodyPr>
          <a:lstStyle>
            <a:lvl1pPr marL="0" marR="0" algn="ctr" defTabSz="914400" rtl="0" eaLnBrk="1" fontAlgn="auto" latinLnBrk="0" hangingPunct="1">
              <a:lnSpc>
                <a:spcPct val="100000"/>
              </a:lnSpc>
              <a:spcBef>
                <a:spcPct val="0"/>
              </a:spcBef>
              <a:buClrTx/>
              <a:buSzTx/>
              <a:buFontTx/>
              <a:buNone/>
              <a:defRPr kumimoji="0" lang="zh-CN" altLang="en-US" sz="8000" b="1" i="0" u="none" strike="noStrike" kern="1200" cap="none" spc="400" normalizeH="0" baseline="0" noProof="1" dirty="0">
                <a:solidFill>
                  <a:schemeClr val="dk1">
                    <a:lumMod val="85000"/>
                    <a:lumOff val="15000"/>
                  </a:schemeClr>
                </a:solidFill>
                <a:uFillTx/>
                <a:latin typeface="Arial" panose="020B0604020202020204" pitchFamily="34" charset="0"/>
                <a:ea typeface="汉仪文黑-85简" panose="00020600040101010101" charset="-122"/>
                <a:cs typeface="+mn-cs"/>
              </a:defRPr>
            </a:lvl1pPr>
          </a:lstStyle>
          <a:p>
            <a:pPr lvl="0"/>
            <a:r>
              <a:rPr>
                <a:sym typeface="+mn-ea"/>
              </a:rPr>
              <a:t>编辑标题</a:t>
            </a:r>
            <a:endParaRPr>
              <a:sym typeface="+mn-ea"/>
            </a:endParaRPr>
          </a:p>
        </p:txBody>
      </p:sp>
      <p:sp>
        <p:nvSpPr>
          <p:cNvPr id="4" name="文本占位符 3"/>
          <p:cNvSpPr/>
          <p:nvPr>
            <p:ph type="body" idx="2" hasCustomPrompt="1"/>
            <p:custDataLst>
              <p:tags r:id="rId12"/>
            </p:custDataLst>
          </p:nvPr>
        </p:nvSpPr>
        <p:spPr>
          <a:xfrm>
            <a:off x="1560829" y="3462299"/>
            <a:ext cx="7021183" cy="591041"/>
          </a:xfrm>
          <a:noFill/>
        </p:spPr>
        <p:txBody>
          <a:bodyPr vert="horz" wrap="square" lIns="101600" tIns="0" rIns="82550" bIns="0" rtlCol="0">
            <a:normAutofit/>
          </a:bodyPr>
          <a:lstStyle>
            <a:lvl1pPr marL="0" marR="0" indent="-228600" algn="ctr" defTabSz="914400" rtl="0" eaLnBrk="1" fontAlgn="auto" latinLnBrk="0" hangingPunct="1">
              <a:lnSpc>
                <a:spcPct val="100000"/>
              </a:lnSpc>
              <a:spcBef>
                <a:spcPts val="0"/>
              </a:spcBef>
              <a:spcAft>
                <a:spcPts val="1000"/>
              </a:spcAft>
              <a:buClrTx/>
              <a:buSzTx/>
              <a:buFontTx/>
              <a:buNone/>
              <a:defRPr kumimoji="0" lang="zh-CN" altLang="en-US" sz="2800" b="0" i="0" u="none" strike="noStrike" kern="1200" cap="none" spc="0" normalizeH="0" baseline="0" noProof="1" dirty="0">
                <a:solidFill>
                  <a:schemeClr val="dk1">
                    <a:lumMod val="85000"/>
                    <a:lumOff val="15000"/>
                  </a:schemeClr>
                </a:solidFill>
                <a:uFillTx/>
                <a:latin typeface="Arial" panose="020B0604020202020204" pitchFamily="34" charset="0"/>
                <a:ea typeface="汉仪文黑-55简" panose="00020600040101010101"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a:sym typeface="+mn-ea"/>
              </a:rPr>
              <a:t>单击此处添加文本</a:t>
            </a:r>
            <a:endParaRPr>
              <a:sym typeface="+mn-ea"/>
            </a:endParaRPr>
          </a:p>
        </p:txBody>
      </p:sp>
      <p:sp>
        <p:nvSpPr>
          <p:cNvPr id="6" name="文本占位符 4"/>
          <p:cNvSpPr/>
          <p:nvPr>
            <p:ph type="body" idx="3" hasCustomPrompt="1"/>
            <p:custDataLst>
              <p:tags r:id="rId13"/>
            </p:custDataLst>
          </p:nvPr>
        </p:nvSpPr>
        <p:spPr>
          <a:xfrm>
            <a:off x="3251844" y="4209206"/>
            <a:ext cx="3639153" cy="512236"/>
          </a:xfrm>
          <a:noFill/>
        </p:spPr>
        <p:txBody>
          <a:bodyPr vert="horz" wrap="square" lIns="101600" tIns="0" rIns="82550" bIns="0" rtlCol="0" anchor="ctr" anchorCtr="0">
            <a:normAutofit/>
          </a:bodyPr>
          <a:lstStyle>
            <a:lvl1pPr marL="0" marR="0" indent="-228600" algn="ctr" defTabSz="914400" rtl="0" eaLnBrk="1" fontAlgn="auto" latinLnBrk="0" hangingPunct="1">
              <a:lnSpc>
                <a:spcPct val="100000"/>
              </a:lnSpc>
              <a:spcBef>
                <a:spcPts val="0"/>
              </a:spcBef>
              <a:spcAft>
                <a:spcPts val="1000"/>
              </a:spcAft>
              <a:buClrTx/>
              <a:buSzTx/>
              <a:buFontTx/>
              <a:buNone/>
              <a:defRPr kumimoji="0" lang="zh-CN" altLang="en-US" sz="2400" b="0" i="0" u="none" strike="noStrike" kern="1200" cap="none" spc="0" normalizeH="0" baseline="0" noProof="1" dirty="0">
                <a:solidFill>
                  <a:schemeClr val="dk1">
                    <a:lumMod val="85000"/>
                    <a:lumOff val="15000"/>
                  </a:schemeClr>
                </a:solidFill>
                <a:uFillTx/>
                <a:latin typeface="Arial" panose="020B0604020202020204" pitchFamily="34" charset="0"/>
                <a:ea typeface="汉仪文黑-55简" panose="00020600040101010101"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a:sym typeface="+mn-ea"/>
              </a:rPr>
              <a:t>单击此处添加文本</a:t>
            </a:r>
            <a:endParaRPr>
              <a:sym typeface="+mn-ea"/>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pic>
        <p:nvPicPr>
          <p:cNvPr id="6" name="图片 5" descr="NO.19-4_正文页装饰1"/>
          <p:cNvPicPr>
            <a:picLocks noChangeAspect="1"/>
          </p:cNvPicPr>
          <p:nvPr>
            <p:custDataLst>
              <p:tags r:id="rId4"/>
            </p:custDataLst>
          </p:nvPr>
        </p:nvPicPr>
        <p:blipFill>
          <a:blip r:embed="rId5"/>
          <a:stretch>
            <a:fillRect/>
          </a:stretch>
        </p:blipFill>
        <p:spPr>
          <a:xfrm>
            <a:off x="0" y="-5080"/>
            <a:ext cx="511768" cy="6874497"/>
          </a:xfrm>
          <a:prstGeom prst="rect">
            <a:avLst/>
          </a:prstGeom>
        </p:spPr>
      </p:pic>
      <p:pic>
        <p:nvPicPr>
          <p:cNvPr id="2" name="图片 1" descr="NO.19-4_正文页装饰2"/>
          <p:cNvPicPr>
            <a:picLocks noChangeAspect="1"/>
          </p:cNvPicPr>
          <p:nvPr>
            <p:custDataLst>
              <p:tags r:id="rId6"/>
            </p:custDataLst>
          </p:nvPr>
        </p:nvPicPr>
        <p:blipFill>
          <a:blip r:embed="rId7"/>
          <a:stretch>
            <a:fillRect/>
          </a:stretch>
        </p:blipFill>
        <p:spPr>
          <a:xfrm>
            <a:off x="11103337" y="-5080"/>
            <a:ext cx="1088650" cy="1210932"/>
          </a:xfrm>
          <a:prstGeom prst="rect">
            <a:avLst/>
          </a:prstGeom>
        </p:spPr>
      </p:pic>
      <p:sp>
        <p:nvSpPr>
          <p:cNvPr id="3" name="日期占位符 2"/>
          <p:cNvSpPr>
            <a:spLocks noGrp="1"/>
          </p:cNvSpPr>
          <p:nvPr>
            <p:ph type="dt" sz="half" idx="10"/>
            <p:custDataLst>
              <p:tags r:id="rId8"/>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5" name="灯片编号占位符 4"/>
          <p:cNvSpPr>
            <a:spLocks noGrp="1"/>
          </p:cNvSpPr>
          <p:nvPr>
            <p:ph type="sldNum" sz="quarter" idx="12"/>
            <p:custDataLst>
              <p:tags r:id="rId10"/>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1"/>
            </p:custDataLst>
          </p:nvPr>
        </p:nvSpPr>
        <p:spPr>
          <a:xfrm>
            <a:off x="669930" y="952508"/>
            <a:ext cx="10852237" cy="5388907"/>
          </a:xfrm>
        </p:spPr>
        <p:txBody>
          <a:bodyPr/>
          <a:lstStyle>
            <a:lvl1pPr>
              <a:defRPr>
                <a:solidFill>
                  <a:schemeClr val="tx1"/>
                </a:solidFill>
                <a:latin typeface="Arial" panose="020B0604020202020204" pitchFamily="34" charset="0"/>
                <a:ea typeface="汉仪文黑-55简" panose="00020600040101010101" charset="-122"/>
              </a:defRPr>
            </a:lvl1pPr>
            <a:lvl2pPr>
              <a:defRPr>
                <a:solidFill>
                  <a:schemeClr val="tx1"/>
                </a:solidFill>
                <a:latin typeface="Arial" panose="020B0604020202020204" pitchFamily="34" charset="0"/>
                <a:ea typeface="汉仪文黑-55简" panose="00020600040101010101" charset="-122"/>
              </a:defRPr>
            </a:lvl2pPr>
            <a:lvl3pPr>
              <a:defRPr>
                <a:solidFill>
                  <a:schemeClr val="tx1"/>
                </a:solidFill>
                <a:latin typeface="Arial" panose="020B0604020202020204" pitchFamily="34" charset="0"/>
                <a:ea typeface="汉仪文黑-55简" panose="00020600040101010101" charset="-122"/>
              </a:defRPr>
            </a:lvl3pPr>
            <a:lvl4pPr>
              <a:defRPr>
                <a:solidFill>
                  <a:schemeClr val="tx1"/>
                </a:solidFill>
                <a:latin typeface="Arial" panose="020B0604020202020204" pitchFamily="34" charset="0"/>
                <a:ea typeface="汉仪文黑-55简" panose="00020600040101010101" charset="-122"/>
              </a:defRPr>
            </a:lvl4pPr>
            <a:lvl5pPr>
              <a:defRPr>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pic>
        <p:nvPicPr>
          <p:cNvPr id="7" name="图片 6" descr="NO.19-4_背景"/>
          <p:cNvPicPr>
            <a:picLocks noChangeAspect="1"/>
          </p:cNvPicPr>
          <p:nvPr>
            <p:custDataLst>
              <p:tags r:id="rId2"/>
            </p:custDataLst>
          </p:nvPr>
        </p:nvPicPr>
        <p:blipFill>
          <a:blip r:embed="rId3"/>
          <a:stretch>
            <a:fillRect/>
          </a:stretch>
        </p:blipFill>
        <p:spPr>
          <a:xfrm>
            <a:off x="794" y="0"/>
            <a:ext cx="12192000" cy="6857683"/>
          </a:xfrm>
          <a:prstGeom prst="rect">
            <a:avLst/>
          </a:prstGeom>
        </p:spPr>
      </p:pic>
      <p:pic>
        <p:nvPicPr>
          <p:cNvPr id="6" name="图片 5" descr="NO.19-4_结束页装饰2"/>
          <p:cNvPicPr>
            <a:picLocks noChangeAspect="1"/>
          </p:cNvPicPr>
          <p:nvPr>
            <p:custDataLst>
              <p:tags r:id="rId4"/>
            </p:custDataLst>
          </p:nvPr>
        </p:nvPicPr>
        <p:blipFill>
          <a:blip r:embed="rId5"/>
          <a:stretch>
            <a:fillRect/>
          </a:stretch>
        </p:blipFill>
        <p:spPr>
          <a:xfrm>
            <a:off x="7490066" y="5457516"/>
            <a:ext cx="4692712" cy="1398898"/>
          </a:xfrm>
          <a:prstGeom prst="rect">
            <a:avLst/>
          </a:prstGeom>
        </p:spPr>
      </p:pic>
      <p:pic>
        <p:nvPicPr>
          <p:cNvPr id="2" name="图片 1" descr="NO.19-4_结束页装饰1"/>
          <p:cNvPicPr>
            <a:picLocks noChangeAspect="1"/>
          </p:cNvPicPr>
          <p:nvPr>
            <p:custDataLst>
              <p:tags r:id="rId6"/>
            </p:custDataLst>
          </p:nvPr>
        </p:nvPicPr>
        <p:blipFill>
          <a:blip r:embed="rId7"/>
          <a:stretch>
            <a:fillRect/>
          </a:stretch>
        </p:blipFill>
        <p:spPr>
          <a:xfrm>
            <a:off x="635" y="0"/>
            <a:ext cx="1953260" cy="6858000"/>
          </a:xfrm>
          <a:prstGeom prst="rect">
            <a:avLst/>
          </a:prstGeom>
        </p:spPr>
      </p:pic>
      <p:sp>
        <p:nvSpPr>
          <p:cNvPr id="3" name="日期占位符 2"/>
          <p:cNvSpPr>
            <a:spLocks noGrp="1"/>
          </p:cNvSpPr>
          <p:nvPr>
            <p:ph type="dt" sz="half" idx="10"/>
            <p:custDataLst>
              <p:tags r:id="rId8"/>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5" name="灯片编号占位符 4"/>
          <p:cNvSpPr>
            <a:spLocks noGrp="1"/>
          </p:cNvSpPr>
          <p:nvPr>
            <p:ph type="sldNum" sz="quarter" idx="12"/>
            <p:custDataLst>
              <p:tags r:id="rId10"/>
            </p:custDataLst>
          </p:nvPr>
        </p:nvSpPr>
        <p:spPr/>
        <p:txBody>
          <a:bodyPr/>
          <a:lstStyle>
            <a:lvl1pPr>
              <a:defRPr>
                <a:solidFill>
                  <a:schemeClr val="lt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sp>
        <p:nvSpPr>
          <p:cNvPr id="8" name="标题 1"/>
          <p:cNvSpPr/>
          <p:nvPr>
            <p:ph type="title" idx="1" hasCustomPrompt="1"/>
            <p:custDataLst>
              <p:tags r:id="rId11"/>
            </p:custDataLst>
          </p:nvPr>
        </p:nvSpPr>
        <p:spPr>
          <a:xfrm>
            <a:off x="2153288" y="2533739"/>
            <a:ext cx="7885427" cy="1353881"/>
          </a:xfrm>
          <a:noFill/>
        </p:spPr>
        <p:txBody>
          <a:bodyPr vert="horz" wrap="square" lIns="90000" tIns="46800" rIns="90000" bIns="46800" rtlCol="0" anchor="ctr" anchorCtr="0">
            <a:normAutofit/>
          </a:bodyPr>
          <a:lstStyle>
            <a:lvl1pPr marL="0" marR="0" algn="l" defTabSz="914400" rtl="0" eaLnBrk="1" fontAlgn="auto" latinLnBrk="0" hangingPunct="0">
              <a:lnSpc>
                <a:spcPct val="100000"/>
              </a:lnSpc>
              <a:spcBef>
                <a:spcPts val="0"/>
              </a:spcBef>
              <a:spcAft>
                <a:spcPts val="0"/>
              </a:spcAft>
              <a:buClrTx/>
              <a:buSzTx/>
              <a:buFontTx/>
              <a:buNone/>
              <a:defRPr kumimoji="0" lang="zh-CN" altLang="en-US" sz="7200" b="1" i="0" u="none" strike="noStrike" kern="0" cap="none" spc="300" normalizeH="0" baseline="0" noProof="1" dirty="0">
                <a:ln>
                  <a:noFill/>
                </a:ln>
                <a:solidFill>
                  <a:schemeClr val="dk1">
                    <a:lumMod val="85000"/>
                    <a:lumOff val="15000"/>
                  </a:schemeClr>
                </a:solidFill>
                <a:effectLst/>
                <a:uFillTx/>
                <a:latin typeface="Arial" panose="020B0604020202020204" pitchFamily="34" charset="0"/>
                <a:ea typeface="汉仪文黑-85简" panose="00020600040101010101" charset="-122"/>
                <a:cs typeface="+mj-cs"/>
              </a:defRPr>
            </a:lvl1pPr>
          </a:lstStyle>
          <a:p>
            <a:pPr lvl="0"/>
            <a:r>
              <a:rPr>
                <a:sym typeface="+mn-ea"/>
              </a:rPr>
              <a:t>编辑标题</a:t>
            </a:r>
            <a:endParaRPr>
              <a:sym typeface="+mn-ea"/>
            </a:endParaRPr>
          </a:p>
        </p:txBody>
      </p:sp>
      <p:sp>
        <p:nvSpPr>
          <p:cNvPr id="9" name="文本占位符 2"/>
          <p:cNvSpPr/>
          <p:nvPr>
            <p:ph type="body" idx="2" hasCustomPrompt="1"/>
            <p:custDataLst>
              <p:tags r:id="rId12"/>
            </p:custDataLst>
          </p:nvPr>
        </p:nvSpPr>
        <p:spPr>
          <a:xfrm flipH="1">
            <a:off x="2153285" y="3996025"/>
            <a:ext cx="7885428" cy="928995"/>
          </a:xfrm>
          <a:noFill/>
        </p:spPr>
        <p:txBody>
          <a:bodyPr vert="horz" wrap="square" lIns="0" tIns="0" rIns="0" bIns="0" rtlCol="0">
            <a:normAutofit/>
          </a:bodyPr>
          <a:lstStyle>
            <a:lvl1pPr marL="0" marR="0" indent="-228600" algn="l" defTabSz="914400" rtl="0" eaLnBrk="1" fontAlgn="auto" latinLnBrk="0" hangingPunct="0">
              <a:lnSpc>
                <a:spcPct val="125000"/>
              </a:lnSpc>
              <a:spcBef>
                <a:spcPts val="0"/>
              </a:spcBef>
              <a:spcAft>
                <a:spcPts val="0"/>
              </a:spcAft>
              <a:buClrTx/>
              <a:buSzTx/>
              <a:buFontTx/>
              <a:buNone/>
              <a:defRPr kumimoji="0" lang="zh-CN" altLang="en-US" sz="1800" b="0" i="0" u="none" strike="noStrike" kern="0" cap="none" spc="100" normalizeH="0" baseline="0" noProof="1" dirty="0">
                <a:ln>
                  <a:noFill/>
                </a:ln>
                <a:solidFill>
                  <a:schemeClr val="dk1">
                    <a:lumMod val="85000"/>
                    <a:lumOff val="15000"/>
                  </a:schemeClr>
                </a:solidFill>
                <a:effectLst/>
                <a:uFillTx/>
                <a:latin typeface="Arial" panose="020B0604020202020204" pitchFamily="34" charset="0"/>
                <a:ea typeface="汉仪文黑-55简" panose="00020600040101010101" charset="-122"/>
                <a:cs typeface="+mj-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a:sym typeface="+mn-ea"/>
              </a:rPr>
              <a:t>单击此处添加文本</a:t>
            </a:r>
            <a:endParaRPr>
              <a:sym typeface="+mn-ea"/>
            </a:endParaRPr>
          </a:p>
        </p:txBody>
      </p:sp>
      <p:sp>
        <p:nvSpPr>
          <p:cNvPr id="10" name="副标题 3"/>
          <p:cNvSpPr/>
          <p:nvPr>
            <p:ph type="subTitle" idx="3" hasCustomPrompt="1"/>
            <p:custDataLst>
              <p:tags r:id="rId13"/>
            </p:custDataLst>
          </p:nvPr>
        </p:nvSpPr>
        <p:spPr>
          <a:xfrm>
            <a:off x="2153288" y="1932968"/>
            <a:ext cx="7885427" cy="492366"/>
          </a:xfrm>
          <a:noFill/>
        </p:spPr>
        <p:txBody>
          <a:bodyPr vert="horz" wrap="square" lIns="90000" tIns="46800" rIns="90000" bIns="46800" rtlCol="0">
            <a:normAutofit/>
          </a:bodyPr>
          <a:lstStyle>
            <a:lvl1pPr marL="0" marR="0" indent="-228600" algn="l" defTabSz="914400" rtl="0" eaLnBrk="1" fontAlgn="auto" latinLnBrk="0" hangingPunct="0">
              <a:lnSpc>
                <a:spcPct val="100000"/>
              </a:lnSpc>
              <a:spcBef>
                <a:spcPts val="0"/>
              </a:spcBef>
              <a:spcAft>
                <a:spcPts val="0"/>
              </a:spcAft>
              <a:buClrTx/>
              <a:buSzTx/>
              <a:buFontTx/>
              <a:buNone/>
              <a:defRPr kumimoji="0" lang="zh-CN" altLang="en-US" sz="2400" b="1" i="0" u="none" strike="noStrike" kern="0" cap="none" spc="600" normalizeH="0" baseline="0" noProof="1" dirty="0">
                <a:ln>
                  <a:noFill/>
                </a:ln>
                <a:solidFill>
                  <a:schemeClr val="dk1">
                    <a:lumMod val="85000"/>
                    <a:lumOff val="15000"/>
                  </a:schemeClr>
                </a:solidFill>
                <a:effectLst/>
                <a:uFillTx/>
                <a:latin typeface="Arial" panose="020B0604020202020204" pitchFamily="34" charset="0"/>
                <a:ea typeface="汉仪文黑-55简" panose="00020600040101010101" charset="-122"/>
                <a:cs typeface="+mj-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a:sym typeface="+mn-ea"/>
              </a:rPr>
              <a:t>单击此处编辑副标题</a:t>
            </a:r>
            <a:endParaRPr>
              <a:sym typeface="+mn-ea"/>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pic>
        <p:nvPicPr>
          <p:cNvPr id="7" name="图片 6" descr="NO.19-4_正文页装饰1"/>
          <p:cNvPicPr>
            <a:picLocks noChangeAspect="1"/>
          </p:cNvPicPr>
          <p:nvPr>
            <p:custDataLst>
              <p:tags r:id="rId4"/>
            </p:custDataLst>
          </p:nvPr>
        </p:nvPicPr>
        <p:blipFill>
          <a:blip r:embed="rId5"/>
          <a:stretch>
            <a:fillRect/>
          </a:stretch>
        </p:blipFill>
        <p:spPr>
          <a:xfrm>
            <a:off x="0" y="-5080"/>
            <a:ext cx="511768" cy="6874497"/>
          </a:xfrm>
          <a:prstGeom prst="rect">
            <a:avLst/>
          </a:prstGeom>
        </p:spPr>
      </p:pic>
      <p:pic>
        <p:nvPicPr>
          <p:cNvPr id="6" name="图片 5" descr="NO.19-4_正文页装饰2"/>
          <p:cNvPicPr>
            <a:picLocks noChangeAspect="1"/>
          </p:cNvPicPr>
          <p:nvPr>
            <p:custDataLst>
              <p:tags r:id="rId6"/>
            </p:custDataLst>
          </p:nvPr>
        </p:nvPicPr>
        <p:blipFill>
          <a:blip r:embed="rId7"/>
          <a:stretch>
            <a:fillRect/>
          </a:stretch>
        </p:blipFill>
        <p:spPr>
          <a:xfrm>
            <a:off x="11103337" y="-5080"/>
            <a:ext cx="1088650" cy="1210932"/>
          </a:xfrm>
          <a:prstGeom prst="rect">
            <a:avLst/>
          </a:prstGeom>
        </p:spPr>
      </p:pic>
      <p:sp>
        <p:nvSpPr>
          <p:cNvPr id="2" name="标题 1"/>
          <p:cNvSpPr>
            <a:spLocks noGrp="1"/>
          </p:cNvSpPr>
          <p:nvPr>
            <p:ph type="title"/>
            <p:custDataLst>
              <p:tags r:id="rId8"/>
            </p:custDataLst>
          </p:nvPr>
        </p:nvSpPr>
        <p:spPr/>
        <p:txBody>
          <a:bodyPr/>
          <a:lstStyle>
            <a:lvl1pPr>
              <a:defRPr baseline="0">
                <a:solidFill>
                  <a:schemeClr val="tx1"/>
                </a:solidFill>
                <a:latin typeface="Arial" panose="020B0604020202020204" pitchFamily="34" charset="0"/>
                <a:ea typeface="汉仪文黑-55简" panose="00020600040101010101"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a:lstStyle>
            <a:lvl1pPr>
              <a:defRPr>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lvl1pPr>
              <a:defRPr>
                <a:latin typeface="Arial" panose="020B0604020202020204" pitchFamily="34" charset="0"/>
                <a:ea typeface="汉仪文黑-55简" panose="00020600040101010101" charset="-122"/>
              </a:defRPr>
            </a:lvl1p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lvl1pPr>
              <a:defRPr>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spTree>
      <p:nvGrpSpPr>
        <p:cNvPr id="1" name=""/>
        <p:cNvGrpSpPr/>
        <p:nvPr/>
      </p:nvGrpSpPr>
      <p:grpSpPr>
        <a:xfrm>
          <a:off x="0" y="0"/>
          <a:ext cx="0" cy="0"/>
          <a:chOff x="0" y="0"/>
          <a:chExt cx="0" cy="0"/>
        </a:xfrm>
      </p:grpSpPr>
      <p:pic>
        <p:nvPicPr>
          <p:cNvPr id="10" name="图片 9" descr="NO.19-4_背景"/>
          <p:cNvPicPr>
            <a:picLocks noChangeAspect="1"/>
          </p:cNvPicPr>
          <p:nvPr>
            <p:custDataLst>
              <p:tags r:id="rId2"/>
            </p:custDataLst>
          </p:nvPr>
        </p:nvPicPr>
        <p:blipFill>
          <a:blip r:embed="rId3"/>
          <a:stretch>
            <a:fillRect/>
          </a:stretch>
        </p:blipFill>
        <p:spPr>
          <a:xfrm>
            <a:off x="0" y="-15876"/>
            <a:ext cx="12192000" cy="6873875"/>
          </a:xfrm>
          <a:prstGeom prst="rect">
            <a:avLst/>
          </a:prstGeom>
        </p:spPr>
      </p:pic>
      <p:pic>
        <p:nvPicPr>
          <p:cNvPr id="9" name="图片 8" descr="NO.19-4_正文页装饰1"/>
          <p:cNvPicPr>
            <a:picLocks noChangeAspect="1"/>
          </p:cNvPicPr>
          <p:nvPr>
            <p:custDataLst>
              <p:tags r:id="rId4"/>
            </p:custDataLst>
          </p:nvPr>
        </p:nvPicPr>
        <p:blipFill>
          <a:blip r:embed="rId5"/>
          <a:stretch>
            <a:fillRect/>
          </a:stretch>
        </p:blipFill>
        <p:spPr>
          <a:xfrm>
            <a:off x="0" y="-5080"/>
            <a:ext cx="511768" cy="6874497"/>
          </a:xfrm>
          <a:prstGeom prst="rect">
            <a:avLst/>
          </a:prstGeom>
        </p:spPr>
      </p:pic>
      <p:pic>
        <p:nvPicPr>
          <p:cNvPr id="8" name="图片 7" descr="NO.19-4_正文页装饰2"/>
          <p:cNvPicPr>
            <a:picLocks noChangeAspect="1"/>
          </p:cNvPicPr>
          <p:nvPr>
            <p:custDataLst>
              <p:tags r:id="rId6"/>
            </p:custDataLst>
          </p:nvPr>
        </p:nvPicPr>
        <p:blipFill>
          <a:blip r:embed="rId7"/>
          <a:stretch>
            <a:fillRect/>
          </a:stretch>
        </p:blipFill>
        <p:spPr>
          <a:xfrm>
            <a:off x="11103337" y="-5080"/>
            <a:ext cx="1088650" cy="1210932"/>
          </a:xfrm>
          <a:prstGeom prst="rect">
            <a:avLst/>
          </a:prstGeom>
        </p:spPr>
      </p:pic>
      <p:sp>
        <p:nvSpPr>
          <p:cNvPr id="6" name="矩形 5"/>
          <p:cNvSpPr/>
          <p:nvPr>
            <p:custDataLst>
              <p:tags r:id="rId8"/>
            </p:custDataLst>
          </p:nvPr>
        </p:nvSpPr>
        <p:spPr>
          <a:xfrm>
            <a:off x="292800" y="296261"/>
            <a:ext cx="11606400" cy="624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endParaRPr>
          </a:p>
        </p:txBody>
      </p:sp>
      <p:sp>
        <p:nvSpPr>
          <p:cNvPr id="2" name="标题 1"/>
          <p:cNvSpPr>
            <a:spLocks noGrp="1"/>
          </p:cNvSpPr>
          <p:nvPr>
            <p:ph type="title" hasCustomPrompt="1"/>
            <p:custDataLst>
              <p:tags r:id="rId9"/>
            </p:custDataLst>
          </p:nvPr>
        </p:nvSpPr>
        <p:spPr>
          <a:xfrm>
            <a:off x="1281600" y="1249200"/>
            <a:ext cx="9626400" cy="723600"/>
          </a:xfrm>
        </p:spPr>
        <p:txBody>
          <a:bodyPr anchor="ctr"/>
          <a:lstStyle>
            <a:lvl1pPr>
              <a:defRPr sz="3200" baseline="0">
                <a:solidFill>
                  <a:schemeClr val="tx1"/>
                </a:solidFill>
                <a:latin typeface="Arial" panose="020B0604020202020204" pitchFamily="34" charset="0"/>
                <a:ea typeface="汉仪文黑-55简" panose="00020600040101010101"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10"/>
            </p:custDataLst>
          </p:nvPr>
        </p:nvSpPr>
        <p:spPr>
          <a:xfrm>
            <a:off x="1281113" y="2163600"/>
            <a:ext cx="9626600" cy="3445200"/>
          </a:xfrm>
        </p:spPr>
        <p:txBody>
          <a:bodyPr/>
          <a:lstStyle>
            <a:lvl1pPr>
              <a:defRPr baseline="0">
                <a:solidFill>
                  <a:schemeClr val="tx1"/>
                </a:solidFill>
                <a:latin typeface="Arial" panose="020B0604020202020204" pitchFamily="34" charset="0"/>
                <a:ea typeface="汉仪文黑-55简" panose="00020600040101010101" charset="-122"/>
              </a:defRPr>
            </a:lvl1pPr>
            <a:lvl2pPr>
              <a:defRPr baseline="0">
                <a:solidFill>
                  <a:schemeClr val="tx1"/>
                </a:solidFill>
                <a:latin typeface="Arial" panose="020B0604020202020204" pitchFamily="34" charset="0"/>
                <a:ea typeface="汉仪文黑-55简" panose="00020600040101010101" charset="-122"/>
              </a:defRPr>
            </a:lvl2pPr>
            <a:lvl3pPr>
              <a:defRPr baseline="0">
                <a:solidFill>
                  <a:schemeClr val="tx1"/>
                </a:solidFill>
                <a:latin typeface="Arial" panose="020B0604020202020204" pitchFamily="34" charset="0"/>
                <a:ea typeface="汉仪文黑-55简" panose="00020600040101010101" charset="-122"/>
              </a:defRPr>
            </a:lvl3pPr>
            <a:lvl4pPr>
              <a:defRPr baseline="0">
                <a:solidFill>
                  <a:schemeClr val="tx1"/>
                </a:solidFill>
                <a:latin typeface="Arial" panose="020B0604020202020204" pitchFamily="34" charset="0"/>
                <a:ea typeface="汉仪文黑-55简" panose="00020600040101010101" charset="-122"/>
              </a:defRPr>
            </a:lvl4pPr>
            <a:lvl5pPr>
              <a:defRPr baseline="0">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11"/>
            </p:custDataLst>
          </p:nvPr>
        </p:nvSpPr>
        <p:spPr/>
        <p:txBody>
          <a:bodyPr/>
          <a:lstStyle>
            <a:lvl1pPr>
              <a:defRPr>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a:lstStyle>
            <a:lvl1pPr>
              <a:defRPr>
                <a:latin typeface="Arial" panose="020B0604020202020204" pitchFamily="34" charset="0"/>
                <a:ea typeface="汉仪文黑-55简" panose="00020600040101010101"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p:txBody>
          <a:bodyPr/>
          <a:lstStyle>
            <a:lvl1pPr>
              <a:defRPr>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pic>
        <p:nvPicPr>
          <p:cNvPr id="10" name="图片 9"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sp>
        <p:nvSpPr>
          <p:cNvPr id="8" name="矩形 7"/>
          <p:cNvSpPr/>
          <p:nvPr>
            <p:custDataLst>
              <p:tags r:id="rId4"/>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dirty="0">
              <a:solidFill>
                <a:schemeClr val="lt1"/>
              </a:solidFill>
              <a:sym typeface="+mn-ea"/>
            </a:endParaRPr>
          </a:p>
        </p:txBody>
      </p:sp>
      <p:pic>
        <p:nvPicPr>
          <p:cNvPr id="6" name="图片 5" descr="NO.19-4_正文页装饰2"/>
          <p:cNvPicPr>
            <a:picLocks noChangeAspect="1"/>
          </p:cNvPicPr>
          <p:nvPr>
            <p:custDataLst>
              <p:tags r:id="rId5"/>
            </p:custDataLst>
          </p:nvPr>
        </p:nvPicPr>
        <p:blipFill>
          <a:blip r:embed="rId6"/>
          <a:stretch>
            <a:fillRect/>
          </a:stretch>
        </p:blipFill>
        <p:spPr>
          <a:xfrm>
            <a:off x="11223234" y="0"/>
            <a:ext cx="968766" cy="1077582"/>
          </a:xfrm>
          <a:prstGeom prst="rect">
            <a:avLst/>
          </a:prstGeom>
        </p:spPr>
      </p:pic>
      <p:sp>
        <p:nvSpPr>
          <p:cNvPr id="2" name="标题 1"/>
          <p:cNvSpPr>
            <a:spLocks noGrp="1"/>
          </p:cNvSpPr>
          <p:nvPr>
            <p:ph type="title" hasCustomPrompt="1"/>
            <p:custDataLst>
              <p:tags r:id="rId7"/>
            </p:custDataLst>
          </p:nvPr>
        </p:nvSpPr>
        <p:spPr>
          <a:xfrm>
            <a:off x="583200" y="770400"/>
            <a:ext cx="3960000" cy="882000"/>
          </a:xfrm>
        </p:spPr>
        <p:txBody>
          <a:bodyPr anchor="ctr" anchorCtr="0"/>
          <a:lstStyle>
            <a:lvl1pPr>
              <a:defRPr sz="3600" baseline="0">
                <a:solidFill>
                  <a:schemeClr val="tx1"/>
                </a:solidFill>
                <a:latin typeface="Arial" panose="020B0604020202020204" pitchFamily="34" charset="0"/>
                <a:ea typeface="汉仪文黑-55简" panose="00020600040101010101"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8"/>
            </p:custDataLst>
          </p:nvPr>
        </p:nvSpPr>
        <p:spPr/>
        <p:txBody>
          <a:bodyPr/>
          <a:lstStyle>
            <a:lvl1pPr>
              <a:defRPr>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latin typeface="Arial" panose="020B0604020202020204" pitchFamily="34" charset="0"/>
                <a:ea typeface="汉仪文黑-55简" panose="00020600040101010101"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586800" y="1764000"/>
            <a:ext cx="3956400" cy="4093200"/>
          </a:xfrm>
        </p:spPr>
        <p:txBody>
          <a:bodyPr/>
          <a:lstStyle>
            <a:lvl1pPr>
              <a:defRPr baseline="0">
                <a:solidFill>
                  <a:schemeClr val="tx1"/>
                </a:solidFill>
                <a:latin typeface="Arial" panose="020B0604020202020204" pitchFamily="34" charset="0"/>
                <a:ea typeface="汉仪文黑-55简" panose="00020600040101010101" charset="-122"/>
              </a:defRPr>
            </a:lvl1pPr>
            <a:lvl2pPr>
              <a:defRPr baseline="0">
                <a:solidFill>
                  <a:schemeClr val="tx1"/>
                </a:solidFill>
                <a:latin typeface="Arial" panose="020B0604020202020204" pitchFamily="34" charset="0"/>
                <a:ea typeface="汉仪文黑-55简" panose="00020600040101010101" charset="-122"/>
              </a:defRPr>
            </a:lvl2pPr>
            <a:lvl3pPr>
              <a:defRPr baseline="0">
                <a:solidFill>
                  <a:schemeClr val="tx1"/>
                </a:solidFill>
                <a:latin typeface="Arial" panose="020B0604020202020204" pitchFamily="34" charset="0"/>
                <a:ea typeface="汉仪文黑-55简" panose="00020600040101010101" charset="-122"/>
              </a:defRPr>
            </a:lvl3pPr>
            <a:lvl4pPr>
              <a:defRPr baseline="0">
                <a:solidFill>
                  <a:schemeClr val="tx1"/>
                </a:solidFill>
                <a:latin typeface="Arial" panose="020B0604020202020204" pitchFamily="34" charset="0"/>
                <a:ea typeface="汉仪文黑-55简" panose="00020600040101010101" charset="-122"/>
              </a:defRPr>
            </a:lvl4pPr>
            <a:lvl5pPr>
              <a:defRPr baseline="0">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5101200" y="769938"/>
            <a:ext cx="6480000" cy="5087937"/>
          </a:xfrm>
        </p:spPr>
        <p:txBody>
          <a:bodyPr/>
          <a:lstStyle>
            <a:lvl1pPr>
              <a:defRPr baseline="0">
                <a:solidFill>
                  <a:schemeClr val="tx1"/>
                </a:solidFill>
                <a:latin typeface="Arial" panose="020B0604020202020204" pitchFamily="34" charset="0"/>
                <a:ea typeface="汉仪文黑-55简" panose="00020600040101010101" charset="-122"/>
              </a:defRPr>
            </a:lvl1pPr>
            <a:lvl2pPr>
              <a:defRPr baseline="0">
                <a:solidFill>
                  <a:schemeClr val="tx1"/>
                </a:solidFill>
                <a:latin typeface="Arial" panose="020B0604020202020204" pitchFamily="34" charset="0"/>
                <a:ea typeface="汉仪文黑-55简" panose="00020600040101010101" charset="-122"/>
              </a:defRPr>
            </a:lvl2pPr>
            <a:lvl3pPr>
              <a:defRPr baseline="0">
                <a:solidFill>
                  <a:schemeClr val="tx1"/>
                </a:solidFill>
                <a:latin typeface="Arial" panose="020B0604020202020204" pitchFamily="34" charset="0"/>
                <a:ea typeface="汉仪文黑-55简" panose="00020600040101010101" charset="-122"/>
              </a:defRPr>
            </a:lvl3pPr>
            <a:lvl4pPr>
              <a:defRPr baseline="0">
                <a:solidFill>
                  <a:schemeClr val="tx1"/>
                </a:solidFill>
                <a:latin typeface="Arial" panose="020B0604020202020204" pitchFamily="34" charset="0"/>
                <a:ea typeface="汉仪文黑-55简" panose="00020600040101010101" charset="-122"/>
              </a:defRPr>
            </a:lvl4pPr>
            <a:lvl5pPr>
              <a:defRPr baseline="0">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pic>
        <p:nvPicPr>
          <p:cNvPr id="11" name="图片 10"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sp>
        <p:nvSpPr>
          <p:cNvPr id="10" name="矩形 9"/>
          <p:cNvSpPr/>
          <p:nvPr>
            <p:custDataLst>
              <p:tags r:id="rId4"/>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lt1"/>
              </a:solidFill>
              <a:sym typeface="+mn-ea"/>
            </a:endParaRPr>
          </a:p>
        </p:txBody>
      </p:sp>
      <p:pic>
        <p:nvPicPr>
          <p:cNvPr id="8" name="图片 7" descr="NO.19-4_正文页装饰2"/>
          <p:cNvPicPr>
            <a:picLocks noChangeAspect="1"/>
          </p:cNvPicPr>
          <p:nvPr>
            <p:custDataLst>
              <p:tags r:id="rId5"/>
            </p:custDataLst>
          </p:nvPr>
        </p:nvPicPr>
        <p:blipFill>
          <a:blip r:embed="rId6"/>
          <a:stretch>
            <a:fillRect/>
          </a:stretch>
        </p:blipFill>
        <p:spPr>
          <a:xfrm>
            <a:off x="11437301" y="0"/>
            <a:ext cx="754699" cy="839470"/>
          </a:xfrm>
          <a:prstGeom prst="rect">
            <a:avLst/>
          </a:prstGeom>
        </p:spPr>
      </p:pic>
      <p:pic>
        <p:nvPicPr>
          <p:cNvPr id="6" name="图片 5" descr="NO.19-4_正文页装饰1"/>
          <p:cNvPicPr>
            <a:picLocks noChangeAspect="1"/>
          </p:cNvPicPr>
          <p:nvPr>
            <p:custDataLst>
              <p:tags r:id="rId7"/>
            </p:custDataLst>
          </p:nvPr>
        </p:nvPicPr>
        <p:blipFill>
          <a:blip r:embed="rId8"/>
          <a:stretch>
            <a:fillRect/>
          </a:stretch>
        </p:blipFill>
        <p:spPr>
          <a:xfrm>
            <a:off x="0" y="-5080"/>
            <a:ext cx="511768" cy="6874497"/>
          </a:xfrm>
          <a:prstGeom prst="rect">
            <a:avLst/>
          </a:prstGeom>
        </p:spPr>
      </p:pic>
      <p:sp>
        <p:nvSpPr>
          <p:cNvPr id="2" name="标题 1"/>
          <p:cNvSpPr>
            <a:spLocks noGrp="1"/>
          </p:cNvSpPr>
          <p:nvPr>
            <p:ph type="title"/>
            <p:custDataLst>
              <p:tags r:id="rId9"/>
            </p:custDataLst>
          </p:nvPr>
        </p:nvSpPr>
        <p:spPr>
          <a:xfrm>
            <a:off x="612000" y="781200"/>
            <a:ext cx="10976400" cy="626400"/>
          </a:xfrm>
        </p:spPr>
        <p:txBody>
          <a:bodyPr anchor="ctr"/>
          <a:lstStyle>
            <a:lvl1pPr algn="ctr">
              <a:defRPr sz="3600" baseline="0">
                <a:solidFill>
                  <a:schemeClr val="tx1"/>
                </a:solidFill>
                <a:latin typeface="Arial" panose="020B0604020202020204" pitchFamily="34" charset="0"/>
                <a:ea typeface="汉仪文黑-55简" panose="00020600040101010101"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lvl1pPr>
              <a:defRPr>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a:latin typeface="Arial" panose="020B0604020202020204" pitchFamily="34" charset="0"/>
                <a:ea typeface="汉仪文黑-55简" panose="00020600040101010101"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612000" y="1659600"/>
            <a:ext cx="10975975" cy="828000"/>
          </a:xfrm>
        </p:spPr>
        <p:txBody>
          <a:bodyPr/>
          <a:lstStyle>
            <a:lvl1pPr algn="ctr">
              <a:defRPr baseline="0">
                <a:solidFill>
                  <a:schemeClr val="tx1"/>
                </a:solidFill>
                <a:latin typeface="Arial" panose="020B0604020202020204" pitchFamily="34" charset="0"/>
                <a:ea typeface="汉仪文黑-55简" panose="00020600040101010101"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4"/>
            </p:custDataLst>
          </p:nvPr>
        </p:nvSpPr>
        <p:spPr>
          <a:xfrm>
            <a:off x="612775" y="2808000"/>
            <a:ext cx="10965600" cy="3430800"/>
          </a:xfrm>
        </p:spPr>
        <p:txBody>
          <a:bodyPr/>
          <a:lstStyle>
            <a:lvl1pPr>
              <a:defRPr baseline="0">
                <a:solidFill>
                  <a:schemeClr val="tx1"/>
                </a:solidFill>
                <a:latin typeface="Arial" panose="020B0604020202020204" pitchFamily="34" charset="0"/>
                <a:ea typeface="汉仪文黑-55简" panose="00020600040101010101" charset="-122"/>
              </a:defRPr>
            </a:lvl1pPr>
            <a:lvl2pPr>
              <a:defRPr baseline="0">
                <a:solidFill>
                  <a:schemeClr val="tx1"/>
                </a:solidFill>
                <a:latin typeface="Arial" panose="020B0604020202020204" pitchFamily="34" charset="0"/>
                <a:ea typeface="汉仪文黑-55简" panose="00020600040101010101" charset="-122"/>
              </a:defRPr>
            </a:lvl2pPr>
            <a:lvl3pPr>
              <a:defRPr baseline="0">
                <a:solidFill>
                  <a:schemeClr val="tx1"/>
                </a:solidFill>
                <a:latin typeface="Arial" panose="020B0604020202020204" pitchFamily="34" charset="0"/>
                <a:ea typeface="汉仪文黑-55简" panose="00020600040101010101" charset="-122"/>
              </a:defRPr>
            </a:lvl3pPr>
            <a:lvl4pPr>
              <a:defRPr baseline="0">
                <a:solidFill>
                  <a:schemeClr val="tx1"/>
                </a:solidFill>
                <a:latin typeface="Arial" panose="020B0604020202020204" pitchFamily="34" charset="0"/>
                <a:ea typeface="汉仪文黑-55简" panose="00020600040101010101" charset="-122"/>
              </a:defRPr>
            </a:lvl4pPr>
            <a:lvl5pPr>
              <a:defRPr baseline="0">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pic>
        <p:nvPicPr>
          <p:cNvPr id="10" name="图片 9" descr="NO.19-4_背景"/>
          <p:cNvPicPr>
            <a:picLocks noChangeAspect="1"/>
          </p:cNvPicPr>
          <p:nvPr>
            <p:custDataLst>
              <p:tags r:id="rId2"/>
            </p:custDataLst>
          </p:nvPr>
        </p:nvPicPr>
        <p:blipFill>
          <a:blip r:embed="rId3"/>
          <a:stretch>
            <a:fillRect/>
          </a:stretch>
        </p:blipFill>
        <p:spPr>
          <a:xfrm>
            <a:off x="0" y="-11430"/>
            <a:ext cx="12192000" cy="6858000"/>
          </a:xfrm>
          <a:prstGeom prst="rect">
            <a:avLst/>
          </a:prstGeom>
        </p:spPr>
      </p:pic>
      <p:sp>
        <p:nvSpPr>
          <p:cNvPr id="8" name="矩形 7"/>
          <p:cNvSpPr/>
          <p:nvPr>
            <p:custDataLst>
              <p:tags r:id="rId4"/>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lt1"/>
              </a:solidFill>
              <a:sym typeface="+mn-ea"/>
            </a:endParaRPr>
          </a:p>
        </p:txBody>
      </p:sp>
      <p:pic>
        <p:nvPicPr>
          <p:cNvPr id="6" name="图片 5" descr="NO.19-4_正文页装饰2"/>
          <p:cNvPicPr>
            <a:picLocks noChangeAspect="1"/>
          </p:cNvPicPr>
          <p:nvPr>
            <p:custDataLst>
              <p:tags r:id="rId5"/>
            </p:custDataLst>
          </p:nvPr>
        </p:nvPicPr>
        <p:blipFill>
          <a:blip r:embed="rId6"/>
          <a:stretch>
            <a:fillRect/>
          </a:stretch>
        </p:blipFill>
        <p:spPr>
          <a:xfrm>
            <a:off x="11190112" y="0"/>
            <a:ext cx="1001888" cy="1114425"/>
          </a:xfrm>
          <a:prstGeom prst="rect">
            <a:avLst/>
          </a:prstGeom>
        </p:spPr>
      </p:pic>
      <p:sp>
        <p:nvSpPr>
          <p:cNvPr id="2" name="标题 1"/>
          <p:cNvSpPr>
            <a:spLocks noGrp="1"/>
          </p:cNvSpPr>
          <p:nvPr>
            <p:ph type="title"/>
            <p:custDataLst>
              <p:tags r:id="rId7"/>
            </p:custDataLst>
          </p:nvPr>
        </p:nvSpPr>
        <p:spPr>
          <a:xfrm>
            <a:off x="604800" y="669600"/>
            <a:ext cx="10976400" cy="565200"/>
          </a:xfrm>
        </p:spPr>
        <p:txBody>
          <a:bodyPr anchor="ctr" anchorCtr="0"/>
          <a:lstStyle>
            <a:lvl1pPr algn="ctr">
              <a:defRPr sz="3200" baseline="0">
                <a:solidFill>
                  <a:schemeClr val="tx1"/>
                </a:solidFill>
                <a:latin typeface="Arial" panose="020B0604020202020204" pitchFamily="34" charset="0"/>
                <a:ea typeface="汉仪文黑-55简" panose="00020600040101010101"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lvl1pPr>
              <a:defRPr>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latin typeface="Arial" panose="020B0604020202020204" pitchFamily="34" charset="0"/>
                <a:ea typeface="汉仪文黑-55简" panose="00020600040101010101"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604837" y="1681200"/>
            <a:ext cx="10990800" cy="3211200"/>
          </a:xfrm>
        </p:spPr>
        <p:txBody>
          <a:bodyPr/>
          <a:lstStyle>
            <a:lvl1pPr>
              <a:defRPr baseline="0">
                <a:solidFill>
                  <a:schemeClr val="tx1"/>
                </a:solidFill>
                <a:latin typeface="Arial" panose="020B0604020202020204" pitchFamily="34" charset="0"/>
                <a:ea typeface="汉仪文黑-55简" panose="00020600040101010101" charset="-122"/>
              </a:defRPr>
            </a:lvl1pPr>
            <a:lvl2pPr>
              <a:defRPr baseline="0">
                <a:solidFill>
                  <a:schemeClr val="tx1"/>
                </a:solidFill>
                <a:latin typeface="Arial" panose="020B0604020202020204" pitchFamily="34" charset="0"/>
                <a:ea typeface="汉仪文黑-55简" panose="00020600040101010101" charset="-122"/>
              </a:defRPr>
            </a:lvl2pPr>
            <a:lvl3pPr>
              <a:defRPr baseline="0">
                <a:solidFill>
                  <a:schemeClr val="tx1"/>
                </a:solidFill>
                <a:latin typeface="Arial" panose="020B0604020202020204" pitchFamily="34" charset="0"/>
                <a:ea typeface="汉仪文黑-55简" panose="00020600040101010101" charset="-122"/>
              </a:defRPr>
            </a:lvl3pPr>
            <a:lvl4pPr>
              <a:defRPr baseline="0">
                <a:solidFill>
                  <a:schemeClr val="tx1"/>
                </a:solidFill>
                <a:latin typeface="Arial" panose="020B0604020202020204" pitchFamily="34" charset="0"/>
                <a:ea typeface="汉仪文黑-55简" panose="00020600040101010101" charset="-122"/>
              </a:defRPr>
            </a:lvl4pPr>
            <a:lvl5pPr>
              <a:defRPr baseline="0">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2"/>
            </p:custDataLst>
          </p:nvPr>
        </p:nvSpPr>
        <p:spPr>
          <a:xfrm>
            <a:off x="594000" y="5180400"/>
            <a:ext cx="11001600" cy="1011600"/>
          </a:xfrm>
        </p:spPr>
        <p:txBody>
          <a:bodyPr/>
          <a:lstStyle>
            <a:lvl1pPr>
              <a:defRPr baseline="0">
                <a:solidFill>
                  <a:schemeClr val="tx1"/>
                </a:solidFill>
                <a:latin typeface="Arial" panose="020B0604020202020204" pitchFamily="34" charset="0"/>
                <a:ea typeface="汉仪文黑-55简" panose="00020600040101010101"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pic>
        <p:nvPicPr>
          <p:cNvPr id="12" name="图片 11"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sp>
        <p:nvSpPr>
          <p:cNvPr id="10" name="矩形 9"/>
          <p:cNvSpPr/>
          <p:nvPr>
            <p:custDataLst>
              <p:tags r:id="rId4"/>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lt1"/>
              </a:solidFill>
              <a:sym typeface="+mn-ea"/>
            </a:endParaRPr>
          </a:p>
        </p:txBody>
      </p:sp>
      <p:pic>
        <p:nvPicPr>
          <p:cNvPr id="6" name="图片 5" descr="NO.19-4_正文页装饰1"/>
          <p:cNvPicPr>
            <a:picLocks noChangeAspect="1"/>
          </p:cNvPicPr>
          <p:nvPr>
            <p:custDataLst>
              <p:tags r:id="rId5"/>
            </p:custDataLst>
          </p:nvPr>
        </p:nvPicPr>
        <p:blipFill>
          <a:blip r:embed="rId6"/>
          <a:stretch>
            <a:fillRect/>
          </a:stretch>
        </p:blipFill>
        <p:spPr>
          <a:xfrm>
            <a:off x="0" y="-5080"/>
            <a:ext cx="511768" cy="6874497"/>
          </a:xfrm>
          <a:prstGeom prst="rect">
            <a:avLst/>
          </a:prstGeom>
        </p:spPr>
      </p:pic>
      <p:pic>
        <p:nvPicPr>
          <p:cNvPr id="8" name="图片 7" descr="NO.19-4_正文页装饰2"/>
          <p:cNvPicPr>
            <a:picLocks noChangeAspect="1"/>
          </p:cNvPicPr>
          <p:nvPr>
            <p:custDataLst>
              <p:tags r:id="rId7"/>
            </p:custDataLst>
          </p:nvPr>
        </p:nvPicPr>
        <p:blipFill>
          <a:blip r:embed="rId8"/>
          <a:stretch>
            <a:fillRect/>
          </a:stretch>
        </p:blipFill>
        <p:spPr>
          <a:xfrm>
            <a:off x="11437313" y="-5080"/>
            <a:ext cx="754687" cy="839457"/>
          </a:xfrm>
          <a:prstGeom prst="rect">
            <a:avLst/>
          </a:prstGeom>
        </p:spPr>
      </p:pic>
      <p:sp>
        <p:nvSpPr>
          <p:cNvPr id="2" name="标题 1"/>
          <p:cNvSpPr>
            <a:spLocks noGrp="1"/>
          </p:cNvSpPr>
          <p:nvPr>
            <p:ph type="title"/>
            <p:custDataLst>
              <p:tags r:id="rId9"/>
            </p:custDataLst>
          </p:nvPr>
        </p:nvSpPr>
        <p:spPr>
          <a:xfrm>
            <a:off x="579600" y="237600"/>
            <a:ext cx="11037600" cy="441964"/>
          </a:xfrm>
        </p:spPr>
        <p:txBody>
          <a:bodyPr/>
          <a:lstStyle>
            <a:lvl1pPr>
              <a:defRPr baseline="0">
                <a:solidFill>
                  <a:schemeClr val="tx1"/>
                </a:solidFill>
                <a:latin typeface="Arial" panose="020B0604020202020204" pitchFamily="34" charset="0"/>
                <a:ea typeface="汉仪文黑-55简" panose="00020600040101010101"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lvl1pPr>
              <a:defRPr>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a:latin typeface="Arial" panose="020B0604020202020204" pitchFamily="34" charset="0"/>
                <a:ea typeface="汉仪文黑-55简" panose="00020600040101010101"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579600" y="1663200"/>
            <a:ext cx="5342400" cy="2894400"/>
          </a:xfrm>
        </p:spPr>
        <p:txBody>
          <a:bodyPr/>
          <a:lstStyle>
            <a:lvl1pPr>
              <a:defRPr baseline="0">
                <a:solidFill>
                  <a:schemeClr val="tx1"/>
                </a:solidFill>
                <a:latin typeface="Arial" panose="020B0604020202020204" pitchFamily="34" charset="0"/>
                <a:ea typeface="汉仪文黑-55简" panose="00020600040101010101" charset="-122"/>
              </a:defRPr>
            </a:lvl1pPr>
            <a:lvl2pPr>
              <a:defRPr baseline="0">
                <a:solidFill>
                  <a:schemeClr val="tx1"/>
                </a:solidFill>
                <a:latin typeface="Arial" panose="020B0604020202020204" pitchFamily="34" charset="0"/>
                <a:ea typeface="汉仪文黑-55简" panose="00020600040101010101" charset="-122"/>
              </a:defRPr>
            </a:lvl2pPr>
            <a:lvl3pPr>
              <a:defRPr baseline="0">
                <a:solidFill>
                  <a:schemeClr val="tx1"/>
                </a:solidFill>
                <a:latin typeface="Arial" panose="020B0604020202020204" pitchFamily="34" charset="0"/>
                <a:ea typeface="汉仪文黑-55简" panose="00020600040101010101" charset="-122"/>
              </a:defRPr>
            </a:lvl3pPr>
            <a:lvl4pPr>
              <a:defRPr baseline="0">
                <a:solidFill>
                  <a:schemeClr val="tx1"/>
                </a:solidFill>
                <a:latin typeface="Arial" panose="020B0604020202020204" pitchFamily="34" charset="0"/>
                <a:ea typeface="汉仪文黑-55简" panose="00020600040101010101" charset="-122"/>
              </a:defRPr>
            </a:lvl4pPr>
            <a:lvl5pPr>
              <a:defRPr baseline="0">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4"/>
            </p:custDataLst>
          </p:nvPr>
        </p:nvSpPr>
        <p:spPr>
          <a:xfrm>
            <a:off x="6242400" y="1663200"/>
            <a:ext cx="5367600" cy="2894400"/>
          </a:xfrm>
        </p:spPr>
        <p:txBody>
          <a:bodyPr/>
          <a:lstStyle>
            <a:lvl1pPr>
              <a:defRPr baseline="0">
                <a:solidFill>
                  <a:schemeClr val="tx1"/>
                </a:solidFill>
                <a:latin typeface="Arial" panose="020B0604020202020204" pitchFamily="34" charset="0"/>
                <a:ea typeface="汉仪文黑-55简" panose="00020600040101010101" charset="-122"/>
              </a:defRPr>
            </a:lvl1pPr>
            <a:lvl2pPr>
              <a:defRPr baseline="0">
                <a:solidFill>
                  <a:schemeClr val="tx1"/>
                </a:solidFill>
                <a:latin typeface="Arial" panose="020B0604020202020204" pitchFamily="34" charset="0"/>
                <a:ea typeface="汉仪文黑-55简" panose="00020600040101010101" charset="-122"/>
              </a:defRPr>
            </a:lvl2pPr>
            <a:lvl3pPr>
              <a:defRPr baseline="0">
                <a:solidFill>
                  <a:schemeClr val="tx1"/>
                </a:solidFill>
                <a:latin typeface="Arial" panose="020B0604020202020204" pitchFamily="34" charset="0"/>
                <a:ea typeface="汉仪文黑-55简" panose="00020600040101010101" charset="-122"/>
              </a:defRPr>
            </a:lvl3pPr>
            <a:lvl4pPr>
              <a:defRPr baseline="0">
                <a:solidFill>
                  <a:schemeClr val="tx1"/>
                </a:solidFill>
                <a:latin typeface="Arial" panose="020B0604020202020204" pitchFamily="34" charset="0"/>
                <a:ea typeface="汉仪文黑-55简" panose="00020600040101010101" charset="-122"/>
              </a:defRPr>
            </a:lvl4pPr>
            <a:lvl5pPr>
              <a:defRPr baseline="0">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5"/>
            </p:custDataLst>
          </p:nvPr>
        </p:nvSpPr>
        <p:spPr>
          <a:xfrm>
            <a:off x="572400" y="4816800"/>
            <a:ext cx="5342400" cy="781200"/>
          </a:xfrm>
        </p:spPr>
        <p:txBody>
          <a:bodyPr/>
          <a:lstStyle>
            <a:lvl1pPr>
              <a:defRPr baseline="0">
                <a:solidFill>
                  <a:schemeClr val="tx1"/>
                </a:solidFill>
                <a:latin typeface="Arial" panose="020B0604020202020204" pitchFamily="34" charset="0"/>
                <a:ea typeface="汉仪文黑-55简" panose="00020600040101010101"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6"/>
            </p:custDataLst>
          </p:nvPr>
        </p:nvSpPr>
        <p:spPr>
          <a:xfrm>
            <a:off x="6253200" y="4813200"/>
            <a:ext cx="5367600" cy="781200"/>
          </a:xfrm>
        </p:spPr>
        <p:txBody>
          <a:bodyPr/>
          <a:lstStyle>
            <a:lvl1pPr>
              <a:defRPr baseline="0">
                <a:solidFill>
                  <a:schemeClr val="tx1"/>
                </a:solidFill>
                <a:latin typeface="Arial" panose="020B0604020202020204" pitchFamily="34" charset="0"/>
                <a:ea typeface="汉仪文黑-55简" panose="00020600040101010101"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spTree>
      <p:nvGrpSpPr>
        <p:cNvPr id="1" name=""/>
        <p:cNvGrpSpPr/>
        <p:nvPr/>
      </p:nvGrpSpPr>
      <p:grpSpPr>
        <a:xfrm>
          <a:off x="0" y="0"/>
          <a:ext cx="0" cy="0"/>
          <a:chOff x="0" y="0"/>
          <a:chExt cx="0" cy="0"/>
        </a:xfrm>
      </p:grpSpPr>
      <p:pic>
        <p:nvPicPr>
          <p:cNvPr id="10" name="图片 9"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sp>
        <p:nvSpPr>
          <p:cNvPr id="9" name="矩形 8"/>
          <p:cNvSpPr/>
          <p:nvPr>
            <p:custDataLst>
              <p:tags r:id="rId4"/>
            </p:custDataLst>
          </p:nvPr>
        </p:nvSpPr>
        <p:spPr>
          <a:xfrm>
            <a:off x="0" y="959224"/>
            <a:ext cx="12192000" cy="4939553"/>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lt1"/>
              </a:solidFill>
              <a:sym typeface="+mn-ea"/>
            </a:endParaRPr>
          </a:p>
        </p:txBody>
      </p:sp>
      <p:pic>
        <p:nvPicPr>
          <p:cNvPr id="6" name="图片 5" descr="NO.19-4_正文页装饰1"/>
          <p:cNvPicPr>
            <a:picLocks noChangeAspect="1"/>
          </p:cNvPicPr>
          <p:nvPr>
            <p:custDataLst>
              <p:tags r:id="rId5"/>
            </p:custDataLst>
          </p:nvPr>
        </p:nvPicPr>
        <p:blipFill>
          <a:blip r:embed="rId6"/>
          <a:stretch>
            <a:fillRect/>
          </a:stretch>
        </p:blipFill>
        <p:spPr>
          <a:xfrm>
            <a:off x="0" y="-5080"/>
            <a:ext cx="511768" cy="6874497"/>
          </a:xfrm>
          <a:prstGeom prst="rect">
            <a:avLst/>
          </a:prstGeom>
        </p:spPr>
      </p:pic>
      <p:pic>
        <p:nvPicPr>
          <p:cNvPr id="8" name="图片 7" descr="NO.19-4_正文页装饰2"/>
          <p:cNvPicPr>
            <a:picLocks noChangeAspect="1"/>
          </p:cNvPicPr>
          <p:nvPr>
            <p:custDataLst>
              <p:tags r:id="rId7"/>
            </p:custDataLst>
          </p:nvPr>
        </p:nvPicPr>
        <p:blipFill>
          <a:blip r:embed="rId8"/>
          <a:stretch>
            <a:fillRect/>
          </a:stretch>
        </p:blipFill>
        <p:spPr>
          <a:xfrm>
            <a:off x="11103337" y="-5080"/>
            <a:ext cx="1088650" cy="1210932"/>
          </a:xfrm>
          <a:prstGeom prst="rect">
            <a:avLst/>
          </a:prstGeom>
        </p:spPr>
      </p:pic>
      <p:sp>
        <p:nvSpPr>
          <p:cNvPr id="2" name="标题 1"/>
          <p:cNvSpPr>
            <a:spLocks noGrp="1"/>
          </p:cNvSpPr>
          <p:nvPr>
            <p:ph type="title" hasCustomPrompt="1"/>
            <p:custDataLst>
              <p:tags r:id="rId9"/>
            </p:custDataLst>
          </p:nvPr>
        </p:nvSpPr>
        <p:spPr>
          <a:xfrm>
            <a:off x="1522800" y="1339200"/>
            <a:ext cx="9144000" cy="2386800"/>
          </a:xfrm>
        </p:spPr>
        <p:txBody>
          <a:bodyPr anchor="b"/>
          <a:lstStyle>
            <a:lvl1pPr algn="ctr">
              <a:defRPr sz="6000" baseline="0">
                <a:solidFill>
                  <a:schemeClr val="tx1"/>
                </a:solidFill>
                <a:latin typeface="Arial" panose="020B0604020202020204" pitchFamily="34" charset="0"/>
                <a:ea typeface="汉仪文黑-55简" panose="00020600040101010101"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10"/>
            </p:custDataLst>
          </p:nvPr>
        </p:nvSpPr>
        <p:spPr/>
        <p:txBody>
          <a:bodyPr/>
          <a:lstStyle>
            <a:lvl1pPr>
              <a:defRPr>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a:latin typeface="Arial" panose="020B0604020202020204" pitchFamily="34" charset="0"/>
                <a:ea typeface="汉仪文黑-55简" panose="00020600040101010101"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1522413" y="3862800"/>
            <a:ext cx="9144000" cy="1656000"/>
          </a:xfrm>
        </p:spPr>
        <p:txBody>
          <a:bodyPr/>
          <a:lstStyle>
            <a:lvl1pPr algn="ctr">
              <a:defRPr baseline="0">
                <a:solidFill>
                  <a:schemeClr val="tx1"/>
                </a:solidFill>
                <a:latin typeface="Arial" panose="020B0604020202020204" pitchFamily="34" charset="0"/>
                <a:ea typeface="汉仪文黑-55简" panose="00020600040101010101"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263DB197-84B0-484E-9C0F-88358ECCB797}"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077DA78-E013-4A8C-AD75-63A150561B10}"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9" name="图片 8"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pic>
        <p:nvPicPr>
          <p:cNvPr id="8" name="图片 7" descr="NO.19-4_正文页装饰1"/>
          <p:cNvPicPr>
            <a:picLocks noChangeAspect="1"/>
          </p:cNvPicPr>
          <p:nvPr>
            <p:custDataLst>
              <p:tags r:id="rId4"/>
            </p:custDataLst>
          </p:nvPr>
        </p:nvPicPr>
        <p:blipFill>
          <a:blip r:embed="rId5"/>
          <a:stretch>
            <a:fillRect/>
          </a:stretch>
        </p:blipFill>
        <p:spPr>
          <a:xfrm>
            <a:off x="0" y="-5080"/>
            <a:ext cx="511768" cy="6874497"/>
          </a:xfrm>
          <a:prstGeom prst="rect">
            <a:avLst/>
          </a:prstGeom>
        </p:spPr>
      </p:pic>
      <p:pic>
        <p:nvPicPr>
          <p:cNvPr id="7" name="图片 6" descr="NO.19-4_正文页装饰2"/>
          <p:cNvPicPr>
            <a:picLocks noChangeAspect="1"/>
          </p:cNvPicPr>
          <p:nvPr>
            <p:custDataLst>
              <p:tags r:id="rId6"/>
            </p:custDataLst>
          </p:nvPr>
        </p:nvPicPr>
        <p:blipFill>
          <a:blip r:embed="rId7"/>
          <a:stretch>
            <a:fillRect/>
          </a:stretch>
        </p:blipFill>
        <p:spPr>
          <a:xfrm>
            <a:off x="11103337" y="-5080"/>
            <a:ext cx="1088650" cy="1210932"/>
          </a:xfrm>
          <a:prstGeom prst="rect">
            <a:avLst/>
          </a:prstGeom>
        </p:spPr>
      </p:pic>
      <p:sp>
        <p:nvSpPr>
          <p:cNvPr id="2" name="标题 1"/>
          <p:cNvSpPr>
            <a:spLocks noGrp="1"/>
          </p:cNvSpPr>
          <p:nvPr>
            <p:ph type="title"/>
            <p:custDataLst>
              <p:tags r:id="rId8"/>
            </p:custDataLst>
          </p:nvPr>
        </p:nvSpPr>
        <p:spPr>
          <a:xfrm>
            <a:off x="669882" y="443234"/>
            <a:ext cx="10852237" cy="441964"/>
          </a:xfrm>
        </p:spPr>
        <p:txBody>
          <a:bodyPr vert="horz" lIns="90170" tIns="46990" rIns="90170" bIns="46990" rtlCol="0" anchor="ctr"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汉仪文黑-55简" panose="00020600040101010101"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9"/>
            </p:custDataLst>
          </p:nvPr>
        </p:nvSpPr>
        <p:spPr>
          <a:xfrm>
            <a:off x="669882" y="952508"/>
            <a:ext cx="10852237"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10"/>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6" name="灯片编号占位符 5"/>
          <p:cNvSpPr>
            <a:spLocks noGrp="1"/>
          </p:cNvSpPr>
          <p:nvPr>
            <p:ph type="sldNum" sz="quarter" idx="12"/>
            <p:custDataLst>
              <p:tags r:id="rId12"/>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7" name="图片 6" descr="NO.19-4_背景"/>
          <p:cNvPicPr>
            <a:picLocks noChangeAspect="1"/>
          </p:cNvPicPr>
          <p:nvPr>
            <p:custDataLst>
              <p:tags r:id="rId2"/>
            </p:custDataLst>
          </p:nvPr>
        </p:nvPicPr>
        <p:blipFill>
          <a:blip r:embed="rId3"/>
          <a:stretch>
            <a:fillRect/>
          </a:stretch>
        </p:blipFill>
        <p:spPr>
          <a:xfrm>
            <a:off x="0" y="-317"/>
            <a:ext cx="12192000" cy="6857683"/>
          </a:xfrm>
          <a:prstGeom prst="rect">
            <a:avLst/>
          </a:prstGeom>
        </p:spPr>
      </p:pic>
      <p:pic>
        <p:nvPicPr>
          <p:cNvPr id="3" name="图片 2" descr="NO.19-4_章节页装饰2"/>
          <p:cNvPicPr>
            <a:picLocks noChangeAspect="1"/>
          </p:cNvPicPr>
          <p:nvPr>
            <p:custDataLst>
              <p:tags r:id="rId4"/>
            </p:custDataLst>
          </p:nvPr>
        </p:nvPicPr>
        <p:blipFill>
          <a:blip r:embed="rId5"/>
          <a:stretch>
            <a:fillRect/>
          </a:stretch>
        </p:blipFill>
        <p:spPr>
          <a:xfrm>
            <a:off x="9718041" y="4082"/>
            <a:ext cx="1918969" cy="5480776"/>
          </a:xfrm>
          <a:prstGeom prst="rect">
            <a:avLst/>
          </a:prstGeom>
        </p:spPr>
      </p:pic>
      <p:pic>
        <p:nvPicPr>
          <p:cNvPr id="2" name="图片 1" descr="NO.19-4_章节页装饰1"/>
          <p:cNvPicPr>
            <a:picLocks noChangeAspect="1"/>
          </p:cNvPicPr>
          <p:nvPr>
            <p:custDataLst>
              <p:tags r:id="rId6"/>
            </p:custDataLst>
          </p:nvPr>
        </p:nvPicPr>
        <p:blipFill>
          <a:blip r:embed="rId7"/>
          <a:stretch>
            <a:fillRect/>
          </a:stretch>
        </p:blipFill>
        <p:spPr>
          <a:xfrm>
            <a:off x="1447165" y="1263762"/>
            <a:ext cx="3816972" cy="4238401"/>
          </a:xfrm>
          <a:prstGeom prst="rect">
            <a:avLst/>
          </a:prstGeom>
        </p:spPr>
      </p:pic>
      <p:sp>
        <p:nvSpPr>
          <p:cNvPr id="4" name="日期占位符 3"/>
          <p:cNvSpPr>
            <a:spLocks noGrp="1"/>
          </p:cNvSpPr>
          <p:nvPr>
            <p:ph type="dt" sz="half" idx="10"/>
            <p:custDataLst>
              <p:tags r:id="rId8"/>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9"/>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6" name="灯片编号占位符 5"/>
          <p:cNvSpPr>
            <a:spLocks noGrp="1"/>
          </p:cNvSpPr>
          <p:nvPr>
            <p:ph type="sldNum" sz="quarter" idx="12"/>
            <p:custDataLst>
              <p:tags r:id="rId10"/>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cxnSp>
        <p:nvCxnSpPr>
          <p:cNvPr id="8" name="直接连接符 7"/>
          <p:cNvCxnSpPr/>
          <p:nvPr>
            <p:custDataLst>
              <p:tags r:id="rId11"/>
            </p:custDataLst>
          </p:nvPr>
        </p:nvCxnSpPr>
        <p:spPr>
          <a:xfrm>
            <a:off x="6836626" y="4480299"/>
            <a:ext cx="1105103"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标题 1"/>
          <p:cNvSpPr/>
          <p:nvPr>
            <p:ph type="ctrTitle" idx="2" hasCustomPrompt="1"/>
            <p:custDataLst>
              <p:tags r:id="rId12"/>
            </p:custDataLst>
          </p:nvPr>
        </p:nvSpPr>
        <p:spPr>
          <a:xfrm>
            <a:off x="4826173" y="2962320"/>
            <a:ext cx="5126644" cy="833755"/>
          </a:xfrm>
        </p:spPr>
        <p:txBody>
          <a:bodyPr vert="horz" wrap="square" lIns="101600" tIns="0" rIns="76200" bIns="0" rtlCol="0" anchor="t" anchorCtr="0">
            <a:normAutofit/>
          </a:bodyPr>
          <a:lstStyle>
            <a:lvl1pPr marL="0" marR="0" algn="ctr" defTabSz="914400" rtl="0" eaLnBrk="1" fontAlgn="auto" latinLnBrk="0" hangingPunct="1">
              <a:lnSpc>
                <a:spcPct val="110000"/>
              </a:lnSpc>
              <a:spcBef>
                <a:spcPct val="0"/>
              </a:spcBef>
              <a:buClrTx/>
              <a:buSzTx/>
              <a:buFontTx/>
              <a:buNone/>
              <a:defRPr kumimoji="0" lang="zh-CN" altLang="en-US" sz="4800" b="0" i="0" u="none" strike="noStrike" kern="1200" cap="none" spc="200" normalizeH="0" baseline="0" noProof="1" dirty="0">
                <a:solidFill>
                  <a:schemeClr val="dk1">
                    <a:lumMod val="85000"/>
                    <a:lumOff val="15000"/>
                  </a:schemeClr>
                </a:solidFill>
                <a:uFillTx/>
                <a:latin typeface="Arial" panose="020B0604020202020204" pitchFamily="34" charset="0"/>
                <a:ea typeface="汉仪文黑-85简" panose="00020600040101010101" charset="-122"/>
                <a:cs typeface="+mn-cs"/>
              </a:defRPr>
            </a:lvl1pPr>
          </a:lstStyle>
          <a:p>
            <a:pPr lvl="0"/>
            <a:r>
              <a:rPr>
                <a:sym typeface="+mn-ea"/>
              </a:rPr>
              <a:t>编辑标题</a:t>
            </a:r>
            <a:endParaRPr>
              <a:sym typeface="+mn-ea"/>
            </a:endParaRPr>
          </a:p>
        </p:txBody>
      </p:sp>
      <p:sp>
        <p:nvSpPr>
          <p:cNvPr id="10" name="副标题 4"/>
          <p:cNvSpPr/>
          <p:nvPr>
            <p:ph type="subTitle" idx="3" hasCustomPrompt="1"/>
            <p:custDataLst>
              <p:tags r:id="rId13"/>
            </p:custDataLst>
          </p:nvPr>
        </p:nvSpPr>
        <p:spPr>
          <a:xfrm>
            <a:off x="4826173" y="3837350"/>
            <a:ext cx="5126009" cy="324179"/>
          </a:xfrm>
        </p:spPr>
        <p:txBody>
          <a:bodyPr vert="horz" wrap="square" lIns="101600" tIns="0" rIns="82550" bIns="0" rtlCol="0" anchor="t" anchorCtr="0">
            <a:normAutofit/>
          </a:bodyPr>
          <a:lstStyle>
            <a:lvl1pPr marL="0" marR="0" indent="-228600" algn="ctr" defTabSz="914400" rtl="0" eaLnBrk="1" fontAlgn="auto" latinLnBrk="0" hangingPunct="1">
              <a:lnSpc>
                <a:spcPct val="110000"/>
              </a:lnSpc>
              <a:spcBef>
                <a:spcPts val="0"/>
              </a:spcBef>
              <a:spcAft>
                <a:spcPts val="1000"/>
              </a:spcAft>
              <a:buClrTx/>
              <a:buSzTx/>
              <a:buFontTx/>
              <a:buNone/>
              <a:defRPr kumimoji="0" lang="zh-CN" altLang="en-US" sz="1600" b="0" i="0" u="none" strike="noStrike" kern="1200" cap="none" spc="200" normalizeH="0" baseline="0" noProof="1" dirty="0">
                <a:solidFill>
                  <a:schemeClr val="dk1">
                    <a:lumMod val="85000"/>
                    <a:lumOff val="15000"/>
                  </a:schemeClr>
                </a:solidFill>
                <a:uFillTx/>
                <a:latin typeface="Arial" panose="020B0604020202020204" pitchFamily="34" charset="0"/>
                <a:ea typeface="汉仪文黑-55简" panose="00020600040101010101"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a:sym typeface="+mn-ea"/>
              </a:rPr>
              <a:t>单击此处编辑副标题</a:t>
            </a:r>
            <a:endParaRPr>
              <a:sym typeface="+mn-ea"/>
            </a:endParaRPr>
          </a:p>
        </p:txBody>
      </p:sp>
      <p:sp>
        <p:nvSpPr>
          <p:cNvPr id="11" name="文本占位符 6"/>
          <p:cNvSpPr/>
          <p:nvPr>
            <p:ph type="body" idx="4" hasCustomPrompt="1"/>
            <p:custDataLst>
              <p:tags r:id="rId14"/>
            </p:custDataLst>
          </p:nvPr>
        </p:nvSpPr>
        <p:spPr>
          <a:xfrm>
            <a:off x="4825538" y="4595869"/>
            <a:ext cx="5127279" cy="439046"/>
          </a:xfrm>
        </p:spPr>
        <p:txBody>
          <a:bodyPr vert="horz" wrap="square" lIns="101600" tIns="0" rIns="82550" bIns="0" rtlCol="0" anchor="t" anchorCtr="0">
            <a:normAutofit/>
          </a:bodyPr>
          <a:lstStyle>
            <a:lvl1pPr marL="0" marR="0" indent="-228600" algn="ctr" defTabSz="914400" rtl="0" eaLnBrk="1" fontAlgn="auto" latinLnBrk="0" hangingPunct="1">
              <a:lnSpc>
                <a:spcPct val="125000"/>
              </a:lnSpc>
              <a:spcBef>
                <a:spcPts val="0"/>
              </a:spcBef>
              <a:spcAft>
                <a:spcPts val="1000"/>
              </a:spcAft>
              <a:buClrTx/>
              <a:buSzTx/>
              <a:buFontTx/>
              <a:buNone/>
              <a:defRPr kumimoji="0" lang="zh-CN" altLang="en-US" sz="1600" b="0" i="0" u="none" strike="noStrike" kern="1200" cap="none" spc="200" normalizeH="0" baseline="0" noProof="1" dirty="0" err="1">
                <a:solidFill>
                  <a:schemeClr val="dk1">
                    <a:lumMod val="85000"/>
                    <a:lumOff val="15000"/>
                  </a:schemeClr>
                </a:solidFill>
                <a:uFillTx/>
                <a:latin typeface="Arial" panose="020B0604020202020204" pitchFamily="34" charset="0"/>
                <a:ea typeface="汉仪文黑-55简" panose="00020600040101010101" charset="-122"/>
                <a:cs typeface="等线" panose="02010600030101010101" charset="-122"/>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a:sym typeface="+mn-ea"/>
              </a:rPr>
              <a:t>单击此处添加文本</a:t>
            </a:r>
            <a:endParaRPr>
              <a:sym typeface="+mn-ea"/>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pic>
        <p:nvPicPr>
          <p:cNvPr id="10" name="图片 9"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pic>
        <p:nvPicPr>
          <p:cNvPr id="9" name="图片 8" descr="NO.19-4_正文页装饰1"/>
          <p:cNvPicPr>
            <a:picLocks noChangeAspect="1"/>
          </p:cNvPicPr>
          <p:nvPr>
            <p:custDataLst>
              <p:tags r:id="rId4"/>
            </p:custDataLst>
          </p:nvPr>
        </p:nvPicPr>
        <p:blipFill>
          <a:blip r:embed="rId5"/>
          <a:stretch>
            <a:fillRect/>
          </a:stretch>
        </p:blipFill>
        <p:spPr>
          <a:xfrm>
            <a:off x="0" y="-5080"/>
            <a:ext cx="511768" cy="6874497"/>
          </a:xfrm>
          <a:prstGeom prst="rect">
            <a:avLst/>
          </a:prstGeom>
        </p:spPr>
      </p:pic>
      <p:pic>
        <p:nvPicPr>
          <p:cNvPr id="8" name="图片 7" descr="NO.19-4_正文页装饰2"/>
          <p:cNvPicPr>
            <a:picLocks noChangeAspect="1"/>
          </p:cNvPicPr>
          <p:nvPr>
            <p:custDataLst>
              <p:tags r:id="rId6"/>
            </p:custDataLst>
          </p:nvPr>
        </p:nvPicPr>
        <p:blipFill>
          <a:blip r:embed="rId7"/>
          <a:stretch>
            <a:fillRect/>
          </a:stretch>
        </p:blipFill>
        <p:spPr>
          <a:xfrm>
            <a:off x="11103337" y="-5080"/>
            <a:ext cx="1088650" cy="1210932"/>
          </a:xfrm>
          <a:prstGeom prst="rect">
            <a:avLst/>
          </a:prstGeom>
        </p:spPr>
      </p:pic>
      <p:sp>
        <p:nvSpPr>
          <p:cNvPr id="2" name="标题 1"/>
          <p:cNvSpPr>
            <a:spLocks noGrp="1"/>
          </p:cNvSpPr>
          <p:nvPr>
            <p:ph type="title"/>
            <p:custDataLst>
              <p:tags r:id="rId8"/>
            </p:custDataLst>
          </p:nvPr>
        </p:nvSpPr>
        <p:spPr>
          <a:xfrm>
            <a:off x="669882" y="443234"/>
            <a:ext cx="10852237"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汉仪文黑-55简" panose="00020600040101010101"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9"/>
            </p:custDataLst>
          </p:nvPr>
        </p:nvSpPr>
        <p:spPr>
          <a:xfrm>
            <a:off x="669930"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10"/>
            </p:custDataLst>
          </p:nvPr>
        </p:nvSpPr>
        <p:spPr>
          <a:xfrm>
            <a:off x="6238877" y="952508"/>
            <a:ext cx="5283242" cy="5388907"/>
          </a:xfrm>
        </p:spPr>
        <p:txBody>
          <a:bodyPr lIns="90170" tIns="46990" rIns="90170" bIns="46990">
            <a:normAutofit/>
          </a:bodyPr>
          <a:lstStyle>
            <a:lvl1pPr eaLnBrk="1" fontAlgn="auto" latinLnBrk="0" hangingPunct="1">
              <a:defRPr sz="1600">
                <a:solidFill>
                  <a:schemeClr val="tx1"/>
                </a:solidFill>
                <a:latin typeface="Arial" panose="020B0604020202020204" pitchFamily="34" charset="0"/>
                <a:ea typeface="汉仪文黑-55简" panose="00020600040101010101" charset="-122"/>
              </a:defRPr>
            </a:lvl1pPr>
            <a:lvl2pPr eaLnBrk="1" fontAlgn="auto" latinLnBrk="0" hangingPunct="1">
              <a:defRPr sz="1600">
                <a:solidFill>
                  <a:schemeClr val="tx1"/>
                </a:solidFill>
                <a:latin typeface="Arial" panose="020B0604020202020204" pitchFamily="34" charset="0"/>
                <a:ea typeface="汉仪文黑-55简" panose="00020600040101010101" charset="-122"/>
              </a:defRPr>
            </a:lvl2pPr>
            <a:lvl3pPr eaLnBrk="1" fontAlgn="auto" latinLnBrk="0" hangingPunct="1">
              <a:defRPr sz="1600">
                <a:solidFill>
                  <a:schemeClr val="tx1"/>
                </a:solidFill>
                <a:latin typeface="Arial" panose="020B0604020202020204" pitchFamily="34" charset="0"/>
                <a:ea typeface="汉仪文黑-55简" panose="00020600040101010101" charset="-122"/>
              </a:defRPr>
            </a:lvl3pPr>
            <a:lvl4pPr eaLnBrk="1" fontAlgn="auto" latinLnBrk="0" hangingPunct="1">
              <a:defRPr sz="1600">
                <a:solidFill>
                  <a:schemeClr val="tx1"/>
                </a:solidFill>
                <a:latin typeface="Arial" panose="020B0604020202020204" pitchFamily="34" charset="0"/>
                <a:ea typeface="汉仪文黑-55简" panose="00020600040101010101" charset="-122"/>
              </a:defRPr>
            </a:lvl4pPr>
            <a:lvl5pPr eaLnBrk="1" fontAlgn="auto" latinLnBrk="0" hangingPunct="1">
              <a:defRPr sz="1600">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1"/>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2"/>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7" name="灯片编号占位符 6"/>
          <p:cNvSpPr>
            <a:spLocks noGrp="1"/>
          </p:cNvSpPr>
          <p:nvPr>
            <p:ph type="sldNum" sz="quarter" idx="12"/>
            <p:custDataLst>
              <p:tags r:id="rId13"/>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pic>
        <p:nvPicPr>
          <p:cNvPr id="12" name="图片 11"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pic>
        <p:nvPicPr>
          <p:cNvPr id="11" name="图片 10" descr="NO.19-4_正文页装饰1"/>
          <p:cNvPicPr>
            <a:picLocks noChangeAspect="1"/>
          </p:cNvPicPr>
          <p:nvPr>
            <p:custDataLst>
              <p:tags r:id="rId4"/>
            </p:custDataLst>
          </p:nvPr>
        </p:nvPicPr>
        <p:blipFill>
          <a:blip r:embed="rId5"/>
          <a:stretch>
            <a:fillRect/>
          </a:stretch>
        </p:blipFill>
        <p:spPr>
          <a:xfrm>
            <a:off x="0" y="-5080"/>
            <a:ext cx="511768" cy="6874497"/>
          </a:xfrm>
          <a:prstGeom prst="rect">
            <a:avLst/>
          </a:prstGeom>
        </p:spPr>
      </p:pic>
      <p:pic>
        <p:nvPicPr>
          <p:cNvPr id="10" name="图片 9" descr="NO.19-4_正文页装饰2"/>
          <p:cNvPicPr>
            <a:picLocks noChangeAspect="1"/>
          </p:cNvPicPr>
          <p:nvPr>
            <p:custDataLst>
              <p:tags r:id="rId6"/>
            </p:custDataLst>
          </p:nvPr>
        </p:nvPicPr>
        <p:blipFill>
          <a:blip r:embed="rId7"/>
          <a:stretch>
            <a:fillRect/>
          </a:stretch>
        </p:blipFill>
        <p:spPr>
          <a:xfrm>
            <a:off x="11103337" y="-5080"/>
            <a:ext cx="1088650" cy="1210932"/>
          </a:xfrm>
          <a:prstGeom prst="rect">
            <a:avLst/>
          </a:prstGeom>
        </p:spPr>
      </p:pic>
      <p:sp>
        <p:nvSpPr>
          <p:cNvPr id="2" name="标题 1"/>
          <p:cNvSpPr>
            <a:spLocks noGrp="1"/>
          </p:cNvSpPr>
          <p:nvPr>
            <p:ph type="title"/>
            <p:custDataLst>
              <p:tags r:id="rId8"/>
            </p:custDataLst>
          </p:nvPr>
        </p:nvSpPr>
        <p:spPr>
          <a:xfrm>
            <a:off x="669882" y="443234"/>
            <a:ext cx="10852237"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汉仪文黑-55简" panose="00020600040101010101"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9"/>
            </p:custDataLst>
          </p:nvPr>
        </p:nvSpPr>
        <p:spPr>
          <a:xfrm>
            <a:off x="669930" y="952508"/>
            <a:ext cx="5283242" cy="381003"/>
          </a:xfrm>
        </p:spPr>
        <p:txBody>
          <a:bodyPr lIns="90170" tIns="46990" rIns="90170" bIns="46990" anchor="ctr"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Arial" panose="020B0604020202020204" pitchFamily="34" charset="0"/>
                <a:ea typeface="汉仪文黑-55简" panose="00020600040101010101"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0"/>
            </p:custDataLst>
          </p:nvPr>
        </p:nvSpPr>
        <p:spPr>
          <a:xfrm>
            <a:off x="669925" y="1406525"/>
            <a:ext cx="5283200" cy="4934752"/>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1"/>
            </p:custDataLst>
          </p:nvPr>
        </p:nvSpPr>
        <p:spPr>
          <a:xfrm>
            <a:off x="6235750" y="952508"/>
            <a:ext cx="5283242" cy="381003"/>
          </a:xfrm>
        </p:spPr>
        <p:txBody>
          <a:bodyPr vert="horz" lIns="90170" tIns="46990" rIns="90170" bIns="46990" rtlCol="0" anchor="ctr"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Arial" panose="020B0604020202020204" pitchFamily="34" charset="0"/>
                <a:ea typeface="汉仪文黑-55简" panose="00020600040101010101"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2"/>
            </p:custDataLst>
          </p:nvPr>
        </p:nvSpPr>
        <p:spPr>
          <a:xfrm>
            <a:off x="6235750" y="1406525"/>
            <a:ext cx="5283242" cy="4934752"/>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3"/>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4"/>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9" name="灯片编号占位符 8"/>
          <p:cNvSpPr>
            <a:spLocks noGrp="1"/>
          </p:cNvSpPr>
          <p:nvPr>
            <p:ph type="sldNum" sz="quarter" idx="12"/>
            <p:custDataLst>
              <p:tags r:id="rId15"/>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2"/>
            </p:custDataLst>
          </p:nvPr>
        </p:nvPicPr>
        <p:blipFill>
          <a:blip r:embed="rId3"/>
          <a:stretch>
            <a:fillRect/>
          </a:stretch>
        </p:blipFill>
        <p:spPr>
          <a:xfrm>
            <a:off x="0" y="318"/>
            <a:ext cx="12192000" cy="6857683"/>
          </a:xfrm>
          <a:prstGeom prst="rect">
            <a:avLst/>
          </a:prstGeom>
        </p:spPr>
      </p:pic>
      <p:pic>
        <p:nvPicPr>
          <p:cNvPr id="7" name="图片 6" descr="NO.19-4_目录页装饰1"/>
          <p:cNvPicPr>
            <a:picLocks noChangeAspect="1"/>
          </p:cNvPicPr>
          <p:nvPr>
            <p:custDataLst>
              <p:tags r:id="rId4"/>
            </p:custDataLst>
          </p:nvPr>
        </p:nvPicPr>
        <p:blipFill>
          <a:blip r:embed="rId5"/>
          <a:stretch>
            <a:fillRect/>
          </a:stretch>
        </p:blipFill>
        <p:spPr>
          <a:xfrm>
            <a:off x="0" y="1026"/>
            <a:ext cx="4241800" cy="6855947"/>
          </a:xfrm>
          <a:prstGeom prst="rect">
            <a:avLst/>
          </a:prstGeom>
        </p:spPr>
      </p:pic>
      <p:pic>
        <p:nvPicPr>
          <p:cNvPr id="6" name="图片 5" descr="NO.19-4_目录页装饰2"/>
          <p:cNvPicPr>
            <a:picLocks noChangeAspect="1"/>
          </p:cNvPicPr>
          <p:nvPr>
            <p:custDataLst>
              <p:tags r:id="rId6"/>
            </p:custDataLst>
          </p:nvPr>
        </p:nvPicPr>
        <p:blipFill>
          <a:blip r:embed="rId7"/>
          <a:stretch>
            <a:fillRect/>
          </a:stretch>
        </p:blipFill>
        <p:spPr>
          <a:xfrm>
            <a:off x="1894840" y="3981450"/>
            <a:ext cx="1037423" cy="582524"/>
          </a:xfrm>
          <a:prstGeom prst="rect">
            <a:avLst/>
          </a:prstGeom>
        </p:spPr>
      </p:pic>
      <p:sp>
        <p:nvSpPr>
          <p:cNvPr id="2" name="标题 1"/>
          <p:cNvSpPr>
            <a:spLocks noGrp="1"/>
          </p:cNvSpPr>
          <p:nvPr>
            <p:ph type="title"/>
            <p:custDataLst>
              <p:tags r:id="rId8"/>
            </p:custDataLst>
          </p:nvPr>
        </p:nvSpPr>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汉仪文黑-55简" panose="00020600040101010101"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9"/>
            </p:custDataLst>
          </p:nvPr>
        </p:nvSpPr>
        <p:spPr/>
        <p:txBody>
          <a:bodyPr/>
          <a:lstStyle>
            <a:lvl1pPr>
              <a:defRPr>
                <a:solidFill>
                  <a:schemeClr val="lt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5" name="灯片编号占位符 4"/>
          <p:cNvSpPr>
            <a:spLocks noGrp="1"/>
          </p:cNvSpPr>
          <p:nvPr>
            <p:ph type="sldNum" sz="quarter" idx="12"/>
            <p:custDataLst>
              <p:tags r:id="rId11"/>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4" name="灯片编号占位符 3"/>
          <p:cNvSpPr>
            <a:spLocks noGrp="1"/>
          </p:cNvSpPr>
          <p:nvPr>
            <p:ph type="sldNum" sz="quarter" idx="12"/>
            <p:custDataLst>
              <p:tags r:id="rId4"/>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pic>
        <p:nvPicPr>
          <p:cNvPr id="10" name="图片 9"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pic>
        <p:nvPicPr>
          <p:cNvPr id="9" name="图片 8" descr="NO.19-4_正文页装饰1"/>
          <p:cNvPicPr>
            <a:picLocks noChangeAspect="1"/>
          </p:cNvPicPr>
          <p:nvPr>
            <p:custDataLst>
              <p:tags r:id="rId4"/>
            </p:custDataLst>
          </p:nvPr>
        </p:nvPicPr>
        <p:blipFill>
          <a:blip r:embed="rId5"/>
          <a:stretch>
            <a:fillRect/>
          </a:stretch>
        </p:blipFill>
        <p:spPr>
          <a:xfrm>
            <a:off x="0" y="-5080"/>
            <a:ext cx="511768" cy="6874497"/>
          </a:xfrm>
          <a:prstGeom prst="rect">
            <a:avLst/>
          </a:prstGeom>
        </p:spPr>
      </p:pic>
      <p:pic>
        <p:nvPicPr>
          <p:cNvPr id="8" name="图片 7" descr="NO.19-4_正文页装饰2"/>
          <p:cNvPicPr>
            <a:picLocks noChangeAspect="1"/>
          </p:cNvPicPr>
          <p:nvPr>
            <p:custDataLst>
              <p:tags r:id="rId6"/>
            </p:custDataLst>
          </p:nvPr>
        </p:nvPicPr>
        <p:blipFill>
          <a:blip r:embed="rId7"/>
          <a:stretch>
            <a:fillRect/>
          </a:stretch>
        </p:blipFill>
        <p:spPr>
          <a:xfrm>
            <a:off x="11103337" y="-5080"/>
            <a:ext cx="1088650" cy="1210932"/>
          </a:xfrm>
          <a:prstGeom prst="rect">
            <a:avLst/>
          </a:prstGeom>
        </p:spPr>
      </p:pic>
      <p:sp>
        <p:nvSpPr>
          <p:cNvPr id="2" name="标题 1"/>
          <p:cNvSpPr>
            <a:spLocks noGrp="1"/>
          </p:cNvSpPr>
          <p:nvPr>
            <p:ph type="title"/>
            <p:custDataLst>
              <p:tags r:id="rId8"/>
            </p:custDataLst>
          </p:nvPr>
        </p:nvSpPr>
        <p:spPr>
          <a:xfrm>
            <a:off x="669930" y="443234"/>
            <a:ext cx="10852237"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汉仪文黑-55简" panose="00020600040101010101"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9"/>
            </p:custDataLst>
          </p:nvPr>
        </p:nvSpPr>
        <p:spPr>
          <a:xfrm>
            <a:off x="669930" y="952508"/>
            <a:ext cx="5283242" cy="5388907"/>
          </a:xfrm>
        </p:spPr>
        <p:txBody>
          <a:bodyPr vert="horz" lIns="90170" tIns="46990" rIns="90170" bIns="4699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0"/>
            </p:custDataLst>
          </p:nvPr>
        </p:nvSpPr>
        <p:spPr>
          <a:xfrm>
            <a:off x="6238925"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汉仪文黑-55简" panose="00020600040101010101"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1"/>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2"/>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dirty="0"/>
          </a:p>
        </p:txBody>
      </p:sp>
      <p:sp>
        <p:nvSpPr>
          <p:cNvPr id="7" name="灯片编号占位符 6"/>
          <p:cNvSpPr>
            <a:spLocks noGrp="1"/>
          </p:cNvSpPr>
          <p:nvPr>
            <p:ph type="sldNum" sz="quarter" idx="12"/>
            <p:custDataLst>
              <p:tags r:id="rId13"/>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pic>
        <p:nvPicPr>
          <p:cNvPr id="9" name="图片 8" descr="NO.19-4_背景"/>
          <p:cNvPicPr>
            <a:picLocks noChangeAspect="1"/>
          </p:cNvPicPr>
          <p:nvPr>
            <p:custDataLst>
              <p:tags r:id="rId2"/>
            </p:custDataLst>
          </p:nvPr>
        </p:nvPicPr>
        <p:blipFill>
          <a:blip r:embed="rId3"/>
          <a:stretch>
            <a:fillRect/>
          </a:stretch>
        </p:blipFill>
        <p:spPr>
          <a:xfrm>
            <a:off x="0" y="0"/>
            <a:ext cx="12192000" cy="6858000"/>
          </a:xfrm>
          <a:prstGeom prst="rect">
            <a:avLst/>
          </a:prstGeom>
        </p:spPr>
      </p:pic>
      <p:pic>
        <p:nvPicPr>
          <p:cNvPr id="8" name="图片 7" descr="NO.19-4_正文页装饰1"/>
          <p:cNvPicPr>
            <a:picLocks noChangeAspect="1"/>
          </p:cNvPicPr>
          <p:nvPr>
            <p:custDataLst>
              <p:tags r:id="rId4"/>
            </p:custDataLst>
          </p:nvPr>
        </p:nvPicPr>
        <p:blipFill>
          <a:blip r:embed="rId5"/>
          <a:stretch>
            <a:fillRect/>
          </a:stretch>
        </p:blipFill>
        <p:spPr>
          <a:xfrm>
            <a:off x="0" y="-5080"/>
            <a:ext cx="511768" cy="6874497"/>
          </a:xfrm>
          <a:prstGeom prst="rect">
            <a:avLst/>
          </a:prstGeom>
        </p:spPr>
      </p:pic>
      <p:pic>
        <p:nvPicPr>
          <p:cNvPr id="7" name="图片 6" descr="NO.19-4_正文页装饰2"/>
          <p:cNvPicPr>
            <a:picLocks noChangeAspect="1"/>
          </p:cNvPicPr>
          <p:nvPr>
            <p:custDataLst>
              <p:tags r:id="rId6"/>
            </p:custDataLst>
          </p:nvPr>
        </p:nvPicPr>
        <p:blipFill>
          <a:blip r:embed="rId7"/>
          <a:stretch>
            <a:fillRect/>
          </a:stretch>
        </p:blipFill>
        <p:spPr>
          <a:xfrm>
            <a:off x="11103337" y="-5080"/>
            <a:ext cx="1088650" cy="1210932"/>
          </a:xfrm>
          <a:prstGeom prst="rect">
            <a:avLst/>
          </a:prstGeom>
        </p:spPr>
      </p:pic>
      <p:sp>
        <p:nvSpPr>
          <p:cNvPr id="2" name="竖排标题 1"/>
          <p:cNvSpPr>
            <a:spLocks noGrp="1"/>
          </p:cNvSpPr>
          <p:nvPr>
            <p:ph type="title" orient="vert"/>
            <p:custDataLst>
              <p:tags r:id="rId8"/>
            </p:custDataLst>
          </p:nvPr>
        </p:nvSpPr>
        <p:spPr>
          <a:xfrm>
            <a:off x="10571135" y="952508"/>
            <a:ext cx="950984" cy="5388907"/>
          </a:xfrm>
        </p:spPr>
        <p:txBody>
          <a:bodyPr vert="eaVert" lIns="90170" tIns="46990" rIns="90170" bIns="4699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Arial" panose="020B0604020202020204" pitchFamily="34" charset="0"/>
                <a:ea typeface="汉仪文黑-55简" panose="00020600040101010101"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9"/>
            </p:custDataLst>
          </p:nvPr>
        </p:nvSpPr>
        <p:spPr>
          <a:xfrm>
            <a:off x="669925" y="952500"/>
            <a:ext cx="9828101" cy="5388907"/>
          </a:xfrm>
        </p:spPr>
        <p:txBody>
          <a:bodyPr vert="eaVert"/>
          <a:lstStyle>
            <a:lvl1pPr indent="0" eaLnBrk="1" fontAlgn="auto" latinLnBrk="0" hangingPunct="1">
              <a:defRPr>
                <a:solidFill>
                  <a:schemeClr val="tx1"/>
                </a:solidFill>
                <a:latin typeface="Arial" panose="020B0604020202020204" pitchFamily="34" charset="0"/>
                <a:ea typeface="汉仪文黑-55简" panose="00020600040101010101" charset="-122"/>
              </a:defRPr>
            </a:lvl1pPr>
            <a:lvl2pPr indent="0" eaLnBrk="1" fontAlgn="auto" latinLnBrk="0" hangingPunct="1">
              <a:defRPr>
                <a:solidFill>
                  <a:schemeClr val="tx1"/>
                </a:solidFill>
                <a:latin typeface="Arial" panose="020B0604020202020204" pitchFamily="34" charset="0"/>
                <a:ea typeface="汉仪文黑-55简" panose="00020600040101010101" charset="-122"/>
              </a:defRPr>
            </a:lvl2pPr>
            <a:lvl3pPr indent="0" eaLnBrk="1" fontAlgn="auto" latinLnBrk="0" hangingPunct="1">
              <a:defRPr>
                <a:solidFill>
                  <a:schemeClr val="tx1"/>
                </a:solidFill>
                <a:latin typeface="Arial" panose="020B0604020202020204" pitchFamily="34" charset="0"/>
                <a:ea typeface="汉仪文黑-55简" panose="00020600040101010101" charset="-122"/>
              </a:defRPr>
            </a:lvl3pPr>
            <a:lvl4pPr indent="0" eaLnBrk="1" fontAlgn="auto" latinLnBrk="0" hangingPunct="1">
              <a:defRPr>
                <a:solidFill>
                  <a:schemeClr val="tx1"/>
                </a:solidFill>
                <a:latin typeface="Arial" panose="020B0604020202020204" pitchFamily="34" charset="0"/>
                <a:ea typeface="汉仪文黑-55简" panose="00020600040101010101" charset="-122"/>
              </a:defRPr>
            </a:lvl4pPr>
            <a:lvl5pPr indent="0" eaLnBrk="1" fontAlgn="auto" latinLnBrk="0" hangingPunct="1">
              <a:defRPr>
                <a:solidFill>
                  <a:schemeClr val="tx1"/>
                </a:solidFill>
                <a:latin typeface="Arial" panose="020B0604020202020204" pitchFamily="34" charset="0"/>
                <a:ea typeface="汉仪文黑-55简" panose="00020600040101010101"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0"/>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endParaRPr lang="zh-CN" altLang="en-US"/>
          </a:p>
        </p:txBody>
      </p:sp>
      <p:sp>
        <p:nvSpPr>
          <p:cNvPr id="6" name="灯片编号占位符 5"/>
          <p:cNvSpPr>
            <a:spLocks noGrp="1"/>
          </p:cNvSpPr>
          <p:nvPr>
            <p:ph type="sldNum" sz="quarter" idx="12"/>
            <p:custDataLst>
              <p:tags r:id="rId12"/>
            </p:custDataLst>
          </p:nvPr>
        </p:nvSpPr>
        <p:spPr/>
        <p:txBody>
          <a:bodyPr/>
          <a:lstStyle>
            <a:lvl1pPr>
              <a:defRPr>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6" Type="http://schemas.openxmlformats.org/officeDocument/2006/relationships/theme" Target="../theme/theme1.xml"/><Relationship Id="rId25" Type="http://schemas.openxmlformats.org/officeDocument/2006/relationships/tags" Target="../tags/tag161.xml"/><Relationship Id="rId24" Type="http://schemas.openxmlformats.org/officeDocument/2006/relationships/tags" Target="../tags/tag160.xml"/><Relationship Id="rId23" Type="http://schemas.openxmlformats.org/officeDocument/2006/relationships/tags" Target="../tags/tag159.xml"/><Relationship Id="rId22" Type="http://schemas.openxmlformats.org/officeDocument/2006/relationships/tags" Target="../tags/tag158.xml"/><Relationship Id="rId21" Type="http://schemas.openxmlformats.org/officeDocument/2006/relationships/tags" Target="../tags/tag157.xml"/><Relationship Id="rId20" Type="http://schemas.openxmlformats.org/officeDocument/2006/relationships/tags" Target="../tags/tag156.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20"/>
            </p:custDataLst>
          </p:nvPr>
        </p:nvSpPr>
        <p:spPr>
          <a:xfrm>
            <a:off x="669882" y="443230"/>
            <a:ext cx="10852237" cy="441964"/>
          </a:xfrm>
          <a:prstGeom prst="rect">
            <a:avLst/>
          </a:prstGeom>
        </p:spPr>
        <p:txBody>
          <a:bodyPr vert="horz" wrap="square"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1"/>
            </p:custDataLst>
          </p:nvPr>
        </p:nvSpPr>
        <p:spPr>
          <a:xfrm>
            <a:off x="669882" y="961398"/>
            <a:ext cx="10852237" cy="5388907"/>
          </a:xfrm>
          <a:prstGeom prst="rect">
            <a:avLst/>
          </a:prstGeom>
        </p:spPr>
        <p:txBody>
          <a:bodyPr vert="horz" wrap="square"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2"/>
            </p:custDataLst>
          </p:nvPr>
        </p:nvSpPr>
        <p:spPr>
          <a:xfrm>
            <a:off x="879742" y="6349833"/>
            <a:ext cx="2700000" cy="316800"/>
          </a:xfrm>
          <a:prstGeom prst="rect">
            <a:avLst/>
          </a:prstGeom>
        </p:spPr>
        <p:txBody>
          <a:bodyPr vert="horz" wrap="square" lIns="91440" tIns="45720" rIns="91440" bIns="45720" rtlCol="0" anchor="ctr">
            <a:normAutofit/>
          </a:bodyPr>
          <a:lstStyle>
            <a:lvl1pPr algn="l">
              <a:defRPr sz="1200">
                <a:solidFill>
                  <a:schemeClr val="tx1">
                    <a:tint val="75000"/>
                  </a:schemeClr>
                </a:solidFill>
                <a:latin typeface="Arial" panose="020B0604020202020204" pitchFamily="34" charset="0"/>
                <a:ea typeface="汉仪文黑-55简" panose="00020600040101010101"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3"/>
            </p:custDataLst>
          </p:nvPr>
        </p:nvSpPr>
        <p:spPr>
          <a:xfrm>
            <a:off x="4116000" y="6349833"/>
            <a:ext cx="3960000" cy="316800"/>
          </a:xfrm>
          <a:prstGeom prst="rect">
            <a:avLst/>
          </a:prstGeom>
        </p:spPr>
        <p:txBody>
          <a:bodyPr vert="horz" wrap="square" lIns="91440" tIns="45720" rIns="91440" bIns="45720" rtlCol="0" anchor="ctr">
            <a:normAutofit/>
          </a:bodyPr>
          <a:lstStyle>
            <a:lvl1pPr algn="ctr">
              <a:defRPr sz="1200">
                <a:solidFill>
                  <a:schemeClr val="tx1">
                    <a:tint val="75000"/>
                  </a:schemeClr>
                </a:solidFill>
                <a:latin typeface="Arial" panose="020B0604020202020204" pitchFamily="34" charset="0"/>
                <a:ea typeface="汉仪文黑-55简" panose="00020600040101010101" charset="-122"/>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8610600" y="6349833"/>
            <a:ext cx="2700000" cy="316800"/>
          </a:xfrm>
          <a:prstGeom prst="rect">
            <a:avLst/>
          </a:prstGeom>
        </p:spPr>
        <p:txBody>
          <a:bodyPr vert="horz" wrap="square" lIns="91440" tIns="45720" rIns="91440" bIns="45720" rtlCol="0" anchor="ctr">
            <a:normAutofit/>
          </a:bodyPr>
          <a:lstStyle>
            <a:lvl1pPr algn="r">
              <a:defRPr sz="1200">
                <a:solidFill>
                  <a:schemeClr val="tx1">
                    <a:tint val="75000"/>
                  </a:schemeClr>
                </a:solidFill>
                <a:latin typeface="Arial" panose="020B0604020202020204" pitchFamily="34" charset="0"/>
                <a:ea typeface="汉仪文黑-55简" panose="00020600040101010101" charset="-122"/>
              </a:defRPr>
            </a:lvl1pPr>
          </a:lstStyle>
          <a:p>
            <a:fld id="{49AE70B2-8BF9-45C0-BB95-33D1B9D3A854}" type="slidenum">
              <a:rPr lang="zh-CN" altLang="en-US" smtClean="0"/>
            </a:fld>
            <a:endParaRPr lang="zh-CN" altLang="en-US" dirty="0"/>
          </a:p>
        </p:txBody>
      </p:sp>
      <p:sp>
        <p:nvSpPr>
          <p:cNvPr id="8" name="KSO_TEMPLATE" hidden="1"/>
          <p:cNvSpPr/>
          <p:nvPr>
            <p:custDataLst>
              <p:tags r:id="rId2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Arial" panose="020B0604020202020204" pitchFamily="34" charset="0"/>
          <a:ea typeface="汉仪文黑-55简" panose="00020600040101010101"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汉仪文黑-55简" panose="00020600040101010101"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汉仪文黑-55简" panose="00020600040101010101"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汉仪文黑-55简" panose="00020600040101010101"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汉仪文黑-55简" panose="00020600040101010101"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汉仪文黑-55简" panose="00020600040101010101"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84.xml"/><Relationship Id="rId1" Type="http://schemas.openxmlformats.org/officeDocument/2006/relationships/tags" Target="../tags/tag283.xml"/></Relationships>
</file>

<file path=ppt/slides/_rels/slide2.xml.rels><?xml version="1.0" encoding="UTF-8" standalone="yes"?>
<Relationships xmlns="http://schemas.openxmlformats.org/package/2006/relationships"><Relationship Id="rId9" Type="http://schemas.openxmlformats.org/officeDocument/2006/relationships/tags" Target="../tags/tag173.xml"/><Relationship Id="rId8" Type="http://schemas.openxmlformats.org/officeDocument/2006/relationships/tags" Target="../tags/tag172.xml"/><Relationship Id="rId7" Type="http://schemas.openxmlformats.org/officeDocument/2006/relationships/tags" Target="../tags/tag171.xml"/><Relationship Id="rId6" Type="http://schemas.openxmlformats.org/officeDocument/2006/relationships/tags" Target="../tags/tag170.xml"/><Relationship Id="rId5" Type="http://schemas.openxmlformats.org/officeDocument/2006/relationships/tags" Target="../tags/tag169.xml"/><Relationship Id="rId4" Type="http://schemas.openxmlformats.org/officeDocument/2006/relationships/tags" Target="../tags/tag168.xml"/><Relationship Id="rId3" Type="http://schemas.openxmlformats.org/officeDocument/2006/relationships/tags" Target="../tags/tag167.xml"/><Relationship Id="rId23" Type="http://schemas.openxmlformats.org/officeDocument/2006/relationships/slideLayout" Target="../slideLayouts/slideLayout6.xml"/><Relationship Id="rId22" Type="http://schemas.openxmlformats.org/officeDocument/2006/relationships/tags" Target="../tags/tag186.xml"/><Relationship Id="rId21" Type="http://schemas.openxmlformats.org/officeDocument/2006/relationships/tags" Target="../tags/tag185.xml"/><Relationship Id="rId20" Type="http://schemas.openxmlformats.org/officeDocument/2006/relationships/tags" Target="../tags/tag184.xml"/><Relationship Id="rId2" Type="http://schemas.openxmlformats.org/officeDocument/2006/relationships/tags" Target="../tags/tag166.xml"/><Relationship Id="rId19" Type="http://schemas.openxmlformats.org/officeDocument/2006/relationships/tags" Target="../tags/tag183.xml"/><Relationship Id="rId18" Type="http://schemas.openxmlformats.org/officeDocument/2006/relationships/tags" Target="../tags/tag182.xml"/><Relationship Id="rId17" Type="http://schemas.openxmlformats.org/officeDocument/2006/relationships/tags" Target="../tags/tag181.xml"/><Relationship Id="rId16" Type="http://schemas.openxmlformats.org/officeDocument/2006/relationships/tags" Target="../tags/tag180.xml"/><Relationship Id="rId15" Type="http://schemas.openxmlformats.org/officeDocument/2006/relationships/tags" Target="../tags/tag179.xml"/><Relationship Id="rId14" Type="http://schemas.openxmlformats.org/officeDocument/2006/relationships/tags" Target="../tags/tag178.xml"/><Relationship Id="rId13" Type="http://schemas.openxmlformats.org/officeDocument/2006/relationships/tags" Target="../tags/tag177.xml"/><Relationship Id="rId12" Type="http://schemas.openxmlformats.org/officeDocument/2006/relationships/tags" Target="../tags/tag176.xml"/><Relationship Id="rId11" Type="http://schemas.openxmlformats.org/officeDocument/2006/relationships/tags" Target="../tags/tag175.xml"/><Relationship Id="rId10" Type="http://schemas.openxmlformats.org/officeDocument/2006/relationships/tags" Target="../tags/tag174.xml"/><Relationship Id="rId1" Type="http://schemas.openxmlformats.org/officeDocument/2006/relationships/tags" Target="../tags/tag165.xml"/></Relationships>
</file>

<file path=ppt/slides/_rels/slide3.xml.rels><?xml version="1.0" encoding="UTF-8" standalone="yes"?>
<Relationships xmlns="http://schemas.openxmlformats.org/package/2006/relationships"><Relationship Id="rId9" Type="http://schemas.openxmlformats.org/officeDocument/2006/relationships/tags" Target="../tags/tag192.xml"/><Relationship Id="rId8" Type="http://schemas.openxmlformats.org/officeDocument/2006/relationships/tags" Target="../tags/tag191.xml"/><Relationship Id="rId7" Type="http://schemas.openxmlformats.org/officeDocument/2006/relationships/tags" Target="../tags/tag190.xml"/><Relationship Id="rId6" Type="http://schemas.openxmlformats.org/officeDocument/2006/relationships/image" Target="../media/image5.png"/><Relationship Id="rId5" Type="http://schemas.openxmlformats.org/officeDocument/2006/relationships/tags" Target="../tags/tag189.xml"/><Relationship Id="rId4" Type="http://schemas.openxmlformats.org/officeDocument/2006/relationships/image" Target="../media/image4.png"/><Relationship Id="rId3" Type="http://schemas.openxmlformats.org/officeDocument/2006/relationships/tags" Target="../tags/tag188.xml"/><Relationship Id="rId2" Type="http://schemas.openxmlformats.org/officeDocument/2006/relationships/image" Target="../media/image1.png"/><Relationship Id="rId10" Type="http://schemas.openxmlformats.org/officeDocument/2006/relationships/slideLayout" Target="../slideLayouts/slideLayout7.xml"/><Relationship Id="rId1" Type="http://schemas.openxmlformats.org/officeDocument/2006/relationships/tags" Target="../tags/tag187.xml"/></Relationships>
</file>

<file path=ppt/slides/_rels/slide4.xml.rels><?xml version="1.0" encoding="UTF-8" standalone="yes"?>
<Relationships xmlns="http://schemas.openxmlformats.org/package/2006/relationships"><Relationship Id="rId9" Type="http://schemas.openxmlformats.org/officeDocument/2006/relationships/tags" Target="../tags/tag198.xml"/><Relationship Id="rId8" Type="http://schemas.openxmlformats.org/officeDocument/2006/relationships/tags" Target="../tags/tag197.xml"/><Relationship Id="rId7" Type="http://schemas.openxmlformats.org/officeDocument/2006/relationships/tags" Target="../tags/tag196.xml"/><Relationship Id="rId6" Type="http://schemas.openxmlformats.org/officeDocument/2006/relationships/image" Target="../media/image5.png"/><Relationship Id="rId5" Type="http://schemas.openxmlformats.org/officeDocument/2006/relationships/tags" Target="../tags/tag195.xml"/><Relationship Id="rId4" Type="http://schemas.openxmlformats.org/officeDocument/2006/relationships/image" Target="../media/image4.png"/><Relationship Id="rId3" Type="http://schemas.openxmlformats.org/officeDocument/2006/relationships/tags" Target="../tags/tag194.xml"/><Relationship Id="rId2" Type="http://schemas.openxmlformats.org/officeDocument/2006/relationships/image" Target="../media/image1.png"/><Relationship Id="rId12" Type="http://schemas.openxmlformats.org/officeDocument/2006/relationships/notesSlide" Target="../notesSlides/notesSlide1.xml"/><Relationship Id="rId11" Type="http://schemas.openxmlformats.org/officeDocument/2006/relationships/slideLayout" Target="../slideLayouts/slideLayout7.xml"/><Relationship Id="rId10" Type="http://schemas.openxmlformats.org/officeDocument/2006/relationships/themeOverride" Target="../theme/themeOverride1.xml"/><Relationship Id="rId1" Type="http://schemas.openxmlformats.org/officeDocument/2006/relationships/tags" Target="../tags/tag193.xml"/></Relationships>
</file>

<file path=ppt/slides/_rels/slide5.xml.rels><?xml version="1.0" encoding="UTF-8" standalone="yes"?>
<Relationships xmlns="http://schemas.openxmlformats.org/package/2006/relationships"><Relationship Id="rId9" Type="http://schemas.openxmlformats.org/officeDocument/2006/relationships/tags" Target="../tags/tag204.xml"/><Relationship Id="rId8" Type="http://schemas.openxmlformats.org/officeDocument/2006/relationships/tags" Target="../tags/tag203.xml"/><Relationship Id="rId7" Type="http://schemas.openxmlformats.org/officeDocument/2006/relationships/tags" Target="../tags/tag202.xml"/><Relationship Id="rId6" Type="http://schemas.openxmlformats.org/officeDocument/2006/relationships/image" Target="../media/image5.png"/><Relationship Id="rId5" Type="http://schemas.openxmlformats.org/officeDocument/2006/relationships/tags" Target="../tags/tag201.xml"/><Relationship Id="rId4" Type="http://schemas.openxmlformats.org/officeDocument/2006/relationships/image" Target="../media/image4.png"/><Relationship Id="rId3" Type="http://schemas.openxmlformats.org/officeDocument/2006/relationships/tags" Target="../tags/tag200.xml"/><Relationship Id="rId2" Type="http://schemas.openxmlformats.org/officeDocument/2006/relationships/image" Target="../media/image1.png"/><Relationship Id="rId12" Type="http://schemas.openxmlformats.org/officeDocument/2006/relationships/notesSlide" Target="../notesSlides/notesSlide2.xml"/><Relationship Id="rId11" Type="http://schemas.openxmlformats.org/officeDocument/2006/relationships/slideLayout" Target="../slideLayouts/slideLayout7.xml"/><Relationship Id="rId10" Type="http://schemas.openxmlformats.org/officeDocument/2006/relationships/themeOverride" Target="../theme/themeOverride2.xml"/><Relationship Id="rId1" Type="http://schemas.openxmlformats.org/officeDocument/2006/relationships/tags" Target="../tags/tag199.xml"/></Relationships>
</file>

<file path=ppt/slides/_rels/slide6.xml.rels><?xml version="1.0" encoding="UTF-8" standalone="yes"?>
<Relationships xmlns="http://schemas.openxmlformats.org/package/2006/relationships"><Relationship Id="rId9" Type="http://schemas.openxmlformats.org/officeDocument/2006/relationships/tags" Target="../tags/tag210.xml"/><Relationship Id="rId8" Type="http://schemas.openxmlformats.org/officeDocument/2006/relationships/tags" Target="../tags/tag209.xml"/><Relationship Id="rId7" Type="http://schemas.openxmlformats.org/officeDocument/2006/relationships/tags" Target="../tags/tag208.xml"/><Relationship Id="rId6" Type="http://schemas.openxmlformats.org/officeDocument/2006/relationships/image" Target="../media/image5.png"/><Relationship Id="rId5" Type="http://schemas.openxmlformats.org/officeDocument/2006/relationships/tags" Target="../tags/tag207.xml"/><Relationship Id="rId4" Type="http://schemas.openxmlformats.org/officeDocument/2006/relationships/image" Target="../media/image4.png"/><Relationship Id="rId3" Type="http://schemas.openxmlformats.org/officeDocument/2006/relationships/tags" Target="../tags/tag206.xml"/><Relationship Id="rId21" Type="http://schemas.openxmlformats.org/officeDocument/2006/relationships/notesSlide" Target="../notesSlides/notesSlide3.xml"/><Relationship Id="rId20" Type="http://schemas.openxmlformats.org/officeDocument/2006/relationships/slideLayout" Target="../slideLayouts/slideLayout7.xml"/><Relationship Id="rId2" Type="http://schemas.openxmlformats.org/officeDocument/2006/relationships/image" Target="../media/image1.png"/><Relationship Id="rId19" Type="http://schemas.openxmlformats.org/officeDocument/2006/relationships/tags" Target="../tags/tag220.xml"/><Relationship Id="rId18" Type="http://schemas.openxmlformats.org/officeDocument/2006/relationships/tags" Target="../tags/tag219.xml"/><Relationship Id="rId17" Type="http://schemas.openxmlformats.org/officeDocument/2006/relationships/tags" Target="../tags/tag218.xml"/><Relationship Id="rId16" Type="http://schemas.openxmlformats.org/officeDocument/2006/relationships/tags" Target="../tags/tag217.xml"/><Relationship Id="rId15" Type="http://schemas.openxmlformats.org/officeDocument/2006/relationships/tags" Target="../tags/tag216.xml"/><Relationship Id="rId14" Type="http://schemas.openxmlformats.org/officeDocument/2006/relationships/tags" Target="../tags/tag215.xml"/><Relationship Id="rId13" Type="http://schemas.openxmlformats.org/officeDocument/2006/relationships/tags" Target="../tags/tag214.xml"/><Relationship Id="rId12" Type="http://schemas.openxmlformats.org/officeDocument/2006/relationships/tags" Target="../tags/tag213.xml"/><Relationship Id="rId11" Type="http://schemas.openxmlformats.org/officeDocument/2006/relationships/tags" Target="../tags/tag212.xml"/><Relationship Id="rId10" Type="http://schemas.openxmlformats.org/officeDocument/2006/relationships/tags" Target="../tags/tag211.xml"/><Relationship Id="rId1" Type="http://schemas.openxmlformats.org/officeDocument/2006/relationships/tags" Target="../tags/tag205.xml"/></Relationships>
</file>

<file path=ppt/slides/_rels/slide7.xml.rels><?xml version="1.0" encoding="UTF-8" standalone="yes"?>
<Relationships xmlns="http://schemas.openxmlformats.org/package/2006/relationships"><Relationship Id="rId9" Type="http://schemas.openxmlformats.org/officeDocument/2006/relationships/tags" Target="../tags/tag226.xml"/><Relationship Id="rId8" Type="http://schemas.openxmlformats.org/officeDocument/2006/relationships/tags" Target="../tags/tag225.xml"/><Relationship Id="rId7" Type="http://schemas.openxmlformats.org/officeDocument/2006/relationships/tags" Target="../tags/tag224.xml"/><Relationship Id="rId6" Type="http://schemas.openxmlformats.org/officeDocument/2006/relationships/image" Target="../media/image5.png"/><Relationship Id="rId5" Type="http://schemas.openxmlformats.org/officeDocument/2006/relationships/tags" Target="../tags/tag223.xml"/><Relationship Id="rId4" Type="http://schemas.openxmlformats.org/officeDocument/2006/relationships/image" Target="../media/image4.png"/><Relationship Id="rId31" Type="http://schemas.openxmlformats.org/officeDocument/2006/relationships/notesSlide" Target="../notesSlides/notesSlide4.xml"/><Relationship Id="rId30" Type="http://schemas.openxmlformats.org/officeDocument/2006/relationships/slideLayout" Target="../slideLayouts/slideLayout7.xml"/><Relationship Id="rId3" Type="http://schemas.openxmlformats.org/officeDocument/2006/relationships/tags" Target="../tags/tag222.xml"/><Relationship Id="rId29" Type="http://schemas.openxmlformats.org/officeDocument/2006/relationships/tags" Target="../tags/tag246.xml"/><Relationship Id="rId28" Type="http://schemas.openxmlformats.org/officeDocument/2006/relationships/tags" Target="../tags/tag245.xml"/><Relationship Id="rId27" Type="http://schemas.openxmlformats.org/officeDocument/2006/relationships/tags" Target="../tags/tag244.xml"/><Relationship Id="rId26" Type="http://schemas.openxmlformats.org/officeDocument/2006/relationships/tags" Target="../tags/tag243.xml"/><Relationship Id="rId25" Type="http://schemas.openxmlformats.org/officeDocument/2006/relationships/tags" Target="../tags/tag242.xml"/><Relationship Id="rId24" Type="http://schemas.openxmlformats.org/officeDocument/2006/relationships/tags" Target="../tags/tag241.xml"/><Relationship Id="rId23" Type="http://schemas.openxmlformats.org/officeDocument/2006/relationships/tags" Target="../tags/tag240.xml"/><Relationship Id="rId22" Type="http://schemas.openxmlformats.org/officeDocument/2006/relationships/tags" Target="../tags/tag239.xml"/><Relationship Id="rId21" Type="http://schemas.openxmlformats.org/officeDocument/2006/relationships/tags" Target="../tags/tag238.xml"/><Relationship Id="rId20" Type="http://schemas.openxmlformats.org/officeDocument/2006/relationships/tags" Target="../tags/tag237.xml"/><Relationship Id="rId2" Type="http://schemas.openxmlformats.org/officeDocument/2006/relationships/image" Target="../media/image1.png"/><Relationship Id="rId19" Type="http://schemas.openxmlformats.org/officeDocument/2006/relationships/tags" Target="../tags/tag236.xml"/><Relationship Id="rId18" Type="http://schemas.openxmlformats.org/officeDocument/2006/relationships/tags" Target="../tags/tag235.xml"/><Relationship Id="rId17" Type="http://schemas.openxmlformats.org/officeDocument/2006/relationships/tags" Target="../tags/tag234.xml"/><Relationship Id="rId16" Type="http://schemas.openxmlformats.org/officeDocument/2006/relationships/tags" Target="../tags/tag233.xml"/><Relationship Id="rId15" Type="http://schemas.openxmlformats.org/officeDocument/2006/relationships/tags" Target="../tags/tag232.xml"/><Relationship Id="rId14" Type="http://schemas.openxmlformats.org/officeDocument/2006/relationships/tags" Target="../tags/tag231.xml"/><Relationship Id="rId13" Type="http://schemas.openxmlformats.org/officeDocument/2006/relationships/tags" Target="../tags/tag230.xml"/><Relationship Id="rId12" Type="http://schemas.openxmlformats.org/officeDocument/2006/relationships/tags" Target="../tags/tag229.xml"/><Relationship Id="rId11" Type="http://schemas.openxmlformats.org/officeDocument/2006/relationships/tags" Target="../tags/tag228.xml"/><Relationship Id="rId10" Type="http://schemas.openxmlformats.org/officeDocument/2006/relationships/tags" Target="../tags/tag227.xml"/><Relationship Id="rId1" Type="http://schemas.openxmlformats.org/officeDocument/2006/relationships/tags" Target="../tags/tag221.xml"/></Relationships>
</file>

<file path=ppt/slides/_rels/slide8.xml.rels><?xml version="1.0" encoding="UTF-8" standalone="yes"?>
<Relationships xmlns="http://schemas.openxmlformats.org/package/2006/relationships"><Relationship Id="rId9" Type="http://schemas.openxmlformats.org/officeDocument/2006/relationships/tags" Target="../tags/tag252.xml"/><Relationship Id="rId8" Type="http://schemas.openxmlformats.org/officeDocument/2006/relationships/tags" Target="../tags/tag251.xml"/><Relationship Id="rId7" Type="http://schemas.openxmlformats.org/officeDocument/2006/relationships/tags" Target="../tags/tag250.xml"/><Relationship Id="rId6" Type="http://schemas.openxmlformats.org/officeDocument/2006/relationships/image" Target="../media/image5.png"/><Relationship Id="rId5" Type="http://schemas.openxmlformats.org/officeDocument/2006/relationships/tags" Target="../tags/tag249.xml"/><Relationship Id="rId4" Type="http://schemas.openxmlformats.org/officeDocument/2006/relationships/image" Target="../media/image4.png"/><Relationship Id="rId3" Type="http://schemas.openxmlformats.org/officeDocument/2006/relationships/tags" Target="../tags/tag248.xml"/><Relationship Id="rId2" Type="http://schemas.openxmlformats.org/officeDocument/2006/relationships/image" Target="../media/image1.png"/><Relationship Id="rId15" Type="http://schemas.openxmlformats.org/officeDocument/2006/relationships/notesSlide" Target="../notesSlides/notesSlide5.xml"/><Relationship Id="rId14" Type="http://schemas.openxmlformats.org/officeDocument/2006/relationships/slideLayout" Target="../slideLayouts/slideLayout7.xml"/><Relationship Id="rId13" Type="http://schemas.openxmlformats.org/officeDocument/2006/relationships/tags" Target="../tags/tag256.xml"/><Relationship Id="rId12" Type="http://schemas.openxmlformats.org/officeDocument/2006/relationships/tags" Target="../tags/tag255.xml"/><Relationship Id="rId11" Type="http://schemas.openxmlformats.org/officeDocument/2006/relationships/tags" Target="../tags/tag254.xml"/><Relationship Id="rId10" Type="http://schemas.openxmlformats.org/officeDocument/2006/relationships/tags" Target="../tags/tag253.xml"/><Relationship Id="rId1" Type="http://schemas.openxmlformats.org/officeDocument/2006/relationships/tags" Target="../tags/tag247.xml"/></Relationships>
</file>

<file path=ppt/slides/_rels/slide9.xml.rels><?xml version="1.0" encoding="UTF-8" standalone="yes"?>
<Relationships xmlns="http://schemas.openxmlformats.org/package/2006/relationships"><Relationship Id="rId9" Type="http://schemas.openxmlformats.org/officeDocument/2006/relationships/tags" Target="../tags/tag262.xml"/><Relationship Id="rId8" Type="http://schemas.openxmlformats.org/officeDocument/2006/relationships/tags" Target="../tags/tag261.xml"/><Relationship Id="rId7" Type="http://schemas.openxmlformats.org/officeDocument/2006/relationships/tags" Target="../tags/tag260.xml"/><Relationship Id="rId6" Type="http://schemas.openxmlformats.org/officeDocument/2006/relationships/image" Target="../media/image5.png"/><Relationship Id="rId5" Type="http://schemas.openxmlformats.org/officeDocument/2006/relationships/tags" Target="../tags/tag259.xml"/><Relationship Id="rId4" Type="http://schemas.openxmlformats.org/officeDocument/2006/relationships/image" Target="../media/image4.png"/><Relationship Id="rId30" Type="http://schemas.openxmlformats.org/officeDocument/2006/relationships/slideLayout" Target="../slideLayouts/slideLayout7.xml"/><Relationship Id="rId3" Type="http://schemas.openxmlformats.org/officeDocument/2006/relationships/tags" Target="../tags/tag258.xml"/><Relationship Id="rId29" Type="http://schemas.openxmlformats.org/officeDocument/2006/relationships/tags" Target="../tags/tag282.xml"/><Relationship Id="rId28" Type="http://schemas.openxmlformats.org/officeDocument/2006/relationships/tags" Target="../tags/tag281.xml"/><Relationship Id="rId27" Type="http://schemas.openxmlformats.org/officeDocument/2006/relationships/tags" Target="../tags/tag280.xml"/><Relationship Id="rId26" Type="http://schemas.openxmlformats.org/officeDocument/2006/relationships/tags" Target="../tags/tag279.xml"/><Relationship Id="rId25" Type="http://schemas.openxmlformats.org/officeDocument/2006/relationships/tags" Target="../tags/tag278.xml"/><Relationship Id="rId24" Type="http://schemas.openxmlformats.org/officeDocument/2006/relationships/tags" Target="../tags/tag277.xml"/><Relationship Id="rId23" Type="http://schemas.openxmlformats.org/officeDocument/2006/relationships/tags" Target="../tags/tag276.xml"/><Relationship Id="rId22" Type="http://schemas.openxmlformats.org/officeDocument/2006/relationships/tags" Target="../tags/tag275.xml"/><Relationship Id="rId21" Type="http://schemas.openxmlformats.org/officeDocument/2006/relationships/tags" Target="../tags/tag274.xml"/><Relationship Id="rId20" Type="http://schemas.openxmlformats.org/officeDocument/2006/relationships/tags" Target="../tags/tag273.xml"/><Relationship Id="rId2" Type="http://schemas.openxmlformats.org/officeDocument/2006/relationships/image" Target="../media/image1.png"/><Relationship Id="rId19" Type="http://schemas.openxmlformats.org/officeDocument/2006/relationships/tags" Target="../tags/tag272.xml"/><Relationship Id="rId18" Type="http://schemas.openxmlformats.org/officeDocument/2006/relationships/tags" Target="../tags/tag271.xml"/><Relationship Id="rId17" Type="http://schemas.openxmlformats.org/officeDocument/2006/relationships/tags" Target="../tags/tag270.xml"/><Relationship Id="rId16" Type="http://schemas.openxmlformats.org/officeDocument/2006/relationships/tags" Target="../tags/tag269.xml"/><Relationship Id="rId15" Type="http://schemas.openxmlformats.org/officeDocument/2006/relationships/tags" Target="../tags/tag268.xml"/><Relationship Id="rId14" Type="http://schemas.openxmlformats.org/officeDocument/2006/relationships/tags" Target="../tags/tag267.xml"/><Relationship Id="rId13" Type="http://schemas.openxmlformats.org/officeDocument/2006/relationships/tags" Target="../tags/tag266.xml"/><Relationship Id="rId12" Type="http://schemas.openxmlformats.org/officeDocument/2006/relationships/tags" Target="../tags/tag265.xml"/><Relationship Id="rId11" Type="http://schemas.openxmlformats.org/officeDocument/2006/relationships/tags" Target="../tags/tag264.xml"/><Relationship Id="rId10" Type="http://schemas.openxmlformats.org/officeDocument/2006/relationships/tags" Target="../tags/tag263.xml"/><Relationship Id="rId1" Type="http://schemas.openxmlformats.org/officeDocument/2006/relationships/tags" Target="../tags/tag25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PA_文本框 2"/>
          <p:cNvSpPr txBox="1"/>
          <p:nvPr>
            <p:custDataLst>
              <p:tags r:id="rId1"/>
            </p:custDataLst>
          </p:nvPr>
        </p:nvSpPr>
        <p:spPr>
          <a:xfrm>
            <a:off x="938530" y="1534795"/>
            <a:ext cx="7620635" cy="2251075"/>
          </a:xfrm>
          <a:prstGeom prst="rect">
            <a:avLst/>
          </a:prstGeom>
        </p:spPr>
        <p:txBody>
          <a:bodyPr wrap="square">
            <a:noAutofit/>
            <a:scene3d>
              <a:camera prst="orthographicFront"/>
              <a:lightRig rig="threePt" dir="t"/>
            </a:scene3d>
            <a:sp3d contourW="12700"/>
          </a:bodyPr>
          <a:lstStyle>
            <a:defPPr>
              <a:defRPr lang="zh-CN"/>
            </a:defPPr>
            <a:lvl1pPr marR="0" lvl="0" indent="0" fontAlgn="auto">
              <a:lnSpc>
                <a:spcPct val="120000"/>
              </a:lnSpc>
              <a:spcBef>
                <a:spcPts val="0"/>
              </a:spcBef>
              <a:spcAft>
                <a:spcPts val="0"/>
              </a:spcAft>
              <a:buClrTx/>
              <a:buSzTx/>
              <a:buFontTx/>
              <a:buNone/>
              <a:defRPr kumimoji="0" sz="5400" b="1" i="0" u="none" strike="noStrike" cap="none" spc="0" normalizeH="0" baseline="0">
                <a:ln>
                  <a:noFill/>
                </a:ln>
                <a:gradFill>
                  <a:gsLst>
                    <a:gs pos="0">
                      <a:srgbClr val="CDA23D"/>
                    </a:gs>
                    <a:gs pos="55000">
                      <a:srgbClr val="E1B64A"/>
                    </a:gs>
                    <a:gs pos="100000">
                      <a:srgbClr val="F7E880">
                        <a:lumMod val="99000"/>
                      </a:srgbClr>
                    </a:gs>
                  </a:gsLst>
                  <a:lin ang="2700000" scaled="1"/>
                </a:gradFill>
                <a:effectLst/>
                <a:uLnTx/>
                <a:uFillTx/>
                <a:latin typeface="Arial" panose="020B0604020202020204"/>
                <a:ea typeface="微软雅黑" panose="020B0503020204020204" charset="-122"/>
              </a:defRPr>
            </a:lvl1pPr>
          </a:lstStyle>
          <a:p>
            <a:pPr marL="0" marR="0" lvl="0" indent="0" algn="ctr" defTabSz="914400" rtl="0" eaLnBrk="1" fontAlgn="auto" latinLnBrk="0" hangingPunct="1">
              <a:lnSpc>
                <a:spcPct val="120000"/>
              </a:lnSpc>
              <a:spcBef>
                <a:spcPts val="0"/>
              </a:spcBef>
              <a:spcAft>
                <a:spcPts val="0"/>
              </a:spcAft>
              <a:buClrTx/>
              <a:buSzTx/>
              <a:buFontTx/>
              <a:buNone/>
              <a:defRPr/>
            </a:pPr>
            <a:r>
              <a:rPr kumimoji="0" lang="zh-CN" altLang="en-US" sz="6000" b="1" i="0" u="none" strike="noStrike" kern="1200" cap="none" spc="0" normalizeH="0" baseline="0" noProof="0" dirty="0" smtClean="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mn-lt"/>
              </a:rPr>
              <a:t>司替戊醇胶囊</a:t>
            </a:r>
            <a:endParaRPr kumimoji="0" lang="zh-CN" altLang="en-US" b="1" i="0" u="none" strike="noStrike" kern="1200" cap="none" spc="0" normalizeH="0" baseline="0" noProof="0" dirty="0" smtClean="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mn-lt"/>
            </a:endParaRPr>
          </a:p>
          <a:p>
            <a:pPr marL="0" marR="0" lvl="0" indent="0" algn="ctr" defTabSz="914400" rtl="0" eaLnBrk="1" fontAlgn="auto" latinLnBrk="0" hangingPunct="1">
              <a:lnSpc>
                <a:spcPct val="120000"/>
              </a:lnSpc>
              <a:spcBef>
                <a:spcPts val="0"/>
              </a:spcBef>
              <a:spcAft>
                <a:spcPts val="0"/>
              </a:spcAft>
              <a:buClrTx/>
              <a:buSzTx/>
              <a:buFontTx/>
              <a:buNone/>
              <a:defRPr/>
            </a:pPr>
            <a:r>
              <a:rPr lang="en-US" altLang="zh-CN" sz="32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2026</a:t>
            </a:r>
            <a:r>
              <a:rPr sz="32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年基本医保目录申报</a:t>
            </a:r>
            <a:r>
              <a:rPr lang="zh-CN" sz="32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摘要</a:t>
            </a:r>
            <a:endParaRPr kumimoji="0" lang="zh-CN" altLang="en-US" sz="3200" b="1" i="0" u="none" strike="noStrike" kern="1200" cap="none" spc="0" normalizeH="0" baseline="0" noProof="0" dirty="0" smtClean="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mn-lt"/>
            </a:endParaRPr>
          </a:p>
        </p:txBody>
      </p:sp>
      <p:sp>
        <p:nvSpPr>
          <p:cNvPr id="14" name="文本框 13"/>
          <p:cNvSpPr txBox="1"/>
          <p:nvPr>
            <p:custDataLst>
              <p:tags r:id="rId2"/>
            </p:custDataLst>
          </p:nvPr>
        </p:nvSpPr>
        <p:spPr>
          <a:xfrm>
            <a:off x="2433955" y="4464685"/>
            <a:ext cx="5250180" cy="398780"/>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defRPr/>
            </a:pPr>
            <a:r>
              <a:rPr lang="zh-CN" altLang="en-US" sz="2000" b="1">
                <a:solidFill>
                  <a:schemeClr val="tx1"/>
                </a:solidFill>
                <a:latin typeface="宋体" panose="02010600030101010101" pitchFamily="2" charset="-122"/>
                <a:ea typeface="宋体" panose="02010600030101010101" pitchFamily="2" charset="-122"/>
                <a:sym typeface="+mn-ea"/>
              </a:rPr>
              <a:t>申报企业：杰谛医药科技（上海）有限公司</a:t>
            </a:r>
            <a:endParaRPr kumimoji="0" lang="zh-CN" altLang="en-US" sz="2000" b="1" i="0" u="none" strike="noStrike" kern="12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思源黑体 Regular" panose="020B0500000000000000" charset="-122"/>
              <a:sym typeface="+mn-ea"/>
            </a:endParaRPr>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PA_文本框 2"/>
          <p:cNvSpPr txBox="1"/>
          <p:nvPr>
            <p:custDataLst>
              <p:tags r:id="rId1"/>
            </p:custDataLst>
          </p:nvPr>
        </p:nvSpPr>
        <p:spPr>
          <a:xfrm>
            <a:off x="775335" y="2397760"/>
            <a:ext cx="7872730" cy="1588770"/>
          </a:xfrm>
          <a:prstGeom prst="rect">
            <a:avLst/>
          </a:prstGeom>
        </p:spPr>
        <p:txBody>
          <a:bodyPr wrap="square">
            <a:noAutofit/>
            <a:scene3d>
              <a:camera prst="orthographicFront"/>
              <a:lightRig rig="threePt" dir="t"/>
            </a:scene3d>
            <a:sp3d contourW="12700"/>
          </a:bodyPr>
          <a:lstStyle>
            <a:defPPr>
              <a:defRPr lang="zh-CN"/>
            </a:defPPr>
            <a:lvl1pPr marR="0" lvl="0" indent="0" fontAlgn="auto">
              <a:lnSpc>
                <a:spcPct val="120000"/>
              </a:lnSpc>
              <a:spcBef>
                <a:spcPts val="0"/>
              </a:spcBef>
              <a:spcAft>
                <a:spcPts val="0"/>
              </a:spcAft>
              <a:buClrTx/>
              <a:buSzTx/>
              <a:buFontTx/>
              <a:buNone/>
              <a:defRPr kumimoji="0" sz="5400" b="1" i="0" u="none" strike="noStrike" cap="none" spc="0" normalizeH="0" baseline="0">
                <a:ln>
                  <a:noFill/>
                </a:ln>
                <a:gradFill>
                  <a:gsLst>
                    <a:gs pos="0">
                      <a:srgbClr val="CDA23D"/>
                    </a:gs>
                    <a:gs pos="55000">
                      <a:srgbClr val="E1B64A"/>
                    </a:gs>
                    <a:gs pos="100000">
                      <a:srgbClr val="F7E880">
                        <a:lumMod val="99000"/>
                      </a:srgbClr>
                    </a:gs>
                  </a:gsLst>
                  <a:lin ang="2700000" scaled="1"/>
                </a:gradFill>
                <a:effectLst/>
                <a:uLnTx/>
                <a:uFillTx/>
                <a:latin typeface="Arial" panose="020B0604020202020204"/>
                <a:ea typeface="微软雅黑" panose="020B0503020204020204" charset="-122"/>
              </a:defRPr>
            </a:lvl1pPr>
          </a:lstStyle>
          <a:p>
            <a:pPr marL="0" marR="0" lvl="0" indent="0" algn="ctr" defTabSz="914400" rtl="0" eaLnBrk="1" fontAlgn="auto" latinLnBrk="0" hangingPunct="1">
              <a:lnSpc>
                <a:spcPct val="120000"/>
              </a:lnSpc>
              <a:spcBef>
                <a:spcPts val="0"/>
              </a:spcBef>
              <a:spcAft>
                <a:spcPts val="0"/>
              </a:spcAft>
              <a:buClrTx/>
              <a:buSzTx/>
              <a:buFontTx/>
              <a:buNone/>
              <a:defRPr/>
            </a:pPr>
            <a:r>
              <a:rPr kumimoji="0" lang="zh-CN" sz="8800" b="1" i="0" u="none" strike="noStrike" kern="1200" cap="none" spc="0" normalizeH="0" baseline="0" noProof="0" dirty="0" smtClean="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mn-lt"/>
              </a:rPr>
              <a:t>谢</a:t>
            </a:r>
            <a:r>
              <a:rPr kumimoji="0" lang="en-US" altLang="zh-CN" sz="8800" b="1" i="0" u="none" strike="noStrike" kern="1200" cap="none" spc="0" normalizeH="0" baseline="0" noProof="0" dirty="0" smtClean="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mn-lt"/>
              </a:rPr>
              <a:t>  </a:t>
            </a:r>
            <a:r>
              <a:rPr kumimoji="0" lang="zh-CN" sz="8800" b="1" i="0" u="none" strike="noStrike" kern="1200" cap="none" spc="0" normalizeH="0" baseline="0" noProof="0" dirty="0" smtClean="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mn-lt"/>
              </a:rPr>
              <a:t>谢</a:t>
            </a:r>
            <a:endParaRPr kumimoji="0" lang="zh-CN" sz="8800" b="1" i="0" u="none" strike="noStrike" kern="1200" cap="none" spc="0" normalizeH="0" baseline="0" noProof="0" dirty="0" smtClean="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mn-lt"/>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Text"/>
          <p:cNvSpPr txBox="1"/>
          <p:nvPr>
            <p:custDataLst>
              <p:tags r:id="rId1"/>
            </p:custDataLst>
          </p:nvPr>
        </p:nvSpPr>
        <p:spPr>
          <a:xfrm>
            <a:off x="7357110" y="1139190"/>
            <a:ext cx="1760855" cy="855980"/>
          </a:xfrm>
          <a:prstGeom prst="rect">
            <a:avLst/>
          </a:prstGeom>
          <a:noFill/>
        </p:spPr>
        <p:txBody>
          <a:bodyPr wrap="square" lIns="0" tIns="0" rIns="0" bIns="0" rtlCol="0" anchor="b">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pPr>
            <a:r>
              <a:rPr kumimoji="0" lang="zh-CN" altLang="en-US" sz="4400" b="1" i="0" u="none" strike="noStrike" kern="1200" cap="none" spc="0" normalizeH="0" noProof="0" dirty="0">
                <a:ln>
                  <a:noFill/>
                </a:ln>
                <a:solidFill>
                  <a:schemeClr val="dk1"/>
                </a:solidFill>
                <a:effectLst/>
                <a:uLnTx/>
                <a:uFillTx/>
                <a:latin typeface="宋体" panose="02010600030101010101" pitchFamily="2" charset="-122"/>
                <a:ea typeface="宋体" panose="02010600030101010101" pitchFamily="2" charset="-122"/>
                <a:cs typeface="宋体" panose="02010600030101010101" pitchFamily="2" charset="-122"/>
                <a:sym typeface="+mn-lt"/>
              </a:rPr>
              <a:t>目</a:t>
            </a:r>
            <a:r>
              <a:rPr kumimoji="0" lang="en-US" altLang="zh-CN" sz="4400" b="1" i="0" u="none" strike="noStrike" kern="1200" cap="none" spc="0" normalizeH="0" noProof="0" dirty="0">
                <a:ln>
                  <a:noFill/>
                </a:ln>
                <a:solidFill>
                  <a:schemeClr val="dk1"/>
                </a:solidFill>
                <a:effectLst/>
                <a:uLnTx/>
                <a:uFillTx/>
                <a:latin typeface="宋体" panose="02010600030101010101" pitchFamily="2" charset="-122"/>
                <a:ea typeface="宋体" panose="02010600030101010101" pitchFamily="2" charset="-122"/>
                <a:cs typeface="宋体" panose="02010600030101010101" pitchFamily="2" charset="-122"/>
                <a:sym typeface="+mn-lt"/>
              </a:rPr>
              <a:t>  </a:t>
            </a:r>
            <a:r>
              <a:rPr kumimoji="0" lang="zh-CN" altLang="en-US" sz="4400" b="1" i="0" u="none" strike="noStrike" kern="1200" cap="none" spc="0" normalizeH="0" noProof="0" dirty="0">
                <a:ln>
                  <a:noFill/>
                </a:ln>
                <a:solidFill>
                  <a:schemeClr val="dk1"/>
                </a:solidFill>
                <a:effectLst/>
                <a:uLnTx/>
                <a:uFillTx/>
                <a:latin typeface="宋体" panose="02010600030101010101" pitchFamily="2" charset="-122"/>
                <a:ea typeface="宋体" panose="02010600030101010101" pitchFamily="2" charset="-122"/>
                <a:cs typeface="宋体" panose="02010600030101010101" pitchFamily="2" charset="-122"/>
                <a:sym typeface="+mn-lt"/>
              </a:rPr>
              <a:t>录</a:t>
            </a:r>
            <a:endParaRPr kumimoji="0" lang="zh-CN" altLang="en-US" sz="4400" b="1" i="0" u="none" strike="noStrike" kern="1200" cap="none" spc="0" normalizeH="0" noProof="0" dirty="0">
              <a:ln>
                <a:noFill/>
              </a:ln>
              <a:solidFill>
                <a:schemeClr val="dk1"/>
              </a:solidFill>
              <a:effectLst/>
              <a:uLnTx/>
              <a:uFillTx/>
              <a:latin typeface="宋体" panose="02010600030101010101" pitchFamily="2" charset="-122"/>
              <a:ea typeface="宋体" panose="02010600030101010101" pitchFamily="2" charset="-122"/>
              <a:cs typeface="宋体" panose="02010600030101010101" pitchFamily="2" charset="-122"/>
              <a:sym typeface="+mn-lt"/>
            </a:endParaRPr>
          </a:p>
        </p:txBody>
      </p:sp>
      <p:sp>
        <p:nvSpPr>
          <p:cNvPr id="4" name="菱形 3"/>
          <p:cNvSpPr/>
          <p:nvPr>
            <p:custDataLst>
              <p:tags r:id="rId2"/>
            </p:custDataLst>
          </p:nvPr>
        </p:nvSpPr>
        <p:spPr>
          <a:xfrm>
            <a:off x="6486751" y="2454033"/>
            <a:ext cx="442307" cy="442307"/>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fontScale="40000"/>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2000" dirty="0">
              <a:solidFill>
                <a:schemeClr val="lt1"/>
              </a:solidFill>
              <a:latin typeface="宋体" panose="02010600030101010101" pitchFamily="2" charset="-122"/>
              <a:ea typeface="宋体" panose="02010600030101010101" pitchFamily="2" charset="-122"/>
              <a:cs typeface="+mn-ea"/>
              <a:sym typeface="+mn-lt"/>
            </a:endParaRPr>
          </a:p>
        </p:txBody>
      </p:sp>
      <p:sp>
        <p:nvSpPr>
          <p:cNvPr id="15" name="文本框 17"/>
          <p:cNvSpPr txBox="1"/>
          <p:nvPr>
            <p:custDataLst>
              <p:tags r:id="rId3"/>
            </p:custDataLst>
          </p:nvPr>
        </p:nvSpPr>
        <p:spPr>
          <a:xfrm>
            <a:off x="8160459" y="2473414"/>
            <a:ext cx="2023262" cy="402853"/>
          </a:xfrm>
          <a:prstGeom prst="rect">
            <a:avLst/>
          </a:prstGeom>
          <a:noFill/>
        </p:spPr>
        <p:txBody>
          <a:bodyPr wrap="square" lIns="91440" tIns="45720" rIns="0" bIns="45720" rtlCol="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b="1" noProof="0" dirty="0">
                <a:ln>
                  <a:noFill/>
                </a:ln>
                <a:solidFill>
                  <a:schemeClr val="tx1"/>
                </a:solidFill>
                <a:effectLst/>
                <a:uLnTx/>
                <a:uFillTx/>
                <a:latin typeface="宋体" panose="02010600030101010101" pitchFamily="2" charset="-122"/>
                <a:ea typeface="宋体" panose="02010600030101010101" pitchFamily="2" charset="-122"/>
                <a:cs typeface="思源黑体 Regular" panose="020B0500000000000000" charset="-122"/>
                <a:sym typeface="+mn-lt"/>
              </a:rPr>
              <a:t>药品基本信息</a:t>
            </a:r>
            <a:endParaRPr lang="zh-CN" altLang="en-US" b="1" spc="200" noProof="0" dirty="0">
              <a:ln>
                <a:noFill/>
              </a:ln>
              <a:solidFill>
                <a:schemeClr val="tx1"/>
              </a:solidFill>
              <a:effectLst/>
              <a:uLnTx/>
              <a:uFillTx/>
              <a:latin typeface="宋体" panose="02010600030101010101" pitchFamily="2" charset="-122"/>
              <a:ea typeface="宋体" panose="02010600030101010101" pitchFamily="2" charset="-122"/>
              <a:cs typeface="思源黑体 Regular" panose="020B0500000000000000" charset="-122"/>
              <a:sym typeface="+mn-lt"/>
            </a:endParaRPr>
          </a:p>
        </p:txBody>
      </p:sp>
      <p:sp>
        <p:nvSpPr>
          <p:cNvPr id="9" name="矩形 8"/>
          <p:cNvSpPr/>
          <p:nvPr>
            <p:custDataLst>
              <p:tags r:id="rId4"/>
            </p:custDataLst>
          </p:nvPr>
        </p:nvSpPr>
        <p:spPr>
          <a:xfrm>
            <a:off x="7100721" y="2658920"/>
            <a:ext cx="924069" cy="311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a:bodyP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11" name="文本框 10"/>
          <p:cNvSpPr txBox="1"/>
          <p:nvPr>
            <p:custDataLst>
              <p:tags r:id="rId5"/>
            </p:custDataLst>
          </p:nvPr>
        </p:nvSpPr>
        <p:spPr>
          <a:xfrm>
            <a:off x="6541135" y="2513965"/>
            <a:ext cx="334010" cy="351790"/>
          </a:xfrm>
          <a:prstGeom prst="rect">
            <a:avLst/>
          </a:prstGeom>
          <a:noFill/>
        </p:spPr>
        <p:txBody>
          <a:bodyPr wrap="square" rtlCol="0">
            <a:normAutofit fontScale="80000"/>
          </a:bodyPr>
          <a:lstStyle/>
          <a:p>
            <a:r>
              <a:rPr lang="zh-CN" altLang="en-US" dirty="0">
                <a:solidFill>
                  <a:schemeClr val="lt1"/>
                </a:solidFill>
                <a:latin typeface="宋体" panose="02010600030101010101" pitchFamily="2" charset="-122"/>
                <a:ea typeface="宋体" panose="02010600030101010101" pitchFamily="2" charset="-122"/>
              </a:rPr>
              <a:t>１</a:t>
            </a:r>
            <a:endParaRPr lang="zh-CN" altLang="en-US" dirty="0">
              <a:solidFill>
                <a:schemeClr val="lt1"/>
              </a:solidFill>
              <a:latin typeface="宋体" panose="02010600030101010101" pitchFamily="2" charset="-122"/>
              <a:ea typeface="宋体" panose="02010600030101010101" pitchFamily="2" charset="-122"/>
            </a:endParaRPr>
          </a:p>
        </p:txBody>
      </p:sp>
      <p:sp>
        <p:nvSpPr>
          <p:cNvPr id="58" name="菱形 57"/>
          <p:cNvSpPr/>
          <p:nvPr>
            <p:custDataLst>
              <p:tags r:id="rId6"/>
            </p:custDataLst>
          </p:nvPr>
        </p:nvSpPr>
        <p:spPr>
          <a:xfrm>
            <a:off x="6486751" y="3147604"/>
            <a:ext cx="442307" cy="442307"/>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fontScale="40000"/>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2000" dirty="0">
              <a:solidFill>
                <a:schemeClr val="lt1"/>
              </a:solidFill>
              <a:latin typeface="宋体" panose="02010600030101010101" pitchFamily="2" charset="-122"/>
              <a:ea typeface="宋体" panose="02010600030101010101" pitchFamily="2" charset="-122"/>
              <a:cs typeface="+mn-ea"/>
              <a:sym typeface="+mn-lt"/>
            </a:endParaRPr>
          </a:p>
        </p:txBody>
      </p:sp>
      <p:sp>
        <p:nvSpPr>
          <p:cNvPr id="59" name="文本框 17"/>
          <p:cNvSpPr txBox="1"/>
          <p:nvPr>
            <p:custDataLst>
              <p:tags r:id="rId7"/>
            </p:custDataLst>
          </p:nvPr>
        </p:nvSpPr>
        <p:spPr>
          <a:xfrm>
            <a:off x="8160459" y="3166985"/>
            <a:ext cx="2023262" cy="402853"/>
          </a:xfrm>
          <a:prstGeom prst="rect">
            <a:avLst/>
          </a:prstGeom>
          <a:noFill/>
        </p:spPr>
        <p:txBody>
          <a:bodyPr wrap="square" lIns="91440" tIns="45720" rIns="0" bIns="45720" rtlCol="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b="1" spc="200" dirty="0">
                <a:solidFill>
                  <a:schemeClr val="dk1">
                    <a:lumMod val="85000"/>
                    <a:lumOff val="15000"/>
                  </a:schemeClr>
                </a:solidFill>
                <a:latin typeface="宋体" panose="02010600030101010101" pitchFamily="2" charset="-122"/>
                <a:ea typeface="宋体" panose="02010600030101010101" pitchFamily="2" charset="-122"/>
              </a:rPr>
              <a:t>安全性</a:t>
            </a:r>
            <a:endParaRPr lang="zh-CN" altLang="en-US" b="1" spc="200" dirty="0">
              <a:solidFill>
                <a:schemeClr val="dk1">
                  <a:lumMod val="85000"/>
                  <a:lumOff val="15000"/>
                </a:schemeClr>
              </a:solidFill>
              <a:latin typeface="宋体" panose="02010600030101010101" pitchFamily="2" charset="-122"/>
              <a:ea typeface="宋体" panose="02010600030101010101" pitchFamily="2" charset="-122"/>
            </a:endParaRPr>
          </a:p>
        </p:txBody>
      </p:sp>
      <p:sp>
        <p:nvSpPr>
          <p:cNvPr id="60" name="矩形 59"/>
          <p:cNvSpPr/>
          <p:nvPr>
            <p:custDataLst>
              <p:tags r:id="rId8"/>
            </p:custDataLst>
          </p:nvPr>
        </p:nvSpPr>
        <p:spPr>
          <a:xfrm>
            <a:off x="7100721" y="3353183"/>
            <a:ext cx="924069" cy="311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a:bodyP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61" name="文本框 60"/>
          <p:cNvSpPr txBox="1"/>
          <p:nvPr>
            <p:custDataLst>
              <p:tags r:id="rId9"/>
            </p:custDataLst>
          </p:nvPr>
        </p:nvSpPr>
        <p:spPr>
          <a:xfrm>
            <a:off x="6541434" y="3177368"/>
            <a:ext cx="334326" cy="382087"/>
          </a:xfrm>
          <a:prstGeom prst="rect">
            <a:avLst/>
          </a:prstGeom>
          <a:noFill/>
        </p:spPr>
        <p:txBody>
          <a:bodyPr wrap="square" rtlCol="0">
            <a:normAutofit/>
          </a:bodyPr>
          <a:lstStyle/>
          <a:p>
            <a:r>
              <a:rPr lang="en-US" altLang="zh-CN" dirty="0">
                <a:solidFill>
                  <a:schemeClr val="lt1"/>
                </a:solidFill>
                <a:latin typeface="宋体" panose="02010600030101010101" pitchFamily="2" charset="-122"/>
                <a:ea typeface="宋体" panose="02010600030101010101" pitchFamily="2" charset="-122"/>
              </a:rPr>
              <a:t>2</a:t>
            </a:r>
            <a:endParaRPr lang="en-US" altLang="zh-CN" dirty="0">
              <a:solidFill>
                <a:schemeClr val="lt1"/>
              </a:solidFill>
              <a:latin typeface="宋体" panose="02010600030101010101" pitchFamily="2" charset="-122"/>
              <a:ea typeface="宋体" panose="02010600030101010101" pitchFamily="2" charset="-122"/>
            </a:endParaRPr>
          </a:p>
        </p:txBody>
      </p:sp>
      <p:sp>
        <p:nvSpPr>
          <p:cNvPr id="63" name="菱形 62"/>
          <p:cNvSpPr/>
          <p:nvPr>
            <p:custDataLst>
              <p:tags r:id="rId10"/>
            </p:custDataLst>
          </p:nvPr>
        </p:nvSpPr>
        <p:spPr>
          <a:xfrm>
            <a:off x="6486751" y="3841175"/>
            <a:ext cx="442307" cy="442307"/>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fontScale="40000"/>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2000" dirty="0">
              <a:solidFill>
                <a:schemeClr val="lt1"/>
              </a:solidFill>
              <a:latin typeface="宋体" panose="02010600030101010101" pitchFamily="2" charset="-122"/>
              <a:ea typeface="宋体" panose="02010600030101010101" pitchFamily="2" charset="-122"/>
              <a:cs typeface="+mn-ea"/>
              <a:sym typeface="+mn-lt"/>
            </a:endParaRPr>
          </a:p>
        </p:txBody>
      </p:sp>
      <p:sp>
        <p:nvSpPr>
          <p:cNvPr id="64" name="文本框 17"/>
          <p:cNvSpPr txBox="1"/>
          <p:nvPr>
            <p:custDataLst>
              <p:tags r:id="rId11"/>
            </p:custDataLst>
          </p:nvPr>
        </p:nvSpPr>
        <p:spPr>
          <a:xfrm>
            <a:off x="8160459" y="3861249"/>
            <a:ext cx="2023262" cy="402853"/>
          </a:xfrm>
          <a:prstGeom prst="rect">
            <a:avLst/>
          </a:prstGeom>
          <a:noFill/>
        </p:spPr>
        <p:txBody>
          <a:bodyPr wrap="square" lIns="91440" tIns="45720" rIns="0" bIns="45720" rtlCol="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b="1" spc="200" dirty="0">
                <a:solidFill>
                  <a:schemeClr val="dk1">
                    <a:lumMod val="85000"/>
                    <a:lumOff val="15000"/>
                  </a:schemeClr>
                </a:solidFill>
                <a:latin typeface="宋体" panose="02010600030101010101" pitchFamily="2" charset="-122"/>
                <a:ea typeface="宋体" panose="02010600030101010101" pitchFamily="2" charset="-122"/>
              </a:rPr>
              <a:t>有效性</a:t>
            </a:r>
            <a:endParaRPr lang="zh-CN" altLang="en-US" b="1" spc="200" dirty="0">
              <a:solidFill>
                <a:schemeClr val="dk1">
                  <a:lumMod val="85000"/>
                  <a:lumOff val="15000"/>
                </a:schemeClr>
              </a:solidFill>
              <a:latin typeface="宋体" panose="02010600030101010101" pitchFamily="2" charset="-122"/>
              <a:ea typeface="宋体" panose="02010600030101010101" pitchFamily="2" charset="-122"/>
            </a:endParaRPr>
          </a:p>
        </p:txBody>
      </p:sp>
      <p:sp>
        <p:nvSpPr>
          <p:cNvPr id="65" name="矩形 64"/>
          <p:cNvSpPr/>
          <p:nvPr>
            <p:custDataLst>
              <p:tags r:id="rId12"/>
            </p:custDataLst>
          </p:nvPr>
        </p:nvSpPr>
        <p:spPr>
          <a:xfrm>
            <a:off x="7100721" y="4046755"/>
            <a:ext cx="924069" cy="311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a:bodyP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66" name="文本框 65"/>
          <p:cNvSpPr txBox="1"/>
          <p:nvPr>
            <p:custDataLst>
              <p:tags r:id="rId13"/>
            </p:custDataLst>
          </p:nvPr>
        </p:nvSpPr>
        <p:spPr>
          <a:xfrm>
            <a:off x="6541434" y="3871631"/>
            <a:ext cx="334326" cy="382087"/>
          </a:xfrm>
          <a:prstGeom prst="rect">
            <a:avLst/>
          </a:prstGeom>
          <a:noFill/>
        </p:spPr>
        <p:txBody>
          <a:bodyPr wrap="square" rtlCol="0">
            <a:normAutofit/>
          </a:bodyPr>
          <a:lstStyle/>
          <a:p>
            <a:r>
              <a:rPr lang="en-US" altLang="zh-CN" dirty="0">
                <a:solidFill>
                  <a:schemeClr val="lt1"/>
                </a:solidFill>
                <a:latin typeface="宋体" panose="02010600030101010101" pitchFamily="2" charset="-122"/>
                <a:ea typeface="宋体" panose="02010600030101010101" pitchFamily="2" charset="-122"/>
              </a:rPr>
              <a:t>3</a:t>
            </a:r>
            <a:endParaRPr lang="en-US" altLang="zh-CN" dirty="0">
              <a:solidFill>
                <a:schemeClr val="lt1"/>
              </a:solidFill>
              <a:latin typeface="宋体" panose="02010600030101010101" pitchFamily="2" charset="-122"/>
              <a:ea typeface="宋体" panose="02010600030101010101" pitchFamily="2" charset="-122"/>
            </a:endParaRPr>
          </a:p>
        </p:txBody>
      </p:sp>
      <p:sp>
        <p:nvSpPr>
          <p:cNvPr id="68" name="菱形 67"/>
          <p:cNvSpPr/>
          <p:nvPr>
            <p:custDataLst>
              <p:tags r:id="rId14"/>
            </p:custDataLst>
          </p:nvPr>
        </p:nvSpPr>
        <p:spPr>
          <a:xfrm>
            <a:off x="6486751" y="4534746"/>
            <a:ext cx="442307" cy="442307"/>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fontScale="40000"/>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2000" dirty="0">
              <a:solidFill>
                <a:schemeClr val="lt1"/>
              </a:solidFill>
              <a:latin typeface="宋体" panose="02010600030101010101" pitchFamily="2" charset="-122"/>
              <a:ea typeface="宋体" panose="02010600030101010101" pitchFamily="2" charset="-122"/>
              <a:cs typeface="+mn-ea"/>
              <a:sym typeface="+mn-lt"/>
            </a:endParaRPr>
          </a:p>
        </p:txBody>
      </p:sp>
      <p:sp>
        <p:nvSpPr>
          <p:cNvPr id="69" name="文本框 17"/>
          <p:cNvSpPr txBox="1"/>
          <p:nvPr>
            <p:custDataLst>
              <p:tags r:id="rId15"/>
            </p:custDataLst>
          </p:nvPr>
        </p:nvSpPr>
        <p:spPr>
          <a:xfrm>
            <a:off x="8160459" y="4554820"/>
            <a:ext cx="2023262" cy="402853"/>
          </a:xfrm>
          <a:prstGeom prst="rect">
            <a:avLst/>
          </a:prstGeom>
          <a:noFill/>
        </p:spPr>
        <p:txBody>
          <a:bodyPr wrap="square" lIns="91440" tIns="45720" rIns="0" bIns="45720" rtlCol="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b="1" spc="200" dirty="0">
                <a:solidFill>
                  <a:schemeClr val="dk1">
                    <a:lumMod val="85000"/>
                    <a:lumOff val="15000"/>
                  </a:schemeClr>
                </a:solidFill>
                <a:latin typeface="宋体" panose="02010600030101010101" pitchFamily="2" charset="-122"/>
                <a:ea typeface="宋体" panose="02010600030101010101" pitchFamily="2" charset="-122"/>
              </a:rPr>
              <a:t>创新性</a:t>
            </a:r>
            <a:endParaRPr lang="zh-CN" altLang="en-US" b="1" spc="200" dirty="0">
              <a:solidFill>
                <a:schemeClr val="dk1">
                  <a:lumMod val="85000"/>
                  <a:lumOff val="15000"/>
                </a:schemeClr>
              </a:solidFill>
              <a:latin typeface="宋体" panose="02010600030101010101" pitchFamily="2" charset="-122"/>
              <a:ea typeface="宋体" panose="02010600030101010101" pitchFamily="2" charset="-122"/>
            </a:endParaRPr>
          </a:p>
        </p:txBody>
      </p:sp>
      <p:sp>
        <p:nvSpPr>
          <p:cNvPr id="70" name="矩形 69"/>
          <p:cNvSpPr/>
          <p:nvPr>
            <p:custDataLst>
              <p:tags r:id="rId16"/>
            </p:custDataLst>
          </p:nvPr>
        </p:nvSpPr>
        <p:spPr>
          <a:xfrm>
            <a:off x="7100721" y="4740326"/>
            <a:ext cx="924069" cy="311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a:bodyP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71" name="文本框 70"/>
          <p:cNvSpPr txBox="1"/>
          <p:nvPr>
            <p:custDataLst>
              <p:tags r:id="rId17"/>
            </p:custDataLst>
          </p:nvPr>
        </p:nvSpPr>
        <p:spPr>
          <a:xfrm>
            <a:off x="6541434" y="4565203"/>
            <a:ext cx="334326" cy="382087"/>
          </a:xfrm>
          <a:prstGeom prst="rect">
            <a:avLst/>
          </a:prstGeom>
          <a:noFill/>
        </p:spPr>
        <p:txBody>
          <a:bodyPr wrap="square" rtlCol="0">
            <a:normAutofit/>
          </a:bodyPr>
          <a:lstStyle/>
          <a:p>
            <a:r>
              <a:rPr lang="en-US" altLang="zh-CN" dirty="0">
                <a:solidFill>
                  <a:schemeClr val="lt1"/>
                </a:solidFill>
                <a:latin typeface="宋体" panose="02010600030101010101" pitchFamily="2" charset="-122"/>
                <a:ea typeface="宋体" panose="02010600030101010101" pitchFamily="2" charset="-122"/>
              </a:rPr>
              <a:t>4</a:t>
            </a:r>
            <a:endParaRPr lang="en-US" altLang="zh-CN" dirty="0">
              <a:solidFill>
                <a:schemeClr val="lt1"/>
              </a:solidFill>
              <a:latin typeface="宋体" panose="02010600030101010101" pitchFamily="2" charset="-122"/>
              <a:ea typeface="宋体" panose="02010600030101010101" pitchFamily="2" charset="-122"/>
            </a:endParaRPr>
          </a:p>
        </p:txBody>
      </p:sp>
      <p:sp>
        <p:nvSpPr>
          <p:cNvPr id="73" name="菱形 72"/>
          <p:cNvSpPr/>
          <p:nvPr>
            <p:custDataLst>
              <p:tags r:id="rId18"/>
            </p:custDataLst>
          </p:nvPr>
        </p:nvSpPr>
        <p:spPr>
          <a:xfrm>
            <a:off x="6486751" y="5228318"/>
            <a:ext cx="442307" cy="442307"/>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fontScale="40000"/>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2000" dirty="0">
              <a:solidFill>
                <a:schemeClr val="lt1"/>
              </a:solidFill>
              <a:latin typeface="宋体" panose="02010600030101010101" pitchFamily="2" charset="-122"/>
              <a:ea typeface="宋体" panose="02010600030101010101" pitchFamily="2" charset="-122"/>
              <a:cs typeface="+mn-ea"/>
              <a:sym typeface="+mn-lt"/>
            </a:endParaRPr>
          </a:p>
        </p:txBody>
      </p:sp>
      <p:sp>
        <p:nvSpPr>
          <p:cNvPr id="74" name="文本框 17"/>
          <p:cNvSpPr txBox="1"/>
          <p:nvPr>
            <p:custDataLst>
              <p:tags r:id="rId19"/>
            </p:custDataLst>
          </p:nvPr>
        </p:nvSpPr>
        <p:spPr>
          <a:xfrm>
            <a:off x="8160459" y="5248391"/>
            <a:ext cx="2023262" cy="402853"/>
          </a:xfrm>
          <a:prstGeom prst="rect">
            <a:avLst/>
          </a:prstGeom>
          <a:noFill/>
        </p:spPr>
        <p:txBody>
          <a:bodyPr wrap="square" lIns="91440" tIns="45720" rIns="0" bIns="45720" rtlCol="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b="1" spc="200" dirty="0">
                <a:solidFill>
                  <a:schemeClr val="dk1">
                    <a:lumMod val="85000"/>
                    <a:lumOff val="15000"/>
                  </a:schemeClr>
                </a:solidFill>
                <a:latin typeface="宋体" panose="02010600030101010101" pitchFamily="2" charset="-122"/>
                <a:ea typeface="宋体" panose="02010600030101010101" pitchFamily="2" charset="-122"/>
              </a:rPr>
              <a:t>公平性</a:t>
            </a:r>
            <a:endParaRPr lang="zh-CN" altLang="en-US" b="1" spc="200" dirty="0">
              <a:solidFill>
                <a:schemeClr val="dk1">
                  <a:lumMod val="85000"/>
                  <a:lumOff val="15000"/>
                </a:schemeClr>
              </a:solidFill>
              <a:latin typeface="宋体" panose="02010600030101010101" pitchFamily="2" charset="-122"/>
              <a:ea typeface="宋体" panose="02010600030101010101" pitchFamily="2" charset="-122"/>
            </a:endParaRPr>
          </a:p>
        </p:txBody>
      </p:sp>
      <p:sp>
        <p:nvSpPr>
          <p:cNvPr id="75" name="矩形 74"/>
          <p:cNvSpPr/>
          <p:nvPr>
            <p:custDataLst>
              <p:tags r:id="rId20"/>
            </p:custDataLst>
          </p:nvPr>
        </p:nvSpPr>
        <p:spPr>
          <a:xfrm>
            <a:off x="7100721" y="5433897"/>
            <a:ext cx="924069" cy="311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0" bIns="45720" rtlCol="0" anchor="ctr">
            <a:normAutofit/>
          </a:bodyP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76" name="文本框 75"/>
          <p:cNvSpPr txBox="1"/>
          <p:nvPr>
            <p:custDataLst>
              <p:tags r:id="rId21"/>
            </p:custDataLst>
          </p:nvPr>
        </p:nvSpPr>
        <p:spPr>
          <a:xfrm>
            <a:off x="6541434" y="5258774"/>
            <a:ext cx="334326" cy="382087"/>
          </a:xfrm>
          <a:prstGeom prst="rect">
            <a:avLst/>
          </a:prstGeom>
          <a:noFill/>
        </p:spPr>
        <p:txBody>
          <a:bodyPr wrap="square" rtlCol="0">
            <a:normAutofit/>
          </a:bodyPr>
          <a:lstStyle/>
          <a:p>
            <a:r>
              <a:rPr lang="en-US" altLang="zh-CN" dirty="0">
                <a:solidFill>
                  <a:schemeClr val="lt1"/>
                </a:solidFill>
                <a:latin typeface="宋体" panose="02010600030101010101" pitchFamily="2" charset="-122"/>
                <a:ea typeface="宋体" panose="02010600030101010101" pitchFamily="2" charset="-122"/>
              </a:rPr>
              <a:t>5</a:t>
            </a:r>
            <a:endParaRPr lang="en-US" altLang="zh-CN" dirty="0">
              <a:solidFill>
                <a:schemeClr val="lt1"/>
              </a:solidFill>
              <a:latin typeface="宋体" panose="02010600030101010101" pitchFamily="2" charset="-122"/>
              <a:ea typeface="宋体" panose="02010600030101010101" pitchFamily="2" charset="-122"/>
            </a:endParaRPr>
          </a:p>
        </p:txBody>
      </p:sp>
    </p:spTree>
    <p:custDataLst>
      <p:tags r:id="rId2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1"/>
            </p:custDataLst>
          </p:nvPr>
        </p:nvPicPr>
        <p:blipFill>
          <a:blip r:embed="rId2"/>
          <a:stretch>
            <a:fillRect/>
          </a:stretch>
        </p:blipFill>
        <p:spPr>
          <a:xfrm>
            <a:off x="0" y="0"/>
            <a:ext cx="12192000" cy="6858000"/>
          </a:xfrm>
          <a:prstGeom prst="rect">
            <a:avLst/>
          </a:prstGeom>
        </p:spPr>
      </p:pic>
      <p:pic>
        <p:nvPicPr>
          <p:cNvPr id="7" name="图片 6" descr="NO.19-4_正文页装饰1"/>
          <p:cNvPicPr>
            <a:picLocks noChangeAspect="1"/>
          </p:cNvPicPr>
          <p:nvPr>
            <p:custDataLst>
              <p:tags r:id="rId3"/>
            </p:custDataLst>
          </p:nvPr>
        </p:nvPicPr>
        <p:blipFill>
          <a:blip r:embed="rId4"/>
          <a:stretch>
            <a:fillRect/>
          </a:stretch>
        </p:blipFill>
        <p:spPr>
          <a:xfrm>
            <a:off x="0" y="-5080"/>
            <a:ext cx="511768" cy="6874497"/>
          </a:xfrm>
          <a:prstGeom prst="rect">
            <a:avLst/>
          </a:prstGeom>
        </p:spPr>
      </p:pic>
      <p:pic>
        <p:nvPicPr>
          <p:cNvPr id="6" name="图片 5" descr="NO.19-4_正文页装饰2"/>
          <p:cNvPicPr>
            <a:picLocks noChangeAspect="1"/>
          </p:cNvPicPr>
          <p:nvPr>
            <p:custDataLst>
              <p:tags r:id="rId5"/>
            </p:custDataLst>
          </p:nvPr>
        </p:nvPicPr>
        <p:blipFill>
          <a:blip r:embed="rId6"/>
          <a:stretch>
            <a:fillRect/>
          </a:stretch>
        </p:blipFill>
        <p:spPr>
          <a:xfrm>
            <a:off x="11103337" y="-5080"/>
            <a:ext cx="1088650" cy="1210932"/>
          </a:xfrm>
          <a:prstGeom prst="rect">
            <a:avLst/>
          </a:prstGeom>
        </p:spPr>
      </p:pic>
      <p:sp>
        <p:nvSpPr>
          <p:cNvPr id="2" name="文本框 1"/>
          <p:cNvSpPr txBox="1"/>
          <p:nvPr>
            <p:custDataLst>
              <p:tags r:id="rId7"/>
            </p:custDataLst>
          </p:nvPr>
        </p:nvSpPr>
        <p:spPr>
          <a:xfrm>
            <a:off x="861695" y="708025"/>
            <a:ext cx="3500755" cy="645160"/>
          </a:xfrm>
          <a:prstGeom prst="rect">
            <a:avLst/>
          </a:prstGeom>
          <a:noFill/>
        </p:spPr>
        <p:txBody>
          <a:bodyPr wrap="square" rtlCol="0">
            <a:spAutoFit/>
          </a:bodyPr>
          <a:lstStyle/>
          <a:p>
            <a:r>
              <a:rPr lang="zh-CN" altLang="en-US" sz="3600" b="1" noProof="0" dirty="0">
                <a:ln>
                  <a:noFill/>
                </a:ln>
                <a:effectLst/>
                <a:uLnTx/>
                <a:uFillTx/>
                <a:latin typeface="宋体" panose="02010600030101010101" pitchFamily="2" charset="-122"/>
                <a:ea typeface="宋体" panose="02010600030101010101" pitchFamily="2" charset="-122"/>
                <a:cs typeface="思源黑体 Regular" panose="020B0500000000000000" charset="-122"/>
                <a:sym typeface="+mn-lt"/>
              </a:rPr>
              <a:t>药品基本信息</a:t>
            </a:r>
            <a:endParaRPr lang="zh-CN" altLang="en-US" sz="3600" b="1" noProof="0" dirty="0">
              <a:ln>
                <a:noFill/>
              </a:ln>
              <a:solidFill>
                <a:schemeClr val="dk1">
                  <a:lumMod val="75000"/>
                  <a:lumOff val="25000"/>
                </a:schemeClr>
              </a:solidFill>
              <a:effectLst/>
              <a:uLnTx/>
              <a:uFillTx/>
              <a:latin typeface="宋体" panose="02010600030101010101" pitchFamily="2" charset="-122"/>
              <a:ea typeface="宋体" panose="02010600030101010101" pitchFamily="2" charset="-122"/>
              <a:cs typeface="思源黑体 Regular" panose="020B0500000000000000" charset="-122"/>
              <a:sym typeface="+mn-lt"/>
            </a:endParaRPr>
          </a:p>
        </p:txBody>
      </p:sp>
      <p:sp>
        <p:nvSpPr>
          <p:cNvPr id="3" name="矩形 2"/>
          <p:cNvSpPr/>
          <p:nvPr>
            <p:custDataLst>
              <p:tags r:id="rId8"/>
            </p:custDataLst>
          </p:nvPr>
        </p:nvSpPr>
        <p:spPr>
          <a:xfrm>
            <a:off x="658305" y="789622"/>
            <a:ext cx="110433" cy="456796"/>
          </a:xfrm>
          <a:prstGeom prst="rect">
            <a:avLst/>
          </a:prstGeom>
          <a:solidFill>
            <a:srgbClr val="00A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4" name="object 4"/>
          <p:cNvSpPr/>
          <p:nvPr/>
        </p:nvSpPr>
        <p:spPr>
          <a:xfrm>
            <a:off x="768350" y="1536065"/>
            <a:ext cx="11035665" cy="4961890"/>
          </a:xfrm>
          <a:custGeom>
            <a:avLst/>
            <a:gdLst/>
            <a:ahLst/>
            <a:cxnLst/>
            <a:rect l="l" t="t" r="r" b="b"/>
            <a:pathLst>
              <a:path w="11372215" h="2428240">
                <a:moveTo>
                  <a:pt x="0" y="100075"/>
                </a:moveTo>
                <a:lnTo>
                  <a:pt x="7860" y="61132"/>
                </a:lnTo>
                <a:lnTo>
                  <a:pt x="29295" y="29321"/>
                </a:lnTo>
                <a:lnTo>
                  <a:pt x="61089" y="7868"/>
                </a:lnTo>
                <a:lnTo>
                  <a:pt x="100025" y="0"/>
                </a:lnTo>
                <a:lnTo>
                  <a:pt x="11272012" y="0"/>
                </a:lnTo>
                <a:lnTo>
                  <a:pt x="11310955" y="7868"/>
                </a:lnTo>
                <a:lnTo>
                  <a:pt x="11342766" y="29321"/>
                </a:lnTo>
                <a:lnTo>
                  <a:pt x="11364219" y="61132"/>
                </a:lnTo>
                <a:lnTo>
                  <a:pt x="11372088" y="100075"/>
                </a:lnTo>
                <a:lnTo>
                  <a:pt x="11372088" y="2327655"/>
                </a:lnTo>
                <a:lnTo>
                  <a:pt x="11364219" y="2366599"/>
                </a:lnTo>
                <a:lnTo>
                  <a:pt x="11342766" y="2398410"/>
                </a:lnTo>
                <a:lnTo>
                  <a:pt x="11310955" y="2419863"/>
                </a:lnTo>
                <a:lnTo>
                  <a:pt x="11272012" y="2427732"/>
                </a:lnTo>
                <a:lnTo>
                  <a:pt x="100025" y="2427732"/>
                </a:lnTo>
                <a:lnTo>
                  <a:pt x="61089" y="2419863"/>
                </a:lnTo>
                <a:lnTo>
                  <a:pt x="29295" y="2398410"/>
                </a:lnTo>
                <a:lnTo>
                  <a:pt x="7860" y="2366599"/>
                </a:lnTo>
                <a:lnTo>
                  <a:pt x="0" y="2327655"/>
                </a:lnTo>
                <a:lnTo>
                  <a:pt x="0" y="100075"/>
                </a:lnTo>
                <a:close/>
              </a:path>
            </a:pathLst>
          </a:custGeom>
          <a:ln w="19050">
            <a:solidFill>
              <a:schemeClr val="accent1"/>
            </a:solidFill>
            <a:prstDash val="sysDash"/>
          </a:ln>
        </p:spPr>
        <p:txBody>
          <a:bodyPr wrap="square" lIns="0" tIns="0" rIns="0" bIns="0" rtlCol="0"/>
          <a:p>
            <a:endParaRPr dirty="0">
              <a:latin typeface="宋体" panose="02010600030101010101" pitchFamily="2" charset="-122"/>
              <a:ea typeface="宋体" panose="02010600030101010101" pitchFamily="2" charset="-122"/>
            </a:endParaRPr>
          </a:p>
        </p:txBody>
      </p:sp>
      <p:sp>
        <p:nvSpPr>
          <p:cNvPr id="5" name="文本框 4"/>
          <p:cNvSpPr txBox="1"/>
          <p:nvPr/>
        </p:nvSpPr>
        <p:spPr>
          <a:xfrm>
            <a:off x="861695" y="1678940"/>
            <a:ext cx="5328285" cy="3991610"/>
          </a:xfrm>
          <a:prstGeom prst="rect">
            <a:avLst/>
          </a:prstGeom>
          <a:noFill/>
        </p:spPr>
        <p:txBody>
          <a:bodyPr wrap="square" rtlCol="0" anchor="t">
            <a:noAutofit/>
          </a:bodyPr>
          <a:p>
            <a:pPr marL="298450" indent="-285750" fontAlgn="auto">
              <a:lnSpc>
                <a:spcPct val="100000"/>
              </a:lnSpc>
              <a:spcBef>
                <a:spcPts val="1200"/>
              </a:spcBef>
              <a:buClr>
                <a:srgbClr val="000000"/>
              </a:buClr>
              <a:buFont typeface="Arial" panose="020B0604020202020204" pitchFamily="34" charset="0"/>
              <a:buChar char="•"/>
              <a:tabLst>
                <a:tab pos="89535" algn="l"/>
                <a:tab pos="179070" algn="l"/>
              </a:tabLst>
            </a:pPr>
            <a:r>
              <a:rPr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药品</a:t>
            </a:r>
            <a:r>
              <a:rPr lang="zh-CN" altLang="en-US" sz="1600" b="1"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通用名称</a:t>
            </a:r>
            <a:r>
              <a:rPr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16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司替戊醇胶囊</a:t>
            </a:r>
            <a:endParaRPr lang="zh-CN" altLang="en-US" sz="1600" spc="6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marL="298450" indent="-285750" fontAlgn="auto">
              <a:lnSpc>
                <a:spcPct val="100000"/>
              </a:lnSpc>
              <a:spcBef>
                <a:spcPts val="1200"/>
              </a:spcBef>
              <a:buClr>
                <a:srgbClr val="000000"/>
              </a:buClr>
              <a:buFont typeface="Arial" panose="020B0604020202020204" pitchFamily="34" charset="0"/>
              <a:buChar char="•"/>
              <a:tabLst>
                <a:tab pos="89535" algn="l"/>
                <a:tab pos="179070" algn="l"/>
              </a:tabLst>
            </a:pPr>
            <a:r>
              <a:rPr lang="zh-CN" altLang="en-US" sz="1600" b="1"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说明书全部注册</a:t>
            </a:r>
            <a:r>
              <a:rPr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规格</a:t>
            </a:r>
            <a:r>
              <a:rPr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（1）0.25g（2）0.5g</a:t>
            </a:r>
            <a:endParaRPr 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marL="297815" indent="-285750" defTabSz="914400" fontAlgn="auto">
              <a:lnSpc>
                <a:spcPct val="100000"/>
              </a:lnSpc>
              <a:spcBef>
                <a:spcPts val="600"/>
              </a:spcBef>
              <a:buClr>
                <a:srgbClr val="000000"/>
              </a:buClr>
              <a:buFont typeface="Arial" panose="020B0604020202020204" pitchFamily="34" charset="0"/>
              <a:buChar char="•"/>
              <a:tabLst>
                <a:tab pos="299085" algn="l"/>
                <a:tab pos="299720" algn="l"/>
              </a:tabLst>
            </a:pPr>
            <a:r>
              <a:rPr lang="zh-CN"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中国大陆首次上市时间：</a:t>
            </a:r>
            <a:r>
              <a:rPr lang="en-US" altLang="zh-CN"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2026</a:t>
            </a: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年</a:t>
            </a:r>
            <a:r>
              <a:rPr lang="en-US" altLang="zh-CN"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04</a:t>
            </a: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月</a:t>
            </a:r>
            <a:r>
              <a:rPr lang="en-US" altLang="zh-CN"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14</a:t>
            </a: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日</a:t>
            </a:r>
            <a:endPar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endParaRPr>
          </a:p>
          <a:p>
            <a:pPr marL="297815" indent="-285750" defTabSz="914400" fontAlgn="auto">
              <a:lnSpc>
                <a:spcPct val="100000"/>
              </a:lnSpc>
              <a:spcBef>
                <a:spcPts val="600"/>
              </a:spcBef>
              <a:buClr>
                <a:srgbClr val="000000"/>
              </a:buClr>
              <a:buFont typeface="Arial" panose="020B0604020202020204" pitchFamily="34" charset="0"/>
              <a:buChar char="•"/>
              <a:tabLst>
                <a:tab pos="299085" algn="l"/>
                <a:tab pos="299720" algn="l"/>
              </a:tabLst>
            </a:pPr>
            <a:r>
              <a:rPr lang="zh-CN" altLang="en-US" sz="1600" b="1"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目前大陆地区同通用名药品的上市情况</a:t>
            </a:r>
            <a:r>
              <a:rPr lang="zh-CN" altLang="en-US"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1600" b="0" spc="60" baseline="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石家庄四药有限公司于2023年7月获批为司替戊醇干混悬剂（商品名：希优益），规格为250</a:t>
            </a:r>
            <a:r>
              <a:rPr lang="en-US" altLang="zh-CN" sz="1600" b="0" spc="60" baseline="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mg</a:t>
            </a:r>
            <a:r>
              <a:rPr lang="zh-CN" altLang="en-US" sz="1600" b="0" spc="60" baseline="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和500</a:t>
            </a:r>
            <a:r>
              <a:rPr lang="en-US" altLang="zh-CN" sz="1600" b="0" spc="60" baseline="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mg</a:t>
            </a:r>
            <a:r>
              <a:rPr lang="zh-CN" altLang="en-US" sz="1600" b="0" spc="60" baseline="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a:t>
            </a:r>
            <a:endParaRPr lang="en-US" altLang="zh-CN" sz="1600" b="0" spc="60" baseline="0" dirty="0">
              <a:solidFill>
                <a:schemeClr val="accent1"/>
              </a:solidFill>
              <a:uFillTx/>
              <a:latin typeface="宋体" panose="02010600030101010101" pitchFamily="2" charset="-122"/>
              <a:ea typeface="宋体" panose="02010600030101010101" pitchFamily="2" charset="-122"/>
              <a:cs typeface="宋体" panose="02010600030101010101" pitchFamily="2" charset="-122"/>
            </a:endParaRPr>
          </a:p>
          <a:p>
            <a:pPr marL="297815" indent="-285750" defTabSz="914400" fontAlgn="auto">
              <a:lnSpc>
                <a:spcPct val="100000"/>
              </a:lnSpc>
              <a:spcBef>
                <a:spcPts val="600"/>
              </a:spcBef>
              <a:buClr>
                <a:srgbClr val="000000"/>
              </a:buClr>
              <a:buFont typeface="Arial" panose="020B0604020202020204" pitchFamily="34" charset="0"/>
              <a:buChar char="•"/>
              <a:tabLst>
                <a:tab pos="299085" algn="l"/>
                <a:tab pos="299720" algn="l"/>
              </a:tabLst>
            </a:pPr>
            <a:r>
              <a:rPr lang="zh-CN" altLang="en-US" sz="1600" b="1"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全球首个上市国家/地区及上市时间</a:t>
            </a:r>
            <a:r>
              <a:rPr lang="zh-CN" altLang="en-US"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marL="12065" indent="0" defTabSz="914400" fontAlgn="auto">
              <a:lnSpc>
                <a:spcPct val="100000"/>
              </a:lnSpc>
              <a:spcBef>
                <a:spcPts val="600"/>
              </a:spcBef>
              <a:buClr>
                <a:srgbClr val="000000"/>
              </a:buClr>
              <a:buFont typeface="Arial" panose="020B0604020202020204" pitchFamily="34" charset="0"/>
              <a:buNone/>
              <a:tabLst>
                <a:tab pos="299085" algn="l"/>
                <a:tab pos="299720" algn="l"/>
              </a:tabLst>
            </a:pPr>
            <a:r>
              <a:rPr lang="en-US" altLang="zh-CN"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    </a:t>
            </a: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欧盟</a:t>
            </a:r>
            <a:r>
              <a:rPr lang="en-US" altLang="zh-CN"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/2007</a:t>
            </a: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年</a:t>
            </a:r>
            <a:r>
              <a:rPr lang="en-US" altLang="zh-CN"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01</a:t>
            </a: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月</a:t>
            </a:r>
            <a:endParaRPr lang="en-US" altLang="zh-CN"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endParaRPr>
          </a:p>
          <a:p>
            <a:pPr marL="297815" indent="-285750" defTabSz="914400" fontAlgn="auto">
              <a:lnSpc>
                <a:spcPct val="100000"/>
              </a:lnSpc>
              <a:spcBef>
                <a:spcPts val="600"/>
              </a:spcBef>
              <a:buClr>
                <a:srgbClr val="000000"/>
              </a:buClr>
              <a:buFont typeface="Arial" panose="020B0604020202020204" pitchFamily="34" charset="0"/>
              <a:buChar char="•"/>
              <a:tabLst>
                <a:tab pos="299085" algn="l"/>
                <a:tab pos="299720" algn="l"/>
              </a:tabLst>
            </a:pPr>
            <a:r>
              <a:rPr lang="zh-CN" altLang="en-US"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是否为</a:t>
            </a:r>
            <a:r>
              <a:rPr lang="en-US" altLang="zh-CN"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OTC</a:t>
            </a:r>
            <a:r>
              <a:rPr lang="zh-CN" altLang="en-US"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药品：</a:t>
            </a: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否</a:t>
            </a:r>
            <a:endParaRPr lang="zh-CN" altLang="en-US" sz="1600" b="1"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marL="297815" indent="-285750" defTabSz="914400" fontAlgn="auto">
              <a:lnSpc>
                <a:spcPct val="100000"/>
              </a:lnSpc>
              <a:spcBef>
                <a:spcPts val="600"/>
              </a:spcBef>
              <a:buClr>
                <a:srgbClr val="000000"/>
              </a:buClr>
              <a:buFont typeface="Arial" panose="020B0604020202020204" pitchFamily="34" charset="0"/>
              <a:buChar char="•"/>
              <a:tabLst>
                <a:tab pos="299085" algn="l"/>
                <a:tab pos="299720" algn="l"/>
              </a:tabLst>
            </a:pPr>
            <a:r>
              <a:rPr lang="zh-CN" altLang="en-US" sz="1600" b="1"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是否独家：</a:t>
            </a:r>
            <a:r>
              <a:rPr lang="zh-CN" alt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否</a:t>
            </a:r>
            <a:endParaRPr lang="zh-CN" altLang="en-US" sz="1600" b="1" u="sng"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marL="298450" indent="-285750" fontAlgn="auto">
              <a:lnSpc>
                <a:spcPct val="100000"/>
              </a:lnSpc>
              <a:spcBef>
                <a:spcPts val="1200"/>
              </a:spcBef>
              <a:buClr>
                <a:srgbClr val="000000"/>
              </a:buClr>
              <a:buFont typeface="Arial" panose="020B0604020202020204" pitchFamily="34" charset="0"/>
              <a:buChar char="•"/>
              <a:tabLst>
                <a:tab pos="89535" algn="l"/>
                <a:tab pos="179070" algn="l"/>
              </a:tabLst>
            </a:pPr>
            <a:r>
              <a:rPr lang="zh-CN" altLang="en-US" sz="1600" b="1"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说明书全部适应症/功能主治</a:t>
            </a:r>
            <a:r>
              <a:rPr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endParaRPr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marL="12700" indent="0" fontAlgn="auto">
              <a:lnSpc>
                <a:spcPct val="100000"/>
              </a:lnSpc>
              <a:spcBef>
                <a:spcPts val="1200"/>
              </a:spcBef>
              <a:buClr>
                <a:srgbClr val="3296FA"/>
              </a:buClr>
              <a:buFont typeface="Arial" panose="020B0604020202020204" pitchFamily="34" charset="0"/>
              <a:buNone/>
              <a:tabLst>
                <a:tab pos="89535" algn="l"/>
                <a:tab pos="179070" algn="l"/>
              </a:tabLst>
            </a:pP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与氯巴占和丙戊酸盐联合使用，用于</a:t>
            </a:r>
            <a:r>
              <a:rPr lang="zh-CN" altLang="en-US" sz="16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婴儿严重肌阵挛性癫痫（</a:t>
            </a:r>
            <a:r>
              <a:rPr lang="en-US" altLang="zh-CN" sz="16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SMEI，Dravet </a:t>
            </a:r>
            <a:r>
              <a:rPr lang="zh-CN" altLang="en-US" sz="16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综合征）</a:t>
            </a:r>
            <a:r>
              <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患者癫痫发作时，氯巴占和丙戊酸盐无法充分控制的难治性全身强直阵挛发作的添加治疗。</a:t>
            </a:r>
            <a:endParaRPr lang="zh-CN"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endParaRPr>
          </a:p>
          <a:p>
            <a:pPr marL="298450" indent="-285750" fontAlgn="auto">
              <a:lnSpc>
                <a:spcPct val="100000"/>
              </a:lnSpc>
              <a:spcBef>
                <a:spcPts val="1200"/>
              </a:spcBef>
              <a:buClr>
                <a:srgbClr val="000000"/>
              </a:buClr>
              <a:buFont typeface="Arial" panose="020B0604020202020204" pitchFamily="34" charset="0"/>
              <a:buChar char="•"/>
              <a:tabLst>
                <a:tab pos="89535" algn="l"/>
                <a:tab pos="179070" algn="l"/>
              </a:tabLst>
            </a:pPr>
            <a:endParaRPr lang="en-US" sz="16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marL="12700" indent="0" fontAlgn="auto">
              <a:lnSpc>
                <a:spcPct val="100000"/>
              </a:lnSpc>
              <a:spcBef>
                <a:spcPts val="1200"/>
              </a:spcBef>
              <a:buClr>
                <a:srgbClr val="000000"/>
              </a:buClr>
              <a:buFont typeface="Arial" panose="020B0604020202020204" pitchFamily="34" charset="0"/>
              <a:buNone/>
              <a:tabLst>
                <a:tab pos="89535" algn="l"/>
                <a:tab pos="179070" algn="l"/>
              </a:tabLst>
            </a:pPr>
            <a:endParaRPr lang="en-US" altLang="en-US" sz="16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9" name="object 5"/>
          <p:cNvSpPr txBox="1"/>
          <p:nvPr/>
        </p:nvSpPr>
        <p:spPr>
          <a:xfrm>
            <a:off x="6189980" y="1678940"/>
            <a:ext cx="5368290" cy="4138295"/>
          </a:xfrm>
          <a:prstGeom prst="rect">
            <a:avLst/>
          </a:prstGeom>
        </p:spPr>
        <p:txBody>
          <a:bodyPr vert="horz" wrap="square" lIns="0" tIns="127000" rIns="0" bIns="0" rtlCol="0" anchor="t" anchorCtr="0">
            <a:noAutofit/>
          </a:bodyPr>
          <a:p>
            <a:pPr marL="298450" indent="-285750" fontAlgn="auto">
              <a:lnSpc>
                <a:spcPct val="100000"/>
              </a:lnSpc>
              <a:spcBef>
                <a:spcPts val="1200"/>
              </a:spcBef>
              <a:buClr>
                <a:srgbClr val="000000"/>
              </a:buClr>
              <a:buFont typeface="Arial" panose="020B0604020202020204" pitchFamily="34" charset="0"/>
              <a:buChar char="•"/>
              <a:tabLst>
                <a:tab pos="89535" algn="l"/>
                <a:tab pos="179070" algn="l"/>
              </a:tabLst>
            </a:pPr>
            <a:r>
              <a:rPr lang="zh-CN" altLang="en-US" sz="1600" b="1"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说明书用法用量</a:t>
            </a:r>
            <a:r>
              <a:rPr sz="1600" b="1" dirty="0">
                <a:solidFill>
                  <a:schemeClr val="accent1"/>
                </a:solidFill>
                <a:latin typeface="宋体" panose="02010600030101010101" pitchFamily="2" charset="-122"/>
                <a:ea typeface="宋体" panose="02010600030101010101" pitchFamily="2" charset="-122"/>
                <a:cs typeface="宋体" panose="02010600030101010101" pitchFamily="2" charset="-122"/>
              </a:rPr>
              <a:t>：</a:t>
            </a:r>
            <a:endParaRPr sz="1600" b="1"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marL="12065" indent="0" defTabSz="914400" fontAlgn="auto">
              <a:lnSpc>
                <a:spcPct val="100000"/>
              </a:lnSpc>
              <a:spcBef>
                <a:spcPts val="600"/>
              </a:spcBef>
              <a:buClr>
                <a:srgbClr val="000000"/>
              </a:buClr>
              <a:buNone/>
              <a:tabLst>
                <a:tab pos="299085" algn="l"/>
                <a:tab pos="299720" algn="l"/>
              </a:tabLst>
            </a:pP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婴幼儿应在治疗癫痫经验丰富的儿科专家或儿科神经医生的指导及监督下使用。</a:t>
            </a:r>
            <a:endPar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marL="12065" indent="0" defTabSz="914400" fontAlgn="auto">
              <a:lnSpc>
                <a:spcPct val="100000"/>
              </a:lnSpc>
              <a:spcBef>
                <a:spcPts val="600"/>
              </a:spcBef>
              <a:buClr>
                <a:srgbClr val="000000"/>
              </a:buClr>
              <a:buNone/>
              <a:tabLst>
                <a:tab pos="299085" algn="l"/>
                <a:tab pos="299720" algn="l"/>
              </a:tabLst>
            </a:pP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使用剂量</a:t>
            </a:r>
            <a:endPar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marL="12065" indent="0" defTabSz="914400" fontAlgn="auto">
              <a:lnSpc>
                <a:spcPct val="100000"/>
              </a:lnSpc>
              <a:spcBef>
                <a:spcPts val="600"/>
              </a:spcBef>
              <a:buClr>
                <a:srgbClr val="000000"/>
              </a:buClr>
              <a:buNone/>
              <a:tabLst>
                <a:tab pos="299085" algn="l"/>
                <a:tab pos="299720" algn="l"/>
              </a:tabLst>
            </a:pP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司替戊醇给药剂量应依据体重（</a:t>
            </a:r>
            <a:r>
              <a:rPr lang="en-US" altLang="zh-CN" sz="1500" dirty="0">
                <a:solidFill>
                  <a:schemeClr val="accent1"/>
                </a:solidFill>
                <a:latin typeface="宋体" panose="02010600030101010101" pitchFamily="2" charset="-122"/>
                <a:ea typeface="宋体" panose="02010600030101010101" pitchFamily="2" charset="-122"/>
                <a:cs typeface="宋体" panose="02010600030101010101" pitchFamily="2" charset="-122"/>
              </a:rPr>
              <a:t>mg/kg）</a:t>
            </a: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确定，每日剂量分2-3次服用。</a:t>
            </a:r>
            <a:endPar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marL="12065" indent="0" defTabSz="914400" fontAlgn="auto">
              <a:lnSpc>
                <a:spcPct val="100000"/>
              </a:lnSpc>
              <a:spcBef>
                <a:spcPts val="600"/>
              </a:spcBef>
              <a:buClr>
                <a:srgbClr val="000000"/>
              </a:buClr>
              <a:buNone/>
              <a:tabLst>
                <a:tab pos="299085" algn="l"/>
                <a:tab pos="299720" algn="l"/>
              </a:tabLst>
            </a:pP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开始使用司替戊醇辅助治疗时，应逐渐增加剂量，以达到与氯巴占和丙戊酸盐联合给药的50 </a:t>
            </a:r>
            <a:r>
              <a:rPr lang="en-US" altLang="zh-CN" sz="1500" dirty="0">
                <a:solidFill>
                  <a:schemeClr val="accent1"/>
                </a:solidFill>
                <a:latin typeface="宋体" panose="02010600030101010101" pitchFamily="2" charset="-122"/>
                <a:ea typeface="宋体" panose="02010600030101010101" pitchFamily="2" charset="-122"/>
                <a:cs typeface="宋体" panose="02010600030101010101" pitchFamily="2" charset="-122"/>
              </a:rPr>
              <a:t>mg/kg/</a:t>
            </a: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日的推荐剂量。</a:t>
            </a:r>
            <a:endPar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marL="12065" indent="0" defTabSz="914400" fontAlgn="auto">
              <a:lnSpc>
                <a:spcPct val="100000"/>
              </a:lnSpc>
              <a:spcBef>
                <a:spcPts val="600"/>
              </a:spcBef>
              <a:buClr>
                <a:srgbClr val="000000"/>
              </a:buClr>
              <a:buNone/>
              <a:tabLst>
                <a:tab pos="299085" algn="l"/>
                <a:tab pos="299720" algn="l"/>
              </a:tabLst>
            </a:pP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司替戊醇的使用剂量递增应逐步递增，起始剂量为20</a:t>
            </a:r>
            <a:r>
              <a:rPr lang="en-US" altLang="zh-CN" sz="1500" dirty="0">
                <a:solidFill>
                  <a:schemeClr val="accent1"/>
                </a:solidFill>
                <a:latin typeface="宋体" panose="02010600030101010101" pitchFamily="2" charset="-122"/>
                <a:ea typeface="宋体" panose="02010600030101010101" pitchFamily="2" charset="-122"/>
                <a:cs typeface="宋体" panose="02010600030101010101" pitchFamily="2" charset="-122"/>
              </a:rPr>
              <a:t>mg/kg/</a:t>
            </a: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日，持续给药1周后，调整剂量为30</a:t>
            </a:r>
            <a:r>
              <a:rPr lang="en-US" altLang="zh-CN" sz="1500" dirty="0">
                <a:solidFill>
                  <a:schemeClr val="accent1"/>
                </a:solidFill>
                <a:latin typeface="宋体" panose="02010600030101010101" pitchFamily="2" charset="-122"/>
                <a:ea typeface="宋体" panose="02010600030101010101" pitchFamily="2" charset="-122"/>
                <a:cs typeface="宋体" panose="02010600030101010101" pitchFamily="2" charset="-122"/>
              </a:rPr>
              <a:t>mg/kg/</a:t>
            </a: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日，持续给药1周后，再次依据患者年龄调整剂量：</a:t>
            </a:r>
            <a:endPar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marL="12065" indent="0" defTabSz="914400" fontAlgn="auto">
              <a:lnSpc>
                <a:spcPct val="100000"/>
              </a:lnSpc>
              <a:spcBef>
                <a:spcPts val="600"/>
              </a:spcBef>
              <a:buClr>
                <a:srgbClr val="000000"/>
              </a:buClr>
              <a:buNone/>
              <a:tabLst>
                <a:tab pos="299085" algn="l"/>
                <a:tab pos="299720" algn="l"/>
              </a:tabLst>
            </a:pP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- 6岁以下儿童第3周给药剂量应增加20</a:t>
            </a:r>
            <a:r>
              <a:rPr lang="en-US" altLang="zh-CN" sz="1500" dirty="0">
                <a:solidFill>
                  <a:schemeClr val="accent1"/>
                </a:solidFill>
                <a:latin typeface="宋体" panose="02010600030101010101" pitchFamily="2" charset="-122"/>
                <a:ea typeface="宋体" panose="02010600030101010101" pitchFamily="2" charset="-122"/>
                <a:cs typeface="宋体" panose="02010600030101010101" pitchFamily="2" charset="-122"/>
              </a:rPr>
              <a:t>mg/kg/</a:t>
            </a: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日，从而在3周内达到50</a:t>
            </a:r>
            <a:r>
              <a:rPr lang="en-US" altLang="zh-CN" sz="1500" dirty="0">
                <a:solidFill>
                  <a:schemeClr val="accent1"/>
                </a:solidFill>
                <a:latin typeface="宋体" panose="02010600030101010101" pitchFamily="2" charset="-122"/>
                <a:ea typeface="宋体" panose="02010600030101010101" pitchFamily="2" charset="-122"/>
                <a:cs typeface="宋体" panose="02010600030101010101" pitchFamily="2" charset="-122"/>
              </a:rPr>
              <a:t>mg/kg/</a:t>
            </a: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日的推荐剂量；</a:t>
            </a:r>
            <a:endPar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marL="12065" indent="0" defTabSz="914400" fontAlgn="auto">
              <a:lnSpc>
                <a:spcPct val="100000"/>
              </a:lnSpc>
              <a:spcBef>
                <a:spcPts val="600"/>
              </a:spcBef>
              <a:buClr>
                <a:srgbClr val="000000"/>
              </a:buClr>
              <a:buNone/>
              <a:tabLst>
                <a:tab pos="299085" algn="l"/>
                <a:tab pos="299720" algn="l"/>
              </a:tabLst>
            </a:pP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- 6至12岁以下儿童每周给药剂量应增加10</a:t>
            </a:r>
            <a:r>
              <a:rPr lang="en-US" altLang="zh-CN" sz="1500" dirty="0">
                <a:solidFill>
                  <a:schemeClr val="accent1"/>
                </a:solidFill>
                <a:latin typeface="宋体" panose="02010600030101010101" pitchFamily="2" charset="-122"/>
                <a:ea typeface="宋体" panose="02010600030101010101" pitchFamily="2" charset="-122"/>
                <a:cs typeface="宋体" panose="02010600030101010101" pitchFamily="2" charset="-122"/>
              </a:rPr>
              <a:t>mg/kg/</a:t>
            </a: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日，从而在4周内达到50 </a:t>
            </a:r>
            <a:r>
              <a:rPr lang="en-US" altLang="zh-CN" sz="1500" dirty="0">
                <a:solidFill>
                  <a:schemeClr val="accent1"/>
                </a:solidFill>
                <a:latin typeface="宋体" panose="02010600030101010101" pitchFamily="2" charset="-122"/>
                <a:ea typeface="宋体" panose="02010600030101010101" pitchFamily="2" charset="-122"/>
                <a:cs typeface="宋体" panose="02010600030101010101" pitchFamily="2" charset="-122"/>
              </a:rPr>
              <a:t>mg/kg/</a:t>
            </a: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日的推荐剂量；</a:t>
            </a:r>
            <a:endPar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a:p>
            <a:pPr marL="12065" indent="0" defTabSz="914400" fontAlgn="auto">
              <a:lnSpc>
                <a:spcPct val="100000"/>
              </a:lnSpc>
              <a:spcBef>
                <a:spcPts val="600"/>
              </a:spcBef>
              <a:buClr>
                <a:srgbClr val="000000"/>
              </a:buClr>
              <a:buNone/>
              <a:tabLst>
                <a:tab pos="299085" algn="l"/>
                <a:tab pos="299720" algn="l"/>
              </a:tabLst>
            </a:pP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- 12岁及以上的儿童和青少年每周给药剂量应增加5</a:t>
            </a:r>
            <a:r>
              <a:rPr lang="en-US" altLang="zh-CN" sz="1500" dirty="0">
                <a:solidFill>
                  <a:schemeClr val="accent1"/>
                </a:solidFill>
                <a:latin typeface="宋体" panose="02010600030101010101" pitchFamily="2" charset="-122"/>
                <a:ea typeface="宋体" panose="02010600030101010101" pitchFamily="2" charset="-122"/>
                <a:cs typeface="宋体" panose="02010600030101010101" pitchFamily="2" charset="-122"/>
              </a:rPr>
              <a:t>mg/kg/</a:t>
            </a:r>
            <a:r>
              <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rPr>
              <a:t>日，直至根据临床判断达到最佳剂量。</a:t>
            </a:r>
            <a:endParaRPr lang="zh-CN" altLang="en-US" sz="1500"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p:txBody>
      </p:sp>
      <p:sp>
        <p:nvSpPr>
          <p:cNvPr id="10" name="文本框 9"/>
          <p:cNvSpPr txBox="1"/>
          <p:nvPr/>
        </p:nvSpPr>
        <p:spPr>
          <a:xfrm>
            <a:off x="658495" y="6497955"/>
            <a:ext cx="11114405" cy="366395"/>
          </a:xfrm>
          <a:prstGeom prst="rect">
            <a:avLst/>
          </a:prstGeom>
          <a:noFill/>
        </p:spPr>
        <p:txBody>
          <a:bodyPr wrap="square" rtlCol="0" anchor="t">
            <a:noAutofit/>
          </a:bodyPr>
          <a:p>
            <a:r>
              <a:rPr lang="zh-CN" altLang="en-US" sz="800" i="1">
                <a:latin typeface="宋体" panose="02010600030101010101" pitchFamily="2" charset="-122"/>
                <a:ea typeface="宋体" panose="02010600030101010101" pitchFamily="2" charset="-122"/>
                <a:cs typeface="微软雅黑" panose="020B0503020204020204" charset="-122"/>
                <a:sym typeface="+mn-ea"/>
              </a:rPr>
              <a:t>参考资料</a:t>
            </a:r>
            <a:endParaRPr lang="zh-CN" altLang="en-US" sz="800" i="1">
              <a:latin typeface="宋体" panose="02010600030101010101" pitchFamily="2" charset="-122"/>
              <a:ea typeface="宋体" panose="02010600030101010101" pitchFamily="2" charset="-122"/>
              <a:cs typeface="微软雅黑" panose="020B0503020204020204" charset="-122"/>
            </a:endParaRPr>
          </a:p>
          <a:p>
            <a:r>
              <a:rPr lang="zh-CN" altLang="en-US" sz="800" i="1">
                <a:latin typeface="宋体" panose="02010600030101010101" pitchFamily="2" charset="-122"/>
                <a:ea typeface="宋体" panose="02010600030101010101" pitchFamily="2" charset="-122"/>
                <a:cs typeface="微软雅黑" panose="020B0503020204020204" charset="-122"/>
                <a:sym typeface="+mn-ea"/>
              </a:rPr>
              <a:t>司替戊醇胶囊说明书</a:t>
            </a:r>
            <a:endParaRPr lang="zh-CN" altLang="en-US" sz="800" i="1">
              <a:latin typeface="宋体" panose="02010600030101010101" pitchFamily="2" charset="-122"/>
              <a:ea typeface="宋体" panose="02010600030101010101" pitchFamily="2" charset="-122"/>
              <a:cs typeface="微软雅黑" panose="020B0503020204020204" charset="-122"/>
              <a:sym typeface="+mn-ea"/>
            </a:endParaRPr>
          </a:p>
        </p:txBody>
      </p:sp>
      <p:sp>
        <p:nvSpPr>
          <p:cNvPr id="11" name="文本框 10"/>
          <p:cNvSpPr txBox="1"/>
          <p:nvPr/>
        </p:nvSpPr>
        <p:spPr>
          <a:xfrm>
            <a:off x="3992880" y="422910"/>
            <a:ext cx="7030720" cy="929640"/>
          </a:xfrm>
          <a:prstGeom prst="rect">
            <a:avLst/>
          </a:prstGeom>
          <a:noFill/>
        </p:spPr>
        <p:txBody>
          <a:bodyPr wrap="square" rtlCol="0" anchor="t">
            <a:noAutofit/>
          </a:bodyPr>
          <a:p>
            <a:r>
              <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司替戊醇胶囊是治疗</a:t>
            </a:r>
            <a:r>
              <a:rPr lang="zh-CN" altLang="en-US" sz="28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婴儿严重肌阵挛性癫痫（</a:t>
            </a:r>
            <a:r>
              <a:rPr lang="en-US" altLang="zh-CN" sz="28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SMEI，Dravet</a:t>
            </a:r>
            <a:r>
              <a:rPr lang="zh-CN" altLang="en-US" sz="28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综合征）</a:t>
            </a:r>
            <a:r>
              <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的药物</a:t>
            </a:r>
            <a:endPar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ustDataLst>
      <p:tags r:id="rId9"/>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1"/>
            </p:custDataLst>
          </p:nvPr>
        </p:nvPicPr>
        <p:blipFill>
          <a:blip r:embed="rId2"/>
          <a:stretch>
            <a:fillRect/>
          </a:stretch>
        </p:blipFill>
        <p:spPr>
          <a:xfrm>
            <a:off x="0" y="0"/>
            <a:ext cx="12192000" cy="6858000"/>
          </a:xfrm>
          <a:prstGeom prst="rect">
            <a:avLst/>
          </a:prstGeom>
        </p:spPr>
      </p:pic>
      <p:pic>
        <p:nvPicPr>
          <p:cNvPr id="7" name="图片 6" descr="NO.19-4_正文页装饰1"/>
          <p:cNvPicPr>
            <a:picLocks noChangeAspect="1"/>
          </p:cNvPicPr>
          <p:nvPr>
            <p:custDataLst>
              <p:tags r:id="rId3"/>
            </p:custDataLst>
          </p:nvPr>
        </p:nvPicPr>
        <p:blipFill>
          <a:blip r:embed="rId4"/>
          <a:stretch>
            <a:fillRect/>
          </a:stretch>
        </p:blipFill>
        <p:spPr>
          <a:xfrm>
            <a:off x="0" y="-5080"/>
            <a:ext cx="511768" cy="6874497"/>
          </a:xfrm>
          <a:prstGeom prst="rect">
            <a:avLst/>
          </a:prstGeom>
        </p:spPr>
      </p:pic>
      <p:pic>
        <p:nvPicPr>
          <p:cNvPr id="6" name="图片 5" descr="NO.19-4_正文页装饰2"/>
          <p:cNvPicPr>
            <a:picLocks noChangeAspect="1"/>
          </p:cNvPicPr>
          <p:nvPr>
            <p:custDataLst>
              <p:tags r:id="rId5"/>
            </p:custDataLst>
          </p:nvPr>
        </p:nvPicPr>
        <p:blipFill>
          <a:blip r:embed="rId6"/>
          <a:stretch>
            <a:fillRect/>
          </a:stretch>
        </p:blipFill>
        <p:spPr>
          <a:xfrm>
            <a:off x="11103337" y="-5080"/>
            <a:ext cx="1088650" cy="1210932"/>
          </a:xfrm>
          <a:prstGeom prst="rect">
            <a:avLst/>
          </a:prstGeom>
        </p:spPr>
      </p:pic>
      <p:sp>
        <p:nvSpPr>
          <p:cNvPr id="2" name="文本框 1"/>
          <p:cNvSpPr txBox="1"/>
          <p:nvPr>
            <p:custDataLst>
              <p:tags r:id="rId7"/>
            </p:custDataLst>
          </p:nvPr>
        </p:nvSpPr>
        <p:spPr>
          <a:xfrm>
            <a:off x="861392" y="708055"/>
            <a:ext cx="10588505" cy="645160"/>
          </a:xfrm>
          <a:prstGeom prst="rect">
            <a:avLst/>
          </a:prstGeom>
          <a:noFill/>
        </p:spPr>
        <p:txBody>
          <a:bodyPr wrap="square" rtlCol="0">
            <a:spAutoFit/>
          </a:bodyPr>
          <a:lstStyle/>
          <a:p>
            <a:r>
              <a:rPr lang="zh-CN" altLang="en-US" sz="3600" b="1" noProof="0" dirty="0">
                <a:ln>
                  <a:noFill/>
                </a:ln>
                <a:effectLst/>
                <a:uLnTx/>
                <a:uFillTx/>
                <a:latin typeface="宋体" panose="02010600030101010101" pitchFamily="2" charset="-122"/>
                <a:ea typeface="宋体" panose="02010600030101010101" pitchFamily="2" charset="-122"/>
                <a:cs typeface="思源黑体 Regular" panose="020B0500000000000000" charset="-122"/>
                <a:sym typeface="+mn-lt"/>
              </a:rPr>
              <a:t>药品基本信息</a:t>
            </a:r>
            <a:endParaRPr lang="zh-CN" altLang="en-US" sz="3600" b="1" noProof="0" dirty="0">
              <a:ln>
                <a:noFill/>
              </a:ln>
              <a:solidFill>
                <a:schemeClr val="dk1">
                  <a:lumMod val="75000"/>
                  <a:lumOff val="25000"/>
                </a:schemeClr>
              </a:solidFill>
              <a:effectLst/>
              <a:uLnTx/>
              <a:uFillTx/>
              <a:latin typeface="宋体" panose="02010600030101010101" pitchFamily="2" charset="-122"/>
              <a:ea typeface="宋体" panose="02010600030101010101" pitchFamily="2" charset="-122"/>
              <a:cs typeface="思源黑体 Regular" panose="020B0500000000000000" charset="-122"/>
              <a:sym typeface="+mn-lt"/>
            </a:endParaRPr>
          </a:p>
        </p:txBody>
      </p:sp>
      <p:sp>
        <p:nvSpPr>
          <p:cNvPr id="3" name="矩形 2"/>
          <p:cNvSpPr/>
          <p:nvPr>
            <p:custDataLst>
              <p:tags r:id="rId8"/>
            </p:custDataLst>
          </p:nvPr>
        </p:nvSpPr>
        <p:spPr>
          <a:xfrm>
            <a:off x="658305" y="789622"/>
            <a:ext cx="110433" cy="456796"/>
          </a:xfrm>
          <a:prstGeom prst="rect">
            <a:avLst/>
          </a:prstGeom>
          <a:solidFill>
            <a:srgbClr val="00A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4" name="object 4"/>
          <p:cNvSpPr/>
          <p:nvPr/>
        </p:nvSpPr>
        <p:spPr>
          <a:xfrm>
            <a:off x="768350" y="1536065"/>
            <a:ext cx="11035665" cy="2372360"/>
          </a:xfrm>
          <a:custGeom>
            <a:avLst/>
            <a:gdLst/>
            <a:ahLst/>
            <a:cxnLst/>
            <a:rect l="l" t="t" r="r" b="b"/>
            <a:pathLst>
              <a:path w="11372215" h="2428240">
                <a:moveTo>
                  <a:pt x="0" y="100075"/>
                </a:moveTo>
                <a:lnTo>
                  <a:pt x="7860" y="61132"/>
                </a:lnTo>
                <a:lnTo>
                  <a:pt x="29295" y="29321"/>
                </a:lnTo>
                <a:lnTo>
                  <a:pt x="61089" y="7868"/>
                </a:lnTo>
                <a:lnTo>
                  <a:pt x="100025" y="0"/>
                </a:lnTo>
                <a:lnTo>
                  <a:pt x="11272012" y="0"/>
                </a:lnTo>
                <a:lnTo>
                  <a:pt x="11310955" y="7868"/>
                </a:lnTo>
                <a:lnTo>
                  <a:pt x="11342766" y="29321"/>
                </a:lnTo>
                <a:lnTo>
                  <a:pt x="11364219" y="61132"/>
                </a:lnTo>
                <a:lnTo>
                  <a:pt x="11372088" y="100075"/>
                </a:lnTo>
                <a:lnTo>
                  <a:pt x="11372088" y="2327655"/>
                </a:lnTo>
                <a:lnTo>
                  <a:pt x="11364219" y="2366599"/>
                </a:lnTo>
                <a:lnTo>
                  <a:pt x="11342766" y="2398410"/>
                </a:lnTo>
                <a:lnTo>
                  <a:pt x="11310955" y="2419863"/>
                </a:lnTo>
                <a:lnTo>
                  <a:pt x="11272012" y="2427732"/>
                </a:lnTo>
                <a:lnTo>
                  <a:pt x="100025" y="2427732"/>
                </a:lnTo>
                <a:lnTo>
                  <a:pt x="61089" y="2419863"/>
                </a:lnTo>
                <a:lnTo>
                  <a:pt x="29295" y="2398410"/>
                </a:lnTo>
                <a:lnTo>
                  <a:pt x="7860" y="2366599"/>
                </a:lnTo>
                <a:lnTo>
                  <a:pt x="0" y="2327655"/>
                </a:lnTo>
                <a:lnTo>
                  <a:pt x="0" y="100075"/>
                </a:lnTo>
                <a:close/>
              </a:path>
            </a:pathLst>
          </a:custGeom>
          <a:ln w="19050">
            <a:solidFill>
              <a:schemeClr val="accent1"/>
            </a:solidFill>
            <a:prstDash val="sysDash"/>
          </a:ln>
        </p:spPr>
        <p:txBody>
          <a:bodyPr wrap="square" lIns="0" tIns="0" rIns="0" bIns="0" rtlCol="0"/>
          <a:p>
            <a:endParaRPr dirty="0">
              <a:latin typeface="宋体" panose="02010600030101010101" pitchFamily="2" charset="-122"/>
              <a:ea typeface="宋体" panose="02010600030101010101" pitchFamily="2" charset="-122"/>
            </a:endParaRPr>
          </a:p>
        </p:txBody>
      </p:sp>
      <p:sp>
        <p:nvSpPr>
          <p:cNvPr id="11" name="文本框 10"/>
          <p:cNvSpPr txBox="1"/>
          <p:nvPr/>
        </p:nvSpPr>
        <p:spPr>
          <a:xfrm>
            <a:off x="926465" y="1536065"/>
            <a:ext cx="10877550" cy="2472690"/>
          </a:xfrm>
          <a:prstGeom prst="rect">
            <a:avLst/>
          </a:prstGeom>
          <a:noFill/>
        </p:spPr>
        <p:txBody>
          <a:bodyPr wrap="square" rtlCol="0" anchor="t">
            <a:noAutofit/>
          </a:bodyPr>
          <a:p>
            <a:pPr indent="0" algn="l" fontAlgn="auto">
              <a:lnSpc>
                <a:spcPct val="120000"/>
              </a:lnSpc>
              <a:buFont typeface="Wingdings" panose="05000000000000000000" charset="0"/>
              <a:buNone/>
            </a:pPr>
            <a:r>
              <a:rPr lang="zh-CN" altLang="en-US" b="1"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疾病基本情况：</a:t>
            </a:r>
            <a:endParaRPr lang="zh-CN" altLang="en-US" sz="1700" b="1"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endParaRPr>
          </a:p>
          <a:p>
            <a:pPr marL="285750" indent="-285750" algn="l" fontAlgn="auto">
              <a:lnSpc>
                <a:spcPct val="120000"/>
              </a:lnSpc>
              <a:buFont typeface="Wingdings" panose="05000000000000000000" charset="0"/>
              <a:buChar char="Ø"/>
            </a:pPr>
            <a:r>
              <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Dravet综合征（DS），又称婴儿严重肌阵挛性癫痫，为婴儿期起病的难治性癫痫综合征。DS患病率为1/40900～1/15700，起病高峰年龄为6月龄，占3岁以内婴幼儿癫痫的8%，已于2018年5月被纳入国家《</a:t>
            </a:r>
            <a:r>
              <a:rPr lang="zh-CN" altLang="en-US" sz="17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第一批罕见病目录</a:t>
            </a:r>
            <a:r>
              <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a:t>
            </a:r>
            <a:r>
              <a:rPr lang="en-US" altLang="zh-CN" sz="1700" spc="60" baseline="3000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1</a:t>
            </a:r>
            <a:r>
              <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（编号：105号）。</a:t>
            </a:r>
            <a:endPar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endParaRPr>
          </a:p>
          <a:p>
            <a:pPr marL="285750" indent="-285750" algn="l" fontAlgn="auto">
              <a:lnSpc>
                <a:spcPct val="120000"/>
              </a:lnSpc>
              <a:buFont typeface="Wingdings" panose="05000000000000000000" charset="0"/>
              <a:buChar char="Ø"/>
            </a:pPr>
            <a:r>
              <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患儿发病后会出现精神运动发育迟缓，并且有59%的患儿会出现共济失调的表现，导致患儿出现智力残疾，严重影响患儿的生长发育，严重危及生命、影响生存质量。</a:t>
            </a:r>
            <a:r>
              <a:rPr lang="en-US" altLang="zh-CN"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DS</a:t>
            </a:r>
            <a:r>
              <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患者</a:t>
            </a:r>
            <a:r>
              <a:rPr lang="zh-CN" altLang="en-US" sz="17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死亡率可高达10%～15%</a:t>
            </a:r>
            <a:r>
              <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rPr>
              <a:t>，死亡高峰年龄为3～7岁，且终身都存在较高的死亡风险。</a:t>
            </a:r>
            <a:endParaRPr lang="zh-CN" altLang="en-US" sz="17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9" name="object 4"/>
          <p:cNvSpPr/>
          <p:nvPr/>
        </p:nvSpPr>
        <p:spPr>
          <a:xfrm>
            <a:off x="1254760" y="5157470"/>
            <a:ext cx="9982200" cy="1222375"/>
          </a:xfrm>
          <a:custGeom>
            <a:avLst/>
            <a:gdLst/>
            <a:ahLst/>
            <a:cxnLst/>
            <a:rect l="l" t="t" r="r" b="b"/>
            <a:pathLst>
              <a:path w="11372215" h="2428240">
                <a:moveTo>
                  <a:pt x="0" y="100075"/>
                </a:moveTo>
                <a:lnTo>
                  <a:pt x="7860" y="61132"/>
                </a:lnTo>
                <a:lnTo>
                  <a:pt x="29295" y="29321"/>
                </a:lnTo>
                <a:lnTo>
                  <a:pt x="61089" y="7868"/>
                </a:lnTo>
                <a:lnTo>
                  <a:pt x="100025" y="0"/>
                </a:lnTo>
                <a:lnTo>
                  <a:pt x="11272012" y="0"/>
                </a:lnTo>
                <a:lnTo>
                  <a:pt x="11310955" y="7868"/>
                </a:lnTo>
                <a:lnTo>
                  <a:pt x="11342766" y="29321"/>
                </a:lnTo>
                <a:lnTo>
                  <a:pt x="11364219" y="61132"/>
                </a:lnTo>
                <a:lnTo>
                  <a:pt x="11372088" y="100075"/>
                </a:lnTo>
                <a:lnTo>
                  <a:pt x="11372088" y="2327655"/>
                </a:lnTo>
                <a:lnTo>
                  <a:pt x="11364219" y="2366599"/>
                </a:lnTo>
                <a:lnTo>
                  <a:pt x="11342766" y="2398410"/>
                </a:lnTo>
                <a:lnTo>
                  <a:pt x="11310955" y="2419863"/>
                </a:lnTo>
                <a:lnTo>
                  <a:pt x="11272012" y="2427732"/>
                </a:lnTo>
                <a:lnTo>
                  <a:pt x="100025" y="2427732"/>
                </a:lnTo>
                <a:lnTo>
                  <a:pt x="61089" y="2419863"/>
                </a:lnTo>
                <a:lnTo>
                  <a:pt x="29295" y="2398410"/>
                </a:lnTo>
                <a:lnTo>
                  <a:pt x="7860" y="2366599"/>
                </a:lnTo>
                <a:lnTo>
                  <a:pt x="0" y="2327655"/>
                </a:lnTo>
                <a:lnTo>
                  <a:pt x="0" y="100075"/>
                </a:lnTo>
                <a:close/>
              </a:path>
            </a:pathLst>
          </a:custGeom>
          <a:ln w="19050">
            <a:solidFill>
              <a:schemeClr val="accent1"/>
            </a:solidFill>
            <a:prstDash val="sysDash"/>
          </a:ln>
        </p:spPr>
        <p:txBody>
          <a:bodyPr wrap="square" lIns="0" tIns="0" rIns="0" bIns="0" rtlCol="0"/>
          <a:p>
            <a:endParaRPr dirty="0">
              <a:latin typeface="宋体" panose="02010600030101010101" pitchFamily="2" charset="-122"/>
              <a:ea typeface="宋体" panose="02010600030101010101" pitchFamily="2" charset="-122"/>
            </a:endParaRPr>
          </a:p>
        </p:txBody>
      </p:sp>
      <p:sp>
        <p:nvSpPr>
          <p:cNvPr id="10" name="圆角矩形 9"/>
          <p:cNvSpPr/>
          <p:nvPr/>
        </p:nvSpPr>
        <p:spPr>
          <a:xfrm>
            <a:off x="4338320" y="4832985"/>
            <a:ext cx="3503295" cy="57848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b="1">
                <a:latin typeface="宋体" panose="02010600030101010101" pitchFamily="2" charset="-122"/>
                <a:ea typeface="宋体" panose="02010600030101010101" pitchFamily="2" charset="-122"/>
              </a:rPr>
              <a:t>参照药品：司替戊醇干混悬剂</a:t>
            </a:r>
            <a:endParaRPr lang="zh-CN" altLang="en-US" b="1">
              <a:latin typeface="宋体" panose="02010600030101010101" pitchFamily="2" charset="-122"/>
              <a:ea typeface="宋体" panose="02010600030101010101" pitchFamily="2" charset="-122"/>
            </a:endParaRPr>
          </a:p>
        </p:txBody>
      </p:sp>
      <p:sp>
        <p:nvSpPr>
          <p:cNvPr id="13" name="文本框 12"/>
          <p:cNvSpPr txBox="1"/>
          <p:nvPr/>
        </p:nvSpPr>
        <p:spPr>
          <a:xfrm>
            <a:off x="1337310" y="5411470"/>
            <a:ext cx="9765665" cy="905510"/>
          </a:xfrm>
          <a:prstGeom prst="rect">
            <a:avLst/>
          </a:prstGeom>
        </p:spPr>
        <p:txBody>
          <a:bodyPr wrap="square">
            <a:noAutofit/>
          </a:bodyPr>
          <a:p>
            <a:pPr algn="ctr"/>
            <a:r>
              <a:rPr lang="zh-CN" altLang="en-US" sz="1500" b="1">
                <a:solidFill>
                  <a:srgbClr val="FF0000"/>
                </a:solidFill>
                <a:latin typeface="宋体" panose="02010600030101010101" pitchFamily="2" charset="-122"/>
                <a:ea typeface="宋体" panose="02010600030101010101" pitchFamily="2" charset="-122"/>
                <a:cs typeface="宋体" panose="02010600030101010101" pitchFamily="2" charset="-122"/>
              </a:rPr>
              <a:t>选择该仿制干混悬剂为参照药品，主要有四点：1、两者活性成分与适应症一致，干混悬剂已纳入国家医保目录，临床应用广泛，符合参照药品选药要求；2、原研胶囊与参照药品仅剂型不同；3、参照药品医保支付标准明确，便于开展成本效果与预算影响分析，支撑原研药合理定价；4、原研司替戊醇胶囊拥有全球多项</a:t>
            </a:r>
            <a:r>
              <a:rPr lang="en-US" altLang="en-US" sz="1500" b="1">
                <a:solidFill>
                  <a:srgbClr val="FF0000"/>
                </a:solidFill>
                <a:latin typeface="宋体" panose="02010600030101010101" pitchFamily="2" charset="-122"/>
                <a:ea typeface="宋体" panose="02010600030101010101" pitchFamily="2" charset="-122"/>
                <a:cs typeface="宋体" panose="02010600030101010101" pitchFamily="2" charset="-122"/>
              </a:rPr>
              <a:t>Ⅲ</a:t>
            </a:r>
            <a:r>
              <a:rPr lang="zh-CN" altLang="en-US" sz="1500" b="1">
                <a:solidFill>
                  <a:srgbClr val="FF0000"/>
                </a:solidFill>
                <a:latin typeface="宋体" panose="02010600030101010101" pitchFamily="2" charset="-122"/>
                <a:ea typeface="宋体" panose="02010600030101010101" pitchFamily="2" charset="-122"/>
                <a:cs typeface="宋体" panose="02010600030101010101" pitchFamily="2" charset="-122"/>
              </a:rPr>
              <a:t>期临床试验证实的显著疗效与安全性，以仿制药为参照，更能凸显其作为国际标准治疗药物的临床价值与不可替代性。</a:t>
            </a:r>
            <a:endParaRPr lang="zh-CN" altLang="en-US" sz="15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
        <p:nvSpPr>
          <p:cNvPr id="14" name="文本框 13"/>
          <p:cNvSpPr txBox="1"/>
          <p:nvPr/>
        </p:nvSpPr>
        <p:spPr>
          <a:xfrm>
            <a:off x="3992880" y="422910"/>
            <a:ext cx="7030720" cy="929640"/>
          </a:xfrm>
          <a:prstGeom prst="rect">
            <a:avLst/>
          </a:prstGeom>
          <a:noFill/>
        </p:spPr>
        <p:txBody>
          <a:bodyPr wrap="square" rtlCol="0" anchor="t">
            <a:noAutofit/>
          </a:bodyPr>
          <a:p>
            <a:r>
              <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司替戊醇胶囊是治疗</a:t>
            </a:r>
            <a:r>
              <a:rPr lang="zh-CN" altLang="en-US" sz="28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婴儿严重肌阵挛性癫痫（</a:t>
            </a:r>
            <a:r>
              <a:rPr lang="en-US" altLang="zh-CN" sz="28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SMEI，Dravet </a:t>
            </a:r>
            <a:r>
              <a:rPr lang="zh-CN" altLang="en-US" sz="2800" b="1" spc="60" dirty="0">
                <a:solidFill>
                  <a:srgbClr val="FF0000"/>
                </a:solidFill>
                <a:uFillTx/>
                <a:latin typeface="宋体" panose="02010600030101010101" pitchFamily="2" charset="-122"/>
                <a:ea typeface="宋体" panose="02010600030101010101" pitchFamily="2" charset="-122"/>
                <a:cs typeface="宋体" panose="02010600030101010101" pitchFamily="2" charset="-122"/>
                <a:sym typeface="+mn-ea"/>
              </a:rPr>
              <a:t>综合征）</a:t>
            </a:r>
            <a:r>
              <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的药物</a:t>
            </a:r>
            <a:endPar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5" name="文本框 4"/>
          <p:cNvSpPr txBox="1"/>
          <p:nvPr/>
        </p:nvSpPr>
        <p:spPr>
          <a:xfrm>
            <a:off x="598170" y="6503035"/>
            <a:ext cx="11114405" cy="366395"/>
          </a:xfrm>
          <a:prstGeom prst="rect">
            <a:avLst/>
          </a:prstGeom>
          <a:noFill/>
        </p:spPr>
        <p:txBody>
          <a:bodyPr wrap="square" rtlCol="0" anchor="t">
            <a:noAutofit/>
          </a:bodyPr>
          <a:p>
            <a:r>
              <a:rPr lang="zh-CN" altLang="en-US" sz="800" i="1">
                <a:latin typeface="宋体" panose="02010600030101010101" pitchFamily="2" charset="-122"/>
                <a:ea typeface="宋体" panose="02010600030101010101" pitchFamily="2" charset="-122"/>
                <a:cs typeface="宋体" panose="02010600030101010101" pitchFamily="2" charset="-122"/>
                <a:sym typeface="+mn-ea"/>
              </a:rPr>
              <a:t>参考资料</a:t>
            </a:r>
            <a:endParaRPr lang="zh-CN" altLang="en-US" sz="800" i="1">
              <a:latin typeface="宋体" panose="02010600030101010101" pitchFamily="2" charset="-122"/>
              <a:ea typeface="宋体" panose="02010600030101010101" pitchFamily="2" charset="-122"/>
              <a:cs typeface="宋体" panose="02010600030101010101" pitchFamily="2" charset="-122"/>
              <a:sym typeface="+mn-ea"/>
            </a:endParaRPr>
          </a:p>
          <a:p>
            <a:r>
              <a:rPr lang="en-US" altLang="zh-CN" sz="800" i="1">
                <a:latin typeface="宋体" panose="02010600030101010101" pitchFamily="2" charset="-122"/>
                <a:ea typeface="宋体" panose="02010600030101010101" pitchFamily="2" charset="-122"/>
                <a:cs typeface="宋体" panose="02010600030101010101" pitchFamily="2" charset="-122"/>
                <a:sym typeface="+mn-ea"/>
              </a:rPr>
              <a:t>1.卫生健康委 科技部 工业和信息化部 药监局 中医药局关于公布第一批罕见病目录的通知https://www.gov.cn/zhengce/zhengceku/2018-12/31/content_5435167.htm</a:t>
            </a:r>
            <a:endParaRPr lang="zh-CN" altLang="en-US" sz="800" i="1">
              <a:latin typeface="宋体" panose="02010600030101010101" pitchFamily="2" charset="-122"/>
              <a:ea typeface="宋体" panose="02010600030101010101" pitchFamily="2" charset="-122"/>
              <a:cs typeface="宋体" panose="02010600030101010101" pitchFamily="2" charset="-122"/>
              <a:sym typeface="+mn-ea"/>
            </a:endParaRPr>
          </a:p>
        </p:txBody>
      </p:sp>
    </p:spTree>
    <p:custDataLst>
      <p:tags r:id="rId9"/>
    </p:custData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1"/>
            </p:custDataLst>
          </p:nvPr>
        </p:nvPicPr>
        <p:blipFill>
          <a:blip r:embed="rId2"/>
          <a:stretch>
            <a:fillRect/>
          </a:stretch>
        </p:blipFill>
        <p:spPr>
          <a:xfrm>
            <a:off x="0" y="11430"/>
            <a:ext cx="12192000" cy="6858000"/>
          </a:xfrm>
          <a:prstGeom prst="rect">
            <a:avLst/>
          </a:prstGeom>
        </p:spPr>
      </p:pic>
      <p:pic>
        <p:nvPicPr>
          <p:cNvPr id="7" name="图片 6" descr="NO.19-4_正文页装饰1"/>
          <p:cNvPicPr>
            <a:picLocks noChangeAspect="1"/>
          </p:cNvPicPr>
          <p:nvPr>
            <p:custDataLst>
              <p:tags r:id="rId3"/>
            </p:custDataLst>
          </p:nvPr>
        </p:nvPicPr>
        <p:blipFill>
          <a:blip r:embed="rId4"/>
          <a:stretch>
            <a:fillRect/>
          </a:stretch>
        </p:blipFill>
        <p:spPr>
          <a:xfrm>
            <a:off x="0" y="-5080"/>
            <a:ext cx="511768" cy="6874497"/>
          </a:xfrm>
          <a:prstGeom prst="rect">
            <a:avLst/>
          </a:prstGeom>
        </p:spPr>
      </p:pic>
      <p:pic>
        <p:nvPicPr>
          <p:cNvPr id="6" name="图片 5" descr="NO.19-4_正文页装饰2"/>
          <p:cNvPicPr>
            <a:picLocks noChangeAspect="1"/>
          </p:cNvPicPr>
          <p:nvPr>
            <p:custDataLst>
              <p:tags r:id="rId5"/>
            </p:custDataLst>
          </p:nvPr>
        </p:nvPicPr>
        <p:blipFill>
          <a:blip r:embed="rId6"/>
          <a:stretch>
            <a:fillRect/>
          </a:stretch>
        </p:blipFill>
        <p:spPr>
          <a:xfrm>
            <a:off x="11103337" y="-5080"/>
            <a:ext cx="1088650" cy="1210932"/>
          </a:xfrm>
          <a:prstGeom prst="rect">
            <a:avLst/>
          </a:prstGeom>
        </p:spPr>
      </p:pic>
      <p:sp>
        <p:nvSpPr>
          <p:cNvPr id="2" name="文本框 1"/>
          <p:cNvSpPr txBox="1"/>
          <p:nvPr>
            <p:custDataLst>
              <p:tags r:id="rId7"/>
            </p:custDataLst>
          </p:nvPr>
        </p:nvSpPr>
        <p:spPr>
          <a:xfrm>
            <a:off x="861392" y="708055"/>
            <a:ext cx="10588505" cy="645160"/>
          </a:xfrm>
          <a:prstGeom prst="rect">
            <a:avLst/>
          </a:prstGeom>
          <a:noFill/>
        </p:spPr>
        <p:txBody>
          <a:bodyPr wrap="square" rtlCol="0">
            <a:spAutoFit/>
          </a:bodyPr>
          <a:lstStyle/>
          <a:p>
            <a:r>
              <a:rPr lang="zh-CN" altLang="en-US" sz="3600" b="1" noProof="0" dirty="0">
                <a:ln>
                  <a:noFill/>
                </a:ln>
                <a:effectLst/>
                <a:uLnTx/>
                <a:uFillTx/>
                <a:latin typeface="宋体" panose="02010600030101010101" pitchFamily="2" charset="-122"/>
                <a:ea typeface="宋体" panose="02010600030101010101" pitchFamily="2" charset="-122"/>
                <a:cs typeface="思源黑体 Regular" panose="020B0500000000000000" charset="-122"/>
                <a:sym typeface="+mn-lt"/>
              </a:rPr>
              <a:t>药品基本信息</a:t>
            </a:r>
            <a:endParaRPr lang="zh-CN" altLang="en-US" sz="3600" b="1" noProof="0" dirty="0">
              <a:ln>
                <a:noFill/>
              </a:ln>
              <a:solidFill>
                <a:schemeClr val="dk1">
                  <a:lumMod val="75000"/>
                  <a:lumOff val="25000"/>
                </a:schemeClr>
              </a:solidFill>
              <a:effectLst/>
              <a:uLnTx/>
              <a:uFillTx/>
              <a:latin typeface="宋体" panose="02010600030101010101" pitchFamily="2" charset="-122"/>
              <a:ea typeface="宋体" panose="02010600030101010101" pitchFamily="2" charset="-122"/>
              <a:cs typeface="思源黑体 Regular" panose="020B0500000000000000" charset="-122"/>
              <a:sym typeface="+mn-lt"/>
            </a:endParaRPr>
          </a:p>
        </p:txBody>
      </p:sp>
      <p:sp>
        <p:nvSpPr>
          <p:cNvPr id="3" name="矩形 2"/>
          <p:cNvSpPr/>
          <p:nvPr>
            <p:custDataLst>
              <p:tags r:id="rId8"/>
            </p:custDataLst>
          </p:nvPr>
        </p:nvSpPr>
        <p:spPr>
          <a:xfrm>
            <a:off x="658305" y="789622"/>
            <a:ext cx="110433" cy="456796"/>
          </a:xfrm>
          <a:prstGeom prst="rect">
            <a:avLst/>
          </a:prstGeom>
          <a:solidFill>
            <a:srgbClr val="00A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14" name="文本框 13"/>
          <p:cNvSpPr txBox="1"/>
          <p:nvPr/>
        </p:nvSpPr>
        <p:spPr>
          <a:xfrm>
            <a:off x="4072890" y="702945"/>
            <a:ext cx="7030720" cy="650240"/>
          </a:xfrm>
          <a:prstGeom prst="rect">
            <a:avLst/>
          </a:prstGeom>
          <a:noFill/>
        </p:spPr>
        <p:txBody>
          <a:bodyPr wrap="square" rtlCol="0" anchor="t">
            <a:noAutofit/>
          </a:bodyPr>
          <a:p>
            <a:r>
              <a:rPr lang="zh-CN"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目录内参照药信息</a:t>
            </a:r>
            <a:endParaRPr lang="zh-CN"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2" name="object 4"/>
          <p:cNvSpPr/>
          <p:nvPr/>
        </p:nvSpPr>
        <p:spPr>
          <a:xfrm>
            <a:off x="965835" y="6185535"/>
            <a:ext cx="9982200" cy="672465"/>
          </a:xfrm>
          <a:custGeom>
            <a:avLst/>
            <a:gdLst/>
            <a:ahLst/>
            <a:cxnLst/>
            <a:rect l="l" t="t" r="r" b="b"/>
            <a:pathLst>
              <a:path w="11372215" h="2428240">
                <a:moveTo>
                  <a:pt x="0" y="100075"/>
                </a:moveTo>
                <a:lnTo>
                  <a:pt x="7860" y="61132"/>
                </a:lnTo>
                <a:lnTo>
                  <a:pt x="29295" y="29321"/>
                </a:lnTo>
                <a:lnTo>
                  <a:pt x="61089" y="7868"/>
                </a:lnTo>
                <a:lnTo>
                  <a:pt x="100025" y="0"/>
                </a:lnTo>
                <a:lnTo>
                  <a:pt x="11272012" y="0"/>
                </a:lnTo>
                <a:lnTo>
                  <a:pt x="11310955" y="7868"/>
                </a:lnTo>
                <a:lnTo>
                  <a:pt x="11342766" y="29321"/>
                </a:lnTo>
                <a:lnTo>
                  <a:pt x="11364219" y="61132"/>
                </a:lnTo>
                <a:lnTo>
                  <a:pt x="11372088" y="100075"/>
                </a:lnTo>
                <a:lnTo>
                  <a:pt x="11372088" y="2327655"/>
                </a:lnTo>
                <a:lnTo>
                  <a:pt x="11364219" y="2366599"/>
                </a:lnTo>
                <a:lnTo>
                  <a:pt x="11342766" y="2398410"/>
                </a:lnTo>
                <a:lnTo>
                  <a:pt x="11310955" y="2419863"/>
                </a:lnTo>
                <a:lnTo>
                  <a:pt x="11272012" y="2427732"/>
                </a:lnTo>
                <a:lnTo>
                  <a:pt x="100025" y="2427732"/>
                </a:lnTo>
                <a:lnTo>
                  <a:pt x="61089" y="2419863"/>
                </a:lnTo>
                <a:lnTo>
                  <a:pt x="29295" y="2398410"/>
                </a:lnTo>
                <a:lnTo>
                  <a:pt x="7860" y="2366599"/>
                </a:lnTo>
                <a:lnTo>
                  <a:pt x="0" y="2327655"/>
                </a:lnTo>
                <a:lnTo>
                  <a:pt x="0" y="100075"/>
                </a:lnTo>
                <a:close/>
              </a:path>
            </a:pathLst>
          </a:custGeom>
          <a:ln w="19050">
            <a:solidFill>
              <a:schemeClr val="accent1"/>
            </a:solidFill>
            <a:prstDash val="sysDash"/>
          </a:ln>
        </p:spPr>
        <p:txBody>
          <a:bodyPr wrap="square" lIns="0" tIns="0" rIns="0" bIns="0" rtlCol="0"/>
          <a:p>
            <a:endParaRPr dirty="0">
              <a:latin typeface="宋体" panose="02010600030101010101" pitchFamily="2" charset="-122"/>
              <a:ea typeface="宋体" panose="02010600030101010101" pitchFamily="2" charset="-122"/>
            </a:endParaRPr>
          </a:p>
        </p:txBody>
      </p:sp>
      <p:sp>
        <p:nvSpPr>
          <p:cNvPr id="15" name="文本框 14"/>
          <p:cNvSpPr txBox="1"/>
          <p:nvPr/>
        </p:nvSpPr>
        <p:spPr>
          <a:xfrm>
            <a:off x="1153795" y="6186170"/>
            <a:ext cx="9794240" cy="561340"/>
          </a:xfrm>
          <a:prstGeom prst="rect">
            <a:avLst/>
          </a:prstGeom>
        </p:spPr>
        <p:txBody>
          <a:bodyPr wrap="square">
            <a:noAutofit/>
          </a:bodyPr>
          <a:p>
            <a:pPr marL="0" indent="0" algn="just" defTabSz="266700">
              <a:spcBef>
                <a:spcPct val="0"/>
              </a:spcBef>
              <a:spcAft>
                <a:spcPct val="0"/>
              </a:spcAft>
            </a:pPr>
            <a:r>
              <a:rPr lang="zh-CN" altLang="en-US" sz="1600" b="1" i="0">
                <a:solidFill>
                  <a:srgbClr val="FF0000"/>
                </a:solidFill>
                <a:latin typeface="宋体" panose="02010600030101010101" pitchFamily="2" charset="-122"/>
                <a:ea typeface="宋体" panose="02010600030101010101" pitchFamily="2" charset="-122"/>
                <a:cs typeface="宋体" panose="02010600030101010101" pitchFamily="2" charset="-122"/>
              </a:rPr>
              <a:t>根据真实世界研究分别为儿童50</a:t>
            </a:r>
            <a:r>
              <a:rPr lang="en-US" altLang="zh-CN" sz="1600" b="1" i="0">
                <a:solidFill>
                  <a:srgbClr val="FF0000"/>
                </a:solidFill>
                <a:latin typeface="宋体" panose="02010600030101010101" pitchFamily="2" charset="-122"/>
                <a:ea typeface="宋体" panose="02010600030101010101" pitchFamily="2" charset="-122"/>
                <a:cs typeface="宋体" panose="02010600030101010101" pitchFamily="2" charset="-122"/>
              </a:rPr>
              <a:t>mg/kg/d，</a:t>
            </a:r>
            <a:r>
              <a:rPr lang="zh-CN" altLang="en-US" sz="1600" b="1" i="0">
                <a:solidFill>
                  <a:srgbClr val="FF0000"/>
                </a:solidFill>
                <a:latin typeface="宋体" panose="02010600030101010101" pitchFamily="2" charset="-122"/>
                <a:ea typeface="宋体" panose="02010600030101010101" pitchFamily="2" charset="-122"/>
                <a:cs typeface="宋体" panose="02010600030101010101" pitchFamily="2" charset="-122"/>
              </a:rPr>
              <a:t>成人25</a:t>
            </a:r>
            <a:r>
              <a:rPr lang="en-US" altLang="zh-CN" sz="1600" b="1" i="0">
                <a:solidFill>
                  <a:srgbClr val="FF0000"/>
                </a:solidFill>
                <a:latin typeface="宋体" panose="02010600030101010101" pitchFamily="2" charset="-122"/>
                <a:ea typeface="宋体" panose="02010600030101010101" pitchFamily="2" charset="-122"/>
                <a:cs typeface="宋体" panose="02010600030101010101" pitchFamily="2" charset="-122"/>
              </a:rPr>
              <a:t>mg/kg/d。</a:t>
            </a:r>
            <a:r>
              <a:rPr lang="zh-CN" altLang="en-US" sz="1600" b="1" i="0">
                <a:solidFill>
                  <a:srgbClr val="FF0000"/>
                </a:solidFill>
                <a:latin typeface="宋体" panose="02010600030101010101" pitchFamily="2" charset="-122"/>
                <a:ea typeface="宋体" panose="02010600030101010101" pitchFamily="2" charset="-122"/>
                <a:cs typeface="宋体" panose="02010600030101010101" pitchFamily="2" charset="-122"/>
              </a:rPr>
              <a:t>儿童体重20</a:t>
            </a:r>
            <a:r>
              <a:rPr lang="en-US" altLang="zh-CN" sz="1600" b="1" i="0">
                <a:solidFill>
                  <a:srgbClr val="FF0000"/>
                </a:solidFill>
                <a:latin typeface="宋体" panose="02010600030101010101" pitchFamily="2" charset="-122"/>
                <a:ea typeface="宋体" panose="02010600030101010101" pitchFamily="2" charset="-122"/>
                <a:cs typeface="宋体" panose="02010600030101010101" pitchFamily="2" charset="-122"/>
              </a:rPr>
              <a:t>kg、</a:t>
            </a:r>
            <a:r>
              <a:rPr lang="zh-CN" altLang="en-US" sz="1600" b="1" i="0">
                <a:solidFill>
                  <a:srgbClr val="FF0000"/>
                </a:solidFill>
                <a:latin typeface="宋体" panose="02010600030101010101" pitchFamily="2" charset="-122"/>
                <a:ea typeface="宋体" panose="02010600030101010101" pitchFamily="2" charset="-122"/>
                <a:cs typeface="宋体" panose="02010600030101010101" pitchFamily="2" charset="-122"/>
              </a:rPr>
              <a:t>成人体重65</a:t>
            </a:r>
            <a:r>
              <a:rPr lang="en-US" altLang="zh-CN" sz="1600" b="1" i="0">
                <a:solidFill>
                  <a:srgbClr val="FF0000"/>
                </a:solidFill>
                <a:latin typeface="宋体" panose="02010600030101010101" pitchFamily="2" charset="-122"/>
                <a:ea typeface="宋体" panose="02010600030101010101" pitchFamily="2" charset="-122"/>
                <a:cs typeface="宋体" panose="02010600030101010101" pitchFamily="2" charset="-122"/>
              </a:rPr>
              <a:t>kg</a:t>
            </a:r>
            <a:r>
              <a:rPr lang="zh-CN" altLang="en-US" sz="1600" b="1" i="0">
                <a:solidFill>
                  <a:srgbClr val="FF0000"/>
                </a:solidFill>
                <a:latin typeface="宋体" panose="02010600030101010101" pitchFamily="2" charset="-122"/>
                <a:ea typeface="宋体" panose="02010600030101010101" pitchFamily="2" charset="-122"/>
                <a:cs typeface="宋体" panose="02010600030101010101" pitchFamily="2" charset="-122"/>
              </a:rPr>
              <a:t>计算，儿童日均剂量1000</a:t>
            </a:r>
            <a:r>
              <a:rPr lang="en-US" altLang="zh-CN" sz="1600" b="1" i="0">
                <a:solidFill>
                  <a:srgbClr val="FF0000"/>
                </a:solidFill>
                <a:latin typeface="宋体" panose="02010600030101010101" pitchFamily="2" charset="-122"/>
                <a:ea typeface="宋体" panose="02010600030101010101" pitchFamily="2" charset="-122"/>
                <a:cs typeface="宋体" panose="02010600030101010101" pitchFamily="2" charset="-122"/>
              </a:rPr>
              <a:t>mg，</a:t>
            </a:r>
            <a:r>
              <a:rPr lang="zh-CN" altLang="en-US" sz="1600" b="1" i="0">
                <a:solidFill>
                  <a:srgbClr val="FF0000"/>
                </a:solidFill>
                <a:latin typeface="宋体" panose="02010600030101010101" pitchFamily="2" charset="-122"/>
                <a:ea typeface="宋体" panose="02010600030101010101" pitchFamily="2" charset="-122"/>
                <a:cs typeface="宋体" panose="02010600030101010101" pitchFamily="2" charset="-122"/>
              </a:rPr>
              <a:t>成人1625</a:t>
            </a:r>
            <a:r>
              <a:rPr lang="en-US" altLang="zh-CN" sz="1600" b="1" i="0">
                <a:solidFill>
                  <a:srgbClr val="FF0000"/>
                </a:solidFill>
                <a:latin typeface="宋体" panose="02010600030101010101" pitchFamily="2" charset="-122"/>
                <a:ea typeface="宋体" panose="02010600030101010101" pitchFamily="2" charset="-122"/>
                <a:cs typeface="宋体" panose="02010600030101010101" pitchFamily="2" charset="-122"/>
              </a:rPr>
              <a:t>mg，</a:t>
            </a:r>
            <a:r>
              <a:rPr lang="zh-CN" altLang="en-US" sz="1600" b="1" i="0">
                <a:solidFill>
                  <a:srgbClr val="FF0000"/>
                </a:solidFill>
                <a:latin typeface="宋体" panose="02010600030101010101" pitchFamily="2" charset="-122"/>
                <a:ea typeface="宋体" panose="02010600030101010101" pitchFamily="2" charset="-122"/>
                <a:cs typeface="宋体" panose="02010600030101010101" pitchFamily="2" charset="-122"/>
              </a:rPr>
              <a:t>罕见病365天计算费用。</a:t>
            </a:r>
            <a:r>
              <a:rPr lang="zh-CN" altLang="en-US" sz="1600" b="1" i="0">
                <a:solidFill>
                  <a:srgbClr val="FF0000"/>
                </a:solidFill>
                <a:latin typeface="宋体" panose="02010600030101010101" pitchFamily="2" charset="-122"/>
                <a:ea typeface="宋体" panose="02010600030101010101" pitchFamily="2" charset="-122"/>
                <a:cs typeface="宋体" panose="02010600030101010101" pitchFamily="2" charset="-122"/>
              </a:rPr>
              <a:t>，第</a:t>
            </a:r>
            <a:r>
              <a:rPr lang="en-US" altLang="zh-CN" sz="1600" b="1" i="0">
                <a:solidFill>
                  <a:srgbClr val="FF0000"/>
                </a:solidFill>
                <a:latin typeface="宋体" panose="02010600030101010101" pitchFamily="2" charset="-122"/>
                <a:ea typeface="宋体" panose="02010600030101010101" pitchFamily="2" charset="-122"/>
                <a:cs typeface="宋体" panose="02010600030101010101" pitchFamily="2" charset="-122"/>
              </a:rPr>
              <a:t>2</a:t>
            </a:r>
            <a:r>
              <a:rPr lang="zh-CN" altLang="en-US" sz="1600" b="1" i="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en-US" altLang="zh-CN" sz="1600" b="1" i="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1600" b="1" i="0">
                <a:solidFill>
                  <a:srgbClr val="FF0000"/>
                </a:solidFill>
                <a:latin typeface="宋体" panose="02010600030101010101" pitchFamily="2" charset="-122"/>
                <a:ea typeface="宋体" panose="02010600030101010101" pitchFamily="2" charset="-122"/>
                <a:cs typeface="宋体" panose="02010600030101010101" pitchFamily="2" charset="-122"/>
              </a:rPr>
              <a:t>行为儿童剂量计算，</a:t>
            </a:r>
            <a:r>
              <a:rPr lang="en-US" altLang="zh-CN" sz="1600" b="1" i="0">
                <a:solidFill>
                  <a:srgbClr val="FF0000"/>
                </a:solidFill>
                <a:latin typeface="宋体" panose="02010600030101010101" pitchFamily="2" charset="-122"/>
                <a:ea typeface="宋体" panose="02010600030101010101" pitchFamily="2" charset="-122"/>
                <a:cs typeface="宋体" panose="02010600030101010101" pitchFamily="2" charset="-122"/>
              </a:rPr>
              <a:t>4</a:t>
            </a:r>
            <a:r>
              <a:rPr lang="zh-CN" altLang="en-US" sz="1600" b="1" i="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en-US" altLang="zh-CN" sz="1600" b="1" i="0">
                <a:solidFill>
                  <a:srgbClr val="FF0000"/>
                </a:solidFill>
                <a:latin typeface="宋体" panose="02010600030101010101" pitchFamily="2" charset="-122"/>
                <a:ea typeface="宋体" panose="02010600030101010101" pitchFamily="2" charset="-122"/>
                <a:cs typeface="宋体" panose="02010600030101010101" pitchFamily="2" charset="-122"/>
              </a:rPr>
              <a:t>5</a:t>
            </a:r>
            <a:r>
              <a:rPr lang="zh-CN" altLang="en-US" sz="1600" b="1" i="0">
                <a:solidFill>
                  <a:srgbClr val="FF0000"/>
                </a:solidFill>
                <a:latin typeface="宋体" panose="02010600030101010101" pitchFamily="2" charset="-122"/>
                <a:ea typeface="宋体" panose="02010600030101010101" pitchFamily="2" charset="-122"/>
                <a:cs typeface="宋体" panose="02010600030101010101" pitchFamily="2" charset="-122"/>
              </a:rPr>
              <a:t>行为成人剂量计算。</a:t>
            </a:r>
            <a:endParaRPr lang="zh-CN" altLang="en-US" sz="1600" b="1" i="0">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6" name="表格 15"/>
          <p:cNvGraphicFramePr/>
          <p:nvPr/>
        </p:nvGraphicFramePr>
        <p:xfrm>
          <a:off x="965835" y="1353185"/>
          <a:ext cx="10647680" cy="4868545"/>
        </p:xfrm>
        <a:graphic>
          <a:graphicData uri="http://schemas.openxmlformats.org/drawingml/2006/table">
            <a:tbl>
              <a:tblPr firstRow="1" bandRow="1">
                <a:tableStyleId>{5C22544A-7EE6-4342-B048-85BDC9FD1C3A}</a:tableStyleId>
              </a:tblPr>
              <a:tblGrid>
                <a:gridCol w="1236345"/>
                <a:gridCol w="1236345"/>
                <a:gridCol w="1236345"/>
                <a:gridCol w="1236345"/>
                <a:gridCol w="2183130"/>
                <a:gridCol w="1057275"/>
                <a:gridCol w="1192530"/>
                <a:gridCol w="1269365"/>
              </a:tblGrid>
              <a:tr h="784225">
                <a:tc>
                  <a:txBody>
                    <a:bodyPr/>
                    <a:p>
                      <a:pPr algn="ctr">
                        <a:buNone/>
                      </a:pPr>
                      <a:r>
                        <a:rPr lang="zh-CN" altLang="en-US" sz="1500">
                          <a:latin typeface="宋体" panose="02010600030101010101" pitchFamily="2" charset="-122"/>
                          <a:ea typeface="宋体" panose="02010600030101010101" pitchFamily="2" charset="-122"/>
                        </a:rPr>
                        <a:t>参照药品名称</a:t>
                      </a:r>
                      <a:endParaRPr lang="zh-CN" altLang="en-US" sz="1500">
                        <a:latin typeface="宋体" panose="02010600030101010101" pitchFamily="2" charset="-122"/>
                        <a:ea typeface="宋体" panose="02010600030101010101" pitchFamily="2" charset="-122"/>
                      </a:endParaRPr>
                    </a:p>
                  </a:txBody>
                  <a:tcPr/>
                </a:tc>
                <a:tc>
                  <a:txBody>
                    <a:bodyPr/>
                    <a:p>
                      <a:pPr algn="ctr">
                        <a:buNone/>
                      </a:pPr>
                      <a:r>
                        <a:rPr lang="zh-CN" altLang="en-US" sz="1500">
                          <a:latin typeface="宋体" panose="02010600030101010101" pitchFamily="2" charset="-122"/>
                          <a:ea typeface="宋体" panose="02010600030101010101" pitchFamily="2" charset="-122"/>
                        </a:rPr>
                        <a:t>是否医保目录内</a:t>
                      </a:r>
                      <a:endParaRPr lang="zh-CN" altLang="en-US" sz="1500">
                        <a:latin typeface="宋体" panose="02010600030101010101" pitchFamily="2" charset="-122"/>
                        <a:ea typeface="宋体" panose="02010600030101010101" pitchFamily="2" charset="-122"/>
                      </a:endParaRPr>
                    </a:p>
                  </a:txBody>
                  <a:tcPr/>
                </a:tc>
                <a:tc>
                  <a:txBody>
                    <a:bodyPr/>
                    <a:p>
                      <a:pPr algn="ctr">
                        <a:buNone/>
                      </a:pPr>
                      <a:r>
                        <a:rPr lang="zh-CN" altLang="en-US" sz="1500">
                          <a:latin typeface="宋体" panose="02010600030101010101" pitchFamily="2" charset="-122"/>
                          <a:ea typeface="宋体" panose="02010600030101010101" pitchFamily="2" charset="-122"/>
                        </a:rPr>
                        <a:t>规格</a:t>
                      </a:r>
                      <a:endParaRPr lang="zh-CN" altLang="en-US" sz="1500">
                        <a:latin typeface="宋体" panose="02010600030101010101" pitchFamily="2" charset="-122"/>
                        <a:ea typeface="宋体" panose="02010600030101010101" pitchFamily="2" charset="-122"/>
                      </a:endParaRPr>
                    </a:p>
                  </a:txBody>
                  <a:tcPr/>
                </a:tc>
                <a:tc>
                  <a:txBody>
                    <a:bodyPr/>
                    <a:p>
                      <a:pPr algn="ctr">
                        <a:buNone/>
                      </a:pPr>
                      <a:r>
                        <a:rPr lang="zh-CN" altLang="en-US" sz="1500">
                          <a:latin typeface="宋体" panose="02010600030101010101" pitchFamily="2" charset="-122"/>
                          <a:ea typeface="宋体" panose="02010600030101010101" pitchFamily="2" charset="-122"/>
                        </a:rPr>
                        <a:t>单价（元）</a:t>
                      </a:r>
                      <a:endParaRPr lang="zh-CN" altLang="en-US" sz="1500">
                        <a:latin typeface="宋体" panose="02010600030101010101" pitchFamily="2" charset="-122"/>
                        <a:ea typeface="宋体" panose="02010600030101010101" pitchFamily="2" charset="-122"/>
                      </a:endParaRPr>
                    </a:p>
                  </a:txBody>
                  <a:tcPr/>
                </a:tc>
                <a:tc>
                  <a:txBody>
                    <a:bodyPr/>
                    <a:p>
                      <a:pPr algn="ctr">
                        <a:buNone/>
                      </a:pPr>
                      <a:r>
                        <a:rPr lang="zh-CN" altLang="en-US" sz="1500">
                          <a:latin typeface="宋体" panose="02010600030101010101" pitchFamily="2" charset="-122"/>
                          <a:ea typeface="宋体" panose="02010600030101010101" pitchFamily="2" charset="-122"/>
                        </a:rPr>
                        <a:t>用法用量</a:t>
                      </a:r>
                      <a:endParaRPr lang="zh-CN" altLang="en-US" sz="1500">
                        <a:latin typeface="宋体" panose="02010600030101010101" pitchFamily="2" charset="-122"/>
                        <a:ea typeface="宋体" panose="02010600030101010101" pitchFamily="2" charset="-122"/>
                      </a:endParaRPr>
                    </a:p>
                  </a:txBody>
                  <a:tcPr/>
                </a:tc>
                <a:tc>
                  <a:txBody>
                    <a:bodyPr/>
                    <a:p>
                      <a:pPr algn="ctr">
                        <a:buNone/>
                      </a:pPr>
                      <a:r>
                        <a:rPr lang="zh-CN" altLang="en-US" sz="1500">
                          <a:latin typeface="宋体" panose="02010600030101010101" pitchFamily="2" charset="-122"/>
                          <a:ea typeface="宋体" panose="02010600030101010101" pitchFamily="2" charset="-122"/>
                        </a:rPr>
                        <a:t>费用类型</a:t>
                      </a:r>
                      <a:endParaRPr lang="zh-CN" altLang="en-US" sz="1500">
                        <a:latin typeface="宋体" panose="02010600030101010101" pitchFamily="2" charset="-122"/>
                        <a:ea typeface="宋体" panose="02010600030101010101" pitchFamily="2" charset="-122"/>
                      </a:endParaRPr>
                    </a:p>
                  </a:txBody>
                  <a:tcPr/>
                </a:tc>
                <a:tc>
                  <a:txBody>
                    <a:bodyPr/>
                    <a:p>
                      <a:pPr algn="ctr">
                        <a:buNone/>
                      </a:pPr>
                      <a:r>
                        <a:rPr lang="zh-CN" altLang="en-US" sz="1500">
                          <a:latin typeface="宋体" panose="02010600030101010101" pitchFamily="2" charset="-122"/>
                          <a:ea typeface="宋体" panose="02010600030101010101" pitchFamily="2" charset="-122"/>
                        </a:rPr>
                        <a:t>金额（元）</a:t>
                      </a:r>
                      <a:endParaRPr lang="zh-CN" altLang="en-US" sz="1500">
                        <a:latin typeface="宋体" panose="02010600030101010101" pitchFamily="2" charset="-122"/>
                        <a:ea typeface="宋体" panose="02010600030101010101" pitchFamily="2" charset="-122"/>
                      </a:endParaRPr>
                    </a:p>
                  </a:txBody>
                  <a:tcPr/>
                </a:tc>
                <a:tc>
                  <a:txBody>
                    <a:bodyPr/>
                    <a:p>
                      <a:pPr algn="ctr">
                        <a:buNone/>
                      </a:pPr>
                      <a:r>
                        <a:rPr lang="zh-CN" altLang="en-US" sz="1500">
                          <a:latin typeface="宋体" panose="02010600030101010101" pitchFamily="2" charset="-122"/>
                          <a:ea typeface="宋体" panose="02010600030101010101" pitchFamily="2" charset="-122"/>
                          <a:cs typeface="宋体" panose="02010600030101010101" pitchFamily="2" charset="-122"/>
                        </a:rPr>
                        <a:t>疗程</a:t>
                      </a:r>
                      <a:r>
                        <a:rPr lang="en-US" altLang="zh-CN" sz="1500">
                          <a:latin typeface="宋体" panose="02010600030101010101" pitchFamily="2" charset="-122"/>
                          <a:ea typeface="宋体" panose="02010600030101010101" pitchFamily="2" charset="-122"/>
                          <a:cs typeface="宋体" panose="02010600030101010101" pitchFamily="2" charset="-122"/>
                        </a:rPr>
                        <a:t>/</a:t>
                      </a:r>
                      <a:r>
                        <a:rPr lang="zh-CN" altLang="en-US" sz="1500">
                          <a:latin typeface="宋体" panose="02010600030101010101" pitchFamily="2" charset="-122"/>
                          <a:ea typeface="宋体" panose="02010600030101010101" pitchFamily="2" charset="-122"/>
                          <a:cs typeface="宋体" panose="02010600030101010101" pitchFamily="2" charset="-122"/>
                        </a:rPr>
                        <a:t>周期</a:t>
                      </a:r>
                      <a:endParaRPr lang="zh-CN" altLang="en-US" sz="1500">
                        <a:latin typeface="宋体" panose="02010600030101010101" pitchFamily="2" charset="-122"/>
                        <a:ea typeface="宋体" panose="02010600030101010101" pitchFamily="2" charset="-122"/>
                        <a:cs typeface="宋体" panose="02010600030101010101" pitchFamily="2" charset="-122"/>
                      </a:endParaRPr>
                    </a:p>
                  </a:txBody>
                  <a:tcPr/>
                </a:tc>
              </a:tr>
              <a:tr h="544830">
                <a:tc>
                  <a:txBody>
                    <a:bodyPr/>
                    <a:p>
                      <a:pPr>
                        <a:buNone/>
                      </a:pPr>
                      <a:r>
                        <a:rPr lang="zh-CN" altLang="en-US" sz="1600">
                          <a:latin typeface="宋体" panose="02010600030101010101" pitchFamily="2" charset="-122"/>
                          <a:ea typeface="宋体" panose="02010600030101010101" pitchFamily="2" charset="-122"/>
                        </a:rPr>
                        <a:t>司替戊醇干混悬剂</a:t>
                      </a:r>
                      <a:endParaRPr lang="zh-CN" altLang="en-US" sz="1600">
                        <a:latin typeface="宋体" panose="02010600030101010101" pitchFamily="2" charset="-122"/>
                        <a:ea typeface="宋体" panose="02010600030101010101" pitchFamily="2" charset="-122"/>
                      </a:endParaRPr>
                    </a:p>
                  </a:txBody>
                  <a:tcPr/>
                </a:tc>
                <a:tc>
                  <a:txBody>
                    <a:bodyPr/>
                    <a:p>
                      <a:pPr>
                        <a:buNone/>
                      </a:pPr>
                      <a:r>
                        <a:rPr lang="zh-CN" altLang="en-US" sz="1600">
                          <a:latin typeface="宋体" panose="02010600030101010101" pitchFamily="2" charset="-122"/>
                          <a:ea typeface="宋体" panose="02010600030101010101" pitchFamily="2" charset="-122"/>
                        </a:rPr>
                        <a:t>是</a:t>
                      </a:r>
                      <a:endParaRPr lang="zh-CN" altLang="en-US" sz="1600">
                        <a:latin typeface="宋体" panose="02010600030101010101" pitchFamily="2" charset="-122"/>
                        <a:ea typeface="宋体" panose="02010600030101010101" pitchFamily="2" charset="-122"/>
                      </a:endParaRPr>
                    </a:p>
                  </a:txBody>
                  <a:tcPr/>
                </a:tc>
                <a:tc>
                  <a:txBody>
                    <a:bodyPr/>
                    <a:p>
                      <a:pPr>
                        <a:buNone/>
                      </a:pPr>
                      <a:r>
                        <a:rPr lang="en-US" altLang="zh-CN" sz="1600">
                          <a:latin typeface="宋体" panose="02010600030101010101" pitchFamily="2" charset="-122"/>
                          <a:ea typeface="宋体" panose="02010600030101010101" pitchFamily="2" charset="-122"/>
                        </a:rPr>
                        <a:t>250mg</a:t>
                      </a:r>
                      <a:endParaRPr lang="en-US" altLang="zh-CN" sz="1600">
                        <a:latin typeface="宋体" panose="02010600030101010101" pitchFamily="2" charset="-122"/>
                        <a:ea typeface="宋体" panose="02010600030101010101" pitchFamily="2" charset="-122"/>
                      </a:endParaRPr>
                    </a:p>
                  </a:txBody>
                  <a:tcPr/>
                </a:tc>
                <a:tc>
                  <a:txBody>
                    <a:bodyPr/>
                    <a:p>
                      <a:pPr>
                        <a:buNone/>
                      </a:pPr>
                      <a:r>
                        <a:rPr lang="en-US" altLang="zh-CN" sz="1600">
                          <a:latin typeface="宋体" panose="02010600030101010101" pitchFamily="2" charset="-122"/>
                          <a:ea typeface="宋体" panose="02010600030101010101" pitchFamily="2" charset="-122"/>
                        </a:rPr>
                        <a:t>18.88</a:t>
                      </a:r>
                      <a:endParaRPr lang="en-US" altLang="zh-CN" sz="1600">
                        <a:latin typeface="宋体" panose="02010600030101010101" pitchFamily="2" charset="-122"/>
                        <a:ea typeface="宋体" panose="02010600030101010101" pitchFamily="2" charset="-122"/>
                      </a:endParaRPr>
                    </a:p>
                  </a:txBody>
                  <a:tcPr/>
                </a:tc>
                <a:tc>
                  <a:txBody>
                    <a:bodyPr/>
                    <a:p>
                      <a:pPr>
                        <a:buNone/>
                      </a:pPr>
                      <a:r>
                        <a:rPr lang="zh-CN" altLang="en-US" sz="800">
                          <a:latin typeface="宋体" panose="02010600030101010101" pitchFamily="2" charset="-122"/>
                          <a:ea typeface="宋体" panose="02010600030101010101" pitchFamily="2" charset="-122"/>
                        </a:rPr>
                        <a:t>司替戊醇给药剂量应依据体重（</a:t>
                      </a:r>
                      <a:r>
                        <a:rPr lang="en-US" altLang="zh-CN" sz="800">
                          <a:latin typeface="宋体" panose="02010600030101010101" pitchFamily="2" charset="-122"/>
                          <a:ea typeface="宋体" panose="02010600030101010101" pitchFamily="2" charset="-122"/>
                        </a:rPr>
                        <a:t>mg/kg）</a:t>
                      </a:r>
                      <a:r>
                        <a:rPr lang="zh-CN" altLang="en-US" sz="800">
                          <a:latin typeface="宋体" panose="02010600030101010101" pitchFamily="2" charset="-122"/>
                          <a:ea typeface="宋体" panose="02010600030101010101" pitchFamily="2" charset="-122"/>
                        </a:rPr>
                        <a:t>确定，每日剂量分2-3 次服用。 开始使用司替戊醇辅助治疗时，应逐渐增加剂量，以达到与氯巴占和丙戊酸盐联合给药的50 </a:t>
                      </a:r>
                      <a:r>
                        <a:rPr lang="en-US" altLang="zh-CN" sz="800">
                          <a:latin typeface="宋体" panose="02010600030101010101" pitchFamily="2" charset="-122"/>
                          <a:ea typeface="宋体" panose="02010600030101010101" pitchFamily="2" charset="-122"/>
                        </a:rPr>
                        <a:t>mg/kg/</a:t>
                      </a:r>
                      <a:r>
                        <a:rPr lang="zh-CN" altLang="en-US" sz="800">
                          <a:latin typeface="宋体" panose="02010600030101010101" pitchFamily="2" charset="-122"/>
                          <a:ea typeface="宋体" panose="02010600030101010101" pitchFamily="2" charset="-122"/>
                        </a:rPr>
                        <a:t>日的推荐剂量。 司替戊醇的使用剂量递增应逐步递增，起始剂量为20</a:t>
                      </a:r>
                      <a:r>
                        <a:rPr lang="en-US" altLang="zh-CN" sz="800">
                          <a:latin typeface="宋体" panose="02010600030101010101" pitchFamily="2" charset="-122"/>
                          <a:ea typeface="宋体" panose="02010600030101010101" pitchFamily="2" charset="-122"/>
                        </a:rPr>
                        <a:t>mg/kg/</a:t>
                      </a:r>
                      <a:r>
                        <a:rPr lang="zh-CN" altLang="en-US" sz="800">
                          <a:latin typeface="宋体" panose="02010600030101010101" pitchFamily="2" charset="-122"/>
                          <a:ea typeface="宋体" panose="02010600030101010101" pitchFamily="2" charset="-122"/>
                        </a:rPr>
                        <a:t>日，持续给药1 周后，调整剂量为30</a:t>
                      </a:r>
                      <a:r>
                        <a:rPr lang="en-US" altLang="zh-CN" sz="800">
                          <a:latin typeface="宋体" panose="02010600030101010101" pitchFamily="2" charset="-122"/>
                          <a:ea typeface="宋体" panose="02010600030101010101" pitchFamily="2" charset="-122"/>
                        </a:rPr>
                        <a:t>mg/kg/</a:t>
                      </a:r>
                      <a:r>
                        <a:rPr lang="zh-CN" altLang="en-US" sz="800">
                          <a:latin typeface="宋体" panose="02010600030101010101" pitchFamily="2" charset="-122"/>
                          <a:ea typeface="宋体" panose="02010600030101010101" pitchFamily="2" charset="-122"/>
                        </a:rPr>
                        <a:t>日，持续给药1周后，再次依据患者年龄调整剂量： - 6 岁以下儿童第 3 周给药剂量应增加 20</a:t>
                      </a:r>
                      <a:r>
                        <a:rPr lang="en-US" altLang="zh-CN" sz="800">
                          <a:latin typeface="宋体" panose="02010600030101010101" pitchFamily="2" charset="-122"/>
                          <a:ea typeface="宋体" panose="02010600030101010101" pitchFamily="2" charset="-122"/>
                        </a:rPr>
                        <a:t>mg/kg/</a:t>
                      </a:r>
                      <a:r>
                        <a:rPr lang="zh-CN" altLang="en-US" sz="800">
                          <a:latin typeface="宋体" panose="02010600030101010101" pitchFamily="2" charset="-122"/>
                          <a:ea typeface="宋体" panose="02010600030101010101" pitchFamily="2" charset="-122"/>
                        </a:rPr>
                        <a:t>日，从而在 3 周内达到50</a:t>
                      </a:r>
                      <a:r>
                        <a:rPr lang="en-US" altLang="zh-CN" sz="800">
                          <a:latin typeface="宋体" panose="02010600030101010101" pitchFamily="2" charset="-122"/>
                          <a:ea typeface="宋体" panose="02010600030101010101" pitchFamily="2" charset="-122"/>
                        </a:rPr>
                        <a:t>mg/kg/</a:t>
                      </a:r>
                      <a:r>
                        <a:rPr lang="zh-CN" altLang="en-US" sz="800">
                          <a:latin typeface="宋体" panose="02010600030101010101" pitchFamily="2" charset="-122"/>
                          <a:ea typeface="宋体" panose="02010600030101010101" pitchFamily="2" charset="-122"/>
                        </a:rPr>
                        <a:t>日的推荐剂量； - 6 至 12 岁以下儿童每周给药剂量应增加 10</a:t>
                      </a:r>
                      <a:r>
                        <a:rPr lang="en-US" altLang="zh-CN" sz="800">
                          <a:latin typeface="宋体" panose="02010600030101010101" pitchFamily="2" charset="-122"/>
                          <a:ea typeface="宋体" panose="02010600030101010101" pitchFamily="2" charset="-122"/>
                        </a:rPr>
                        <a:t>mg/kg/</a:t>
                      </a:r>
                      <a:r>
                        <a:rPr lang="zh-CN" altLang="en-US" sz="800">
                          <a:latin typeface="宋体" panose="02010600030101010101" pitchFamily="2" charset="-122"/>
                          <a:ea typeface="宋体" panose="02010600030101010101" pitchFamily="2" charset="-122"/>
                        </a:rPr>
                        <a:t>日，从而在 4 周内达到50 </a:t>
                      </a:r>
                      <a:r>
                        <a:rPr lang="en-US" altLang="zh-CN" sz="800">
                          <a:latin typeface="宋体" panose="02010600030101010101" pitchFamily="2" charset="-122"/>
                          <a:ea typeface="宋体" panose="02010600030101010101" pitchFamily="2" charset="-122"/>
                        </a:rPr>
                        <a:t>mg/kg/</a:t>
                      </a:r>
                      <a:r>
                        <a:rPr lang="zh-CN" altLang="en-US" sz="800">
                          <a:latin typeface="宋体" panose="02010600030101010101" pitchFamily="2" charset="-122"/>
                          <a:ea typeface="宋体" panose="02010600030101010101" pitchFamily="2" charset="-122"/>
                        </a:rPr>
                        <a:t>日的推荐剂量； - 12 岁及以上的儿童和青少年每周给药剂量应增加 5</a:t>
                      </a:r>
                      <a:r>
                        <a:rPr lang="en-US" altLang="zh-CN" sz="800">
                          <a:latin typeface="宋体" panose="02010600030101010101" pitchFamily="2" charset="-122"/>
                          <a:ea typeface="宋体" panose="02010600030101010101" pitchFamily="2" charset="-122"/>
                        </a:rPr>
                        <a:t>mg/kg/</a:t>
                      </a:r>
                      <a:r>
                        <a:rPr lang="zh-CN" altLang="en-US" sz="800">
                          <a:latin typeface="宋体" panose="02010600030101010101" pitchFamily="2" charset="-122"/>
                          <a:ea typeface="宋体" panose="02010600030101010101" pitchFamily="2" charset="-122"/>
                        </a:rPr>
                        <a:t>日，直至根据临床判断达到最佳剂量。 基于现有的临床研究结果，50</a:t>
                      </a:r>
                      <a:r>
                        <a:rPr lang="en-US" altLang="zh-CN" sz="800">
                          <a:latin typeface="宋体" panose="02010600030101010101" pitchFamily="2" charset="-122"/>
                          <a:ea typeface="宋体" panose="02010600030101010101" pitchFamily="2" charset="-122"/>
                        </a:rPr>
                        <a:t>mg/kg/</a:t>
                      </a:r>
                      <a:r>
                        <a:rPr lang="zh-CN" altLang="en-US" sz="800">
                          <a:latin typeface="宋体" panose="02010600030101010101" pitchFamily="2" charset="-122"/>
                          <a:ea typeface="宋体" panose="02010600030101010101" pitchFamily="2" charset="-122"/>
                        </a:rPr>
                        <a:t>日的推荐剂量是关键研究中的唯一评估剂量。</a:t>
                      </a:r>
                      <a:endParaRPr lang="zh-CN" altLang="en-US" sz="800">
                        <a:latin typeface="宋体" panose="02010600030101010101" pitchFamily="2" charset="-122"/>
                        <a:ea typeface="宋体" panose="02010600030101010101" pitchFamily="2" charset="-122"/>
                      </a:endParaRPr>
                    </a:p>
                  </a:txBody>
                  <a:tcPr/>
                </a:tc>
                <a:tc>
                  <a:txBody>
                    <a:bodyPr/>
                    <a:p>
                      <a:pPr>
                        <a:buNone/>
                      </a:pPr>
                      <a:r>
                        <a:rPr lang="zh-CN" altLang="en-US" sz="1600">
                          <a:latin typeface="宋体" panose="02010600030101010101" pitchFamily="2" charset="-122"/>
                          <a:ea typeface="宋体" panose="02010600030101010101" pitchFamily="2" charset="-122"/>
                        </a:rPr>
                        <a:t>年度费用</a:t>
                      </a:r>
                      <a:endParaRPr lang="zh-CN" altLang="en-US" sz="1600">
                        <a:latin typeface="宋体" panose="02010600030101010101" pitchFamily="2" charset="-122"/>
                        <a:ea typeface="宋体" panose="02010600030101010101" pitchFamily="2" charset="-122"/>
                      </a:endParaRPr>
                    </a:p>
                  </a:txBody>
                  <a:tcPr/>
                </a:tc>
                <a:tc>
                  <a:txBody>
                    <a:bodyPr/>
                    <a:p>
                      <a:pPr>
                        <a:buNone/>
                      </a:pPr>
                      <a:r>
                        <a:rPr lang="en-US" altLang="zh-CN" sz="1600" b="1">
                          <a:solidFill>
                            <a:srgbClr val="FF0000"/>
                          </a:solidFill>
                          <a:latin typeface="宋体" panose="02010600030101010101" pitchFamily="2" charset="-122"/>
                          <a:ea typeface="宋体" panose="02010600030101010101" pitchFamily="2" charset="-122"/>
                        </a:rPr>
                        <a:t>27564.80</a:t>
                      </a:r>
                      <a:endParaRPr lang="en-US" altLang="zh-CN" sz="1600" b="1">
                        <a:solidFill>
                          <a:srgbClr val="FF0000"/>
                        </a:solidFill>
                        <a:latin typeface="宋体" panose="02010600030101010101" pitchFamily="2" charset="-122"/>
                        <a:ea typeface="宋体" panose="02010600030101010101" pitchFamily="2" charset="-122"/>
                      </a:endParaRPr>
                    </a:p>
                  </a:txBody>
                  <a:tcPr/>
                </a:tc>
                <a:tc>
                  <a:txBody>
                    <a:bodyPr/>
                    <a:p>
                      <a:pPr>
                        <a:buNone/>
                      </a:pPr>
                      <a:r>
                        <a:rPr lang="zh-CN" altLang="en-US" sz="1600">
                          <a:latin typeface="宋体" panose="02010600030101010101" pitchFamily="2" charset="-122"/>
                          <a:ea typeface="宋体" panose="02010600030101010101" pitchFamily="2" charset="-122"/>
                        </a:rPr>
                        <a:t>每日治疗</a:t>
                      </a:r>
                      <a:endParaRPr lang="zh-CN" altLang="en-US" sz="1600">
                        <a:latin typeface="宋体" panose="02010600030101010101" pitchFamily="2" charset="-122"/>
                        <a:ea typeface="宋体" panose="02010600030101010101" pitchFamily="2" charset="-122"/>
                      </a:endParaRPr>
                    </a:p>
                  </a:txBody>
                  <a:tcPr/>
                </a:tc>
              </a:tr>
              <a:tr h="544830">
                <a:tc>
                  <a:txBody>
                    <a:bodyPr/>
                    <a:p>
                      <a:pPr>
                        <a:buNone/>
                      </a:pPr>
                      <a:r>
                        <a:rPr lang="zh-CN" altLang="en-US" sz="1600">
                          <a:latin typeface="宋体" panose="02010600030101010101" pitchFamily="2" charset="-122"/>
                          <a:ea typeface="宋体" panose="02010600030101010101" pitchFamily="2" charset="-122"/>
                        </a:rPr>
                        <a:t>司替戊醇干混悬剂</a:t>
                      </a:r>
                      <a:endParaRPr lang="zh-CN" altLang="en-US" sz="1600">
                        <a:latin typeface="宋体" panose="02010600030101010101" pitchFamily="2" charset="-122"/>
                        <a:ea typeface="宋体" panose="02010600030101010101" pitchFamily="2" charset="-122"/>
                      </a:endParaRPr>
                    </a:p>
                  </a:txBody>
                  <a:tcPr/>
                </a:tc>
                <a:tc>
                  <a:txBody>
                    <a:bodyPr/>
                    <a:p>
                      <a:pPr>
                        <a:buNone/>
                      </a:pPr>
                      <a:r>
                        <a:rPr lang="zh-CN" altLang="en-US" sz="1600">
                          <a:latin typeface="宋体" panose="02010600030101010101" pitchFamily="2" charset="-122"/>
                          <a:ea typeface="宋体" panose="02010600030101010101" pitchFamily="2" charset="-122"/>
                        </a:rPr>
                        <a:t>是</a:t>
                      </a:r>
                      <a:endParaRPr lang="zh-CN" altLang="en-US" sz="1600">
                        <a:latin typeface="宋体" panose="02010600030101010101" pitchFamily="2" charset="-122"/>
                        <a:ea typeface="宋体" panose="02010600030101010101" pitchFamily="2" charset="-122"/>
                      </a:endParaRPr>
                    </a:p>
                  </a:txBody>
                  <a:tcPr/>
                </a:tc>
                <a:tc>
                  <a:txBody>
                    <a:bodyPr/>
                    <a:p>
                      <a:pPr>
                        <a:buNone/>
                      </a:pPr>
                      <a:r>
                        <a:rPr lang="en-US" altLang="zh-CN" sz="1600">
                          <a:latin typeface="宋体" panose="02010600030101010101" pitchFamily="2" charset="-122"/>
                          <a:ea typeface="宋体" panose="02010600030101010101" pitchFamily="2" charset="-122"/>
                          <a:sym typeface="+mn-ea"/>
                        </a:rPr>
                        <a:t>500mg</a:t>
                      </a:r>
                      <a:endParaRPr lang="en-US" altLang="zh-CN" sz="1600">
                        <a:latin typeface="宋体" panose="02010600030101010101" pitchFamily="2" charset="-122"/>
                        <a:ea typeface="宋体" panose="02010600030101010101" pitchFamily="2" charset="-122"/>
                        <a:sym typeface="+mn-ea"/>
                      </a:endParaRPr>
                    </a:p>
                  </a:txBody>
                  <a:tcPr/>
                </a:tc>
                <a:tc>
                  <a:txBody>
                    <a:bodyPr/>
                    <a:p>
                      <a:pPr>
                        <a:buNone/>
                      </a:pPr>
                      <a:r>
                        <a:rPr lang="en-US" altLang="zh-CN" sz="1600">
                          <a:latin typeface="宋体" panose="02010600030101010101" pitchFamily="2" charset="-122"/>
                          <a:ea typeface="宋体" panose="02010600030101010101" pitchFamily="2" charset="-122"/>
                        </a:rPr>
                        <a:t>32.10</a:t>
                      </a:r>
                      <a:endParaRPr lang="en-US" altLang="zh-CN" sz="1600">
                        <a:latin typeface="宋体" panose="02010600030101010101" pitchFamily="2" charset="-122"/>
                        <a:ea typeface="宋体" panose="02010600030101010101" pitchFamily="2" charset="-122"/>
                      </a:endParaRPr>
                    </a:p>
                  </a:txBody>
                  <a:tcPr/>
                </a:tc>
                <a:tc>
                  <a:txBody>
                    <a:bodyPr/>
                    <a:p>
                      <a:pPr>
                        <a:buNone/>
                      </a:pPr>
                      <a:r>
                        <a:rPr lang="zh-CN" altLang="en-US" sz="1600">
                          <a:latin typeface="宋体" panose="02010600030101010101" pitchFamily="2" charset="-122"/>
                          <a:ea typeface="宋体" panose="02010600030101010101" pitchFamily="2" charset="-122"/>
                        </a:rPr>
                        <a:t>同上</a:t>
                      </a:r>
                      <a:endParaRPr lang="zh-CN" altLang="en-US" sz="1600">
                        <a:latin typeface="宋体" panose="02010600030101010101" pitchFamily="2" charset="-122"/>
                        <a:ea typeface="宋体" panose="02010600030101010101" pitchFamily="2" charset="-122"/>
                      </a:endParaRPr>
                    </a:p>
                  </a:txBody>
                  <a:tcPr/>
                </a:tc>
                <a:tc>
                  <a:txBody>
                    <a:bodyPr/>
                    <a:p>
                      <a:pPr>
                        <a:buNone/>
                      </a:pPr>
                      <a:r>
                        <a:rPr lang="zh-CN" altLang="en-US" sz="1600">
                          <a:latin typeface="宋体" panose="02010600030101010101" pitchFamily="2" charset="-122"/>
                          <a:ea typeface="宋体" panose="02010600030101010101" pitchFamily="2" charset="-122"/>
                          <a:sym typeface="+mn-ea"/>
                        </a:rPr>
                        <a:t>年度费用</a:t>
                      </a:r>
                      <a:endParaRPr lang="zh-CN" altLang="en-US" sz="1600">
                        <a:latin typeface="宋体" panose="02010600030101010101" pitchFamily="2" charset="-122"/>
                        <a:ea typeface="宋体" panose="02010600030101010101" pitchFamily="2" charset="-122"/>
                      </a:endParaRPr>
                    </a:p>
                  </a:txBody>
                  <a:tcPr/>
                </a:tc>
                <a:tc>
                  <a:txBody>
                    <a:bodyPr/>
                    <a:p>
                      <a:pPr>
                        <a:buNone/>
                      </a:pPr>
                      <a:r>
                        <a:rPr lang="en-US" altLang="zh-CN" sz="1600" b="1">
                          <a:solidFill>
                            <a:srgbClr val="FF0000"/>
                          </a:solidFill>
                          <a:latin typeface="宋体" panose="02010600030101010101" pitchFamily="2" charset="-122"/>
                          <a:ea typeface="宋体" panose="02010600030101010101" pitchFamily="2" charset="-122"/>
                        </a:rPr>
                        <a:t>23433</a:t>
                      </a:r>
                      <a:endParaRPr lang="en-US" altLang="zh-CN" sz="1600" b="1">
                        <a:solidFill>
                          <a:srgbClr val="FF0000"/>
                        </a:solidFill>
                        <a:latin typeface="宋体" panose="02010600030101010101" pitchFamily="2" charset="-122"/>
                        <a:ea typeface="宋体" panose="02010600030101010101" pitchFamily="2" charset="-122"/>
                      </a:endParaRPr>
                    </a:p>
                  </a:txBody>
                  <a:tcPr/>
                </a:tc>
                <a:tc>
                  <a:txBody>
                    <a:bodyPr/>
                    <a:p>
                      <a:pPr>
                        <a:buNone/>
                      </a:pPr>
                      <a:r>
                        <a:rPr lang="zh-CN" altLang="en-US" sz="1600">
                          <a:latin typeface="宋体" panose="02010600030101010101" pitchFamily="2" charset="-122"/>
                          <a:ea typeface="宋体" panose="02010600030101010101" pitchFamily="2" charset="-122"/>
                          <a:sym typeface="+mn-ea"/>
                        </a:rPr>
                        <a:t>每日治疗</a:t>
                      </a:r>
                      <a:endParaRPr lang="zh-CN" altLang="en-US" sz="1600">
                        <a:latin typeface="宋体" panose="02010600030101010101" pitchFamily="2" charset="-122"/>
                        <a:ea typeface="宋体" panose="02010600030101010101" pitchFamily="2" charset="-122"/>
                      </a:endParaRPr>
                    </a:p>
                  </a:txBody>
                  <a:tcPr/>
                </a:tc>
              </a:tr>
              <a:tr h="544195">
                <a:tc>
                  <a:txBody>
                    <a:bodyPr/>
                    <a:p>
                      <a:pPr>
                        <a:buNone/>
                      </a:pPr>
                      <a:r>
                        <a:rPr lang="zh-CN" altLang="en-US" sz="1600">
                          <a:latin typeface="宋体" panose="02010600030101010101" pitchFamily="2" charset="-122"/>
                          <a:ea typeface="宋体" panose="02010600030101010101" pitchFamily="2" charset="-122"/>
                        </a:rPr>
                        <a:t>司替戊醇干混悬剂</a:t>
                      </a:r>
                      <a:endParaRPr lang="zh-CN" altLang="en-US" sz="1600">
                        <a:latin typeface="宋体" panose="02010600030101010101" pitchFamily="2" charset="-122"/>
                        <a:ea typeface="宋体" panose="02010600030101010101" pitchFamily="2" charset="-122"/>
                      </a:endParaRPr>
                    </a:p>
                  </a:txBody>
                  <a:tcPr/>
                </a:tc>
                <a:tc>
                  <a:txBody>
                    <a:bodyPr/>
                    <a:p>
                      <a:pPr>
                        <a:buNone/>
                      </a:pPr>
                      <a:r>
                        <a:rPr lang="zh-CN" altLang="en-US" sz="1600">
                          <a:latin typeface="宋体" panose="02010600030101010101" pitchFamily="2" charset="-122"/>
                          <a:ea typeface="宋体" panose="02010600030101010101" pitchFamily="2" charset="-122"/>
                        </a:rPr>
                        <a:t>是</a:t>
                      </a:r>
                      <a:endParaRPr lang="zh-CN" altLang="en-US" sz="1600">
                        <a:latin typeface="宋体" panose="02010600030101010101" pitchFamily="2" charset="-122"/>
                        <a:ea typeface="宋体" panose="02010600030101010101" pitchFamily="2" charset="-122"/>
                      </a:endParaRPr>
                    </a:p>
                  </a:txBody>
                  <a:tcPr/>
                </a:tc>
                <a:tc>
                  <a:txBody>
                    <a:bodyPr/>
                    <a:p>
                      <a:pPr>
                        <a:buNone/>
                      </a:pPr>
                      <a:r>
                        <a:rPr lang="en-US" altLang="zh-CN" sz="1600">
                          <a:latin typeface="宋体" panose="02010600030101010101" pitchFamily="2" charset="-122"/>
                          <a:ea typeface="宋体" panose="02010600030101010101" pitchFamily="2" charset="-122"/>
                        </a:rPr>
                        <a:t>250mg</a:t>
                      </a:r>
                      <a:endParaRPr lang="en-US" altLang="zh-CN" sz="1600">
                        <a:latin typeface="宋体" panose="02010600030101010101" pitchFamily="2" charset="-122"/>
                        <a:ea typeface="宋体" panose="02010600030101010101" pitchFamily="2" charset="-122"/>
                      </a:endParaRPr>
                    </a:p>
                  </a:txBody>
                  <a:tcPr/>
                </a:tc>
                <a:tc>
                  <a:txBody>
                    <a:bodyPr/>
                    <a:p>
                      <a:pPr>
                        <a:buNone/>
                      </a:pPr>
                      <a:r>
                        <a:rPr lang="en-US" altLang="zh-CN" sz="1600">
                          <a:latin typeface="宋体" panose="02010600030101010101" pitchFamily="2" charset="-122"/>
                          <a:ea typeface="宋体" panose="02010600030101010101" pitchFamily="2" charset="-122"/>
                        </a:rPr>
                        <a:t>18.88</a:t>
                      </a:r>
                      <a:endParaRPr lang="en-US" altLang="zh-CN" sz="1600">
                        <a:latin typeface="宋体" panose="02010600030101010101" pitchFamily="2" charset="-122"/>
                        <a:ea typeface="宋体" panose="02010600030101010101" pitchFamily="2" charset="-122"/>
                      </a:endParaRPr>
                    </a:p>
                  </a:txBody>
                  <a:tcPr/>
                </a:tc>
                <a:tc>
                  <a:txBody>
                    <a:bodyPr/>
                    <a:p>
                      <a:pPr>
                        <a:buNone/>
                      </a:pPr>
                      <a:r>
                        <a:rPr lang="zh-CN" altLang="en-US" sz="1600">
                          <a:latin typeface="宋体" panose="02010600030101010101" pitchFamily="2" charset="-122"/>
                          <a:ea typeface="宋体" panose="02010600030101010101" pitchFamily="2" charset="-122"/>
                          <a:sym typeface="+mn-ea"/>
                        </a:rPr>
                        <a:t>同上</a:t>
                      </a:r>
                      <a:endParaRPr lang="zh-CN" altLang="en-US" sz="1600">
                        <a:latin typeface="宋体" panose="02010600030101010101" pitchFamily="2" charset="-122"/>
                        <a:ea typeface="宋体" panose="02010600030101010101" pitchFamily="2" charset="-122"/>
                        <a:sym typeface="+mn-ea"/>
                      </a:endParaRPr>
                    </a:p>
                  </a:txBody>
                  <a:tcPr/>
                </a:tc>
                <a:tc>
                  <a:txBody>
                    <a:bodyPr/>
                    <a:p>
                      <a:pPr>
                        <a:buNone/>
                      </a:pPr>
                      <a:r>
                        <a:rPr lang="zh-CN" altLang="en-US" sz="1600">
                          <a:latin typeface="宋体" panose="02010600030101010101" pitchFamily="2" charset="-122"/>
                          <a:ea typeface="宋体" panose="02010600030101010101" pitchFamily="2" charset="-122"/>
                          <a:sym typeface="+mn-ea"/>
                        </a:rPr>
                        <a:t>年度费用</a:t>
                      </a:r>
                      <a:endParaRPr lang="zh-CN" altLang="en-US" sz="1600">
                        <a:latin typeface="宋体" panose="02010600030101010101" pitchFamily="2" charset="-122"/>
                        <a:ea typeface="宋体" panose="02010600030101010101" pitchFamily="2" charset="-122"/>
                      </a:endParaRPr>
                    </a:p>
                  </a:txBody>
                  <a:tcPr/>
                </a:tc>
                <a:tc>
                  <a:txBody>
                    <a:bodyPr/>
                    <a:p>
                      <a:pPr>
                        <a:buNone/>
                      </a:pPr>
                      <a:r>
                        <a:rPr lang="en-US" altLang="zh-CN" sz="1600" b="1">
                          <a:solidFill>
                            <a:srgbClr val="FF0000"/>
                          </a:solidFill>
                          <a:latin typeface="宋体" panose="02010600030101010101" pitchFamily="2" charset="-122"/>
                          <a:ea typeface="宋体" panose="02010600030101010101" pitchFamily="2" charset="-122"/>
                        </a:rPr>
                        <a:t>44792.80</a:t>
                      </a:r>
                      <a:endParaRPr lang="en-US" altLang="zh-CN" sz="1600" b="1">
                        <a:solidFill>
                          <a:srgbClr val="FF0000"/>
                        </a:solidFill>
                        <a:latin typeface="宋体" panose="02010600030101010101" pitchFamily="2" charset="-122"/>
                        <a:ea typeface="宋体" panose="02010600030101010101" pitchFamily="2" charset="-122"/>
                      </a:endParaRPr>
                    </a:p>
                  </a:txBody>
                  <a:tcPr/>
                </a:tc>
                <a:tc>
                  <a:txBody>
                    <a:bodyPr/>
                    <a:p>
                      <a:pPr>
                        <a:buNone/>
                      </a:pPr>
                      <a:r>
                        <a:rPr lang="zh-CN" altLang="en-US" sz="1600">
                          <a:latin typeface="宋体" panose="02010600030101010101" pitchFamily="2" charset="-122"/>
                          <a:ea typeface="宋体" panose="02010600030101010101" pitchFamily="2" charset="-122"/>
                          <a:sym typeface="+mn-ea"/>
                        </a:rPr>
                        <a:t>每日治疗</a:t>
                      </a:r>
                      <a:endParaRPr lang="zh-CN" altLang="en-US" sz="1600">
                        <a:latin typeface="宋体" panose="02010600030101010101" pitchFamily="2" charset="-122"/>
                        <a:ea typeface="宋体" panose="02010600030101010101" pitchFamily="2" charset="-122"/>
                      </a:endParaRPr>
                    </a:p>
                  </a:txBody>
                  <a:tcPr/>
                </a:tc>
              </a:tr>
              <a:tr h="544830">
                <a:tc>
                  <a:txBody>
                    <a:bodyPr/>
                    <a:p>
                      <a:pPr>
                        <a:buNone/>
                      </a:pPr>
                      <a:r>
                        <a:rPr lang="zh-CN" altLang="en-US" sz="1600">
                          <a:latin typeface="宋体" panose="02010600030101010101" pitchFamily="2" charset="-122"/>
                          <a:ea typeface="宋体" panose="02010600030101010101" pitchFamily="2" charset="-122"/>
                        </a:rPr>
                        <a:t>司替戊醇干混悬剂</a:t>
                      </a:r>
                      <a:endParaRPr lang="zh-CN" altLang="en-US" sz="1600">
                        <a:latin typeface="宋体" panose="02010600030101010101" pitchFamily="2" charset="-122"/>
                        <a:ea typeface="宋体" panose="02010600030101010101" pitchFamily="2" charset="-122"/>
                      </a:endParaRPr>
                    </a:p>
                  </a:txBody>
                  <a:tcPr/>
                </a:tc>
                <a:tc>
                  <a:txBody>
                    <a:bodyPr/>
                    <a:p>
                      <a:pPr>
                        <a:buNone/>
                      </a:pPr>
                      <a:r>
                        <a:rPr lang="zh-CN" altLang="en-US" sz="1600">
                          <a:latin typeface="宋体" panose="02010600030101010101" pitchFamily="2" charset="-122"/>
                          <a:ea typeface="宋体" panose="02010600030101010101" pitchFamily="2" charset="-122"/>
                        </a:rPr>
                        <a:t>是</a:t>
                      </a:r>
                      <a:endParaRPr lang="zh-CN" altLang="en-US" sz="1600">
                        <a:latin typeface="宋体" panose="02010600030101010101" pitchFamily="2" charset="-122"/>
                        <a:ea typeface="宋体" panose="02010600030101010101" pitchFamily="2" charset="-122"/>
                      </a:endParaRPr>
                    </a:p>
                  </a:txBody>
                  <a:tcPr/>
                </a:tc>
                <a:tc>
                  <a:txBody>
                    <a:bodyPr/>
                    <a:p>
                      <a:pPr>
                        <a:buNone/>
                      </a:pPr>
                      <a:r>
                        <a:rPr lang="en-US" altLang="zh-CN" sz="1600">
                          <a:latin typeface="宋体" panose="02010600030101010101" pitchFamily="2" charset="-122"/>
                          <a:ea typeface="宋体" panose="02010600030101010101" pitchFamily="2" charset="-122"/>
                          <a:sym typeface="+mn-ea"/>
                        </a:rPr>
                        <a:t>500mg</a:t>
                      </a:r>
                      <a:endParaRPr lang="en-US" altLang="zh-CN" sz="1600">
                        <a:latin typeface="宋体" panose="02010600030101010101" pitchFamily="2" charset="-122"/>
                        <a:ea typeface="宋体" panose="02010600030101010101" pitchFamily="2" charset="-122"/>
                        <a:sym typeface="+mn-ea"/>
                      </a:endParaRPr>
                    </a:p>
                  </a:txBody>
                  <a:tcPr/>
                </a:tc>
                <a:tc>
                  <a:txBody>
                    <a:bodyPr/>
                    <a:p>
                      <a:pPr>
                        <a:buNone/>
                      </a:pPr>
                      <a:r>
                        <a:rPr lang="en-US" altLang="zh-CN" sz="1600">
                          <a:latin typeface="宋体" panose="02010600030101010101" pitchFamily="2" charset="-122"/>
                          <a:ea typeface="宋体" panose="02010600030101010101" pitchFamily="2" charset="-122"/>
                        </a:rPr>
                        <a:t>32.10</a:t>
                      </a:r>
                      <a:endParaRPr lang="en-US" altLang="zh-CN" sz="1600">
                        <a:latin typeface="宋体" panose="02010600030101010101" pitchFamily="2" charset="-122"/>
                        <a:ea typeface="宋体" panose="02010600030101010101" pitchFamily="2" charset="-122"/>
                      </a:endParaRPr>
                    </a:p>
                  </a:txBody>
                  <a:tcPr/>
                </a:tc>
                <a:tc>
                  <a:txBody>
                    <a:bodyPr/>
                    <a:p>
                      <a:pPr>
                        <a:buNone/>
                      </a:pPr>
                      <a:r>
                        <a:rPr lang="zh-CN" altLang="en-US" sz="1600">
                          <a:latin typeface="宋体" panose="02010600030101010101" pitchFamily="2" charset="-122"/>
                          <a:ea typeface="宋体" panose="02010600030101010101" pitchFamily="2" charset="-122"/>
                          <a:sym typeface="+mn-ea"/>
                        </a:rPr>
                        <a:t>同上</a:t>
                      </a:r>
                      <a:endParaRPr lang="zh-CN" altLang="en-US" sz="1600">
                        <a:latin typeface="宋体" panose="02010600030101010101" pitchFamily="2" charset="-122"/>
                        <a:ea typeface="宋体" panose="02010600030101010101" pitchFamily="2" charset="-122"/>
                        <a:sym typeface="+mn-ea"/>
                      </a:endParaRPr>
                    </a:p>
                  </a:txBody>
                  <a:tcPr/>
                </a:tc>
                <a:tc>
                  <a:txBody>
                    <a:bodyPr/>
                    <a:p>
                      <a:pPr>
                        <a:buNone/>
                      </a:pPr>
                      <a:r>
                        <a:rPr lang="zh-CN" altLang="en-US" sz="1600">
                          <a:latin typeface="宋体" panose="02010600030101010101" pitchFamily="2" charset="-122"/>
                          <a:ea typeface="宋体" panose="02010600030101010101" pitchFamily="2" charset="-122"/>
                          <a:sym typeface="+mn-ea"/>
                        </a:rPr>
                        <a:t>年度费用</a:t>
                      </a:r>
                      <a:endParaRPr lang="zh-CN" altLang="en-US" sz="1600">
                        <a:latin typeface="宋体" panose="02010600030101010101" pitchFamily="2" charset="-122"/>
                        <a:ea typeface="宋体" panose="02010600030101010101" pitchFamily="2" charset="-122"/>
                      </a:endParaRPr>
                    </a:p>
                  </a:txBody>
                  <a:tcPr/>
                </a:tc>
                <a:tc>
                  <a:txBody>
                    <a:bodyPr/>
                    <a:p>
                      <a:pPr>
                        <a:buNone/>
                      </a:pPr>
                      <a:r>
                        <a:rPr lang="en-US" altLang="zh-CN" sz="1600" b="1">
                          <a:solidFill>
                            <a:srgbClr val="FF0000"/>
                          </a:solidFill>
                          <a:latin typeface="宋体" panose="02010600030101010101" pitchFamily="2" charset="-122"/>
                          <a:ea typeface="宋体" panose="02010600030101010101" pitchFamily="2" charset="-122"/>
                        </a:rPr>
                        <a:t>38080.45</a:t>
                      </a:r>
                      <a:endParaRPr lang="en-US" altLang="zh-CN" sz="1600" b="1">
                        <a:solidFill>
                          <a:srgbClr val="FF0000"/>
                        </a:solidFill>
                        <a:latin typeface="宋体" panose="02010600030101010101" pitchFamily="2" charset="-122"/>
                        <a:ea typeface="宋体" panose="02010600030101010101" pitchFamily="2" charset="-122"/>
                      </a:endParaRPr>
                    </a:p>
                  </a:txBody>
                  <a:tcPr/>
                </a:tc>
                <a:tc>
                  <a:txBody>
                    <a:bodyPr/>
                    <a:p>
                      <a:pPr>
                        <a:buNone/>
                      </a:pPr>
                      <a:r>
                        <a:rPr lang="zh-CN" altLang="en-US" sz="1600">
                          <a:latin typeface="宋体" panose="02010600030101010101" pitchFamily="2" charset="-122"/>
                          <a:ea typeface="宋体" panose="02010600030101010101" pitchFamily="2" charset="-122"/>
                          <a:sym typeface="+mn-ea"/>
                        </a:rPr>
                        <a:t>每日治疗</a:t>
                      </a:r>
                      <a:endParaRPr lang="zh-CN" altLang="en-US" sz="1600">
                        <a:latin typeface="宋体" panose="02010600030101010101" pitchFamily="2" charset="-122"/>
                        <a:ea typeface="宋体" panose="02010600030101010101" pitchFamily="2" charset="-122"/>
                      </a:endParaRPr>
                    </a:p>
                  </a:txBody>
                  <a:tcPr/>
                </a:tc>
              </a:tr>
            </a:tbl>
          </a:graphicData>
        </a:graphic>
      </p:graphicFrame>
    </p:spTree>
    <p:custDataLst>
      <p:tags r:id="rId9"/>
    </p:custData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1"/>
            </p:custDataLst>
          </p:nvPr>
        </p:nvPicPr>
        <p:blipFill>
          <a:blip r:embed="rId2"/>
          <a:stretch>
            <a:fillRect/>
          </a:stretch>
        </p:blipFill>
        <p:spPr>
          <a:xfrm>
            <a:off x="0" y="0"/>
            <a:ext cx="12192000" cy="6858000"/>
          </a:xfrm>
          <a:prstGeom prst="rect">
            <a:avLst/>
          </a:prstGeom>
        </p:spPr>
      </p:pic>
      <p:pic>
        <p:nvPicPr>
          <p:cNvPr id="7" name="图片 6" descr="NO.19-4_正文页装饰1"/>
          <p:cNvPicPr>
            <a:picLocks noChangeAspect="1"/>
          </p:cNvPicPr>
          <p:nvPr>
            <p:custDataLst>
              <p:tags r:id="rId3"/>
            </p:custDataLst>
          </p:nvPr>
        </p:nvPicPr>
        <p:blipFill>
          <a:blip r:embed="rId4"/>
          <a:stretch>
            <a:fillRect/>
          </a:stretch>
        </p:blipFill>
        <p:spPr>
          <a:xfrm>
            <a:off x="0" y="-5080"/>
            <a:ext cx="511768" cy="6874497"/>
          </a:xfrm>
          <a:prstGeom prst="rect">
            <a:avLst/>
          </a:prstGeom>
        </p:spPr>
      </p:pic>
      <p:pic>
        <p:nvPicPr>
          <p:cNvPr id="6" name="图片 5" descr="NO.19-4_正文页装饰2"/>
          <p:cNvPicPr>
            <a:picLocks noChangeAspect="1"/>
          </p:cNvPicPr>
          <p:nvPr>
            <p:custDataLst>
              <p:tags r:id="rId5"/>
            </p:custDataLst>
          </p:nvPr>
        </p:nvPicPr>
        <p:blipFill>
          <a:blip r:embed="rId6"/>
          <a:stretch>
            <a:fillRect/>
          </a:stretch>
        </p:blipFill>
        <p:spPr>
          <a:xfrm>
            <a:off x="11103337" y="-5080"/>
            <a:ext cx="1088650" cy="1210932"/>
          </a:xfrm>
          <a:prstGeom prst="rect">
            <a:avLst/>
          </a:prstGeom>
        </p:spPr>
      </p:pic>
      <p:sp>
        <p:nvSpPr>
          <p:cNvPr id="2" name="文本框 1"/>
          <p:cNvSpPr txBox="1"/>
          <p:nvPr>
            <p:custDataLst>
              <p:tags r:id="rId7"/>
            </p:custDataLst>
          </p:nvPr>
        </p:nvSpPr>
        <p:spPr>
          <a:xfrm>
            <a:off x="861392" y="708055"/>
            <a:ext cx="10588505" cy="645160"/>
          </a:xfrm>
          <a:prstGeom prst="rect">
            <a:avLst/>
          </a:prstGeom>
          <a:noFill/>
        </p:spPr>
        <p:txBody>
          <a:bodyPr wrap="square" rtlCol="0">
            <a:spAutoFit/>
          </a:bodyPr>
          <a:lstStyle/>
          <a:p>
            <a:r>
              <a:rPr lang="zh-CN" altLang="en-US" sz="3600" b="1" noProof="0" dirty="0">
                <a:ln>
                  <a:noFill/>
                </a:ln>
                <a:effectLst/>
                <a:uLnTx/>
                <a:uFillTx/>
                <a:latin typeface="宋体" panose="02010600030101010101" pitchFamily="2" charset="-122"/>
                <a:ea typeface="宋体" panose="02010600030101010101" pitchFamily="2" charset="-122"/>
                <a:cs typeface="思源黑体 Regular" panose="020B0500000000000000" charset="-122"/>
                <a:sym typeface="+mn-lt"/>
              </a:rPr>
              <a:t>安全性</a:t>
            </a:r>
            <a:endParaRPr lang="zh-CN" altLang="en-US" sz="3600" b="1" noProof="0" dirty="0">
              <a:ln>
                <a:noFill/>
              </a:ln>
              <a:solidFill>
                <a:schemeClr val="dk1">
                  <a:lumMod val="75000"/>
                  <a:lumOff val="25000"/>
                </a:schemeClr>
              </a:solidFill>
              <a:effectLst/>
              <a:uLnTx/>
              <a:uFillTx/>
              <a:latin typeface="宋体" panose="02010600030101010101" pitchFamily="2" charset="-122"/>
              <a:ea typeface="宋体" panose="02010600030101010101" pitchFamily="2" charset="-122"/>
              <a:cs typeface="思源黑体 Regular" panose="020B0500000000000000" charset="-122"/>
              <a:sym typeface="+mn-lt"/>
            </a:endParaRPr>
          </a:p>
        </p:txBody>
      </p:sp>
      <p:sp>
        <p:nvSpPr>
          <p:cNvPr id="3" name="矩形 2"/>
          <p:cNvSpPr/>
          <p:nvPr>
            <p:custDataLst>
              <p:tags r:id="rId8"/>
            </p:custDataLst>
          </p:nvPr>
        </p:nvSpPr>
        <p:spPr>
          <a:xfrm>
            <a:off x="658305" y="789622"/>
            <a:ext cx="110433" cy="456796"/>
          </a:xfrm>
          <a:prstGeom prst="rect">
            <a:avLst/>
          </a:prstGeom>
          <a:solidFill>
            <a:srgbClr val="00A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宋体" panose="02010600030101010101" pitchFamily="2" charset="-122"/>
              <a:ea typeface="宋体" panose="02010600030101010101" pitchFamily="2" charset="-122"/>
            </a:endParaRPr>
          </a:p>
        </p:txBody>
      </p:sp>
      <p:sp useBgFill="1">
        <p:nvSpPr>
          <p:cNvPr id="4" name="缺角矩形 3"/>
          <p:cNvSpPr/>
          <p:nvPr>
            <p:custDataLst>
              <p:tags r:id="rId9"/>
            </p:custDataLst>
          </p:nvPr>
        </p:nvSpPr>
        <p:spPr>
          <a:xfrm>
            <a:off x="600276" y="1359535"/>
            <a:ext cx="10781263" cy="3180159"/>
          </a:xfrm>
          <a:prstGeom prst="plaque">
            <a:avLst>
              <a:gd name="adj" fmla="val 9919"/>
            </a:avLst>
          </a:prstGeom>
          <a:ln>
            <a:gradFill>
              <a:gsLst>
                <a:gs pos="0">
                  <a:schemeClr val="accent1">
                    <a:lumMod val="40000"/>
                    <a:lumOff val="60000"/>
                    <a:alpha val="30000"/>
                  </a:schemeClr>
                </a:gs>
                <a:gs pos="100000">
                  <a:schemeClr val="accent1">
                    <a:lumMod val="60000"/>
                    <a:lumOff val="40000"/>
                    <a:alpha val="55000"/>
                  </a:schemeClr>
                </a:gs>
              </a:gsLst>
              <a:lin ang="10800000" scaled="0"/>
            </a:gradFill>
          </a:ln>
          <a:effectLst>
            <a:outerShdw blurRad="190500" dist="127000" dir="2700000" sx="95000" sy="95000" algn="tl" rotWithShape="0">
              <a:schemeClr val="accent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5" name="缺角矩形 4"/>
          <p:cNvSpPr/>
          <p:nvPr>
            <p:custDataLst>
              <p:tags r:id="rId10"/>
            </p:custDataLst>
          </p:nvPr>
        </p:nvSpPr>
        <p:spPr>
          <a:xfrm>
            <a:off x="694627" y="1479090"/>
            <a:ext cx="10591914" cy="2933941"/>
          </a:xfrm>
          <a:prstGeom prst="plaque">
            <a:avLst>
              <a:gd name="adj" fmla="val 9919"/>
            </a:avLst>
          </a:prstGeom>
          <a:noFill/>
          <a:ln>
            <a:solidFill>
              <a:schemeClr val="accent1">
                <a:lumMod val="40000"/>
                <a:lumOff val="60000"/>
                <a:alpha val="3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cxnSp>
        <p:nvCxnSpPr>
          <p:cNvPr id="9" name="直接连接符 8"/>
          <p:cNvCxnSpPr/>
          <p:nvPr>
            <p:custDataLst>
              <p:tags r:id="rId11"/>
            </p:custDataLst>
          </p:nvPr>
        </p:nvCxnSpPr>
        <p:spPr>
          <a:xfrm>
            <a:off x="3395999" y="1857041"/>
            <a:ext cx="0" cy="1221751"/>
          </a:xfrm>
          <a:prstGeom prst="line">
            <a:avLst/>
          </a:prstGeom>
          <a:ln w="31750" cap="rnd">
            <a:solidFill>
              <a:schemeClr val="accent1">
                <a:lumMod val="60000"/>
                <a:lumOff val="40000"/>
                <a:alpha val="30000"/>
              </a:schemeClr>
            </a:solidFill>
            <a:round/>
          </a:ln>
        </p:spPr>
        <p:style>
          <a:lnRef idx="1">
            <a:schemeClr val="accent1"/>
          </a:lnRef>
          <a:fillRef idx="0">
            <a:schemeClr val="accent1"/>
          </a:fillRef>
          <a:effectRef idx="0">
            <a:schemeClr val="accent1"/>
          </a:effectRef>
          <a:fontRef idx="minor">
            <a:schemeClr val="tx1"/>
          </a:fontRef>
        </p:style>
      </p:cxnSp>
      <p:sp>
        <p:nvSpPr>
          <p:cNvPr id="15" name="矩形 14"/>
          <p:cNvSpPr/>
          <p:nvPr>
            <p:custDataLst>
              <p:tags r:id="rId12"/>
            </p:custDataLst>
          </p:nvPr>
        </p:nvSpPr>
        <p:spPr>
          <a:xfrm>
            <a:off x="3728736" y="1585720"/>
            <a:ext cx="7265058" cy="2759455"/>
          </a:xfrm>
          <a:prstGeom prst="rect">
            <a:avLst/>
          </a:prstGeom>
          <a:noFill/>
        </p:spPr>
        <p:txBody>
          <a:bodyPr wrap="square" lIns="0" tIns="0" rIns="0" bIns="72000" rtlCol="0" anchor="ctr" anchorCtr="0">
            <a:noAutofit/>
          </a:bodyPr>
          <a:p>
            <a:pPr algn="just">
              <a:lnSpc>
                <a:spcPct val="150000"/>
              </a:lnSpc>
              <a:spcBef>
                <a:spcPct val="0"/>
              </a:spcBef>
              <a:spcAft>
                <a:spcPct val="0"/>
              </a:spcAft>
            </a:pPr>
            <a:r>
              <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不良反应】本品最常见的不良反应是食欲不振、体重下降、失眠、倦怠、共济失调、张力减退、肌张力障碍。【禁忌】对司替戊醇或本品中任何辅料成份有过敏反应者禁用；有谵妄发作病史者禁用。【注意事项】卡巴咪嗪、苯妥英和苯巴比妥：使用本品联合治疗</a:t>
            </a:r>
            <a:r>
              <a:rPr lang="en-US" altLang="zh-CN"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Dravet</a:t>
            </a:r>
            <a:r>
              <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综合征时，以上三种药品不应与司替戊醇联用。氯巴占和/或丙戊酸盐的日剂量应根据司替戊醇治疗期间出现的副作用相应减少。儿童成长速度：司替戊醇与丙戊酸联合治疗时会发生胃肠道不良反应，在这种联合治疗的情况下应该格外关注儿童的成长速度。血细胞计数：中性粒细胞减少可能与司替戊醇、氯巴占和丙戊酸的服用有关。应该在司替戊醇开始服用前进行血细胞的计数。除非有其他的临床状况，否则应每6个月进行一次血细胞计数。肝功能：应在开始使用司替戊醇治疗之前对肝功能进行评估。除非另有临床指征，否则应每6个月检查一次肝功能。肝/肾功能受损：肝或肾功能受损患者具体临床数据缺乏，不建议将司替戊醇用于肝和/或肾功能受损患者。</a:t>
            </a:r>
            <a:r>
              <a:rPr lang="en-US" altLang="zh-CN"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CYP</a:t>
            </a:r>
            <a:r>
              <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酶抑制剂：司替戊醇是</a:t>
            </a:r>
            <a:r>
              <a:rPr lang="en-US" altLang="zh-CN"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CYP2C19、CYP3A4</a:t>
            </a:r>
            <a:r>
              <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和</a:t>
            </a:r>
            <a:r>
              <a:rPr lang="en-US" altLang="zh-CN"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CYP2D6</a:t>
            </a:r>
            <a:r>
              <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酶的抑制剂，使用本品后可能会显著增加这些酶的代谢底物的血浆浓度并增加不良反应的风险。</a:t>
            </a:r>
            <a:endParaRPr lang="zh-CN" altLang="en-US" sz="12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endParaRPr>
          </a:p>
        </p:txBody>
      </p:sp>
      <p:sp>
        <p:nvSpPr>
          <p:cNvPr id="16" name="矩形 15"/>
          <p:cNvSpPr/>
          <p:nvPr>
            <p:custDataLst>
              <p:tags r:id="rId13"/>
            </p:custDataLst>
          </p:nvPr>
        </p:nvSpPr>
        <p:spPr>
          <a:xfrm>
            <a:off x="850523" y="2283611"/>
            <a:ext cx="2382063" cy="1365487"/>
          </a:xfrm>
          <a:prstGeom prst="rect">
            <a:avLst/>
          </a:prstGeom>
          <a:noFill/>
          <a:ln>
            <a:noFill/>
          </a:ln>
          <a:effectLst/>
        </p:spPr>
        <p:style>
          <a:lnRef idx="1">
            <a:schemeClr val="accent1"/>
          </a:lnRef>
          <a:fillRef idx="2">
            <a:schemeClr val="accent1"/>
          </a:fillRef>
          <a:effectRef idx="1">
            <a:schemeClr val="accent1"/>
          </a:effectRef>
          <a:fontRef idx="minor">
            <a:schemeClr val="dk1"/>
          </a:fontRef>
        </p:style>
        <p:txBody>
          <a:bodyPr vertOverflow="overflow" horzOverflow="overflow" vert="horz" wrap="square" lIns="0" tIns="0" rIns="0" bIns="0" numCol="1" spcCol="0" rtlCol="0" fromWordArt="0" anchor="ctr" anchorCtr="1" forceAA="0" compatLnSpc="1">
            <a:noAutofit/>
          </a:bodyPr>
          <a:p>
            <a:pPr algn="ctr">
              <a:spcBef>
                <a:spcPct val="0"/>
              </a:spcBef>
              <a:spcAft>
                <a:spcPct val="0"/>
              </a:spcAft>
            </a:pPr>
            <a:r>
              <a:rPr lang="zh-CN" altLang="en-US" sz="2400" b="1" dirty="0">
                <a:gradFill>
                  <a:gsLst>
                    <a:gs pos="5000">
                      <a:schemeClr val="accent1">
                        <a:lumMod val="60000"/>
                        <a:lumOff val="40000"/>
                      </a:schemeClr>
                    </a:gs>
                    <a:gs pos="100000">
                      <a:schemeClr val="accent1"/>
                    </a:gs>
                  </a:gsLst>
                  <a:lin ang="4800000" scaled="0"/>
                </a:gradFill>
                <a:latin typeface="宋体" panose="02010600030101010101" pitchFamily="2" charset="-122"/>
                <a:ea typeface="宋体" panose="02010600030101010101" pitchFamily="2" charset="-122"/>
                <a:cs typeface="+mn-ea"/>
              </a:rPr>
              <a:t>药品</a:t>
            </a:r>
            <a:r>
              <a:rPr lang="zh-CN" altLang="en-US" sz="2200" b="1" dirty="0">
                <a:gradFill>
                  <a:gsLst>
                    <a:gs pos="5000">
                      <a:schemeClr val="accent1">
                        <a:lumMod val="60000"/>
                        <a:lumOff val="40000"/>
                      </a:schemeClr>
                    </a:gs>
                    <a:gs pos="100000">
                      <a:schemeClr val="accent1"/>
                    </a:gs>
                  </a:gsLst>
                  <a:lin ang="4800000" scaled="0"/>
                </a:gradFill>
                <a:latin typeface="宋体" panose="02010600030101010101" pitchFamily="2" charset="-122"/>
                <a:ea typeface="宋体" panose="02010600030101010101" pitchFamily="2" charset="-122"/>
                <a:cs typeface="+mn-ea"/>
              </a:rPr>
              <a:t>说明书</a:t>
            </a:r>
            <a:r>
              <a:rPr lang="zh-CN" altLang="en-US" sz="2400" b="1" dirty="0">
                <a:gradFill>
                  <a:gsLst>
                    <a:gs pos="5000">
                      <a:schemeClr val="accent1">
                        <a:lumMod val="60000"/>
                        <a:lumOff val="40000"/>
                      </a:schemeClr>
                    </a:gs>
                    <a:gs pos="100000">
                      <a:schemeClr val="accent1"/>
                    </a:gs>
                  </a:gsLst>
                  <a:lin ang="4800000" scaled="0"/>
                </a:gradFill>
                <a:latin typeface="宋体" panose="02010600030101010101" pitchFamily="2" charset="-122"/>
                <a:ea typeface="宋体" panose="02010600030101010101" pitchFamily="2" charset="-122"/>
                <a:cs typeface="+mn-ea"/>
              </a:rPr>
              <a:t>收载的安全性信息</a:t>
            </a:r>
            <a:endParaRPr lang="zh-CN" altLang="en-US" sz="2400" b="1" dirty="0">
              <a:gradFill>
                <a:gsLst>
                  <a:gs pos="5000">
                    <a:schemeClr val="accent1">
                      <a:lumMod val="60000"/>
                      <a:lumOff val="40000"/>
                    </a:schemeClr>
                  </a:gs>
                  <a:gs pos="100000">
                    <a:schemeClr val="accent1"/>
                  </a:gs>
                </a:gsLst>
                <a:lin ang="4800000" scaled="0"/>
              </a:gradFill>
              <a:latin typeface="宋体" panose="02010600030101010101" pitchFamily="2" charset="-122"/>
              <a:ea typeface="宋体" panose="02010600030101010101" pitchFamily="2" charset="-122"/>
              <a:cs typeface="+mn-ea"/>
            </a:endParaRPr>
          </a:p>
        </p:txBody>
      </p:sp>
      <p:sp useBgFill="1">
        <p:nvSpPr>
          <p:cNvPr id="18" name="缺角矩形 17"/>
          <p:cNvSpPr/>
          <p:nvPr>
            <p:custDataLst>
              <p:tags r:id="rId14"/>
            </p:custDataLst>
          </p:nvPr>
        </p:nvSpPr>
        <p:spPr>
          <a:xfrm>
            <a:off x="600276" y="4696085"/>
            <a:ext cx="10781263" cy="1810125"/>
          </a:xfrm>
          <a:prstGeom prst="plaque">
            <a:avLst>
              <a:gd name="adj" fmla="val 9919"/>
            </a:avLst>
          </a:prstGeom>
          <a:noFill/>
          <a:ln>
            <a:gradFill>
              <a:gsLst>
                <a:gs pos="0">
                  <a:schemeClr val="accent1">
                    <a:lumMod val="40000"/>
                    <a:lumOff val="60000"/>
                    <a:alpha val="30000"/>
                  </a:schemeClr>
                </a:gs>
                <a:gs pos="100000">
                  <a:schemeClr val="accent1">
                    <a:lumMod val="60000"/>
                    <a:lumOff val="40000"/>
                    <a:alpha val="55000"/>
                  </a:schemeClr>
                </a:gs>
              </a:gsLst>
              <a:lin ang="10800000" scaled="0"/>
            </a:gradFill>
          </a:ln>
          <a:effectLst>
            <a:outerShdw blurRad="190500" dist="127000" dir="2700000" sx="95000" sy="95000" algn="tl" rotWithShape="0">
              <a:schemeClr val="accent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lvl="0" algn="ctr">
              <a:buClrTx/>
              <a:buSzTx/>
              <a:buFontTx/>
            </a:pPr>
            <a:endParaRPr lang="zh-CN" altLang="en-US">
              <a:latin typeface="宋体" panose="02010600030101010101" pitchFamily="2" charset="-122"/>
              <a:ea typeface="宋体" panose="02010600030101010101" pitchFamily="2" charset="-122"/>
              <a:sym typeface="+mn-ea"/>
            </a:endParaRPr>
          </a:p>
        </p:txBody>
      </p:sp>
      <p:sp>
        <p:nvSpPr>
          <p:cNvPr id="19" name="缺角矩形 18"/>
          <p:cNvSpPr/>
          <p:nvPr>
            <p:custDataLst>
              <p:tags r:id="rId15"/>
            </p:custDataLst>
          </p:nvPr>
        </p:nvSpPr>
        <p:spPr>
          <a:xfrm>
            <a:off x="694627" y="4808531"/>
            <a:ext cx="10591914" cy="1596865"/>
          </a:xfrm>
          <a:prstGeom prst="plaque">
            <a:avLst>
              <a:gd name="adj" fmla="val 9919"/>
            </a:avLst>
          </a:prstGeom>
          <a:noFill/>
          <a:ln>
            <a:solidFill>
              <a:schemeClr val="accent1">
                <a:lumMod val="40000"/>
                <a:lumOff val="60000"/>
                <a:alpha val="3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lvl="0" algn="ctr">
              <a:buClrTx/>
              <a:buSzTx/>
              <a:buFontTx/>
            </a:pPr>
            <a:endParaRPr lang="zh-CN" altLang="en-US">
              <a:latin typeface="宋体" panose="02010600030101010101" pitchFamily="2" charset="-122"/>
              <a:ea typeface="宋体" panose="02010600030101010101" pitchFamily="2" charset="-122"/>
              <a:sym typeface="+mn-ea"/>
            </a:endParaRPr>
          </a:p>
        </p:txBody>
      </p:sp>
      <p:cxnSp>
        <p:nvCxnSpPr>
          <p:cNvPr id="20" name="直接连接符 19"/>
          <p:cNvCxnSpPr/>
          <p:nvPr>
            <p:custDataLst>
              <p:tags r:id="rId16"/>
            </p:custDataLst>
          </p:nvPr>
        </p:nvCxnSpPr>
        <p:spPr>
          <a:xfrm>
            <a:off x="3395999" y="4413291"/>
            <a:ext cx="0" cy="1221751"/>
          </a:xfrm>
          <a:prstGeom prst="line">
            <a:avLst/>
          </a:prstGeom>
          <a:ln w="31750" cap="rnd">
            <a:solidFill>
              <a:schemeClr val="accent1">
                <a:lumMod val="60000"/>
                <a:lumOff val="40000"/>
                <a:alpha val="30000"/>
              </a:schemeClr>
            </a:solidFill>
            <a:round/>
          </a:ln>
        </p:spPr>
        <p:style>
          <a:lnRef idx="1">
            <a:schemeClr val="accent1"/>
          </a:lnRef>
          <a:fillRef idx="0">
            <a:schemeClr val="accent1"/>
          </a:fillRef>
          <a:effectRef idx="0">
            <a:schemeClr val="accent1"/>
          </a:effectRef>
          <a:fontRef idx="minor">
            <a:schemeClr val="tx1"/>
          </a:fontRef>
        </p:style>
      </p:cxnSp>
      <p:sp>
        <p:nvSpPr>
          <p:cNvPr id="21" name="矩形 20"/>
          <p:cNvSpPr/>
          <p:nvPr>
            <p:custDataLst>
              <p:tags r:id="rId17"/>
            </p:custDataLst>
          </p:nvPr>
        </p:nvSpPr>
        <p:spPr>
          <a:xfrm>
            <a:off x="3633738" y="4805300"/>
            <a:ext cx="7445359" cy="1586525"/>
          </a:xfrm>
          <a:prstGeom prst="rect">
            <a:avLst/>
          </a:prstGeom>
          <a:noFill/>
        </p:spPr>
        <p:txBody>
          <a:bodyPr wrap="square" lIns="0" tIns="0" rIns="0" bIns="72000" rtlCol="0" anchor="ctr" anchorCtr="0">
            <a:noAutofit/>
          </a:bodyPr>
          <a:p>
            <a:pPr algn="just">
              <a:lnSpc>
                <a:spcPct val="150000"/>
              </a:lnSpc>
              <a:buClrTx/>
              <a:buSzTx/>
              <a:buNone/>
            </a:pPr>
            <a:r>
              <a:rPr lang="zh-CN" altLang="en-US"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自2007年01月04日在欧洲获得</a:t>
            </a:r>
            <a:r>
              <a:rPr lang="en-US" altLang="zh-CN"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DIACOMIT</a:t>
            </a:r>
            <a:r>
              <a:rPr lang="zh-CN" altLang="en-US"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的首次上市许可以来，估计患者暴露量约为76924例患者/年。截止2025-11-04，根据上市许可持有人（授权企业）</a:t>
            </a:r>
            <a:r>
              <a:rPr lang="en-US" altLang="zh-CN"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BIOCODEX</a:t>
            </a:r>
            <a:r>
              <a:rPr lang="zh-CN" altLang="en-US"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的</a:t>
            </a:r>
            <a:r>
              <a:rPr lang="en-US" altLang="zh-CN"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PV</a:t>
            </a:r>
            <a:r>
              <a:rPr lang="zh-CN" altLang="en-US"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数据库统计，自本品上市以来，已广泛用于全球</a:t>
            </a:r>
            <a:r>
              <a:rPr lang="en-US" altLang="zh-CN"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DS</a:t>
            </a:r>
            <a:r>
              <a:rPr lang="zh-CN" altLang="en-US"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患者，不良反应报告人群分布如下，未在不同地区人种中发现有安全性地域差异：</a:t>
            </a:r>
            <a:endParaRPr lang="zh-CN" altLang="en-US"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None/>
            </a:pPr>
            <a:r>
              <a:rPr lang="zh-CN" altLang="en-US"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23.4%亚洲(865/3,697</a:t>
            </a:r>
            <a:r>
              <a:rPr lang="en-US" altLang="zh-CN"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cases)；29.1%</a:t>
            </a:r>
            <a:r>
              <a:rPr lang="zh-CN" altLang="en-US"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欧洲(1,077/3,697</a:t>
            </a:r>
            <a:r>
              <a:rPr lang="en-US" altLang="zh-CN"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cases)；46.3%</a:t>
            </a:r>
            <a:r>
              <a:rPr lang="zh-CN" altLang="en-US"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北美洲(1,711/3,697</a:t>
            </a:r>
            <a:r>
              <a:rPr lang="en-US" altLang="zh-CN"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cases)；0.4%</a:t>
            </a:r>
            <a:r>
              <a:rPr lang="zh-CN" altLang="en-US"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大洋洲(14/3,697</a:t>
            </a:r>
            <a:r>
              <a:rPr lang="en-US" altLang="zh-CN"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cases)；0.4%</a:t>
            </a:r>
            <a:r>
              <a:rPr lang="zh-CN" altLang="en-US"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拉丁美洲(16/3,697</a:t>
            </a:r>
            <a:r>
              <a:rPr lang="en-US" altLang="zh-CN"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cases)；0.4%</a:t>
            </a:r>
            <a:r>
              <a:rPr lang="zh-CN" altLang="en-US"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中东(14/3,697</a:t>
            </a:r>
            <a:r>
              <a:rPr lang="en-US" altLang="zh-CN"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cases)。</a:t>
            </a:r>
            <a:endParaRPr lang="en-US" altLang="zh-CN"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None/>
            </a:pPr>
            <a:r>
              <a:rPr lang="zh-CN" altLang="en-US"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rPr>
              <a:t>本品于2026年4月在国内上市，截至2026.05.31，合计收到国内外总计54例不良反应报告，未发生药品不良反应聚集性事件。</a:t>
            </a:r>
            <a:endParaRPr lang="zh-CN" altLang="en-US" sz="1100" spc="60" dirty="0">
              <a:solidFill>
                <a:schemeClr val="accent1"/>
              </a:solidFill>
              <a:uFillTx/>
              <a:latin typeface="宋体" panose="02010600030101010101" pitchFamily="2" charset="-122"/>
              <a:ea typeface="宋体" panose="02010600030101010101" pitchFamily="2" charset="-122"/>
              <a:cs typeface="宋体" panose="02010600030101010101" pitchFamily="2" charset="-122"/>
            </a:endParaRPr>
          </a:p>
        </p:txBody>
      </p:sp>
      <p:sp>
        <p:nvSpPr>
          <p:cNvPr id="22" name="矩形 21"/>
          <p:cNvSpPr/>
          <p:nvPr>
            <p:custDataLst>
              <p:tags r:id="rId18"/>
            </p:custDataLst>
          </p:nvPr>
        </p:nvSpPr>
        <p:spPr>
          <a:xfrm>
            <a:off x="776681" y="5391931"/>
            <a:ext cx="2381947" cy="777081"/>
          </a:xfrm>
          <a:prstGeom prst="rect">
            <a:avLst/>
          </a:prstGeom>
          <a:noFill/>
          <a:ln>
            <a:noFill/>
          </a:ln>
          <a:effectLst/>
        </p:spPr>
        <p:style>
          <a:lnRef idx="1">
            <a:schemeClr val="accent1"/>
          </a:lnRef>
          <a:fillRef idx="2">
            <a:schemeClr val="accent1"/>
          </a:fillRef>
          <a:effectRef idx="1">
            <a:schemeClr val="accent1"/>
          </a:effectRef>
          <a:fontRef idx="minor">
            <a:schemeClr val="dk1"/>
          </a:fontRef>
        </p:style>
        <p:txBody>
          <a:bodyPr vertOverflow="overflow" horzOverflow="overflow" vert="horz" wrap="square" lIns="0" tIns="0" rIns="0" bIns="0" numCol="1" spcCol="0" rtlCol="0" fromWordArt="0" anchor="ctr" anchorCtr="1" forceAA="0" compatLnSpc="1">
            <a:noAutofit/>
          </a:bodyPr>
          <a:p>
            <a:pPr lvl="0" algn="ctr">
              <a:buClrTx/>
              <a:buSzTx/>
              <a:buFontTx/>
            </a:pPr>
            <a:r>
              <a:rPr lang="zh-CN" altLang="en-US" sz="2200" b="1" dirty="0">
                <a:gradFill>
                  <a:gsLst>
                    <a:gs pos="5000">
                      <a:schemeClr val="accent1">
                        <a:lumMod val="60000"/>
                        <a:lumOff val="40000"/>
                      </a:schemeClr>
                    </a:gs>
                    <a:gs pos="100000">
                      <a:schemeClr val="accent1"/>
                    </a:gs>
                  </a:gsLst>
                  <a:lin ang="4800000" scaled="0"/>
                </a:gradFill>
                <a:latin typeface="宋体" panose="02010600030101010101" pitchFamily="2" charset="-122"/>
                <a:ea typeface="宋体" panose="02010600030101010101" pitchFamily="2" charset="-122"/>
                <a:cs typeface="+mn-ea"/>
                <a:sym typeface="+mn-ea"/>
              </a:rPr>
              <a:t>药品不良反应监测情况和药品安全性研究结果</a:t>
            </a:r>
            <a:endParaRPr lang="zh-CN" altLang="en-US" sz="2200" b="1" dirty="0">
              <a:gradFill>
                <a:gsLst>
                  <a:gs pos="5000">
                    <a:schemeClr val="accent1">
                      <a:lumMod val="60000"/>
                      <a:lumOff val="40000"/>
                    </a:schemeClr>
                  </a:gs>
                  <a:gs pos="100000">
                    <a:schemeClr val="accent1"/>
                  </a:gs>
                </a:gsLst>
                <a:lin ang="4800000" scaled="0"/>
              </a:gradFill>
              <a:latin typeface="宋体" panose="02010600030101010101" pitchFamily="2" charset="-122"/>
              <a:ea typeface="宋体" panose="02010600030101010101" pitchFamily="2" charset="-122"/>
              <a:cs typeface="+mn-ea"/>
              <a:sym typeface="+mn-ea"/>
            </a:endParaRPr>
          </a:p>
        </p:txBody>
      </p:sp>
      <p:sp>
        <p:nvSpPr>
          <p:cNvPr id="10" name="文本框 9"/>
          <p:cNvSpPr txBox="1"/>
          <p:nvPr/>
        </p:nvSpPr>
        <p:spPr>
          <a:xfrm>
            <a:off x="658495" y="6514465"/>
            <a:ext cx="11114405" cy="366395"/>
          </a:xfrm>
          <a:prstGeom prst="rect">
            <a:avLst/>
          </a:prstGeom>
          <a:noFill/>
        </p:spPr>
        <p:txBody>
          <a:bodyPr wrap="square" rtlCol="0" anchor="t">
            <a:noAutofit/>
          </a:bodyPr>
          <a:p>
            <a:r>
              <a:rPr lang="zh-CN" altLang="en-US" sz="800" i="1">
                <a:latin typeface="宋体" panose="02010600030101010101" pitchFamily="2" charset="-122"/>
                <a:ea typeface="宋体" panose="02010600030101010101" pitchFamily="2" charset="-122"/>
                <a:cs typeface="微软雅黑" panose="020B0503020204020204" charset="-122"/>
                <a:sym typeface="+mn-ea"/>
              </a:rPr>
              <a:t>参考资料</a:t>
            </a:r>
            <a:endParaRPr lang="zh-CN" altLang="en-US" sz="800" i="1">
              <a:latin typeface="宋体" panose="02010600030101010101" pitchFamily="2" charset="-122"/>
              <a:ea typeface="宋体" panose="02010600030101010101" pitchFamily="2" charset="-122"/>
              <a:cs typeface="微软雅黑" panose="020B0503020204020204" charset="-122"/>
            </a:endParaRPr>
          </a:p>
          <a:p>
            <a:r>
              <a:rPr lang="zh-CN" altLang="en-US" sz="800" i="1">
                <a:latin typeface="宋体" panose="02010600030101010101" pitchFamily="2" charset="-122"/>
                <a:ea typeface="宋体" panose="02010600030101010101" pitchFamily="2" charset="-122"/>
                <a:cs typeface="微软雅黑" panose="020B0503020204020204" charset="-122"/>
                <a:sym typeface="+mn-ea"/>
              </a:rPr>
              <a:t>司替戊醇胶囊说明书</a:t>
            </a:r>
            <a:endParaRPr lang="zh-CN" altLang="en-US" sz="800" i="1">
              <a:latin typeface="宋体" panose="02010600030101010101" pitchFamily="2" charset="-122"/>
              <a:ea typeface="宋体" panose="02010600030101010101" pitchFamily="2" charset="-122"/>
              <a:cs typeface="微软雅黑" panose="020B0503020204020204" charset="-122"/>
              <a:sym typeface="+mn-ea"/>
            </a:endParaRPr>
          </a:p>
        </p:txBody>
      </p:sp>
      <p:sp>
        <p:nvSpPr>
          <p:cNvPr id="11" name="文本框 10"/>
          <p:cNvSpPr txBox="1"/>
          <p:nvPr/>
        </p:nvSpPr>
        <p:spPr>
          <a:xfrm>
            <a:off x="2626995" y="712470"/>
            <a:ext cx="8476615" cy="764540"/>
          </a:xfrm>
          <a:prstGeom prst="rect">
            <a:avLst/>
          </a:prstGeom>
          <a:noFill/>
        </p:spPr>
        <p:txBody>
          <a:bodyPr wrap="square" rtlCol="0" anchor="t">
            <a:noAutofit/>
          </a:bodyPr>
          <a:p>
            <a:r>
              <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全球应用近</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20</a:t>
            </a:r>
            <a:r>
              <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年，不良反应</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可控</a:t>
            </a:r>
            <a:r>
              <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无种族差异</a:t>
            </a:r>
            <a:endParaRPr lang="zh-CN" altLang="en-US" sz="2800" b="1">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ustDataLst>
      <p:tags r:id="rId19"/>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1"/>
            </p:custDataLst>
          </p:nvPr>
        </p:nvPicPr>
        <p:blipFill>
          <a:blip r:embed="rId2"/>
          <a:stretch>
            <a:fillRect/>
          </a:stretch>
        </p:blipFill>
        <p:spPr>
          <a:xfrm>
            <a:off x="0" y="-5080"/>
            <a:ext cx="12192000" cy="6635750"/>
          </a:xfrm>
          <a:prstGeom prst="rect">
            <a:avLst/>
          </a:prstGeom>
        </p:spPr>
      </p:pic>
      <p:pic>
        <p:nvPicPr>
          <p:cNvPr id="7" name="图片 6" descr="NO.19-4_正文页装饰1"/>
          <p:cNvPicPr>
            <a:picLocks noChangeAspect="1"/>
          </p:cNvPicPr>
          <p:nvPr>
            <p:custDataLst>
              <p:tags r:id="rId3"/>
            </p:custDataLst>
          </p:nvPr>
        </p:nvPicPr>
        <p:blipFill>
          <a:blip r:embed="rId4"/>
          <a:stretch>
            <a:fillRect/>
          </a:stretch>
        </p:blipFill>
        <p:spPr>
          <a:xfrm>
            <a:off x="0" y="-5080"/>
            <a:ext cx="511768" cy="6874497"/>
          </a:xfrm>
          <a:prstGeom prst="rect">
            <a:avLst/>
          </a:prstGeom>
        </p:spPr>
      </p:pic>
      <p:pic>
        <p:nvPicPr>
          <p:cNvPr id="6" name="图片 5" descr="NO.19-4_正文页装饰2"/>
          <p:cNvPicPr>
            <a:picLocks noChangeAspect="1"/>
          </p:cNvPicPr>
          <p:nvPr>
            <p:custDataLst>
              <p:tags r:id="rId5"/>
            </p:custDataLst>
          </p:nvPr>
        </p:nvPicPr>
        <p:blipFill>
          <a:blip r:embed="rId6"/>
          <a:stretch>
            <a:fillRect/>
          </a:stretch>
        </p:blipFill>
        <p:spPr>
          <a:xfrm>
            <a:off x="11103337" y="-5080"/>
            <a:ext cx="1088650" cy="1210932"/>
          </a:xfrm>
          <a:prstGeom prst="rect">
            <a:avLst/>
          </a:prstGeom>
        </p:spPr>
      </p:pic>
      <p:sp>
        <p:nvSpPr>
          <p:cNvPr id="2" name="文本框 1"/>
          <p:cNvSpPr txBox="1"/>
          <p:nvPr>
            <p:custDataLst>
              <p:tags r:id="rId7"/>
            </p:custDataLst>
          </p:nvPr>
        </p:nvSpPr>
        <p:spPr>
          <a:xfrm>
            <a:off x="861392" y="708055"/>
            <a:ext cx="10588505" cy="645160"/>
          </a:xfrm>
          <a:prstGeom prst="rect">
            <a:avLst/>
          </a:prstGeom>
          <a:noFill/>
        </p:spPr>
        <p:txBody>
          <a:bodyPr wrap="square" rtlCol="0">
            <a:spAutoFit/>
          </a:bodyPr>
          <a:lstStyle/>
          <a:p>
            <a:r>
              <a:rPr lang="zh-CN" altLang="en-US" sz="3600" b="1" noProof="0" dirty="0">
                <a:ln>
                  <a:noFill/>
                </a:ln>
                <a:effectLst/>
                <a:uLnTx/>
                <a:uFillTx/>
                <a:latin typeface="宋体" panose="02010600030101010101" pitchFamily="2" charset="-122"/>
                <a:ea typeface="宋体" panose="02010600030101010101" pitchFamily="2" charset="-122"/>
                <a:cs typeface="思源黑体 Regular" panose="020B0500000000000000" charset="-122"/>
                <a:sym typeface="+mn-lt"/>
              </a:rPr>
              <a:t>有效性</a:t>
            </a:r>
            <a:endParaRPr lang="zh-CN" altLang="en-US" sz="3600" b="1" noProof="0" dirty="0">
              <a:ln>
                <a:noFill/>
              </a:ln>
              <a:solidFill>
                <a:schemeClr val="dk1">
                  <a:lumMod val="75000"/>
                  <a:lumOff val="25000"/>
                </a:schemeClr>
              </a:solidFill>
              <a:effectLst/>
              <a:uLnTx/>
              <a:uFillTx/>
              <a:latin typeface="宋体" panose="02010600030101010101" pitchFamily="2" charset="-122"/>
              <a:ea typeface="宋体" panose="02010600030101010101" pitchFamily="2" charset="-122"/>
              <a:cs typeface="思源黑体 Regular" panose="020B0500000000000000" charset="-122"/>
              <a:sym typeface="+mn-lt"/>
            </a:endParaRPr>
          </a:p>
        </p:txBody>
      </p:sp>
      <p:sp>
        <p:nvSpPr>
          <p:cNvPr id="3" name="矩形 2"/>
          <p:cNvSpPr/>
          <p:nvPr>
            <p:custDataLst>
              <p:tags r:id="rId8"/>
            </p:custDataLst>
          </p:nvPr>
        </p:nvSpPr>
        <p:spPr>
          <a:xfrm>
            <a:off x="658305" y="789622"/>
            <a:ext cx="110433" cy="456796"/>
          </a:xfrm>
          <a:prstGeom prst="rect">
            <a:avLst/>
          </a:prstGeom>
          <a:solidFill>
            <a:srgbClr val="00A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30" name="任意多边形: 形状 29"/>
          <p:cNvSpPr/>
          <p:nvPr>
            <p:custDataLst>
              <p:tags r:id="rId9"/>
            </p:custDataLst>
          </p:nvPr>
        </p:nvSpPr>
        <p:spPr>
          <a:xfrm>
            <a:off x="5851917" y="1923666"/>
            <a:ext cx="210394" cy="462740"/>
          </a:xfrm>
          <a:custGeom>
            <a:avLst/>
            <a:gdLst>
              <a:gd name="connsiteX0" fmla="*/ 210194 w 210193"/>
              <a:gd name="connsiteY0" fmla="*/ 0 h 462211"/>
              <a:gd name="connsiteX1" fmla="*/ 0 w 210193"/>
              <a:gd name="connsiteY1" fmla="*/ 231106 h 462211"/>
              <a:gd name="connsiteX2" fmla="*/ 210194 w 210193"/>
              <a:gd name="connsiteY2" fmla="*/ 462212 h 462211"/>
              <a:gd name="connsiteX3" fmla="*/ 210194 w 210193"/>
              <a:gd name="connsiteY3" fmla="*/ 0 h 462211"/>
            </a:gdLst>
            <a:ahLst/>
            <a:cxnLst>
              <a:cxn ang="0">
                <a:pos x="connsiteX0" y="connsiteY0"/>
              </a:cxn>
              <a:cxn ang="0">
                <a:pos x="connsiteX1" y="connsiteY1"/>
              </a:cxn>
              <a:cxn ang="0">
                <a:pos x="connsiteX2" y="connsiteY2"/>
              </a:cxn>
              <a:cxn ang="0">
                <a:pos x="connsiteX3" y="connsiteY3"/>
              </a:cxn>
            </a:cxnLst>
            <a:rect l="l" t="t" r="r" b="b"/>
            <a:pathLst>
              <a:path w="210193" h="462211">
                <a:moveTo>
                  <a:pt x="210194" y="0"/>
                </a:moveTo>
                <a:cubicBezTo>
                  <a:pt x="92228" y="11260"/>
                  <a:pt x="0" y="110459"/>
                  <a:pt x="0" y="231106"/>
                </a:cubicBezTo>
                <a:cubicBezTo>
                  <a:pt x="0" y="351753"/>
                  <a:pt x="92228" y="450951"/>
                  <a:pt x="210194" y="462212"/>
                </a:cubicBezTo>
                <a:lnTo>
                  <a:pt x="210194" y="0"/>
                </a:lnTo>
                <a:close/>
              </a:path>
            </a:pathLst>
          </a:custGeom>
          <a:solidFill>
            <a:schemeClr val="accent1"/>
          </a:solidFill>
          <a:ln w="5351" cap="flat">
            <a:noFill/>
            <a:prstDash val="solid"/>
            <a:miter/>
          </a:ln>
        </p:spPr>
        <p:txBody>
          <a:bodyPr rtlCol="0" anchor="ctr"/>
          <a:p>
            <a:endParaRPr lang="zh-CN" altLang="en-US">
              <a:latin typeface="宋体" panose="02010600030101010101" pitchFamily="2" charset="-122"/>
              <a:ea typeface="宋体" panose="02010600030101010101" pitchFamily="2" charset="-122"/>
            </a:endParaRPr>
          </a:p>
        </p:txBody>
      </p:sp>
      <p:sp>
        <p:nvSpPr>
          <p:cNvPr id="31" name="任意多边形: 形状 30"/>
          <p:cNvSpPr/>
          <p:nvPr>
            <p:custDataLst>
              <p:tags r:id="rId10"/>
            </p:custDataLst>
          </p:nvPr>
        </p:nvSpPr>
        <p:spPr>
          <a:xfrm>
            <a:off x="6106805" y="1923666"/>
            <a:ext cx="210394" cy="462740"/>
          </a:xfrm>
          <a:custGeom>
            <a:avLst/>
            <a:gdLst>
              <a:gd name="connsiteX0" fmla="*/ 0 w 210193"/>
              <a:gd name="connsiteY0" fmla="*/ 0 h 462211"/>
              <a:gd name="connsiteX1" fmla="*/ 0 w 210193"/>
              <a:gd name="connsiteY1" fmla="*/ 462212 h 462211"/>
              <a:gd name="connsiteX2" fmla="*/ 210194 w 210193"/>
              <a:gd name="connsiteY2" fmla="*/ 231106 h 462211"/>
              <a:gd name="connsiteX3" fmla="*/ 0 w 210193"/>
              <a:gd name="connsiteY3" fmla="*/ 0 h 462211"/>
            </a:gdLst>
            <a:ahLst/>
            <a:cxnLst>
              <a:cxn ang="0">
                <a:pos x="connsiteX0" y="connsiteY0"/>
              </a:cxn>
              <a:cxn ang="0">
                <a:pos x="connsiteX1" y="connsiteY1"/>
              </a:cxn>
              <a:cxn ang="0">
                <a:pos x="connsiteX2" y="connsiteY2"/>
              </a:cxn>
              <a:cxn ang="0">
                <a:pos x="connsiteX3" y="connsiteY3"/>
              </a:cxn>
            </a:cxnLst>
            <a:rect l="l" t="t" r="r" b="b"/>
            <a:pathLst>
              <a:path w="210193" h="462211">
                <a:moveTo>
                  <a:pt x="0" y="0"/>
                </a:moveTo>
                <a:lnTo>
                  <a:pt x="0" y="462212"/>
                </a:lnTo>
                <a:cubicBezTo>
                  <a:pt x="117966" y="450951"/>
                  <a:pt x="210194" y="351753"/>
                  <a:pt x="210194" y="231106"/>
                </a:cubicBezTo>
                <a:cubicBezTo>
                  <a:pt x="210194" y="110459"/>
                  <a:pt x="117430" y="11260"/>
                  <a:pt x="0" y="0"/>
                </a:cubicBezTo>
                <a:close/>
              </a:path>
            </a:pathLst>
          </a:custGeom>
          <a:solidFill>
            <a:schemeClr val="tx1">
              <a:lumMod val="35000"/>
              <a:lumOff val="65000"/>
              <a:alpha val="40000"/>
            </a:schemeClr>
          </a:solidFill>
          <a:ln w="5351" cap="flat">
            <a:noFill/>
            <a:prstDash val="solid"/>
            <a:miter/>
          </a:ln>
        </p:spPr>
        <p:txBody>
          <a:bodyPr rtlCol="0" anchor="ctr"/>
          <a:p>
            <a:endParaRPr lang="zh-CN" altLang="en-US">
              <a:latin typeface="宋体" panose="02010600030101010101" pitchFamily="2" charset="-122"/>
              <a:ea typeface="宋体" panose="02010600030101010101" pitchFamily="2" charset="-122"/>
            </a:endParaRPr>
          </a:p>
        </p:txBody>
      </p:sp>
      <p:sp>
        <p:nvSpPr>
          <p:cNvPr id="32" name="任意多边形: 形状 31"/>
          <p:cNvSpPr/>
          <p:nvPr>
            <p:custDataLst>
              <p:tags r:id="rId11"/>
            </p:custDataLst>
          </p:nvPr>
        </p:nvSpPr>
        <p:spPr>
          <a:xfrm>
            <a:off x="5546178" y="2477302"/>
            <a:ext cx="515498" cy="2461804"/>
          </a:xfrm>
          <a:custGeom>
            <a:avLst/>
            <a:gdLst>
              <a:gd name="connsiteX0" fmla="*/ 515296 w 515296"/>
              <a:gd name="connsiteY0" fmla="*/ 0 h 2459587"/>
              <a:gd name="connsiteX1" fmla="*/ 240758 w 515296"/>
              <a:gd name="connsiteY1" fmla="*/ 0 h 2459587"/>
              <a:gd name="connsiteX2" fmla="*/ 0 w 515296"/>
              <a:gd name="connsiteY2" fmla="*/ 240758 h 2459587"/>
              <a:gd name="connsiteX3" fmla="*/ 0 w 515296"/>
              <a:gd name="connsiteY3" fmla="*/ 383389 h 2459587"/>
              <a:gd name="connsiteX4" fmla="*/ 0 w 515296"/>
              <a:gd name="connsiteY4" fmla="*/ 1120139 h 2459587"/>
              <a:gd name="connsiteX5" fmla="*/ 74533 w 515296"/>
              <a:gd name="connsiteY5" fmla="*/ 1194672 h 2459587"/>
              <a:gd name="connsiteX6" fmla="*/ 89010 w 515296"/>
              <a:gd name="connsiteY6" fmla="*/ 1194672 h 2459587"/>
              <a:gd name="connsiteX7" fmla="*/ 165152 w 515296"/>
              <a:gd name="connsiteY7" fmla="*/ 1118531 h 2459587"/>
              <a:gd name="connsiteX8" fmla="*/ 165152 w 515296"/>
              <a:gd name="connsiteY8" fmla="*/ 383389 h 2459587"/>
              <a:gd name="connsiteX9" fmla="*/ 241830 w 515296"/>
              <a:gd name="connsiteY9" fmla="*/ 383389 h 2459587"/>
              <a:gd name="connsiteX10" fmla="*/ 241830 w 515296"/>
              <a:gd name="connsiteY10" fmla="*/ 2344303 h 2459587"/>
              <a:gd name="connsiteX11" fmla="*/ 357115 w 515296"/>
              <a:gd name="connsiteY11" fmla="*/ 2459588 h 2459587"/>
              <a:gd name="connsiteX12" fmla="*/ 474544 w 515296"/>
              <a:gd name="connsiteY12" fmla="*/ 2342158 h 2459587"/>
              <a:gd name="connsiteX13" fmla="*/ 474544 w 515296"/>
              <a:gd name="connsiteY13" fmla="*/ 1194672 h 2459587"/>
              <a:gd name="connsiteX14" fmla="*/ 515296 w 515296"/>
              <a:gd name="connsiteY14" fmla="*/ 1194672 h 2459587"/>
              <a:gd name="connsiteX15" fmla="*/ 515296 w 515296"/>
              <a:gd name="connsiteY15" fmla="*/ 0 h 2459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5296" h="2459587">
                <a:moveTo>
                  <a:pt x="515296" y="0"/>
                </a:moveTo>
                <a:lnTo>
                  <a:pt x="240758" y="0"/>
                </a:lnTo>
                <a:cubicBezTo>
                  <a:pt x="107778" y="0"/>
                  <a:pt x="0" y="107778"/>
                  <a:pt x="0" y="240758"/>
                </a:cubicBezTo>
                <a:lnTo>
                  <a:pt x="0" y="383389"/>
                </a:lnTo>
                <a:lnTo>
                  <a:pt x="0" y="1120139"/>
                </a:lnTo>
                <a:cubicBezTo>
                  <a:pt x="0" y="1161427"/>
                  <a:pt x="33245" y="1194672"/>
                  <a:pt x="74533" y="1194672"/>
                </a:cubicBezTo>
                <a:lnTo>
                  <a:pt x="89010" y="1194672"/>
                </a:lnTo>
                <a:cubicBezTo>
                  <a:pt x="130835" y="1194672"/>
                  <a:pt x="165152" y="1160891"/>
                  <a:pt x="165152" y="1118531"/>
                </a:cubicBezTo>
                <a:lnTo>
                  <a:pt x="165152" y="383389"/>
                </a:lnTo>
                <a:lnTo>
                  <a:pt x="241830" y="383389"/>
                </a:lnTo>
                <a:lnTo>
                  <a:pt x="241830" y="2344303"/>
                </a:lnTo>
                <a:cubicBezTo>
                  <a:pt x="241830" y="2407576"/>
                  <a:pt x="293306" y="2459588"/>
                  <a:pt x="357115" y="2459588"/>
                </a:cubicBezTo>
                <a:cubicBezTo>
                  <a:pt x="421996" y="2459588"/>
                  <a:pt x="474544" y="2407039"/>
                  <a:pt x="474544" y="2342158"/>
                </a:cubicBezTo>
                <a:lnTo>
                  <a:pt x="474544" y="1194672"/>
                </a:lnTo>
                <a:lnTo>
                  <a:pt x="515296" y="1194672"/>
                </a:lnTo>
                <a:lnTo>
                  <a:pt x="515296" y="0"/>
                </a:lnTo>
                <a:close/>
              </a:path>
            </a:pathLst>
          </a:custGeom>
          <a:solidFill>
            <a:schemeClr val="accent1"/>
          </a:solidFill>
          <a:ln w="5351" cap="flat">
            <a:noFill/>
            <a:prstDash val="solid"/>
            <a:miter/>
          </a:ln>
        </p:spPr>
        <p:txBody>
          <a:bodyPr rtlCol="0" anchor="ctr"/>
          <a:p>
            <a:endParaRPr lang="zh-CN" altLang="en-US">
              <a:latin typeface="宋体" panose="02010600030101010101" pitchFamily="2" charset="-122"/>
              <a:ea typeface="宋体" panose="02010600030101010101" pitchFamily="2" charset="-122"/>
            </a:endParaRPr>
          </a:p>
        </p:txBody>
      </p:sp>
      <p:sp>
        <p:nvSpPr>
          <p:cNvPr id="33" name="任意多边形: 形状 32"/>
          <p:cNvSpPr/>
          <p:nvPr>
            <p:custDataLst>
              <p:tags r:id="rId12"/>
            </p:custDataLst>
          </p:nvPr>
        </p:nvSpPr>
        <p:spPr>
          <a:xfrm>
            <a:off x="4546328" y="4571075"/>
            <a:ext cx="1231856" cy="129669"/>
          </a:xfrm>
          <a:custGeom>
            <a:avLst/>
            <a:gdLst>
              <a:gd name="connsiteX0" fmla="*/ 1230598 w 1230598"/>
              <a:gd name="connsiteY0" fmla="*/ 0 h 129762"/>
              <a:gd name="connsiteX1" fmla="*/ 64345 w 1230598"/>
              <a:gd name="connsiteY1" fmla="*/ 0 h 129762"/>
              <a:gd name="connsiteX2" fmla="*/ 0 w 1230598"/>
              <a:gd name="connsiteY2" fmla="*/ 64345 h 129762"/>
              <a:gd name="connsiteX3" fmla="*/ 0 w 1230598"/>
              <a:gd name="connsiteY3" fmla="*/ 65417 h 129762"/>
              <a:gd name="connsiteX4" fmla="*/ 64345 w 1230598"/>
              <a:gd name="connsiteY4" fmla="*/ 129762 h 129762"/>
              <a:gd name="connsiteX5" fmla="*/ 1230598 w 1230598"/>
              <a:gd name="connsiteY5" fmla="*/ 129762 h 129762"/>
              <a:gd name="connsiteX6" fmla="*/ 1230598 w 1230598"/>
              <a:gd name="connsiteY6" fmla="*/ 0 h 129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30598" h="129762">
                <a:moveTo>
                  <a:pt x="1230598" y="0"/>
                </a:moveTo>
                <a:lnTo>
                  <a:pt x="64345" y="0"/>
                </a:lnTo>
                <a:cubicBezTo>
                  <a:pt x="28955" y="0"/>
                  <a:pt x="0" y="28955"/>
                  <a:pt x="0" y="64345"/>
                </a:cubicBezTo>
                <a:lnTo>
                  <a:pt x="0" y="65417"/>
                </a:lnTo>
                <a:cubicBezTo>
                  <a:pt x="0" y="100807"/>
                  <a:pt x="28955" y="129762"/>
                  <a:pt x="64345" y="129762"/>
                </a:cubicBezTo>
                <a:lnTo>
                  <a:pt x="1230598" y="129762"/>
                </a:lnTo>
                <a:lnTo>
                  <a:pt x="1230598" y="0"/>
                </a:lnTo>
                <a:close/>
              </a:path>
            </a:pathLst>
          </a:custGeom>
          <a:solidFill>
            <a:schemeClr val="accent1">
              <a:lumMod val="40000"/>
              <a:lumOff val="60000"/>
              <a:alpha val="50000"/>
            </a:schemeClr>
          </a:solidFill>
          <a:ln w="5351" cap="flat">
            <a:noFill/>
            <a:prstDash val="solid"/>
            <a:miter/>
          </a:ln>
        </p:spPr>
        <p:txBody>
          <a:bodyPr rtlCol="0" anchor="ctr"/>
          <a:p>
            <a:endParaRPr lang="zh-CN" altLang="en-US">
              <a:latin typeface="宋体" panose="02010600030101010101" pitchFamily="2" charset="-122"/>
              <a:ea typeface="宋体" panose="02010600030101010101" pitchFamily="2" charset="-122"/>
            </a:endParaRPr>
          </a:p>
        </p:txBody>
      </p:sp>
      <p:sp>
        <p:nvSpPr>
          <p:cNvPr id="34" name="任意多边形: 形状 33"/>
          <p:cNvSpPr/>
          <p:nvPr>
            <p:custDataLst>
              <p:tags r:id="rId13"/>
            </p:custDataLst>
          </p:nvPr>
        </p:nvSpPr>
        <p:spPr>
          <a:xfrm>
            <a:off x="4668369" y="4169991"/>
            <a:ext cx="1109814" cy="129669"/>
          </a:xfrm>
          <a:custGeom>
            <a:avLst/>
            <a:gdLst>
              <a:gd name="connsiteX0" fmla="*/ 1108879 w 1108878"/>
              <a:gd name="connsiteY0" fmla="*/ 0 h 129226"/>
              <a:gd name="connsiteX1" fmla="*/ 59519 w 1108878"/>
              <a:gd name="connsiteY1" fmla="*/ 0 h 129226"/>
              <a:gd name="connsiteX2" fmla="*/ 0 w 1108878"/>
              <a:gd name="connsiteY2" fmla="*/ 59519 h 129226"/>
              <a:gd name="connsiteX3" fmla="*/ 0 w 1108878"/>
              <a:gd name="connsiteY3" fmla="*/ 69707 h 129226"/>
              <a:gd name="connsiteX4" fmla="*/ 59519 w 1108878"/>
              <a:gd name="connsiteY4" fmla="*/ 129226 h 129226"/>
              <a:gd name="connsiteX5" fmla="*/ 1108879 w 1108878"/>
              <a:gd name="connsiteY5" fmla="*/ 129226 h 129226"/>
              <a:gd name="connsiteX6" fmla="*/ 1108879 w 1108878"/>
              <a:gd name="connsiteY6" fmla="*/ 0 h 129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08878" h="129226">
                <a:moveTo>
                  <a:pt x="1108879" y="0"/>
                </a:moveTo>
                <a:lnTo>
                  <a:pt x="59519" y="0"/>
                </a:lnTo>
                <a:cubicBezTo>
                  <a:pt x="26810" y="0"/>
                  <a:pt x="0" y="26810"/>
                  <a:pt x="0" y="59519"/>
                </a:cubicBezTo>
                <a:lnTo>
                  <a:pt x="0" y="69707"/>
                </a:lnTo>
                <a:cubicBezTo>
                  <a:pt x="0" y="102416"/>
                  <a:pt x="26810" y="129226"/>
                  <a:pt x="59519" y="129226"/>
                </a:cubicBezTo>
                <a:lnTo>
                  <a:pt x="1108879" y="129226"/>
                </a:lnTo>
                <a:lnTo>
                  <a:pt x="1108879" y="0"/>
                </a:lnTo>
                <a:close/>
              </a:path>
            </a:pathLst>
          </a:custGeom>
          <a:solidFill>
            <a:schemeClr val="accent1">
              <a:lumMod val="40000"/>
              <a:lumOff val="60000"/>
              <a:alpha val="50000"/>
            </a:schemeClr>
          </a:solidFill>
          <a:ln w="5351" cap="flat">
            <a:noFill/>
            <a:prstDash val="solid"/>
            <a:miter/>
          </a:ln>
        </p:spPr>
        <p:txBody>
          <a:bodyPr rtlCol="0" anchor="ctr"/>
          <a:p>
            <a:endParaRPr lang="zh-CN" altLang="en-US">
              <a:latin typeface="宋体" panose="02010600030101010101" pitchFamily="2" charset="-122"/>
              <a:ea typeface="宋体" panose="02010600030101010101" pitchFamily="2" charset="-122"/>
            </a:endParaRPr>
          </a:p>
        </p:txBody>
      </p:sp>
      <p:sp>
        <p:nvSpPr>
          <p:cNvPr id="35" name="任意多边形: 形状 34"/>
          <p:cNvSpPr/>
          <p:nvPr>
            <p:custDataLst>
              <p:tags r:id="rId14"/>
            </p:custDataLst>
          </p:nvPr>
        </p:nvSpPr>
        <p:spPr>
          <a:xfrm>
            <a:off x="4573024" y="3767000"/>
            <a:ext cx="1205159" cy="129669"/>
          </a:xfrm>
          <a:custGeom>
            <a:avLst/>
            <a:gdLst>
              <a:gd name="connsiteX0" fmla="*/ 1203788 w 1203787"/>
              <a:gd name="connsiteY0" fmla="*/ 0 h 129762"/>
              <a:gd name="connsiteX1" fmla="*/ 64881 w 1203787"/>
              <a:gd name="connsiteY1" fmla="*/ 0 h 129762"/>
              <a:gd name="connsiteX2" fmla="*/ 0 w 1203787"/>
              <a:gd name="connsiteY2" fmla="*/ 64881 h 129762"/>
              <a:gd name="connsiteX3" fmla="*/ 64881 w 1203787"/>
              <a:gd name="connsiteY3" fmla="*/ 129762 h 129762"/>
              <a:gd name="connsiteX4" fmla="*/ 1203252 w 1203787"/>
              <a:gd name="connsiteY4" fmla="*/ 129762 h 129762"/>
              <a:gd name="connsiteX5" fmla="*/ 1203252 w 1203787"/>
              <a:gd name="connsiteY5" fmla="*/ 0 h 129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03787" h="129762">
                <a:moveTo>
                  <a:pt x="1203788" y="0"/>
                </a:moveTo>
                <a:lnTo>
                  <a:pt x="64881" y="0"/>
                </a:lnTo>
                <a:cubicBezTo>
                  <a:pt x="28955" y="0"/>
                  <a:pt x="0" y="28955"/>
                  <a:pt x="0" y="64881"/>
                </a:cubicBezTo>
                <a:cubicBezTo>
                  <a:pt x="0" y="100807"/>
                  <a:pt x="28955" y="129762"/>
                  <a:pt x="64881" y="129762"/>
                </a:cubicBezTo>
                <a:lnTo>
                  <a:pt x="1203252" y="129762"/>
                </a:lnTo>
                <a:lnTo>
                  <a:pt x="1203252" y="0"/>
                </a:lnTo>
                <a:close/>
              </a:path>
            </a:pathLst>
          </a:custGeom>
          <a:solidFill>
            <a:schemeClr val="accent1">
              <a:lumMod val="40000"/>
              <a:lumOff val="60000"/>
              <a:alpha val="50000"/>
            </a:schemeClr>
          </a:solidFill>
          <a:ln w="5351" cap="flat">
            <a:noFill/>
            <a:prstDash val="solid"/>
            <a:miter/>
          </a:ln>
        </p:spPr>
        <p:txBody>
          <a:bodyPr rtlCol="0" anchor="ctr"/>
          <a:p>
            <a:endParaRPr lang="zh-CN" altLang="en-US">
              <a:latin typeface="宋体" panose="02010600030101010101" pitchFamily="2" charset="-122"/>
              <a:ea typeface="宋体" panose="02010600030101010101" pitchFamily="2" charset="-122"/>
            </a:endParaRPr>
          </a:p>
        </p:txBody>
      </p:sp>
      <p:sp>
        <p:nvSpPr>
          <p:cNvPr id="36" name="任意多边形: 形状 35"/>
          <p:cNvSpPr/>
          <p:nvPr>
            <p:custDataLst>
              <p:tags r:id="rId15"/>
            </p:custDataLst>
          </p:nvPr>
        </p:nvSpPr>
        <p:spPr>
          <a:xfrm>
            <a:off x="4109648" y="3364009"/>
            <a:ext cx="1426359" cy="129669"/>
          </a:xfrm>
          <a:custGeom>
            <a:avLst/>
            <a:gdLst>
              <a:gd name="connsiteX0" fmla="*/ 1424706 w 1425241"/>
              <a:gd name="connsiteY0" fmla="*/ 0 h 129762"/>
              <a:gd name="connsiteX1" fmla="*/ 64881 w 1425241"/>
              <a:gd name="connsiteY1" fmla="*/ 0 h 129762"/>
              <a:gd name="connsiteX2" fmla="*/ 0 w 1425241"/>
              <a:gd name="connsiteY2" fmla="*/ 64881 h 129762"/>
              <a:gd name="connsiteX3" fmla="*/ 64881 w 1425241"/>
              <a:gd name="connsiteY3" fmla="*/ 129762 h 129762"/>
              <a:gd name="connsiteX4" fmla="*/ 1425242 w 1425241"/>
              <a:gd name="connsiteY4" fmla="*/ 129762 h 129762"/>
              <a:gd name="connsiteX5" fmla="*/ 1425242 w 1425241"/>
              <a:gd name="connsiteY5" fmla="*/ 0 h 129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25241" h="129762">
                <a:moveTo>
                  <a:pt x="1424706" y="0"/>
                </a:moveTo>
                <a:lnTo>
                  <a:pt x="64881" y="0"/>
                </a:lnTo>
                <a:cubicBezTo>
                  <a:pt x="28955" y="0"/>
                  <a:pt x="0" y="28955"/>
                  <a:pt x="0" y="64881"/>
                </a:cubicBezTo>
                <a:cubicBezTo>
                  <a:pt x="0" y="100807"/>
                  <a:pt x="28955" y="129762"/>
                  <a:pt x="64881" y="129762"/>
                </a:cubicBezTo>
                <a:lnTo>
                  <a:pt x="1425242" y="129762"/>
                </a:lnTo>
                <a:lnTo>
                  <a:pt x="1425242" y="0"/>
                </a:lnTo>
                <a:close/>
              </a:path>
            </a:pathLst>
          </a:custGeom>
          <a:solidFill>
            <a:schemeClr val="accent1">
              <a:lumMod val="40000"/>
              <a:lumOff val="60000"/>
              <a:alpha val="50000"/>
            </a:schemeClr>
          </a:solidFill>
          <a:ln w="5351" cap="flat">
            <a:noFill/>
            <a:prstDash val="solid"/>
            <a:miter/>
          </a:ln>
        </p:spPr>
        <p:txBody>
          <a:bodyPr rtlCol="0" anchor="ctr"/>
          <a:p>
            <a:endParaRPr lang="zh-CN" altLang="en-US">
              <a:latin typeface="宋体" panose="02010600030101010101" pitchFamily="2" charset="-122"/>
              <a:ea typeface="宋体" panose="02010600030101010101" pitchFamily="2" charset="-122"/>
            </a:endParaRPr>
          </a:p>
        </p:txBody>
      </p:sp>
      <p:sp>
        <p:nvSpPr>
          <p:cNvPr id="37" name="任意多边形: 形状 36"/>
          <p:cNvSpPr/>
          <p:nvPr>
            <p:custDataLst>
              <p:tags r:id="rId16"/>
            </p:custDataLst>
          </p:nvPr>
        </p:nvSpPr>
        <p:spPr>
          <a:xfrm>
            <a:off x="4848253" y="2962289"/>
            <a:ext cx="687119" cy="129669"/>
          </a:xfrm>
          <a:custGeom>
            <a:avLst/>
            <a:gdLst>
              <a:gd name="connsiteX0" fmla="*/ 686347 w 686346"/>
              <a:gd name="connsiteY0" fmla="*/ 0 h 129762"/>
              <a:gd name="connsiteX1" fmla="*/ 55766 w 686346"/>
              <a:gd name="connsiteY1" fmla="*/ 0 h 129762"/>
              <a:gd name="connsiteX2" fmla="*/ 0 w 686346"/>
              <a:gd name="connsiteY2" fmla="*/ 55766 h 129762"/>
              <a:gd name="connsiteX3" fmla="*/ 0 w 686346"/>
              <a:gd name="connsiteY3" fmla="*/ 73997 h 129762"/>
              <a:gd name="connsiteX4" fmla="*/ 55766 w 686346"/>
              <a:gd name="connsiteY4" fmla="*/ 129762 h 129762"/>
              <a:gd name="connsiteX5" fmla="*/ 686347 w 686346"/>
              <a:gd name="connsiteY5" fmla="*/ 129762 h 129762"/>
              <a:gd name="connsiteX6" fmla="*/ 686347 w 686346"/>
              <a:gd name="connsiteY6" fmla="*/ 0 h 129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346" h="129762">
                <a:moveTo>
                  <a:pt x="686347" y="0"/>
                </a:moveTo>
                <a:lnTo>
                  <a:pt x="55766" y="0"/>
                </a:lnTo>
                <a:cubicBezTo>
                  <a:pt x="25202" y="0"/>
                  <a:pt x="0" y="24666"/>
                  <a:pt x="0" y="55766"/>
                </a:cubicBezTo>
                <a:lnTo>
                  <a:pt x="0" y="73997"/>
                </a:lnTo>
                <a:cubicBezTo>
                  <a:pt x="0" y="104561"/>
                  <a:pt x="24666" y="129762"/>
                  <a:pt x="55766" y="129762"/>
                </a:cubicBezTo>
                <a:lnTo>
                  <a:pt x="686347" y="129762"/>
                </a:lnTo>
                <a:lnTo>
                  <a:pt x="686347" y="0"/>
                </a:lnTo>
                <a:close/>
              </a:path>
            </a:pathLst>
          </a:custGeom>
          <a:solidFill>
            <a:schemeClr val="accent1">
              <a:lumMod val="40000"/>
              <a:lumOff val="60000"/>
              <a:alpha val="50000"/>
            </a:schemeClr>
          </a:solidFill>
          <a:ln w="5351" cap="flat">
            <a:noFill/>
            <a:prstDash val="solid"/>
            <a:miter/>
          </a:ln>
        </p:spPr>
        <p:txBody>
          <a:bodyPr rtlCol="0" anchor="ctr"/>
          <a:p>
            <a:endParaRPr lang="zh-CN" altLang="en-US">
              <a:latin typeface="宋体" panose="02010600030101010101" pitchFamily="2" charset="-122"/>
              <a:ea typeface="宋体" panose="02010600030101010101" pitchFamily="2" charset="-122"/>
            </a:endParaRPr>
          </a:p>
        </p:txBody>
      </p:sp>
      <p:sp>
        <p:nvSpPr>
          <p:cNvPr id="38" name="任意多边形: 形状 37"/>
          <p:cNvSpPr/>
          <p:nvPr>
            <p:custDataLst>
              <p:tags r:id="rId17"/>
            </p:custDataLst>
          </p:nvPr>
        </p:nvSpPr>
        <p:spPr>
          <a:xfrm>
            <a:off x="4546328" y="2559934"/>
            <a:ext cx="1048158" cy="129669"/>
          </a:xfrm>
          <a:custGeom>
            <a:avLst/>
            <a:gdLst>
              <a:gd name="connsiteX0" fmla="*/ 1047215 w 1047215"/>
              <a:gd name="connsiteY0" fmla="*/ 0 h 129762"/>
              <a:gd name="connsiteX1" fmla="*/ 64345 w 1047215"/>
              <a:gd name="connsiteY1" fmla="*/ 0 h 129762"/>
              <a:gd name="connsiteX2" fmla="*/ 0 w 1047215"/>
              <a:gd name="connsiteY2" fmla="*/ 64345 h 129762"/>
              <a:gd name="connsiteX3" fmla="*/ 0 w 1047215"/>
              <a:gd name="connsiteY3" fmla="*/ 65417 h 129762"/>
              <a:gd name="connsiteX4" fmla="*/ 64345 w 1047215"/>
              <a:gd name="connsiteY4" fmla="*/ 129762 h 129762"/>
              <a:gd name="connsiteX5" fmla="*/ 990377 w 1047215"/>
              <a:gd name="connsiteY5" fmla="*/ 129762 h 129762"/>
              <a:gd name="connsiteX6" fmla="*/ 1047215 w 1047215"/>
              <a:gd name="connsiteY6" fmla="*/ 0 h 129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7215" h="129762">
                <a:moveTo>
                  <a:pt x="1047215" y="0"/>
                </a:moveTo>
                <a:lnTo>
                  <a:pt x="64345" y="0"/>
                </a:lnTo>
                <a:cubicBezTo>
                  <a:pt x="28955" y="0"/>
                  <a:pt x="0" y="28955"/>
                  <a:pt x="0" y="64345"/>
                </a:cubicBezTo>
                <a:lnTo>
                  <a:pt x="0" y="65417"/>
                </a:lnTo>
                <a:cubicBezTo>
                  <a:pt x="0" y="100807"/>
                  <a:pt x="28955" y="129762"/>
                  <a:pt x="64345" y="129762"/>
                </a:cubicBezTo>
                <a:lnTo>
                  <a:pt x="990377" y="129762"/>
                </a:lnTo>
                <a:cubicBezTo>
                  <a:pt x="995739" y="79895"/>
                  <a:pt x="1016651" y="35390"/>
                  <a:pt x="1047215" y="0"/>
                </a:cubicBezTo>
                <a:close/>
              </a:path>
            </a:pathLst>
          </a:custGeom>
          <a:solidFill>
            <a:schemeClr val="accent1">
              <a:lumMod val="40000"/>
              <a:lumOff val="60000"/>
              <a:alpha val="50000"/>
            </a:schemeClr>
          </a:solidFill>
          <a:ln w="5351" cap="flat">
            <a:noFill/>
            <a:prstDash val="solid"/>
            <a:miter/>
          </a:ln>
        </p:spPr>
        <p:txBody>
          <a:bodyPr rtlCol="0" anchor="ctr"/>
          <a:p>
            <a:endParaRPr lang="zh-CN" altLang="en-US">
              <a:latin typeface="宋体" panose="02010600030101010101" pitchFamily="2" charset="-122"/>
              <a:ea typeface="宋体" panose="02010600030101010101" pitchFamily="2" charset="-122"/>
            </a:endParaRPr>
          </a:p>
        </p:txBody>
      </p:sp>
      <p:sp>
        <p:nvSpPr>
          <p:cNvPr id="39" name="任意多边形: 形状 38"/>
          <p:cNvSpPr/>
          <p:nvPr>
            <p:custDataLst>
              <p:tags r:id="rId18"/>
            </p:custDataLst>
          </p:nvPr>
        </p:nvSpPr>
        <p:spPr>
          <a:xfrm>
            <a:off x="6103627" y="2476666"/>
            <a:ext cx="642624" cy="2461804"/>
          </a:xfrm>
          <a:custGeom>
            <a:avLst/>
            <a:gdLst>
              <a:gd name="connsiteX0" fmla="*/ 639161 w 641831"/>
              <a:gd name="connsiteY0" fmla="*/ 1035418 h 2459051"/>
              <a:gd name="connsiteX1" fmla="*/ 372129 w 641831"/>
              <a:gd name="connsiteY1" fmla="*/ 148530 h 2459051"/>
              <a:gd name="connsiteX2" fmla="*/ 193571 w 641831"/>
              <a:gd name="connsiteY2" fmla="*/ 0 h 2459051"/>
              <a:gd name="connsiteX3" fmla="*/ 0 w 641831"/>
              <a:gd name="connsiteY3" fmla="*/ 0 h 2459051"/>
              <a:gd name="connsiteX4" fmla="*/ 0 w 641831"/>
              <a:gd name="connsiteY4" fmla="*/ 1440792 h 2459051"/>
              <a:gd name="connsiteX5" fmla="*/ 50404 w 641831"/>
              <a:gd name="connsiteY5" fmla="*/ 1440792 h 2459051"/>
              <a:gd name="connsiteX6" fmla="*/ 50404 w 641831"/>
              <a:gd name="connsiteY6" fmla="*/ 2383982 h 2459051"/>
              <a:gd name="connsiteX7" fmla="*/ 125473 w 641831"/>
              <a:gd name="connsiteY7" fmla="*/ 2459052 h 2459051"/>
              <a:gd name="connsiteX8" fmla="*/ 125473 w 641831"/>
              <a:gd name="connsiteY8" fmla="*/ 2459052 h 2459051"/>
              <a:gd name="connsiteX9" fmla="*/ 201614 w 641831"/>
              <a:gd name="connsiteY9" fmla="*/ 2382910 h 2459051"/>
              <a:gd name="connsiteX10" fmla="*/ 201614 w 641831"/>
              <a:gd name="connsiteY10" fmla="*/ 1441328 h 2459051"/>
              <a:gd name="connsiteX11" fmla="*/ 472936 w 641831"/>
              <a:gd name="connsiteY11" fmla="*/ 1441328 h 2459051"/>
              <a:gd name="connsiteX12" fmla="*/ 162471 w 641831"/>
              <a:gd name="connsiteY12" fmla="*/ 295451 h 2459051"/>
              <a:gd name="connsiteX13" fmla="*/ 279365 w 641831"/>
              <a:gd name="connsiteY13" fmla="*/ 295451 h 2459051"/>
              <a:gd name="connsiteX14" fmla="*/ 513688 w 641831"/>
              <a:gd name="connsiteY14" fmla="*/ 1074025 h 2459051"/>
              <a:gd name="connsiteX15" fmla="*/ 594655 w 641831"/>
              <a:gd name="connsiteY15" fmla="*/ 1117458 h 2459051"/>
              <a:gd name="connsiteX16" fmla="*/ 594655 w 641831"/>
              <a:gd name="connsiteY16" fmla="*/ 1117458 h 2459051"/>
              <a:gd name="connsiteX17" fmla="*/ 639161 w 641831"/>
              <a:gd name="connsiteY17" fmla="*/ 1035418 h 2459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41831" h="2459051">
                <a:moveTo>
                  <a:pt x="639161" y="1035418"/>
                </a:moveTo>
                <a:lnTo>
                  <a:pt x="372129" y="148530"/>
                </a:lnTo>
                <a:cubicBezTo>
                  <a:pt x="356579" y="64345"/>
                  <a:pt x="282582" y="0"/>
                  <a:pt x="193571" y="0"/>
                </a:cubicBezTo>
                <a:lnTo>
                  <a:pt x="0" y="0"/>
                </a:lnTo>
                <a:lnTo>
                  <a:pt x="0" y="1440792"/>
                </a:lnTo>
                <a:lnTo>
                  <a:pt x="50404" y="1440792"/>
                </a:lnTo>
                <a:lnTo>
                  <a:pt x="50404" y="2383982"/>
                </a:lnTo>
                <a:cubicBezTo>
                  <a:pt x="50404" y="2425270"/>
                  <a:pt x="84185" y="2459052"/>
                  <a:pt x="125473" y="2459052"/>
                </a:cubicBezTo>
                <a:lnTo>
                  <a:pt x="125473" y="2459052"/>
                </a:lnTo>
                <a:cubicBezTo>
                  <a:pt x="167297" y="2459052"/>
                  <a:pt x="201614" y="2424734"/>
                  <a:pt x="201614" y="2382910"/>
                </a:cubicBezTo>
                <a:lnTo>
                  <a:pt x="201614" y="1441328"/>
                </a:lnTo>
                <a:lnTo>
                  <a:pt x="472936" y="1441328"/>
                </a:lnTo>
                <a:lnTo>
                  <a:pt x="162471" y="295451"/>
                </a:lnTo>
                <a:lnTo>
                  <a:pt x="279365" y="295451"/>
                </a:lnTo>
                <a:lnTo>
                  <a:pt x="513688" y="1074025"/>
                </a:lnTo>
                <a:cubicBezTo>
                  <a:pt x="523876" y="1108343"/>
                  <a:pt x="560338" y="1127646"/>
                  <a:pt x="594655" y="1117458"/>
                </a:cubicBezTo>
                <a:lnTo>
                  <a:pt x="594655" y="1117458"/>
                </a:lnTo>
                <a:cubicBezTo>
                  <a:pt x="629509" y="1107270"/>
                  <a:pt x="649348" y="1070272"/>
                  <a:pt x="639161" y="1035418"/>
                </a:cubicBezTo>
                <a:close/>
              </a:path>
            </a:pathLst>
          </a:custGeom>
          <a:solidFill>
            <a:schemeClr val="tx1">
              <a:lumMod val="35000"/>
              <a:lumOff val="65000"/>
              <a:alpha val="40000"/>
            </a:schemeClr>
          </a:solidFill>
          <a:ln w="5351" cap="flat">
            <a:noFill/>
            <a:prstDash val="solid"/>
            <a:miter/>
          </a:ln>
        </p:spPr>
        <p:txBody>
          <a:bodyPr rtlCol="0" anchor="ctr"/>
          <a:p>
            <a:endParaRPr lang="zh-CN" altLang="en-US">
              <a:latin typeface="宋体" panose="02010600030101010101" pitchFamily="2" charset="-122"/>
              <a:ea typeface="宋体" panose="02010600030101010101" pitchFamily="2" charset="-122"/>
            </a:endParaRPr>
          </a:p>
        </p:txBody>
      </p:sp>
      <p:sp>
        <p:nvSpPr>
          <p:cNvPr id="40" name="任意多边形: 形状 39"/>
          <p:cNvSpPr/>
          <p:nvPr>
            <p:custDataLst>
              <p:tags r:id="rId19"/>
            </p:custDataLst>
          </p:nvPr>
        </p:nvSpPr>
        <p:spPr>
          <a:xfrm>
            <a:off x="6381399" y="4571075"/>
            <a:ext cx="1575097" cy="129669"/>
          </a:xfrm>
          <a:custGeom>
            <a:avLst/>
            <a:gdLst>
              <a:gd name="connsiteX0" fmla="*/ 1509427 w 1573771"/>
              <a:gd name="connsiteY0" fmla="*/ 0 h 129226"/>
              <a:gd name="connsiteX1" fmla="*/ 0 w 1573771"/>
              <a:gd name="connsiteY1" fmla="*/ 0 h 129226"/>
              <a:gd name="connsiteX2" fmla="*/ 0 w 1573771"/>
              <a:gd name="connsiteY2" fmla="*/ 129226 h 129226"/>
              <a:gd name="connsiteX3" fmla="*/ 1509427 w 1573771"/>
              <a:gd name="connsiteY3" fmla="*/ 129226 h 129226"/>
              <a:gd name="connsiteX4" fmla="*/ 1573772 w 1573771"/>
              <a:gd name="connsiteY4" fmla="*/ 64881 h 129226"/>
              <a:gd name="connsiteX5" fmla="*/ 1573772 w 1573771"/>
              <a:gd name="connsiteY5" fmla="*/ 63809 h 129226"/>
              <a:gd name="connsiteX6" fmla="*/ 1509427 w 1573771"/>
              <a:gd name="connsiteY6" fmla="*/ 0 h 129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73771" h="129226">
                <a:moveTo>
                  <a:pt x="1509427" y="0"/>
                </a:moveTo>
                <a:lnTo>
                  <a:pt x="0" y="0"/>
                </a:lnTo>
                <a:lnTo>
                  <a:pt x="0" y="129226"/>
                </a:lnTo>
                <a:lnTo>
                  <a:pt x="1509427" y="129226"/>
                </a:lnTo>
                <a:cubicBezTo>
                  <a:pt x="1544816" y="129226"/>
                  <a:pt x="1573772" y="100271"/>
                  <a:pt x="1573772" y="64881"/>
                </a:cubicBezTo>
                <a:lnTo>
                  <a:pt x="1573772" y="63809"/>
                </a:lnTo>
                <a:cubicBezTo>
                  <a:pt x="1573235" y="28955"/>
                  <a:pt x="1544816" y="0"/>
                  <a:pt x="1509427" y="0"/>
                </a:cubicBezTo>
                <a:close/>
              </a:path>
            </a:pathLst>
          </a:custGeom>
          <a:solidFill>
            <a:schemeClr val="tx1">
              <a:lumMod val="35000"/>
              <a:lumOff val="65000"/>
              <a:alpha val="40000"/>
            </a:schemeClr>
          </a:solidFill>
          <a:ln w="5351" cap="flat">
            <a:noFill/>
            <a:prstDash val="solid"/>
            <a:miter/>
          </a:ln>
        </p:spPr>
        <p:txBody>
          <a:bodyPr rtlCol="0" anchor="ctr"/>
          <a:p>
            <a:endParaRPr lang="zh-CN" altLang="en-US">
              <a:latin typeface="宋体" panose="02010600030101010101" pitchFamily="2" charset="-122"/>
              <a:ea typeface="宋体" panose="02010600030101010101" pitchFamily="2" charset="-122"/>
            </a:endParaRPr>
          </a:p>
        </p:txBody>
      </p:sp>
      <p:sp>
        <p:nvSpPr>
          <p:cNvPr id="41" name="任意多边形: 形状 40"/>
          <p:cNvSpPr/>
          <p:nvPr>
            <p:custDataLst>
              <p:tags r:id="rId20"/>
            </p:custDataLst>
          </p:nvPr>
        </p:nvSpPr>
        <p:spPr>
          <a:xfrm>
            <a:off x="6413816" y="4169991"/>
            <a:ext cx="1235669" cy="129669"/>
          </a:xfrm>
          <a:custGeom>
            <a:avLst/>
            <a:gdLst>
              <a:gd name="connsiteX0" fmla="*/ 1174833 w 1234351"/>
              <a:gd name="connsiteY0" fmla="*/ 0 h 129226"/>
              <a:gd name="connsiteX1" fmla="*/ 0 w 1234351"/>
              <a:gd name="connsiteY1" fmla="*/ 0 h 129226"/>
              <a:gd name="connsiteX2" fmla="*/ 0 w 1234351"/>
              <a:gd name="connsiteY2" fmla="*/ 129226 h 129226"/>
              <a:gd name="connsiteX3" fmla="*/ 1174833 w 1234351"/>
              <a:gd name="connsiteY3" fmla="*/ 129226 h 129226"/>
              <a:gd name="connsiteX4" fmla="*/ 1234352 w 1234351"/>
              <a:gd name="connsiteY4" fmla="*/ 69707 h 129226"/>
              <a:gd name="connsiteX5" fmla="*/ 1234352 w 1234351"/>
              <a:gd name="connsiteY5" fmla="*/ 59519 h 129226"/>
              <a:gd name="connsiteX6" fmla="*/ 1174833 w 1234351"/>
              <a:gd name="connsiteY6" fmla="*/ 0 h 129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34351" h="129226">
                <a:moveTo>
                  <a:pt x="1174833" y="0"/>
                </a:moveTo>
                <a:lnTo>
                  <a:pt x="0" y="0"/>
                </a:lnTo>
                <a:lnTo>
                  <a:pt x="0" y="129226"/>
                </a:lnTo>
                <a:lnTo>
                  <a:pt x="1174833" y="129226"/>
                </a:lnTo>
                <a:cubicBezTo>
                  <a:pt x="1207541" y="129226"/>
                  <a:pt x="1234352" y="102416"/>
                  <a:pt x="1234352" y="69707"/>
                </a:cubicBezTo>
                <a:lnTo>
                  <a:pt x="1234352" y="59519"/>
                </a:lnTo>
                <a:cubicBezTo>
                  <a:pt x="1234352" y="26810"/>
                  <a:pt x="1207541" y="0"/>
                  <a:pt x="1174833" y="0"/>
                </a:cubicBezTo>
                <a:close/>
              </a:path>
            </a:pathLst>
          </a:custGeom>
          <a:solidFill>
            <a:schemeClr val="tx1">
              <a:lumMod val="35000"/>
              <a:lumOff val="65000"/>
              <a:alpha val="40000"/>
            </a:schemeClr>
          </a:solidFill>
          <a:ln w="5351" cap="flat">
            <a:noFill/>
            <a:prstDash val="solid"/>
            <a:miter/>
          </a:ln>
        </p:spPr>
        <p:txBody>
          <a:bodyPr rtlCol="0" anchor="ctr"/>
          <a:p>
            <a:endParaRPr lang="zh-CN" altLang="en-US">
              <a:latin typeface="宋体" panose="02010600030101010101" pitchFamily="2" charset="-122"/>
              <a:ea typeface="宋体" panose="02010600030101010101" pitchFamily="2" charset="-122"/>
            </a:endParaRPr>
          </a:p>
        </p:txBody>
      </p:sp>
      <p:sp>
        <p:nvSpPr>
          <p:cNvPr id="42" name="任意多边形: 形状 41"/>
          <p:cNvSpPr/>
          <p:nvPr>
            <p:custDataLst>
              <p:tags r:id="rId21"/>
            </p:custDataLst>
          </p:nvPr>
        </p:nvSpPr>
        <p:spPr>
          <a:xfrm>
            <a:off x="6643915" y="3767000"/>
            <a:ext cx="1377415" cy="129669"/>
          </a:xfrm>
          <a:custGeom>
            <a:avLst/>
            <a:gdLst>
              <a:gd name="connsiteX0" fmla="*/ 1311029 w 1375910"/>
              <a:gd name="connsiteY0" fmla="*/ 0 h 129226"/>
              <a:gd name="connsiteX1" fmla="*/ 0 w 1375910"/>
              <a:gd name="connsiteY1" fmla="*/ 0 h 129226"/>
              <a:gd name="connsiteX2" fmla="*/ 34854 w 1375910"/>
              <a:gd name="connsiteY2" fmla="*/ 129226 h 129226"/>
              <a:gd name="connsiteX3" fmla="*/ 1311029 w 1375910"/>
              <a:gd name="connsiteY3" fmla="*/ 129226 h 129226"/>
              <a:gd name="connsiteX4" fmla="*/ 1375911 w 1375910"/>
              <a:gd name="connsiteY4" fmla="*/ 64345 h 129226"/>
              <a:gd name="connsiteX5" fmla="*/ 1311029 w 1375910"/>
              <a:gd name="connsiteY5" fmla="*/ 0 h 129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75910" h="129226">
                <a:moveTo>
                  <a:pt x="1311029" y="0"/>
                </a:moveTo>
                <a:lnTo>
                  <a:pt x="0" y="0"/>
                </a:lnTo>
                <a:lnTo>
                  <a:pt x="34854" y="129226"/>
                </a:lnTo>
                <a:lnTo>
                  <a:pt x="1311029" y="129226"/>
                </a:lnTo>
                <a:cubicBezTo>
                  <a:pt x="1346955" y="129226"/>
                  <a:pt x="1375911" y="100271"/>
                  <a:pt x="1375911" y="64345"/>
                </a:cubicBezTo>
                <a:cubicBezTo>
                  <a:pt x="1375911" y="28955"/>
                  <a:pt x="1346955" y="0"/>
                  <a:pt x="1311029" y="0"/>
                </a:cubicBezTo>
                <a:close/>
              </a:path>
            </a:pathLst>
          </a:custGeom>
          <a:solidFill>
            <a:schemeClr val="tx1">
              <a:lumMod val="35000"/>
              <a:lumOff val="65000"/>
              <a:alpha val="40000"/>
            </a:schemeClr>
          </a:solidFill>
          <a:ln w="5351" cap="flat">
            <a:noFill/>
            <a:prstDash val="solid"/>
            <a:miter/>
          </a:ln>
        </p:spPr>
        <p:txBody>
          <a:bodyPr rtlCol="0" anchor="ctr"/>
          <a:p>
            <a:endParaRPr lang="zh-CN" altLang="en-US">
              <a:latin typeface="宋体" panose="02010600030101010101" pitchFamily="2" charset="-122"/>
              <a:ea typeface="宋体" panose="02010600030101010101" pitchFamily="2" charset="-122"/>
            </a:endParaRPr>
          </a:p>
        </p:txBody>
      </p:sp>
      <p:sp>
        <p:nvSpPr>
          <p:cNvPr id="43" name="任意多边形: 形状 42"/>
          <p:cNvSpPr/>
          <p:nvPr>
            <p:custDataLst>
              <p:tags r:id="rId22"/>
            </p:custDataLst>
          </p:nvPr>
        </p:nvSpPr>
        <p:spPr>
          <a:xfrm>
            <a:off x="6808544" y="3364009"/>
            <a:ext cx="840942" cy="129669"/>
          </a:xfrm>
          <a:custGeom>
            <a:avLst/>
            <a:gdLst>
              <a:gd name="connsiteX0" fmla="*/ 774821 w 840238"/>
              <a:gd name="connsiteY0" fmla="*/ 0 h 129226"/>
              <a:gd name="connsiteX1" fmla="*/ 0 w 840238"/>
              <a:gd name="connsiteY1" fmla="*/ 0 h 129226"/>
              <a:gd name="connsiteX2" fmla="*/ 39143 w 840238"/>
              <a:gd name="connsiteY2" fmla="*/ 129226 h 129226"/>
              <a:gd name="connsiteX3" fmla="*/ 775358 w 840238"/>
              <a:gd name="connsiteY3" fmla="*/ 129226 h 129226"/>
              <a:gd name="connsiteX4" fmla="*/ 840239 w 840238"/>
              <a:gd name="connsiteY4" fmla="*/ 64345 h 129226"/>
              <a:gd name="connsiteX5" fmla="*/ 774821 w 840238"/>
              <a:gd name="connsiteY5" fmla="*/ 0 h 129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0238" h="129226">
                <a:moveTo>
                  <a:pt x="774821" y="0"/>
                </a:moveTo>
                <a:lnTo>
                  <a:pt x="0" y="0"/>
                </a:lnTo>
                <a:lnTo>
                  <a:pt x="39143" y="129226"/>
                </a:lnTo>
                <a:lnTo>
                  <a:pt x="775358" y="129226"/>
                </a:lnTo>
                <a:cubicBezTo>
                  <a:pt x="811283" y="129226"/>
                  <a:pt x="840239" y="100271"/>
                  <a:pt x="840239" y="64345"/>
                </a:cubicBezTo>
                <a:cubicBezTo>
                  <a:pt x="839703" y="28955"/>
                  <a:pt x="810747" y="0"/>
                  <a:pt x="774821" y="0"/>
                </a:cubicBezTo>
                <a:close/>
              </a:path>
            </a:pathLst>
          </a:custGeom>
          <a:solidFill>
            <a:schemeClr val="tx1">
              <a:lumMod val="35000"/>
              <a:lumOff val="65000"/>
              <a:alpha val="40000"/>
            </a:schemeClr>
          </a:solidFill>
          <a:ln w="5351" cap="flat">
            <a:noFill/>
            <a:prstDash val="solid"/>
            <a:miter/>
          </a:ln>
        </p:spPr>
        <p:txBody>
          <a:bodyPr rtlCol="0" anchor="ctr"/>
          <a:p>
            <a:endParaRPr lang="zh-CN" altLang="en-US">
              <a:latin typeface="宋体" panose="02010600030101010101" pitchFamily="2" charset="-122"/>
              <a:ea typeface="宋体" panose="02010600030101010101" pitchFamily="2" charset="-122"/>
            </a:endParaRPr>
          </a:p>
        </p:txBody>
      </p:sp>
      <p:sp>
        <p:nvSpPr>
          <p:cNvPr id="44" name="任意多边形: 形状 43"/>
          <p:cNvSpPr/>
          <p:nvPr>
            <p:custDataLst>
              <p:tags r:id="rId23"/>
            </p:custDataLst>
          </p:nvPr>
        </p:nvSpPr>
        <p:spPr>
          <a:xfrm>
            <a:off x="6685231" y="2962289"/>
            <a:ext cx="852383" cy="129669"/>
          </a:xfrm>
          <a:custGeom>
            <a:avLst/>
            <a:gdLst>
              <a:gd name="connsiteX0" fmla="*/ 795197 w 851498"/>
              <a:gd name="connsiteY0" fmla="*/ 0 h 129226"/>
              <a:gd name="connsiteX1" fmla="*/ 0 w 851498"/>
              <a:gd name="connsiteY1" fmla="*/ 0 h 129226"/>
              <a:gd name="connsiteX2" fmla="*/ 39143 w 851498"/>
              <a:gd name="connsiteY2" fmla="*/ 129226 h 129226"/>
              <a:gd name="connsiteX3" fmla="*/ 795733 w 851498"/>
              <a:gd name="connsiteY3" fmla="*/ 129226 h 129226"/>
              <a:gd name="connsiteX4" fmla="*/ 851499 w 851498"/>
              <a:gd name="connsiteY4" fmla="*/ 73461 h 129226"/>
              <a:gd name="connsiteX5" fmla="*/ 851499 w 851498"/>
              <a:gd name="connsiteY5" fmla="*/ 55229 h 129226"/>
              <a:gd name="connsiteX6" fmla="*/ 795197 w 851498"/>
              <a:gd name="connsiteY6" fmla="*/ 0 h 129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1498" h="129226">
                <a:moveTo>
                  <a:pt x="795197" y="0"/>
                </a:moveTo>
                <a:lnTo>
                  <a:pt x="0" y="0"/>
                </a:lnTo>
                <a:lnTo>
                  <a:pt x="39143" y="129226"/>
                </a:lnTo>
                <a:lnTo>
                  <a:pt x="795733" y="129226"/>
                </a:lnTo>
                <a:cubicBezTo>
                  <a:pt x="826297" y="129226"/>
                  <a:pt x="851499" y="104561"/>
                  <a:pt x="851499" y="73461"/>
                </a:cubicBezTo>
                <a:lnTo>
                  <a:pt x="851499" y="55229"/>
                </a:lnTo>
                <a:cubicBezTo>
                  <a:pt x="850963" y="24666"/>
                  <a:pt x="826297" y="0"/>
                  <a:pt x="795197" y="0"/>
                </a:cubicBezTo>
                <a:close/>
              </a:path>
            </a:pathLst>
          </a:custGeom>
          <a:solidFill>
            <a:schemeClr val="tx1">
              <a:lumMod val="35000"/>
              <a:lumOff val="65000"/>
              <a:alpha val="40000"/>
            </a:schemeClr>
          </a:solidFill>
          <a:ln w="5351" cap="flat">
            <a:noFill/>
            <a:prstDash val="solid"/>
            <a:miter/>
          </a:ln>
        </p:spPr>
        <p:txBody>
          <a:bodyPr rtlCol="0" anchor="ctr"/>
          <a:p>
            <a:endParaRPr lang="zh-CN" altLang="en-US">
              <a:latin typeface="宋体" panose="02010600030101010101" pitchFamily="2" charset="-122"/>
              <a:ea typeface="宋体" panose="02010600030101010101" pitchFamily="2" charset="-122"/>
            </a:endParaRPr>
          </a:p>
        </p:txBody>
      </p:sp>
      <p:sp>
        <p:nvSpPr>
          <p:cNvPr id="45" name="任意多边形: 形状 44"/>
          <p:cNvSpPr/>
          <p:nvPr>
            <p:custDataLst>
              <p:tags r:id="rId24"/>
            </p:custDataLst>
          </p:nvPr>
        </p:nvSpPr>
        <p:spPr>
          <a:xfrm>
            <a:off x="6552384" y="2559934"/>
            <a:ext cx="1505813" cy="129669"/>
          </a:xfrm>
          <a:custGeom>
            <a:avLst/>
            <a:gdLst>
              <a:gd name="connsiteX0" fmla="*/ 1439719 w 1504064"/>
              <a:gd name="connsiteY0" fmla="*/ 0 h 129226"/>
              <a:gd name="connsiteX1" fmla="*/ 0 w 1504064"/>
              <a:gd name="connsiteY1" fmla="*/ 0 h 129226"/>
              <a:gd name="connsiteX2" fmla="*/ 26274 w 1504064"/>
              <a:gd name="connsiteY2" fmla="*/ 65417 h 129226"/>
              <a:gd name="connsiteX3" fmla="*/ 45578 w 1504064"/>
              <a:gd name="connsiteY3" fmla="*/ 129226 h 129226"/>
              <a:gd name="connsiteX4" fmla="*/ 1439719 w 1504064"/>
              <a:gd name="connsiteY4" fmla="*/ 129226 h 129226"/>
              <a:gd name="connsiteX5" fmla="*/ 1504064 w 1504064"/>
              <a:gd name="connsiteY5" fmla="*/ 64881 h 129226"/>
              <a:gd name="connsiteX6" fmla="*/ 1504064 w 1504064"/>
              <a:gd name="connsiteY6" fmla="*/ 63809 h 129226"/>
              <a:gd name="connsiteX7" fmla="*/ 1439719 w 1504064"/>
              <a:gd name="connsiteY7" fmla="*/ 0 h 129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04064" h="129226">
                <a:moveTo>
                  <a:pt x="1439719" y="0"/>
                </a:moveTo>
                <a:lnTo>
                  <a:pt x="0" y="0"/>
                </a:lnTo>
                <a:cubicBezTo>
                  <a:pt x="12869" y="19303"/>
                  <a:pt x="21448" y="41824"/>
                  <a:pt x="26274" y="65417"/>
                </a:cubicBezTo>
                <a:lnTo>
                  <a:pt x="45578" y="129226"/>
                </a:lnTo>
                <a:lnTo>
                  <a:pt x="1439719" y="129226"/>
                </a:lnTo>
                <a:cubicBezTo>
                  <a:pt x="1475109" y="129226"/>
                  <a:pt x="1504064" y="100271"/>
                  <a:pt x="1504064" y="64881"/>
                </a:cubicBezTo>
                <a:lnTo>
                  <a:pt x="1504064" y="63809"/>
                </a:lnTo>
                <a:cubicBezTo>
                  <a:pt x="1504064" y="28419"/>
                  <a:pt x="1475109" y="0"/>
                  <a:pt x="1439719" y="0"/>
                </a:cubicBezTo>
                <a:close/>
              </a:path>
            </a:pathLst>
          </a:custGeom>
          <a:solidFill>
            <a:schemeClr val="tx1">
              <a:lumMod val="35000"/>
              <a:lumOff val="65000"/>
              <a:alpha val="40000"/>
            </a:schemeClr>
          </a:solidFill>
          <a:ln w="5351" cap="flat">
            <a:noFill/>
            <a:prstDash val="solid"/>
            <a:miter/>
          </a:ln>
        </p:spPr>
        <p:txBody>
          <a:bodyPr rtlCol="0" anchor="ctr"/>
          <a:p>
            <a:endParaRPr lang="zh-CN" altLang="en-US" dirty="0">
              <a:latin typeface="宋体" panose="02010600030101010101" pitchFamily="2" charset="-122"/>
              <a:ea typeface="宋体" panose="02010600030101010101" pitchFamily="2" charset="-122"/>
            </a:endParaRPr>
          </a:p>
        </p:txBody>
      </p:sp>
      <p:sp>
        <p:nvSpPr>
          <p:cNvPr id="53" name="矩形 52"/>
          <p:cNvSpPr/>
          <p:nvPr>
            <p:custDataLst>
              <p:tags r:id="rId25"/>
            </p:custDataLst>
          </p:nvPr>
        </p:nvSpPr>
        <p:spPr>
          <a:xfrm>
            <a:off x="694055" y="1838960"/>
            <a:ext cx="3971925" cy="48272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p>
            <a:pPr marL="171450" indent="-171450" algn="l">
              <a:lnSpc>
                <a:spcPct val="150000"/>
              </a:lnSpc>
              <a:buFont typeface="Wingdings" panose="05000000000000000000" charset="0"/>
              <a:buChar char="ü"/>
            </a:pP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41例</a:t>
            </a:r>
            <a:r>
              <a:rPr lang="en-US" altLang="zh-CN"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Dravet</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综合征患儿（3～18岁）。司替戊醇组21例（平均9.4岁），安慰剂组20例（平均9.3岁）。主要终点：双盲期第2个月，阵挛或强直-阵挛发作频率较基线下降≥50%的患者比例（缓解率）。结果：基线期月发作次数：司替戊醇组中位17.9次，安慰剂组18.5次</a:t>
            </a:r>
            <a:r>
              <a:rPr lang="zh-CN" altLang="en-US" sz="1300" b="1" kern="0" spc="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。治疗第2个月缓解率：司替戊醇组71.4%（15/21），安慰剂组5.0%（1/20），</a:t>
            </a:r>
            <a:r>
              <a:rPr lang="en-US" altLang="zh-CN" sz="1300" b="1" kern="0" spc="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p &lt; 0.0001（</a:t>
            </a:r>
            <a:r>
              <a:rPr lang="zh-CN" altLang="en-US" sz="1300" b="1" kern="0" spc="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差异极显著）</a:t>
            </a:r>
            <a:r>
              <a:rPr lang="en-US" altLang="zh-CN" sz="1300" b="1" kern="0" spc="0" baseline="3000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marL="171450" indent="-171450" algn="l">
              <a:lnSpc>
                <a:spcPct val="150000"/>
              </a:lnSpc>
              <a:buFont typeface="Wingdings" panose="05000000000000000000" charset="0"/>
              <a:buChar char="ü"/>
            </a:pP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双盲期结束时，STP组发作频率较基线的</a:t>
            </a:r>
            <a:r>
              <a:rPr lang="zh-CN" altLang="en-US" sz="1300" b="1" kern="0" spc="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降低百分比（72%）</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显著高于PL组（22%）（p &lt; 0.05）。STP组的</a:t>
            </a:r>
            <a:r>
              <a:rPr lang="zh-CN" altLang="en-US" sz="1300" b="1" kern="0" spc="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平均阵挛性发作频率低于安慰剂组</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。本项对照研究证实了STP对SMEI患儿的抗癫痫疗效。使用VPA和CLB未能控制的患儿中，有</a:t>
            </a:r>
            <a:r>
              <a:rPr lang="zh-CN" altLang="en-US" sz="1300" b="1" kern="0" spc="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35%（最低）至92%（最高）</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可能从STP作为添加治疗中获益</a:t>
            </a:r>
            <a:r>
              <a:rPr lang="zh-CN" altLang="en-US" sz="1300" kern="0" spc="0" baseline="3000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2</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5" name="矩形 4"/>
          <p:cNvSpPr/>
          <p:nvPr>
            <p:custDataLst>
              <p:tags r:id="rId26"/>
            </p:custDataLst>
          </p:nvPr>
        </p:nvSpPr>
        <p:spPr>
          <a:xfrm>
            <a:off x="2313351" y="1531938"/>
            <a:ext cx="1271265" cy="390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ctr"/>
          <a:p>
            <a:pPr algn="r"/>
            <a:r>
              <a:rPr lang="en-US" altLang="zh-CN" sz="2400" b="1" kern="0" dirty="0">
                <a:solidFill>
                  <a:schemeClr val="accent1"/>
                </a:solidFill>
                <a:latin typeface="宋体" panose="02010600030101010101" pitchFamily="2" charset="-122"/>
                <a:ea typeface="宋体" panose="02010600030101010101" pitchFamily="2" charset="-122"/>
                <a:cs typeface="+mn-lt"/>
              </a:rPr>
              <a:t>临床试验数据</a:t>
            </a:r>
            <a:endParaRPr lang="en-US" altLang="zh-CN" sz="2400" b="1" kern="0" dirty="0">
              <a:solidFill>
                <a:schemeClr val="accent1"/>
              </a:solidFill>
              <a:latin typeface="宋体" panose="02010600030101010101" pitchFamily="2" charset="-122"/>
              <a:ea typeface="宋体" panose="02010600030101010101" pitchFamily="2" charset="-122"/>
              <a:cs typeface="+mn-lt"/>
            </a:endParaRPr>
          </a:p>
        </p:txBody>
      </p:sp>
      <p:sp>
        <p:nvSpPr>
          <p:cNvPr id="51" name="矩形 50"/>
          <p:cNvSpPr/>
          <p:nvPr>
            <p:custDataLst>
              <p:tags r:id="rId27"/>
            </p:custDataLst>
          </p:nvPr>
        </p:nvSpPr>
        <p:spPr>
          <a:xfrm>
            <a:off x="8045450" y="2030095"/>
            <a:ext cx="3545205" cy="430339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p>
            <a:pPr marL="285750" indent="-285750">
              <a:lnSpc>
                <a:spcPct val="150000"/>
              </a:lnSpc>
              <a:buFont typeface="Wingdings" panose="05000000000000000000" charset="0"/>
              <a:buChar char="ü"/>
            </a:pPr>
            <a:r>
              <a:rPr lang="en-US" altLang="zh-CN"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Dravet</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综合征诊断与治疗的中国专家共识 ( 2024年)：</a:t>
            </a:r>
            <a:r>
              <a:rPr lang="en-US" altLang="zh-CN"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级推荐：</a:t>
            </a:r>
            <a:r>
              <a:rPr lang="en-US" altLang="zh-CN"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STP（</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司替戊醇）可作为</a:t>
            </a:r>
            <a:r>
              <a:rPr lang="en-US" altLang="zh-CN"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DS（Dravet</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综合征）的</a:t>
            </a:r>
            <a:r>
              <a:rPr lang="zh-CN" altLang="en-US" sz="1300" b="1" kern="0" spc="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一线添加治疗</a:t>
            </a:r>
            <a:r>
              <a:rPr lang="en-US" altLang="zh-CN" sz="1300" kern="0" spc="0" baseline="3000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3</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marL="285750" indent="-285750">
              <a:lnSpc>
                <a:spcPct val="150000"/>
              </a:lnSpc>
              <a:buFont typeface="Wingdings" panose="05000000000000000000" charset="0"/>
              <a:buChar char="ü"/>
            </a:pPr>
            <a:r>
              <a:rPr lang="en-US" altLang="zh-CN"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Dravet综合征诊断与管理的国际专家共识（2022年）：丙戊酸、氯巴占、司替戊醇和芬氟拉明可考虑作为</a:t>
            </a:r>
            <a:r>
              <a:rPr lang="en-US" altLang="zh-CN" sz="1300" b="1" kern="0" spc="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DS所致癫痫发作的一线或二线维持治疗</a:t>
            </a:r>
            <a:r>
              <a:rPr lang="en-US" altLang="zh-CN" sz="1300" kern="0" spc="0" baseline="3000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4</a:t>
            </a:r>
            <a:r>
              <a:rPr lang="en-US" altLang="zh-CN"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endParaRPr lang="en-US" altLang="zh-CN"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a:p>
            <a:pPr marL="285750" indent="-285750">
              <a:lnSpc>
                <a:spcPct val="150000"/>
              </a:lnSpc>
              <a:buFont typeface="Wingdings" panose="05000000000000000000" charset="0"/>
              <a:buChar char="ü"/>
            </a:pP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司替戊醇联合治疗</a:t>
            </a:r>
            <a:r>
              <a:rPr lang="en-US" altLang="zh-CN"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Dravet</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综合征的实用共识建议：一项名义群体法研究（2026年）：司替戊醇(</a:t>
            </a:r>
            <a:r>
              <a:rPr lang="en-US" altLang="zh-CN"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STP)</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一一欧洲(2007年)首个获批的</a:t>
            </a:r>
            <a:r>
              <a:rPr lang="en-US" altLang="zh-CN"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DS</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特异性药物，与</a:t>
            </a:r>
            <a:r>
              <a:rPr lang="en-US" altLang="zh-CN"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VPA</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和</a:t>
            </a:r>
            <a:r>
              <a:rPr lang="en-US" altLang="zh-CN"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CLB</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联合使用，</a:t>
            </a:r>
            <a:r>
              <a:rPr lang="zh-CN" altLang="en-US" sz="1300" b="1" kern="0" spc="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无年龄限制</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；美国(2018年)获批与</a:t>
            </a:r>
            <a:r>
              <a:rPr lang="en-US" altLang="zh-CN"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CLB</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联合用于年龄≥6个月且体重≥7</a:t>
            </a:r>
            <a:r>
              <a:rPr lang="en-US" altLang="zh-CN"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kg</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的患儿。</a:t>
            </a:r>
            <a:r>
              <a:rPr lang="en-US" altLang="zh-CN"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STP</a:t>
            </a:r>
            <a:r>
              <a:rPr lang="zh-CN" altLang="en-US" sz="1300" kern="0" spc="0" dirty="0">
                <a:ln>
                  <a:noFill/>
                  <a:prstDash val="sysDot"/>
                </a:ln>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仍是</a:t>
            </a:r>
            <a:r>
              <a:rPr lang="zh-CN" altLang="en-US" sz="1300" b="1" kern="0" spc="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唯一可以在早期(即小于1岁的患者)处方的</a:t>
            </a:r>
            <a:r>
              <a:rPr lang="en-US" altLang="zh-CN" sz="1300" b="1" kern="0" spc="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DS</a:t>
            </a:r>
            <a:r>
              <a:rPr lang="zh-CN" altLang="en-US" sz="1300" b="1" kern="0" spc="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特异性</a:t>
            </a:r>
            <a:r>
              <a:rPr lang="en-US" altLang="zh-CN" sz="1300" b="1" kern="0" spc="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ASM</a:t>
            </a:r>
            <a:r>
              <a:rPr lang="en-US" altLang="zh-CN" sz="1300" b="1" kern="0" spc="0" baseline="3000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5</a:t>
            </a:r>
            <a:r>
              <a:rPr lang="en-US" altLang="zh-CN" sz="1300" b="1" kern="0" spc="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endParaRPr lang="en-US" altLang="zh-CN" sz="1300" b="1" kern="0" spc="0" dirty="0">
              <a:ln>
                <a:noFill/>
                <a:prstDash val="sysDot"/>
              </a:ln>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72" name="矩形 71"/>
          <p:cNvSpPr/>
          <p:nvPr>
            <p:custDataLst>
              <p:tags r:id="rId28"/>
            </p:custDataLst>
          </p:nvPr>
        </p:nvSpPr>
        <p:spPr>
          <a:xfrm>
            <a:off x="8344535" y="1532255"/>
            <a:ext cx="2759075" cy="391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ctr"/>
          <a:p>
            <a:pPr algn="l"/>
            <a:r>
              <a:rPr lang="en-US" altLang="zh-CN" sz="2400" b="1" kern="0" dirty="0">
                <a:solidFill>
                  <a:schemeClr val="accent1"/>
                </a:solidFill>
                <a:latin typeface="宋体" panose="02010600030101010101" pitchFamily="2" charset="-122"/>
                <a:ea typeface="宋体" panose="02010600030101010101" pitchFamily="2" charset="-122"/>
                <a:cs typeface="宋体" panose="02010600030101010101" pitchFamily="2" charset="-122"/>
              </a:rPr>
              <a:t>临床指南/诊疗规范</a:t>
            </a:r>
            <a:endParaRPr lang="en-US" altLang="zh-CN" sz="2400" b="1" kern="0" dirty="0">
              <a:solidFill>
                <a:schemeClr val="accent1"/>
              </a:solidFill>
              <a:latin typeface="宋体" panose="02010600030101010101" pitchFamily="2" charset="-122"/>
              <a:ea typeface="宋体" panose="02010600030101010101" pitchFamily="2" charset="-122"/>
              <a:cs typeface="宋体" panose="02010600030101010101" pitchFamily="2" charset="-122"/>
            </a:endParaRPr>
          </a:p>
        </p:txBody>
      </p:sp>
      <p:sp>
        <p:nvSpPr>
          <p:cNvPr id="10" name="文本框 9"/>
          <p:cNvSpPr txBox="1"/>
          <p:nvPr/>
        </p:nvSpPr>
        <p:spPr>
          <a:xfrm>
            <a:off x="386080" y="6237605"/>
            <a:ext cx="11114405" cy="647700"/>
          </a:xfrm>
          <a:prstGeom prst="rect">
            <a:avLst/>
          </a:prstGeom>
          <a:noFill/>
        </p:spPr>
        <p:txBody>
          <a:bodyPr wrap="square" rtlCol="0" anchor="t">
            <a:noAutofit/>
          </a:bodyPr>
          <a:p>
            <a:pPr algn="l"/>
            <a:r>
              <a:rPr lang="zh-CN" altLang="en-US" sz="600" i="1">
                <a:latin typeface="宋体" panose="02010600030101010101" pitchFamily="2" charset="-122"/>
                <a:ea typeface="宋体" panose="02010600030101010101" pitchFamily="2" charset="-122"/>
                <a:cs typeface="宋体" panose="02010600030101010101" pitchFamily="2" charset="-122"/>
                <a:sym typeface="+mn-ea"/>
              </a:rPr>
              <a:t>参考资料</a:t>
            </a:r>
            <a:endParaRPr lang="zh-CN" altLang="en-US" sz="600" i="1">
              <a:latin typeface="宋体" panose="02010600030101010101" pitchFamily="2" charset="-122"/>
              <a:ea typeface="宋体" panose="02010600030101010101" pitchFamily="2" charset="-122"/>
              <a:cs typeface="宋体" panose="02010600030101010101" pitchFamily="2" charset="-122"/>
            </a:endParaRPr>
          </a:p>
          <a:p>
            <a:pPr algn="l"/>
            <a:r>
              <a:rPr lang="en-US" sz="600" i="1">
                <a:latin typeface="宋体" panose="02010600030101010101" pitchFamily="2" charset="-122"/>
                <a:ea typeface="宋体" panose="02010600030101010101" pitchFamily="2" charset="-122"/>
                <a:cs typeface="宋体" panose="02010600030101010101" pitchFamily="2" charset="-122"/>
                <a:sym typeface="+mn-ea"/>
              </a:rPr>
              <a:t>1.</a:t>
            </a:r>
            <a:r>
              <a:rPr lang="zh-CN" altLang="en-US" sz="600" i="1">
                <a:latin typeface="宋体" panose="02010600030101010101" pitchFamily="2" charset="-122"/>
                <a:ea typeface="宋体" panose="02010600030101010101" pitchFamily="2" charset="-122"/>
                <a:cs typeface="宋体" panose="02010600030101010101" pitchFamily="2" charset="-122"/>
                <a:sym typeface="+mn-ea"/>
              </a:rPr>
              <a:t>司替戊醇联合治疗</a:t>
            </a:r>
            <a:r>
              <a:rPr lang="en-US" altLang="zh-CN" sz="600" i="1">
                <a:latin typeface="宋体" panose="02010600030101010101" pitchFamily="2" charset="-122"/>
                <a:ea typeface="宋体" panose="02010600030101010101" pitchFamily="2" charset="-122"/>
                <a:cs typeface="宋体" panose="02010600030101010101" pitchFamily="2" charset="-122"/>
                <a:sym typeface="+mn-ea"/>
              </a:rPr>
              <a:t>Dravet</a:t>
            </a:r>
            <a:r>
              <a:rPr lang="zh-CN" altLang="en-US" sz="600" i="1">
                <a:latin typeface="宋体" panose="02010600030101010101" pitchFamily="2" charset="-122"/>
                <a:ea typeface="宋体" panose="02010600030101010101" pitchFamily="2" charset="-122"/>
                <a:cs typeface="宋体" panose="02010600030101010101" pitchFamily="2" charset="-122"/>
                <a:sym typeface="+mn-ea"/>
              </a:rPr>
              <a:t>综合征的实用共识建议一项名义群体法研究及中文翻译</a:t>
            </a:r>
            <a:endParaRPr lang="zh-CN" altLang="en-US" sz="600" i="1">
              <a:latin typeface="宋体" panose="02010600030101010101" pitchFamily="2" charset="-122"/>
              <a:ea typeface="宋体" panose="02010600030101010101" pitchFamily="2" charset="-122"/>
              <a:cs typeface="宋体" panose="02010600030101010101" pitchFamily="2" charset="-122"/>
              <a:sym typeface="+mn-ea"/>
            </a:endParaRPr>
          </a:p>
          <a:p>
            <a:pPr algn="l"/>
            <a:r>
              <a:rPr lang="en-US" altLang="zh-CN" sz="600" i="1">
                <a:latin typeface="宋体" panose="02010600030101010101" pitchFamily="2" charset="-122"/>
                <a:ea typeface="宋体" panose="02010600030101010101" pitchFamily="2" charset="-122"/>
                <a:cs typeface="宋体" panose="02010600030101010101" pitchFamily="2" charset="-122"/>
                <a:sym typeface="+mn-ea"/>
              </a:rPr>
              <a:t>2.</a:t>
            </a:r>
            <a:r>
              <a:rPr lang="zh-CN" altLang="en-US" sz="600" i="1">
                <a:latin typeface="宋体" panose="02010600030101010101" pitchFamily="2" charset="-122"/>
                <a:ea typeface="宋体" panose="02010600030101010101" pitchFamily="2" charset="-122"/>
                <a:cs typeface="宋体" panose="02010600030101010101" pitchFamily="2" charset="-122"/>
                <a:sym typeface="+mn-ea"/>
              </a:rPr>
              <a:t>第五届欧洲内分泌学大会论文集及中文翻译</a:t>
            </a:r>
            <a:endParaRPr lang="zh-CN" altLang="en-US" sz="600" i="1">
              <a:latin typeface="宋体" panose="02010600030101010101" pitchFamily="2" charset="-122"/>
              <a:ea typeface="宋体" panose="02010600030101010101" pitchFamily="2" charset="-122"/>
              <a:cs typeface="宋体" panose="02010600030101010101" pitchFamily="2" charset="-122"/>
              <a:sym typeface="+mn-ea"/>
            </a:endParaRPr>
          </a:p>
          <a:p>
            <a:pPr algn="l"/>
            <a:r>
              <a:rPr lang="en-US" altLang="zh-CN" sz="600" i="1">
                <a:latin typeface="宋体" panose="02010600030101010101" pitchFamily="2" charset="-122"/>
                <a:ea typeface="宋体" panose="02010600030101010101" pitchFamily="2" charset="-122"/>
                <a:cs typeface="宋体" panose="02010600030101010101" pitchFamily="2" charset="-122"/>
                <a:sym typeface="+mn-ea"/>
              </a:rPr>
              <a:t>3.Dravet</a:t>
            </a:r>
            <a:r>
              <a:rPr lang="zh-CN" altLang="en-US" sz="600" i="1">
                <a:latin typeface="宋体" panose="02010600030101010101" pitchFamily="2" charset="-122"/>
                <a:ea typeface="宋体" panose="02010600030101010101" pitchFamily="2" charset="-122"/>
                <a:cs typeface="宋体" panose="02010600030101010101" pitchFamily="2" charset="-122"/>
                <a:sym typeface="+mn-ea"/>
              </a:rPr>
              <a:t>综合征诊断与治疗的中国专家共识</a:t>
            </a:r>
            <a:endParaRPr lang="zh-CN" altLang="en-US" sz="600" i="1">
              <a:latin typeface="宋体" panose="02010600030101010101" pitchFamily="2" charset="-122"/>
              <a:ea typeface="宋体" panose="02010600030101010101" pitchFamily="2" charset="-122"/>
              <a:cs typeface="宋体" panose="02010600030101010101" pitchFamily="2" charset="-122"/>
              <a:sym typeface="+mn-ea"/>
            </a:endParaRPr>
          </a:p>
          <a:p>
            <a:pPr algn="l"/>
            <a:r>
              <a:rPr lang="en-US" altLang="zh-CN" sz="600" i="1">
                <a:latin typeface="宋体" panose="02010600030101010101" pitchFamily="2" charset="-122"/>
                <a:ea typeface="宋体" panose="02010600030101010101" pitchFamily="2" charset="-122"/>
                <a:cs typeface="宋体" panose="02010600030101010101" pitchFamily="2" charset="-122"/>
                <a:sym typeface="+mn-ea"/>
              </a:rPr>
              <a:t>4.Dravet</a:t>
            </a:r>
            <a:r>
              <a:rPr lang="zh-CN" altLang="en-US" sz="600" i="1">
                <a:latin typeface="宋体" panose="02010600030101010101" pitchFamily="2" charset="-122"/>
                <a:ea typeface="宋体" panose="02010600030101010101" pitchFamily="2" charset="-122"/>
                <a:cs typeface="宋体" panose="02010600030101010101" pitchFamily="2" charset="-122"/>
                <a:sym typeface="+mn-ea"/>
              </a:rPr>
              <a:t>综合征诊断与管理的国际专家共识及中文翻译</a:t>
            </a:r>
            <a:endParaRPr lang="zh-CN" altLang="en-US" sz="600" i="1">
              <a:latin typeface="宋体" panose="02010600030101010101" pitchFamily="2" charset="-122"/>
              <a:ea typeface="宋体" panose="02010600030101010101" pitchFamily="2" charset="-122"/>
              <a:cs typeface="宋体" panose="02010600030101010101" pitchFamily="2" charset="-122"/>
              <a:sym typeface="+mn-ea"/>
            </a:endParaRPr>
          </a:p>
          <a:p>
            <a:pPr algn="l"/>
            <a:r>
              <a:rPr lang="en-US" altLang="zh-CN" sz="600" i="1">
                <a:latin typeface="宋体" panose="02010600030101010101" pitchFamily="2" charset="-122"/>
                <a:ea typeface="宋体" panose="02010600030101010101" pitchFamily="2" charset="-122"/>
                <a:cs typeface="宋体" panose="02010600030101010101" pitchFamily="2" charset="-122"/>
                <a:sym typeface="+mn-ea"/>
              </a:rPr>
              <a:t>5.</a:t>
            </a:r>
            <a:r>
              <a:rPr lang="zh-CN" altLang="en-US" sz="600" i="1">
                <a:latin typeface="宋体" panose="02010600030101010101" pitchFamily="2" charset="-122"/>
                <a:ea typeface="宋体" panose="02010600030101010101" pitchFamily="2" charset="-122"/>
                <a:cs typeface="宋体" panose="02010600030101010101" pitchFamily="2" charset="-122"/>
                <a:sym typeface="+mn-ea"/>
              </a:rPr>
              <a:t>司替戊醇联合治疗</a:t>
            </a:r>
            <a:r>
              <a:rPr lang="en-US" altLang="zh-CN" sz="600" i="1">
                <a:latin typeface="宋体" panose="02010600030101010101" pitchFamily="2" charset="-122"/>
                <a:ea typeface="宋体" panose="02010600030101010101" pitchFamily="2" charset="-122"/>
                <a:cs typeface="宋体" panose="02010600030101010101" pitchFamily="2" charset="-122"/>
                <a:sym typeface="+mn-ea"/>
              </a:rPr>
              <a:t>Dravet</a:t>
            </a:r>
            <a:r>
              <a:rPr lang="zh-CN" altLang="en-US" sz="600" i="1">
                <a:latin typeface="宋体" panose="02010600030101010101" pitchFamily="2" charset="-122"/>
                <a:ea typeface="宋体" panose="02010600030101010101" pitchFamily="2" charset="-122"/>
                <a:cs typeface="宋体" panose="02010600030101010101" pitchFamily="2" charset="-122"/>
                <a:sym typeface="+mn-ea"/>
              </a:rPr>
              <a:t>综合征的实用共识建议一项名义群体法研究及中文翻译</a:t>
            </a:r>
            <a:endParaRPr lang="zh-CN" altLang="en-US" sz="600" i="1">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1" name="文本框 10"/>
          <p:cNvSpPr txBox="1"/>
          <p:nvPr/>
        </p:nvSpPr>
        <p:spPr>
          <a:xfrm>
            <a:off x="2620010" y="678815"/>
            <a:ext cx="8583295" cy="746125"/>
          </a:xfrm>
          <a:prstGeom prst="rect">
            <a:avLst/>
          </a:prstGeom>
          <a:noFill/>
        </p:spPr>
        <p:txBody>
          <a:bodyPr wrap="square" rtlCol="0" anchor="t">
            <a:noAutofit/>
          </a:bodyPr>
          <a:p>
            <a:r>
              <a:rPr lang="en-US" altLang="zh-CN" sz="2600" b="1">
                <a:solidFill>
                  <a:schemeClr val="accent1"/>
                </a:solidFill>
                <a:latin typeface="宋体" panose="02010600030101010101" pitchFamily="2" charset="-122"/>
                <a:ea typeface="宋体" panose="02010600030101010101" pitchFamily="2" charset="-122"/>
                <a:cs typeface="微软雅黑" panose="020B0503020204020204" charset="-122"/>
                <a:sym typeface="+mn-ea"/>
              </a:rPr>
              <a:t>Ⅲ</a:t>
            </a:r>
            <a:r>
              <a:rPr lang="zh-CN" altLang="en-US" sz="2600" b="1">
                <a:solidFill>
                  <a:schemeClr val="accent1"/>
                </a:solidFill>
                <a:latin typeface="宋体" panose="02010600030101010101" pitchFamily="2" charset="-122"/>
                <a:ea typeface="宋体" panose="02010600030101010101" pitchFamily="2" charset="-122"/>
                <a:cs typeface="微软雅黑" panose="020B0503020204020204" charset="-122"/>
                <a:sym typeface="+mn-ea"/>
              </a:rPr>
              <a:t>期临床</a:t>
            </a:r>
            <a:r>
              <a:rPr lang="zh-CN" altLang="en-US" sz="2600" b="1">
                <a:solidFill>
                  <a:srgbClr val="FF0000"/>
                </a:solidFill>
                <a:latin typeface="宋体" panose="02010600030101010101" pitchFamily="2" charset="-122"/>
                <a:ea typeface="宋体" panose="02010600030101010101" pitchFamily="2" charset="-122"/>
                <a:cs typeface="微软雅黑" panose="020B0503020204020204" charset="-122"/>
                <a:sym typeface="+mn-ea"/>
              </a:rPr>
              <a:t>显著控发作</a:t>
            </a:r>
            <a:r>
              <a:rPr lang="zh-CN" altLang="en-US" sz="2600" b="1">
                <a:solidFill>
                  <a:schemeClr val="accent1"/>
                </a:solidFill>
                <a:latin typeface="宋体" panose="02010600030101010101" pitchFamily="2" charset="-122"/>
                <a:ea typeface="宋体" panose="02010600030101010101" pitchFamily="2" charset="-122"/>
                <a:cs typeface="微软雅黑" panose="020B0503020204020204" charset="-122"/>
                <a:sym typeface="+mn-ea"/>
              </a:rPr>
              <a:t>，国内外指南</a:t>
            </a:r>
            <a:r>
              <a:rPr lang="zh-CN" altLang="en-US" sz="2600" b="1">
                <a:solidFill>
                  <a:srgbClr val="FF0000"/>
                </a:solidFill>
                <a:latin typeface="宋体" panose="02010600030101010101" pitchFamily="2" charset="-122"/>
                <a:ea typeface="宋体" panose="02010600030101010101" pitchFamily="2" charset="-122"/>
                <a:cs typeface="微软雅黑" panose="020B0503020204020204" charset="-122"/>
                <a:sym typeface="+mn-ea"/>
              </a:rPr>
              <a:t>一致推荐</a:t>
            </a:r>
            <a:endParaRPr lang="zh-CN" altLang="en-US" sz="2600" b="1">
              <a:solidFill>
                <a:srgbClr val="FF0000"/>
              </a:solidFill>
              <a:latin typeface="宋体" panose="02010600030101010101" pitchFamily="2" charset="-122"/>
              <a:ea typeface="宋体" panose="02010600030101010101" pitchFamily="2" charset="-122"/>
              <a:cs typeface="微软雅黑" panose="020B0503020204020204" charset="-122"/>
              <a:sym typeface="+mn-ea"/>
            </a:endParaRPr>
          </a:p>
        </p:txBody>
      </p:sp>
    </p:spTree>
    <p:custDataLst>
      <p:tags r:id="rId29"/>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1"/>
            </p:custDataLst>
          </p:nvPr>
        </p:nvPicPr>
        <p:blipFill>
          <a:blip r:embed="rId2"/>
          <a:stretch>
            <a:fillRect/>
          </a:stretch>
        </p:blipFill>
        <p:spPr>
          <a:xfrm>
            <a:off x="0" y="11430"/>
            <a:ext cx="12192000" cy="6858000"/>
          </a:xfrm>
          <a:prstGeom prst="rect">
            <a:avLst/>
          </a:prstGeom>
        </p:spPr>
      </p:pic>
      <p:pic>
        <p:nvPicPr>
          <p:cNvPr id="7" name="图片 6" descr="NO.19-4_正文页装饰1"/>
          <p:cNvPicPr>
            <a:picLocks noChangeAspect="1"/>
          </p:cNvPicPr>
          <p:nvPr>
            <p:custDataLst>
              <p:tags r:id="rId3"/>
            </p:custDataLst>
          </p:nvPr>
        </p:nvPicPr>
        <p:blipFill>
          <a:blip r:embed="rId4"/>
          <a:stretch>
            <a:fillRect/>
          </a:stretch>
        </p:blipFill>
        <p:spPr>
          <a:xfrm>
            <a:off x="0" y="-5080"/>
            <a:ext cx="511768" cy="6874497"/>
          </a:xfrm>
          <a:prstGeom prst="rect">
            <a:avLst/>
          </a:prstGeom>
        </p:spPr>
      </p:pic>
      <p:pic>
        <p:nvPicPr>
          <p:cNvPr id="6" name="图片 5" descr="NO.19-4_正文页装饰2"/>
          <p:cNvPicPr>
            <a:picLocks noChangeAspect="1"/>
          </p:cNvPicPr>
          <p:nvPr>
            <p:custDataLst>
              <p:tags r:id="rId5"/>
            </p:custDataLst>
          </p:nvPr>
        </p:nvPicPr>
        <p:blipFill>
          <a:blip r:embed="rId6"/>
          <a:stretch>
            <a:fillRect/>
          </a:stretch>
        </p:blipFill>
        <p:spPr>
          <a:xfrm>
            <a:off x="11103337" y="-5080"/>
            <a:ext cx="1088650" cy="1210932"/>
          </a:xfrm>
          <a:prstGeom prst="rect">
            <a:avLst/>
          </a:prstGeom>
        </p:spPr>
      </p:pic>
      <p:sp>
        <p:nvSpPr>
          <p:cNvPr id="2" name="文本框 1"/>
          <p:cNvSpPr txBox="1"/>
          <p:nvPr>
            <p:custDataLst>
              <p:tags r:id="rId7"/>
            </p:custDataLst>
          </p:nvPr>
        </p:nvSpPr>
        <p:spPr>
          <a:xfrm>
            <a:off x="861392" y="708055"/>
            <a:ext cx="10588505" cy="645160"/>
          </a:xfrm>
          <a:prstGeom prst="rect">
            <a:avLst/>
          </a:prstGeom>
          <a:noFill/>
        </p:spPr>
        <p:txBody>
          <a:bodyPr wrap="square" rtlCol="0">
            <a:spAutoFit/>
          </a:bodyPr>
          <a:lstStyle/>
          <a:p>
            <a:r>
              <a:rPr lang="zh-CN" altLang="en-US" sz="3600" b="1" noProof="0" dirty="0">
                <a:ln>
                  <a:noFill/>
                </a:ln>
                <a:effectLst/>
                <a:uLnTx/>
                <a:uFillTx/>
                <a:latin typeface="宋体" panose="02010600030101010101" pitchFamily="2" charset="-122"/>
                <a:ea typeface="宋体" panose="02010600030101010101" pitchFamily="2" charset="-122"/>
                <a:cs typeface="思源黑体 Regular" panose="020B0500000000000000" charset="-122"/>
                <a:sym typeface="+mn-lt"/>
              </a:rPr>
              <a:t>创新性</a:t>
            </a:r>
            <a:endParaRPr lang="zh-CN" altLang="en-US" sz="3600" b="1" noProof="0" dirty="0">
              <a:ln>
                <a:noFill/>
              </a:ln>
              <a:solidFill>
                <a:schemeClr val="dk1">
                  <a:lumMod val="75000"/>
                  <a:lumOff val="25000"/>
                </a:schemeClr>
              </a:solidFill>
              <a:effectLst/>
              <a:uLnTx/>
              <a:uFillTx/>
              <a:latin typeface="宋体" panose="02010600030101010101" pitchFamily="2" charset="-122"/>
              <a:ea typeface="宋体" panose="02010600030101010101" pitchFamily="2" charset="-122"/>
              <a:cs typeface="思源黑体 Regular" panose="020B0500000000000000" charset="-122"/>
              <a:sym typeface="+mn-lt"/>
            </a:endParaRPr>
          </a:p>
        </p:txBody>
      </p:sp>
      <p:sp>
        <p:nvSpPr>
          <p:cNvPr id="3" name="矩形 2"/>
          <p:cNvSpPr/>
          <p:nvPr>
            <p:custDataLst>
              <p:tags r:id="rId8"/>
            </p:custDataLst>
          </p:nvPr>
        </p:nvSpPr>
        <p:spPr>
          <a:xfrm>
            <a:off x="658305" y="789622"/>
            <a:ext cx="110433" cy="456796"/>
          </a:xfrm>
          <a:prstGeom prst="rect">
            <a:avLst/>
          </a:prstGeom>
          <a:solidFill>
            <a:srgbClr val="00A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18" name="矩形: 圆角 17"/>
          <p:cNvSpPr/>
          <p:nvPr>
            <p:custDataLst>
              <p:tags r:id="rId9"/>
            </p:custDataLst>
          </p:nvPr>
        </p:nvSpPr>
        <p:spPr>
          <a:xfrm>
            <a:off x="6304280" y="1912620"/>
            <a:ext cx="5245100" cy="4524375"/>
          </a:xfrm>
          <a:prstGeom prst="roundRect">
            <a:avLst>
              <a:gd name="adj" fmla="val 6098"/>
            </a:avLst>
          </a:prstGeom>
          <a:noFill/>
          <a:ln>
            <a:solidFill>
              <a:schemeClr val="accent1">
                <a:alpha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575945" tIns="504190" rIns="575945" bIns="252095" numCol="1" spcCol="0" rtlCol="0" fromWordArt="0" anchor="ctr" anchorCtr="0" forceAA="0" compatLnSpc="1">
            <a:noAutofit/>
          </a:bodyPr>
          <a:lstStyle/>
          <a:p>
            <a:pPr marL="342900" lvl="0" indent="-342900" algn="just">
              <a:lnSpc>
                <a:spcPct val="150000"/>
              </a:lnSpc>
              <a:spcBef>
                <a:spcPts val="0"/>
              </a:spcBef>
              <a:spcAft>
                <a:spcPts val="0"/>
              </a:spcAft>
              <a:buClrTx/>
              <a:buSzTx/>
              <a:buFont typeface="Wingdings" panose="05000000000000000000" charset="0"/>
              <a:buChar char="Ø"/>
            </a:pPr>
            <a:r>
              <a:rPr lang="zh-CN" altLang="zh-CN"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1、</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胶囊剂型规格完善（0.25g/0.5g），便于按体重精准分剂量，适合婴幼儿及儿童</a:t>
            </a:r>
            <a:r>
              <a:rPr lang="zh-CN" altLang="en-US" sz="1700" b="1"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个体化治疗</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a:t>
            </a:r>
            <a:r>
              <a:rPr lang="zh-CN" altLang="zh-CN"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 </a:t>
            </a:r>
            <a:endParaRPr lang="zh-CN" altLang="zh-CN"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endParaRPr>
          </a:p>
          <a:p>
            <a:pPr marL="342900" lvl="0" indent="-342900" algn="just">
              <a:lnSpc>
                <a:spcPct val="150000"/>
              </a:lnSpc>
              <a:spcBef>
                <a:spcPts val="0"/>
              </a:spcBef>
              <a:spcAft>
                <a:spcPts val="0"/>
              </a:spcAft>
              <a:buClrTx/>
              <a:buSzTx/>
              <a:buFont typeface="Wingdings" panose="05000000000000000000" charset="0"/>
              <a:buChar char="Ø"/>
            </a:pPr>
            <a:r>
              <a:rPr lang="zh-CN" altLang="zh-CN"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2、</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比干混悬剂，不含葡萄糖和苯丙氨酸，</a:t>
            </a:r>
            <a:r>
              <a:rPr lang="zh-CN" altLang="en-US" sz="1700" b="1"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适用于生酮饮食及苯丙酮尿症患儿</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；避免混悬剂必须与食物同服、有残留等问题，</a:t>
            </a:r>
            <a:r>
              <a:rPr lang="zh-CN" altLang="en-US" sz="1700" b="1"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提升依从性</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endParaRPr>
          </a:p>
          <a:p>
            <a:pPr marL="342900" lvl="0" indent="-342900" algn="just">
              <a:lnSpc>
                <a:spcPct val="150000"/>
              </a:lnSpc>
              <a:spcBef>
                <a:spcPts val="0"/>
              </a:spcBef>
              <a:spcAft>
                <a:spcPts val="0"/>
              </a:spcAft>
              <a:buClrTx/>
              <a:buSzTx/>
              <a:buFont typeface="Wingdings" panose="05000000000000000000" charset="0"/>
              <a:buChar char="Ø"/>
            </a:pPr>
            <a:r>
              <a:rPr lang="en-US" altLang="zh-CN"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3</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a:t>
            </a:r>
            <a:r>
              <a:rPr lang="zh-CN" altLang="en-US" sz="1700" b="1"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有效期36个</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月，30℃以下保存，</a:t>
            </a:r>
            <a:r>
              <a:rPr lang="zh-CN" altLang="en-US" sz="1700" b="1"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储运便捷</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，利于医疗机构管理，</a:t>
            </a:r>
            <a:r>
              <a:rPr lang="zh-CN" altLang="en-US" sz="1700" b="1"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降低库存与损耗成本</a:t>
            </a:r>
            <a:r>
              <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17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4" name="矩形: 圆角 3"/>
          <p:cNvSpPr/>
          <p:nvPr>
            <p:custDataLst>
              <p:tags r:id="rId10"/>
            </p:custDataLst>
          </p:nvPr>
        </p:nvSpPr>
        <p:spPr>
          <a:xfrm>
            <a:off x="725805" y="1912620"/>
            <a:ext cx="5180330" cy="4525010"/>
          </a:xfrm>
          <a:prstGeom prst="roundRect">
            <a:avLst>
              <a:gd name="adj" fmla="val 6098"/>
            </a:avLst>
          </a:prstGeom>
          <a:noFill/>
          <a:ln>
            <a:solidFill>
              <a:schemeClr val="accent1">
                <a:alpha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575945" tIns="504190" rIns="575945" bIns="252095" numCol="1" spcCol="0" rtlCol="0" fromWordArt="0" anchor="ctr" anchorCtr="0" forceAA="0" compatLnSpc="1">
            <a:noAutofit/>
          </a:bodyPr>
          <a:lstStyle/>
          <a:p>
            <a:pPr marL="285750" indent="-285750" algn="just" rtl="0" eaLnBrk="1" latinLnBrk="0" hangingPunct="1">
              <a:lnSpc>
                <a:spcPct val="150000"/>
              </a:lnSpc>
              <a:spcBef>
                <a:spcPts val="0"/>
              </a:spcBef>
              <a:spcAft>
                <a:spcPts val="0"/>
              </a:spcAft>
              <a:buFont typeface="Wingdings" panose="05000000000000000000" charset="0"/>
              <a:buChar char="Ø"/>
            </a:pPr>
            <a:r>
              <a:rPr lang="zh-CN"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1、</a:t>
            </a:r>
            <a:r>
              <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司替戊醇为</a:t>
            </a:r>
            <a:r>
              <a:rPr lang="en-US"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GABA</a:t>
            </a:r>
            <a:r>
              <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能神经调控药物，通过多重机制（抑制</a:t>
            </a:r>
            <a:r>
              <a:rPr lang="en-US"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CYP2C19、CYP3A4，</a:t>
            </a:r>
            <a:r>
              <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上调</a:t>
            </a:r>
            <a:r>
              <a:rPr lang="en-US"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GABA</a:t>
            </a:r>
            <a:r>
              <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通路）与氯巴占、丙戊酸盐协同增效，</a:t>
            </a:r>
            <a:r>
              <a:rPr lang="zh-CN" altLang="en-US" sz="1700" b="1" kern="1200"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显著降低</a:t>
            </a:r>
            <a:r>
              <a:rPr lang="en-US" altLang="zh-CN" sz="1700" b="1" kern="1200"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Dravet</a:t>
            </a:r>
            <a:r>
              <a:rPr lang="zh-CN" altLang="en-US" sz="1700" b="1" kern="1200"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综合征发作频率</a:t>
            </a:r>
            <a:r>
              <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a:t>
            </a:r>
            <a:r>
              <a:rPr lang="zh-CN"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  </a:t>
            </a:r>
            <a:endParaRPr lang="zh-CN"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endParaRPr>
          </a:p>
          <a:p>
            <a:pPr marL="285750" indent="-285750" algn="just" rtl="0" eaLnBrk="1" latinLnBrk="0" hangingPunct="1">
              <a:lnSpc>
                <a:spcPct val="150000"/>
              </a:lnSpc>
              <a:spcBef>
                <a:spcPts val="0"/>
              </a:spcBef>
              <a:spcAft>
                <a:spcPts val="0"/>
              </a:spcAft>
              <a:buFont typeface="Wingdings" panose="05000000000000000000" charset="0"/>
              <a:buChar char="Ø"/>
            </a:pPr>
            <a:r>
              <a:rPr lang="en-US"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2</a:t>
            </a:r>
            <a:r>
              <a:rPr lang="zh-CN"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a:t>
            </a:r>
            <a:r>
              <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本品为化学药品5.1类（</a:t>
            </a:r>
            <a:r>
              <a:rPr lang="zh-CN" altLang="en-US" sz="1700" b="1" kern="1200"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原研进口</a:t>
            </a:r>
            <a:r>
              <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），全球近</a:t>
            </a:r>
            <a:r>
              <a:rPr lang="zh-CN" altLang="en-US" sz="1700" b="1" kern="1200"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二十年</a:t>
            </a:r>
            <a:r>
              <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临床应用经验，关键</a:t>
            </a:r>
            <a:r>
              <a:rPr lang="en-US"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Ⅲ</a:t>
            </a:r>
            <a:r>
              <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期</a:t>
            </a:r>
            <a:r>
              <a:rPr lang="en-US" altLang="zh-CN"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RCT</a:t>
            </a:r>
            <a:r>
              <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基于胶囊剂型开展，</a:t>
            </a:r>
            <a:r>
              <a:rPr lang="zh-CN" altLang="en-US" sz="1700" b="1" kern="1200" dirty="0">
                <a:ln>
                  <a:noFill/>
                </a:ln>
                <a:solidFill>
                  <a:srgbClr val="FF0000"/>
                </a:solidFill>
                <a:effectLst/>
                <a:latin typeface="宋体" panose="02010600030101010101" pitchFamily="2" charset="-122"/>
                <a:ea typeface="宋体" panose="02010600030101010101" pitchFamily="2" charset="-122"/>
                <a:cs typeface="宋体" panose="02010600030101010101" pitchFamily="2" charset="-122"/>
                <a:sym typeface="+mn-ea"/>
              </a:rPr>
              <a:t>疗效与安全性证据充分</a:t>
            </a:r>
            <a:r>
              <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1700" kern="1200" dirty="0">
              <a:ln>
                <a:noFill/>
              </a:ln>
              <a:solidFill>
                <a:schemeClr val="accent1"/>
              </a:solidFill>
              <a:effectLst/>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5" name="标题"/>
          <p:cNvSpPr/>
          <p:nvPr>
            <p:custDataLst>
              <p:tags r:id="rId11"/>
            </p:custDataLst>
          </p:nvPr>
        </p:nvSpPr>
        <p:spPr>
          <a:xfrm>
            <a:off x="1917065" y="1546225"/>
            <a:ext cx="2822121" cy="733692"/>
          </a:xfrm>
          <a:prstGeom prst="roundRect">
            <a:avLst>
              <a:gd name="adj" fmla="val 50000"/>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0" tIns="0" rIns="0" bIns="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0"/>
              </a:spcBef>
              <a:spcAft>
                <a:spcPct val="0"/>
              </a:spcAft>
            </a:pPr>
            <a:r>
              <a:rPr lang="zh-CN" altLang="en-US" sz="2200" b="1" dirty="0">
                <a:solidFill>
                  <a:srgbClr val="FFFFFF"/>
                </a:solidFill>
                <a:uFillTx/>
                <a:latin typeface="宋体" panose="02010600030101010101" pitchFamily="2" charset="-122"/>
                <a:ea typeface="宋体" panose="02010600030101010101" pitchFamily="2" charset="-122"/>
                <a:cs typeface="+mn-ea"/>
                <a:sym typeface="+mn-ea"/>
              </a:rPr>
              <a:t>创新程度</a:t>
            </a:r>
            <a:endParaRPr lang="zh-CN" altLang="en-US" sz="2200" b="1" dirty="0">
              <a:solidFill>
                <a:srgbClr val="FFFFFF"/>
              </a:solidFill>
              <a:uFillTx/>
              <a:latin typeface="宋体" panose="02010600030101010101" pitchFamily="2" charset="-122"/>
              <a:ea typeface="宋体" panose="02010600030101010101" pitchFamily="2" charset="-122"/>
              <a:cs typeface="+mn-ea"/>
              <a:sym typeface="+mn-ea"/>
            </a:endParaRPr>
          </a:p>
        </p:txBody>
      </p:sp>
      <p:sp>
        <p:nvSpPr>
          <p:cNvPr id="10" name="标题"/>
          <p:cNvSpPr/>
          <p:nvPr>
            <p:custDataLst>
              <p:tags r:id="rId12"/>
            </p:custDataLst>
          </p:nvPr>
        </p:nvSpPr>
        <p:spPr>
          <a:xfrm>
            <a:off x="7495540" y="1546225"/>
            <a:ext cx="2822121" cy="733692"/>
          </a:xfrm>
          <a:prstGeom prst="roundRect">
            <a:avLst>
              <a:gd name="adj" fmla="val 50000"/>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0" tIns="0" rIns="0" bIns="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0"/>
              </a:spcBef>
              <a:spcAft>
                <a:spcPct val="0"/>
              </a:spcAft>
            </a:pPr>
            <a:r>
              <a:rPr lang="zh-CN" altLang="en-US" sz="2200" b="1">
                <a:solidFill>
                  <a:srgbClr val="FFFFFF"/>
                </a:solidFill>
                <a:uFillTx/>
                <a:latin typeface="宋体" panose="02010600030101010101" pitchFamily="2" charset="-122"/>
                <a:ea typeface="宋体" panose="02010600030101010101" pitchFamily="2" charset="-122"/>
                <a:cs typeface="+mn-ea"/>
                <a:sym typeface="+mn-ea"/>
              </a:rPr>
              <a:t>应用创新</a:t>
            </a:r>
            <a:endParaRPr lang="zh-CN" altLang="en-US" sz="2200" b="1">
              <a:solidFill>
                <a:srgbClr val="FFFFFF"/>
              </a:solidFill>
              <a:uFillTx/>
              <a:latin typeface="宋体" panose="02010600030101010101" pitchFamily="2" charset="-122"/>
              <a:ea typeface="宋体" panose="02010600030101010101" pitchFamily="2" charset="-122"/>
              <a:cs typeface="+mn-ea"/>
              <a:sym typeface="+mn-ea"/>
            </a:endParaRPr>
          </a:p>
        </p:txBody>
      </p:sp>
      <p:sp>
        <p:nvSpPr>
          <p:cNvPr id="12" name="文本框 11"/>
          <p:cNvSpPr txBox="1"/>
          <p:nvPr/>
        </p:nvSpPr>
        <p:spPr>
          <a:xfrm>
            <a:off x="607695" y="6559550"/>
            <a:ext cx="11114405" cy="309880"/>
          </a:xfrm>
          <a:prstGeom prst="rect">
            <a:avLst/>
          </a:prstGeom>
          <a:noFill/>
        </p:spPr>
        <p:txBody>
          <a:bodyPr wrap="square" rtlCol="0" anchor="t">
            <a:noAutofit/>
          </a:bodyPr>
          <a:p>
            <a:r>
              <a:rPr lang="zh-CN" altLang="en-US" sz="600" i="1">
                <a:latin typeface="宋体" panose="02010600030101010101" pitchFamily="2" charset="-122"/>
                <a:ea typeface="宋体" panose="02010600030101010101" pitchFamily="2" charset="-122"/>
                <a:cs typeface="宋体" panose="02010600030101010101" pitchFamily="2" charset="-122"/>
                <a:sym typeface="+mn-ea"/>
              </a:rPr>
              <a:t>参考资料</a:t>
            </a:r>
            <a:endParaRPr lang="zh-CN" altLang="en-US" sz="600" i="1">
              <a:latin typeface="宋体" panose="02010600030101010101" pitchFamily="2" charset="-122"/>
              <a:ea typeface="宋体" panose="02010600030101010101" pitchFamily="2" charset="-122"/>
              <a:cs typeface="宋体" panose="02010600030101010101" pitchFamily="2" charset="-122"/>
            </a:endParaRPr>
          </a:p>
          <a:p>
            <a:r>
              <a:rPr lang="zh-CN" sz="600" i="1">
                <a:latin typeface="宋体" panose="02010600030101010101" pitchFamily="2" charset="-122"/>
                <a:ea typeface="宋体" panose="02010600030101010101" pitchFamily="2" charset="-122"/>
                <a:cs typeface="宋体" panose="02010600030101010101" pitchFamily="2" charset="-122"/>
                <a:sym typeface="+mn-ea"/>
              </a:rPr>
              <a:t>司替戊醇胶囊</a:t>
            </a:r>
            <a:r>
              <a:rPr lang="zh-CN" altLang="en-US" sz="600" i="1">
                <a:latin typeface="宋体" panose="02010600030101010101" pitchFamily="2" charset="-122"/>
                <a:ea typeface="宋体" panose="02010600030101010101" pitchFamily="2" charset="-122"/>
                <a:cs typeface="宋体" panose="02010600030101010101" pitchFamily="2" charset="-122"/>
                <a:sym typeface="+mn-ea"/>
              </a:rPr>
              <a:t>说明书</a:t>
            </a:r>
            <a:endParaRPr lang="en-US" altLang="zh-CN" sz="600" i="1">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1" name="文本框 10"/>
          <p:cNvSpPr txBox="1"/>
          <p:nvPr/>
        </p:nvSpPr>
        <p:spPr>
          <a:xfrm>
            <a:off x="2520315" y="708025"/>
            <a:ext cx="8446135" cy="644525"/>
          </a:xfrm>
          <a:prstGeom prst="rect">
            <a:avLst/>
          </a:prstGeom>
          <a:noFill/>
        </p:spPr>
        <p:txBody>
          <a:bodyPr wrap="square" rtlCol="0" anchor="t">
            <a:noAutofit/>
          </a:bodyPr>
          <a:p>
            <a:r>
              <a:rPr lang="zh-CN" altLang="en-US" sz="2600" b="1">
                <a:solidFill>
                  <a:srgbClr val="FF0000"/>
                </a:solidFill>
                <a:latin typeface="宋体" panose="02010600030101010101" pitchFamily="2" charset="-122"/>
                <a:ea typeface="宋体" panose="02010600030101010101" pitchFamily="2" charset="-122"/>
                <a:cs typeface="微软雅黑" panose="020B0503020204020204" charset="-122"/>
                <a:sym typeface="+mn-ea"/>
              </a:rPr>
              <a:t>原研疗效和安全性证据充分，效期长，储存便捷</a:t>
            </a:r>
            <a:endParaRPr lang="zh-CN" altLang="en-US" sz="2600" b="1">
              <a:solidFill>
                <a:srgbClr val="FF0000"/>
              </a:solidFill>
              <a:latin typeface="宋体" panose="02010600030101010101" pitchFamily="2" charset="-122"/>
              <a:ea typeface="宋体" panose="02010600030101010101" pitchFamily="2" charset="-122"/>
              <a:cs typeface="微软雅黑" panose="020B0503020204020204" charset="-122"/>
              <a:sym typeface="+mn-ea"/>
            </a:endParaRPr>
          </a:p>
        </p:txBody>
      </p:sp>
    </p:spTree>
    <p:custDataLst>
      <p:tags r:id="rId13"/>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descr="NO.19-4_背景"/>
          <p:cNvPicPr>
            <a:picLocks noChangeAspect="1"/>
          </p:cNvPicPr>
          <p:nvPr>
            <p:custDataLst>
              <p:tags r:id="rId1"/>
            </p:custDataLst>
          </p:nvPr>
        </p:nvPicPr>
        <p:blipFill>
          <a:blip r:embed="rId2"/>
          <a:stretch>
            <a:fillRect/>
          </a:stretch>
        </p:blipFill>
        <p:spPr>
          <a:xfrm>
            <a:off x="0" y="0"/>
            <a:ext cx="12192000" cy="6858000"/>
          </a:xfrm>
          <a:prstGeom prst="rect">
            <a:avLst/>
          </a:prstGeom>
        </p:spPr>
      </p:pic>
      <p:pic>
        <p:nvPicPr>
          <p:cNvPr id="7" name="图片 6" descr="NO.19-4_正文页装饰1"/>
          <p:cNvPicPr>
            <a:picLocks noChangeAspect="1"/>
          </p:cNvPicPr>
          <p:nvPr>
            <p:custDataLst>
              <p:tags r:id="rId3"/>
            </p:custDataLst>
          </p:nvPr>
        </p:nvPicPr>
        <p:blipFill>
          <a:blip r:embed="rId4"/>
          <a:stretch>
            <a:fillRect/>
          </a:stretch>
        </p:blipFill>
        <p:spPr>
          <a:xfrm>
            <a:off x="0" y="-5080"/>
            <a:ext cx="511768" cy="6874497"/>
          </a:xfrm>
          <a:prstGeom prst="rect">
            <a:avLst/>
          </a:prstGeom>
        </p:spPr>
      </p:pic>
      <p:pic>
        <p:nvPicPr>
          <p:cNvPr id="6" name="图片 5" descr="NO.19-4_正文页装饰2"/>
          <p:cNvPicPr>
            <a:picLocks noChangeAspect="1"/>
          </p:cNvPicPr>
          <p:nvPr>
            <p:custDataLst>
              <p:tags r:id="rId5"/>
            </p:custDataLst>
          </p:nvPr>
        </p:nvPicPr>
        <p:blipFill>
          <a:blip r:embed="rId6"/>
          <a:stretch>
            <a:fillRect/>
          </a:stretch>
        </p:blipFill>
        <p:spPr>
          <a:xfrm>
            <a:off x="11103337" y="-5080"/>
            <a:ext cx="1088650" cy="1210932"/>
          </a:xfrm>
          <a:prstGeom prst="rect">
            <a:avLst/>
          </a:prstGeom>
        </p:spPr>
      </p:pic>
      <p:sp>
        <p:nvSpPr>
          <p:cNvPr id="2" name="文本框 1"/>
          <p:cNvSpPr txBox="1"/>
          <p:nvPr>
            <p:custDataLst>
              <p:tags r:id="rId7"/>
            </p:custDataLst>
          </p:nvPr>
        </p:nvSpPr>
        <p:spPr>
          <a:xfrm>
            <a:off x="861392" y="708055"/>
            <a:ext cx="10588505" cy="645160"/>
          </a:xfrm>
          <a:prstGeom prst="rect">
            <a:avLst/>
          </a:prstGeom>
          <a:noFill/>
        </p:spPr>
        <p:txBody>
          <a:bodyPr wrap="square" rtlCol="0">
            <a:spAutoFit/>
          </a:bodyPr>
          <a:lstStyle/>
          <a:p>
            <a:r>
              <a:rPr lang="zh-CN" altLang="en-US" sz="3600" b="1" noProof="0" dirty="0">
                <a:ln>
                  <a:noFill/>
                </a:ln>
                <a:effectLst/>
                <a:uLnTx/>
                <a:uFillTx/>
                <a:latin typeface="宋体" panose="02010600030101010101" pitchFamily="2" charset="-122"/>
                <a:ea typeface="宋体" panose="02010600030101010101" pitchFamily="2" charset="-122"/>
                <a:cs typeface="思源黑体 Regular" panose="020B0500000000000000" charset="-122"/>
                <a:sym typeface="+mn-lt"/>
              </a:rPr>
              <a:t>公平性</a:t>
            </a:r>
            <a:endParaRPr lang="zh-CN" altLang="en-US" sz="3600" b="1" noProof="0" dirty="0">
              <a:ln>
                <a:noFill/>
              </a:ln>
              <a:solidFill>
                <a:schemeClr val="dk1">
                  <a:lumMod val="75000"/>
                  <a:lumOff val="25000"/>
                </a:schemeClr>
              </a:solidFill>
              <a:effectLst/>
              <a:uLnTx/>
              <a:uFillTx/>
              <a:latin typeface="宋体" panose="02010600030101010101" pitchFamily="2" charset="-122"/>
              <a:ea typeface="宋体" panose="02010600030101010101" pitchFamily="2" charset="-122"/>
              <a:cs typeface="思源黑体 Regular" panose="020B0500000000000000" charset="-122"/>
              <a:sym typeface="+mn-lt"/>
            </a:endParaRPr>
          </a:p>
        </p:txBody>
      </p:sp>
      <p:sp>
        <p:nvSpPr>
          <p:cNvPr id="3" name="矩形 2"/>
          <p:cNvSpPr/>
          <p:nvPr>
            <p:custDataLst>
              <p:tags r:id="rId8"/>
            </p:custDataLst>
          </p:nvPr>
        </p:nvSpPr>
        <p:spPr>
          <a:xfrm>
            <a:off x="658305" y="789622"/>
            <a:ext cx="110433" cy="456796"/>
          </a:xfrm>
          <a:prstGeom prst="rect">
            <a:avLst/>
          </a:prstGeom>
          <a:solidFill>
            <a:srgbClr val="00A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宋体" panose="02010600030101010101" pitchFamily="2" charset="-122"/>
              <a:ea typeface="宋体" panose="02010600030101010101" pitchFamily="2" charset="-122"/>
            </a:endParaRPr>
          </a:p>
        </p:txBody>
      </p:sp>
      <p:sp>
        <p:nvSpPr>
          <p:cNvPr id="4" name="矩形: 圆角 22"/>
          <p:cNvSpPr/>
          <p:nvPr>
            <p:custDataLst>
              <p:tags r:id="rId9"/>
            </p:custDataLst>
          </p:nvPr>
        </p:nvSpPr>
        <p:spPr>
          <a:xfrm>
            <a:off x="6391097" y="3896863"/>
            <a:ext cx="5083320" cy="1802528"/>
          </a:xfrm>
          <a:prstGeom prst="roundRect">
            <a:avLst>
              <a:gd name="adj" fmla="val 6347"/>
            </a:avLst>
          </a:prstGeom>
          <a:solidFill>
            <a:srgbClr val="FFFFFF">
              <a:alpha val="5000"/>
            </a:srgbClr>
          </a:solidFill>
          <a:ln w="15875">
            <a:noFill/>
          </a:ln>
          <a:effectLst>
            <a:outerShdw blurRad="279400" dist="228600" dir="2700000" algn="tl" rotWithShape="0">
              <a:schemeClr val="accent4">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algn="ctr">
              <a:lnSpc>
                <a:spcPct val="150000"/>
              </a:lnSpc>
            </a:pPr>
            <a:endParaRPr lang="zh-CN" altLang="zh-CN" sz="1500">
              <a:solidFill>
                <a:schemeClr val="tx1">
                  <a:lumMod val="85000"/>
                  <a:lumOff val="15000"/>
                </a:schemeClr>
              </a:solidFill>
              <a:latin typeface="宋体" panose="02010600030101010101" pitchFamily="2" charset="-122"/>
              <a:ea typeface="宋体" panose="02010600030101010101" pitchFamily="2" charset="-122"/>
              <a:cs typeface="+mn-ea"/>
              <a:sym typeface="+mn-ea"/>
            </a:endParaRPr>
          </a:p>
        </p:txBody>
      </p:sp>
      <p:sp>
        <p:nvSpPr>
          <p:cNvPr id="5" name="矩形: 圆角 55"/>
          <p:cNvSpPr/>
          <p:nvPr>
            <p:custDataLst>
              <p:tags r:id="rId10"/>
            </p:custDataLst>
          </p:nvPr>
        </p:nvSpPr>
        <p:spPr>
          <a:xfrm>
            <a:off x="654080" y="1621642"/>
            <a:ext cx="5083320" cy="1802528"/>
          </a:xfrm>
          <a:prstGeom prst="roundRect">
            <a:avLst>
              <a:gd name="adj" fmla="val 6347"/>
            </a:avLst>
          </a:prstGeom>
          <a:solidFill>
            <a:srgbClr val="FFFFFF">
              <a:alpha val="5000"/>
            </a:srgbClr>
          </a:solidFill>
          <a:ln w="15875">
            <a:noFill/>
          </a:ln>
          <a:effectLst>
            <a:outerShdw blurRad="279400" dist="228600" dir="2700000" algn="tl" rotWithShape="0">
              <a:schemeClr val="accent1">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algn="ctr">
              <a:lnSpc>
                <a:spcPct val="150000"/>
              </a:lnSpc>
            </a:pPr>
            <a:endParaRPr lang="zh-CN" altLang="zh-CN" sz="1500" dirty="0">
              <a:solidFill>
                <a:schemeClr val="tx1">
                  <a:lumMod val="85000"/>
                  <a:lumOff val="15000"/>
                </a:schemeClr>
              </a:solidFill>
              <a:latin typeface="宋体" panose="02010600030101010101" pitchFamily="2" charset="-122"/>
              <a:ea typeface="宋体" panose="02010600030101010101" pitchFamily="2" charset="-122"/>
              <a:cs typeface="+mn-ea"/>
              <a:sym typeface="+mn-ea"/>
            </a:endParaRPr>
          </a:p>
        </p:txBody>
      </p:sp>
      <p:sp>
        <p:nvSpPr>
          <p:cNvPr id="9" name="矩形: 圆角 11"/>
          <p:cNvSpPr/>
          <p:nvPr>
            <p:custDataLst>
              <p:tags r:id="rId11"/>
            </p:custDataLst>
          </p:nvPr>
        </p:nvSpPr>
        <p:spPr>
          <a:xfrm>
            <a:off x="6393640" y="1621642"/>
            <a:ext cx="5083320" cy="1802528"/>
          </a:xfrm>
          <a:prstGeom prst="roundRect">
            <a:avLst>
              <a:gd name="adj" fmla="val 6347"/>
            </a:avLst>
          </a:prstGeom>
          <a:solidFill>
            <a:srgbClr val="FFFFFF">
              <a:alpha val="5000"/>
            </a:srgbClr>
          </a:solidFill>
          <a:ln w="15875">
            <a:noFill/>
          </a:ln>
          <a:effectLst>
            <a:outerShdw blurRad="279400" dist="228600" dir="2700000" algn="tl" rotWithShape="0">
              <a:schemeClr val="accent4">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algn="ctr">
              <a:lnSpc>
                <a:spcPct val="150000"/>
              </a:lnSpc>
            </a:pPr>
            <a:endParaRPr lang="zh-CN" altLang="zh-CN" sz="1500">
              <a:solidFill>
                <a:schemeClr val="tx1">
                  <a:lumMod val="85000"/>
                  <a:lumOff val="15000"/>
                </a:schemeClr>
              </a:solidFill>
              <a:latin typeface="宋体" panose="02010600030101010101" pitchFamily="2" charset="-122"/>
              <a:ea typeface="宋体" panose="02010600030101010101" pitchFamily="2" charset="-122"/>
              <a:cs typeface="+mn-ea"/>
              <a:sym typeface="+mn-ea"/>
            </a:endParaRPr>
          </a:p>
        </p:txBody>
      </p:sp>
      <p:sp>
        <p:nvSpPr>
          <p:cNvPr id="10" name="矩形: 圆角 88"/>
          <p:cNvSpPr/>
          <p:nvPr>
            <p:custDataLst>
              <p:tags r:id="rId12"/>
            </p:custDataLst>
          </p:nvPr>
        </p:nvSpPr>
        <p:spPr>
          <a:xfrm>
            <a:off x="654080" y="3896863"/>
            <a:ext cx="5083320" cy="1802528"/>
          </a:xfrm>
          <a:prstGeom prst="roundRect">
            <a:avLst>
              <a:gd name="adj" fmla="val 6347"/>
            </a:avLst>
          </a:prstGeom>
          <a:solidFill>
            <a:srgbClr val="FFFFFF">
              <a:alpha val="5000"/>
            </a:srgbClr>
          </a:solidFill>
          <a:ln w="15875">
            <a:noFill/>
          </a:ln>
          <a:effectLst>
            <a:outerShdw blurRad="279400" dist="228600" dir="2700000" algn="tl" rotWithShape="0">
              <a:schemeClr val="accent1">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algn="ctr">
              <a:lnSpc>
                <a:spcPct val="150000"/>
              </a:lnSpc>
            </a:pPr>
            <a:endParaRPr lang="zh-CN" altLang="zh-CN" sz="1500">
              <a:solidFill>
                <a:schemeClr val="tx1">
                  <a:lumMod val="85000"/>
                  <a:lumOff val="15000"/>
                </a:schemeClr>
              </a:solidFill>
              <a:latin typeface="宋体" panose="02010600030101010101" pitchFamily="2" charset="-122"/>
              <a:ea typeface="宋体" panose="02010600030101010101" pitchFamily="2" charset="-122"/>
              <a:cs typeface="+mn-ea"/>
              <a:sym typeface="+mn-ea"/>
            </a:endParaRPr>
          </a:p>
        </p:txBody>
      </p:sp>
      <p:sp>
        <p:nvSpPr>
          <p:cNvPr id="24" name="矩形: 圆角 23"/>
          <p:cNvSpPr/>
          <p:nvPr>
            <p:custDataLst>
              <p:tags r:id="rId13"/>
            </p:custDataLst>
          </p:nvPr>
        </p:nvSpPr>
        <p:spPr>
          <a:xfrm>
            <a:off x="6391275" y="3896995"/>
            <a:ext cx="4916170" cy="2246630"/>
          </a:xfrm>
          <a:prstGeom prst="roundRect">
            <a:avLst>
              <a:gd name="adj" fmla="val 6347"/>
            </a:avLst>
          </a:prstGeom>
          <a:gradFill flip="none" rotWithShape="1">
            <a:gsLst>
              <a:gs pos="0">
                <a:schemeClr val="accent4">
                  <a:lumMod val="20000"/>
                  <a:lumOff val="80000"/>
                  <a:alpha val="20000"/>
                </a:schemeClr>
              </a:gs>
              <a:gs pos="100000">
                <a:schemeClr val="bg1">
                  <a:alpha val="0"/>
                </a:schemeClr>
              </a:gs>
            </a:gsLst>
            <a:path path="circle">
              <a:fillToRect l="100000" t="100000"/>
            </a:path>
            <a:tileRect r="-100000" b="-100000"/>
          </a:gradFill>
          <a:ln w="15875">
            <a:solidFill>
              <a:schemeClr val="accent4">
                <a:lumMod val="40000"/>
                <a:lumOff val="60000"/>
                <a:alpha val="60000"/>
              </a:schemeClr>
            </a:solidFill>
          </a:ln>
          <a:effectLst>
            <a:outerShdw blurRad="279400" dist="228600" dir="2700000" algn="tl" rotWithShape="0">
              <a:schemeClr val="accent4">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marL="285750" indent="-285750" algn="l">
              <a:lnSpc>
                <a:spcPct val="150000"/>
              </a:lnSpc>
              <a:buFont typeface="Wingdings" panose="05000000000000000000" charset="0"/>
              <a:buChar char="ü"/>
            </a:pPr>
            <a:r>
              <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本品适应症及患者人群清晰，用药方案明确，患者群体高度聚焦且数量有限，方便医保审核与监管，</a:t>
            </a:r>
            <a:r>
              <a:rPr lang="zh-CN" altLang="en-US" sz="1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无滥用风险</a:t>
            </a:r>
            <a:r>
              <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。本品为口服胶囊制剂，给药便利，患者依从性较好。</a:t>
            </a:r>
            <a:r>
              <a:rPr lang="zh-CN" altLang="en-US" sz="1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有效期长达36个月</a:t>
            </a:r>
            <a:r>
              <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，不超过30℃保存即可，</a:t>
            </a:r>
            <a:r>
              <a:rPr lang="zh-CN" altLang="en-US" sz="1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库存周转压力小</a:t>
            </a:r>
            <a:r>
              <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，便于各级医疗机构存放和日常管理，降低储运损耗及质量管理成本。</a:t>
            </a:r>
            <a:endPar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7" name="任意多边形: 形状 26"/>
          <p:cNvSpPr/>
          <p:nvPr>
            <p:custDataLst>
              <p:tags r:id="rId14"/>
            </p:custDataLst>
          </p:nvPr>
        </p:nvSpPr>
        <p:spPr>
          <a:xfrm>
            <a:off x="7003461" y="3776679"/>
            <a:ext cx="3859792" cy="490623"/>
          </a:xfrm>
          <a:prstGeom prst="round2SameRect">
            <a:avLst>
              <a:gd name="adj1" fmla="val 0"/>
              <a:gd name="adj2" fmla="val 36291"/>
            </a:avLst>
          </a:prstGeom>
          <a:gradFill flip="none" rotWithShape="1">
            <a:gsLst>
              <a:gs pos="0">
                <a:schemeClr val="accent4">
                  <a:lumMod val="60000"/>
                  <a:lumOff val="40000"/>
                </a:schemeClr>
              </a:gs>
              <a:gs pos="66450">
                <a:schemeClr val="accent4"/>
              </a:gs>
              <a:gs pos="100000">
                <a:schemeClr val="accent4"/>
              </a:gs>
            </a:gsLst>
            <a:lin ang="2700000" scaled="1"/>
            <a:tileRect/>
          </a:gradFill>
          <a:ln>
            <a:noFill/>
          </a:ln>
          <a:effectLst>
            <a:outerShdw blurRad="101600" dist="76200" dir="2700000" algn="tl" rotWithShape="0">
              <a:schemeClr val="accent4">
                <a:alpha val="2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p>
            <a:pPr algn="ctr">
              <a:spcBef>
                <a:spcPct val="0"/>
              </a:spcBef>
              <a:spcAft>
                <a:spcPct val="0"/>
              </a:spcAft>
            </a:pPr>
            <a:r>
              <a:rPr lang="zh-CN" altLang="en-US" sz="2000" b="1" dirty="0">
                <a:solidFill>
                  <a:srgbClr val="FFFFFF"/>
                </a:solidFill>
                <a:latin typeface="宋体" panose="02010600030101010101" pitchFamily="2" charset="-122"/>
                <a:ea typeface="宋体" panose="02010600030101010101" pitchFamily="2" charset="-122"/>
                <a:cs typeface="+mn-ea"/>
                <a:sym typeface="+mn-ea"/>
              </a:rPr>
              <a:t>临床管理难度</a:t>
            </a:r>
            <a:endParaRPr lang="zh-CN" altLang="en-US" sz="2000" b="1" dirty="0">
              <a:solidFill>
                <a:srgbClr val="FFFFFF"/>
              </a:solidFill>
              <a:latin typeface="宋体" panose="02010600030101010101" pitchFamily="2" charset="-122"/>
              <a:ea typeface="宋体" panose="02010600030101010101" pitchFamily="2" charset="-122"/>
              <a:cs typeface="+mn-ea"/>
              <a:sym typeface="+mn-ea"/>
            </a:endParaRPr>
          </a:p>
        </p:txBody>
      </p:sp>
      <p:sp>
        <p:nvSpPr>
          <p:cNvPr id="28" name="等腰三角形 27"/>
          <p:cNvSpPr/>
          <p:nvPr>
            <p:custDataLst>
              <p:tags r:id="rId15"/>
            </p:custDataLst>
          </p:nvPr>
        </p:nvSpPr>
        <p:spPr>
          <a:xfrm>
            <a:off x="6834313" y="3776679"/>
            <a:ext cx="168798" cy="120288"/>
          </a:xfrm>
          <a:prstGeom prst="triangle">
            <a:avLst>
              <a:gd name="adj" fmla="val 100000"/>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30" name="等腰三角形 29"/>
          <p:cNvSpPr/>
          <p:nvPr>
            <p:custDataLst>
              <p:tags r:id="rId16"/>
            </p:custDataLst>
          </p:nvPr>
        </p:nvSpPr>
        <p:spPr>
          <a:xfrm flipH="1">
            <a:off x="10862689" y="3776679"/>
            <a:ext cx="168798" cy="120288"/>
          </a:xfrm>
          <a:prstGeom prst="triangle">
            <a:avLst>
              <a:gd name="adj" fmla="val 100000"/>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11" name="矩形: 圆角 5"/>
          <p:cNvSpPr/>
          <p:nvPr>
            <p:custDataLst>
              <p:tags r:id="rId17"/>
            </p:custDataLst>
          </p:nvPr>
        </p:nvSpPr>
        <p:spPr>
          <a:xfrm>
            <a:off x="654050" y="1621790"/>
            <a:ext cx="5083175" cy="2154555"/>
          </a:xfrm>
          <a:prstGeom prst="roundRect">
            <a:avLst>
              <a:gd name="adj" fmla="val 6347"/>
            </a:avLst>
          </a:prstGeom>
          <a:gradFill flip="none" rotWithShape="1">
            <a:gsLst>
              <a:gs pos="0">
                <a:schemeClr val="accent1">
                  <a:lumMod val="20000"/>
                  <a:lumOff val="80000"/>
                  <a:alpha val="20000"/>
                </a:schemeClr>
              </a:gs>
              <a:gs pos="100000">
                <a:schemeClr val="bg1">
                  <a:alpha val="0"/>
                </a:schemeClr>
              </a:gs>
            </a:gsLst>
            <a:path path="circle">
              <a:fillToRect l="100000" t="100000"/>
            </a:path>
            <a:tileRect r="-100000" b="-100000"/>
          </a:gradFill>
          <a:ln w="15875">
            <a:solidFill>
              <a:schemeClr val="accent1">
                <a:lumMod val="40000"/>
                <a:lumOff val="60000"/>
                <a:alpha val="60000"/>
              </a:schemeClr>
            </a:solidFill>
          </a:ln>
          <a:effectLst>
            <a:outerShdw blurRad="279400" dist="228600" dir="2700000" algn="tl" rotWithShape="0">
              <a:schemeClr val="accent1">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marL="285750" indent="-285750" algn="l">
              <a:lnSpc>
                <a:spcPct val="150000"/>
              </a:lnSpc>
              <a:buFont typeface="Wingdings" panose="05000000000000000000" charset="0"/>
              <a:buChar char="ü"/>
            </a:pPr>
            <a:r>
              <a:rPr lang="en-US" altLang="zh-CN"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Dravet</a:t>
            </a:r>
            <a:r>
              <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综合征（婴儿严重肌阵挛性癫痫）已被纳入国家《</a:t>
            </a:r>
            <a:r>
              <a:rPr lang="zh-CN" altLang="en-US" sz="11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第一批罕见病目录</a:t>
            </a:r>
            <a:r>
              <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1100" baseline="300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1</a:t>
            </a:r>
            <a:r>
              <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（编号：105号），为国际抗癫痫联盟列出的最有害癫痫脑病之一。该病婴幼儿期发病，反复惊厥致神经发育倒退，癫痫持续状态发生率高，猝死及致残风险大，</a:t>
            </a:r>
            <a:r>
              <a:rPr lang="zh-CN" altLang="en-US" sz="11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照护负担重，易导致因病致贫</a:t>
            </a:r>
            <a:r>
              <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。司替戊醇作为</a:t>
            </a:r>
            <a:r>
              <a:rPr lang="zh-CN" altLang="en-US" sz="11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国际指南推荐</a:t>
            </a:r>
            <a:r>
              <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的特异性治疗药物，能显著降低惊厥频率与持续状态时长，减少急诊住院，对改善患儿生存质量、减轻家庭与社会负担具有重要价值。</a:t>
            </a:r>
            <a:endParaRPr lang="zh-CN" altLang="en-US" sz="1100" dirty="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2" name="任意多边形: 形状 6"/>
          <p:cNvSpPr/>
          <p:nvPr>
            <p:custDataLst>
              <p:tags r:id="rId18"/>
            </p:custDataLst>
          </p:nvPr>
        </p:nvSpPr>
        <p:spPr>
          <a:xfrm>
            <a:off x="1273438" y="1501458"/>
            <a:ext cx="3859792" cy="490623"/>
          </a:xfrm>
          <a:prstGeom prst="round2SameRect">
            <a:avLst>
              <a:gd name="adj1" fmla="val 0"/>
              <a:gd name="adj2" fmla="val 36291"/>
            </a:avLst>
          </a:prstGeom>
          <a:gradFill flip="none" rotWithShape="1">
            <a:gsLst>
              <a:gs pos="0">
                <a:schemeClr val="accent1">
                  <a:lumMod val="40000"/>
                  <a:lumOff val="60000"/>
                </a:schemeClr>
              </a:gs>
              <a:gs pos="69000">
                <a:schemeClr val="accent1"/>
              </a:gs>
              <a:gs pos="100000">
                <a:schemeClr val="accent1"/>
              </a:gs>
            </a:gsLst>
            <a:lin ang="2700000" scaled="1"/>
            <a:tileRect/>
          </a:gradFill>
          <a:ln>
            <a:noFill/>
          </a:ln>
          <a:effectLst>
            <a:outerShdw blurRad="101600" dist="76200" dir="2700000" algn="tl" rotWithShape="0">
              <a:schemeClr val="accent1">
                <a:alpha val="2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p>
            <a:pPr algn="ctr">
              <a:spcBef>
                <a:spcPct val="0"/>
              </a:spcBef>
              <a:spcAft>
                <a:spcPct val="0"/>
              </a:spcAft>
            </a:pPr>
            <a:r>
              <a:rPr lang="zh-CN" altLang="en-US" sz="2000" b="1" dirty="0">
                <a:solidFill>
                  <a:srgbClr val="FFFFFF"/>
                </a:solidFill>
                <a:latin typeface="宋体" panose="02010600030101010101" pitchFamily="2" charset="-122"/>
                <a:ea typeface="宋体" panose="02010600030101010101" pitchFamily="2" charset="-122"/>
                <a:cs typeface="+mn-ea"/>
                <a:sym typeface="+mn-ea"/>
              </a:rPr>
              <a:t>所治疗疾病对公共健康的影响</a:t>
            </a:r>
            <a:endParaRPr lang="zh-CN" altLang="en-US" sz="2000" b="1" dirty="0">
              <a:solidFill>
                <a:srgbClr val="FFFFFF"/>
              </a:solidFill>
              <a:latin typeface="宋体" panose="02010600030101010101" pitchFamily="2" charset="-122"/>
              <a:ea typeface="宋体" panose="02010600030101010101" pitchFamily="2" charset="-122"/>
              <a:cs typeface="+mn-ea"/>
              <a:sym typeface="+mn-ea"/>
            </a:endParaRPr>
          </a:p>
        </p:txBody>
      </p:sp>
      <p:sp>
        <p:nvSpPr>
          <p:cNvPr id="13" name="等腰三角形 12"/>
          <p:cNvSpPr/>
          <p:nvPr>
            <p:custDataLst>
              <p:tags r:id="rId19"/>
            </p:custDataLst>
          </p:nvPr>
        </p:nvSpPr>
        <p:spPr>
          <a:xfrm>
            <a:off x="1104291" y="1501458"/>
            <a:ext cx="168798" cy="120288"/>
          </a:xfrm>
          <a:prstGeom prst="triangle">
            <a:avLst>
              <a:gd name="adj" fmla="val 100000"/>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14" name="等腰三角形 13"/>
          <p:cNvSpPr/>
          <p:nvPr>
            <p:custDataLst>
              <p:tags r:id="rId20"/>
            </p:custDataLst>
          </p:nvPr>
        </p:nvSpPr>
        <p:spPr>
          <a:xfrm flipH="1">
            <a:off x="5133302" y="1501458"/>
            <a:ext cx="168798" cy="120288"/>
          </a:xfrm>
          <a:prstGeom prst="triangle">
            <a:avLst>
              <a:gd name="adj" fmla="val 100000"/>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15" name="矩形: 圆角 10"/>
          <p:cNvSpPr/>
          <p:nvPr>
            <p:custDataLst>
              <p:tags r:id="rId21"/>
            </p:custDataLst>
          </p:nvPr>
        </p:nvSpPr>
        <p:spPr>
          <a:xfrm>
            <a:off x="6393815" y="1621790"/>
            <a:ext cx="5083175" cy="2155825"/>
          </a:xfrm>
          <a:prstGeom prst="roundRect">
            <a:avLst>
              <a:gd name="adj" fmla="val 6347"/>
            </a:avLst>
          </a:prstGeom>
          <a:gradFill flip="none" rotWithShape="1">
            <a:gsLst>
              <a:gs pos="0">
                <a:schemeClr val="accent4">
                  <a:lumMod val="20000"/>
                  <a:lumOff val="80000"/>
                  <a:alpha val="20000"/>
                </a:schemeClr>
              </a:gs>
              <a:gs pos="100000">
                <a:schemeClr val="bg1">
                  <a:alpha val="0"/>
                </a:schemeClr>
              </a:gs>
            </a:gsLst>
            <a:path path="circle">
              <a:fillToRect l="100000" t="100000"/>
            </a:path>
            <a:tileRect r="-100000" b="-100000"/>
          </a:gradFill>
          <a:ln w="15875">
            <a:solidFill>
              <a:schemeClr val="accent4">
                <a:lumMod val="40000"/>
                <a:lumOff val="60000"/>
                <a:alpha val="60000"/>
              </a:schemeClr>
            </a:solidFill>
          </a:ln>
          <a:effectLst>
            <a:outerShdw blurRad="279400" dist="228600" dir="2700000" algn="tl" rotWithShape="0">
              <a:schemeClr val="accent4">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marL="285750" indent="-285750" algn="l">
              <a:lnSpc>
                <a:spcPct val="150000"/>
              </a:lnSpc>
              <a:buFont typeface="Wingdings" panose="05000000000000000000" charset="0"/>
              <a:buChar char="ü"/>
            </a:pPr>
            <a:r>
              <a:rPr lang="zh-CN" altLang="en-US" sz="1100">
                <a:solidFill>
                  <a:schemeClr val="accent1"/>
                </a:solidFill>
                <a:latin typeface="宋体" panose="02010600030101010101" pitchFamily="2" charset="-122"/>
                <a:ea typeface="宋体" panose="02010600030101010101" pitchFamily="2" charset="-122"/>
                <a:cs typeface="+mn-ea"/>
                <a:sym typeface="+mn-ea"/>
              </a:rPr>
              <a:t>本品适应症明确，患者群体清晰，仿制干混悬剂已入保且费用合理，证明国家认可其保基本属性。原研胶囊剂型规格体系完善，可实现</a:t>
            </a:r>
            <a:r>
              <a:rPr lang="zh-CN" altLang="en-US" sz="1100" b="1">
                <a:solidFill>
                  <a:srgbClr val="FF0000"/>
                </a:solidFill>
                <a:latin typeface="宋体" panose="02010600030101010101" pitchFamily="2" charset="-122"/>
                <a:ea typeface="宋体" panose="02010600030101010101" pitchFamily="2" charset="-122"/>
                <a:cs typeface="+mn-ea"/>
                <a:sym typeface="+mn-ea"/>
              </a:rPr>
              <a:t>精准给药</a:t>
            </a:r>
            <a:r>
              <a:rPr lang="zh-CN" altLang="en-US" sz="1100">
                <a:solidFill>
                  <a:schemeClr val="accent1"/>
                </a:solidFill>
                <a:latin typeface="宋体" panose="02010600030101010101" pitchFamily="2" charset="-122"/>
                <a:ea typeface="宋体" panose="02010600030101010101" pitchFamily="2" charset="-122"/>
                <a:cs typeface="+mn-ea"/>
                <a:sym typeface="+mn-ea"/>
              </a:rPr>
              <a:t>，减少不必要的药物浪费，符合医保基金精细化管理要求。原研司替戊醇拥有近</a:t>
            </a:r>
            <a:r>
              <a:rPr lang="zh-CN" altLang="en-US" sz="1100" b="1">
                <a:solidFill>
                  <a:srgbClr val="FF0000"/>
                </a:solidFill>
                <a:latin typeface="宋体" panose="02010600030101010101" pitchFamily="2" charset="-122"/>
                <a:ea typeface="宋体" panose="02010600030101010101" pitchFamily="2" charset="-122"/>
                <a:cs typeface="+mn-ea"/>
                <a:sym typeface="+mn-ea"/>
              </a:rPr>
              <a:t>二十年</a:t>
            </a:r>
            <a:r>
              <a:rPr lang="zh-CN" altLang="en-US" sz="1100">
                <a:solidFill>
                  <a:schemeClr val="accent1"/>
                </a:solidFill>
                <a:latin typeface="宋体" panose="02010600030101010101" pitchFamily="2" charset="-122"/>
                <a:ea typeface="宋体" panose="02010600030101010101" pitchFamily="2" charset="-122"/>
                <a:cs typeface="+mn-ea"/>
                <a:sym typeface="+mn-ea"/>
              </a:rPr>
              <a:t>全球临床应用经验及完整临床数据，两项随机</a:t>
            </a:r>
            <a:r>
              <a:rPr lang="en-US" altLang="zh-CN" sz="1100">
                <a:solidFill>
                  <a:schemeClr val="accent1"/>
                </a:solidFill>
                <a:latin typeface="宋体" panose="02010600030101010101" pitchFamily="2" charset="-122"/>
                <a:ea typeface="宋体" panose="02010600030101010101" pitchFamily="2" charset="-122"/>
                <a:cs typeface="+mn-ea"/>
                <a:sym typeface="+mn-ea"/>
              </a:rPr>
              <a:t>III</a:t>
            </a:r>
            <a:r>
              <a:rPr lang="zh-CN" altLang="en-US" sz="1100">
                <a:solidFill>
                  <a:schemeClr val="accent1"/>
                </a:solidFill>
                <a:latin typeface="宋体" panose="02010600030101010101" pitchFamily="2" charset="-122"/>
                <a:ea typeface="宋体" panose="02010600030101010101" pitchFamily="2" charset="-122"/>
                <a:cs typeface="+mn-ea"/>
                <a:sym typeface="+mn-ea"/>
              </a:rPr>
              <a:t>期临床试验均基于胶囊剂型开展，</a:t>
            </a:r>
            <a:r>
              <a:rPr lang="zh-CN" altLang="en-US" sz="1100" b="1">
                <a:solidFill>
                  <a:srgbClr val="FF0000"/>
                </a:solidFill>
                <a:latin typeface="宋体" panose="02010600030101010101" pitchFamily="2" charset="-122"/>
                <a:ea typeface="宋体" panose="02010600030101010101" pitchFamily="2" charset="-122"/>
                <a:cs typeface="+mn-ea"/>
                <a:sym typeface="+mn-ea"/>
              </a:rPr>
              <a:t>长期安全性已得到充分证实</a:t>
            </a:r>
            <a:r>
              <a:rPr lang="zh-CN" altLang="en-US" sz="1100">
                <a:solidFill>
                  <a:schemeClr val="accent1"/>
                </a:solidFill>
                <a:latin typeface="宋体" panose="02010600030101010101" pitchFamily="2" charset="-122"/>
                <a:ea typeface="宋体" panose="02010600030101010101" pitchFamily="2" charset="-122"/>
                <a:cs typeface="+mn-ea"/>
                <a:sym typeface="+mn-ea"/>
              </a:rPr>
              <a:t>。该药目标人群有限，对医保基金影响可控，符合保基本、可持续的原则。</a:t>
            </a:r>
            <a:endParaRPr lang="zh-CN" altLang="en-US" sz="1100">
              <a:solidFill>
                <a:schemeClr val="accent1"/>
              </a:solidFill>
              <a:latin typeface="宋体" panose="02010600030101010101" pitchFamily="2" charset="-122"/>
              <a:ea typeface="宋体" panose="02010600030101010101" pitchFamily="2" charset="-122"/>
              <a:cs typeface="+mn-ea"/>
              <a:sym typeface="+mn-ea"/>
            </a:endParaRPr>
          </a:p>
        </p:txBody>
      </p:sp>
      <p:sp>
        <p:nvSpPr>
          <p:cNvPr id="16" name="任意多边形: 形状 11"/>
          <p:cNvSpPr/>
          <p:nvPr>
            <p:custDataLst>
              <p:tags r:id="rId22"/>
            </p:custDataLst>
          </p:nvPr>
        </p:nvSpPr>
        <p:spPr>
          <a:xfrm>
            <a:off x="7006004" y="1501458"/>
            <a:ext cx="3859792" cy="490623"/>
          </a:xfrm>
          <a:prstGeom prst="round2SameRect">
            <a:avLst>
              <a:gd name="adj1" fmla="val 0"/>
              <a:gd name="adj2" fmla="val 36291"/>
            </a:avLst>
          </a:prstGeom>
          <a:gradFill flip="none" rotWithShape="1">
            <a:gsLst>
              <a:gs pos="0">
                <a:schemeClr val="accent4">
                  <a:lumMod val="60000"/>
                  <a:lumOff val="40000"/>
                </a:schemeClr>
              </a:gs>
              <a:gs pos="66450">
                <a:schemeClr val="accent4"/>
              </a:gs>
              <a:gs pos="100000">
                <a:schemeClr val="accent4"/>
              </a:gs>
            </a:gsLst>
            <a:lin ang="2700000" scaled="1"/>
            <a:tileRect/>
          </a:gradFill>
          <a:ln>
            <a:noFill/>
          </a:ln>
          <a:effectLst>
            <a:outerShdw blurRad="101600" dist="76200" dir="2700000" algn="tl" rotWithShape="0">
              <a:schemeClr val="accent4">
                <a:alpha val="2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p>
            <a:pPr algn="ctr">
              <a:spcBef>
                <a:spcPct val="0"/>
              </a:spcBef>
              <a:spcAft>
                <a:spcPct val="0"/>
              </a:spcAft>
            </a:pPr>
            <a:r>
              <a:rPr lang="zh-CN" altLang="en-US" sz="2000" b="1" dirty="0">
                <a:solidFill>
                  <a:srgbClr val="FFFFFF"/>
                </a:solidFill>
                <a:latin typeface="宋体" panose="02010600030101010101" pitchFamily="2" charset="-122"/>
                <a:ea typeface="宋体" panose="02010600030101010101" pitchFamily="2" charset="-122"/>
                <a:cs typeface="宋体" panose="02010600030101010101" pitchFamily="2" charset="-122"/>
                <a:sym typeface="+mn-ea"/>
              </a:rPr>
              <a:t>符合“保基本”原则</a:t>
            </a:r>
            <a:endParaRPr lang="zh-CN" altLang="en-US" sz="2000" b="1" dirty="0">
              <a:solidFill>
                <a:srgbClr val="FFFFFF"/>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7" name="等腰三角形 16"/>
          <p:cNvSpPr/>
          <p:nvPr>
            <p:custDataLst>
              <p:tags r:id="rId23"/>
            </p:custDataLst>
          </p:nvPr>
        </p:nvSpPr>
        <p:spPr>
          <a:xfrm>
            <a:off x="6836857" y="1501458"/>
            <a:ext cx="168798" cy="120288"/>
          </a:xfrm>
          <a:prstGeom prst="triangle">
            <a:avLst>
              <a:gd name="adj" fmla="val 100000"/>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18" name="等腰三角形 17"/>
          <p:cNvSpPr/>
          <p:nvPr>
            <p:custDataLst>
              <p:tags r:id="rId24"/>
            </p:custDataLst>
          </p:nvPr>
        </p:nvSpPr>
        <p:spPr>
          <a:xfrm flipH="1">
            <a:off x="10865232" y="1501458"/>
            <a:ext cx="168798" cy="120288"/>
          </a:xfrm>
          <a:prstGeom prst="triangle">
            <a:avLst>
              <a:gd name="adj" fmla="val 100000"/>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19" name="矩形: 圆角 18"/>
          <p:cNvSpPr/>
          <p:nvPr>
            <p:custDataLst>
              <p:tags r:id="rId25"/>
            </p:custDataLst>
          </p:nvPr>
        </p:nvSpPr>
        <p:spPr>
          <a:xfrm>
            <a:off x="654050" y="3896995"/>
            <a:ext cx="5083175" cy="2264410"/>
          </a:xfrm>
          <a:prstGeom prst="roundRect">
            <a:avLst>
              <a:gd name="adj" fmla="val 6347"/>
            </a:avLst>
          </a:prstGeom>
          <a:gradFill flip="none" rotWithShape="1">
            <a:gsLst>
              <a:gs pos="0">
                <a:schemeClr val="accent1">
                  <a:lumMod val="20000"/>
                  <a:lumOff val="80000"/>
                  <a:alpha val="20000"/>
                </a:schemeClr>
              </a:gs>
              <a:gs pos="100000">
                <a:schemeClr val="bg1">
                  <a:alpha val="0"/>
                </a:schemeClr>
              </a:gs>
            </a:gsLst>
            <a:path path="circle">
              <a:fillToRect l="100000" t="100000"/>
            </a:path>
            <a:tileRect r="-100000" b="-100000"/>
          </a:gradFill>
          <a:ln w="15875">
            <a:solidFill>
              <a:schemeClr val="accent1">
                <a:lumMod val="40000"/>
                <a:lumOff val="60000"/>
                <a:alpha val="60000"/>
              </a:schemeClr>
            </a:solidFill>
          </a:ln>
          <a:effectLst>
            <a:outerShdw blurRad="279400" dist="228600" dir="2700000" algn="tl" rotWithShape="0">
              <a:schemeClr val="accent1">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marL="285750" indent="-285750" algn="l">
              <a:lnSpc>
                <a:spcPct val="150000"/>
              </a:lnSpc>
              <a:buFont typeface="Wingdings" panose="05000000000000000000" charset="0"/>
              <a:buChar char="ü"/>
            </a:pPr>
            <a:r>
              <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目前国家医保目录仅纳入仿制司替戊醇干混悬剂，原研胶囊尚未入保。胶囊剂型规格完善，可</a:t>
            </a:r>
            <a:r>
              <a:rPr lang="zh-CN" altLang="en-US" sz="1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改善依从性</a:t>
            </a:r>
            <a:r>
              <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，避免混悬剂必须与食物同服、有残留等问题，全球上市多年，安全性数据完整，工艺稳定。引入胶囊剂可形成剂型互补，满足不同年龄、吞咽能力及耐受性患者的</a:t>
            </a:r>
            <a:r>
              <a:rPr lang="zh-CN" altLang="en-US" sz="1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个体化需求</a:t>
            </a:r>
            <a:r>
              <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rPr>
              <a:t>，提升目录对罕见病癫痫的保障层次。</a:t>
            </a:r>
            <a:endParaRPr lang="zh-CN" altLang="en-US" sz="1200">
              <a:solidFill>
                <a:schemeClr val="accent1"/>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0" name="任意多边形: 形状 19"/>
          <p:cNvSpPr/>
          <p:nvPr>
            <p:custDataLst>
              <p:tags r:id="rId26"/>
            </p:custDataLst>
          </p:nvPr>
        </p:nvSpPr>
        <p:spPr>
          <a:xfrm>
            <a:off x="1273438" y="3776679"/>
            <a:ext cx="3859792" cy="490623"/>
          </a:xfrm>
          <a:prstGeom prst="round2SameRect">
            <a:avLst>
              <a:gd name="adj1" fmla="val 0"/>
              <a:gd name="adj2" fmla="val 36291"/>
            </a:avLst>
          </a:prstGeom>
          <a:gradFill flip="none" rotWithShape="1">
            <a:gsLst>
              <a:gs pos="0">
                <a:schemeClr val="accent1">
                  <a:lumMod val="40000"/>
                  <a:lumOff val="60000"/>
                </a:schemeClr>
              </a:gs>
              <a:gs pos="69000">
                <a:schemeClr val="accent1"/>
              </a:gs>
              <a:gs pos="100000">
                <a:schemeClr val="accent1"/>
              </a:gs>
            </a:gsLst>
            <a:lin ang="2700000" scaled="1"/>
            <a:tileRect/>
          </a:gradFill>
          <a:ln>
            <a:noFill/>
          </a:ln>
          <a:effectLst>
            <a:outerShdw blurRad="101600" dist="76200" dir="2700000" algn="tl" rotWithShape="0">
              <a:schemeClr val="accent1">
                <a:alpha val="2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p>
            <a:pPr algn="ctr">
              <a:spcBef>
                <a:spcPct val="0"/>
              </a:spcBef>
              <a:spcAft>
                <a:spcPct val="0"/>
              </a:spcAft>
            </a:pPr>
            <a:r>
              <a:rPr lang="zh-CN" altLang="en-US" sz="2000" b="1" dirty="0">
                <a:solidFill>
                  <a:srgbClr val="FFFFFF"/>
                </a:solidFill>
                <a:latin typeface="宋体" panose="02010600030101010101" pitchFamily="2" charset="-122"/>
                <a:ea typeface="宋体" panose="02010600030101010101" pitchFamily="2" charset="-122"/>
                <a:cs typeface="+mn-ea"/>
                <a:sym typeface="+mn-ea"/>
              </a:rPr>
              <a:t>弥补目录短板</a:t>
            </a:r>
            <a:endParaRPr lang="zh-CN" altLang="en-US" sz="2000" b="1" dirty="0">
              <a:solidFill>
                <a:srgbClr val="FFFFFF"/>
              </a:solidFill>
              <a:latin typeface="宋体" panose="02010600030101010101" pitchFamily="2" charset="-122"/>
              <a:ea typeface="宋体" panose="02010600030101010101" pitchFamily="2" charset="-122"/>
              <a:cs typeface="+mn-ea"/>
              <a:sym typeface="+mn-ea"/>
            </a:endParaRPr>
          </a:p>
        </p:txBody>
      </p:sp>
      <p:sp>
        <p:nvSpPr>
          <p:cNvPr id="21" name="等腰三角形 20"/>
          <p:cNvSpPr/>
          <p:nvPr>
            <p:custDataLst>
              <p:tags r:id="rId27"/>
            </p:custDataLst>
          </p:nvPr>
        </p:nvSpPr>
        <p:spPr>
          <a:xfrm>
            <a:off x="1104291" y="3776679"/>
            <a:ext cx="168798" cy="120288"/>
          </a:xfrm>
          <a:prstGeom prst="triangle">
            <a:avLst>
              <a:gd name="adj" fmla="val 100000"/>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22" name="等腰三角形 21"/>
          <p:cNvSpPr/>
          <p:nvPr>
            <p:custDataLst>
              <p:tags r:id="rId28"/>
            </p:custDataLst>
          </p:nvPr>
        </p:nvSpPr>
        <p:spPr>
          <a:xfrm flipH="1">
            <a:off x="5133302" y="3776679"/>
            <a:ext cx="168798" cy="120288"/>
          </a:xfrm>
          <a:prstGeom prst="triangle">
            <a:avLst>
              <a:gd name="adj" fmla="val 100000"/>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latin typeface="宋体" panose="02010600030101010101" pitchFamily="2" charset="-122"/>
              <a:ea typeface="宋体" panose="02010600030101010101" pitchFamily="2" charset="-122"/>
            </a:endParaRPr>
          </a:p>
        </p:txBody>
      </p:sp>
      <p:sp>
        <p:nvSpPr>
          <p:cNvPr id="23" name="文本框 22"/>
          <p:cNvSpPr txBox="1"/>
          <p:nvPr/>
        </p:nvSpPr>
        <p:spPr>
          <a:xfrm>
            <a:off x="2585085" y="713105"/>
            <a:ext cx="8446135" cy="613410"/>
          </a:xfrm>
          <a:prstGeom prst="rect">
            <a:avLst/>
          </a:prstGeom>
          <a:noFill/>
        </p:spPr>
        <p:txBody>
          <a:bodyPr wrap="square" rtlCol="0" anchor="t">
            <a:noAutofit/>
          </a:bodyPr>
          <a:p>
            <a:r>
              <a:rPr lang="zh-CN" altLang="en-US" sz="2600" b="1">
                <a:solidFill>
                  <a:schemeClr val="accent1"/>
                </a:solidFill>
                <a:latin typeface="宋体" panose="02010600030101010101" pitchFamily="2" charset="-122"/>
                <a:ea typeface="宋体" panose="02010600030101010101" pitchFamily="2" charset="-122"/>
                <a:cs typeface="微软雅黑" panose="020B0503020204020204" charset="-122"/>
                <a:sym typeface="+mn-ea"/>
              </a:rPr>
              <a:t>适配</a:t>
            </a:r>
            <a:r>
              <a:rPr lang="zh-CN" altLang="en-US" sz="2600" b="1">
                <a:solidFill>
                  <a:srgbClr val="FF0000"/>
                </a:solidFill>
                <a:latin typeface="宋体" panose="02010600030101010101" pitchFamily="2" charset="-122"/>
                <a:ea typeface="宋体" panose="02010600030101010101" pitchFamily="2" charset="-122"/>
                <a:cs typeface="微软雅黑" panose="020B0503020204020204" charset="-122"/>
                <a:sym typeface="+mn-ea"/>
              </a:rPr>
              <a:t>罕见病</a:t>
            </a:r>
            <a:r>
              <a:rPr lang="zh-CN" altLang="en-US" sz="2600" b="1">
                <a:solidFill>
                  <a:schemeClr val="accent1"/>
                </a:solidFill>
                <a:latin typeface="宋体" panose="02010600030101010101" pitchFamily="2" charset="-122"/>
                <a:ea typeface="宋体" panose="02010600030101010101" pitchFamily="2" charset="-122"/>
                <a:cs typeface="微软雅黑" panose="020B0503020204020204" charset="-122"/>
                <a:sym typeface="+mn-ea"/>
              </a:rPr>
              <a:t>管理，符合医保</a:t>
            </a:r>
            <a:r>
              <a:rPr lang="zh-CN" altLang="en-US" sz="2600" b="1">
                <a:solidFill>
                  <a:srgbClr val="FF0000"/>
                </a:solidFill>
                <a:latin typeface="宋体" panose="02010600030101010101" pitchFamily="2" charset="-122"/>
                <a:ea typeface="宋体" panose="02010600030101010101" pitchFamily="2" charset="-122"/>
                <a:cs typeface="微软雅黑" panose="020B0503020204020204" charset="-122"/>
                <a:sym typeface="+mn-ea"/>
              </a:rPr>
              <a:t>保基本原则</a:t>
            </a:r>
            <a:endParaRPr lang="zh-CN" altLang="en-US" sz="2600" b="1">
              <a:solidFill>
                <a:srgbClr val="FF0000"/>
              </a:solidFill>
              <a:latin typeface="宋体" panose="02010600030101010101" pitchFamily="2" charset="-122"/>
              <a:ea typeface="宋体" panose="02010600030101010101" pitchFamily="2" charset="-122"/>
              <a:cs typeface="微软雅黑" panose="020B0503020204020204" charset="-122"/>
              <a:sym typeface="+mn-ea"/>
            </a:endParaRPr>
          </a:p>
        </p:txBody>
      </p:sp>
      <p:sp>
        <p:nvSpPr>
          <p:cNvPr id="26" name="文本框 25"/>
          <p:cNvSpPr txBox="1"/>
          <p:nvPr/>
        </p:nvSpPr>
        <p:spPr>
          <a:xfrm>
            <a:off x="598170" y="6503035"/>
            <a:ext cx="11114405" cy="366395"/>
          </a:xfrm>
          <a:prstGeom prst="rect">
            <a:avLst/>
          </a:prstGeom>
          <a:noFill/>
        </p:spPr>
        <p:txBody>
          <a:bodyPr wrap="square" rtlCol="0" anchor="t">
            <a:noAutofit/>
          </a:bodyPr>
          <a:p>
            <a:r>
              <a:rPr lang="zh-CN" altLang="en-US" sz="800" i="1">
                <a:latin typeface="宋体" panose="02010600030101010101" pitchFamily="2" charset="-122"/>
                <a:ea typeface="宋体" panose="02010600030101010101" pitchFamily="2" charset="-122"/>
                <a:cs typeface="宋体" panose="02010600030101010101" pitchFamily="2" charset="-122"/>
                <a:sym typeface="+mn-ea"/>
              </a:rPr>
              <a:t>参考资料</a:t>
            </a:r>
            <a:endParaRPr lang="zh-CN" altLang="en-US" sz="800" i="1">
              <a:latin typeface="宋体" panose="02010600030101010101" pitchFamily="2" charset="-122"/>
              <a:ea typeface="宋体" panose="02010600030101010101" pitchFamily="2" charset="-122"/>
              <a:cs typeface="宋体" panose="02010600030101010101" pitchFamily="2" charset="-122"/>
              <a:sym typeface="+mn-ea"/>
            </a:endParaRPr>
          </a:p>
          <a:p>
            <a:r>
              <a:rPr lang="en-US" altLang="zh-CN" sz="800" i="1">
                <a:latin typeface="宋体" panose="02010600030101010101" pitchFamily="2" charset="-122"/>
                <a:ea typeface="宋体" panose="02010600030101010101" pitchFamily="2" charset="-122"/>
                <a:cs typeface="宋体" panose="02010600030101010101" pitchFamily="2" charset="-122"/>
                <a:sym typeface="+mn-ea"/>
              </a:rPr>
              <a:t>1.卫生健康委 科技部 工业和信息化部 药监局 中医药局关于公布第一批罕见病目录的通知https://www.gov.cn/zhengce/zhengceku/2018-12/31/content_5435167.htm</a:t>
            </a:r>
            <a:endParaRPr lang="zh-CN" altLang="en-US" sz="800" i="1">
              <a:latin typeface="宋体" panose="02010600030101010101" pitchFamily="2" charset="-122"/>
              <a:ea typeface="宋体" panose="02010600030101010101" pitchFamily="2" charset="-122"/>
              <a:cs typeface="宋体" panose="02010600030101010101" pitchFamily="2" charset="-122"/>
              <a:sym typeface="+mn-ea"/>
            </a:endParaRPr>
          </a:p>
        </p:txBody>
      </p:sp>
    </p:spTree>
    <p:custDataLst>
      <p:tags r:id="rId29"/>
    </p:custDataLst>
  </p:cSld>
  <p:clrMapOvr>
    <a:masterClrMapping/>
  </p:clrMapOvr>
</p:sld>
</file>

<file path=ppt/tags/tag1.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2*i*1"/>
  <p:tag name="KSO_WM_BEAUTIFY_FLAG" val="#wm#"/>
  <p:tag name="KSO_WM_TAG_VERSION" val="1.0"/>
  <p:tag name="KSO_WM_CHIP_GROUPID" val="62cbd1ac67e1b3ac3a1081fd"/>
  <p:tag name="KSO_WM_CHIP_XID" val="62cbd1fe67e1b3ac3a108799"/>
  <p:tag name="KSO_WM_UNIT_DEC_AREA_ID" val="f3192c3def2244529a9a6c33f9475a0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056c7d27f2d54a27814e1a1edbcaa168"/>
</p:tagLst>
</file>

<file path=ppt/tags/tag10.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Lst>
</file>

<file path=ppt/tags/tag100.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90d6ebae5ea9403fbef1f761a033154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71de5c7f4ca34dd781d8cd1707016dcf"/>
  <p:tag name="KSO_WM_SLIDE_BACKGROUND_TYPE" val="frame"/>
</p:tagLst>
</file>

<file path=ppt/tags/tag10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bg20220531_2*i*1"/>
  <p:tag name="KSO_WM_UNIT_LAYERLEVEL" val="1"/>
  <p:tag name="KSO_WM_TAG_VERSION" val="1.0"/>
  <p:tag name="KSO_WM_BEAUTIFY_FLAG" val="#wm#"/>
  <p:tag name="KSO_WM_UNIT_BK_DARK_LIGHT" val="2"/>
  <p:tag name="KSO_WM_UNIT_SUBTYPE" val="h"/>
  <p:tag name="KSO_WM_UNIT_TYPE" val="i"/>
  <p:tag name="KSO_WM_UNIT_INDEX" val="1"/>
  <p:tag name="KSO_WM_TEMPLATE_CATEGORY" val="bg"/>
  <p:tag name="KSO_WM_TEMPLATE_INDEX" val="20220531"/>
  <p:tag name="KSO_WM_UNIT_FILL_FORE_SCHEMECOLOR_INDEX_BRIGHTNESS" val="0"/>
  <p:tag name="KSO_WM_UNIT_FILL_TYPE" val="1"/>
  <p:tag name="KSO_WM_UNIT_TEXT_FILL_FORE_SCHEMECOLOR_INDEX_BRIGHTNESS" val="0"/>
  <p:tag name="KSO_WM_UNIT_TEXT_FILL_FORE_SCHEMECOLOR_INDEX" val="2"/>
  <p:tag name="KSO_WM_UNIT_TEXT_FILL_TYPE" val="1"/>
  <p:tag name="KSO_WM_CHIP_GROUPID" val="61837939a6a891b1f9db0673"/>
  <p:tag name="KSO_WM_CHIP_XID" val="618b877418adb49c6c1f2b44"/>
</p:tagLst>
</file>

<file path=ppt/tags/tag102.xml><?xml version="1.0" encoding="utf-8"?>
<p:tagLst xmlns:p="http://schemas.openxmlformats.org/presentationml/2006/main">
  <p:tag name="KSO_WM_SLIDE_BACKGROUND_TYPE" val="frame"/>
  <p:tag name="KSO_WM_UNIT_TEXT_FILL_FORE_SCHEMECOLOR_INDEX_BRIGHTNESS" val="0"/>
  <p:tag name="KSO_WM_UNIT_TEXT_FILL_FORE_SCHEMECOLOR_INDEX" val="13"/>
  <p:tag name="KSO_WM_UNIT_TEXT_FILL_TYPE" val="1"/>
</p:tagLst>
</file>

<file path=ppt/tags/tag103.xml><?xml version="1.0" encoding="utf-8"?>
<p:tagLst xmlns:p="http://schemas.openxmlformats.org/presentationml/2006/main">
  <p:tag name="KSO_WM_SLIDE_BACKGROUND_TYPE" val="frame"/>
  <p:tag name="KSO_WM_UNIT_TEXT_FILL_FORE_SCHEMECOLOR_INDEX_BRIGHTNESS" val="0"/>
  <p:tag name="KSO_WM_UNIT_TEXT_FILL_FORE_SCHEMECOLOR_INDEX" val="13"/>
  <p:tag name="KSO_WM_UNIT_TEXT_FILL_TYPE" val="1"/>
</p:tagLst>
</file>

<file path=ppt/tags/tag104.xml><?xml version="1.0" encoding="utf-8"?>
<p:tagLst xmlns:p="http://schemas.openxmlformats.org/presentationml/2006/main">
  <p:tag name="KSO_WM_SLIDE_BACKGROUND_TYPE" val="frame"/>
  <p:tag name="KSO_WM_UNIT_TEXT_FILL_FORE_SCHEMECOLOR_INDEX_BRIGHTNESS" val="0"/>
  <p:tag name="KSO_WM_UNIT_TEXT_FILL_FORE_SCHEMECOLOR_INDEX" val="13"/>
  <p:tag name="KSO_WM_UNIT_TEXT_FILL_TYPE" val="1"/>
</p:tagLst>
</file>

<file path=ppt/tags/tag105.xml><?xml version="1.0" encoding="utf-8"?>
<p:tagLst xmlns:p="http://schemas.openxmlformats.org/presentationml/2006/main">
  <p:tag name="KSO_WM_SLIDE_BACKGROUND_TYPE" val="frame"/>
  <p:tag name="KSO_WM_UNIT_TEXT_FILL_FORE_SCHEMECOLOR_INDEX_BRIGHTNESS" val="0"/>
  <p:tag name="KSO_WM_UNIT_TEXT_FILL_FORE_SCHEMECOLOR_INDEX" val="13"/>
  <p:tag name="KSO_WM_UNIT_TEXT_FILL_TYPE" val="1"/>
</p:tagLst>
</file>

<file path=ppt/tags/tag106.xml><?xml version="1.0" encoding="utf-8"?>
<p:tagLst xmlns:p="http://schemas.openxmlformats.org/presentationml/2006/main">
  <p:tag name="KSO_WM_SLIDE_BACKGROUND_TYPE" val="frame"/>
  <p:tag name="KSO_WM_UNIT_TEXT_FILL_FORE_SCHEMECOLOR_INDEX_BRIGHTNESS" val="0"/>
  <p:tag name="KSO_WM_UNIT_TEXT_FILL_FORE_SCHEMECOLOR_INDEX" val="13"/>
  <p:tag name="KSO_WM_UNIT_TEXT_FILL_TYPE" val="1"/>
</p:tagLst>
</file>

<file path=ppt/tags/tag107.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f004f0876b204bc4a21761b5527fa9df"/>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ad9fb7d0724a42929dc23ee37879e906"/>
  <p:tag name="KSO_WM_SLIDE_BACKGROUND_TYPE" val="leftRight"/>
</p:tagLst>
</file>

<file path=ppt/tags/tag10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bg20220531_3*i*1"/>
  <p:tag name="KSO_WM_UNIT_LAYERLEVEL" val="1"/>
  <p:tag name="KSO_WM_TAG_VERSION" val="1.0"/>
  <p:tag name="KSO_WM_BEAUTIFY_FLAG" val="#wm#"/>
  <p:tag name="KSO_WM_UNIT_SUBTYPE" val="h"/>
  <p:tag name="KSO_WM_UNIT_TYPE" val="i"/>
  <p:tag name="KSO_WM_UNIT_INDEX" val="1"/>
  <p:tag name="KSO_WM_UNIT_BK_DARK_LIGHT" val="2"/>
  <p:tag name="KSO_WM_TEMPLATE_CATEGORY" val="bg"/>
  <p:tag name="KSO_WM_TEMPLATE_INDEX" val="20220531"/>
  <p:tag name="KSO_WM_UNIT_FILL_FORE_SCHEMECOLOR_INDEX_BRIGHTNESS" val="0"/>
  <p:tag name="KSO_WM_UNIT_FILL_TYPE" val="1"/>
  <p:tag name="KSO_WM_UNIT_TEXT_FILL_FORE_SCHEMECOLOR_INDEX_BRIGHTNESS" val="0"/>
  <p:tag name="KSO_WM_UNIT_TEXT_FILL_FORE_SCHEMECOLOR_INDEX" val="2"/>
  <p:tag name="KSO_WM_UNIT_TEXT_FILL_TYPE" val="1"/>
  <p:tag name="KSO_WM_CHIP_GROUPID" val="61837939a6a891b1f9db0673"/>
  <p:tag name="KSO_WM_CHIP_XID" val="618b877418adb49c6c1f2b45"/>
</p:tagLst>
</file>

<file path=ppt/tags/tag109.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e6f0eff224924f55940dbc6f6a5113bd"/>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1bc1029a11824c42b683b6b3134cef9a"/>
  <p:tag name="KSO_WM_SLIDE_BACKGROUND_TYPE" val="leftRight"/>
</p:tagLst>
</file>

<file path=ppt/tags/tag11.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Lst>
</file>

<file path=ppt/tags/tag110.xml><?xml version="1.0" encoding="utf-8"?>
<p:tagLst xmlns:p="http://schemas.openxmlformats.org/presentationml/2006/main">
  <p:tag name="KSO_WM_SLIDE_BACKGROUND_TYPE" val="leftRight"/>
  <p:tag name="KSO_WM_UNIT_TEXT_FILL_FORE_SCHEMECOLOR_INDEX_BRIGHTNESS" val="0"/>
  <p:tag name="KSO_WM_UNIT_TEXT_FILL_FORE_SCHEMECOLOR_INDEX" val="13"/>
  <p:tag name="KSO_WM_UNIT_TEXT_FILL_TYPE" val="1"/>
</p:tagLst>
</file>

<file path=ppt/tags/tag111.xml><?xml version="1.0" encoding="utf-8"?>
<p:tagLst xmlns:p="http://schemas.openxmlformats.org/presentationml/2006/main">
  <p:tag name="KSO_WM_SLIDE_BACKGROUND_TYPE" val="leftRight"/>
  <p:tag name="KSO_WM_UNIT_TEXT_FILL_FORE_SCHEMECOLOR_INDEX_BRIGHTNESS" val="0"/>
  <p:tag name="KSO_WM_UNIT_TEXT_FILL_FORE_SCHEMECOLOR_INDEX" val="13"/>
  <p:tag name="KSO_WM_UNIT_TEXT_FILL_TYPE" val="1"/>
</p:tagLst>
</file>

<file path=ppt/tags/tag112.xml><?xml version="1.0" encoding="utf-8"?>
<p:tagLst xmlns:p="http://schemas.openxmlformats.org/presentationml/2006/main">
  <p:tag name="KSO_WM_SLIDE_BACKGROUND_TYPE" val="leftRight"/>
  <p:tag name="KSO_WM_UNIT_TEXT_FILL_FORE_SCHEMECOLOR_INDEX_BRIGHTNESS" val="0"/>
  <p:tag name="KSO_WM_UNIT_TEXT_FILL_FORE_SCHEMECOLOR_INDEX" val="13"/>
  <p:tag name="KSO_WM_UNIT_TEXT_FILL_TYPE" val="1"/>
</p:tagLst>
</file>

<file path=ppt/tags/tag113.xml><?xml version="1.0" encoding="utf-8"?>
<p:tagLst xmlns:p="http://schemas.openxmlformats.org/presentationml/2006/main">
  <p:tag name="KSO_WM_SLIDE_BACKGROUND_TYPE" val="leftRight"/>
  <p:tag name="KSO_WM_UNIT_TEXT_FILL_FORE_SCHEMECOLOR_INDEX_BRIGHTNESS" val="0"/>
  <p:tag name="KSO_WM_UNIT_TEXT_FILL_FORE_SCHEMECOLOR_INDEX" val="13"/>
  <p:tag name="KSO_WM_UNIT_TEXT_FILL_TYPE" val="1"/>
</p:tagLst>
</file>

<file path=ppt/tags/tag114.xml><?xml version="1.0" encoding="utf-8"?>
<p:tagLst xmlns:p="http://schemas.openxmlformats.org/presentationml/2006/main">
  <p:tag name="KSO_WM_SLIDE_BACKGROUND_TYPE" val="leftRight"/>
  <p:tag name="KSO_WM_UNIT_TEXT_FILL_FORE_SCHEMECOLOR_INDEX_BRIGHTNESS" val="0"/>
  <p:tag name="KSO_WM_UNIT_TEXT_FILL_FORE_SCHEMECOLOR_INDEX" val="13"/>
  <p:tag name="KSO_WM_UNIT_TEXT_FILL_TYPE" val="1"/>
</p:tagLst>
</file>

<file path=ppt/tags/tag115.xml><?xml version="1.0" encoding="utf-8"?>
<p:tagLst xmlns:p="http://schemas.openxmlformats.org/presentationml/2006/main">
  <p:tag name="KSO_WM_SLIDE_BACKGROUND_TYPE" val="leftRight"/>
  <p:tag name="KSO_WM_UNIT_TEXT_FILL_FORE_SCHEMECOLOR_INDEX_BRIGHTNESS" val="0"/>
  <p:tag name="KSO_WM_UNIT_TEXT_FILL_FORE_SCHEMECOLOR_INDEX" val="13"/>
  <p:tag name="KSO_WM_UNIT_TEXT_FILL_TYPE" val="1"/>
</p:tagLst>
</file>

<file path=ppt/tags/tag116.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e417bae87a57427cbbbfca6dc32286c7"/>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0d917cab7eaa49edb7e86b50ce51d2fa"/>
  <p:tag name="KSO_WM_SLIDE_BACKGROUND_TYPE" val="topBottom"/>
</p:tagLst>
</file>

<file path=ppt/tags/tag11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bg20220531_4*i*1"/>
  <p:tag name="KSO_WM_UNIT_LAYERLEVEL" val="1"/>
  <p:tag name="KSO_WM_TAG_VERSION" val="1.0"/>
  <p:tag name="KSO_WM_BEAUTIFY_FLAG" val="#wm#"/>
  <p:tag name="KSO_WM_UNIT_SUBTYPE" val="h"/>
  <p:tag name="KSO_WM_UNIT_TYPE" val="i"/>
  <p:tag name="KSO_WM_UNIT_INDEX" val="1"/>
  <p:tag name="KSO_WM_UNIT_BK_DARK_LIGHT" val="2"/>
  <p:tag name="KSO_WM_TEMPLATE_CATEGORY" val="bg"/>
  <p:tag name="KSO_WM_TEMPLATE_INDEX" val="20220531"/>
  <p:tag name="KSO_WM_UNIT_FILL_FORE_SCHEMECOLOR_INDEX_BRIGHTNESS" val="0"/>
  <p:tag name="KSO_WM_UNIT_FILL_TYPE" val="1"/>
  <p:tag name="KSO_WM_UNIT_TEXT_FILL_FORE_SCHEMECOLOR_INDEX_BRIGHTNESS" val="0"/>
  <p:tag name="KSO_WM_UNIT_TEXT_FILL_FORE_SCHEMECOLOR_INDEX" val="2"/>
  <p:tag name="KSO_WM_UNIT_TEXT_FILL_TYPE" val="1"/>
  <p:tag name="KSO_WM_CHIP_GROUPID" val="61837939a6a891b1f9db0673"/>
  <p:tag name="KSO_WM_CHIP_XID" val="618b877418adb49c6c1f2b46"/>
</p:tagLst>
</file>

<file path=ppt/tags/tag118.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5e5bec70fe584d05afd0df8c159efd7d"/>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5a3aebbe785043f88ac5876af62893fa"/>
  <p:tag name="KSO_WM_SLIDE_BACKGROUND_TYPE" val="topBottom"/>
</p:tagLst>
</file>

<file path=ppt/tags/tag119.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6e0fde306977485c82002b12db163017"/>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b1621e8b86f3433195631ff880eee70c"/>
  <p:tag name="KSO_WM_SLIDE_BACKGROUND_TYPE" val="topBottom"/>
</p:tagLst>
</file>

<file path=ppt/tags/tag12.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Lst>
</file>

<file path=ppt/tags/tag120.xml><?xml version="1.0" encoding="utf-8"?>
<p:tagLst xmlns:p="http://schemas.openxmlformats.org/presentationml/2006/main">
  <p:tag name="KSO_WM_SLIDE_BACKGROUND_TYPE" val="topBottom"/>
  <p:tag name="KSO_WM_UNIT_TEXT_FILL_FORE_SCHEMECOLOR_INDEX_BRIGHTNESS" val="0"/>
  <p:tag name="KSO_WM_UNIT_TEXT_FILL_FORE_SCHEMECOLOR_INDEX" val="13"/>
  <p:tag name="KSO_WM_UNIT_TEXT_FILL_TYPE" val="1"/>
</p:tagLst>
</file>

<file path=ppt/tags/tag121.xml><?xml version="1.0" encoding="utf-8"?>
<p:tagLst xmlns:p="http://schemas.openxmlformats.org/presentationml/2006/main">
  <p:tag name="KSO_WM_SLIDE_BACKGROUND_TYPE" val="topBottom"/>
  <p:tag name="KSO_WM_UNIT_TEXT_FILL_FORE_SCHEMECOLOR_INDEX_BRIGHTNESS" val="0"/>
  <p:tag name="KSO_WM_UNIT_TEXT_FILL_FORE_SCHEMECOLOR_INDEX" val="13"/>
  <p:tag name="KSO_WM_UNIT_TEXT_FILL_TYPE" val="1"/>
</p:tagLst>
</file>

<file path=ppt/tags/tag122.xml><?xml version="1.0" encoding="utf-8"?>
<p:tagLst xmlns:p="http://schemas.openxmlformats.org/presentationml/2006/main">
  <p:tag name="KSO_WM_SLIDE_BACKGROUND_TYPE" val="topBottom"/>
  <p:tag name="KSO_WM_UNIT_TEXT_FILL_FORE_SCHEMECOLOR_INDEX_BRIGHTNESS" val="0"/>
  <p:tag name="KSO_WM_UNIT_TEXT_FILL_FORE_SCHEMECOLOR_INDEX" val="13"/>
  <p:tag name="KSO_WM_UNIT_TEXT_FILL_TYPE" val="1"/>
</p:tagLst>
</file>

<file path=ppt/tags/tag123.xml><?xml version="1.0" encoding="utf-8"?>
<p:tagLst xmlns:p="http://schemas.openxmlformats.org/presentationml/2006/main">
  <p:tag name="KSO_WM_SLIDE_BACKGROUND_TYPE" val="topBottom"/>
  <p:tag name="KSO_WM_UNIT_TEXT_FILL_FORE_SCHEMECOLOR_INDEX_BRIGHTNESS" val="0"/>
  <p:tag name="KSO_WM_UNIT_TEXT_FILL_FORE_SCHEMECOLOR_INDEX" val="13"/>
  <p:tag name="KSO_WM_UNIT_TEXT_FILL_TYPE" val="1"/>
</p:tagLst>
</file>

<file path=ppt/tags/tag124.xml><?xml version="1.0" encoding="utf-8"?>
<p:tagLst xmlns:p="http://schemas.openxmlformats.org/presentationml/2006/main">
  <p:tag name="KSO_WM_SLIDE_BACKGROUND_TYPE" val="topBottom"/>
  <p:tag name="KSO_WM_UNIT_TEXT_FILL_FORE_SCHEMECOLOR_INDEX_BRIGHTNESS" val="0"/>
  <p:tag name="KSO_WM_UNIT_TEXT_FILL_FORE_SCHEMECOLOR_INDEX" val="13"/>
  <p:tag name="KSO_WM_UNIT_TEXT_FILL_TYPE" val="1"/>
</p:tagLst>
</file>

<file path=ppt/tags/tag125.xml><?xml version="1.0" encoding="utf-8"?>
<p:tagLst xmlns:p="http://schemas.openxmlformats.org/presentationml/2006/main">
  <p:tag name="KSO_WM_SLIDE_BACKGROUND_TYPE" val="topBottom"/>
  <p:tag name="KSO_WM_UNIT_TEXT_FILL_FORE_SCHEMECOLOR_INDEX_BRIGHTNESS" val="0"/>
  <p:tag name="KSO_WM_UNIT_TEXT_FILL_FORE_SCHEMECOLOR_INDEX" val="13"/>
  <p:tag name="KSO_WM_UNIT_TEXT_FILL_TYPE" val="1"/>
</p:tagLst>
</file>

<file path=ppt/tags/tag126.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1c89f0e0de484253b2aac4470ff3bb2a"/>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8d677496d2c54fc7a1a52f0414ab5afb"/>
  <p:tag name="KSO_WM_SLIDE_BACKGROUND_TYPE" val="bottomTop"/>
</p:tagLst>
</file>

<file path=ppt/tags/tag12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bg20220531_5*i*1"/>
  <p:tag name="KSO_WM_UNIT_LAYERLEVEL" val="1"/>
  <p:tag name="KSO_WM_TAG_VERSION" val="1.0"/>
  <p:tag name="KSO_WM_BEAUTIFY_FLAG" val="#wm#"/>
  <p:tag name="KSO_WM_UNIT_SUBTYPE" val="h"/>
  <p:tag name="KSO_WM_UNIT_TYPE" val="i"/>
  <p:tag name="KSO_WM_UNIT_INDEX" val="1"/>
  <p:tag name="KSO_WM_UNIT_BK_DARK_LIGHT" val="2"/>
  <p:tag name="KSO_WM_TEMPLATE_CATEGORY" val="bg"/>
  <p:tag name="KSO_WM_TEMPLATE_INDEX" val="20220531"/>
  <p:tag name="KSO_WM_UNIT_FILL_FORE_SCHEMECOLOR_INDEX_BRIGHTNESS" val="0"/>
  <p:tag name="KSO_WM_UNIT_FILL_TYPE" val="1"/>
  <p:tag name="KSO_WM_UNIT_TEXT_FILL_FORE_SCHEMECOLOR_INDEX_BRIGHTNESS" val="0"/>
  <p:tag name="KSO_WM_UNIT_TEXT_FILL_FORE_SCHEMECOLOR_INDEX" val="2"/>
  <p:tag name="KSO_WM_UNIT_TEXT_FILL_TYPE" val="1"/>
  <p:tag name="KSO_WM_CHIP_GROUPID" val="61837939a6a891b1f9db0673"/>
  <p:tag name="KSO_WM_CHIP_XID" val="618b877418adb49c6c1f2b47"/>
</p:tagLst>
</file>

<file path=ppt/tags/tag128.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d9e612c389a9470dbc185d9df7ed0c98"/>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4bb4d6d1f65e4263837a8b9ae28973d0"/>
  <p:tag name="KSO_WM_SLIDE_BACKGROUND_TYPE" val="bottomTop"/>
</p:tagLst>
</file>

<file path=ppt/tags/tag129.xml><?xml version="1.0" encoding="utf-8"?>
<p:tagLst xmlns:p="http://schemas.openxmlformats.org/presentationml/2006/main">
  <p:tag name="KSO_WM_SLIDE_BACKGROUND_TYPE" val="bottomTop"/>
  <p:tag name="KSO_WM_UNIT_TEXT_FILL_FORE_SCHEMECOLOR_INDEX_BRIGHTNESS" val="0"/>
  <p:tag name="KSO_WM_UNIT_TEXT_FILL_FORE_SCHEMECOLOR_INDEX" val="13"/>
  <p:tag name="KSO_WM_UNIT_TEXT_FILL_TYPE" val="1"/>
</p:tagLst>
</file>

<file path=ppt/tags/tag1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30.xml><?xml version="1.0" encoding="utf-8"?>
<p:tagLst xmlns:p="http://schemas.openxmlformats.org/presentationml/2006/main">
  <p:tag name="KSO_WM_SLIDE_BACKGROUND_TYPE" val="bottomTop"/>
  <p:tag name="KSO_WM_UNIT_TEXT_FILL_FORE_SCHEMECOLOR_INDEX_BRIGHTNESS" val="0"/>
  <p:tag name="KSO_WM_UNIT_TEXT_FILL_FORE_SCHEMECOLOR_INDEX" val="13"/>
  <p:tag name="KSO_WM_UNIT_TEXT_FILL_TYPE" val="1"/>
</p:tagLst>
</file>

<file path=ppt/tags/tag131.xml><?xml version="1.0" encoding="utf-8"?>
<p:tagLst xmlns:p="http://schemas.openxmlformats.org/presentationml/2006/main">
  <p:tag name="KSO_WM_SLIDE_BACKGROUND_TYPE" val="bottomTop"/>
  <p:tag name="KSO_WM_UNIT_TEXT_FILL_FORE_SCHEMECOLOR_INDEX_BRIGHTNESS" val="0"/>
  <p:tag name="KSO_WM_UNIT_TEXT_FILL_FORE_SCHEMECOLOR_INDEX" val="13"/>
  <p:tag name="KSO_WM_UNIT_TEXT_FILL_TYPE" val="1"/>
</p:tagLst>
</file>

<file path=ppt/tags/tag132.xml><?xml version="1.0" encoding="utf-8"?>
<p:tagLst xmlns:p="http://schemas.openxmlformats.org/presentationml/2006/main">
  <p:tag name="KSO_WM_SLIDE_BACKGROUND_TYPE" val="bottomTop"/>
  <p:tag name="KSO_WM_UNIT_TEXT_FILL_FORE_SCHEMECOLOR_INDEX_BRIGHTNESS" val="0"/>
  <p:tag name="KSO_WM_UNIT_TEXT_FILL_FORE_SCHEMECOLOR_INDEX" val="13"/>
  <p:tag name="KSO_WM_UNIT_TEXT_FILL_TYPE" val="1"/>
</p:tagLst>
</file>

<file path=ppt/tags/tag133.xml><?xml version="1.0" encoding="utf-8"?>
<p:tagLst xmlns:p="http://schemas.openxmlformats.org/presentationml/2006/main">
  <p:tag name="KSO_WM_SLIDE_BACKGROUND_TYPE" val="bottomTop"/>
  <p:tag name="KSO_WM_UNIT_TEXT_FILL_FORE_SCHEMECOLOR_INDEX_BRIGHTNESS" val="0"/>
  <p:tag name="KSO_WM_UNIT_TEXT_FILL_FORE_SCHEMECOLOR_INDEX" val="13"/>
  <p:tag name="KSO_WM_UNIT_TEXT_FILL_TYPE" val="1"/>
</p:tagLst>
</file>

<file path=ppt/tags/tag134.xml><?xml version="1.0" encoding="utf-8"?>
<p:tagLst xmlns:p="http://schemas.openxmlformats.org/presentationml/2006/main">
  <p:tag name="KSO_WM_SLIDE_BACKGROUND_TYPE" val="bottomTop"/>
  <p:tag name="KSO_WM_UNIT_TEXT_FILL_FORE_SCHEMECOLOR_INDEX_BRIGHTNESS" val="0"/>
  <p:tag name="KSO_WM_UNIT_TEXT_FILL_FORE_SCHEMECOLOR_INDEX" val="13"/>
  <p:tag name="KSO_WM_UNIT_TEXT_FILL_TYPE" val="1"/>
</p:tagLst>
</file>

<file path=ppt/tags/tag135.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6168836516254a44b0fed36d7874c08a"/>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35780f82467d479ea956673d4d16c58e"/>
  <p:tag name="KSO_WM_SLIDE_BACKGROUND_TYPE" val="navigation"/>
</p:tagLst>
</file>

<file path=ppt/tags/tag13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bg20220531_6*i*1"/>
  <p:tag name="KSO_WM_UNIT_LAYERLEVEL" val="1"/>
  <p:tag name="KSO_WM_TAG_VERSION" val="1.0"/>
  <p:tag name="KSO_WM_BEAUTIFY_FLAG" val="#wm#"/>
  <p:tag name="KSO_WM_UNIT_SUBTYPE" val="h"/>
  <p:tag name="KSO_WM_UNIT_TYPE" val="i"/>
  <p:tag name="KSO_WM_UNIT_INDEX" val="1"/>
  <p:tag name="KSO_WM_UNIT_BK_DARK_LIGHT" val="2"/>
  <p:tag name="KSO_WM_TEMPLATE_CATEGORY" val="bg"/>
  <p:tag name="KSO_WM_TEMPLATE_INDEX" val="20220531"/>
  <p:tag name="KSO_WM_UNIT_FILL_FORE_SCHEMECOLOR_INDEX_BRIGHTNESS" val="0"/>
  <p:tag name="KSO_WM_UNIT_FILL_TYPE" val="1"/>
  <p:tag name="KSO_WM_UNIT_TEXT_FILL_FORE_SCHEMECOLOR_INDEX_BRIGHTNESS" val="0"/>
  <p:tag name="KSO_WM_UNIT_TEXT_FILL_FORE_SCHEMECOLOR_INDEX" val="2"/>
  <p:tag name="KSO_WM_UNIT_TEXT_FILL_TYPE" val="1"/>
  <p:tag name="KSO_WM_CHIP_GROUPID" val="61837939a6a891b1f9db0673"/>
  <p:tag name="KSO_WM_CHIP_XID" val="618b877418adb49c6c1f2b48"/>
</p:tagLst>
</file>

<file path=ppt/tags/tag137.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a3eb32276d0b4797ba915b34d7cc26ae"/>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9cd63f1e40994d62b3931e4b9c5bdccc"/>
  <p:tag name="KSO_WM_SLIDE_BACKGROUND_TYPE" val="navigation"/>
</p:tagLst>
</file>

<file path=ppt/tags/tag138.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dabf8c4f3b20433ea5fe2056864e228d"/>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9277e9f55dcb4000b32cb7021921c068"/>
  <p:tag name="KSO_WM_SLIDE_BACKGROUND_TYPE" val="navigation"/>
</p:tagLst>
</file>

<file path=ppt/tags/tag139.xml><?xml version="1.0" encoding="utf-8"?>
<p:tagLst xmlns:p="http://schemas.openxmlformats.org/presentationml/2006/main">
  <p:tag name="KSO_WM_SLIDE_BACKGROUND_TYPE" val="navigation"/>
  <p:tag name="KSO_WM_UNIT_TEXT_FILL_FORE_SCHEMECOLOR_INDEX_BRIGHTNESS" val="0"/>
  <p:tag name="KSO_WM_UNIT_TEXT_FILL_FORE_SCHEMECOLOR_INDEX" val="13"/>
  <p:tag name="KSO_WM_UNIT_TEXT_FILL_TYPE" val="1"/>
</p:tagLst>
</file>

<file path=ppt/tags/tag1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40.xml><?xml version="1.0" encoding="utf-8"?>
<p:tagLst xmlns:p="http://schemas.openxmlformats.org/presentationml/2006/main">
  <p:tag name="KSO_WM_SLIDE_BACKGROUND_TYPE" val="navigation"/>
  <p:tag name="KSO_WM_UNIT_TEXT_FILL_FORE_SCHEMECOLOR_INDEX_BRIGHTNESS" val="0"/>
  <p:tag name="KSO_WM_UNIT_TEXT_FILL_FORE_SCHEMECOLOR_INDEX" val="13"/>
  <p:tag name="KSO_WM_UNIT_TEXT_FILL_TYPE" val="1"/>
</p:tagLst>
</file>

<file path=ppt/tags/tag141.xml><?xml version="1.0" encoding="utf-8"?>
<p:tagLst xmlns:p="http://schemas.openxmlformats.org/presentationml/2006/main">
  <p:tag name="KSO_WM_SLIDE_BACKGROUND_TYPE" val="navigation"/>
  <p:tag name="KSO_WM_UNIT_TEXT_FILL_FORE_SCHEMECOLOR_INDEX_BRIGHTNESS" val="0"/>
  <p:tag name="KSO_WM_UNIT_TEXT_FILL_FORE_SCHEMECOLOR_INDEX" val="13"/>
  <p:tag name="KSO_WM_UNIT_TEXT_FILL_TYPE" val="1"/>
</p:tagLst>
</file>

<file path=ppt/tags/tag142.xml><?xml version="1.0" encoding="utf-8"?>
<p:tagLst xmlns:p="http://schemas.openxmlformats.org/presentationml/2006/main">
  <p:tag name="KSO_WM_SLIDE_BACKGROUND_TYPE" val="navigation"/>
  <p:tag name="KSO_WM_UNIT_TEXT_FILL_FORE_SCHEMECOLOR_INDEX_BRIGHTNESS" val="0"/>
  <p:tag name="KSO_WM_UNIT_TEXT_FILL_FORE_SCHEMECOLOR_INDEX" val="13"/>
  <p:tag name="KSO_WM_UNIT_TEXT_FILL_TYPE" val="1"/>
</p:tagLst>
</file>

<file path=ppt/tags/tag143.xml><?xml version="1.0" encoding="utf-8"?>
<p:tagLst xmlns:p="http://schemas.openxmlformats.org/presentationml/2006/main">
  <p:tag name="KSO_WM_SLIDE_BACKGROUND_TYPE" val="navigation"/>
  <p:tag name="KSO_WM_UNIT_TEXT_FILL_FORE_SCHEMECOLOR_INDEX_BRIGHTNESS" val="0"/>
  <p:tag name="KSO_WM_UNIT_TEXT_FILL_FORE_SCHEMECOLOR_INDEX" val="13"/>
  <p:tag name="KSO_WM_UNIT_TEXT_FILL_TYPE" val="1"/>
</p:tagLst>
</file>

<file path=ppt/tags/tag144.xml><?xml version="1.0" encoding="utf-8"?>
<p:tagLst xmlns:p="http://schemas.openxmlformats.org/presentationml/2006/main">
  <p:tag name="KSO_WM_SLIDE_BACKGROUND_TYPE" val="navigation"/>
  <p:tag name="KSO_WM_UNIT_TEXT_FILL_FORE_SCHEMECOLOR_INDEX_BRIGHTNESS" val="0"/>
  <p:tag name="KSO_WM_UNIT_TEXT_FILL_FORE_SCHEMECOLOR_INDEX" val="13"/>
  <p:tag name="KSO_WM_UNIT_TEXT_FILL_TYPE" val="1"/>
</p:tagLst>
</file>

<file path=ppt/tags/tag145.xml><?xml version="1.0" encoding="utf-8"?>
<p:tagLst xmlns:p="http://schemas.openxmlformats.org/presentationml/2006/main">
  <p:tag name="KSO_WM_SLIDE_BACKGROUND_TYPE" val="navigation"/>
  <p:tag name="KSO_WM_UNIT_TEXT_FILL_FORE_SCHEMECOLOR_INDEX_BRIGHTNESS" val="0"/>
  <p:tag name="KSO_WM_UNIT_TEXT_FILL_FORE_SCHEMECOLOR_INDEX" val="13"/>
  <p:tag name="KSO_WM_UNIT_TEXT_FILL_TYPE" val="1"/>
</p:tagLst>
</file>

<file path=ppt/tags/tag146.xml><?xml version="1.0" encoding="utf-8"?>
<p:tagLst xmlns:p="http://schemas.openxmlformats.org/presentationml/2006/main">
  <p:tag name="KSO_WM_SLIDE_BACKGROUND_TYPE" val="navigation"/>
  <p:tag name="KSO_WM_UNIT_TEXT_FILL_FORE_SCHEMECOLOR_INDEX_BRIGHTNESS" val="0"/>
  <p:tag name="KSO_WM_UNIT_TEXT_FILL_FORE_SCHEMECOLOR_INDEX" val="13"/>
  <p:tag name="KSO_WM_UNIT_TEXT_FILL_TYPE" val="1"/>
</p:tagLst>
</file>

<file path=ppt/tags/tag147.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3261579c043b4ecf94c69418bef3b968"/>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f293eba3f4a544319d918c90099076a9"/>
  <p:tag name="KSO_WM_SLIDE_BACKGROUND_TYPE" val="belt"/>
</p:tagLst>
</file>

<file path=ppt/tags/tag14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bg20220531_7*i*1"/>
  <p:tag name="KSO_WM_UNIT_LAYERLEVEL" val="1"/>
  <p:tag name="KSO_WM_TAG_VERSION" val="1.0"/>
  <p:tag name="KSO_WM_BEAUTIFY_FLAG" val="#wm#"/>
  <p:tag name="KSO_WM_UNIT_SUBTYPE" val="h"/>
  <p:tag name="KSO_WM_UNIT_TYPE" val="i"/>
  <p:tag name="KSO_WM_UNIT_INDEX" val="1"/>
  <p:tag name="KSO_WM_UNIT_BK_DARK_LIGHT" val="2"/>
  <p:tag name="KSO_WM_TEMPLATE_CATEGORY" val="bg"/>
  <p:tag name="KSO_WM_TEMPLATE_INDEX" val="20220531"/>
  <p:tag name="KSO_WM_UNIT_FILL_FORE_SCHEMECOLOR_INDEX_BRIGHTNESS" val="0"/>
  <p:tag name="KSO_WM_UNIT_FILL_TYPE" val="1"/>
  <p:tag name="KSO_WM_UNIT_TEXT_FILL_FORE_SCHEMECOLOR_INDEX_BRIGHTNESS" val="0"/>
  <p:tag name="KSO_WM_UNIT_TEXT_FILL_FORE_SCHEMECOLOR_INDEX" val="2"/>
  <p:tag name="KSO_WM_UNIT_TEXT_FILL_TYPE" val="1"/>
  <p:tag name="KSO_WM_CHIP_GROUPID" val="61837939a6a891b1f9db0673"/>
  <p:tag name="KSO_WM_CHIP_XID" val="618b877418adb49c6c1f2b49"/>
</p:tagLst>
</file>

<file path=ppt/tags/tag149.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547e6286d95f43b8b60b649c18a5130a"/>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db49ac6ed9404ef3b457465438526914"/>
  <p:tag name="KSO_WM_SLIDE_BACKGROUND_TYPE" val="belt"/>
</p:tagLst>
</file>

<file path=ppt/tags/tag1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50.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1e82e3ad6d2a4d998847728765054d9e"/>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0a8e49ccdfc6433fbe1781c264e28915"/>
  <p:tag name="KSO_WM_SLIDE_BACKGROUND_TYPE" val="belt"/>
</p:tagLst>
</file>

<file path=ppt/tags/tag151.xml><?xml version="1.0" encoding="utf-8"?>
<p:tagLst xmlns:p="http://schemas.openxmlformats.org/presentationml/2006/main">
  <p:tag name="KSO_WM_SLIDE_BACKGROUND_TYPE" val="belt"/>
  <p:tag name="KSO_WM_UNIT_TEXT_FILL_FORE_SCHEMECOLOR_INDEX_BRIGHTNESS" val="0"/>
  <p:tag name="KSO_WM_UNIT_TEXT_FILL_FORE_SCHEMECOLOR_INDEX" val="13"/>
  <p:tag name="KSO_WM_UNIT_TEXT_FILL_TYPE" val="1"/>
</p:tagLst>
</file>

<file path=ppt/tags/tag152.xml><?xml version="1.0" encoding="utf-8"?>
<p:tagLst xmlns:p="http://schemas.openxmlformats.org/presentationml/2006/main">
  <p:tag name="KSO_WM_SLIDE_BACKGROUND_TYPE" val="belt"/>
  <p:tag name="KSO_WM_UNIT_TEXT_FILL_FORE_SCHEMECOLOR_INDEX_BRIGHTNESS" val="0"/>
  <p:tag name="KSO_WM_UNIT_TEXT_FILL_FORE_SCHEMECOLOR_INDEX" val="13"/>
  <p:tag name="KSO_WM_UNIT_TEXT_FILL_TYPE" val="1"/>
</p:tagLst>
</file>

<file path=ppt/tags/tag153.xml><?xml version="1.0" encoding="utf-8"?>
<p:tagLst xmlns:p="http://schemas.openxmlformats.org/presentationml/2006/main">
  <p:tag name="KSO_WM_SLIDE_BACKGROUND_TYPE" val="belt"/>
  <p:tag name="KSO_WM_UNIT_TEXT_FILL_FORE_SCHEMECOLOR_INDEX_BRIGHTNESS" val="0"/>
  <p:tag name="KSO_WM_UNIT_TEXT_FILL_FORE_SCHEMECOLOR_INDEX" val="13"/>
  <p:tag name="KSO_WM_UNIT_TEXT_FILL_TYPE" val="1"/>
</p:tagLst>
</file>

<file path=ppt/tags/tag154.xml><?xml version="1.0" encoding="utf-8"?>
<p:tagLst xmlns:p="http://schemas.openxmlformats.org/presentationml/2006/main">
  <p:tag name="KSO_WM_SLIDE_BACKGROUND_TYPE" val="belt"/>
  <p:tag name="KSO_WM_UNIT_TEXT_FILL_FORE_SCHEMECOLOR_INDEX_BRIGHTNESS" val="0"/>
  <p:tag name="KSO_WM_UNIT_TEXT_FILL_FORE_SCHEMECOLOR_INDEX" val="13"/>
  <p:tag name="KSO_WM_UNIT_TEXT_FILL_TYPE" val="1"/>
</p:tagLst>
</file>

<file path=ppt/tags/tag155.xml><?xml version="1.0" encoding="utf-8"?>
<p:tagLst xmlns:p="http://schemas.openxmlformats.org/presentationml/2006/main">
  <p:tag name="KSO_WM_SLIDE_BACKGROUND_TYPE" val="belt"/>
  <p:tag name="KSO_WM_UNIT_TEXT_FILL_FORE_SCHEMECOLOR_INDEX_BRIGHTNESS" val="0"/>
  <p:tag name="KSO_WM_UNIT_TEXT_FILL_FORE_SCHEMECOLOR_INDEX" val="13"/>
  <p:tag name="KSO_WM_UNIT_TEXT_FILL_TYPE" val="1"/>
</p:tagLst>
</file>

<file path=ppt/tags/tag156.xml><?xml version="1.0" encoding="utf-8"?>
<p:tagLst xmlns:p="http://schemas.openxmlformats.org/presentationml/2006/main">
  <p:tag name="KSO_WM_UNIT_TEXT_FILL_FORE_SCHEMECOLOR_INDEX_BRIGHTNESS" val="0"/>
  <p:tag name="KSO_WM_UNIT_TEXT_FILL_FORE_SCHEMECOLOR_INDEX" val="13"/>
  <p:tag name="KSO_WM_UNIT_TEXT_FILL_TYPE" val="1"/>
  <p:tag name="KSO_WM_TEMPLATE_CATEGORY" val="custom"/>
  <p:tag name="KSO_WM_TEMPLATE_INDEX" val="20223128"/>
</p:tagLst>
</file>

<file path=ppt/tags/tag157.xml><?xml version="1.0" encoding="utf-8"?>
<p:tagLst xmlns:p="http://schemas.openxmlformats.org/presentationml/2006/main">
  <p:tag name="KSO_WM_UNIT_TEXT_FILL_FORE_SCHEMECOLOR_INDEX_BRIGHTNESS" val="0"/>
  <p:tag name="KSO_WM_UNIT_TEXT_FILL_FORE_SCHEMECOLOR_INDEX" val="13"/>
  <p:tag name="KSO_WM_UNIT_TEXT_FILL_TYPE" val="1"/>
  <p:tag name="KSO_WM_TEMPLATE_CATEGORY" val="custom"/>
  <p:tag name="KSO_WM_TEMPLATE_INDEX" val="20223128"/>
</p:tagLst>
</file>

<file path=ppt/tags/tag15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5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6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61.xml><?xml version="1.0" encoding="utf-8"?>
<p:tagLst xmlns:p="http://schemas.openxmlformats.org/presentationml/2006/main">
  <p:tag name="KSO_WM_BEAUTIFY_FLAG" val="#wm#"/>
  <p:tag name="KSO_WM_TAG_VERSION" val="1.0"/>
  <p:tag name="KSO_WM_TEMPLATE_CATEGORY" val="custom"/>
  <p:tag name="KSO_WM_TEMPLATE_INDEX" val="20223128"/>
  <p:tag name="KSO_WM_CHIP_COLORING" val="1"/>
</p:tagLst>
</file>

<file path=ppt/tags/tag162.xml><?xml version="1.0" encoding="utf-8"?>
<p:tagLst xmlns:p="http://schemas.openxmlformats.org/presentationml/2006/main">
  <p:tag name="PA" val="v4.1.3"/>
</p:tagLst>
</file>

<file path=ppt/tags/tag163.xml><?xml version="1.0" encoding="utf-8"?>
<p:tagLst xmlns:p="http://schemas.openxmlformats.org/presentationml/2006/main">
  <p:tag name="KSO_WM_DIAGRAM_VIRTUALLY_FRAME" val="{&quot;height&quot;:312.15708661417324,&quot;left&quot;:512.280157480315,&quot;top&quot;:119.74740157480315,&quot;width&quot;:312.3092913385826}"/>
</p:tagLst>
</file>

<file path=ppt/tags/tag164.xml><?xml version="1.0" encoding="utf-8"?>
<p:tagLst xmlns:p="http://schemas.openxmlformats.org/presentationml/2006/main">
  <p:tag name="KSO_WM_SLIDE_ID" val="custom20223128_1"/>
  <p:tag name="KSO_WM_TEMPLATE_SUBCATEGORY" val="21"/>
  <p:tag name="KSO_WM_TEMPLATE_MASTER_TYPE" val="1"/>
  <p:tag name="KSO_WM_TEMPLATE_COLOR_TYPE" val="1"/>
  <p:tag name="KSO_WM_SLIDE_ITEM_CNT" val="0"/>
  <p:tag name="KSO_WM_SLIDE_INDEX" val="1"/>
  <p:tag name="KSO_WM_TAG_VERSION" val="1.0"/>
  <p:tag name="KSO_WM_BEAUTIFY_FLAG" val="#wm#"/>
  <p:tag name="KSO_WM_TEMPLATE_CATEGORY" val="custom"/>
  <p:tag name="KSO_WM_TEMPLATE_INDEX" val="20223128"/>
  <p:tag name="KSO_WM_SLIDE_LAYOUT" val="a_f"/>
  <p:tag name="KSO_WM_SLIDE_LAYOUT_CNT" val="1_2"/>
  <p:tag name="KSO_WM_CHIP_INFOS" val="{&quot;type&quot;:0,&quot;layout_type&quot;:&quot;1_NF_LC_6&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扁平风&quot;,&quot;手绘风&quot;,&quot;立体风&quot;,&quot;炫酷&quot;,&quot;复古风&quot;,&quot;科技风&quot;,&quot;水彩风&quot;,&quot;ios风&quot;,&quot;快闪&quot;,&quot;波普风&quot;,&quot;孟菲斯&quot;,&quot;蒸汽波&quot;,&quot;MBE&quot;,&quot;剪纸风&quot;,&quot;酸性风&quot;,&quot;像素风&quot;,&quot;涂鸦风&quot;,&quot;实景&quot;]},&quot;slide_type&quot;:[&quot;title&quot;,&quot;sectionTitle&quot;,&quot;contents&quot;,&quot;endPage&quot;],&quot;useType&quot;:[&quot;ppt&quot;]}"/>
  <p:tag name="KSO_WM_CHIP_XID" val="614a96e41e630cfd8f114c56"/>
  <p:tag name="KSO_WM_CHIP_FILLPROP" val="[[{&quot;text_align&quot;:&quot;rm&quot;,&quot;text_direction&quot;:&quot;horizontal&quot;,&quot;support_big_font&quot;:false,&quot;picture_toward&quot;:0,&quot;picture_dockside&quot;:[],&quot;fill_id&quot;:&quot;5e565e6883334b0fa39aedf63a16dc5e&quot;,&quot;fill_align&quot;:&quot;cm&quot;,&quot;chip_types&quot;:[&quot;diagram&quot;,&quot;header&quot;]}],[{&quot;text_align&quot;:&quot;cm&quot;,&quot;text_direction&quot;:&quot;horizontal&quot;,&quot;support_big_font&quot;:false,&quot;picture_toward&quot;:0,&quot;picture_dockside&quot;:[],&quot;fill_id&quot;:&quot;5e565e6883334b0fa39aedf63a16dc5e&quot;,&quot;fill_align&quot;:&quot;lt&quot;,&quot;chip_types&quot;:[&quot;diagram&quot;,&quot;header&quot;]}],[{&quot;text_align&quot;:&quot;cm&quot;,&quot;text_direction&quot;:&quot;horizontal&quot;,&quot;support_big_font&quot;:false,&quot;picture_toward&quot;:0,&quot;picture_dockside&quot;:[],&quot;fill_id&quot;:&quot;5e565e6883334b0fa39aedf63a16dc5e&quot;,&quot;fill_align&quot;:&quot;cm&quot;,&quot;chip_types&quot;:[&quot;diagram&quot;,&quot;header&quot;]}],[{&quot;text_align&quot;:&quot;lm&quot;,&quot;text_direction&quot;:&quot;horizontal&quot;,&quot;support_big_font&quot;:false,&quot;picture_toward&quot;:0,&quot;picture_dockside&quot;:[],&quot;fill_id&quot;:&quot;5e565e6883334b0fa39aedf63a16dc5e&quot;,&quot;fill_align&quot;:&quot;lm&quot;,&quot;chip_types&quot;:[&quot;diagram&quot;,&quot;header&quot;]}],[{&quot;text_align&quot;:&quot;lm&quot;,&quot;text_direction&quot;:&quot;horizontal&quot;,&quot;support_big_font&quot;:false,&quot;picture_toward&quot;:0,&quot;picture_dockside&quot;:[],&quot;fill_id&quot;:&quot;5e565e6883334b0fa39aedf63a16dc5e&quot;,&quot;fill_align&quot;:&quot;cm&quot;,&quot;chip_types&quot;:[&quot;diagram&quot;,&quot;header&quot;]}],[{&quot;text_align&quot;:&quot;lm&quot;,&quot;text_direction&quot;:&quot;horizontal&quot;,&quot;support_big_font&quot;:false,&quot;picture_toward&quot;:0,&quot;picture_dockside&quot;:[],&quot;fill_id&quot;:&quot;5e565e6883334b0fa39aedf63a16dc5e&quot;,&quot;fill_align&quot;:&quot;lb&quot;,&quot;chip_types&quot;:[&quot;diagram&quot;,&quot;header&quot;]}],[{&quot;text_align&quot;:&quot;lm&quot;,&quot;text_direction&quot;:&quot;horizontal&quot;,&quot;support_big_font&quot;:false,&quot;picture_toward&quot;:0,&quot;picture_dockside&quot;:[],&quot;fill_id&quot;:&quot;5e565e6883334b0fa39aedf63a16dc5e&quot;,&quot;fill_align&quot;:&quot;lt&quot;,&quot;chip_types&quot;:[&quot;diagram&quot;,&quot;header&quot;]}],[{&quot;text_align&quot;:&quot;cm&quot;,&quot;text_direction&quot;:&quot;horizontal&quot;,&quot;support_big_font&quot;:false,&quot;picture_toward&quot;:0,&quot;picture_dockside&quot;:[],&quot;fill_id&quot;:&quot;5e565e6883334b0fa39aedf63a16dc5e&quot;,&quot;fill_align&quot;:&quot;lm&quot;,&quot;chip_types&quot;:[&quot;diagram&quot;,&quot;header&quot;]}],[{&quot;text_align&quot;:&quot;cm&quot;,&quot;text_direction&quot;:&quot;horizontal&quot;,&quot;support_big_font&quot;:false,&quot;picture_toward&quot;:0,&quot;picture_dockside&quot;:[],&quot;fill_id&quot;:&quot;5e565e6883334b0fa39aedf63a16dc5e&quot;,&quot;fill_align&quot;:&quot;lb&quot;,&quot;chip_types&quot;:[&quot;diagram&quot;,&quot;header&quot;]}]]"/>
  <p:tag name="KSO_WM_CHIP_DECFILLPROP" val="[]"/>
  <p:tag name="KSO_WM_CHIP_GROUPID" val="614a96e41e630cfd8f114c55"/>
  <p:tag name="KSO_WM_SLIDE_LAYOUT_INFO" val="{&quot;id&quot;:&quot;2022-09-02T15:19:25&quot;,&quot;margin&quot;:{&quot;bottom&quot;:5.9348840713500977,&quot;left&quot;:2.0866806507110596,&quot;right&quot;:7.7787847518920898,&quot;top&quot;:4.6789956092834473},&quot;type&quot;:0}"/>
  <p:tag name="KSO_WM_SLIDE_BK_DARK_LIGHT" val="2"/>
  <p:tag name="KSO_WM_SLIDE_BACKGROUND_TYPE" val="general"/>
  <p:tag name="KSO_WM_SLIDE_SUPPORT_FEATURE_TYPE" val="0"/>
  <p:tag name="KSO_WM_SLIDE_TYPE" val="title"/>
  <p:tag name="KSO_WM_TEMPLATE_MASTER_THUMB_INDEX" val="13"/>
  <p:tag name="KSO_WM_CHIP_COLORING" val="1"/>
  <p:tag name="KSO_WM_SLIDE_SUBTYPE" val="pureTxt"/>
  <p:tag name="KSO_WM_TEMPLATE_ASSEMBLE_XID" val="6311ae59a35593066d0ad632"/>
  <p:tag name="KSO_WM_TEMPLATE_ASSEMBLE_GROUPID" val="62cbd1ac67e1b3ac3a1081fd"/>
  <p:tag name="KSO_WM_TEMPLATE_THUMBS_INDEX" val="1、4、6、7、9、16"/>
</p:tagLst>
</file>

<file path=ppt/tags/tag165.xml><?xml version="1.0" encoding="utf-8"?>
<p:tagLst xmlns:p="http://schemas.openxmlformats.org/presentationml/2006/main">
  <p:tag name="KSO_WM_UNIT_DEFAULT_FONT" val="50;50;2"/>
  <p:tag name="KSO_WM_UNIT_BLOCK" val="0"/>
  <p:tag name="KSO_WM_UNIT_DEC_AREA_ID" val="d0526d66067649b3b0d898d3d0d8deee"/>
  <p:tag name="KSO_WM_UNIT_ISCONTENTSTITLE" val="1"/>
  <p:tag name="KSO_WM_UNIT_ISNUMDGMTITLE" val="0"/>
  <p:tag name="KSO_WM_UNIT_PRESET_TEXT" val="目录"/>
  <p:tag name="KSO_WM_UNIT_NOCLEAR" val="0"/>
  <p:tag name="KSO_WM_UNIT_VALUE" val="2"/>
  <p:tag name="KSO_WM_UNIT_HIGHLIGHT" val="0"/>
  <p:tag name="KSO_WM_UNIT_COMPATIBLE" val="0"/>
  <p:tag name="KSO_WM_UNIT_DIAGRAM_ISNUMVISUAL" val="0"/>
  <p:tag name="KSO_WM_UNIT_DIAGRAM_ISREFERUNIT" val="0"/>
  <p:tag name="KSO_WM_UNIT_TYPE" val="a"/>
  <p:tag name="KSO_WM_UNIT_INDEX" val="1"/>
  <p:tag name="KSO_WM_UNIT_ID" val="custom20223128_5*a*1"/>
  <p:tag name="KSO_WM_TEMPLATE_CATEGORY" val="custom"/>
  <p:tag name="KSO_WM_TEMPLATE_INDEX" val="20223128"/>
  <p:tag name="KSO_WM_UNIT_LAYERLEVEL" val="1"/>
  <p:tag name="KSO_WM_TAG_VERSION" val="1.0"/>
  <p:tag name="KSO_WM_BEAUTIFY_FLAG" val="#wm#"/>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ASSEMBLE_CHIP_INDEX" val="6c9276b4cdc14b439e52db6231e7448f"/>
  <p:tag name="KSO_WM_UNIT_TEXT_FILL_FORE_SCHEMECOLOR_INDEX_BRIGHTNESS" val="0"/>
  <p:tag name="KSO_WM_UNIT_TEXT_FILL_FORE_SCHEMECOLOR_INDEX" val="13"/>
  <p:tag name="KSO_WM_UNIT_TEXT_FILL_TYPE" val="1"/>
  <p:tag name="KSO_WM_UNIT_USESOURCEFORMAT_APPLY" val="1"/>
</p:tagLst>
</file>

<file path=ppt/tags/tag166.xml><?xml version="1.0" encoding="utf-8"?>
<p:tagLst xmlns:p="http://schemas.openxmlformats.org/presentationml/2006/main">
  <p:tag name="KSO_WM_UNIT_BLOCK" val="0"/>
  <p:tag name="KSO_WM_UNIT_DEC_AREA_ID" val="0582755019d94343975d513230967798"/>
  <p:tag name="KSO_WM_UNIT_HIGHLIGHT" val="0"/>
  <p:tag name="KSO_WM_UNIT_COMPATIBLE" val="0"/>
  <p:tag name="KSO_WM_UNIT_DIAGRAM_ISNUMVISUAL" val="0"/>
  <p:tag name="KSO_WM_UNIT_DIAGRAM_ISREFERUNIT" val="0"/>
  <p:tag name="KSO_WM_UNIT_ID" val="custom20223128_5*l_h_i*1_1_1"/>
  <p:tag name="KSO_WM_TEMPLATE_CATEGORY" val="custom"/>
  <p:tag name="KSO_WM_TEMPLATE_INDEX" val="20223128"/>
  <p:tag name="KSO_WM_UNIT_LAYERLEVEL" val="1_1_1"/>
  <p:tag name="KSO_WM_TAG_VERSION" val="1.0"/>
  <p:tag name="KSO_WM_BEAUTIFY_FLAG" val="#wm#"/>
  <p:tag name="KSO_WM_UNIT_TYPE" val="l_h_i"/>
  <p:tag name="KSO_WM_UNIT_INDEX" val="1_1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20"/>
  <p:tag name="KSO_WM_UNIT_USESOURCEFORMAT_APPLY" val="1"/>
  <p:tag name="KSO_WM_DIAGRAM_VIRTUALLY_FRAME" val="{&quot;height&quot;:322.6,&quot;left&quot;:510.76779527559046,&quot;top&quot;:184.35590551181105,&quot;width&quot;:291.1000000000001}"/>
</p:tagLst>
</file>

<file path=ppt/tags/tag167.xml><?xml version="1.0" encoding="utf-8"?>
<p:tagLst xmlns:p="http://schemas.openxmlformats.org/presentationml/2006/main">
  <p:tag name="KSO_WM_UNIT_BLOCK" val="0"/>
  <p:tag name="KSO_WM_UNIT_DEC_AREA_ID" val="405bf8d7d23a48e9a5aad4d053231932"/>
  <p:tag name="KSO_WM_UNIT_HIGHLIGHT" val="0"/>
  <p:tag name="KSO_WM_UNIT_COMPATIBLE" val="0"/>
  <p:tag name="KSO_WM_UNIT_DIAGRAM_ISNUMVISUAL" val="0"/>
  <p:tag name="KSO_WM_UNIT_DIAGRAM_ISREFERUNIT" val="0"/>
  <p:tag name="KSO_WM_UNIT_ID" val="custom20223128_5*l_h_a*1_1_1"/>
  <p:tag name="KSO_WM_TEMPLATE_CATEGORY" val="custom"/>
  <p:tag name="KSO_WM_TEMPLATE_INDEX" val="20223128"/>
  <p:tag name="KSO_WM_UNIT_LAYERLEVEL" val="1_1_1"/>
  <p:tag name="KSO_WM_TAG_VERSION" val="1.0"/>
  <p:tag name="KSO_WM_BEAUTIFY_FLAG" val="#wm#"/>
  <p:tag name="KSO_WM_UNIT_ISCONTENTSTITLE" val="0"/>
  <p:tag name="KSO_WM_UNIT_ISNUMDGMTITLE" val="0"/>
  <p:tag name="KSO_WM_UNIT_PRESET_TEXT" val="单击添加标题"/>
  <p:tag name="KSO_WM_UNIT_NOCLEAR" val="0"/>
  <p:tag name="KSO_WM_UNIT_TYPE" val="l_h_a"/>
  <p:tag name="KSO_WM_UNIT_INDEX" val="1_1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ASSEMBLE_CHIP_INDEX" val="6c9276b4cdc14b439e52db6231e7448f"/>
  <p:tag name="KSO_WM_UNIT_TEXT_FILL_FORE_SCHEMECOLOR_INDEX_BRIGHTNESS" val="0.15"/>
  <p:tag name="KSO_WM_UNIT_TEXT_FILL_FORE_SCHEMECOLOR_INDEX" val="13"/>
  <p:tag name="KSO_WM_UNIT_TEXT_FILL_TYPE" val="1"/>
  <p:tag name="KSO_WM_UNIT_VALUE" val="8"/>
  <p:tag name="KSO_WM_UNIT_USESOURCEFORMAT_APPLY" val="1"/>
  <p:tag name="KSO_WM_DIAGRAM_VIRTUALLY_FRAME" val="{&quot;height&quot;:322.6,&quot;left&quot;:510.76779527559046,&quot;top&quot;:184.35590551181105,&quot;width&quot;:291.1000000000001}"/>
</p:tagLst>
</file>

<file path=ppt/tags/tag168.xml><?xml version="1.0" encoding="utf-8"?>
<p:tagLst xmlns:p="http://schemas.openxmlformats.org/presentationml/2006/main">
  <p:tag name="KSO_WM_UNIT_BLOCK" val="0"/>
  <p:tag name="KSO_WM_UNIT_DEC_AREA_ID" val="c52c4124bee548b6a8c822696e16b582"/>
  <p:tag name="KSO_WM_UNIT_HIGHLIGHT" val="0"/>
  <p:tag name="KSO_WM_UNIT_COMPATIBLE" val="0"/>
  <p:tag name="KSO_WM_UNIT_DIAGRAM_ISNUMVISUAL" val="0"/>
  <p:tag name="KSO_WM_UNIT_DIAGRAM_ISREFERUNIT" val="0"/>
  <p:tag name="KSO_WM_UNIT_ID" val="custom20223128_5*l_h_i*1_1_2"/>
  <p:tag name="KSO_WM_TEMPLATE_CATEGORY" val="custom"/>
  <p:tag name="KSO_WM_TEMPLATE_INDEX" val="20223128"/>
  <p:tag name="KSO_WM_UNIT_LAYERLEVEL" val="1_1_1"/>
  <p:tag name="KSO_WM_TAG_VERSION" val="1.0"/>
  <p:tag name="KSO_WM_BEAUTIFY_FLAG" val="#wm#"/>
  <p:tag name="KSO_WM_UNIT_TYPE" val="l_h_i"/>
  <p:tag name="KSO_WM_UNIT_INDEX" val="1_1_2"/>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3"/>
  <p:tag name="KSO_WM_UNIT_USESOURCEFORMAT_APPLY" val="1"/>
  <p:tag name="KSO_WM_DIAGRAM_VIRTUALLY_FRAME" val="{&quot;height&quot;:322.6,&quot;left&quot;:510.76779527559046,&quot;top&quot;:184.35590551181105,&quot;width&quot;:291.1000000000001}"/>
</p:tagLst>
</file>

<file path=ppt/tags/tag169.xml><?xml version="1.0" encoding="utf-8"?>
<p:tagLst xmlns:p="http://schemas.openxmlformats.org/presentationml/2006/main">
  <p:tag name="KSO_WM_UNIT_BLOCK" val="0"/>
  <p:tag name="KSO_WM_UNIT_DEC_AREA_ID" val="923c245332bf4940b3160195a72f4556"/>
  <p:tag name="KSO_WM_UNIT_HIGHLIGHT" val="0"/>
  <p:tag name="KSO_WM_UNIT_COMPATIBLE" val="0"/>
  <p:tag name="KSO_WM_UNIT_DIAGRAM_ISNUMVISUAL" val="0"/>
  <p:tag name="KSO_WM_UNIT_DIAGRAM_ISREFERUNIT" val="0"/>
  <p:tag name="KSO_WM_UNIT_ID" val="custom20223128_5*l_h_i*1_1_3"/>
  <p:tag name="KSO_WM_TEMPLATE_CATEGORY" val="custom"/>
  <p:tag name="KSO_WM_TEMPLATE_INDEX" val="20223128"/>
  <p:tag name="KSO_WM_UNIT_LAYERLEVEL" val="1_1_1"/>
  <p:tag name="KSO_WM_TAG_VERSION" val="1.0"/>
  <p:tag name="KSO_WM_BEAUTIFY_FLAG" val="#wm#"/>
  <p:tag name="KSO_WM_UNIT_TYPE" val="l_h_i"/>
  <p:tag name="KSO_WM_UNIT_INDEX" val="1_1_3"/>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TEXT_FILL_FORE_SCHEMECOLOR_INDEX_BRIGHTNESS" val="0"/>
  <p:tag name="KSO_WM_UNIT_TEXT_FILL_FORE_SCHEMECOLOR_INDEX" val="14"/>
  <p:tag name="KSO_WM_UNIT_TEXT_FILL_TYPE" val="1"/>
  <p:tag name="KSO_WM_UNIT_VALUE" val="1"/>
  <p:tag name="KSO_WM_UNIT_USESOURCEFORMAT_APPLY" val="1"/>
  <p:tag name="KSO_WM_DIAGRAM_VIRTUALLY_FRAME" val="{&quot;height&quot;:322.6,&quot;left&quot;:510.76779527559046,&quot;top&quot;:184.35590551181105,&quot;width&quot;:291.1000000000001}"/>
</p:tagLst>
</file>

<file path=ppt/tags/tag1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70.xml><?xml version="1.0" encoding="utf-8"?>
<p:tagLst xmlns:p="http://schemas.openxmlformats.org/presentationml/2006/main">
  <p:tag name="KSO_WM_UNIT_BLOCK" val="0"/>
  <p:tag name="KSO_WM_UNIT_DEC_AREA_ID" val="a5b15699b5e94923887a9bb672842c5c"/>
  <p:tag name="KSO_WM_UNIT_HIGHLIGHT" val="0"/>
  <p:tag name="KSO_WM_UNIT_COMPATIBLE" val="0"/>
  <p:tag name="KSO_WM_UNIT_DIAGRAM_ISNUMVISUAL" val="0"/>
  <p:tag name="KSO_WM_UNIT_DIAGRAM_ISREFERUNIT" val="0"/>
  <p:tag name="KSO_WM_UNIT_ID" val="custom20223128_5*l_h_i*1_2_1"/>
  <p:tag name="KSO_WM_TEMPLATE_CATEGORY" val="custom"/>
  <p:tag name="KSO_WM_TEMPLATE_INDEX" val="20223128"/>
  <p:tag name="KSO_WM_UNIT_LAYERLEVEL" val="1_1_1"/>
  <p:tag name="KSO_WM_TAG_VERSION" val="1.0"/>
  <p:tag name="KSO_WM_BEAUTIFY_FLAG" val="#wm#"/>
  <p:tag name="KSO_WM_UNIT_TYPE" val="l_h_i"/>
  <p:tag name="KSO_WM_UNIT_INDEX" val="1_2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20"/>
  <p:tag name="KSO_WM_UNIT_USESOURCEFORMAT_APPLY" val="1"/>
  <p:tag name="KSO_WM_DIAGRAM_VIRTUALLY_FRAME" val="{&quot;height&quot;:322.6,&quot;left&quot;:510.76779527559046,&quot;top&quot;:184.35590551181105,&quot;width&quot;:291.1000000000001}"/>
</p:tagLst>
</file>

<file path=ppt/tags/tag171.xml><?xml version="1.0" encoding="utf-8"?>
<p:tagLst xmlns:p="http://schemas.openxmlformats.org/presentationml/2006/main">
  <p:tag name="KSO_WM_UNIT_BLOCK" val="0"/>
  <p:tag name="KSO_WM_UNIT_DEC_AREA_ID" val="5ea72d7989d846799a4c3d3b4befc947"/>
  <p:tag name="KSO_WM_UNIT_HIGHLIGHT" val="0"/>
  <p:tag name="KSO_WM_UNIT_COMPATIBLE" val="0"/>
  <p:tag name="KSO_WM_UNIT_DIAGRAM_ISNUMVISUAL" val="0"/>
  <p:tag name="KSO_WM_UNIT_DIAGRAM_ISREFERUNIT" val="0"/>
  <p:tag name="KSO_WM_UNIT_ID" val="custom20223128_5*l_h_a*1_2_1"/>
  <p:tag name="KSO_WM_TEMPLATE_CATEGORY" val="custom"/>
  <p:tag name="KSO_WM_TEMPLATE_INDEX" val="20223128"/>
  <p:tag name="KSO_WM_UNIT_LAYERLEVEL" val="1_1_1"/>
  <p:tag name="KSO_WM_TAG_VERSION" val="1.0"/>
  <p:tag name="KSO_WM_BEAUTIFY_FLAG" val="#wm#"/>
  <p:tag name="KSO_WM_UNIT_ISCONTENTSTITLE" val="0"/>
  <p:tag name="KSO_WM_UNIT_ISNUMDGMTITLE" val="0"/>
  <p:tag name="KSO_WM_UNIT_PRESET_TEXT" val="单击添加标题"/>
  <p:tag name="KSO_WM_UNIT_NOCLEAR" val="0"/>
  <p:tag name="KSO_WM_UNIT_TYPE" val="l_h_a"/>
  <p:tag name="KSO_WM_UNIT_INDEX" val="1_2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ASSEMBLE_CHIP_INDEX" val="6c9276b4cdc14b439e52db6231e7448f"/>
  <p:tag name="KSO_WM_UNIT_TEXT_FILL_FORE_SCHEMECOLOR_INDEX_BRIGHTNESS" val="0.15"/>
  <p:tag name="KSO_WM_UNIT_TEXT_FILL_FORE_SCHEMECOLOR_INDEX" val="13"/>
  <p:tag name="KSO_WM_UNIT_TEXT_FILL_TYPE" val="1"/>
  <p:tag name="KSO_WM_UNIT_VALUE" val="8"/>
  <p:tag name="KSO_WM_UNIT_USESOURCEFORMAT_APPLY" val="1"/>
  <p:tag name="KSO_WM_DIAGRAM_VIRTUALLY_FRAME" val="{&quot;height&quot;:322.6,&quot;left&quot;:510.76779527559046,&quot;top&quot;:184.35590551181105,&quot;width&quot;:291.1000000000001}"/>
</p:tagLst>
</file>

<file path=ppt/tags/tag172.xml><?xml version="1.0" encoding="utf-8"?>
<p:tagLst xmlns:p="http://schemas.openxmlformats.org/presentationml/2006/main">
  <p:tag name="KSO_WM_UNIT_BLOCK" val="0"/>
  <p:tag name="KSO_WM_UNIT_DEC_AREA_ID" val="762abd9c9d654d5a9cf64c91745127f1"/>
  <p:tag name="KSO_WM_UNIT_HIGHLIGHT" val="0"/>
  <p:tag name="KSO_WM_UNIT_COMPATIBLE" val="0"/>
  <p:tag name="KSO_WM_UNIT_DIAGRAM_ISNUMVISUAL" val="0"/>
  <p:tag name="KSO_WM_UNIT_DIAGRAM_ISREFERUNIT" val="0"/>
  <p:tag name="KSO_WM_UNIT_ID" val="custom20223128_5*l_h_i*1_2_2"/>
  <p:tag name="KSO_WM_TEMPLATE_CATEGORY" val="custom"/>
  <p:tag name="KSO_WM_TEMPLATE_INDEX" val="20223128"/>
  <p:tag name="KSO_WM_UNIT_LAYERLEVEL" val="1_1_1"/>
  <p:tag name="KSO_WM_TAG_VERSION" val="1.0"/>
  <p:tag name="KSO_WM_BEAUTIFY_FLAG" val="#wm#"/>
  <p:tag name="KSO_WM_UNIT_TYPE" val="l_h_i"/>
  <p:tag name="KSO_WM_UNIT_INDEX" val="1_2_2"/>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3"/>
  <p:tag name="KSO_WM_UNIT_USESOURCEFORMAT_APPLY" val="1"/>
  <p:tag name="KSO_WM_DIAGRAM_VIRTUALLY_FRAME" val="{&quot;height&quot;:322.6,&quot;left&quot;:510.76779527559046,&quot;top&quot;:184.35590551181105,&quot;width&quot;:291.1000000000001}"/>
</p:tagLst>
</file>

<file path=ppt/tags/tag173.xml><?xml version="1.0" encoding="utf-8"?>
<p:tagLst xmlns:p="http://schemas.openxmlformats.org/presentationml/2006/main">
  <p:tag name="KSO_WM_UNIT_BLOCK" val="0"/>
  <p:tag name="KSO_WM_UNIT_DEC_AREA_ID" val="ce8d34207a744c4bbe6e5ab61b01e2cd"/>
  <p:tag name="KSO_WM_UNIT_HIGHLIGHT" val="0"/>
  <p:tag name="KSO_WM_UNIT_COMPATIBLE" val="0"/>
  <p:tag name="KSO_WM_UNIT_DIAGRAM_ISNUMVISUAL" val="0"/>
  <p:tag name="KSO_WM_UNIT_DIAGRAM_ISREFERUNIT" val="0"/>
  <p:tag name="KSO_WM_UNIT_ID" val="custom20223128_5*l_h_i*1_2_3"/>
  <p:tag name="KSO_WM_TEMPLATE_CATEGORY" val="custom"/>
  <p:tag name="KSO_WM_TEMPLATE_INDEX" val="20223128"/>
  <p:tag name="KSO_WM_UNIT_LAYERLEVEL" val="1_1_1"/>
  <p:tag name="KSO_WM_TAG_VERSION" val="1.0"/>
  <p:tag name="KSO_WM_BEAUTIFY_FLAG" val="#wm#"/>
  <p:tag name="KSO_WM_UNIT_TYPE" val="l_h_i"/>
  <p:tag name="KSO_WM_UNIT_INDEX" val="1_2_3"/>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TEXT_FILL_FORE_SCHEMECOLOR_INDEX_BRIGHTNESS" val="0"/>
  <p:tag name="KSO_WM_UNIT_TEXT_FILL_FORE_SCHEMECOLOR_INDEX" val="14"/>
  <p:tag name="KSO_WM_UNIT_TEXT_FILL_TYPE" val="1"/>
  <p:tag name="KSO_WM_UNIT_VALUE" val="1"/>
  <p:tag name="KSO_WM_UNIT_USESOURCEFORMAT_APPLY" val="1"/>
  <p:tag name="KSO_WM_DIAGRAM_VIRTUALLY_FRAME" val="{&quot;height&quot;:322.6,&quot;left&quot;:510.76779527559046,&quot;top&quot;:184.35590551181105,&quot;width&quot;:291.1000000000001}"/>
</p:tagLst>
</file>

<file path=ppt/tags/tag174.xml><?xml version="1.0" encoding="utf-8"?>
<p:tagLst xmlns:p="http://schemas.openxmlformats.org/presentationml/2006/main">
  <p:tag name="KSO_WM_UNIT_BLOCK" val="0"/>
  <p:tag name="KSO_WM_UNIT_DEC_AREA_ID" val="e3cc16bf68bf4904ab12d6daf86c92ce"/>
  <p:tag name="KSO_WM_UNIT_HIGHLIGHT" val="0"/>
  <p:tag name="KSO_WM_UNIT_COMPATIBLE" val="0"/>
  <p:tag name="KSO_WM_UNIT_DIAGRAM_ISNUMVISUAL" val="0"/>
  <p:tag name="KSO_WM_UNIT_DIAGRAM_ISREFERUNIT" val="0"/>
  <p:tag name="KSO_WM_UNIT_ID" val="custom20223128_5*l_h_i*1_3_1"/>
  <p:tag name="KSO_WM_TEMPLATE_CATEGORY" val="custom"/>
  <p:tag name="KSO_WM_TEMPLATE_INDEX" val="20223128"/>
  <p:tag name="KSO_WM_UNIT_LAYERLEVEL" val="1_1_1"/>
  <p:tag name="KSO_WM_TAG_VERSION" val="1.0"/>
  <p:tag name="KSO_WM_BEAUTIFY_FLAG" val="#wm#"/>
  <p:tag name="KSO_WM_UNIT_TYPE" val="l_h_i"/>
  <p:tag name="KSO_WM_UNIT_INDEX" val="1_3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20"/>
  <p:tag name="KSO_WM_UNIT_USESOURCEFORMAT_APPLY" val="1"/>
  <p:tag name="KSO_WM_DIAGRAM_VIRTUALLY_FRAME" val="{&quot;height&quot;:322.6,&quot;left&quot;:510.76779527559046,&quot;top&quot;:184.35590551181105,&quot;width&quot;:291.1000000000001}"/>
</p:tagLst>
</file>

<file path=ppt/tags/tag175.xml><?xml version="1.0" encoding="utf-8"?>
<p:tagLst xmlns:p="http://schemas.openxmlformats.org/presentationml/2006/main">
  <p:tag name="KSO_WM_UNIT_BLOCK" val="0"/>
  <p:tag name="KSO_WM_UNIT_DEC_AREA_ID" val="a1910696ec4349a6b625681e54113ee2"/>
  <p:tag name="KSO_WM_UNIT_HIGHLIGHT" val="0"/>
  <p:tag name="KSO_WM_UNIT_COMPATIBLE" val="0"/>
  <p:tag name="KSO_WM_UNIT_DIAGRAM_ISNUMVISUAL" val="0"/>
  <p:tag name="KSO_WM_UNIT_DIAGRAM_ISREFERUNIT" val="0"/>
  <p:tag name="KSO_WM_UNIT_ID" val="custom20223128_5*l_h_a*1_3_1"/>
  <p:tag name="KSO_WM_TEMPLATE_CATEGORY" val="custom"/>
  <p:tag name="KSO_WM_TEMPLATE_INDEX" val="20223128"/>
  <p:tag name="KSO_WM_UNIT_LAYERLEVEL" val="1_1_1"/>
  <p:tag name="KSO_WM_TAG_VERSION" val="1.0"/>
  <p:tag name="KSO_WM_BEAUTIFY_FLAG" val="#wm#"/>
  <p:tag name="KSO_WM_UNIT_ISCONTENTSTITLE" val="0"/>
  <p:tag name="KSO_WM_UNIT_ISNUMDGMTITLE" val="0"/>
  <p:tag name="KSO_WM_UNIT_PRESET_TEXT" val="单击添加标题"/>
  <p:tag name="KSO_WM_UNIT_NOCLEAR" val="0"/>
  <p:tag name="KSO_WM_UNIT_TYPE" val="l_h_a"/>
  <p:tag name="KSO_WM_UNIT_INDEX" val="1_3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ASSEMBLE_CHIP_INDEX" val="6c9276b4cdc14b439e52db6231e7448f"/>
  <p:tag name="KSO_WM_UNIT_TEXT_FILL_FORE_SCHEMECOLOR_INDEX_BRIGHTNESS" val="0.15"/>
  <p:tag name="KSO_WM_UNIT_TEXT_FILL_FORE_SCHEMECOLOR_INDEX" val="13"/>
  <p:tag name="KSO_WM_UNIT_TEXT_FILL_TYPE" val="1"/>
  <p:tag name="KSO_WM_UNIT_VALUE" val="8"/>
  <p:tag name="KSO_WM_UNIT_USESOURCEFORMAT_APPLY" val="1"/>
  <p:tag name="KSO_WM_DIAGRAM_VIRTUALLY_FRAME" val="{&quot;height&quot;:322.6,&quot;left&quot;:510.76779527559046,&quot;top&quot;:184.35590551181105,&quot;width&quot;:291.1000000000001}"/>
</p:tagLst>
</file>

<file path=ppt/tags/tag176.xml><?xml version="1.0" encoding="utf-8"?>
<p:tagLst xmlns:p="http://schemas.openxmlformats.org/presentationml/2006/main">
  <p:tag name="KSO_WM_UNIT_BLOCK" val="0"/>
  <p:tag name="KSO_WM_UNIT_DEC_AREA_ID" val="5d807e6c6fc44906adf9e2f900be4af5"/>
  <p:tag name="KSO_WM_UNIT_HIGHLIGHT" val="0"/>
  <p:tag name="KSO_WM_UNIT_COMPATIBLE" val="0"/>
  <p:tag name="KSO_WM_UNIT_DIAGRAM_ISNUMVISUAL" val="0"/>
  <p:tag name="KSO_WM_UNIT_DIAGRAM_ISREFERUNIT" val="0"/>
  <p:tag name="KSO_WM_UNIT_ID" val="custom20223128_5*l_h_i*1_3_2"/>
  <p:tag name="KSO_WM_TEMPLATE_CATEGORY" val="custom"/>
  <p:tag name="KSO_WM_TEMPLATE_INDEX" val="20223128"/>
  <p:tag name="KSO_WM_UNIT_LAYERLEVEL" val="1_1_1"/>
  <p:tag name="KSO_WM_TAG_VERSION" val="1.0"/>
  <p:tag name="KSO_WM_BEAUTIFY_FLAG" val="#wm#"/>
  <p:tag name="KSO_WM_UNIT_TYPE" val="l_h_i"/>
  <p:tag name="KSO_WM_UNIT_INDEX" val="1_3_2"/>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3"/>
  <p:tag name="KSO_WM_UNIT_USESOURCEFORMAT_APPLY" val="1"/>
  <p:tag name="KSO_WM_DIAGRAM_VIRTUALLY_FRAME" val="{&quot;height&quot;:322.6,&quot;left&quot;:510.76779527559046,&quot;top&quot;:184.35590551181105,&quot;width&quot;:291.1000000000001}"/>
</p:tagLst>
</file>

<file path=ppt/tags/tag177.xml><?xml version="1.0" encoding="utf-8"?>
<p:tagLst xmlns:p="http://schemas.openxmlformats.org/presentationml/2006/main">
  <p:tag name="KSO_WM_UNIT_BLOCK" val="0"/>
  <p:tag name="KSO_WM_UNIT_DEC_AREA_ID" val="7ab29a18d51f4dd8aa018e179cd11130"/>
  <p:tag name="KSO_WM_UNIT_HIGHLIGHT" val="0"/>
  <p:tag name="KSO_WM_UNIT_COMPATIBLE" val="0"/>
  <p:tag name="KSO_WM_UNIT_DIAGRAM_ISNUMVISUAL" val="0"/>
  <p:tag name="KSO_WM_UNIT_DIAGRAM_ISREFERUNIT" val="0"/>
  <p:tag name="KSO_WM_UNIT_ID" val="custom20223128_5*l_h_i*1_3_3"/>
  <p:tag name="KSO_WM_TEMPLATE_CATEGORY" val="custom"/>
  <p:tag name="KSO_WM_TEMPLATE_INDEX" val="20223128"/>
  <p:tag name="KSO_WM_UNIT_LAYERLEVEL" val="1_1_1"/>
  <p:tag name="KSO_WM_TAG_VERSION" val="1.0"/>
  <p:tag name="KSO_WM_BEAUTIFY_FLAG" val="#wm#"/>
  <p:tag name="KSO_WM_UNIT_TYPE" val="l_h_i"/>
  <p:tag name="KSO_WM_UNIT_INDEX" val="1_3_3"/>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TEXT_FILL_FORE_SCHEMECOLOR_INDEX_BRIGHTNESS" val="0"/>
  <p:tag name="KSO_WM_UNIT_TEXT_FILL_FORE_SCHEMECOLOR_INDEX" val="14"/>
  <p:tag name="KSO_WM_UNIT_TEXT_FILL_TYPE" val="1"/>
  <p:tag name="KSO_WM_UNIT_VALUE" val="1"/>
  <p:tag name="KSO_WM_UNIT_USESOURCEFORMAT_APPLY" val="1"/>
  <p:tag name="KSO_WM_DIAGRAM_VIRTUALLY_FRAME" val="{&quot;height&quot;:322.6,&quot;left&quot;:510.76779527559046,&quot;top&quot;:184.35590551181105,&quot;width&quot;:291.1000000000001}"/>
</p:tagLst>
</file>

<file path=ppt/tags/tag178.xml><?xml version="1.0" encoding="utf-8"?>
<p:tagLst xmlns:p="http://schemas.openxmlformats.org/presentationml/2006/main">
  <p:tag name="KSO_WM_UNIT_BLOCK" val="0"/>
  <p:tag name="KSO_WM_UNIT_DEC_AREA_ID" val="daf7c6d5d3eb44d0bf2a9415eae658f0"/>
  <p:tag name="KSO_WM_UNIT_HIGHLIGHT" val="0"/>
  <p:tag name="KSO_WM_UNIT_COMPATIBLE" val="0"/>
  <p:tag name="KSO_WM_UNIT_DIAGRAM_ISNUMVISUAL" val="0"/>
  <p:tag name="KSO_WM_UNIT_DIAGRAM_ISREFERUNIT" val="0"/>
  <p:tag name="KSO_WM_UNIT_ID" val="custom20223128_5*l_h_i*1_4_1"/>
  <p:tag name="KSO_WM_TEMPLATE_CATEGORY" val="custom"/>
  <p:tag name="KSO_WM_TEMPLATE_INDEX" val="20223128"/>
  <p:tag name="KSO_WM_UNIT_LAYERLEVEL" val="1_1_1"/>
  <p:tag name="KSO_WM_TAG_VERSION" val="1.0"/>
  <p:tag name="KSO_WM_BEAUTIFY_FLAG" val="#wm#"/>
  <p:tag name="KSO_WM_UNIT_TYPE" val="l_h_i"/>
  <p:tag name="KSO_WM_UNIT_INDEX" val="1_4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20"/>
  <p:tag name="KSO_WM_UNIT_USESOURCEFORMAT_APPLY" val="1"/>
  <p:tag name="KSO_WM_DIAGRAM_VIRTUALLY_FRAME" val="{&quot;height&quot;:322.6,&quot;left&quot;:510.76779527559046,&quot;top&quot;:184.35590551181105,&quot;width&quot;:291.1000000000001}"/>
</p:tagLst>
</file>

<file path=ppt/tags/tag179.xml><?xml version="1.0" encoding="utf-8"?>
<p:tagLst xmlns:p="http://schemas.openxmlformats.org/presentationml/2006/main">
  <p:tag name="KSO_WM_UNIT_BLOCK" val="0"/>
  <p:tag name="KSO_WM_UNIT_DEC_AREA_ID" val="07abea58832d435fac885d1fca6176cd"/>
  <p:tag name="KSO_WM_UNIT_HIGHLIGHT" val="0"/>
  <p:tag name="KSO_WM_UNIT_COMPATIBLE" val="0"/>
  <p:tag name="KSO_WM_UNIT_DIAGRAM_ISNUMVISUAL" val="0"/>
  <p:tag name="KSO_WM_UNIT_DIAGRAM_ISREFERUNIT" val="0"/>
  <p:tag name="KSO_WM_UNIT_ID" val="custom20223128_5*l_h_a*1_4_1"/>
  <p:tag name="KSO_WM_TEMPLATE_CATEGORY" val="custom"/>
  <p:tag name="KSO_WM_TEMPLATE_INDEX" val="20223128"/>
  <p:tag name="KSO_WM_UNIT_LAYERLEVEL" val="1_1_1"/>
  <p:tag name="KSO_WM_TAG_VERSION" val="1.0"/>
  <p:tag name="KSO_WM_BEAUTIFY_FLAG" val="#wm#"/>
  <p:tag name="KSO_WM_UNIT_ISCONTENTSTITLE" val="0"/>
  <p:tag name="KSO_WM_UNIT_ISNUMDGMTITLE" val="0"/>
  <p:tag name="KSO_WM_UNIT_PRESET_TEXT" val="单击添加标题"/>
  <p:tag name="KSO_WM_UNIT_NOCLEAR" val="0"/>
  <p:tag name="KSO_WM_UNIT_TYPE" val="l_h_a"/>
  <p:tag name="KSO_WM_UNIT_INDEX" val="1_4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ASSEMBLE_CHIP_INDEX" val="6c9276b4cdc14b439e52db6231e7448f"/>
  <p:tag name="KSO_WM_UNIT_TEXT_FILL_FORE_SCHEMECOLOR_INDEX_BRIGHTNESS" val="0.15"/>
  <p:tag name="KSO_WM_UNIT_TEXT_FILL_FORE_SCHEMECOLOR_INDEX" val="13"/>
  <p:tag name="KSO_WM_UNIT_TEXT_FILL_TYPE" val="1"/>
  <p:tag name="KSO_WM_UNIT_VALUE" val="8"/>
  <p:tag name="KSO_WM_UNIT_USESOURCEFORMAT_APPLY" val="1"/>
  <p:tag name="KSO_WM_DIAGRAM_VIRTUALLY_FRAME" val="{&quot;height&quot;:322.6,&quot;left&quot;:510.76779527559046,&quot;top&quot;:184.35590551181105,&quot;width&quot;:291.1000000000001}"/>
</p:tagLst>
</file>

<file path=ppt/tags/tag18.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4*i*1"/>
  <p:tag name="KSO_WM_BEAUTIFY_FLAG" val="#wm#"/>
  <p:tag name="KSO_WM_TAG_VERSION" val="1.0"/>
  <p:tag name="KSO_WM_CHIP_GROUPID" val="62cbd1ac67e1b3ac3a1081fd"/>
  <p:tag name="KSO_WM_CHIP_XID" val="62cbd1fe67e1b3ac3a10862f"/>
  <p:tag name="KSO_WM_UNIT_DEC_AREA_ID" val="d4272363ad3643a4b52145d0e31edbbf"/>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2868769d2f8b4fdd993b306d4f4707a6"/>
</p:tagLst>
</file>

<file path=ppt/tags/tag180.xml><?xml version="1.0" encoding="utf-8"?>
<p:tagLst xmlns:p="http://schemas.openxmlformats.org/presentationml/2006/main">
  <p:tag name="KSO_WM_UNIT_BLOCK" val="0"/>
  <p:tag name="KSO_WM_UNIT_DEC_AREA_ID" val="78a9d4751bdb4940b801ca06678a2099"/>
  <p:tag name="KSO_WM_UNIT_HIGHLIGHT" val="0"/>
  <p:tag name="KSO_WM_UNIT_COMPATIBLE" val="0"/>
  <p:tag name="KSO_WM_UNIT_DIAGRAM_ISNUMVISUAL" val="0"/>
  <p:tag name="KSO_WM_UNIT_DIAGRAM_ISREFERUNIT" val="0"/>
  <p:tag name="KSO_WM_UNIT_ID" val="custom20223128_5*l_h_i*1_4_2"/>
  <p:tag name="KSO_WM_TEMPLATE_CATEGORY" val="custom"/>
  <p:tag name="KSO_WM_TEMPLATE_INDEX" val="20223128"/>
  <p:tag name="KSO_WM_UNIT_LAYERLEVEL" val="1_1_1"/>
  <p:tag name="KSO_WM_TAG_VERSION" val="1.0"/>
  <p:tag name="KSO_WM_BEAUTIFY_FLAG" val="#wm#"/>
  <p:tag name="KSO_WM_UNIT_TYPE" val="l_h_i"/>
  <p:tag name="KSO_WM_UNIT_INDEX" val="1_4_2"/>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3"/>
  <p:tag name="KSO_WM_UNIT_USESOURCEFORMAT_APPLY" val="1"/>
  <p:tag name="KSO_WM_DIAGRAM_VIRTUALLY_FRAME" val="{&quot;height&quot;:322.6,&quot;left&quot;:510.76779527559046,&quot;top&quot;:184.35590551181105,&quot;width&quot;:291.1000000000001}"/>
</p:tagLst>
</file>

<file path=ppt/tags/tag181.xml><?xml version="1.0" encoding="utf-8"?>
<p:tagLst xmlns:p="http://schemas.openxmlformats.org/presentationml/2006/main">
  <p:tag name="KSO_WM_UNIT_BLOCK" val="0"/>
  <p:tag name="KSO_WM_UNIT_DEC_AREA_ID" val="dbc35cc2973e48b7acb0134a153c824a"/>
  <p:tag name="KSO_WM_UNIT_HIGHLIGHT" val="0"/>
  <p:tag name="KSO_WM_UNIT_COMPATIBLE" val="0"/>
  <p:tag name="KSO_WM_UNIT_DIAGRAM_ISNUMVISUAL" val="0"/>
  <p:tag name="KSO_WM_UNIT_DIAGRAM_ISREFERUNIT" val="0"/>
  <p:tag name="KSO_WM_UNIT_ID" val="custom20223128_5*l_h_i*1_4_3"/>
  <p:tag name="KSO_WM_TEMPLATE_CATEGORY" val="custom"/>
  <p:tag name="KSO_WM_TEMPLATE_INDEX" val="20223128"/>
  <p:tag name="KSO_WM_UNIT_LAYERLEVEL" val="1_1_1"/>
  <p:tag name="KSO_WM_TAG_VERSION" val="1.0"/>
  <p:tag name="KSO_WM_BEAUTIFY_FLAG" val="#wm#"/>
  <p:tag name="KSO_WM_UNIT_TYPE" val="l_h_i"/>
  <p:tag name="KSO_WM_UNIT_INDEX" val="1_4_3"/>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TEXT_FILL_FORE_SCHEMECOLOR_INDEX_BRIGHTNESS" val="0"/>
  <p:tag name="KSO_WM_UNIT_TEXT_FILL_FORE_SCHEMECOLOR_INDEX" val="14"/>
  <p:tag name="KSO_WM_UNIT_TEXT_FILL_TYPE" val="1"/>
  <p:tag name="KSO_WM_UNIT_VALUE" val="1"/>
  <p:tag name="KSO_WM_UNIT_USESOURCEFORMAT_APPLY" val="1"/>
  <p:tag name="KSO_WM_DIAGRAM_VIRTUALLY_FRAME" val="{&quot;height&quot;:322.6,&quot;left&quot;:510.76779527559046,&quot;top&quot;:184.35590551181105,&quot;width&quot;:291.1000000000001}"/>
</p:tagLst>
</file>

<file path=ppt/tags/tag182.xml><?xml version="1.0" encoding="utf-8"?>
<p:tagLst xmlns:p="http://schemas.openxmlformats.org/presentationml/2006/main">
  <p:tag name="KSO_WM_UNIT_BLOCK" val="0"/>
  <p:tag name="KSO_WM_UNIT_DEC_AREA_ID" val="75f1e9c238764fea9e97c4383ae6c470"/>
  <p:tag name="KSO_WM_UNIT_HIGHLIGHT" val="0"/>
  <p:tag name="KSO_WM_UNIT_COMPATIBLE" val="0"/>
  <p:tag name="KSO_WM_UNIT_DIAGRAM_ISNUMVISUAL" val="0"/>
  <p:tag name="KSO_WM_UNIT_DIAGRAM_ISREFERUNIT" val="0"/>
  <p:tag name="KSO_WM_UNIT_ID" val="custom20223128_5*l_h_i*1_5_1"/>
  <p:tag name="KSO_WM_TEMPLATE_CATEGORY" val="custom"/>
  <p:tag name="KSO_WM_TEMPLATE_INDEX" val="20223128"/>
  <p:tag name="KSO_WM_UNIT_LAYERLEVEL" val="1_1_1"/>
  <p:tag name="KSO_WM_TAG_VERSION" val="1.0"/>
  <p:tag name="KSO_WM_BEAUTIFY_FLAG" val="#wm#"/>
  <p:tag name="KSO_WM_UNIT_TYPE" val="l_h_i"/>
  <p:tag name="KSO_WM_UNIT_INDEX" val="1_5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20"/>
  <p:tag name="KSO_WM_UNIT_USESOURCEFORMAT_APPLY" val="1"/>
  <p:tag name="KSO_WM_DIAGRAM_VIRTUALLY_FRAME" val="{&quot;height&quot;:322.6,&quot;left&quot;:510.76779527559046,&quot;top&quot;:184.35590551181105,&quot;width&quot;:291.1000000000001}"/>
</p:tagLst>
</file>

<file path=ppt/tags/tag183.xml><?xml version="1.0" encoding="utf-8"?>
<p:tagLst xmlns:p="http://schemas.openxmlformats.org/presentationml/2006/main">
  <p:tag name="KSO_WM_UNIT_BLOCK" val="0"/>
  <p:tag name="KSO_WM_UNIT_DEC_AREA_ID" val="c9657b15b5d14953ab0afb45de0e3f70"/>
  <p:tag name="KSO_WM_UNIT_HIGHLIGHT" val="0"/>
  <p:tag name="KSO_WM_UNIT_COMPATIBLE" val="0"/>
  <p:tag name="KSO_WM_UNIT_DIAGRAM_ISNUMVISUAL" val="0"/>
  <p:tag name="KSO_WM_UNIT_DIAGRAM_ISREFERUNIT" val="0"/>
  <p:tag name="KSO_WM_UNIT_ID" val="custom20223128_5*l_h_a*1_5_1"/>
  <p:tag name="KSO_WM_TEMPLATE_CATEGORY" val="custom"/>
  <p:tag name="KSO_WM_TEMPLATE_INDEX" val="20223128"/>
  <p:tag name="KSO_WM_UNIT_LAYERLEVEL" val="1_1_1"/>
  <p:tag name="KSO_WM_TAG_VERSION" val="1.0"/>
  <p:tag name="KSO_WM_BEAUTIFY_FLAG" val="#wm#"/>
  <p:tag name="KSO_WM_UNIT_ISCONTENTSTITLE" val="0"/>
  <p:tag name="KSO_WM_UNIT_ISNUMDGMTITLE" val="0"/>
  <p:tag name="KSO_WM_UNIT_PRESET_TEXT" val="单击添加标题"/>
  <p:tag name="KSO_WM_UNIT_NOCLEAR" val="0"/>
  <p:tag name="KSO_WM_UNIT_TYPE" val="l_h_a"/>
  <p:tag name="KSO_WM_UNIT_INDEX" val="1_5_1"/>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ASSEMBLE_CHIP_INDEX" val="6c9276b4cdc14b439e52db6231e7448f"/>
  <p:tag name="KSO_WM_UNIT_TEXT_FILL_FORE_SCHEMECOLOR_INDEX_BRIGHTNESS" val="0.15"/>
  <p:tag name="KSO_WM_UNIT_TEXT_FILL_FORE_SCHEMECOLOR_INDEX" val="13"/>
  <p:tag name="KSO_WM_UNIT_TEXT_FILL_TYPE" val="1"/>
  <p:tag name="KSO_WM_UNIT_VALUE" val="8"/>
  <p:tag name="KSO_WM_UNIT_USESOURCEFORMAT_APPLY" val="1"/>
  <p:tag name="KSO_WM_DIAGRAM_VIRTUALLY_FRAME" val="{&quot;height&quot;:322.6,&quot;left&quot;:510.76779527559046,&quot;top&quot;:184.35590551181105,&quot;width&quot;:291.1000000000001}"/>
</p:tagLst>
</file>

<file path=ppt/tags/tag184.xml><?xml version="1.0" encoding="utf-8"?>
<p:tagLst xmlns:p="http://schemas.openxmlformats.org/presentationml/2006/main">
  <p:tag name="KSO_WM_UNIT_BLOCK" val="0"/>
  <p:tag name="KSO_WM_UNIT_DEC_AREA_ID" val="7ee112c9cee64dcba48770e43cf8e690"/>
  <p:tag name="KSO_WM_UNIT_HIGHLIGHT" val="0"/>
  <p:tag name="KSO_WM_UNIT_COMPATIBLE" val="0"/>
  <p:tag name="KSO_WM_UNIT_DIAGRAM_ISNUMVISUAL" val="0"/>
  <p:tag name="KSO_WM_UNIT_DIAGRAM_ISREFERUNIT" val="0"/>
  <p:tag name="KSO_WM_UNIT_ID" val="custom20223128_5*l_h_i*1_5_2"/>
  <p:tag name="KSO_WM_TEMPLATE_CATEGORY" val="custom"/>
  <p:tag name="KSO_WM_TEMPLATE_INDEX" val="20223128"/>
  <p:tag name="KSO_WM_UNIT_LAYERLEVEL" val="1_1_1"/>
  <p:tag name="KSO_WM_TAG_VERSION" val="1.0"/>
  <p:tag name="KSO_WM_BEAUTIFY_FLAG" val="#wm#"/>
  <p:tag name="KSO_WM_UNIT_TYPE" val="l_h_i"/>
  <p:tag name="KSO_WM_UNIT_INDEX" val="1_5_2"/>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3"/>
  <p:tag name="KSO_WM_UNIT_USESOURCEFORMAT_APPLY" val="1"/>
  <p:tag name="KSO_WM_DIAGRAM_VIRTUALLY_FRAME" val="{&quot;height&quot;:322.6,&quot;left&quot;:510.76779527559046,&quot;top&quot;:184.35590551181105,&quot;width&quot;:291.1000000000001}"/>
</p:tagLst>
</file>

<file path=ppt/tags/tag185.xml><?xml version="1.0" encoding="utf-8"?>
<p:tagLst xmlns:p="http://schemas.openxmlformats.org/presentationml/2006/main">
  <p:tag name="KSO_WM_UNIT_BLOCK" val="0"/>
  <p:tag name="KSO_WM_UNIT_DEC_AREA_ID" val="613f79c1be004ba2b968e17a7e5f7c3b"/>
  <p:tag name="KSO_WM_UNIT_HIGHLIGHT" val="0"/>
  <p:tag name="KSO_WM_UNIT_COMPATIBLE" val="0"/>
  <p:tag name="KSO_WM_UNIT_DIAGRAM_ISNUMVISUAL" val="0"/>
  <p:tag name="KSO_WM_UNIT_DIAGRAM_ISREFERUNIT" val="0"/>
  <p:tag name="KSO_WM_UNIT_ID" val="custom20223128_5*l_h_i*1_5_3"/>
  <p:tag name="KSO_WM_TEMPLATE_CATEGORY" val="custom"/>
  <p:tag name="KSO_WM_TEMPLATE_INDEX" val="20223128"/>
  <p:tag name="KSO_WM_UNIT_LAYERLEVEL" val="1_1_1"/>
  <p:tag name="KSO_WM_TAG_VERSION" val="1.0"/>
  <p:tag name="KSO_WM_BEAUTIFY_FLAG" val="#wm#"/>
  <p:tag name="KSO_WM_UNIT_TYPE" val="l_h_i"/>
  <p:tag name="KSO_WM_UNIT_INDEX" val="1_5_3"/>
  <p:tag name="KSO_WM_DIAGRAM_GROUP_CODE" val="l1-1"/>
  <p:tag name="KSO_WM_CHIP_GROUPID" val="61921d1218adb49c6c1f3c4f"/>
  <p:tag name="KSO_WM_CHIP_XID" val="619705ff72aa72a6a81bcf52"/>
  <p:tag name="KSO_WM_CHIP_FILLAREA_FILL_RULE" val="{&quot;fill_align&quot;:&quot;lm&quot;,&quot;fill_mode&quot;:&quot;fix&quot;,&quot;sacle_strategy&quot;:&quot;stretch&quot;}"/>
  <p:tag name="KSO_WM_UNIT_DEC_SUPPORTCHANGEPIC" val="0"/>
  <p:tag name="KSO_WM_UNIT_DEC_CHANGEPICRESERVED" val="0"/>
  <p:tag name="KSO_WM_ASSEMBLE_CHIP_INDEX" val="6c9276b4cdc14b439e52db6231e7448f"/>
  <p:tag name="KSO_WM_UNIT_TEXT_FILL_FORE_SCHEMECOLOR_INDEX_BRIGHTNESS" val="0"/>
  <p:tag name="KSO_WM_UNIT_TEXT_FILL_FORE_SCHEMECOLOR_INDEX" val="14"/>
  <p:tag name="KSO_WM_UNIT_TEXT_FILL_TYPE" val="1"/>
  <p:tag name="KSO_WM_UNIT_VALUE" val="1"/>
  <p:tag name="KSO_WM_UNIT_USESOURCEFORMAT_APPLY" val="1"/>
  <p:tag name="KSO_WM_DIAGRAM_VIRTUALLY_FRAME" val="{&quot;height&quot;:322.6,&quot;left&quot;:510.76779527559046,&quot;top&quot;:184.35590551181105,&quot;width&quot;:291.1000000000001}"/>
</p:tagLst>
</file>

<file path=ppt/tags/tag186.xml><?xml version="1.0" encoding="utf-8"?>
<p:tagLst xmlns:p="http://schemas.openxmlformats.org/presentationml/2006/main">
  <p:tag name="KSO_WM_SLIDE_ID" val="custom20223128_5"/>
  <p:tag name="KSO_WM_TEMPLATE_SUBCATEGORY" val="21"/>
  <p:tag name="KSO_WM_TEMPLATE_MASTER_TYPE" val="1"/>
  <p:tag name="KSO_WM_TEMPLATE_COLOR_TYPE" val="1"/>
  <p:tag name="KSO_WM_SLIDE_ITEM_CNT" val="5"/>
  <p:tag name="KSO_WM_SLIDE_INDEX" val="5"/>
  <p:tag name="KSO_WM_TAG_VERSION" val="1.0"/>
  <p:tag name="KSO_WM_BEAUTIFY_FLAG" val="#wm#"/>
  <p:tag name="KSO_WM_TEMPLATE_CATEGORY" val="custom"/>
  <p:tag name="KSO_WM_TEMPLATE_INDEX" val="20223128"/>
  <p:tag name="KSO_WM_SLIDE_LAYOUT" val="a_b_l"/>
  <p:tag name="KSO_WM_SLIDE_LAYOUT_CNT" val="1_1_1"/>
  <p:tag name="KSO_WM_CHIP_INFOS" val="{&quot;type&quot;:0,&quot;layout_type&quot;:&quot;1_NF_RC_9&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扁平风&quot;,&quot;手绘风&quot;,&quot;立体风&quot;,&quot;炫酷&quot;,&quot;复古风&quot;,&quot;科技风&quot;,&quot;水彩风&quot;,&quot;ios风&quot;,&quot;快闪&quot;,&quot;波普风&quot;,&quot;孟菲斯&quot;,&quot;蒸汽波&quot;,&quot;MBE&quot;,&quot;剪纸风&quot;,&quot;酸性风&quot;,&quot;像素风&quot;,&quot;涂鸦风&quot;,&quot;实景&quot;]},&quot;slide_type&quot;:[&quot;title&quot;,&quot;sectionTitle&quot;,&quot;contents&quot;,&quot;endPage&quot;],&quot;useType&quot;:[&quot;ppt&quot;]}"/>
  <p:tag name="KSO_WM_CHIP_XID" val="6193227018adb49c6c1f3e73"/>
  <p:tag name="KSO_WM_CHIP_FILLPROP" val="[[{&quot;text_align&quot;:&quot;lm&quot;,&quot;text_direction&quot;:&quot;horizontal&quot;,&quot;support_big_font&quot;:false,&quot;picture_toward&quot;:0,&quot;picture_dockside&quot;:[],&quot;fill_id&quot;:&quot;e303a136c055462db3fd25bea027f8ce&quot;,&quot;fill_align&quot;:&quot;lm&quot;,&quot;chip_types&quot;:[&quot;diagram&quot;,&quot;header&quot;]}],[{&quot;text_align&quot;:&quot;cm&quot;,&quot;text_direction&quot;:&quot;horizontal&quot;,&quot;support_big_font&quot;:false,&quot;picture_toward&quot;:0,&quot;picture_dockside&quot;:[],&quot;fill_id&quot;:&quot;e303a136c055462db3fd25bea027f8ce&quot;,&quot;fill_align&quot;:&quot;cm&quot;,&quot;chip_types&quot;:[&quot;diagram&quot;]}],[{&quot;text_align&quot;:&quot;cm&quot;,&quot;text_direction&quot;:&quot;horizontal&quot;,&quot;support_big_font&quot;:false,&quot;picture_toward&quot;:0,&quot;picture_dockside&quot;:[],&quot;fill_id&quot;:&quot;e303a136c055462db3fd25bea027f8ce&quot;,&quot;fill_align&quot;:&quot;lm&quot;,&quot;chip_types&quot;:[&quot;diagram&quot;]}],[{&quot;text_align&quot;:&quot;lm&quot;,&quot;text_direction&quot;:&quot;horizontal&quot;,&quot;support_big_font&quot;:false,&quot;picture_toward&quot;:0,&quot;picture_dockside&quot;:[],&quot;fill_id&quot;:&quot;e303a136c055462db3fd25bea027f8ce&quot;,&quot;fill_align&quot;:&quot;cm&quot;,&quot;chip_types&quot;:[&quot;diagram&quot;]}],[{&quot;text_align&quot;:&quot;lm&quot;,&quot;text_direction&quot;:&quot;horizontal&quot;,&quot;support_big_font&quot;:false,&quot;picture_toward&quot;:0,&quot;picture_dockside&quot;:[],&quot;fill_id&quot;:&quot;e303a136c055462db3fd25bea027f8ce&quot;,&quot;fill_align&quot;:&quot;lb&quot;,&quot;chip_types&quot;:[&quot;header&quot;]}],[{&quot;text_align&quot;:&quot;cm&quot;,&quot;text_direction&quot;:&quot;horizontal&quot;,&quot;support_big_font&quot;:false,&quot;picture_toward&quot;:0,&quot;picture_dockside&quot;:[],&quot;fill_id&quot;:&quot;e303a136c055462db3fd25bea027f8ce&quot;,&quot;fill_align&quot;:&quot;rm&quot;,&quot;chip_types&quot;:[&quot;header&quot;]}]]"/>
  <p:tag name="KSO_WM_CHIP_DECFILLPROP" val="[]"/>
  <p:tag name="KSO_WM_CHIP_GROUPID" val="6193227018adb49c6c1f3e75"/>
  <p:tag name="KSO_WM_SLIDE_BK_DARK_LIGHT" val="2"/>
  <p:tag name="KSO_WM_SLIDE_BACKGROUND_TYPE" val="general"/>
  <p:tag name="KSO_WM_DIAGRAM_GROUP_CODE" val="l1-1"/>
  <p:tag name="KSO_WM_SLIDE_DIAGTYPE" val="l"/>
  <p:tag name="KSO_WM_SLIDE_SUPPORT_FEATURE_TYPE" val="0"/>
  <p:tag name="KSO_WM_SLIDE_TYPE" val="contents"/>
  <p:tag name="KSO_WM_CHIP_COLORING" val="1"/>
  <p:tag name="KSO_WM_SLIDE_SUBTYPE" val="diag"/>
  <p:tag name="KSO_WM_TEMPLATE_ASSEMBLE_XID" val="6311ae63a35593066d0ad8a9"/>
  <p:tag name="KSO_WM_TEMPLATE_ASSEMBLE_GROUPID" val="62cbd1ac67e1b3ac3a1081fd"/>
</p:tagLst>
</file>

<file path=ppt/tags/tag187.xml><?xml version="1.0" encoding="utf-8"?>
<p:tagLst xmlns:p="http://schemas.openxmlformats.org/presentationml/2006/main">
  <p:tag name="KSO_WM_UNIT_SUBTYPE" val="v"/>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 name="KSO_WM_SLIDE_BACKGROUND_TYPE" val="general"/>
</p:tagLst>
</file>

<file path=ppt/tags/tag188.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 name="KSO_WM_SLIDE_BACKGROUND_TYPE" val="general"/>
</p:tagLst>
</file>

<file path=ppt/tags/tag189.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 name="KSO_WM_SLIDE_BACKGROUND_TYPE" val="general"/>
</p:tagLst>
</file>

<file path=ppt/tags/tag19.xml><?xml version="1.0" encoding="utf-8"?>
<p:tagLst xmlns:p="http://schemas.openxmlformats.org/presentationml/2006/main">
  <p:tag name="KSO_WM_UNIT_SUBTYPE" val="w"/>
  <p:tag name="KSO_WM_TEMPLATE_CATEGORY" val="chip"/>
  <p:tag name="KSO_WM_TEMPLATE_INDEX" val="20223128"/>
  <p:tag name="KSO_WM_UNIT_TYPE" val="i"/>
  <p:tag name="KSO_WM_UNIT_INDEX" val="1"/>
  <p:tag name="KSO_WM_UNIT_ID" val="chip20223128_16*i*1"/>
  <p:tag name="KSO_WM_BEAUTIFY_FLAG" val="#wm#"/>
  <p:tag name="KSO_WM_TAG_VERSION" val="1.0"/>
  <p:tag name="KSO_WM_CHIP_GROUPID" val="62cbd1ac67e1b3ac3a1081fd"/>
  <p:tag name="KSO_WM_CHIP_XID" val="62cbd1fe67e1b3ac3a108578"/>
  <p:tag name="KSO_WM_UNIT_DEC_AREA_ID" val="06d2f73361c7454c98754322da498564"/>
  <p:tag name="KSO_WM_CHIP_FILLAREA_FILL_RULE" val="{&quot;fill_align&quot;:&quot;rm&quot;,&quot;fill_effect&quot;:[],&quot;fill_mode&quot;:&quot;adaptive&quot;,&quot;sacle_strategy&quot;:&quot;stretch&quot;}"/>
  <p:tag name="KSO_WM_UNIT_DEC_SUPPORTCHANGEPIC" val="0"/>
  <p:tag name="KSO_WM_UNIT_DEC_CHANGEPICRESERVED" val="1"/>
  <p:tag name="KSO_WM_ASSEMBLE_CHIP_INDEX" val="451370ead24045c0a002a66d0277ca59"/>
</p:tagLst>
</file>

<file path=ppt/tags/tag1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a*1"/>
  <p:tag name="KSO_WM_TEMPLATE_CATEGORY" val="custom"/>
  <p:tag name="KSO_WM_TEMPLATE_INDEX" val="20223128"/>
  <p:tag name="KSO_WM_UNIT_LAYERLEVEL" val="1"/>
  <p:tag name="KSO_WM_TAG_VERSION" val="1.0"/>
  <p:tag name="KSO_WM_BEAUTIFY_FLAG" val="#wm#"/>
  <p:tag name="KSO_WM_UNIT_ISCONTENTSTITLE" val="0"/>
  <p:tag name="KSO_WM_UNIT_NOCLEAR" val="0"/>
  <p:tag name="KSO_WM_UNIT_VALUE" val="26"/>
  <p:tag name="KSO_WM_UNIT_TYPE" val="a"/>
  <p:tag name="KSO_WM_UNIT_INDEX" val="1"/>
  <p:tag name="KSO_WM_UNIT_PRESET_TEXT" val="单击添加大标题"/>
  <p:tag name="KSO_WM_UNIT_TEXT_FILL_FORE_SCHEMECOLOR_INDEX_BRIGHTNESS" val="0.25"/>
  <p:tag name="KSO_WM_UNIT_TEXT_FILL_FORE_SCHEMECOLOR_INDEX" val="13"/>
  <p:tag name="KSO_WM_UNIT_TEXT_FILL_TYPE" val="1"/>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i*1"/>
  <p:tag name="KSO_WM_TEMPLATE_CATEGORY" val="custom"/>
  <p:tag name="KSO_WM_TEMPLATE_INDEX" val="20223128"/>
  <p:tag name="KSO_WM_UNIT_LAYERLEVEL" val="1"/>
  <p:tag name="KSO_WM_TAG_VERSION" val="1.0"/>
  <p:tag name="KSO_WM_BEAUTIFY_FLAG" val="#wm#"/>
  <p:tag name="KSO_WM_UNIT_TYPE" val="i"/>
  <p:tag name="KSO_WM_UNIT_INDEX" val="1"/>
  <p:tag name="KSO_WM_UNIT_TEXT_FILL_FORE_SCHEMECOLOR_INDEX_BRIGHTNESS" val="0"/>
  <p:tag name="KSO_WM_UNIT_TEXT_FILL_FORE_SCHEMECOLOR_INDEX" val="2"/>
  <p:tag name="KSO_WM_UNIT_TEXT_FILL_TYPE" val="1"/>
  <p:tag name="KSO_WM_UNIT_VALUE" val="0"/>
</p:tagLst>
</file>

<file path=ppt/tags/tag192.xml><?xml version="1.0" encoding="utf-8"?>
<p:tagLst xmlns:p="http://schemas.openxmlformats.org/presentationml/2006/main">
  <p:tag name="KSO_WM_SLIDE_ID" val="custom20223128_10"/>
  <p:tag name="KSO_WM_TEMPLATE_SUBCATEGORY" val="0"/>
  <p:tag name="KSO_WM_SLIDE_ITEM_CNT" val="0"/>
  <p:tag name="KSO_WM_SLIDE_INDEX" val="10"/>
  <p:tag name="KSO_WM_TAG_VERSION" val="1.0"/>
  <p:tag name="KSO_WM_BEAUTIFY_FLAG" val="#wm#"/>
  <p:tag name="KSO_WM_TEMPLATE_CATEGORY" val="custom"/>
  <p:tag name="KSO_WM_TEMPLATE_INDEX" val="20223128"/>
  <p:tag name="KSO_WM_SLIDE_TYPE" val="text"/>
  <p:tag name="KSO_WM_SLIDE_SUBTYPE" val="picTxt"/>
  <p:tag name="KSO_WM_SLIDE_SIZE" val="887*449"/>
  <p:tag name="KSO_WM_SLIDE_POSITION" val="37*42"/>
  <p:tag name="KSO_WM_SLIDE_LAYOUT" val="a_d_f"/>
  <p:tag name="KSO_WM_SLIDE_LAYOUT_CNT" val="1_3_1"/>
  <p:tag name="KSO_WM_SLIDE_BACKGROUND_TYPE" val="general"/>
  <p:tag name="KSO_WM_TEMPLATE_MASTER_TYPE" val="0"/>
  <p:tag name="KSO_WM_TEMPLATE_COLOR_TYPE" val="1"/>
  <p:tag name="KSO_WM_CHIP_COLORING" val="1"/>
</p:tagLst>
</file>

<file path=ppt/tags/tag193.xml><?xml version="1.0" encoding="utf-8"?>
<p:tagLst xmlns:p="http://schemas.openxmlformats.org/presentationml/2006/main">
  <p:tag name="KSO_WM_UNIT_SUBTYPE" val="v"/>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 name="KSO_WM_SLIDE_BACKGROUND_TYPE" val="general"/>
</p:tagLst>
</file>

<file path=ppt/tags/tag194.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 name="KSO_WM_SLIDE_BACKGROUND_TYPE" val="general"/>
</p:tagLst>
</file>

<file path=ppt/tags/tag195.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 name="KSO_WM_SLIDE_BACKGROUND_TYPE" val="general"/>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a*1"/>
  <p:tag name="KSO_WM_TEMPLATE_CATEGORY" val="custom"/>
  <p:tag name="KSO_WM_TEMPLATE_INDEX" val="20223128"/>
  <p:tag name="KSO_WM_UNIT_LAYERLEVEL" val="1"/>
  <p:tag name="KSO_WM_TAG_VERSION" val="1.0"/>
  <p:tag name="KSO_WM_BEAUTIFY_FLAG" val="#wm#"/>
  <p:tag name="KSO_WM_UNIT_ISCONTENTSTITLE" val="0"/>
  <p:tag name="KSO_WM_UNIT_NOCLEAR" val="0"/>
  <p:tag name="KSO_WM_UNIT_VALUE" val="26"/>
  <p:tag name="KSO_WM_UNIT_TYPE" val="a"/>
  <p:tag name="KSO_WM_UNIT_INDEX" val="1"/>
  <p:tag name="KSO_WM_UNIT_PRESET_TEXT" val="单击添加大标题"/>
  <p:tag name="KSO_WM_UNIT_TEXT_FILL_FORE_SCHEMECOLOR_INDEX_BRIGHTNESS" val="0.25"/>
  <p:tag name="KSO_WM_UNIT_TEXT_FILL_FORE_SCHEMECOLOR_INDEX" val="13"/>
  <p:tag name="KSO_WM_UNIT_TEXT_FILL_TYPE" val="1"/>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i*1"/>
  <p:tag name="KSO_WM_TEMPLATE_CATEGORY" val="custom"/>
  <p:tag name="KSO_WM_TEMPLATE_INDEX" val="20223128"/>
  <p:tag name="KSO_WM_UNIT_LAYERLEVEL" val="1"/>
  <p:tag name="KSO_WM_TAG_VERSION" val="1.0"/>
  <p:tag name="KSO_WM_BEAUTIFY_FLAG" val="#wm#"/>
  <p:tag name="KSO_WM_UNIT_TYPE" val="i"/>
  <p:tag name="KSO_WM_UNIT_INDEX" val="1"/>
  <p:tag name="KSO_WM_UNIT_TEXT_FILL_FORE_SCHEMECOLOR_INDEX_BRIGHTNESS" val="0"/>
  <p:tag name="KSO_WM_UNIT_TEXT_FILL_FORE_SCHEMECOLOR_INDEX" val="2"/>
  <p:tag name="KSO_WM_UNIT_TEXT_FILL_TYPE" val="1"/>
  <p:tag name="KSO_WM_UNIT_VALUE" val="0"/>
</p:tagLst>
</file>

<file path=ppt/tags/tag198.xml><?xml version="1.0" encoding="utf-8"?>
<p:tagLst xmlns:p="http://schemas.openxmlformats.org/presentationml/2006/main">
  <p:tag name="KSO_WM_SLIDE_ID" val="custom20223128_10"/>
  <p:tag name="KSO_WM_TEMPLATE_SUBCATEGORY" val="0"/>
  <p:tag name="KSO_WM_SLIDE_ITEM_CNT" val="0"/>
  <p:tag name="KSO_WM_SLIDE_INDEX" val="10"/>
  <p:tag name="KSO_WM_TAG_VERSION" val="1.0"/>
  <p:tag name="KSO_WM_BEAUTIFY_FLAG" val="#wm#"/>
  <p:tag name="KSO_WM_TEMPLATE_CATEGORY" val="custom"/>
  <p:tag name="KSO_WM_TEMPLATE_INDEX" val="20223128"/>
  <p:tag name="KSO_WM_SLIDE_TYPE" val="text"/>
  <p:tag name="KSO_WM_SLIDE_SUBTYPE" val="picTxt"/>
  <p:tag name="KSO_WM_SLIDE_SIZE" val="887*449"/>
  <p:tag name="KSO_WM_SLIDE_POSITION" val="37*42"/>
  <p:tag name="KSO_WM_SLIDE_LAYOUT" val="a_d_f"/>
  <p:tag name="KSO_WM_SLIDE_LAYOUT_CNT" val="1_3_1"/>
  <p:tag name="KSO_WM_SLIDE_BACKGROUND_TYPE" val="general"/>
  <p:tag name="KSO_WM_TEMPLATE_MASTER_TYPE" val="0"/>
  <p:tag name="KSO_WM_TEMPLATE_COLOR_TYPE" val="1"/>
  <p:tag name="KSO_WM_CHIP_COLORING" val="1"/>
</p:tagLst>
</file>

<file path=ppt/tags/tag199.xml><?xml version="1.0" encoding="utf-8"?>
<p:tagLst xmlns:p="http://schemas.openxmlformats.org/presentationml/2006/main">
  <p:tag name="KSO_WM_UNIT_SUBTYPE" val="v"/>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 name="KSO_WM_SLIDE_BACKGROUND_TYPE" val="general"/>
</p:tagLst>
</file>

<file path=ppt/tags/tag2.xml><?xml version="1.0" encoding="utf-8"?>
<p:tagLst xmlns:p="http://schemas.openxmlformats.org/presentationml/2006/main">
  <p:tag name="KSO_WM_UNIT_SUBTYPE" val="w"/>
  <p:tag name="KSO_WM_TEMPLATE_CATEGORY" val="chip"/>
  <p:tag name="KSO_WM_TEMPLATE_INDEX" val="20223128"/>
  <p:tag name="KSO_WM_UNIT_TYPE" val="i"/>
  <p:tag name="KSO_WM_UNIT_INDEX" val="1"/>
  <p:tag name="KSO_WM_UNIT_ID" val="chip20223128_4*i*1"/>
  <p:tag name="KSO_WM_BEAUTIFY_FLAG" val="#wm#"/>
  <p:tag name="KSO_WM_TAG_VERSION" val="1.0"/>
  <p:tag name="KSO_WM_CHIP_GROUPID" val="62cbd1ac67e1b3ac3a1081fd"/>
  <p:tag name="KSO_WM_CHIP_XID" val="62cbd1fe67e1b3ac3a1086f6"/>
  <p:tag name="KSO_WM_UNIT_DEC_AREA_ID" val="1c38e4faa23e46f186b39e3ea8b75fdb"/>
  <p:tag name="KSO_WM_CHIP_FILLAREA_FILL_RULE" val="{&quot;fill_align&quot;:&quot;rm&quot;,&quot;fill_effect&quot;:[],&quot;fill_mode&quot;:&quot;adaptive&quot;,&quot;sacle_strategy&quot;:&quot;stretch&quot;}"/>
  <p:tag name="KSO_WM_UNIT_DEC_SUPPORTCHANGEPIC" val="0"/>
  <p:tag name="KSO_WM_UNIT_DEC_CHANGEPICRESERVED" val="1"/>
  <p:tag name="KSO_WM_ASSEMBLE_CHIP_INDEX" val="444a4dd2f67648ddb6649814ce7fe0ed"/>
</p:tagLst>
</file>

<file path=ppt/tags/tag20.xml><?xml version="1.0" encoding="utf-8"?>
<p:tagLst xmlns:p="http://schemas.openxmlformats.org/presentationml/2006/main">
  <p:tag name="KSO_WM_UNIT_SUBTYPE" val="u"/>
  <p:tag name="KSO_WM_TEMPLATE_CATEGORY" val="chip"/>
  <p:tag name="KSO_WM_TEMPLATE_INDEX" val="20223128"/>
  <p:tag name="KSO_WM_UNIT_TYPE" val="i"/>
  <p:tag name="KSO_WM_UNIT_INDEX" val="1"/>
  <p:tag name="KSO_WM_UNIT_ID" val="chip20223128_15*i*1"/>
  <p:tag name="KSO_WM_BEAUTIFY_FLAG" val="#wm#"/>
  <p:tag name="KSO_WM_TAG_VERSION" val="1.0"/>
  <p:tag name="KSO_WM_CHIP_GROUPID" val="62cbd1ac67e1b3ac3a1081fd"/>
  <p:tag name="KSO_WM_CHIP_XID" val="62cbd1fe67e1b3ac3a1085c2"/>
  <p:tag name="KSO_WM_UNIT_DEC_AREA_ID" val="b5c1fd351aa64c778d41aee45e8d8f73"/>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8f85f693e8614daea2170939d733c8c2"/>
</p:tagLst>
</file>

<file path=ppt/tags/tag200.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 name="KSO_WM_SLIDE_BACKGROUND_TYPE" val="general"/>
</p:tagLst>
</file>

<file path=ppt/tags/tag201.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 name="KSO_WM_SLIDE_BACKGROUND_TYPE" val="general"/>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a*1"/>
  <p:tag name="KSO_WM_TEMPLATE_CATEGORY" val="custom"/>
  <p:tag name="KSO_WM_TEMPLATE_INDEX" val="20223128"/>
  <p:tag name="KSO_WM_UNIT_LAYERLEVEL" val="1"/>
  <p:tag name="KSO_WM_TAG_VERSION" val="1.0"/>
  <p:tag name="KSO_WM_BEAUTIFY_FLAG" val="#wm#"/>
  <p:tag name="KSO_WM_UNIT_ISCONTENTSTITLE" val="0"/>
  <p:tag name="KSO_WM_UNIT_NOCLEAR" val="0"/>
  <p:tag name="KSO_WM_UNIT_VALUE" val="26"/>
  <p:tag name="KSO_WM_UNIT_TYPE" val="a"/>
  <p:tag name="KSO_WM_UNIT_INDEX" val="1"/>
  <p:tag name="KSO_WM_UNIT_PRESET_TEXT" val="单击添加大标题"/>
  <p:tag name="KSO_WM_UNIT_TEXT_FILL_FORE_SCHEMECOLOR_INDEX_BRIGHTNESS" val="0.25"/>
  <p:tag name="KSO_WM_UNIT_TEXT_FILL_FORE_SCHEMECOLOR_INDEX" val="13"/>
  <p:tag name="KSO_WM_UNIT_TEXT_FILL_TYPE" val="1"/>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i*1"/>
  <p:tag name="KSO_WM_TEMPLATE_CATEGORY" val="custom"/>
  <p:tag name="KSO_WM_TEMPLATE_INDEX" val="20223128"/>
  <p:tag name="KSO_WM_UNIT_LAYERLEVEL" val="1"/>
  <p:tag name="KSO_WM_TAG_VERSION" val="1.0"/>
  <p:tag name="KSO_WM_BEAUTIFY_FLAG" val="#wm#"/>
  <p:tag name="KSO_WM_UNIT_TYPE" val="i"/>
  <p:tag name="KSO_WM_UNIT_INDEX" val="1"/>
  <p:tag name="KSO_WM_UNIT_TEXT_FILL_FORE_SCHEMECOLOR_INDEX_BRIGHTNESS" val="0"/>
  <p:tag name="KSO_WM_UNIT_TEXT_FILL_FORE_SCHEMECOLOR_INDEX" val="2"/>
  <p:tag name="KSO_WM_UNIT_TEXT_FILL_TYPE" val="1"/>
  <p:tag name="KSO_WM_UNIT_VALUE" val="0"/>
</p:tagLst>
</file>

<file path=ppt/tags/tag204.xml><?xml version="1.0" encoding="utf-8"?>
<p:tagLst xmlns:p="http://schemas.openxmlformats.org/presentationml/2006/main">
  <p:tag name="KSO_WM_SLIDE_ID" val="custom20223128_10"/>
  <p:tag name="KSO_WM_TEMPLATE_SUBCATEGORY" val="0"/>
  <p:tag name="KSO_WM_SLIDE_ITEM_CNT" val="0"/>
  <p:tag name="KSO_WM_SLIDE_INDEX" val="10"/>
  <p:tag name="KSO_WM_TAG_VERSION" val="1.0"/>
  <p:tag name="KSO_WM_BEAUTIFY_FLAG" val="#wm#"/>
  <p:tag name="KSO_WM_TEMPLATE_CATEGORY" val="custom"/>
  <p:tag name="KSO_WM_TEMPLATE_INDEX" val="20223128"/>
  <p:tag name="KSO_WM_SLIDE_TYPE" val="text"/>
  <p:tag name="KSO_WM_SLIDE_SUBTYPE" val="picTxt"/>
  <p:tag name="KSO_WM_SLIDE_SIZE" val="887*449"/>
  <p:tag name="KSO_WM_SLIDE_POSITION" val="37*42"/>
  <p:tag name="KSO_WM_SLIDE_LAYOUT" val="a_d_f"/>
  <p:tag name="KSO_WM_SLIDE_LAYOUT_CNT" val="1_3_1"/>
  <p:tag name="KSO_WM_SLIDE_BACKGROUND_TYPE" val="general"/>
  <p:tag name="KSO_WM_TEMPLATE_MASTER_TYPE" val="0"/>
  <p:tag name="KSO_WM_TEMPLATE_COLOR_TYPE" val="1"/>
  <p:tag name="KSO_WM_CHIP_COLORING" val="1"/>
</p:tagLst>
</file>

<file path=ppt/tags/tag205.xml><?xml version="1.0" encoding="utf-8"?>
<p:tagLst xmlns:p="http://schemas.openxmlformats.org/presentationml/2006/main">
  <p:tag name="KSO_WM_UNIT_SUBTYPE" val="v"/>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 name="KSO_WM_SLIDE_BACKGROUND_TYPE" val="general"/>
</p:tagLst>
</file>

<file path=ppt/tags/tag206.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 name="KSO_WM_SLIDE_BACKGROUND_TYPE" val="general"/>
</p:tagLst>
</file>

<file path=ppt/tags/tag207.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 name="KSO_WM_SLIDE_BACKGROUND_TYPE" val="general"/>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a*1"/>
  <p:tag name="KSO_WM_TEMPLATE_CATEGORY" val="custom"/>
  <p:tag name="KSO_WM_TEMPLATE_INDEX" val="20223128"/>
  <p:tag name="KSO_WM_UNIT_LAYERLEVEL" val="1"/>
  <p:tag name="KSO_WM_TAG_VERSION" val="1.0"/>
  <p:tag name="KSO_WM_BEAUTIFY_FLAG" val="#wm#"/>
  <p:tag name="KSO_WM_UNIT_ISCONTENTSTITLE" val="0"/>
  <p:tag name="KSO_WM_UNIT_NOCLEAR" val="0"/>
  <p:tag name="KSO_WM_UNIT_VALUE" val="26"/>
  <p:tag name="KSO_WM_UNIT_TYPE" val="a"/>
  <p:tag name="KSO_WM_UNIT_INDEX" val="1"/>
  <p:tag name="KSO_WM_UNIT_PRESET_TEXT" val="单击添加大标题"/>
  <p:tag name="KSO_WM_UNIT_TEXT_FILL_FORE_SCHEMECOLOR_INDEX_BRIGHTNESS" val="0.25"/>
  <p:tag name="KSO_WM_UNIT_TEXT_FILL_FORE_SCHEMECOLOR_INDEX" val="13"/>
  <p:tag name="KSO_WM_UNIT_TEXT_FILL_TYPE" val="1"/>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i*1"/>
  <p:tag name="KSO_WM_TEMPLATE_CATEGORY" val="custom"/>
  <p:tag name="KSO_WM_TEMPLATE_INDEX" val="20223128"/>
  <p:tag name="KSO_WM_UNIT_LAYERLEVEL" val="1"/>
  <p:tag name="KSO_WM_TAG_VERSION" val="1.0"/>
  <p:tag name="KSO_WM_BEAUTIFY_FLAG" val="#wm#"/>
  <p:tag name="KSO_WM_UNIT_TYPE" val="i"/>
  <p:tag name="KSO_WM_UNIT_INDEX" val="1"/>
  <p:tag name="KSO_WM_UNIT_TEXT_FILL_FORE_SCHEMECOLOR_INDEX_BRIGHTNESS" val="0"/>
  <p:tag name="KSO_WM_UNIT_TEXT_FILL_FORE_SCHEMECOLOR_INDEX" val="2"/>
  <p:tag name="KSO_WM_UNIT_TEXT_FILL_TYPE" val="1"/>
  <p:tag name="KSO_WM_UNIT_VALUE" val="0"/>
</p:tagLst>
</file>

<file path=ppt/tags/tag2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10.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31874_1*l_h_i*1_1_3"/>
  <p:tag name="KSO_WM_TEMPLATE_CATEGORY" val="diagram"/>
  <p:tag name="KSO_WM_TEMPLATE_INDEX" val="20231874"/>
  <p:tag name="KSO_WM_UNIT_LAYERLEVEL" val="1_1_1"/>
  <p:tag name="KSO_WM_TAG_VERSION" val="3.0"/>
  <p:tag name="KSO_WM_UNIT_FILL_FORE_SCHEMECOLOR_INDEX" val="14"/>
  <p:tag name="KSO_WM_UNIT_FILL_FORE_SCHEMECOLOR_INDEX_BRIGHTNESS" val="0"/>
  <p:tag name="KSO_WM_DIAGRAM_MAX_ITEMCNT" val="3"/>
  <p:tag name="KSO_WM_DIAGRAM_MIN_ITEMCNT" val="2"/>
  <p:tag name="KSO_WM_DIAGRAM_VIRTUALLY_FRAME" val="{&quot;height&quot;:405.2541333488404,&quot;left&quot;:46.3499478173444,&quot;top&quot;:107.04586665115957,&quot;width&quot;:850.7501831054688}"/>
  <p:tag name="KSO_WM_DIAGRAM_COLOR_MATCH_VALUE" val="{&quot;shape&quot;:{&quot;fill&quot;:{&quot;type&quot;:0},&quot;glow&quot;:{&quot;colorType&quot;:0},&quot;line&quot;:{&quot;gradient&quot;:[{&quot;brightness&quot;:0.6000000238418579,&quot;colorType&quot;:1,&quot;foreColorIndex&quot;:5,&quot;pos&quot;:0,&quot;transparency&quot;:0.699999988079071},{&quot;brightness&quot;:0.4000000059604645,&quot;colorType&quot;:1,&quot;foreColorIndex&quot;:5,&quot;pos&quot;:1,&quot;transparency&quot;:0.44999998807907104}],&quot;type&quot;:2},&quot;shadow&quot;:{&quot;brightness&quot;:0,&quot;colorType&quot;:1,&quot;foreColorIndex&quot;:5,&quot;transparency&quot;:0.8999999761581421},&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DIAGRAM_USE_COLOR_VALUE" val="{&quot;color_scheme&quot;:1,&quot;color_type&quot;:1,&quot;theme_color_indexes&quot;:[]}"/>
</p:tagLst>
</file>

<file path=ppt/tags/tag211.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1874_1*l_h_i*1_1_2"/>
  <p:tag name="KSO_WM_TEMPLATE_CATEGORY" val="diagram"/>
  <p:tag name="KSO_WM_TEMPLATE_INDEX" val="20231874"/>
  <p:tag name="KSO_WM_UNIT_LAYERLEVEL" val="1_1_1"/>
  <p:tag name="KSO_WM_TAG_VERSION" val="3.0"/>
  <p:tag name="KSO_WM_DIAGRAM_MAX_ITEMCNT" val="3"/>
  <p:tag name="KSO_WM_DIAGRAM_MIN_ITEMCNT" val="2"/>
  <p:tag name="KSO_WM_DIAGRAM_VIRTUALLY_FRAME" val="{&quot;height&quot;:405.2541333488404,&quot;left&quot;:46.3499478173444,&quot;top&quot;:107.04586665115957,&quot;width&quot;:850.7501831054688}"/>
  <p:tag name="KSO_WM_DIAGRAM_COLOR_MATCH_VALUE" val="{&quot;shape&quot;:{&quot;fill&quot;:{&quot;type&quot;:0},&quot;glow&quot;:{&quot;colorType&quot;:0},&quot;line&quot;:{&quot;solidLine&quot;:{&quot;brightness&quot;:0.6000000238418579,&quot;colorType&quot;:1,&quot;foreColorIndex&quot;:5,&quot;transparency&quot;:0.699999988079071},&quot;type&quot;:1},&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LINE_FORE_SCHEMECOLOR_INDEX" val="5"/>
  <p:tag name="KSO_WM_DIAGRAM_USE_COLOR_VALUE" val="{&quot;color_scheme&quot;:1,&quot;color_type&quot;:1,&quot;theme_color_indexes&quot;:[]}"/>
</p:tagLst>
</file>

<file path=ppt/tags/tag212.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1874_1*l_h_i*1_1_1"/>
  <p:tag name="KSO_WM_TEMPLATE_CATEGORY" val="diagram"/>
  <p:tag name="KSO_WM_TEMPLATE_INDEX" val="20231874"/>
  <p:tag name="KSO_WM_UNIT_LAYERLEVEL" val="1_1_1"/>
  <p:tag name="KSO_WM_TAG_VERSION" val="3.0"/>
  <p:tag name="KSO_WM_DIAGRAM_MAX_ITEMCNT" val="3"/>
  <p:tag name="KSO_WM_DIAGRAM_MIN_ITEMCNT" val="2"/>
  <p:tag name="KSO_WM_DIAGRAM_VIRTUALLY_FRAME" val="{&quot;height&quot;:405.2541333488404,&quot;left&quot;:46.3499478173444,&quot;top&quot;:107.04586665115957,&quot;width&quot;:850.7501831054688}"/>
  <p:tag name="KSO_WM_DIAGRAM_COLOR_MATCH_VALUE" val="{&quot;shape&quot;:{&quot;fill&quot;:{&quot;type&quot;:0},&quot;glow&quot;:{&quot;colorType&quot;:0},&quot;line&quot;:{&quot;solidLine&quot;:{&quot;brightness&quot;:0.4000000059604645,&quot;colorType&quot;:1,&quot;foreColorIndex&quot;:5,&quot;transparency&quot;:0.699999988079071},&quot;type&quot;:1},&quot;shadow&quot;:{&quot;colorType&quot;:0},&quot;threeD&quot;:{&quot;curvedSurface&quot;:{&quot;brightness&quot;:0,&quot;colorType&quot;:2,&quot;rgb&quot;:&quot;#000000&quot;},&quot;depth&quot;:{&quot;colorType&quot;:0}}},&quot;text&quot;:{&quot;fill&quot;:{},&quot;glow&quot;:{},&quot;line&quot;:{},&quot;shadow&quot;:{},&quot;threeD&quot;:{}}}"/>
  <p:tag name="KSO_WM_BEAUTIFY_FLAG" val="#wm#"/>
  <p:tag name="KSO_WM_UNIT_LINE_FORE_SCHEMECOLOR_INDEX" val="5"/>
  <p:tag name="KSO_WM_DIAGRAM_USE_COLOR_VALUE" val="{&quot;color_scheme&quot;:1,&quot;color_type&quot;:1,&quot;theme_color_indexes&quot;:[]}"/>
</p:tagLst>
</file>

<file path=ppt/tags/tag213.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1_1"/>
  <p:tag name="KSO_WM_UNIT_ID" val="diagram20231874_1*l_h_f*1_1_1"/>
  <p:tag name="KSO_WM_TEMPLATE_CATEGORY" val="diagram"/>
  <p:tag name="KSO_WM_TEMPLATE_INDEX" val="20231874"/>
  <p:tag name="KSO_WM_UNIT_LAYERLEVEL" val="1_1_1"/>
  <p:tag name="KSO_WM_TAG_VERSION" val="3.0"/>
  <p:tag name="KSO_WM_UNIT_TEXT_FILL_FORE_SCHEMECOLOR_INDEX_BRIGHTNESS" val="0.15"/>
  <p:tag name="KSO_WM_DIAGRAM_VERSION" val="3"/>
  <p:tag name="KSO_WM_DIAGRAM_COLOR_TRICK" val="1"/>
  <p:tag name="KSO_WM_DIAGRAM_COLOR_TEXT_CAN_REMOVE" val="n"/>
  <p:tag name="KSO_WM_DIAGRAM_GROUP_CODE" val="l1-1"/>
  <p:tag name="KSO_WM_DIAGRAM_MAX_ITEMCNT" val="3"/>
  <p:tag name="KSO_WM_DIAGRAM_MIN_ITEMCNT" val="2"/>
  <p:tag name="KSO_WM_DIAGRAM_VIRTUALLY_FRAME" val="{&quot;height&quot;:405.2541333488404,&quot;left&quot;:46.3499478173444,&quot;top&quot;:107.04586665115957,&quot;width&quot;:850.75018310546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BEAUTIFY_FLAG" val="#wm#"/>
  <p:tag name="KSO_WM_UNIT_PRESET_TEXT" val="单击此处添加文本，简明扼要地阐述您的观点。根据需要可酌情增减文字，以便观者准确地理解您传达的思想。单击此处添加文本，简明扼要地阐述您的观点。根据需要可酌情增减文字，以便观者准确地理解您传达的思想。单击此处添加文本具体内容，简明扼要地阐述您的观点。"/>
  <p:tag name="KSO_WM_UNIT_TEXT_FILL_FORE_SCHEMECOLOR_INDEX" val="1"/>
  <p:tag name="KSO_WM_UNIT_TEXT_FILL_TYPE" val="1"/>
  <p:tag name="KSO_WM_DIAGRAM_USE_COLOR_VALUE" val="{&quot;color_scheme&quot;:1,&quot;color_type&quot;:1,&quot;theme_color_indexes&quot;:[]}"/>
</p:tagLst>
</file>

<file path=ppt/tags/tag214.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1_1"/>
  <p:tag name="KSO_WM_UNIT_ID" val="diagram20231874_1*l_h_a*1_1_1"/>
  <p:tag name="KSO_WM_TEMPLATE_CATEGORY" val="diagram"/>
  <p:tag name="KSO_WM_TEMPLATE_INDEX" val="20231874"/>
  <p:tag name="KSO_WM_UNIT_LAYERLEVEL" val="1_1_1"/>
  <p:tag name="KSO_WM_TAG_VERSION" val="3.0"/>
  <p:tag name="KSO_WM_UNIT_TEXT_FILL_FORE_SCHEMECOLOR_INDEX_BRIGHTNESS" val="0.15"/>
  <p:tag name="KSO_WM_DIAGRAM_VERSION" val="3"/>
  <p:tag name="KSO_WM_DIAGRAM_COLOR_TRICK" val="1"/>
  <p:tag name="KSO_WM_DIAGRAM_COLOR_TEXT_CAN_REMOVE" val="n"/>
  <p:tag name="KSO_WM_DIAGRAM_GROUP_CODE" val="l1-1"/>
  <p:tag name="KSO_WM_DIAGRAM_MAX_ITEMCNT" val="3"/>
  <p:tag name="KSO_WM_DIAGRAM_MIN_ITEMCNT" val="2"/>
  <p:tag name="KSO_WM_DIAGRAM_VIRTUALLY_FRAME" val="{&quot;height&quot;:405.2541333488404,&quot;left&quot;:46.3499478173444,&quot;top&quot;:107.04586665115957,&quot;width&quot;:850.75018310546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gradient&quot;:[{&quot;brightness&quot;:0.4000000059604645,&quot;colorType&quot;:1,&quot;foreColorIndex&quot;:5,&quot;pos&quot;:0.05000000074505806,&quot;transparency&quot;:0},{&quot;brightness&quot;:0,&quot;colorType&quot;:1,&quot;foreColorIndex&quot;:5,&quot;pos&quot;:1,&quot;transparency&quot;:0}],&quot;type&quot;:3},&quot;glow&quot;:{&quot;colorType&quot;:0},&quot;line&quot;:{&quot;type&quot;:0},&quot;shadow&quot;:{&quot;colorType&quot;:0},&quot;threeD&quot;:{&quot;curvedSurface&quot;:{&quot;brightness&quot;:0,&quot;colorType&quot;:2,&quot;rgb&quot;:&quot;#000000&quot;},&quot;depth&quot;:{&quot;colorType&quot;:0}}}}"/>
  <p:tag name="KSO_WM_UNIT_TEXT_TYPE" val="1"/>
  <p:tag name="KSO_WM_BEAUTIFY_FLAG" val="#wm#"/>
  <p:tag name="KSO_WM_UNIT_PRESET_TEXT" val="单击此处添&#10;加项标题"/>
  <p:tag name="KSO_WM_UNIT_TEXT_FILL_FORE_SCHEMECOLOR_INDEX" val="3"/>
  <p:tag name="KSO_WM_UNIT_TEXT_FILL_TYPE" val="3"/>
  <p:tag name="KSO_WM_DIAGRAM_USE_COLOR_VALUE" val="{&quot;color_scheme&quot;:1,&quot;color_type&quot;:1,&quot;theme_color_indexes&quot;:[]}"/>
</p:tagLst>
</file>

<file path=ppt/tags/tag215.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31874_1*l_h_i*1_2_3"/>
  <p:tag name="KSO_WM_TEMPLATE_CATEGORY" val="diagram"/>
  <p:tag name="KSO_WM_TEMPLATE_INDEX" val="20231874"/>
  <p:tag name="KSO_WM_UNIT_LAYERLEVEL" val="1_1_1"/>
  <p:tag name="KSO_WM_TAG_VERSION" val="3.0"/>
  <p:tag name="KSO_WM_UNIT_FILL_FORE_SCHEMECOLOR_INDEX" val="14"/>
  <p:tag name="KSO_WM_UNIT_FILL_FORE_SCHEMECOLOR_INDEX_BRIGHTNESS" val="0"/>
  <p:tag name="KSO_WM_DIAGRAM_MAX_ITEMCNT" val="3"/>
  <p:tag name="KSO_WM_DIAGRAM_MIN_ITEMCNT" val="2"/>
  <p:tag name="KSO_WM_DIAGRAM_VIRTUALLY_FRAME" val="{&quot;height&quot;:405.2541333488404,&quot;left&quot;:46.3499478173444,&quot;top&quot;:107.04586665115957,&quot;width&quot;:850.7501831054688}"/>
  <p:tag name="KSO_WM_DIAGRAM_COLOR_MATCH_VALUE" val="{&quot;shape&quot;:{&quot;fill&quot;:{&quot;type&quot;:0},&quot;glow&quot;:{&quot;colorType&quot;:0},&quot;line&quot;:{&quot;gradient&quot;:[{&quot;brightness&quot;:0.6000000238418579,&quot;colorType&quot;:1,&quot;foreColorIndex&quot;:5,&quot;pos&quot;:0,&quot;transparency&quot;:0.699999988079071},{&quot;brightness&quot;:0.4000000059604645,&quot;colorType&quot;:1,&quot;foreColorIndex&quot;:5,&quot;pos&quot;:1,&quot;transparency&quot;:0.44999998807907104}],&quot;type&quot;:2},&quot;shadow&quot;:{&quot;brightness&quot;:0,&quot;colorType&quot;:1,&quot;foreColorIndex&quot;:5,&quot;transparency&quot;:0.8999999761581421},&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DIAGRAM_USE_COLOR_VALUE" val="{&quot;color_scheme&quot;:1,&quot;color_type&quot;:1,&quot;theme_color_indexes&quot;:[]}"/>
</p:tagLst>
</file>

<file path=ppt/tags/tag216.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874_1*l_h_i*1_2_2"/>
  <p:tag name="KSO_WM_TEMPLATE_CATEGORY" val="diagram"/>
  <p:tag name="KSO_WM_TEMPLATE_INDEX" val="20231874"/>
  <p:tag name="KSO_WM_UNIT_LAYERLEVEL" val="1_1_1"/>
  <p:tag name="KSO_WM_TAG_VERSION" val="3.0"/>
  <p:tag name="KSO_WM_DIAGRAM_MAX_ITEMCNT" val="3"/>
  <p:tag name="KSO_WM_DIAGRAM_MIN_ITEMCNT" val="2"/>
  <p:tag name="KSO_WM_DIAGRAM_VIRTUALLY_FRAME" val="{&quot;height&quot;:405.2541333488404,&quot;left&quot;:46.3499478173444,&quot;top&quot;:107.04586665115957,&quot;width&quot;:850.7501831054688}"/>
  <p:tag name="KSO_WM_DIAGRAM_COLOR_MATCH_VALUE" val="{&quot;shape&quot;:{&quot;fill&quot;:{&quot;type&quot;:0},&quot;glow&quot;:{&quot;colorType&quot;:0},&quot;line&quot;:{&quot;solidLine&quot;:{&quot;brightness&quot;:0.6000000238418579,&quot;colorType&quot;:1,&quot;foreColorIndex&quot;:5,&quot;transparency&quot;:0.699999988079071},&quot;type&quot;:1},&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LINE_FORE_SCHEMECOLOR_INDEX" val="5"/>
  <p:tag name="KSO_WM_DIAGRAM_USE_COLOR_VALUE" val="{&quot;color_scheme&quot;:1,&quot;color_type&quot;:1,&quot;theme_color_indexes&quot;:[]}"/>
</p:tagLst>
</file>

<file path=ppt/tags/tag217.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1874_1*l_h_i*1_2_1"/>
  <p:tag name="KSO_WM_TEMPLATE_CATEGORY" val="diagram"/>
  <p:tag name="KSO_WM_TEMPLATE_INDEX" val="20231874"/>
  <p:tag name="KSO_WM_UNIT_LAYERLEVEL" val="1_1_1"/>
  <p:tag name="KSO_WM_TAG_VERSION" val="3.0"/>
  <p:tag name="KSO_WM_DIAGRAM_MAX_ITEMCNT" val="3"/>
  <p:tag name="KSO_WM_DIAGRAM_MIN_ITEMCNT" val="2"/>
  <p:tag name="KSO_WM_DIAGRAM_VIRTUALLY_FRAME" val="{&quot;height&quot;:405.2541333488404,&quot;left&quot;:46.3499478173444,&quot;top&quot;:107.04586665115957,&quot;width&quot;:850.7501831054688}"/>
  <p:tag name="KSO_WM_DIAGRAM_COLOR_MATCH_VALUE" val="{&quot;shape&quot;:{&quot;fill&quot;:{&quot;type&quot;:0},&quot;glow&quot;:{&quot;colorType&quot;:0},&quot;line&quot;:{&quot;solidLine&quot;:{&quot;brightness&quot;:0.4000000059604645,&quot;colorType&quot;:1,&quot;foreColorIndex&quot;:5,&quot;transparency&quot;:0.699999988079071},&quot;type&quot;:1},&quot;shadow&quot;:{&quot;colorType&quot;:0},&quot;threeD&quot;:{&quot;curvedSurface&quot;:{&quot;brightness&quot;:0,&quot;colorType&quot;:2,&quot;rgb&quot;:&quot;#000000&quot;},&quot;depth&quot;:{&quot;colorType&quot;:0}}},&quot;text&quot;:{&quot;fill&quot;:{},&quot;glow&quot;:{},&quot;line&quot;:{},&quot;shadow&quot;:{},&quot;threeD&quot;:{}}}"/>
  <p:tag name="KSO_WM_BEAUTIFY_FLAG" val="#wm#"/>
  <p:tag name="KSO_WM_UNIT_LINE_FORE_SCHEMECOLOR_INDEX" val="5"/>
  <p:tag name="KSO_WM_DIAGRAM_USE_COLOR_VALUE" val="{&quot;color_scheme&quot;:1,&quot;color_type&quot;:1,&quot;theme_color_indexes&quot;:[]}"/>
</p:tagLst>
</file>

<file path=ppt/tags/tag218.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2_1"/>
  <p:tag name="KSO_WM_UNIT_ID" val="diagram20231874_1*l_h_f*1_2_1"/>
  <p:tag name="KSO_WM_TEMPLATE_CATEGORY" val="diagram"/>
  <p:tag name="KSO_WM_TEMPLATE_INDEX" val="20231874"/>
  <p:tag name="KSO_WM_UNIT_LAYERLEVEL" val="1_1_1"/>
  <p:tag name="KSO_WM_TAG_VERSION" val="3.0"/>
  <p:tag name="KSO_WM_UNIT_TEXT_FILL_FORE_SCHEMECOLOR_INDEX_BRIGHTNESS" val="0.15"/>
  <p:tag name="KSO_WM_DIAGRAM_VERSION" val="3"/>
  <p:tag name="KSO_WM_DIAGRAM_COLOR_TRICK" val="1"/>
  <p:tag name="KSO_WM_DIAGRAM_COLOR_TEXT_CAN_REMOVE" val="n"/>
  <p:tag name="KSO_WM_DIAGRAM_GROUP_CODE" val="l1-1"/>
  <p:tag name="KSO_WM_DIAGRAM_MAX_ITEMCNT" val="3"/>
  <p:tag name="KSO_WM_DIAGRAM_MIN_ITEMCNT" val="2"/>
  <p:tag name="KSO_WM_DIAGRAM_VIRTUALLY_FRAME" val="{&quot;height&quot;:405.2541333488404,&quot;left&quot;:46.3499478173444,&quot;top&quot;:107.04586665115957,&quot;width&quot;:850.75018310546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BEAUTIFY_FLAG" val="#wm#"/>
  <p:tag name="KSO_WM_UNIT_PRESET_TEXT" val="单击此处添加文本具体内容，简明扼要地阐述您的观点。根据需要可酌情增减文字，以便观者准确地理解您传达的思想。单击此处添加文本具体内容，简明扼要地阐述您的观点。根据需要可酌情增减文字，以便观者准确地理解您传达的思想。单击此处添加文本具体内容，简明扼要地阐述您的观点。"/>
  <p:tag name="KSO_WM_UNIT_TEXT_FILL_FORE_SCHEMECOLOR_INDEX" val="1"/>
  <p:tag name="KSO_WM_UNIT_TEXT_FILL_TYPE" val="1"/>
  <p:tag name="KSO_WM_DIAGRAM_USE_COLOR_VALUE" val="{&quot;color_scheme&quot;:1,&quot;color_type&quot;:1,&quot;theme_color_indexes&quot;:[]}"/>
</p:tagLst>
</file>

<file path=ppt/tags/tag219.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2_1"/>
  <p:tag name="KSO_WM_UNIT_ID" val="diagram20231874_1*l_h_a*1_2_1"/>
  <p:tag name="KSO_WM_TEMPLATE_CATEGORY" val="diagram"/>
  <p:tag name="KSO_WM_TEMPLATE_INDEX" val="20231874"/>
  <p:tag name="KSO_WM_UNIT_LAYERLEVEL" val="1_1_1"/>
  <p:tag name="KSO_WM_TAG_VERSION" val="3.0"/>
  <p:tag name="KSO_WM_UNIT_TEXT_FILL_FORE_SCHEMECOLOR_INDEX_BRIGHTNESS" val="0.15"/>
  <p:tag name="KSO_WM_DIAGRAM_VERSION" val="3"/>
  <p:tag name="KSO_WM_DIAGRAM_COLOR_TRICK" val="1"/>
  <p:tag name="KSO_WM_DIAGRAM_COLOR_TEXT_CAN_REMOVE" val="n"/>
  <p:tag name="KSO_WM_DIAGRAM_GROUP_CODE" val="l1-1"/>
  <p:tag name="KSO_WM_DIAGRAM_MAX_ITEMCNT" val="3"/>
  <p:tag name="KSO_WM_DIAGRAM_MIN_ITEMCNT" val="2"/>
  <p:tag name="KSO_WM_DIAGRAM_VIRTUALLY_FRAME" val="{&quot;height&quot;:405.2541333488404,&quot;left&quot;:46.3499478173444,&quot;top&quot;:107.04586665115957,&quot;width&quot;:850.75018310546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gradient&quot;:[{&quot;brightness&quot;:0.4000000059604645,&quot;colorType&quot;:1,&quot;foreColorIndex&quot;:5,&quot;pos&quot;:0.05000000074505806,&quot;transparency&quot;:0},{&quot;brightness&quot;:0,&quot;colorType&quot;:1,&quot;foreColorIndex&quot;:5,&quot;pos&quot;:1,&quot;transparency&quot;:0}],&quot;type&quot;:3},&quot;glow&quot;:{&quot;colorType&quot;:0},&quot;line&quot;:{&quot;type&quot;:0},&quot;shadow&quot;:{&quot;colorType&quot;:0},&quot;threeD&quot;:{&quot;curvedSurface&quot;:{&quot;brightness&quot;:0,&quot;colorType&quot;:2,&quot;rgb&quot;:&quot;#000000&quot;},&quot;depth&quot;:{&quot;colorType&quot;:0}}}}"/>
  <p:tag name="KSO_WM_UNIT_TEXT_TYPE" val="1"/>
  <p:tag name="KSO_WM_BEAUTIFY_FLAG" val="#wm#"/>
  <p:tag name="KSO_WM_UNIT_PRESET_TEXT" val="单击此处添&#10;加项标题"/>
  <p:tag name="KSO_WM_UNIT_TEXT_FILL_FORE_SCHEMECOLOR_INDEX" val="3"/>
  <p:tag name="KSO_WM_UNIT_TEXT_FILL_TYPE" val="3"/>
  <p:tag name="KSO_WM_DIAGRAM_USE_COLOR_VALUE" val="{&quot;color_scheme&quot;:1,&quot;color_type&quot;:1,&quot;theme_color_indexes&quot;:[]}"/>
</p:tagLst>
</file>

<file path=ppt/tags/tag2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20.xml><?xml version="1.0" encoding="utf-8"?>
<p:tagLst xmlns:p="http://schemas.openxmlformats.org/presentationml/2006/main">
  <p:tag name="KSO_WM_SLIDE_ID" val="custom20223128_10"/>
  <p:tag name="KSO_WM_TEMPLATE_SUBCATEGORY" val="0"/>
  <p:tag name="KSO_WM_SLIDE_ITEM_CNT" val="0"/>
  <p:tag name="KSO_WM_SLIDE_INDEX" val="10"/>
  <p:tag name="KSO_WM_TAG_VERSION" val="1.0"/>
  <p:tag name="KSO_WM_BEAUTIFY_FLAG" val="#wm#"/>
  <p:tag name="KSO_WM_TEMPLATE_CATEGORY" val="custom"/>
  <p:tag name="KSO_WM_TEMPLATE_INDEX" val="20223128"/>
  <p:tag name="KSO_WM_SLIDE_TYPE" val="text"/>
  <p:tag name="KSO_WM_SLIDE_SUBTYPE" val="picTxt"/>
  <p:tag name="KSO_WM_SLIDE_SIZE" val="887*449"/>
  <p:tag name="KSO_WM_SLIDE_POSITION" val="37*42"/>
  <p:tag name="KSO_WM_SLIDE_LAYOUT" val="a_d_f"/>
  <p:tag name="KSO_WM_SLIDE_LAYOUT_CNT" val="1_3_1"/>
  <p:tag name="KSO_WM_SLIDE_BACKGROUND_TYPE" val="general"/>
  <p:tag name="KSO_WM_TEMPLATE_MASTER_TYPE" val="0"/>
  <p:tag name="KSO_WM_TEMPLATE_COLOR_TYPE" val="1"/>
  <p:tag name="KSO_WM_CHIP_COLORING" val="1"/>
</p:tagLst>
</file>

<file path=ppt/tags/tag221.xml><?xml version="1.0" encoding="utf-8"?>
<p:tagLst xmlns:p="http://schemas.openxmlformats.org/presentationml/2006/main">
  <p:tag name="KSO_WM_UNIT_SUBTYPE" val="v"/>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 name="KSO_WM_SLIDE_BACKGROUND_TYPE" val="general"/>
</p:tagLst>
</file>

<file path=ppt/tags/tag222.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 name="KSO_WM_SLIDE_BACKGROUND_TYPE" val="general"/>
</p:tagLst>
</file>

<file path=ppt/tags/tag223.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 name="KSO_WM_SLIDE_BACKGROUND_TYPE" val="general"/>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a*1"/>
  <p:tag name="KSO_WM_TEMPLATE_CATEGORY" val="custom"/>
  <p:tag name="KSO_WM_TEMPLATE_INDEX" val="20223128"/>
  <p:tag name="KSO_WM_UNIT_LAYERLEVEL" val="1"/>
  <p:tag name="KSO_WM_TAG_VERSION" val="1.0"/>
  <p:tag name="KSO_WM_BEAUTIFY_FLAG" val="#wm#"/>
  <p:tag name="KSO_WM_UNIT_ISCONTENTSTITLE" val="0"/>
  <p:tag name="KSO_WM_UNIT_NOCLEAR" val="0"/>
  <p:tag name="KSO_WM_UNIT_VALUE" val="26"/>
  <p:tag name="KSO_WM_UNIT_TYPE" val="a"/>
  <p:tag name="KSO_WM_UNIT_INDEX" val="1"/>
  <p:tag name="KSO_WM_UNIT_PRESET_TEXT" val="单击添加大标题"/>
  <p:tag name="KSO_WM_UNIT_TEXT_FILL_FORE_SCHEMECOLOR_INDEX_BRIGHTNESS" val="0.25"/>
  <p:tag name="KSO_WM_UNIT_TEXT_FILL_FORE_SCHEMECOLOR_INDEX" val="13"/>
  <p:tag name="KSO_WM_UNIT_TEXT_FILL_TYPE" val="1"/>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i*1"/>
  <p:tag name="KSO_WM_TEMPLATE_CATEGORY" val="custom"/>
  <p:tag name="KSO_WM_TEMPLATE_INDEX" val="20223128"/>
  <p:tag name="KSO_WM_UNIT_LAYERLEVEL" val="1"/>
  <p:tag name="KSO_WM_TAG_VERSION" val="1.0"/>
  <p:tag name="KSO_WM_BEAUTIFY_FLAG" val="#wm#"/>
  <p:tag name="KSO_WM_UNIT_TYPE" val="i"/>
  <p:tag name="KSO_WM_UNIT_INDEX" val="1"/>
  <p:tag name="KSO_WM_UNIT_TEXT_FILL_FORE_SCHEMECOLOR_INDEX_BRIGHTNESS" val="0"/>
  <p:tag name="KSO_WM_UNIT_TEXT_FILL_FORE_SCHEMECOLOR_INDEX" val="2"/>
  <p:tag name="KSO_WM_UNIT_TEXT_FILL_TYPE" val="1"/>
  <p:tag name="KSO_WM_UNIT_VALUE" val="0"/>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3"/>
  <p:tag name="KSO_WM_UNIT_ID" val="diagram20234418_1*l_i*1_3"/>
  <p:tag name="KSO_WM_TEMPLATE_CATEGORY" val="diagram"/>
  <p:tag name="KSO_WM_TEMPLATE_INDEX" val="20234418"/>
  <p:tag name="KSO_WM_UNIT_LAYERLEVEL" val="1_1"/>
  <p:tag name="KSO_WM_TAG_VERSION" val="3.0"/>
  <p:tag name="KSO_WM_BEAUTIFY_FLAG" val="#wm#"/>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5"/>
  <p:tag name="KSO_WM_UNIT_FILL_FORE_SCHEMECOLOR_INDEX_BRIGHTNESS" val="0"/>
  <p:tag name="KSO_WM_DIAGRAM_USE_COLOR_VALUE" val="{&quot;color_scheme&quot;:1,&quot;color_type&quot;:1,&quot;theme_color_indexes&quot;:[]}"/>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1"/>
  <p:tag name="KSO_WM_UNIT_ID" val="diagram20234418_1*l_i*1_11"/>
  <p:tag name="KSO_WM_TEMPLATE_CATEGORY" val="diagram"/>
  <p:tag name="KSO_WM_TEMPLATE_INDEX" val="20234418"/>
  <p:tag name="KSO_WM_UNIT_LAYERLEVEL" val="1_1"/>
  <p:tag name="KSO_WM_TAG_VERSION" val="3.0"/>
  <p:tag name="KSO_WM_BEAUTIFY_FLAG" val="#wm#"/>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solid&quot;:{&quot;brightness&quot;:0.6499999761581421,&quot;colorType&quot;:1,&quot;foreColorIndex&quot;:13,&quot;transparency&quot;:0.600000023841857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13"/>
  <p:tag name="KSO_WM_UNIT_FILL_FORE_SCHEMECOLOR_INDEX_BRIGHTNESS" val="0.65"/>
  <p:tag name="KSO_WM_DIAGRAM_USE_COLOR_VALUE" val="{&quot;color_scheme&quot;:1,&quot;color_type&quot;:1,&quot;theme_color_indexes&quot;:[]}"/>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0"/>
  <p:tag name="KSO_WM_UNIT_ID" val="diagram20234418_1*l_i*1_10"/>
  <p:tag name="KSO_WM_TEMPLATE_CATEGORY" val="diagram"/>
  <p:tag name="KSO_WM_TEMPLATE_INDEX" val="20234418"/>
  <p:tag name="KSO_WM_UNIT_LAYERLEVEL" val="1_1"/>
  <p:tag name="KSO_WM_TAG_VERSION" val="3.0"/>
  <p:tag name="KSO_WM_BEAUTIFY_FLAG" val="#wm#"/>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5"/>
  <p:tag name="KSO_WM_UNIT_FILL_FORE_SCHEMECOLOR_INDEX_BRIGHTNESS" val="0"/>
  <p:tag name="KSO_WM_DIAGRAM_USE_COLOR_VALUE" val="{&quot;color_scheme&quot;:1,&quot;color_type&quot;:1,&quot;theme_color_indexes&quot;:[]}"/>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34418_1*l_i*1_1"/>
  <p:tag name="KSO_WM_TEMPLATE_CATEGORY" val="diagram"/>
  <p:tag name="KSO_WM_TEMPLATE_INDEX" val="20234418"/>
  <p:tag name="KSO_WM_UNIT_LAYERLEVEL" val="1_1"/>
  <p:tag name="KSO_WM_TAG_VERSION" val="3.0"/>
  <p:tag name="KSO_WM_BEAUTIFY_FLAG" val="#wm#"/>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solid&quot;:{&quot;brightness&quot;:0.6000000238418579,&quot;colorType&quot;:1,&quot;foreColorIndex&quot;:5,&quot;transparency&quot;:0.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5"/>
  <p:tag name="KSO_WM_UNIT_FILL_FORE_SCHEMECOLOR_INDEX_BRIGHTNESS" val="0.6"/>
  <p:tag name="KSO_WM_DIAGRAM_USE_COLOR_VALUE" val="{&quot;color_scheme&quot;:1,&quot;color_type&quot;:1,&quot;theme_color_indexes&quot;:[]}"/>
</p:tagLst>
</file>

<file path=ppt/tags/tag2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4"/>
  <p:tag name="KSO_WM_UNIT_ID" val="diagram20234418_1*l_i*1_14"/>
  <p:tag name="KSO_WM_TEMPLATE_CATEGORY" val="diagram"/>
  <p:tag name="KSO_WM_TEMPLATE_INDEX" val="20234418"/>
  <p:tag name="KSO_WM_UNIT_LAYERLEVEL" val="1_1"/>
  <p:tag name="KSO_WM_TAG_VERSION" val="3.0"/>
  <p:tag name="KSO_WM_BEAUTIFY_FLAG" val="#wm#"/>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solid&quot;:{&quot;brightness&quot;:0.6000000238418579,&quot;colorType&quot;:1,&quot;foreColorIndex&quot;:5,&quot;transparency&quot;:0.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5"/>
  <p:tag name="KSO_WM_UNIT_FILL_FORE_SCHEMECOLOR_INDEX_BRIGHTNESS" val="0.6"/>
  <p:tag name="KSO_WM_DIAGRAM_USE_COLOR_VALUE" val="{&quot;color_scheme&quot;:1,&quot;color_type&quot;:1,&quot;theme_color_indexes&quot;:[]}"/>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3"/>
  <p:tag name="KSO_WM_UNIT_ID" val="diagram20234418_1*l_i*1_13"/>
  <p:tag name="KSO_WM_TEMPLATE_CATEGORY" val="diagram"/>
  <p:tag name="KSO_WM_TEMPLATE_INDEX" val="20234418"/>
  <p:tag name="KSO_WM_UNIT_LAYERLEVEL" val="1_1"/>
  <p:tag name="KSO_WM_TAG_VERSION" val="3.0"/>
  <p:tag name="KSO_WM_BEAUTIFY_FLAG" val="#wm#"/>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solid&quot;:{&quot;brightness&quot;:0.6000000238418579,&quot;colorType&quot;:1,&quot;foreColorIndex&quot;:5,&quot;transparency&quot;:0.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5"/>
  <p:tag name="KSO_WM_UNIT_FILL_FORE_SCHEMECOLOR_INDEX_BRIGHTNESS" val="0.6"/>
  <p:tag name="KSO_WM_DIAGRAM_USE_COLOR_VALUE" val="{&quot;color_scheme&quot;:1,&quot;color_type&quot;:1,&quot;theme_color_indexes&quot;:[]}"/>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6"/>
  <p:tag name="KSO_WM_UNIT_ID" val="diagram20234418_1*l_i*1_16"/>
  <p:tag name="KSO_WM_TEMPLATE_CATEGORY" val="diagram"/>
  <p:tag name="KSO_WM_TEMPLATE_INDEX" val="20234418"/>
  <p:tag name="KSO_WM_UNIT_LAYERLEVEL" val="1_1"/>
  <p:tag name="KSO_WM_TAG_VERSION" val="3.0"/>
  <p:tag name="KSO_WM_BEAUTIFY_FLAG" val="#wm#"/>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solid&quot;:{&quot;brightness&quot;:0.6000000238418579,&quot;colorType&quot;:1,&quot;foreColorIndex&quot;:5,&quot;transparency&quot;:0.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5"/>
  <p:tag name="KSO_WM_UNIT_FILL_FORE_SCHEMECOLOR_INDEX_BRIGHTNESS" val="0.6"/>
  <p:tag name="KSO_WM_DIAGRAM_USE_COLOR_VALUE" val="{&quot;color_scheme&quot;:1,&quot;color_type&quot;:1,&quot;theme_color_indexes&quot;:[]}"/>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9"/>
  <p:tag name="KSO_WM_UNIT_ID" val="diagram20234418_1*l_i*1_9"/>
  <p:tag name="KSO_WM_TEMPLATE_CATEGORY" val="diagram"/>
  <p:tag name="KSO_WM_TEMPLATE_INDEX" val="20234418"/>
  <p:tag name="KSO_WM_UNIT_LAYERLEVEL" val="1_1"/>
  <p:tag name="KSO_WM_TAG_VERSION" val="3.0"/>
  <p:tag name="KSO_WM_BEAUTIFY_FLAG" val="#wm#"/>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solid&quot;:{&quot;brightness&quot;:0.6000000238418579,&quot;colorType&quot;:1,&quot;foreColorIndex&quot;:5,&quot;transparency&quot;:0.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5"/>
  <p:tag name="KSO_WM_UNIT_FILL_FORE_SCHEMECOLOR_INDEX_BRIGHTNESS" val="0.6"/>
  <p:tag name="KSO_WM_DIAGRAM_USE_COLOR_VALUE" val="{&quot;color_scheme&quot;:1,&quot;color_type&quot;:1,&quot;theme_color_indexes&quot;:[]}"/>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5"/>
  <p:tag name="KSO_WM_UNIT_ID" val="diagram20234418_1*l_i*1_15"/>
  <p:tag name="KSO_WM_TEMPLATE_CATEGORY" val="diagram"/>
  <p:tag name="KSO_WM_TEMPLATE_INDEX" val="20234418"/>
  <p:tag name="KSO_WM_UNIT_LAYERLEVEL" val="1_1"/>
  <p:tag name="KSO_WM_TAG_VERSION" val="3.0"/>
  <p:tag name="KSO_WM_BEAUTIFY_FLAG" val="#wm#"/>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solid&quot;:{&quot;brightness&quot;:0.6000000238418579,&quot;colorType&quot;:1,&quot;foreColorIndex&quot;:5,&quot;transparency&quot;:0.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5"/>
  <p:tag name="KSO_WM_UNIT_FILL_FORE_SCHEMECOLOR_INDEX_BRIGHTNESS" val="0.6"/>
  <p:tag name="KSO_WM_DIAGRAM_USE_COLOR_VALUE" val="{&quot;color_scheme&quot;:1,&quot;color_type&quot;:1,&quot;theme_color_indexes&quot;:[]}"/>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2"/>
  <p:tag name="KSO_WM_UNIT_ID" val="diagram20234418_1*l_i*1_2"/>
  <p:tag name="KSO_WM_TEMPLATE_CATEGORY" val="diagram"/>
  <p:tag name="KSO_WM_TEMPLATE_INDEX" val="20234418"/>
  <p:tag name="KSO_WM_UNIT_LAYERLEVEL" val="1_1"/>
  <p:tag name="KSO_WM_TAG_VERSION" val="3.0"/>
  <p:tag name="KSO_WM_BEAUTIFY_FLAG" val="#wm#"/>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solid&quot;:{&quot;brightness&quot;:0.6499999761581421,&quot;colorType&quot;:1,&quot;foreColorIndex&quot;:13,&quot;transparency&quot;:0.600000023841857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13"/>
  <p:tag name="KSO_WM_UNIT_FILL_FORE_SCHEMECOLOR_INDEX_BRIGHTNESS" val="0.65"/>
  <p:tag name="KSO_WM_DIAGRAM_USE_COLOR_VALUE" val="{&quot;color_scheme&quot;:1,&quot;color_type&quot;:1,&quot;theme_color_indexes&quot;:[]}"/>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5"/>
  <p:tag name="KSO_WM_UNIT_ID" val="diagram20234418_1*l_i*1_5"/>
  <p:tag name="KSO_WM_TEMPLATE_CATEGORY" val="diagram"/>
  <p:tag name="KSO_WM_TEMPLATE_INDEX" val="20234418"/>
  <p:tag name="KSO_WM_UNIT_LAYERLEVEL" val="1_1"/>
  <p:tag name="KSO_WM_TAG_VERSION" val="3.0"/>
  <p:tag name="KSO_WM_BEAUTIFY_FLAG" val="#wm#"/>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solid&quot;:{&quot;brightness&quot;:0.6499999761581421,&quot;colorType&quot;:1,&quot;foreColorIndex&quot;:13,&quot;transparency&quot;:0.600000023841857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13"/>
  <p:tag name="KSO_WM_UNIT_FILL_FORE_SCHEMECOLOR_INDEX_BRIGHTNESS" val="0.65"/>
  <p:tag name="KSO_WM_DIAGRAM_USE_COLOR_VALUE" val="{&quot;color_scheme&quot;:1,&quot;color_type&quot;:1,&quot;theme_color_indexes&quot;:[]}"/>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6"/>
  <p:tag name="KSO_WM_UNIT_ID" val="diagram20234418_1*l_i*1_6"/>
  <p:tag name="KSO_WM_TEMPLATE_CATEGORY" val="diagram"/>
  <p:tag name="KSO_WM_TEMPLATE_INDEX" val="20234418"/>
  <p:tag name="KSO_WM_UNIT_LAYERLEVEL" val="1_1"/>
  <p:tag name="KSO_WM_TAG_VERSION" val="3.0"/>
  <p:tag name="KSO_WM_BEAUTIFY_FLAG" val="#wm#"/>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solid&quot;:{&quot;brightness&quot;:0.6499999761581421,&quot;colorType&quot;:1,&quot;foreColorIndex&quot;:13,&quot;transparency&quot;:0.600000023841857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13"/>
  <p:tag name="KSO_WM_UNIT_FILL_FORE_SCHEMECOLOR_INDEX_BRIGHTNESS" val="0.65"/>
  <p:tag name="KSO_WM_DIAGRAM_USE_COLOR_VALUE" val="{&quot;color_scheme&quot;:1,&quot;color_type&quot;:1,&quot;theme_color_indexes&quot;:[]}"/>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8"/>
  <p:tag name="KSO_WM_UNIT_ID" val="diagram20234418_1*l_i*1_8"/>
  <p:tag name="KSO_WM_TEMPLATE_CATEGORY" val="diagram"/>
  <p:tag name="KSO_WM_TEMPLATE_INDEX" val="20234418"/>
  <p:tag name="KSO_WM_UNIT_LAYERLEVEL" val="1_1"/>
  <p:tag name="KSO_WM_TAG_VERSION" val="3.0"/>
  <p:tag name="KSO_WM_BEAUTIFY_FLAG" val="#wm#"/>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solid&quot;:{&quot;brightness&quot;:0.6499999761581421,&quot;colorType&quot;:1,&quot;foreColorIndex&quot;:13,&quot;transparency&quot;:0.600000023841857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13"/>
  <p:tag name="KSO_WM_UNIT_FILL_FORE_SCHEMECOLOR_INDEX_BRIGHTNESS" val="0.65"/>
  <p:tag name="KSO_WM_DIAGRAM_USE_COLOR_VALUE" val="{&quot;color_scheme&quot;:1,&quot;color_type&quot;:1,&quot;theme_color_indexes&quot;:[]}"/>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4"/>
  <p:tag name="KSO_WM_UNIT_ID" val="diagram20234418_1*l_i*1_4"/>
  <p:tag name="KSO_WM_TEMPLATE_CATEGORY" val="diagram"/>
  <p:tag name="KSO_WM_TEMPLATE_INDEX" val="20234418"/>
  <p:tag name="KSO_WM_UNIT_LAYERLEVEL" val="1_1"/>
  <p:tag name="KSO_WM_TAG_VERSION" val="3.0"/>
  <p:tag name="KSO_WM_BEAUTIFY_FLAG" val="#wm#"/>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solid&quot;:{&quot;brightness&quot;:0.6499999761581421,&quot;colorType&quot;:1,&quot;foreColorIndex&quot;:13,&quot;transparency&quot;:0.600000023841857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13"/>
  <p:tag name="KSO_WM_UNIT_FILL_FORE_SCHEMECOLOR_INDEX_BRIGHTNESS" val="0.65"/>
  <p:tag name="KSO_WM_DIAGRAM_USE_COLOR_VALUE" val="{&quot;color_scheme&quot;:1,&quot;color_type&quot;:1,&quot;theme_color_indexes&quot;:[]}"/>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23128_1*i*1"/>
  <p:tag name="KSO_WM_TEMPLATE_CATEGORY" val="custom"/>
  <p:tag name="KSO_WM_TEMPLATE_INDEX" val="20223128"/>
  <p:tag name="KSO_WM_UNIT_LAYERLEVEL" val="1"/>
  <p:tag name="KSO_WM_TAG_VERSION" val="1.0"/>
  <p:tag name="KSO_WM_BEAUTIFY_FLAG" val="#wm#"/>
  <p:tag name="KSO_WM_UNIT_BLOCK" val="0"/>
  <p:tag name="KSO_WM_UNIT_SM_LIMIT_TYPE" val="3"/>
  <p:tag name="KSO_WM_UNIT_DEC_AREA_ID" val="7f7579fb10064b37834e467340feee0c"/>
  <p:tag name="KSO_WM_UNIT_DECORATE_INFO" val="{&quot;DecorateInfoH&quot;:{&quot;IsAbs&quot;:true},&quot;DecorateInfoW&quot;:{&quot;IsAbs&quot;:false},&quot;DecorateInfoX&quot;:{&quot;IsAbs&quot;:true,&quot;Pos&quot;:1},&quot;DecorateInfoY&quot;:{&quot;IsAbs&quot;:true,&quot;Pos&quot;:0},&quot;ReferentInfo&quot;:{&quot;Id&quot;:&quot;86f8dd24a9434821b6b3aad043261118&quot;,&quot;X&quot;:{&quot;Pos&quot;:1},&quot;Y&quot;:{&quot;Pos&quot;:2}},&quot;whChangeMode&quot;:0}"/>
  <p:tag name="KSO_WM_CHIP_GROUPID" val="6184fb2204b8904ebc644da0"/>
  <p:tag name="KSO_WM_CHIP_XID" val="6184fb2204b8904ebc644d9d"/>
  <p:tag name="KSO_WM_CHIP_FILLAREA_FILL_RULE" val="{&quot;fill_align&quot;:&quot;cm&quot;,&quot;fill_mode&quot;:&quot;adaptive&quot;,&quot;sacle_strategy&quot;:&quot;smart&quot;}"/>
  <p:tag name="KSO_WM_UNIT_DEC_SUPPORTCHANGEPIC" val="0"/>
  <p:tag name="KSO_WM_UNIT_DEC_CHANGEPICRESERVED" val="0"/>
  <p:tag name="KSO_WM_ASSEMBLE_CHIP_INDEX" val="e37540552a424fa7855761727fee0478"/>
  <p:tag name="KSO_WM_UNIT_LINE_FORE_SCHEMECOLOR_INDEX_BRIGHTNESS" val="0"/>
  <p:tag name="KSO_WM_UNIT_LINE_FORE_SCHEMECOLOR_INDEX" val="5"/>
  <p:tag name="KSO_WM_UNIT_LINE_FILL_TYPE" val="2"/>
  <p:tag name="KSO_WM_TEMPLATE_ASSEMBLE_XID" val="62ccdb427bdb9f75177e693c"/>
  <p:tag name="KSO_WM_TEMPLATE_ASSEMBLE_GROUPID" val="62cbd1ac67e1b3ac3a1081fd"/>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2"/>
  <p:tag name="KSO_WM_UNIT_ID" val="diagram20234418_1*l_i*1_12"/>
  <p:tag name="KSO_WM_TEMPLATE_CATEGORY" val="diagram"/>
  <p:tag name="KSO_WM_TEMPLATE_INDEX" val="20234418"/>
  <p:tag name="KSO_WM_UNIT_LAYERLEVEL" val="1_1"/>
  <p:tag name="KSO_WM_TAG_VERSION" val="3.0"/>
  <p:tag name="KSO_WM_BEAUTIFY_FLAG" val="#wm#"/>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solid&quot;:{&quot;brightness&quot;:0.6499999761581421,&quot;colorType&quot;:1,&quot;foreColorIndex&quot;:13,&quot;transparency&quot;:0.600000023841857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13"/>
  <p:tag name="KSO_WM_UNIT_FILL_FORE_SCHEMECOLOR_INDEX_BRIGHTNESS" val="0.65"/>
  <p:tag name="KSO_WM_DIAGRAM_USE_COLOR_VALUE" val="{&quot;color_scheme&quot;:1,&quot;color_type&quot;:1,&quot;theme_color_indexes&quot;:[]}"/>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7"/>
  <p:tag name="KSO_WM_UNIT_ID" val="diagram20234418_1*l_i*1_7"/>
  <p:tag name="KSO_WM_TEMPLATE_CATEGORY" val="diagram"/>
  <p:tag name="KSO_WM_TEMPLATE_INDEX" val="20234418"/>
  <p:tag name="KSO_WM_UNIT_LAYERLEVEL" val="1_1"/>
  <p:tag name="KSO_WM_TAG_VERSION" val="3.0"/>
  <p:tag name="KSO_WM_BEAUTIFY_FLAG" val="#wm#"/>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solid&quot;:{&quot;brightness&quot;:0.6499999761581421,&quot;colorType&quot;:1,&quot;foreColorIndex&quot;:13,&quot;transparency&quot;:0.600000023841857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13"/>
  <p:tag name="KSO_WM_UNIT_FILL_FORE_SCHEMECOLOR_INDEX_BRIGHTNESS" val="0.65"/>
  <p:tag name="KSO_WM_DIAGRAM_USE_COLOR_VALUE" val="{&quot;color_scheme&quot;:1,&quot;color_type&quot;:1,&quot;theme_color_indexes&quot;:[]}"/>
</p:tagLst>
</file>

<file path=ppt/tags/tag242.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1_1"/>
  <p:tag name="KSO_WM_UNIT_ID" val="diagram20234418_1*l_h_f*1_1_1"/>
  <p:tag name="KSO_WM_TEMPLATE_CATEGORY" val="diagram"/>
  <p:tag name="KSO_WM_TEMPLATE_INDEX" val="20234418"/>
  <p:tag name="KSO_WM_UNIT_LAYERLEVEL" val="1_1_1"/>
  <p:tag name="KSO_WM_TAG_VERSION" val="3.0"/>
  <p:tag name="KSO_WM_BEAUTIFY_FLAG" val="#wm#"/>
  <p:tag name="KSO_WM_UNIT_TEXT_FILL_FORE_SCHEMECOLOR_INDEX_BRIGHTNESS" val="0.15"/>
  <p:tag name="KSO_WM_DIAGRAM_GROUP_CODE" val="l1-1"/>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此处添加文本具体内容，简明扼要地阐述您的观点。根据需要可酌情增减文字，以便观者准确地理解您传达的思想。文字是您思想的提炼，请尽量言简意赅的阐述观点"/>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18_1*l_h_i*1_1_1"/>
  <p:tag name="KSO_WM_TEMPLATE_CATEGORY" val="diagram"/>
  <p:tag name="KSO_WM_TEMPLATE_INDEX" val="20234418"/>
  <p:tag name="KSO_WM_UNIT_LAYERLEVEL" val="1_1_1"/>
  <p:tag name="KSO_WM_TAG_VERSION" val="3.0"/>
  <p:tag name="KSO_WM_DIAGRAM_GROUP_CODE" val="l1-1"/>
  <p:tag name="KSO_WM_UNIT_SUBTYPE" val="d"/>
  <p:tag name="KSO_WM_UNIT_TYPE" val="l_h_i"/>
  <p:tag name="KSO_WM_UNIT_INDEX" val="1_1_1"/>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TEXT_FILL_FORE_SCHEMECOLOR_INDEX" val="1"/>
  <p:tag name="KSO_WM_UNIT_TEXT_FILL_TYPE" val="1"/>
  <p:tag name="KSO_WM_DIAGRAM_USE_COLOR_VALUE" val="{&quot;color_scheme&quot;:1,&quot;color_type&quot;:1,&quot;theme_color_indexes&quot;:[]}"/>
</p:tagLst>
</file>

<file path=ppt/tags/tag244.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2_1"/>
  <p:tag name="KSO_WM_UNIT_ID" val="diagram20234418_1*l_h_f*1_2_1"/>
  <p:tag name="KSO_WM_TEMPLATE_CATEGORY" val="diagram"/>
  <p:tag name="KSO_WM_TEMPLATE_INDEX" val="20234418"/>
  <p:tag name="KSO_WM_UNIT_LAYERLEVEL" val="1_1_1"/>
  <p:tag name="KSO_WM_TAG_VERSION" val="3.0"/>
  <p:tag name="KSO_WM_BEAUTIFY_FLAG" val="#wm#"/>
  <p:tag name="KSO_WM_UNIT_TEXT_FILL_FORE_SCHEMECOLOR_INDEX_BRIGHTNESS" val="0.15"/>
  <p:tag name="KSO_WM_DIAGRAM_GROUP_CODE" val="l1-1"/>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此处添加文本具体内容，简明扼要地阐述您的观点。根据需要可酌情增减文字，以便观者准确地理解您传达的思想。文字是您思想的提炼，请尽量言简意赅的阐述观点"/>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18_1*l_h_i*1_2_1"/>
  <p:tag name="KSO_WM_TEMPLATE_CATEGORY" val="diagram"/>
  <p:tag name="KSO_WM_TEMPLATE_INDEX" val="20234418"/>
  <p:tag name="KSO_WM_UNIT_LAYERLEVEL" val="1_1_1"/>
  <p:tag name="KSO_WM_TAG_VERSION" val="3.0"/>
  <p:tag name="KSO_WM_DIAGRAM_GROUP_CODE" val="l1-1"/>
  <p:tag name="KSO_WM_UNIT_SUBTYPE" val="d"/>
  <p:tag name="KSO_WM_UNIT_TYPE" val="l_h_i"/>
  <p:tag name="KSO_WM_UNIT_INDEX" val="1_2_1"/>
  <p:tag name="KSO_WM_DIAGRAM_VERSION" val="3"/>
  <p:tag name="KSO_WM_DIAGRAM_COLOR_TRICK" val="1"/>
  <p:tag name="KSO_WM_DIAGRAM_COLOR_TEXT_CAN_REMOVE" val="n"/>
  <p:tag name="KSO_WM_DIAGRAM_MAX_ITEMCNT" val="6"/>
  <p:tag name="KSO_WM_DIAGRAM_MIN_ITEMCNT" val="2"/>
  <p:tag name="KSO_WM_DIAGRAM_VIRTUALLY_FRAME" val="{&quot;height&quot;:455.69995757816343,&quot;left&quot;:54.1,&quot;top&quot;:69.20004242183654,&quot;width&quot;:858.5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TEXT_FILL_FORE_SCHEMECOLOR_INDEX" val="1"/>
  <p:tag name="KSO_WM_UNIT_TEXT_FILL_TYPE" val="1"/>
  <p:tag name="KSO_WM_DIAGRAM_USE_COLOR_VALUE" val="{&quot;color_scheme&quot;:1,&quot;color_type&quot;:1,&quot;theme_color_indexes&quot;:[]}"/>
</p:tagLst>
</file>

<file path=ppt/tags/tag246.xml><?xml version="1.0" encoding="utf-8"?>
<p:tagLst xmlns:p="http://schemas.openxmlformats.org/presentationml/2006/main">
  <p:tag name="KSO_WM_SLIDE_ID" val="custom20223128_10"/>
  <p:tag name="KSO_WM_TEMPLATE_SUBCATEGORY" val="0"/>
  <p:tag name="KSO_WM_SLIDE_ITEM_CNT" val="0"/>
  <p:tag name="KSO_WM_SLIDE_INDEX" val="10"/>
  <p:tag name="KSO_WM_TAG_VERSION" val="1.0"/>
  <p:tag name="KSO_WM_BEAUTIFY_FLAG" val="#wm#"/>
  <p:tag name="KSO_WM_TEMPLATE_CATEGORY" val="custom"/>
  <p:tag name="KSO_WM_TEMPLATE_INDEX" val="20223128"/>
  <p:tag name="KSO_WM_SLIDE_TYPE" val="text"/>
  <p:tag name="KSO_WM_SLIDE_SUBTYPE" val="picTxt"/>
  <p:tag name="KSO_WM_SLIDE_SIZE" val="887*449"/>
  <p:tag name="KSO_WM_SLIDE_POSITION" val="37*42"/>
  <p:tag name="KSO_WM_SLIDE_LAYOUT" val="a_d_f"/>
  <p:tag name="KSO_WM_SLIDE_LAYOUT_CNT" val="1_3_1"/>
  <p:tag name="KSO_WM_SLIDE_BACKGROUND_TYPE" val="general"/>
  <p:tag name="KSO_WM_TEMPLATE_MASTER_TYPE" val="0"/>
  <p:tag name="KSO_WM_TEMPLATE_COLOR_TYPE" val="1"/>
  <p:tag name="KSO_WM_CHIP_COLORING" val="1"/>
  <p:tag name="RESOURCE_RECORD_KEY" val="{&quot;65&quot;:[20223128],&quot;70&quot;:[3325727]}"/>
</p:tagLst>
</file>

<file path=ppt/tags/tag247.xml><?xml version="1.0" encoding="utf-8"?>
<p:tagLst xmlns:p="http://schemas.openxmlformats.org/presentationml/2006/main">
  <p:tag name="KSO_WM_UNIT_SUBTYPE" val="v"/>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 name="KSO_WM_SLIDE_BACKGROUND_TYPE" val="general"/>
</p:tagLst>
</file>

<file path=ppt/tags/tag248.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 name="KSO_WM_SLIDE_BACKGROUND_TYPE" val="general"/>
</p:tagLst>
</file>

<file path=ppt/tags/tag249.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 name="KSO_WM_SLIDE_BACKGROUND_TYPE" val="general"/>
</p:tagLst>
</file>

<file path=ppt/tags/tag25.xml><?xml version="1.0" encoding="utf-8"?>
<p:tagLst xmlns:p="http://schemas.openxmlformats.org/presentationml/2006/main">
  <p:tag name="KSO_WM_UNIT_ISCONTENTSTITLE" val="0"/>
  <p:tag name="KSO_WM_UNIT_ISNUMDGMTITLE" val="0"/>
  <p:tag name="KSO_WM_UNIT_PRESET_TEXT" val="添加标题"/>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custom20223128_1*a*1"/>
  <p:tag name="KSO_WM_TEMPLATE_CATEGORY" val="custom"/>
  <p:tag name="KSO_WM_TEMPLATE_INDEX" val="20223128"/>
  <p:tag name="KSO_WM_UNIT_LAYERLEVEL" val="1"/>
  <p:tag name="KSO_WM_TAG_VERSION" val="1.0"/>
  <p:tag name="KSO_WM_BEAUTIFY_FLAG" val="#wm#"/>
  <p:tag name="KSO_WM_UNIT_DEFAULT_FONT" val="44;48;2"/>
  <p:tag name="KSO_WM_UNIT_BLOCK" val="0"/>
  <p:tag name="KSO_WM_UNIT_DEC_AREA_ID" val="c70e0729c0bd4077a4a51c4f7cc55d2d"/>
  <p:tag name="KSO_WM_CHIP_GROUPID" val="6184fb2204b8904ebc644da0"/>
  <p:tag name="KSO_WM_CHIP_XID" val="6184fb2204b8904ebc644d9d"/>
  <p:tag name="KSO_WM_CHIP_FILLAREA_FILL_RULE" val="{&quot;fill_align&quot;:&quot;cm&quot;,&quot;fill_mode&quot;:&quot;adaptive&quot;,&quot;sacle_strategy&quot;:&quot;smart&quot;}"/>
  <p:tag name="KSO_WM_ASSEMBLE_CHIP_INDEX" val="e37540552a424fa7855761727fee0478"/>
  <p:tag name="KSO_WM_UNIT_TEXT_FILL_FORE_SCHEMECOLOR_INDEX_BRIGHTNESS" val="0.15"/>
  <p:tag name="KSO_WM_UNIT_TEXT_FILL_FORE_SCHEMECOLOR_INDEX" val="13"/>
  <p:tag name="KSO_WM_UNIT_TEXT_FILL_TYPE" val="1"/>
  <p:tag name="KSO_WM_TEMPLATE_ASSEMBLE_XID" val="62ccdb427bdb9f75177e693c"/>
  <p:tag name="KSO_WM_TEMPLATE_ASSEMBLE_GROUPID" val="62cbd1ac67e1b3ac3a1081fd"/>
</p:tagLst>
</file>

<file path=ppt/tags/tag2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a*1"/>
  <p:tag name="KSO_WM_TEMPLATE_CATEGORY" val="custom"/>
  <p:tag name="KSO_WM_TEMPLATE_INDEX" val="20223128"/>
  <p:tag name="KSO_WM_UNIT_LAYERLEVEL" val="1"/>
  <p:tag name="KSO_WM_TAG_VERSION" val="1.0"/>
  <p:tag name="KSO_WM_BEAUTIFY_FLAG" val="#wm#"/>
  <p:tag name="KSO_WM_UNIT_ISCONTENTSTITLE" val="0"/>
  <p:tag name="KSO_WM_UNIT_NOCLEAR" val="0"/>
  <p:tag name="KSO_WM_UNIT_VALUE" val="26"/>
  <p:tag name="KSO_WM_UNIT_TYPE" val="a"/>
  <p:tag name="KSO_WM_UNIT_INDEX" val="1"/>
  <p:tag name="KSO_WM_UNIT_PRESET_TEXT" val="单击添加大标题"/>
  <p:tag name="KSO_WM_UNIT_TEXT_FILL_FORE_SCHEMECOLOR_INDEX_BRIGHTNESS" val="0.25"/>
  <p:tag name="KSO_WM_UNIT_TEXT_FILL_FORE_SCHEMECOLOR_INDEX" val="13"/>
  <p:tag name="KSO_WM_UNIT_TEXT_FILL_TYPE" val="1"/>
</p:tagLst>
</file>

<file path=ppt/tags/tag2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i*1"/>
  <p:tag name="KSO_WM_TEMPLATE_CATEGORY" val="custom"/>
  <p:tag name="KSO_WM_TEMPLATE_INDEX" val="20223128"/>
  <p:tag name="KSO_WM_UNIT_LAYERLEVEL" val="1"/>
  <p:tag name="KSO_WM_TAG_VERSION" val="1.0"/>
  <p:tag name="KSO_WM_BEAUTIFY_FLAG" val="#wm#"/>
  <p:tag name="KSO_WM_UNIT_TYPE" val="i"/>
  <p:tag name="KSO_WM_UNIT_INDEX" val="1"/>
  <p:tag name="KSO_WM_UNIT_TEXT_FILL_FORE_SCHEMECOLOR_INDEX_BRIGHTNESS" val="0"/>
  <p:tag name="KSO_WM_UNIT_TEXT_FILL_FORE_SCHEMECOLOR_INDEX" val="2"/>
  <p:tag name="KSO_WM_UNIT_TEXT_FILL_TYPE" val="1"/>
  <p:tag name="KSO_WM_UNIT_VALUE" val="0"/>
</p:tagLst>
</file>

<file path=ppt/tags/tag252.xml><?xml version="1.0" encoding="utf-8"?>
<p:tagLst xmlns:p="http://schemas.openxmlformats.org/presentationml/2006/main">
  <p:tag name="KSO_WM_DIAGRAM_COLOR_TRICK" val="2"/>
  <p:tag name="KSO_WM_UNIT_HIGHLIGHT" val="0"/>
  <p:tag name="KSO_WM_UNIT_DIAGRAM_ISNUMVISUAL" val="0"/>
  <p:tag name="KSO_WM_DIAGRAM_GROUP_CODE" val="l1-1"/>
  <p:tag name="KSO_WM_UNIT_INDEX" val="1_2_1"/>
  <p:tag name="KSO_WM_TEMPLATE_CATEGORY" val="diagram"/>
  <p:tag name="KSO_WM_UNIT_LAYERLEVEL" val="1_1_1"/>
  <p:tag name="KSO_WM_DIAGRAM_MIN_ITEMCNT" val="2"/>
  <p:tag name="KSO_WM_UNIT_SUBTYPE" val="a"/>
  <p:tag name="KSO_WM_UNIT_NOCLEAR" val="0"/>
  <p:tag name="KSO_WM_UNIT_VALUE" val="60"/>
  <p:tag name="KSO_WM_UNIT_COMPATIBLE" val="0"/>
  <p:tag name="KSO_WM_UNIT_DIAGRAM_ISREFERUNIT" val="0"/>
  <p:tag name="KSO_WM_UNIT_TYPE" val="l_h_f"/>
  <p:tag name="KSO_WM_UNIT_ID" val="diagram20231751_1*l_h_f*1_2_1"/>
  <p:tag name="KSO_WM_TEMPLATE_INDEX" val="20231751"/>
  <p:tag name="KSO_WM_TAG_VERSION" val="3.0"/>
  <p:tag name="KSO_WM_DIAGRAM_VERSION" val="3"/>
  <p:tag name="KSO_WM_DIAGRAM_COLOR_TEXT_CAN_REMOVE" val="n"/>
  <p:tag name="KSO_WM_DIAGRAM_MAX_ITEMCNT" val="6"/>
  <p:tag name="KSO_WM_DIAGRAM_VIRTUALLY_FRAME" val="{&quot;height&quot;:417.0337038151298,&quot;left&quot;:56.21492910310044,&quot;top&quot;:90.66629618487022,&quot;width&quot;:853.2350708968995}"/>
  <p:tag name="KSO_WM_DIAGRAM_COLOR_MATCH_VALUE" val="{&quot;shape&quot;:{&quot;fill&quot;:{&quot;type&quot;:0},&quot;glow&quot;:{&quot;colorType&quot;:0},&quot;line&quot;:{&quot;solidLine&quot;:{&quot;brightness&quot;:0,&quot;colorType&quot;:1,&quot;foreColorIndex&quot;:5,&quot;transparency&quot;:0.6000000238418579},&quot;type&quot;:1},&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LINE_FILL_TYPE" val="2"/>
  <p:tag name="KSO_WM_UNIT_FILL_FORE_SCHEMECOLOR_INDEX" val="14"/>
  <p:tag name="KSO_WM_UNIT_FILL_FORE_SCHEMECOLOR_INDEX_BRIGHTNESS" val="0"/>
  <p:tag name="KSO_WM_UNIT_TEXT_TYPE" val="1"/>
  <p:tag name="KSO_WM_UNIT_TEXT_LAYER_COUNT" val="1"/>
  <p:tag name="KSO_WM_BEAUTIFY_FLAG" val="#wm#"/>
  <p:tag name="KSO_WM_UNIT_PRESET_TEXT" val="单击此处添加文本，简明扼要地阐述您的观点。根据需要可酌情增减文字内容，以便观者准确地理解您传达的思想。单击此处添加文本具体内容，简明扼要地阐述您的观点"/>
  <p:tag name="KSO_WM_UNIT_LINE_FORE_SCHEMECOLOR_INDEX" val="5"/>
  <p:tag name="KSO_WM_UNIT_TEXT_FILL_FORE_SCHEMECOLOR_INDEX" val="1"/>
  <p:tag name="KSO_WM_UNIT_TEXT_FILL_TYPE" val="1"/>
  <p:tag name="KSO_WM_DIAGRAM_USE_COLOR_VALUE" val="{&quot;color_scheme&quot;:1,&quot;color_type&quot;:1,&quot;theme_color_indexes&quot;:[]}"/>
</p:tagLst>
</file>

<file path=ppt/tags/tag253.xml><?xml version="1.0" encoding="utf-8"?>
<p:tagLst xmlns:p="http://schemas.openxmlformats.org/presentationml/2006/main">
  <p:tag name="KSO_WM_DIAGRAM_COLOR_TRICK" val="2"/>
  <p:tag name="KSO_WM_UNIT_HIGHLIGHT" val="0"/>
  <p:tag name="KSO_WM_UNIT_DIAGRAM_ISNUMVISUAL" val="0"/>
  <p:tag name="KSO_WM_DIAGRAM_GROUP_CODE" val="l1-1"/>
  <p:tag name="KSO_WM_UNIT_INDEX" val="1_1_1"/>
  <p:tag name="KSO_WM_TEMPLATE_CATEGORY" val="diagram"/>
  <p:tag name="KSO_WM_UNIT_LAYERLEVEL" val="1_1_1"/>
  <p:tag name="KSO_WM_DIAGRAM_MIN_ITEMCNT" val="2"/>
  <p:tag name="KSO_WM_UNIT_SUBTYPE" val="a"/>
  <p:tag name="KSO_WM_UNIT_NOCLEAR" val="0"/>
  <p:tag name="KSO_WM_UNIT_VALUE" val="60"/>
  <p:tag name="KSO_WM_UNIT_COMPATIBLE" val="0"/>
  <p:tag name="KSO_WM_UNIT_DIAGRAM_ISREFERUNIT" val="0"/>
  <p:tag name="KSO_WM_UNIT_TYPE" val="l_h_f"/>
  <p:tag name="KSO_WM_UNIT_ID" val="diagram20231751_1*l_h_f*1_1_1"/>
  <p:tag name="KSO_WM_TEMPLATE_INDEX" val="20231751"/>
  <p:tag name="KSO_WM_TAG_VERSION" val="3.0"/>
  <p:tag name="KSO_WM_DIAGRAM_VERSION" val="3"/>
  <p:tag name="KSO_WM_DIAGRAM_COLOR_TEXT_CAN_REMOVE" val="n"/>
  <p:tag name="KSO_WM_DIAGRAM_MAX_ITEMCNT" val="6"/>
  <p:tag name="KSO_WM_DIAGRAM_VIRTUALLY_FRAME" val="{&quot;height&quot;:417.0337038151298,&quot;left&quot;:56.21492910310044,&quot;top&quot;:90.66629618487022,&quot;width&quot;:853.2350708968995}"/>
  <p:tag name="KSO_WM_DIAGRAM_COLOR_MATCH_VALUE" val="{&quot;shape&quot;:{&quot;fill&quot;:{&quot;type&quot;:0},&quot;glow&quot;:{&quot;colorType&quot;:0},&quot;line&quot;:{&quot;solidLine&quot;:{&quot;brightness&quot;:0,&quot;colorType&quot;:1,&quot;foreColorIndex&quot;:5,&quot;transparency&quot;:0.6000000238418579},&quot;type&quot;:1},&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LINE_FILL_TYPE" val="2"/>
  <p:tag name="KSO_WM_UNIT_FILL_FORE_SCHEMECOLOR_INDEX" val="14"/>
  <p:tag name="KSO_WM_UNIT_FILL_FORE_SCHEMECOLOR_INDEX_BRIGHTNESS" val="0"/>
  <p:tag name="KSO_WM_UNIT_TEXT_TYPE" val="1"/>
  <p:tag name="KSO_WM_UNIT_TEXT_LAYER_COUNT" val="1"/>
  <p:tag name="KSO_WM_BEAUTIFY_FLAG" val="#wm#"/>
  <p:tag name="KSO_WM_UNIT_PRESET_TEXT" val="单击此处添加文本具体内容，简明扼要地阐述您的观点。根据需要可酌情增减文字内容，以便观者准确地理解您传达的思想。单击此处添加文本具体内容，简明扼要地阐述您的观点"/>
  <p:tag name="KSO_WM_UNIT_LINE_FORE_SCHEMECOLOR_INDEX" val="5"/>
  <p:tag name="KSO_WM_UNIT_TEXT_FILL_FORE_SCHEMECOLOR_INDEX" val="1"/>
  <p:tag name="KSO_WM_UNIT_TEXT_FILL_TYPE" val="1"/>
  <p:tag name="KSO_WM_DIAGRAM_USE_COLOR_VALUE" val="{&quot;color_scheme&quot;:1,&quot;color_type&quot;:1,&quot;theme_color_indexes&quot;:[]}"/>
</p:tagLst>
</file>

<file path=ppt/tags/tag254.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1_1"/>
  <p:tag name="KSO_WM_UNIT_ID" val="diagram20231751_1*l_h_a*1_1_1"/>
  <p:tag name="KSO_WM_TEMPLATE_CATEGORY" val="diagram"/>
  <p:tag name="KSO_WM_TEMPLATE_INDEX" val="20231751"/>
  <p:tag name="KSO_WM_UNIT_LAYERLEVEL" val="1_1_1"/>
  <p:tag name="KSO_WM_TAG_VERSION" val="3.0"/>
  <p:tag name="KSO_WM_UNIT_TEXT_FILL_FORE_SCHEMECOLOR_INDEX_BRIGHTNESS" val="0.15"/>
  <p:tag name="KSO_WM_DIAGRAM_VERSION" val="3"/>
  <p:tag name="KSO_WM_DIAGRAM_COLOR_TRICK" val="2"/>
  <p:tag name="KSO_WM_DIAGRAM_COLOR_TEXT_CAN_REMOVE" val="n"/>
  <p:tag name="KSO_WM_DIAGRAM_GROUP_CODE" val="l1-1"/>
  <p:tag name="KSO_WM_DIAGRAM_MAX_ITEMCNT" val="6"/>
  <p:tag name="KSO_WM_DIAGRAM_MIN_ITEMCNT" val="2"/>
  <p:tag name="KSO_WM_DIAGRAM_VIRTUALLY_FRAME" val="{&quot;height&quot;:417.0337038151298,&quot;left&quot;:56.21492910310044,&quot;top&quot;:90.66629618487022,&quot;width&quot;:853.2350708968995}"/>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TYPE" val="1"/>
  <p:tag name="KSO_WM_UNIT_TEXT_TYPE" val="1"/>
  <p:tag name="KSO_WM_BEAUTIFY_FLAG" val="#wm#"/>
  <p:tag name="KSO_WM_UNIT_PRESET_TEXT" val="添加标题"/>
  <p:tag name="KSO_WM_UNIT_FILL_TYPE" val="1"/>
  <p:tag name="KSO_WM_UNIT_FILL_FORE_SCHEMECOLOR_INDEX" val="5"/>
  <p:tag name="KSO_WM_UNIT_FILL_FORE_SCHEMECOLOR_INDEX_BRIGHTNESS" val="0"/>
  <p:tag name="KSO_WM_DIAGRAM_USE_COLOR_VALUE" val="{&quot;color_scheme&quot;:1,&quot;color_type&quot;:1,&quot;theme_color_indexes&quot;:[]}"/>
</p:tagLst>
</file>

<file path=ppt/tags/tag255.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2_1"/>
  <p:tag name="KSO_WM_UNIT_ID" val="diagram20231751_1*l_h_a*1_2_1"/>
  <p:tag name="KSO_WM_TEMPLATE_CATEGORY" val="diagram"/>
  <p:tag name="KSO_WM_TEMPLATE_INDEX" val="20231751"/>
  <p:tag name="KSO_WM_UNIT_LAYERLEVEL" val="1_1_1"/>
  <p:tag name="KSO_WM_TAG_VERSION" val="3.0"/>
  <p:tag name="KSO_WM_UNIT_TEXT_FILL_FORE_SCHEMECOLOR_INDEX_BRIGHTNESS" val="0.15"/>
  <p:tag name="KSO_WM_DIAGRAM_VERSION" val="3"/>
  <p:tag name="KSO_WM_DIAGRAM_COLOR_TRICK" val="2"/>
  <p:tag name="KSO_WM_DIAGRAM_COLOR_TEXT_CAN_REMOVE" val="n"/>
  <p:tag name="KSO_WM_DIAGRAM_GROUP_CODE" val="l1-1"/>
  <p:tag name="KSO_WM_DIAGRAM_MAX_ITEMCNT" val="6"/>
  <p:tag name="KSO_WM_DIAGRAM_MIN_ITEMCNT" val="2"/>
  <p:tag name="KSO_WM_DIAGRAM_VIRTUALLY_FRAME" val="{&quot;height&quot;:417.0337038151298,&quot;left&quot;:56.21492910310044,&quot;top&quot;:90.66629618487022,&quot;width&quot;:853.2350708968995}"/>
  <p:tag name="KSO_WM_DIAGRAM_COLOR_MATCH_VALUE" val="{&quot;shape&quot;:{&quot;fill&quot;:{&quot;solid&quot;:{&quot;brightness&quot;:0,&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TYPE" val="1"/>
  <p:tag name="KSO_WM_UNIT_TEXT_TYPE" val="1"/>
  <p:tag name="KSO_WM_BEAUTIFY_FLAG" val="#wm#"/>
  <p:tag name="KSO_WM_UNIT_PRESET_TEXT" val="添加标题"/>
  <p:tag name="KSO_WM_UNIT_FILL_TYPE" val="1"/>
  <p:tag name="KSO_WM_UNIT_FILL_FORE_SCHEMECOLOR_INDEX" val="6"/>
  <p:tag name="KSO_WM_UNIT_FILL_FORE_SCHEMECOLOR_INDEX_BRIGHTNESS" val="0"/>
  <p:tag name="KSO_WM_DIAGRAM_USE_COLOR_VALUE" val="{&quot;color_scheme&quot;:1,&quot;color_type&quot;:1,&quot;theme_color_indexes&quot;:[]}"/>
</p:tagLst>
</file>

<file path=ppt/tags/tag256.xml><?xml version="1.0" encoding="utf-8"?>
<p:tagLst xmlns:p="http://schemas.openxmlformats.org/presentationml/2006/main">
  <p:tag name="KSO_WM_SLIDE_ID" val="custom20223128_10"/>
  <p:tag name="KSO_WM_TEMPLATE_SUBCATEGORY" val="0"/>
  <p:tag name="KSO_WM_SLIDE_ITEM_CNT" val="0"/>
  <p:tag name="KSO_WM_SLIDE_INDEX" val="10"/>
  <p:tag name="KSO_WM_TAG_VERSION" val="1.0"/>
  <p:tag name="KSO_WM_BEAUTIFY_FLAG" val="#wm#"/>
  <p:tag name="KSO_WM_TEMPLATE_CATEGORY" val="custom"/>
  <p:tag name="KSO_WM_TEMPLATE_INDEX" val="20223128"/>
  <p:tag name="KSO_WM_SLIDE_TYPE" val="text"/>
  <p:tag name="KSO_WM_SLIDE_SUBTYPE" val="picTxt"/>
  <p:tag name="KSO_WM_SLIDE_SIZE" val="887*449"/>
  <p:tag name="KSO_WM_SLIDE_POSITION" val="37*42"/>
  <p:tag name="KSO_WM_SLIDE_LAYOUT" val="a_d_f"/>
  <p:tag name="KSO_WM_SLIDE_LAYOUT_CNT" val="1_3_1"/>
  <p:tag name="KSO_WM_SLIDE_BACKGROUND_TYPE" val="general"/>
  <p:tag name="KSO_WM_TEMPLATE_MASTER_TYPE" val="0"/>
  <p:tag name="KSO_WM_TEMPLATE_COLOR_TYPE" val="1"/>
  <p:tag name="KSO_WM_CHIP_COLORING" val="1"/>
  <p:tag name="RESOURCE_RECORD_KEY" val="{&quot;65&quot;:[20223128],&quot;70&quot;:[3321644]}"/>
</p:tagLst>
</file>

<file path=ppt/tags/tag257.xml><?xml version="1.0" encoding="utf-8"?>
<p:tagLst xmlns:p="http://schemas.openxmlformats.org/presentationml/2006/main">
  <p:tag name="KSO_WM_UNIT_SUBTYPE" val="v"/>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 name="KSO_WM_SLIDE_BACKGROUND_TYPE" val="general"/>
</p:tagLst>
</file>

<file path=ppt/tags/tag258.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 name="KSO_WM_SLIDE_BACKGROUND_TYPE" val="general"/>
</p:tagLst>
</file>

<file path=ppt/tags/tag259.xml><?xml version="1.0" encoding="utf-8"?>
<p:tagLst xmlns:p="http://schemas.openxmlformats.org/presentationml/2006/main">
  <p:tag name="KSO_WM_UNIT_SUBTYPE" val="t"/>
  <p:tag name="KSO_WM_TEMPLATE_CATEGORY" val="custom"/>
  <p:tag name="KSO_WM_TEMPLATE_INDEX" val="20223128"/>
  <p:tag name="KSO_WM_UNIT_TYPE" val="i"/>
  <p:tag name="KSO_WM_UNIT_INDEX" val="1"/>
  <p:tag name="KSO_WM_UNIT_ID" val="custom20223128_1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 name="KSO_WM_SLIDE_BACKGROUND_TYPE" val="general"/>
</p:tagLst>
</file>

<file path=ppt/tags/tag26.xml><?xml version="1.0" encoding="utf-8"?>
<p:tagLst xmlns:p="http://schemas.openxmlformats.org/presentationml/2006/main">
  <p:tag name="KSO_WM_UNIT_ISCONTENTSTITLE" val="0"/>
  <p:tag name="KSO_WM_UNIT_ISNUMDGMTITLE" val="0"/>
  <p:tag name="KSO_WM_UNIT_PRESET_TEXT" val="单击此处添加副标题"/>
  <p:tag name="KSO_WM_UNIT_NOCLEAR" val="0"/>
  <p:tag name="KSO_WM_UNIT_VALUE" val="25"/>
  <p:tag name="KSO_WM_UNIT_HIGHLIGHT" val="0"/>
  <p:tag name="KSO_WM_UNIT_COMPATIBLE" val="0"/>
  <p:tag name="KSO_WM_UNIT_DIAGRAM_ISNUMVISUAL" val="0"/>
  <p:tag name="KSO_WM_UNIT_DIAGRAM_ISREFERUNIT" val="0"/>
  <p:tag name="KSO_WM_UNIT_TYPE" val="b"/>
  <p:tag name="KSO_WM_UNIT_INDEX" val="1"/>
  <p:tag name="KSO_WM_UNIT_ID" val="custom20223128_1*b*1"/>
  <p:tag name="KSO_WM_TEMPLATE_CATEGORY" val="custom"/>
  <p:tag name="KSO_WM_TEMPLATE_INDEX" val="20223128"/>
  <p:tag name="KSO_WM_UNIT_LAYERLEVEL" val="1"/>
  <p:tag name="KSO_WM_TAG_VERSION" val="1.0"/>
  <p:tag name="KSO_WM_BEAUTIFY_FLAG" val="#wm#"/>
  <p:tag name="KSO_WM_UNIT_DEFAULT_FONT" val="14;16;2"/>
  <p:tag name="KSO_WM_UNIT_BLOCK" val="0"/>
  <p:tag name="KSO_WM_UNIT_DEC_AREA_ID" val="86f8dd24a9434821b6b3aad043261118"/>
  <p:tag name="KSO_WM_CHIP_GROUPID" val="6184fb2204b8904ebc644da0"/>
  <p:tag name="KSO_WM_CHIP_XID" val="6184fb2204b8904ebc644d9d"/>
  <p:tag name="KSO_WM_CHIP_FILLAREA_FILL_RULE" val="{&quot;fill_align&quot;:&quot;cm&quot;,&quot;fill_mode&quot;:&quot;adaptive&quot;,&quot;sacle_strategy&quot;:&quot;smart&quot;}"/>
  <p:tag name="KSO_WM_ASSEMBLE_CHIP_INDEX" val="e37540552a424fa7855761727fee0478"/>
  <p:tag name="KSO_WM_UNIT_TEXT_FILL_FORE_SCHEMECOLOR_INDEX_BRIGHTNESS" val="0.15"/>
  <p:tag name="KSO_WM_UNIT_TEXT_FILL_FORE_SCHEMECOLOR_INDEX" val="13"/>
  <p:tag name="KSO_WM_UNIT_TEXT_FILL_TYPE" val="1"/>
  <p:tag name="KSO_WM_TEMPLATE_ASSEMBLE_XID" val="62ccdb427bdb9f75177e693c"/>
  <p:tag name="KSO_WM_TEMPLATE_ASSEMBLE_GROUPID" val="62cbd1ac67e1b3ac3a1081fd"/>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a*1"/>
  <p:tag name="KSO_WM_TEMPLATE_CATEGORY" val="custom"/>
  <p:tag name="KSO_WM_TEMPLATE_INDEX" val="20223128"/>
  <p:tag name="KSO_WM_UNIT_LAYERLEVEL" val="1"/>
  <p:tag name="KSO_WM_TAG_VERSION" val="1.0"/>
  <p:tag name="KSO_WM_BEAUTIFY_FLAG" val="#wm#"/>
  <p:tag name="KSO_WM_UNIT_ISCONTENTSTITLE" val="0"/>
  <p:tag name="KSO_WM_UNIT_NOCLEAR" val="0"/>
  <p:tag name="KSO_WM_UNIT_VALUE" val="26"/>
  <p:tag name="KSO_WM_UNIT_TYPE" val="a"/>
  <p:tag name="KSO_WM_UNIT_INDEX" val="1"/>
  <p:tag name="KSO_WM_UNIT_PRESET_TEXT" val="单击添加大标题"/>
  <p:tag name="KSO_WM_UNIT_TEXT_FILL_FORE_SCHEMECOLOR_INDEX_BRIGHTNESS" val="0.25"/>
  <p:tag name="KSO_WM_UNIT_TEXT_FILL_FORE_SCHEMECOLOR_INDEX" val="13"/>
  <p:tag name="KSO_WM_UNIT_TEXT_FILL_TYPE" val="1"/>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3128_10*i*1"/>
  <p:tag name="KSO_WM_TEMPLATE_CATEGORY" val="custom"/>
  <p:tag name="KSO_WM_TEMPLATE_INDEX" val="20223128"/>
  <p:tag name="KSO_WM_UNIT_LAYERLEVEL" val="1"/>
  <p:tag name="KSO_WM_TAG_VERSION" val="1.0"/>
  <p:tag name="KSO_WM_BEAUTIFY_FLAG" val="#wm#"/>
  <p:tag name="KSO_WM_UNIT_TYPE" val="i"/>
  <p:tag name="KSO_WM_UNIT_INDEX" val="1"/>
  <p:tag name="KSO_WM_UNIT_TEXT_FILL_FORE_SCHEMECOLOR_INDEX_BRIGHTNESS" val="0"/>
  <p:tag name="KSO_WM_UNIT_TEXT_FILL_FORE_SCHEMECOLOR_INDEX" val="2"/>
  <p:tag name="KSO_WM_UNIT_TEXT_FILL_TYPE" val="1"/>
  <p:tag name="KSO_WM_UNIT_VALUE" val="0"/>
</p:tagLst>
</file>

<file path=ppt/tags/tag262.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NOCLEAR" val="0"/>
  <p:tag name="KSO_WM_UNIT_HIGHLIGHT" val="0"/>
  <p:tag name="KSO_WM_UNIT_DIAGRAM_ISNUMVISUAL" val="0"/>
  <p:tag name="KSO_WM_UNIT_TYPE" val="l_h_i"/>
  <p:tag name="KSO_WM_UNIT_INDEX" val="1_4_1"/>
  <p:tag name="KSO_WM_UNIT_ID" val="diagram20231438_3*l_h_i*1_4_1"/>
  <p:tag name="KSO_WM_TEMPLATE_CATEGORY" val="diagram"/>
  <p:tag name="KSO_WM_UNIT_LAYERLEVEL" val="1_1_1"/>
  <p:tag name="KSO_WM_DIAGRAM_GROUP_CODE" val="l1-1"/>
  <p:tag name="KSO_WM_DIAGRAM_COLOR_TRICK" val="2"/>
  <p:tag name="KSO_WM_DIAGRAM_MAX_ITEMCNT" val="6"/>
  <p:tag name="KSO_WM_DIAGRAM_VIRTUALLY_FRAME" val="{&quot;height&quot;:378.3729851574034,&quot;left&quot;:51.499993896484376,&quot;top&quot;:118.0270148425966,&quot;width&quot;:852.2000122070312}"/>
  <p:tag name="KSO_WM_DIAGRAM_COLOR_MATCH_VALUE" val="{&quot;shape&quot;:{&quot;fill&quot;:{&quot;solid&quot;:{&quot;brightness&quot;:0,&quot;colorType&quot;:2,&quot;rgb&quot;:&quot;#ffffff&quot;,&quot;transparency&quot;:0.949999988079071},&quot;type&quot;:1},&quot;glow&quot;:{&quot;colorType&quot;:0},&quot;line&quot;:{&quot;type&quot;:0},&quot;shadow&quot;:{&quot;brightness&quot;:0,&quot;colorType&quot;:1,&quot;foreColorIndex&quot;:8,&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FILL_FORE_SCHEMECOLOR_INDEX" val="1"/>
  <p:tag name="KSO_WM_UNIT_TEXT_FILL_TYPE" val="1"/>
  <p:tag name="KSO_WM_UNIT_TEXT_TYPE" val="1"/>
  <p:tag name="KSO_WM_UNIT_TEXT_LAYER_COUNT" val="1"/>
  <p:tag name="KSO_WM_BEAUTIFY_FLAG" val="#wm#"/>
  <p:tag name="KSO_WM_DIAGRAM_USE_COLOR_VALUE" val="{&quot;color_scheme&quot;:1,&quot;color_type&quot;:1,&quot;theme_color_indexes&quot;:[]}"/>
</p:tagLst>
</file>

<file path=ppt/tags/tag263.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NOCLEAR" val="0"/>
  <p:tag name="KSO_WM_UNIT_HIGHLIGHT" val="0"/>
  <p:tag name="KSO_WM_UNIT_DIAGRAM_ISNUMVISUAL" val="0"/>
  <p:tag name="KSO_WM_UNIT_TYPE" val="l_h_i"/>
  <p:tag name="KSO_WM_UNIT_INDEX" val="1_1_1"/>
  <p:tag name="KSO_WM_UNIT_ID" val="diagram20231438_3*l_h_i*1_1_1"/>
  <p:tag name="KSO_WM_TEMPLATE_CATEGORY" val="diagram"/>
  <p:tag name="KSO_WM_UNIT_LAYERLEVEL" val="1_1_1"/>
  <p:tag name="KSO_WM_DIAGRAM_GROUP_CODE" val="l1-1"/>
  <p:tag name="KSO_WM_DIAGRAM_COLOR_TRICK" val="2"/>
  <p:tag name="KSO_WM_DIAGRAM_MAX_ITEMCNT" val="6"/>
  <p:tag name="KSO_WM_DIAGRAM_VIRTUALLY_FRAME" val="{&quot;height&quot;:378.3729851574034,&quot;left&quot;:51.499993896484376,&quot;top&quot;:118.0270148425966,&quot;width&quot;:852.2000122070312}"/>
  <p:tag name="KSO_WM_DIAGRAM_COLOR_MATCH_VALUE" val="{&quot;shape&quot;:{&quot;fill&quot;:{&quot;solid&quot;:{&quot;brightness&quot;:0,&quot;colorType&quot;:2,&quot;rgb&quot;:&quot;#ffffff&quot;,&quot;transparency&quot;:0.949999988079071},&quot;type&quot;:1},&quot;glow&quot;:{&quot;colorType&quot;:0},&quot;line&quot;:{&quot;type&quot;:0},&quot;shadow&quot;:{&quot;brightness&quot;:0,&quot;colorType&quot;:1,&quot;foreColorIndex&quot;:5,&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FILL_FORE_SCHEMECOLOR_INDEX" val="1"/>
  <p:tag name="KSO_WM_UNIT_TEXT_FILL_TYPE" val="1"/>
  <p:tag name="KSO_WM_UNIT_TEXT_TYPE" val="1"/>
  <p:tag name="KSO_WM_UNIT_TEXT_LAYER_COUNT" val="1"/>
  <p:tag name="KSO_WM_BEAUTIFY_FLAG" val="#wm#"/>
  <p:tag name="KSO_WM_DIAGRAM_USE_COLOR_VALUE" val="{&quot;color_scheme&quot;:1,&quot;color_type&quot;:1,&quot;theme_color_indexes&quot;:[]}"/>
</p:tagLst>
</file>

<file path=ppt/tags/tag264.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NOCLEAR" val="0"/>
  <p:tag name="KSO_WM_UNIT_HIGHLIGHT" val="0"/>
  <p:tag name="KSO_WM_UNIT_DIAGRAM_ISNUMVISUAL" val="0"/>
  <p:tag name="KSO_WM_UNIT_TYPE" val="l_h_i"/>
  <p:tag name="KSO_WM_UNIT_INDEX" val="1_2_1"/>
  <p:tag name="KSO_WM_UNIT_ID" val="diagram20231438_3*l_h_i*1_2_1"/>
  <p:tag name="KSO_WM_TEMPLATE_CATEGORY" val="diagram"/>
  <p:tag name="KSO_WM_UNIT_LAYERLEVEL" val="1_1_1"/>
  <p:tag name="KSO_WM_DIAGRAM_GROUP_CODE" val="l1-1"/>
  <p:tag name="KSO_WM_DIAGRAM_COLOR_TRICK" val="2"/>
  <p:tag name="KSO_WM_DIAGRAM_MAX_ITEMCNT" val="6"/>
  <p:tag name="KSO_WM_DIAGRAM_VIRTUALLY_FRAME" val="{&quot;height&quot;:378.3729851574034,&quot;left&quot;:51.499993896484376,&quot;top&quot;:118.0270148425966,&quot;width&quot;:852.2000122070312}"/>
  <p:tag name="KSO_WM_DIAGRAM_COLOR_MATCH_VALUE" val="{&quot;shape&quot;:{&quot;fill&quot;:{&quot;solid&quot;:{&quot;brightness&quot;:0,&quot;colorType&quot;:2,&quot;rgb&quot;:&quot;#ffffff&quot;,&quot;transparency&quot;:0.949999988079071},&quot;type&quot;:1},&quot;glow&quot;:{&quot;colorType&quot;:0},&quot;line&quot;:{&quot;type&quot;:0},&quot;shadow&quot;:{&quot;brightness&quot;:0,&quot;colorType&quot;:1,&quot;foreColorIndex&quot;:8,&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FILL_FORE_SCHEMECOLOR_INDEX" val="1"/>
  <p:tag name="KSO_WM_UNIT_TEXT_FILL_TYPE" val="1"/>
  <p:tag name="KSO_WM_UNIT_TEXT_TYPE" val="1"/>
  <p:tag name="KSO_WM_UNIT_TEXT_LAYER_COUNT" val="1"/>
  <p:tag name="KSO_WM_BEAUTIFY_FLAG" val="#wm#"/>
  <p:tag name="KSO_WM_DIAGRAM_USE_COLOR_VALUE" val="{&quot;color_scheme&quot;:1,&quot;color_type&quot;:1,&quot;theme_color_indexes&quot;:[]}"/>
</p:tagLst>
</file>

<file path=ppt/tags/tag265.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NOCLEAR" val="0"/>
  <p:tag name="KSO_WM_UNIT_HIGHLIGHT" val="0"/>
  <p:tag name="KSO_WM_UNIT_DIAGRAM_ISNUMVISUAL" val="0"/>
  <p:tag name="KSO_WM_UNIT_TYPE" val="l_h_i"/>
  <p:tag name="KSO_WM_UNIT_INDEX" val="1_3_1"/>
  <p:tag name="KSO_WM_UNIT_ID" val="diagram20231438_3*l_h_i*1_3_1"/>
  <p:tag name="KSO_WM_TEMPLATE_CATEGORY" val="diagram"/>
  <p:tag name="KSO_WM_UNIT_LAYERLEVEL" val="1_1_1"/>
  <p:tag name="KSO_WM_DIAGRAM_GROUP_CODE" val="l1-1"/>
  <p:tag name="KSO_WM_DIAGRAM_COLOR_TRICK" val="2"/>
  <p:tag name="KSO_WM_DIAGRAM_MAX_ITEMCNT" val="6"/>
  <p:tag name="KSO_WM_DIAGRAM_VIRTUALLY_FRAME" val="{&quot;height&quot;:378.3729851574034,&quot;left&quot;:51.499993896484376,&quot;top&quot;:118.0270148425966,&quot;width&quot;:852.2000122070312}"/>
  <p:tag name="KSO_WM_DIAGRAM_COLOR_MATCH_VALUE" val="{&quot;shape&quot;:{&quot;fill&quot;:{&quot;solid&quot;:{&quot;brightness&quot;:0,&quot;colorType&quot;:2,&quot;rgb&quot;:&quot;#ffffff&quot;,&quot;transparency&quot;:0.949999988079071},&quot;type&quot;:1},&quot;glow&quot;:{&quot;colorType&quot;:0},&quot;line&quot;:{&quot;type&quot;:0},&quot;shadow&quot;:{&quot;brightness&quot;:0,&quot;colorType&quot;:1,&quot;foreColorIndex&quot;:5,&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FILL_FORE_SCHEMECOLOR_INDEX" val="1"/>
  <p:tag name="KSO_WM_UNIT_TEXT_FILL_TYPE" val="1"/>
  <p:tag name="KSO_WM_UNIT_TEXT_TYPE" val="1"/>
  <p:tag name="KSO_WM_UNIT_TEXT_LAYER_COUNT" val="1"/>
  <p:tag name="KSO_WM_BEAUTIFY_FLAG" val="#wm#"/>
  <p:tag name="KSO_WM_DIAGRAM_USE_COLOR_VALUE" val="{&quot;color_scheme&quot;:1,&quot;color_type&quot;:1,&quot;theme_color_indexes&quot;:[]}"/>
</p:tagLst>
</file>

<file path=ppt/tags/tag266.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SUBTYPE" val="a"/>
  <p:tag name="KSO_WM_UNIT_NOCLEAR" val="0"/>
  <p:tag name="KSO_WM_UNIT_VALUE" val="60"/>
  <p:tag name="KSO_WM_UNIT_HIGHLIGHT" val="0"/>
  <p:tag name="KSO_WM_UNIT_DIAGRAM_ISNUMVISUAL" val="0"/>
  <p:tag name="KSO_WM_UNIT_TYPE" val="l_h_f"/>
  <p:tag name="KSO_WM_UNIT_INDEX" val="1_4_1"/>
  <p:tag name="KSO_WM_UNIT_ID" val="diagram20231438_3*l_h_f*1_4_1"/>
  <p:tag name="KSO_WM_TEMPLATE_CATEGORY" val="diagram"/>
  <p:tag name="KSO_WM_UNIT_LAYERLEVEL" val="1_1_1"/>
  <p:tag name="KSO_WM_DIAGRAM_GROUP_CODE" val="l1-1"/>
  <p:tag name="KSO_WM_DIAGRAM_COLOR_TRICK" val="2"/>
  <p:tag name="KSO_WM_DIAGRAM_MAX_ITEMCNT" val="6"/>
  <p:tag name="KSO_WM_DIAGRAM_VIRTUALLY_FRAME" val="{&quot;height&quot;:378.3729851574034,&quot;left&quot;:51.499993896484376,&quot;top&quot;:118.0270148425966,&quot;width&quot;:852.2000122070312}"/>
  <p:tag name="KSO_WM_DIAGRAM_COLOR_MATCH_VALUE" val="{&quot;shape&quot;:{&quot;fill&quot;:{&quot;gradient&quot;:[{&quot;brightness&quot;:0.800000011920929,&quot;colorType&quot;:1,&quot;foreColorIndex&quot;:8,&quot;pos&quot;:0,&quot;transparency&quot;:0.800000011920929},{&quot;brightness&quot;:0,&quot;colorType&quot;:1,&quot;foreColorIndex&quot;:14,&quot;pos&quot;:1,&quot;transparency&quot;:1}],&quot;type&quot;:3},&quot;glow&quot;:{&quot;colorType&quot;:0},&quot;line&quot;:{&quot;solidLine&quot;:{&quot;brightness&quot;:0.6000000238418579,&quot;colorType&quot;:1,&quot;foreColorIndex&quot;:8,&quot;transparency&quot;:0.4000000059604645},&quot;type&quot;:1},&quot;shadow&quot;:{&quot;brightness&quot;:0,&quot;colorType&quot;:1,&quot;foreColorIndex&quot;:8,&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TYPE" val="1"/>
  <p:tag name="KSO_WM_UNIT_TEXT_LAYER_COUNT" val="1"/>
  <p:tag name="KSO_WM_BEAUTIFY_FLAG" val="#wm#"/>
  <p:tag name="KSO_WM_UNIT_PRESET_TEXT" val="单击此处输入你的项正文，文字是您思想的提炼，请尽量言简意赅的阐述观点。单击此处输入你的项正文，文字是您思想的提炼。"/>
  <p:tag name="KSO_WM_UNIT_FILL_TYPE" val="3"/>
  <p:tag name="KSO_WM_UNIT_LINE_FORE_SCHEMECOLOR_INDEX" val="8"/>
  <p:tag name="KSO_WM_UNIT_TEXT_FILL_FORE_SCHEMECOLOR_INDEX" val="1"/>
  <p:tag name="KSO_WM_UNIT_TEXT_FILL_TYPE" val="1"/>
  <p:tag name="KSO_WM_DIAGRAM_USE_COLOR_VALUE" val="{&quot;color_scheme&quot;:1,&quot;color_type&quot;:1,&quot;theme_color_indexes&quot;:[]}"/>
</p:tagLst>
</file>

<file path=ppt/tags/tag26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DIAGRAM_VERSION" val="3"/>
  <p:tag name="KSO_WM_DIAGRAM_COLOR_TRICK" val="2"/>
  <p:tag name="KSO_WM_DIAGRAM_COLOR_TEXT_CAN_REMOVE" val="n"/>
  <p:tag name="KSO_WM_DIAGRAM_MAX_ITEMCNT" val="6"/>
  <p:tag name="KSO_WM_DIAGRAM_MIN_ITEMCNT" val="2"/>
  <p:tag name="KSO_WM_DIAGRAM_VIRTUALLY_FRAME" val="{&quot;height&quot;:378.3729851574034,&quot;left&quot;:51.499993896484376,&quot;top&quot;:118.0270148425966,&quot;width&quot;:852.2000122070312}"/>
  <p:tag name="KSO_WM_DIAGRAM_COLOR_MATCH_VALUE" val="{&quot;shape&quot;:{&quot;fill&quot;:{&quot;gradient&quot;:[{&quot;brightness&quot;:0.4000000059604645,&quot;colorType&quot;:1,&quot;foreColorIndex&quot;:8,&quot;pos&quot;:0,&quot;transparency&quot;:0},{&quot;brightness&quot;:0,&quot;colorType&quot;:1,&quot;foreColorIndex&quot;:8,&quot;pos&quot;:0.6644999980926514,&quot;transparency&quot;:0},{&quot;brightness&quot;:0,&quot;colorType&quot;:1,&quot;foreColorIndex&quot;:8,&quot;pos&quot;:1,&quot;transparency&quot;:0}],&quot;type&quot;:3},&quot;glow&quot;:{&quot;colorType&quot;:0},&quot;line&quot;:{&quot;type&quot;:0},&quot;shadow&quot;:{&quot;brightness&quot;:0,&quot;colorType&quot;:1,&quot;foreColorIndex&quot;:8,&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10"/>
  <p:tag name="KSO_WM_UNIT_TYPE" val="l_h_a"/>
  <p:tag name="KSO_WM_UNIT_INDEX" val="1_4_1"/>
  <p:tag name="KSO_WM_UNIT_ID" val="diagram20231438_3*l_h_a*1_4_1"/>
  <p:tag name="KSO_WM_TEMPLATE_CATEGORY" val="diagram"/>
  <p:tag name="KSO_WM_TEMPLATE_INDEX" val="20231438"/>
  <p:tag name="KSO_WM_UNIT_LAYERLEVEL" val="1_1_1"/>
  <p:tag name="KSO_WM_TAG_VERSION" val="3.0"/>
  <p:tag name="KSO_WM_UNIT_TEXT_FILL_FORE_SCHEMECOLOR_INDEX_BRIGHTNESS" val="0.15"/>
  <p:tag name="KSO_WM_UNIT_TEXT_FILL_TYPE" val="1"/>
  <p:tag name="KSO_WM_UNIT_TEXT_TYPE" val="1"/>
  <p:tag name="KSO_WM_BEAUTIFY_FLAG" val="#wm#"/>
  <p:tag name="KSO_WM_UNIT_PRESET_TEXT" val="添加标题"/>
  <p:tag name="KSO_WM_UNIT_FILL_TYPE" val="3"/>
  <p:tag name="KSO_WM_DIAGRAM_USE_COLOR_VALUE" val="{&quot;color_scheme&quot;:1,&quot;color_type&quot;:1,&quot;theme_color_indexes&quot;:[]}"/>
</p:tagLst>
</file>

<file path=ppt/tags/tag26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3"/>
  <p:tag name="KSO_WM_UNIT_ID" val="diagram20231438_3*l_h_i*1_4_3"/>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378.3729851574034,&quot;left&quot;:51.499993896484376,&quot;top&quot;:118.0270148425966,&quot;width&quot;:852.2000122070312}"/>
  <p:tag name="KSO_WM_DIAGRAM_COLOR_MATCH_VALUE" val="{&quot;shape&quot;:{&quot;fill&quot;:{&quot;solid&quot;:{&quot;brightness&quot;:-0.5,&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8"/>
  <p:tag name="KSO_WM_UNIT_FILL_FORE_SCHEMECOLOR_INDEX_BRIGHTNESS" val="-0.5"/>
  <p:tag name="KSO_WM_DIAGRAM_USE_COLOR_VALUE" val="{&quot;color_scheme&quot;:1,&quot;color_type&quot;:1,&quot;theme_color_indexes&quot;:[]}"/>
</p:tagLst>
</file>

<file path=ppt/tags/tag26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1438_3*l_h_i*1_4_2"/>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378.3729851574034,&quot;left&quot;:51.499993896484376,&quot;top&quot;:118.0270148425966,&quot;width&quot;:852.2000122070312}"/>
  <p:tag name="KSO_WM_DIAGRAM_COLOR_MATCH_VALUE" val="{&quot;shape&quot;:{&quot;fill&quot;:{&quot;solid&quot;:{&quot;brightness&quot;:-0.5,&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8"/>
  <p:tag name="KSO_WM_UNIT_FILL_FORE_SCHEMECOLOR_INDEX_BRIGHTNESS" val="-0.5"/>
  <p:tag name="KSO_WM_DIAGRAM_USE_COLOR_VALUE" val="{&quot;color_scheme&quot;:1,&quot;color_type&quot;:1,&quot;theme_color_indexes&quot;:[]}"/>
</p:tagLst>
</file>

<file path=ppt/tags/tag27.xml><?xml version="1.0" encoding="utf-8"?>
<p:tagLst xmlns:p="http://schemas.openxmlformats.org/presentationml/2006/main">
  <p:tag name="KSO_WM_UNIT_SUBTYPE" val="a"/>
  <p:tag name="KSO_WM_UNIT_PRESET_TEXT" val="单击此处添加文本具体内容"/>
  <p:tag name="KSO_WM_UNIT_NOCLEAR" val="0"/>
  <p:tag name="KSO_WM_UNIT_VALUE" val="25"/>
  <p:tag name="KSO_WM_UNIT_HIGHLIGHT" val="0"/>
  <p:tag name="KSO_WM_UNIT_COMPATIBLE" val="0"/>
  <p:tag name="KSO_WM_UNIT_DIAGRAM_ISNUMVISUAL" val="0"/>
  <p:tag name="KSO_WM_UNIT_DIAGRAM_ISREFERUNIT" val="0"/>
  <p:tag name="KSO_WM_UNIT_TYPE" val="f"/>
  <p:tag name="KSO_WM_UNIT_INDEX" val="1"/>
  <p:tag name="KSO_WM_UNIT_ID" val="custom20223128_1*f*1"/>
  <p:tag name="KSO_WM_TEMPLATE_CATEGORY" val="custom"/>
  <p:tag name="KSO_WM_TEMPLATE_INDEX" val="20223128"/>
  <p:tag name="KSO_WM_UNIT_LAYERLEVEL" val="1"/>
  <p:tag name="KSO_WM_TAG_VERSION" val="1.0"/>
  <p:tag name="KSO_WM_BEAUTIFY_FLAG" val="#wm#"/>
  <p:tag name="KSO_WM_UNIT_DEFAULT_FONT" val="14;16;2"/>
  <p:tag name="KSO_WM_UNIT_BLOCK" val="0"/>
  <p:tag name="KSO_WM_UNIT_DEC_AREA_ID" val="08d477f3ae3c4d69b30eafead9159d5b"/>
  <p:tag name="KSO_WM_CHIP_GROUPID" val="6184fb2204b8904ebc644da0"/>
  <p:tag name="KSO_WM_CHIP_XID" val="6184fb2204b8904ebc644d9d"/>
  <p:tag name="KSO_WM_CHIP_FILLAREA_FILL_RULE" val="{&quot;fill_align&quot;:&quot;cm&quot;,&quot;fill_mode&quot;:&quot;adaptive&quot;,&quot;sacle_strategy&quot;:&quot;smart&quot;}"/>
  <p:tag name="KSO_WM_ASSEMBLE_CHIP_INDEX" val="e37540552a424fa7855761727fee0478"/>
  <p:tag name="KSO_WM_UNIT_TEXT_FILL_FORE_SCHEMECOLOR_INDEX_BRIGHTNESS" val="0.15"/>
  <p:tag name="KSO_WM_UNIT_TEXT_FILL_FORE_SCHEMECOLOR_INDEX" val="13"/>
  <p:tag name="KSO_WM_UNIT_TEXT_FILL_TYPE" val="1"/>
  <p:tag name="KSO_WM_TEMPLATE_ASSEMBLE_XID" val="62ccdb427bdb9f75177e693c"/>
  <p:tag name="KSO_WM_TEMPLATE_ASSEMBLE_GROUPID" val="62cbd1ac67e1b3ac3a1081fd"/>
</p:tagLst>
</file>

<file path=ppt/tags/tag270.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SUBTYPE" val="a"/>
  <p:tag name="KSO_WM_UNIT_NOCLEAR" val="0"/>
  <p:tag name="KSO_WM_UNIT_VALUE" val="60"/>
  <p:tag name="KSO_WM_UNIT_HIGHLIGHT" val="0"/>
  <p:tag name="KSO_WM_UNIT_DIAGRAM_ISNUMVISUAL" val="0"/>
  <p:tag name="KSO_WM_UNIT_TYPE" val="l_h_f"/>
  <p:tag name="KSO_WM_UNIT_INDEX" val="1_1_1"/>
  <p:tag name="KSO_WM_UNIT_ID" val="diagram20231438_3*l_h_f*1_1_1"/>
  <p:tag name="KSO_WM_TEMPLATE_CATEGORY" val="diagram"/>
  <p:tag name="KSO_WM_UNIT_LAYERLEVEL" val="1_1_1"/>
  <p:tag name="KSO_WM_DIAGRAM_GROUP_CODE" val="l1-1"/>
  <p:tag name="KSO_WM_DIAGRAM_COLOR_TRICK" val="2"/>
  <p:tag name="KSO_WM_DIAGRAM_MAX_ITEMCNT" val="6"/>
  <p:tag name="KSO_WM_DIAGRAM_VIRTUALLY_FRAME" val="{&quot;height&quot;:378.3729851574034,&quot;left&quot;:51.499993896484376,&quot;top&quot;:118.0270148425966,&quot;width&quot;:852.2000122070312}"/>
  <p:tag name="KSO_WM_DIAGRAM_COLOR_MATCH_VALUE" val="{&quot;shape&quot;:{&quot;fill&quot;:{&quot;gradient&quot;:[{&quot;brightness&quot;:0.800000011920929,&quot;colorType&quot;:1,&quot;foreColorIndex&quot;:5,&quot;pos&quot;:0,&quot;transparency&quot;:0.800000011920929},{&quot;brightness&quot;:0,&quot;colorType&quot;:1,&quot;foreColorIndex&quot;:14,&quot;pos&quot;:1,&quot;transparency&quot;:1}],&quot;type&quot;:3},&quot;glow&quot;:{&quot;colorType&quot;:0},&quot;line&quot;:{&quot;solidLine&quot;:{&quot;brightness&quot;:0.6000000238418579,&quot;colorType&quot;:1,&quot;foreColorIndex&quot;:5,&quot;transparency&quot;:0.4000000059604645},&quot;type&quot;:1},&quot;shadow&quot;:{&quot;brightness&quot;:0,&quot;colorType&quot;:1,&quot;foreColorIndex&quot;:5,&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TYPE" val="1"/>
  <p:tag name="KSO_WM_UNIT_TEXT_LAYER_COUNT" val="1"/>
  <p:tag name="KSO_WM_BEAUTIFY_FLAG" val="#wm#"/>
  <p:tag name="KSO_WM_UNIT_PRESET_TEXT" val="单击此处输入你的项正文，文字是您思想的提炼，请尽量言简意赅的阐述观点。单击此处输入你的项正文，文字是您思想的提炼。"/>
  <p:tag name="KSO_WM_UNIT_FILL_TYPE" val="3"/>
  <p:tag name="KSO_WM_UNIT_LINE_FORE_SCHEMECOLOR_INDEX" val="5"/>
  <p:tag name="KSO_WM_UNIT_TEXT_FILL_FORE_SCHEMECOLOR_INDEX" val="1"/>
  <p:tag name="KSO_WM_UNIT_TEXT_FILL_TYPE" val="1"/>
  <p:tag name="KSO_WM_DIAGRAM_USE_COLOR_VALUE" val="{&quot;color_scheme&quot;:1,&quot;color_type&quot;:1,&quot;theme_color_indexes&quot;:[]}"/>
</p:tagLst>
</file>

<file path=ppt/tags/tag27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DIAGRAM_VERSION" val="3"/>
  <p:tag name="KSO_WM_DIAGRAM_COLOR_TRICK" val="2"/>
  <p:tag name="KSO_WM_DIAGRAM_COLOR_TEXT_CAN_REMOVE" val="n"/>
  <p:tag name="KSO_WM_DIAGRAM_MAX_ITEMCNT" val="6"/>
  <p:tag name="KSO_WM_DIAGRAM_MIN_ITEMCNT" val="2"/>
  <p:tag name="KSO_WM_DIAGRAM_VIRTUALLY_FRAME" val="{&quot;height&quot;:378.3729851574034,&quot;left&quot;:51.499993896484376,&quot;top&quot;:118.0270148425966,&quot;width&quot;:852.2000122070312}"/>
  <p:tag name="KSO_WM_DIAGRAM_COLOR_MATCH_VALUE" val="{&quot;shape&quot;:{&quot;fill&quot;:{&quot;gradient&quot;:[{&quot;brightness&quot;:0.6000000238418579,&quot;colorType&quot;:1,&quot;foreColorIndex&quot;:5,&quot;pos&quot;:0,&quot;transparency&quot;:0},{&quot;brightness&quot;:0,&quot;colorType&quot;:1,&quot;foreColorIndex&quot;:5,&quot;pos&quot;:0.6899999976158142,&quot;transparency&quot;:0},{&quot;brightness&quot;:0,&quot;colorType&quot;:1,&quot;foreColorIndex&quot;:5,&quot;pos&quot;:1,&quot;transparency&quot;:0}],&quot;type&quot;:3},&quot;glow&quot;:{&quot;colorType&quot;:0},&quot;line&quot;:{&quot;type&quot;:0},&quot;shadow&quot;:{&quot;brightness&quot;:0,&quot;colorType&quot;:1,&quot;foreColorIndex&quot;:5,&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10"/>
  <p:tag name="KSO_WM_UNIT_TYPE" val="l_h_a"/>
  <p:tag name="KSO_WM_UNIT_INDEX" val="1_1_1"/>
  <p:tag name="KSO_WM_UNIT_ID" val="diagram20231438_3*l_h_a*1_1_1"/>
  <p:tag name="KSO_WM_TEMPLATE_CATEGORY" val="diagram"/>
  <p:tag name="KSO_WM_TEMPLATE_INDEX" val="20231438"/>
  <p:tag name="KSO_WM_UNIT_LAYERLEVEL" val="1_1_1"/>
  <p:tag name="KSO_WM_TAG_VERSION" val="3.0"/>
  <p:tag name="KSO_WM_UNIT_TEXT_FILL_FORE_SCHEMECOLOR_INDEX_BRIGHTNESS" val="0.15"/>
  <p:tag name="KSO_WM_UNIT_TEXT_FILL_TYPE" val="1"/>
  <p:tag name="KSO_WM_UNIT_TEXT_TYPE" val="1"/>
  <p:tag name="KSO_WM_BEAUTIFY_FLAG" val="#wm#"/>
  <p:tag name="KSO_WM_UNIT_PRESET_TEXT" val="添加标题"/>
  <p:tag name="KSO_WM_UNIT_FILL_TYPE" val="3"/>
  <p:tag name="KSO_WM_DIAGRAM_USE_COLOR_VALUE" val="{&quot;color_scheme&quot;:1,&quot;color_type&quot;:1,&quot;theme_color_indexes&quot;:[]}"/>
</p:tagLst>
</file>

<file path=ppt/tags/tag27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31438_3*l_h_i*1_1_3"/>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378.3729851574034,&quot;left&quot;:51.499993896484376,&quot;top&quot;:118.0270148425966,&quot;width&quot;:852.2000122070312}"/>
  <p:tag name="KSO_WM_DIAGRAM_COLOR_MATCH_VALUE" val="{&quot;shape&quot;:{&quot;fill&quot;:{&quot;solid&quot;:{&quot;brightness&quot;:-0.5,&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5"/>
  <p:tag name="KSO_WM_UNIT_FILL_FORE_SCHEMECOLOR_INDEX_BRIGHTNESS" val="-0.5"/>
  <p:tag name="KSO_WM_DIAGRAM_USE_COLOR_VALUE" val="{&quot;color_scheme&quot;:1,&quot;color_type&quot;:1,&quot;theme_color_indexes&quot;:[]}"/>
</p:tagLst>
</file>

<file path=ppt/tags/tag27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1438_3*l_h_i*1_1_2"/>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378.3729851574034,&quot;left&quot;:51.499993896484376,&quot;top&quot;:118.0270148425966,&quot;width&quot;:852.2000122070312}"/>
  <p:tag name="KSO_WM_DIAGRAM_COLOR_MATCH_VALUE" val="{&quot;shape&quot;:{&quot;fill&quot;:{&quot;solid&quot;:{&quot;brightness&quot;:-0.5,&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5"/>
  <p:tag name="KSO_WM_UNIT_FILL_FORE_SCHEMECOLOR_INDEX_BRIGHTNESS" val="-0.5"/>
  <p:tag name="KSO_WM_DIAGRAM_USE_COLOR_VALUE" val="{&quot;color_scheme&quot;:1,&quot;color_type&quot;:1,&quot;theme_color_indexes&quot;:[]}"/>
</p:tagLst>
</file>

<file path=ppt/tags/tag274.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SUBTYPE" val="a"/>
  <p:tag name="KSO_WM_UNIT_NOCLEAR" val="0"/>
  <p:tag name="KSO_WM_UNIT_VALUE" val="60"/>
  <p:tag name="KSO_WM_UNIT_HIGHLIGHT" val="0"/>
  <p:tag name="KSO_WM_UNIT_DIAGRAM_ISNUMVISUAL" val="0"/>
  <p:tag name="KSO_WM_UNIT_TYPE" val="l_h_f"/>
  <p:tag name="KSO_WM_UNIT_INDEX" val="1_2_1"/>
  <p:tag name="KSO_WM_UNIT_ID" val="diagram20231438_3*l_h_f*1_2_1"/>
  <p:tag name="KSO_WM_TEMPLATE_CATEGORY" val="diagram"/>
  <p:tag name="KSO_WM_UNIT_LAYERLEVEL" val="1_1_1"/>
  <p:tag name="KSO_WM_DIAGRAM_GROUP_CODE" val="l1-1"/>
  <p:tag name="KSO_WM_DIAGRAM_COLOR_TRICK" val="2"/>
  <p:tag name="KSO_WM_DIAGRAM_MAX_ITEMCNT" val="6"/>
  <p:tag name="KSO_WM_DIAGRAM_VIRTUALLY_FRAME" val="{&quot;height&quot;:378.3729851574034,&quot;left&quot;:51.499993896484376,&quot;top&quot;:118.0270148425966,&quot;width&quot;:852.2000122070312}"/>
  <p:tag name="KSO_WM_DIAGRAM_COLOR_MATCH_VALUE" val="{&quot;shape&quot;:{&quot;fill&quot;:{&quot;gradient&quot;:[{&quot;brightness&quot;:0.800000011920929,&quot;colorType&quot;:1,&quot;foreColorIndex&quot;:8,&quot;pos&quot;:0,&quot;transparency&quot;:0.800000011920929},{&quot;brightness&quot;:0,&quot;colorType&quot;:1,&quot;foreColorIndex&quot;:14,&quot;pos&quot;:1,&quot;transparency&quot;:1}],&quot;type&quot;:3},&quot;glow&quot;:{&quot;colorType&quot;:0},&quot;line&quot;:{&quot;solidLine&quot;:{&quot;brightness&quot;:0.6000000238418579,&quot;colorType&quot;:1,&quot;foreColorIndex&quot;:8,&quot;transparency&quot;:0.4000000059604645},&quot;type&quot;:1},&quot;shadow&quot;:{&quot;brightness&quot;:0,&quot;colorType&quot;:1,&quot;foreColorIndex&quot;:8,&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TYPE" val="1"/>
  <p:tag name="KSO_WM_UNIT_TEXT_LAYER_COUNT" val="1"/>
  <p:tag name="KSO_WM_BEAUTIFY_FLAG" val="#wm#"/>
  <p:tag name="KSO_WM_UNIT_PRESET_TEXT" val="单击此处输入你的项正文内容，文字是您思想的提炼，请尽量言简意赅的阐述内容观点。单击此处输入你的项正文内容，文字是您思想的提炼。"/>
  <p:tag name="KSO_WM_UNIT_FILL_TYPE" val="3"/>
  <p:tag name="KSO_WM_UNIT_LINE_FORE_SCHEMECOLOR_INDEX" val="8"/>
  <p:tag name="KSO_WM_UNIT_TEXT_FILL_FORE_SCHEMECOLOR_INDEX" val="1"/>
  <p:tag name="KSO_WM_UNIT_TEXT_FILL_TYPE" val="1"/>
  <p:tag name="KSO_WM_DIAGRAM_USE_COLOR_VALUE" val="{&quot;color_scheme&quot;:1,&quot;color_type&quot;:1,&quot;theme_color_indexes&quot;:[]}"/>
</p:tagLst>
</file>

<file path=ppt/tags/tag27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DIAGRAM_VERSION" val="3"/>
  <p:tag name="KSO_WM_DIAGRAM_COLOR_TRICK" val="2"/>
  <p:tag name="KSO_WM_DIAGRAM_COLOR_TEXT_CAN_REMOVE" val="n"/>
  <p:tag name="KSO_WM_DIAGRAM_MAX_ITEMCNT" val="6"/>
  <p:tag name="KSO_WM_DIAGRAM_MIN_ITEMCNT" val="2"/>
  <p:tag name="KSO_WM_DIAGRAM_VIRTUALLY_FRAME" val="{&quot;height&quot;:378.3729851574034,&quot;left&quot;:51.499993896484376,&quot;top&quot;:118.0270148425966,&quot;width&quot;:852.2000122070312}"/>
  <p:tag name="KSO_WM_DIAGRAM_COLOR_MATCH_VALUE" val="{&quot;shape&quot;:{&quot;fill&quot;:{&quot;gradient&quot;:[{&quot;brightness&quot;:0.4000000059604645,&quot;colorType&quot;:1,&quot;foreColorIndex&quot;:8,&quot;pos&quot;:0,&quot;transparency&quot;:0},{&quot;brightness&quot;:0,&quot;colorType&quot;:1,&quot;foreColorIndex&quot;:8,&quot;pos&quot;:0.6644999980926514,&quot;transparency&quot;:0},{&quot;brightness&quot;:0,&quot;colorType&quot;:1,&quot;foreColorIndex&quot;:8,&quot;pos&quot;:1,&quot;transparency&quot;:0}],&quot;type&quot;:3},&quot;glow&quot;:{&quot;colorType&quot;:0},&quot;line&quot;:{&quot;type&quot;:0},&quot;shadow&quot;:{&quot;brightness&quot;:0,&quot;colorType&quot;:1,&quot;foreColorIndex&quot;:8,&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10"/>
  <p:tag name="KSO_WM_UNIT_TYPE" val="l_h_a"/>
  <p:tag name="KSO_WM_UNIT_INDEX" val="1_2_1"/>
  <p:tag name="KSO_WM_UNIT_ID" val="diagram20231438_3*l_h_a*1_2_1"/>
  <p:tag name="KSO_WM_TEMPLATE_CATEGORY" val="diagram"/>
  <p:tag name="KSO_WM_TEMPLATE_INDEX" val="20231438"/>
  <p:tag name="KSO_WM_UNIT_LAYERLEVEL" val="1_1_1"/>
  <p:tag name="KSO_WM_TAG_VERSION" val="3.0"/>
  <p:tag name="KSO_WM_UNIT_TEXT_FILL_FORE_SCHEMECOLOR_INDEX_BRIGHTNESS" val="0.15"/>
  <p:tag name="KSO_WM_UNIT_TEXT_FILL_TYPE" val="1"/>
  <p:tag name="KSO_WM_UNIT_TEXT_TYPE" val="1"/>
  <p:tag name="KSO_WM_BEAUTIFY_FLAG" val="#wm#"/>
  <p:tag name="KSO_WM_UNIT_PRESET_TEXT" val="添加标题"/>
  <p:tag name="KSO_WM_UNIT_FILL_TYPE" val="3"/>
  <p:tag name="KSO_WM_DIAGRAM_USE_COLOR_VALUE" val="{&quot;color_scheme&quot;:1,&quot;color_type&quot;:1,&quot;theme_color_indexes&quot;:[]}"/>
</p:tagLst>
</file>

<file path=ppt/tags/tag27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31438_3*l_h_i*1_2_3"/>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378.3729851574034,&quot;left&quot;:51.499993896484376,&quot;top&quot;:118.0270148425966,&quot;width&quot;:852.2000122070312}"/>
  <p:tag name="KSO_WM_DIAGRAM_COLOR_MATCH_VALUE" val="{&quot;shape&quot;:{&quot;fill&quot;:{&quot;solid&quot;:{&quot;brightness&quot;:-0.5,&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8"/>
  <p:tag name="KSO_WM_UNIT_FILL_FORE_SCHEMECOLOR_INDEX_BRIGHTNESS" val="-0.5"/>
  <p:tag name="KSO_WM_DIAGRAM_USE_COLOR_VALUE" val="{&quot;color_scheme&quot;:1,&quot;color_type&quot;:1,&quot;theme_color_indexes&quot;:[]}"/>
</p:tagLst>
</file>

<file path=ppt/tags/tag27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438_3*l_h_i*1_2_2"/>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378.3729851574034,&quot;left&quot;:51.499993896484376,&quot;top&quot;:118.0270148425966,&quot;width&quot;:852.2000122070312}"/>
  <p:tag name="KSO_WM_DIAGRAM_COLOR_MATCH_VALUE" val="{&quot;shape&quot;:{&quot;fill&quot;:{&quot;solid&quot;:{&quot;brightness&quot;:-0.5,&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8"/>
  <p:tag name="KSO_WM_UNIT_FILL_FORE_SCHEMECOLOR_INDEX_BRIGHTNESS" val="-0.5"/>
  <p:tag name="KSO_WM_DIAGRAM_USE_COLOR_VALUE" val="{&quot;color_scheme&quot;:1,&quot;color_type&quot;:1,&quot;theme_color_indexes&quot;:[]}"/>
</p:tagLst>
</file>

<file path=ppt/tags/tag278.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SUBTYPE" val="a"/>
  <p:tag name="KSO_WM_UNIT_NOCLEAR" val="0"/>
  <p:tag name="KSO_WM_UNIT_VALUE" val="60"/>
  <p:tag name="KSO_WM_UNIT_HIGHLIGHT" val="0"/>
  <p:tag name="KSO_WM_UNIT_DIAGRAM_ISNUMVISUAL" val="0"/>
  <p:tag name="KSO_WM_UNIT_TYPE" val="l_h_f"/>
  <p:tag name="KSO_WM_UNIT_INDEX" val="1_3_1"/>
  <p:tag name="KSO_WM_UNIT_ID" val="diagram20231438_3*l_h_f*1_3_1"/>
  <p:tag name="KSO_WM_TEMPLATE_CATEGORY" val="diagram"/>
  <p:tag name="KSO_WM_UNIT_LAYERLEVEL" val="1_1_1"/>
  <p:tag name="KSO_WM_DIAGRAM_GROUP_CODE" val="l1-1"/>
  <p:tag name="KSO_WM_DIAGRAM_COLOR_TRICK" val="2"/>
  <p:tag name="KSO_WM_DIAGRAM_MAX_ITEMCNT" val="6"/>
  <p:tag name="KSO_WM_DIAGRAM_VIRTUALLY_FRAME" val="{&quot;height&quot;:378.3729851574034,&quot;left&quot;:51.499993896484376,&quot;top&quot;:118.0270148425966,&quot;width&quot;:852.2000122070312}"/>
  <p:tag name="KSO_WM_DIAGRAM_COLOR_MATCH_VALUE" val="{&quot;shape&quot;:{&quot;fill&quot;:{&quot;gradient&quot;:[{&quot;brightness&quot;:0.800000011920929,&quot;colorType&quot;:1,&quot;foreColorIndex&quot;:5,&quot;pos&quot;:0,&quot;transparency&quot;:0.800000011920929},{&quot;brightness&quot;:0,&quot;colorType&quot;:1,&quot;foreColorIndex&quot;:14,&quot;pos&quot;:1,&quot;transparency&quot;:1}],&quot;type&quot;:3},&quot;glow&quot;:{&quot;colorType&quot;:0},&quot;line&quot;:{&quot;solidLine&quot;:{&quot;brightness&quot;:0.6000000238418579,&quot;colorType&quot;:1,&quot;foreColorIndex&quot;:5,&quot;transparency&quot;:0.4000000059604645},&quot;type&quot;:1},&quot;shadow&quot;:{&quot;brightness&quot;:0,&quot;colorType&quot;:1,&quot;foreColorIndex&quot;:5,&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TYPE" val="1"/>
  <p:tag name="KSO_WM_UNIT_TEXT_LAYER_COUNT" val="1"/>
  <p:tag name="KSO_WM_BEAUTIFY_FLAG" val="#wm#"/>
  <p:tag name="KSO_WM_UNIT_PRESET_TEXT" val="单击此处输入你的项正文内容，文字是您思想的提炼，请尽量言简意赅的阐述内容观点。单击此处输入你的项正文内容，文字是您思想的提炼。"/>
  <p:tag name="KSO_WM_UNIT_FILL_TYPE" val="3"/>
  <p:tag name="KSO_WM_UNIT_LINE_FORE_SCHEMECOLOR_INDEX" val="5"/>
  <p:tag name="KSO_WM_UNIT_TEXT_FILL_FORE_SCHEMECOLOR_INDEX" val="1"/>
  <p:tag name="KSO_WM_UNIT_TEXT_FILL_TYPE" val="1"/>
  <p:tag name="KSO_WM_DIAGRAM_USE_COLOR_VALUE" val="{&quot;color_scheme&quot;:1,&quot;color_type&quot;:1,&quot;theme_color_indexes&quot;:[]}"/>
</p:tagLst>
</file>

<file path=ppt/tags/tag27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DIAGRAM_VERSION" val="3"/>
  <p:tag name="KSO_WM_DIAGRAM_COLOR_TRICK" val="2"/>
  <p:tag name="KSO_WM_DIAGRAM_COLOR_TEXT_CAN_REMOVE" val="n"/>
  <p:tag name="KSO_WM_DIAGRAM_MAX_ITEMCNT" val="6"/>
  <p:tag name="KSO_WM_DIAGRAM_MIN_ITEMCNT" val="2"/>
  <p:tag name="KSO_WM_DIAGRAM_VIRTUALLY_FRAME" val="{&quot;height&quot;:378.3729851574034,&quot;left&quot;:51.499993896484376,&quot;top&quot;:118.0270148425966,&quot;width&quot;:852.2000122070312}"/>
  <p:tag name="KSO_WM_DIAGRAM_COLOR_MATCH_VALUE" val="{&quot;shape&quot;:{&quot;fill&quot;:{&quot;gradient&quot;:[{&quot;brightness&quot;:0.6000000238418579,&quot;colorType&quot;:1,&quot;foreColorIndex&quot;:5,&quot;pos&quot;:0,&quot;transparency&quot;:0},{&quot;brightness&quot;:0,&quot;colorType&quot;:1,&quot;foreColorIndex&quot;:5,&quot;pos&quot;:0.6899999976158142,&quot;transparency&quot;:0},{&quot;brightness&quot;:0,&quot;colorType&quot;:1,&quot;foreColorIndex&quot;:5,&quot;pos&quot;:1,&quot;transparency&quot;:0}],&quot;type&quot;:3},&quot;glow&quot;:{&quot;colorType&quot;:0},&quot;line&quot;:{&quot;type&quot;:0},&quot;shadow&quot;:{&quot;brightness&quot;:0,&quot;colorType&quot;:1,&quot;foreColorIndex&quot;:5,&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10"/>
  <p:tag name="KSO_WM_UNIT_TYPE" val="l_h_a"/>
  <p:tag name="KSO_WM_UNIT_INDEX" val="1_3_1"/>
  <p:tag name="KSO_WM_UNIT_ID" val="diagram20231438_3*l_h_a*1_3_1"/>
  <p:tag name="KSO_WM_TEMPLATE_CATEGORY" val="diagram"/>
  <p:tag name="KSO_WM_TEMPLATE_INDEX" val="20231438"/>
  <p:tag name="KSO_WM_UNIT_LAYERLEVEL" val="1_1_1"/>
  <p:tag name="KSO_WM_TAG_VERSION" val="3.0"/>
  <p:tag name="KSO_WM_UNIT_TEXT_FILL_FORE_SCHEMECOLOR_INDEX_BRIGHTNESS" val="0.15"/>
  <p:tag name="KSO_WM_UNIT_TEXT_FILL_TYPE" val="1"/>
  <p:tag name="KSO_WM_UNIT_TEXT_TYPE" val="1"/>
  <p:tag name="KSO_WM_BEAUTIFY_FLAG" val="#wm#"/>
  <p:tag name="KSO_WM_UNIT_PRESET_TEXT" val="添加标题"/>
  <p:tag name="KSO_WM_UNIT_FILL_TYPE" val="3"/>
  <p:tag name="KSO_WM_DIAGRAM_USE_COLOR_VALUE" val="{&quot;color_scheme&quot;:1,&quot;color_type&quot;:1,&quot;theme_color_indexes&quot;:[]}"/>
</p:tagLst>
</file>

<file path=ppt/tags/tag28.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Lst>
</file>

<file path=ppt/tags/tag28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3"/>
  <p:tag name="KSO_WM_UNIT_ID" val="diagram20231438_3*l_h_i*1_3_3"/>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378.3729851574034,&quot;left&quot;:51.499993896484376,&quot;top&quot;:118.0270148425966,&quot;width&quot;:852.2000122070312}"/>
  <p:tag name="KSO_WM_DIAGRAM_COLOR_MATCH_VALUE" val="{&quot;shape&quot;:{&quot;fill&quot;:{&quot;solid&quot;:{&quot;brightness&quot;:-0.5,&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5"/>
  <p:tag name="KSO_WM_UNIT_FILL_FORE_SCHEMECOLOR_INDEX_BRIGHTNESS" val="-0.5"/>
  <p:tag name="KSO_WM_DIAGRAM_USE_COLOR_VALUE" val="{&quot;color_scheme&quot;:1,&quot;color_type&quot;:1,&quot;theme_color_indexes&quot;:[]}"/>
</p:tagLst>
</file>

<file path=ppt/tags/tag28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1438_3*l_h_i*1_3_2"/>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378.3729851574034,&quot;left&quot;:51.499993896484376,&quot;top&quot;:118.0270148425966,&quot;width&quot;:852.2000122070312}"/>
  <p:tag name="KSO_WM_DIAGRAM_COLOR_MATCH_VALUE" val="{&quot;shape&quot;:{&quot;fill&quot;:{&quot;solid&quot;:{&quot;brightness&quot;:-0.5,&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5"/>
  <p:tag name="KSO_WM_UNIT_FILL_FORE_SCHEMECOLOR_INDEX_BRIGHTNESS" val="-0.5"/>
  <p:tag name="KSO_WM_DIAGRAM_USE_COLOR_VALUE" val="{&quot;color_scheme&quot;:1,&quot;color_type&quot;:1,&quot;theme_color_indexes&quot;:[]}"/>
</p:tagLst>
</file>

<file path=ppt/tags/tag282.xml><?xml version="1.0" encoding="utf-8"?>
<p:tagLst xmlns:p="http://schemas.openxmlformats.org/presentationml/2006/main">
  <p:tag name="KSO_WM_SLIDE_ID" val="custom20223128_10"/>
  <p:tag name="KSO_WM_TEMPLATE_SUBCATEGORY" val="0"/>
  <p:tag name="KSO_WM_SLIDE_ITEM_CNT" val="0"/>
  <p:tag name="KSO_WM_SLIDE_INDEX" val="10"/>
  <p:tag name="KSO_WM_TAG_VERSION" val="1.0"/>
  <p:tag name="KSO_WM_BEAUTIFY_FLAG" val="#wm#"/>
  <p:tag name="KSO_WM_TEMPLATE_CATEGORY" val="custom"/>
  <p:tag name="KSO_WM_TEMPLATE_INDEX" val="20223128"/>
  <p:tag name="KSO_WM_SLIDE_TYPE" val="text"/>
  <p:tag name="KSO_WM_SLIDE_SUBTYPE" val="picTxt"/>
  <p:tag name="KSO_WM_SLIDE_SIZE" val="887*449"/>
  <p:tag name="KSO_WM_SLIDE_POSITION" val="37*42"/>
  <p:tag name="KSO_WM_SLIDE_LAYOUT" val="a_d_f"/>
  <p:tag name="KSO_WM_SLIDE_LAYOUT_CNT" val="1_3_1"/>
  <p:tag name="KSO_WM_SLIDE_BACKGROUND_TYPE" val="general"/>
  <p:tag name="KSO_WM_TEMPLATE_MASTER_TYPE" val="0"/>
  <p:tag name="KSO_WM_TEMPLATE_COLOR_TYPE" val="1"/>
  <p:tag name="KSO_WM_CHIP_COLORING" val="1"/>
</p:tagLst>
</file>

<file path=ppt/tags/tag283.xml><?xml version="1.0" encoding="utf-8"?>
<p:tagLst xmlns:p="http://schemas.openxmlformats.org/presentationml/2006/main">
  <p:tag name="PA" val="v4.1.3"/>
</p:tagLst>
</file>

<file path=ppt/tags/tag284.xml><?xml version="1.0" encoding="utf-8"?>
<p:tagLst xmlns:p="http://schemas.openxmlformats.org/presentationml/2006/main">
  <p:tag name="KSO_WM_SLIDE_ID" val="custom20223128_1"/>
  <p:tag name="KSO_WM_TEMPLATE_SUBCATEGORY" val="21"/>
  <p:tag name="KSO_WM_TEMPLATE_MASTER_TYPE" val="1"/>
  <p:tag name="KSO_WM_TEMPLATE_COLOR_TYPE" val="1"/>
  <p:tag name="KSO_WM_SLIDE_ITEM_CNT" val="0"/>
  <p:tag name="KSO_WM_SLIDE_INDEX" val="1"/>
  <p:tag name="KSO_WM_TAG_VERSION" val="1.0"/>
  <p:tag name="KSO_WM_BEAUTIFY_FLAG" val="#wm#"/>
  <p:tag name="KSO_WM_TEMPLATE_CATEGORY" val="custom"/>
  <p:tag name="KSO_WM_TEMPLATE_INDEX" val="20223128"/>
  <p:tag name="KSO_WM_SLIDE_LAYOUT" val="a_f"/>
  <p:tag name="KSO_WM_SLIDE_LAYOUT_CNT" val="1_2"/>
  <p:tag name="KSO_WM_CHIP_INFOS" val="{&quot;type&quot;:0,&quot;layout_type&quot;:&quot;1_NF_LC_6&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扁平风&quot;,&quot;手绘风&quot;,&quot;立体风&quot;,&quot;炫酷&quot;,&quot;复古风&quot;,&quot;科技风&quot;,&quot;水彩风&quot;,&quot;ios风&quot;,&quot;快闪&quot;,&quot;波普风&quot;,&quot;孟菲斯&quot;,&quot;蒸汽波&quot;,&quot;MBE&quot;,&quot;剪纸风&quot;,&quot;酸性风&quot;,&quot;像素风&quot;,&quot;涂鸦风&quot;,&quot;实景&quot;]},&quot;slide_type&quot;:[&quot;title&quot;,&quot;sectionTitle&quot;,&quot;contents&quot;,&quot;endPage&quot;],&quot;useType&quot;:[&quot;ppt&quot;]}"/>
  <p:tag name="KSO_WM_CHIP_XID" val="614a96e41e630cfd8f114c56"/>
  <p:tag name="KSO_WM_CHIP_FILLPROP" val="[[{&quot;text_align&quot;:&quot;rm&quot;,&quot;text_direction&quot;:&quot;horizontal&quot;,&quot;support_big_font&quot;:false,&quot;picture_toward&quot;:0,&quot;picture_dockside&quot;:[],&quot;fill_id&quot;:&quot;5e565e6883334b0fa39aedf63a16dc5e&quot;,&quot;fill_align&quot;:&quot;cm&quot;,&quot;chip_types&quot;:[&quot;diagram&quot;,&quot;header&quot;]}],[{&quot;text_align&quot;:&quot;cm&quot;,&quot;text_direction&quot;:&quot;horizontal&quot;,&quot;support_big_font&quot;:false,&quot;picture_toward&quot;:0,&quot;picture_dockside&quot;:[],&quot;fill_id&quot;:&quot;5e565e6883334b0fa39aedf63a16dc5e&quot;,&quot;fill_align&quot;:&quot;lt&quot;,&quot;chip_types&quot;:[&quot;diagram&quot;,&quot;header&quot;]}],[{&quot;text_align&quot;:&quot;cm&quot;,&quot;text_direction&quot;:&quot;horizontal&quot;,&quot;support_big_font&quot;:false,&quot;picture_toward&quot;:0,&quot;picture_dockside&quot;:[],&quot;fill_id&quot;:&quot;5e565e6883334b0fa39aedf63a16dc5e&quot;,&quot;fill_align&quot;:&quot;cm&quot;,&quot;chip_types&quot;:[&quot;diagram&quot;,&quot;header&quot;]}],[{&quot;text_align&quot;:&quot;lm&quot;,&quot;text_direction&quot;:&quot;horizontal&quot;,&quot;support_big_font&quot;:false,&quot;picture_toward&quot;:0,&quot;picture_dockside&quot;:[],&quot;fill_id&quot;:&quot;5e565e6883334b0fa39aedf63a16dc5e&quot;,&quot;fill_align&quot;:&quot;lm&quot;,&quot;chip_types&quot;:[&quot;diagram&quot;,&quot;header&quot;]}],[{&quot;text_align&quot;:&quot;lm&quot;,&quot;text_direction&quot;:&quot;horizontal&quot;,&quot;support_big_font&quot;:false,&quot;picture_toward&quot;:0,&quot;picture_dockside&quot;:[],&quot;fill_id&quot;:&quot;5e565e6883334b0fa39aedf63a16dc5e&quot;,&quot;fill_align&quot;:&quot;cm&quot;,&quot;chip_types&quot;:[&quot;diagram&quot;,&quot;header&quot;]}],[{&quot;text_align&quot;:&quot;lm&quot;,&quot;text_direction&quot;:&quot;horizontal&quot;,&quot;support_big_font&quot;:false,&quot;picture_toward&quot;:0,&quot;picture_dockside&quot;:[],&quot;fill_id&quot;:&quot;5e565e6883334b0fa39aedf63a16dc5e&quot;,&quot;fill_align&quot;:&quot;lb&quot;,&quot;chip_types&quot;:[&quot;diagram&quot;,&quot;header&quot;]}],[{&quot;text_align&quot;:&quot;lm&quot;,&quot;text_direction&quot;:&quot;horizontal&quot;,&quot;support_big_font&quot;:false,&quot;picture_toward&quot;:0,&quot;picture_dockside&quot;:[],&quot;fill_id&quot;:&quot;5e565e6883334b0fa39aedf63a16dc5e&quot;,&quot;fill_align&quot;:&quot;lt&quot;,&quot;chip_types&quot;:[&quot;diagram&quot;,&quot;header&quot;]}],[{&quot;text_align&quot;:&quot;cm&quot;,&quot;text_direction&quot;:&quot;horizontal&quot;,&quot;support_big_font&quot;:false,&quot;picture_toward&quot;:0,&quot;picture_dockside&quot;:[],&quot;fill_id&quot;:&quot;5e565e6883334b0fa39aedf63a16dc5e&quot;,&quot;fill_align&quot;:&quot;lm&quot;,&quot;chip_types&quot;:[&quot;diagram&quot;,&quot;header&quot;]}],[{&quot;text_align&quot;:&quot;cm&quot;,&quot;text_direction&quot;:&quot;horizontal&quot;,&quot;support_big_font&quot;:false,&quot;picture_toward&quot;:0,&quot;picture_dockside&quot;:[],&quot;fill_id&quot;:&quot;5e565e6883334b0fa39aedf63a16dc5e&quot;,&quot;fill_align&quot;:&quot;lb&quot;,&quot;chip_types&quot;:[&quot;diagram&quot;,&quot;header&quot;]}]]"/>
  <p:tag name="KSO_WM_CHIP_DECFILLPROP" val="[]"/>
  <p:tag name="KSO_WM_CHIP_GROUPID" val="614a96e41e630cfd8f114c55"/>
  <p:tag name="KSO_WM_SLIDE_LAYOUT_INFO" val="{&quot;id&quot;:&quot;2022-09-02T15:19:25&quot;,&quot;margin&quot;:{&quot;bottom&quot;:5.9348840713500977,&quot;left&quot;:2.0866806507110596,&quot;right&quot;:7.7787847518920898,&quot;top&quot;:4.6789956092834473},&quot;type&quot;:0}"/>
  <p:tag name="KSO_WM_SLIDE_BK_DARK_LIGHT" val="2"/>
  <p:tag name="KSO_WM_SLIDE_BACKGROUND_TYPE" val="general"/>
  <p:tag name="KSO_WM_SLIDE_SUPPORT_FEATURE_TYPE" val="0"/>
  <p:tag name="KSO_WM_SLIDE_TYPE" val="title"/>
  <p:tag name="KSO_WM_TEMPLATE_MASTER_THUMB_INDEX" val="13"/>
  <p:tag name="KSO_WM_CHIP_COLORING" val="1"/>
  <p:tag name="KSO_WM_SLIDE_SUBTYPE" val="pureTxt"/>
  <p:tag name="KSO_WM_TEMPLATE_ASSEMBLE_XID" val="6311ae59a35593066d0ad632"/>
  <p:tag name="KSO_WM_TEMPLATE_ASSEMBLE_GROUPID" val="62cbd1ac67e1b3ac3a1081fd"/>
  <p:tag name="KSO_WM_TEMPLATE_THUMBS_INDEX" val="1、4、6、7、9、16"/>
</p:tagLst>
</file>

<file path=ppt/tags/tag285.xml><?xml version="1.0" encoding="utf-8"?>
<p:tagLst xmlns:p="http://schemas.openxmlformats.org/presentationml/2006/main">
  <p:tag name="commondata" val="eyJoZGlkIjoiOGJmMDA2NGQyMzZlNjM5MzA0YmFjNTc5NjdkZmMxODQifQ=="/>
  <p:tag name="resource_record_key" val="{&quot;65&quot;:[20223128],&quot;70&quot;:[3321644,3325727,3321786,3321432,3322025]}"/>
</p:tagLst>
</file>

<file path=ppt/tags/tag29.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Lst>
</file>

<file path=ppt/tags/tag3.xml><?xml version="1.0" encoding="utf-8"?>
<p:tagLst xmlns:p="http://schemas.openxmlformats.org/presentationml/2006/main">
  <p:tag name="KSO_WM_UNIT_SUBTYPE" val="r"/>
  <p:tag name="KSO_WM_TEMPLATE_CATEGORY" val="chip"/>
  <p:tag name="KSO_WM_TEMPLATE_INDEX" val="20223128"/>
  <p:tag name="KSO_WM_UNIT_TYPE" val="i"/>
  <p:tag name="KSO_WM_UNIT_INDEX" val="1"/>
  <p:tag name="KSO_WM_UNIT_ID" val="chip20223128_3*i*1"/>
  <p:tag name="KSO_WM_BEAUTIFY_FLAG" val="#wm#"/>
  <p:tag name="KSO_WM_TAG_VERSION" val="1.0"/>
  <p:tag name="KSO_WM_CHIP_GROUPID" val="62cbd1ac67e1b3ac3a1081fd"/>
  <p:tag name="KSO_WM_CHIP_XID" val="62cbd1fe67e1b3ac3a108720"/>
  <p:tag name="KSO_WM_UNIT_DEC_AREA_ID" val="a7cdde22d573462b9021e42b5403c182"/>
  <p:tag name="KSO_WM_CHIP_FILLAREA_FILL_RULE" val="{&quot;fill_align&quot;:&quot;rm&quot;,&quot;fill_effect&quot;:[],&quot;fill_mode&quot;:&quot;adaptive&quot;,&quot;sacle_strategy&quot;:&quot;stretch&quot;}"/>
  <p:tag name="KSO_WM_UNIT_DEC_SUPPORTCHANGEPIC" val="0"/>
  <p:tag name="KSO_WM_UNIT_DEC_CHANGEPICRESERVED" val="1"/>
  <p:tag name="KSO_WM_ASSEMBLE_CHIP_INDEX" val="dfc9b7ed2cd348c6ba758fbe33c717f7"/>
</p:tagLst>
</file>

<file path=ppt/tags/tag30.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Lst>
</file>

<file path=ppt/tags/tag3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7.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Lst>
</file>

<file path=ppt/tags/tag38.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Lst>
</file>

<file path=ppt/tags/tag39.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Lst>
</file>

<file path=ppt/tags/tag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8.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6*i*1"/>
  <p:tag name="KSO_WM_BEAUTIFY_FLAG" val="#wm#"/>
  <p:tag name="KSO_WM_TAG_VERSION" val="1.0"/>
  <p:tag name="KSO_WM_CHIP_GROUPID" val="62cbd1ac67e1b3ac3a1081fd"/>
  <p:tag name="KSO_WM_CHIP_XID" val="62cbd1fe67e1b3ac3a1083c7"/>
  <p:tag name="KSO_WM_UNIT_DEC_AREA_ID" val="f0ecd653188648c19365a355a601897b"/>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bb2870c9782f412ba707fd191df02517"/>
</p:tagLst>
</file>

<file path=ppt/tags/tag49.xml><?xml version="1.0" encoding="utf-8"?>
<p:tagLst xmlns:p="http://schemas.openxmlformats.org/presentationml/2006/main">
  <p:tag name="KSO_WM_UNIT_SUBTYPE" val="r"/>
  <p:tag name="KSO_WM_TEMPLATE_CATEGORY" val="chip"/>
  <p:tag name="KSO_WM_TEMPLATE_INDEX" val="20223128"/>
  <p:tag name="KSO_WM_UNIT_TYPE" val="i"/>
  <p:tag name="KSO_WM_UNIT_INDEX" val="1"/>
  <p:tag name="KSO_WM_UNIT_ID" val="chip20223128_7*i*1"/>
  <p:tag name="KSO_WM_BEAUTIFY_FLAG" val="#wm#"/>
  <p:tag name="KSO_WM_TAG_VERSION" val="1.0"/>
  <p:tag name="KSO_WM_CHIP_GROUPID" val="62cbd1ac67e1b3ac3a1081fd"/>
  <p:tag name="KSO_WM_CHIP_XID" val="62cbd1fe67e1b3ac3a10838b"/>
  <p:tag name="KSO_WM_UNIT_DEC_AREA_ID" val="9468493ec312426692cffa7c0c2a7d74"/>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6d4bd541b7364f96b7dc3414ff17725b"/>
</p:tagLst>
</file>

<file path=ppt/tags/tag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0.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8*i*1"/>
  <p:tag name="KSO_WM_BEAUTIFY_FLAG" val="#wm#"/>
  <p:tag name="KSO_WM_TAG_VERSION" val="1.0"/>
  <p:tag name="KSO_WM_CHIP_GROUPID" val="62cbd1ac67e1b3ac3a1081fd"/>
  <p:tag name="KSO_WM_CHIP_XID" val="62cbd1fe67e1b3ac3a108354"/>
  <p:tag name="KSO_WM_UNIT_DEC_AREA_ID" val="4f1bf6c183484a7da7b4d196e0354c64"/>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7342a3f1ac6049b3a99641de4d497ce0"/>
</p:tagLst>
</file>

<file path=ppt/tags/tag5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8.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Lst>
</file>

<file path=ppt/tags/tag59.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Lst>
</file>

<file path=ppt/tags/tag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0.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Lst>
</file>

<file path=ppt/tags/tag6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67.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Lst>
</file>

<file path=ppt/tags/tag68.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Lst>
</file>

<file path=ppt/tags/tag69.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Lst>
</file>

<file path=ppt/tags/tag7.xml><?xml version="1.0" encoding="utf-8"?>
<p:tagLst xmlns:p="http://schemas.openxmlformats.org/presentationml/2006/main">
  <p:tag name="KSO_WM_UNIT_DEFAULT_FONT" val="80;88;2"/>
  <p:tag name="KSO_WM_UNIT_BLOCK" val="0"/>
  <p:tag name="KSO_WM_UNIT_DEC_AREA_ID" val="5e08d8173b6c4269aba64d186e85e334"/>
  <p:tag name="KSO_WM_UNIT_ISCONTENTSTITLE" val="0"/>
  <p:tag name="KSO_WM_UNIT_ISNUMDGMTITLE" val="0"/>
  <p:tag name="KSO_WM_UNIT_PRESET_TEXT" val="产品简约风模板"/>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custom20223128_1*a*1"/>
  <p:tag name="KSO_WM_TEMPLATE_CATEGORY" val="custom"/>
  <p:tag name="KSO_WM_TEMPLATE_INDEX" val="20223128"/>
  <p:tag name="KSO_WM_UNIT_LAYERLEVEL" val="1"/>
  <p:tag name="KSO_WM_TAG_VERSION" val="1.0"/>
  <p:tag name="KSO_WM_BEAUTIFY_FLAG" val="#wm#"/>
  <p:tag name="KSO_WM_CHIP_GROUPID" val="624cfa648c72ca61f790a27d"/>
  <p:tag name="KSO_WM_CHIP_XID" val="624cfa648c72ca61f790a27c"/>
  <p:tag name="KSO_WM_CHIP_FILLAREA_FILL_RULE" val="{&quot;fill_align&quot;:&quot;cm&quot;,&quot;fill_mode&quot;:&quot;adaptive&quot;,&quot;sacle_strategy&quot;:&quot;smart&quot;}"/>
  <p:tag name="KSO_WM_ASSEMBLE_CHIP_INDEX" val="8f49689c10084382b7d918423cae8c2f"/>
  <p:tag name="KSO_WM_UNIT_TEXT_FILL_FORE_SCHEMECOLOR_INDEX_BRIGHTNESS" val="0.15"/>
  <p:tag name="KSO_WM_UNIT_TEXT_FILL_FORE_SCHEMECOLOR_INDEX" val="13"/>
  <p:tag name="KSO_WM_UNIT_TEXT_FILL_TYPE" val="1"/>
  <p:tag name="KSO_WM_TEMPLATE_ASSEMBLE_XID" val="6311ae59a35593066d0ad632"/>
  <p:tag name="KSO_WM_TEMPLATE_ASSEMBLE_GROUPID" val="62cbd1ac67e1b3ac3a1081fd"/>
</p:tagLst>
</file>

<file path=ppt/tags/tag7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7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7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7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7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75.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Lst>
</file>

<file path=ppt/tags/tag76.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Lst>
</file>

<file path=ppt/tags/tag77.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Lst>
</file>

<file path=ppt/tags/tag7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7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8.xml><?xml version="1.0" encoding="utf-8"?>
<p:tagLst xmlns:p="http://schemas.openxmlformats.org/presentationml/2006/main">
  <p:tag name="KSO_WM_UNIT_DEFAULT_FONT" val="24;26;2"/>
  <p:tag name="KSO_WM_UNIT_BLOCK" val="0"/>
  <p:tag name="KSO_WM_UNIT_DEC_AREA_ID" val="b2b50a5b6e2a4a5ca0f2e4e2931119de"/>
  <p:tag name="KSO_WM_UNIT_SUBTYPE" val="a"/>
  <p:tag name="KSO_WM_UNIT_PRESET_TEXT" val="单击此处添加文本具体内容"/>
  <p:tag name="KSO_WM_UNIT_NOCLEAR" val="0"/>
  <p:tag name="KSO_WM_UNIT_VALUE" val="19"/>
  <p:tag name="KSO_WM_UNIT_HIGHLIGHT" val="0"/>
  <p:tag name="KSO_WM_UNIT_COMPATIBLE" val="0"/>
  <p:tag name="KSO_WM_UNIT_DIAGRAM_ISNUMVISUAL" val="0"/>
  <p:tag name="KSO_WM_UNIT_DIAGRAM_ISREFERUNIT" val="0"/>
  <p:tag name="KSO_WM_UNIT_TYPE" val="f"/>
  <p:tag name="KSO_WM_UNIT_INDEX" val="1"/>
  <p:tag name="KSO_WM_UNIT_ID" val="custom20223128_1*f*1"/>
  <p:tag name="KSO_WM_TEMPLATE_CATEGORY" val="custom"/>
  <p:tag name="KSO_WM_TEMPLATE_INDEX" val="20223128"/>
  <p:tag name="KSO_WM_UNIT_LAYERLEVEL" val="1"/>
  <p:tag name="KSO_WM_TAG_VERSION" val="1.0"/>
  <p:tag name="KSO_WM_BEAUTIFY_FLAG" val="#wm#"/>
  <p:tag name="KSO_WM_CHIP_GROUPID" val="624cfa648c72ca61f790a27d"/>
  <p:tag name="KSO_WM_CHIP_XID" val="624cfa648c72ca61f790a27c"/>
  <p:tag name="KSO_WM_CHIP_FILLAREA_FILL_RULE" val="{&quot;fill_align&quot;:&quot;cm&quot;,&quot;fill_mode&quot;:&quot;adaptive&quot;,&quot;sacle_strategy&quot;:&quot;smart&quot;}"/>
  <p:tag name="KSO_WM_ASSEMBLE_CHIP_INDEX" val="8f49689c10084382b7d918423cae8c2f"/>
  <p:tag name="KSO_WM_UNIT_TEXT_FILL_FORE_SCHEMECOLOR_INDEX_BRIGHTNESS" val="0.15"/>
  <p:tag name="KSO_WM_UNIT_TEXT_FILL_FORE_SCHEMECOLOR_INDEX" val="13"/>
  <p:tag name="KSO_WM_UNIT_TEXT_FILL_TYPE" val="1"/>
  <p:tag name="KSO_WM_TEMPLATE_ASSEMBLE_XID" val="6311ae59a35593066d0ad632"/>
  <p:tag name="KSO_WM_TEMPLATE_ASSEMBLE_GROUPID" val="62cbd1ac67e1b3ac3a1081fd"/>
</p:tagLst>
</file>

<file path=ppt/tags/tag8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8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82.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0*i*1"/>
  <p:tag name="KSO_WM_BEAUTIFY_FLAG" val="#wm#"/>
  <p:tag name="KSO_WM_TAG_VERSION" val="1.0"/>
  <p:tag name="KSO_WM_CHIP_GROUPID" val="62cbd1ac67e1b3ac3a1081fd"/>
  <p:tag name="KSO_WM_CHIP_XID" val="62cbd1fe67e1b3ac3a1084c0"/>
  <p:tag name="KSO_WM_UNIT_DEC_AREA_ID" val="848a3829ae6e4b988813af420db9a98e"/>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caf5c6e85090424aa07486319f5fbc6c"/>
</p:tagLst>
</file>

<file path=ppt/tags/tag83.xml><?xml version="1.0" encoding="utf-8"?>
<p:tagLst xmlns:p="http://schemas.openxmlformats.org/presentationml/2006/main">
  <p:tag name="KSO_WM_UNIT_SUBTYPE" val="u"/>
  <p:tag name="KSO_WM_TEMPLATE_CATEGORY" val="chip"/>
  <p:tag name="KSO_WM_TEMPLATE_INDEX" val="20223128"/>
  <p:tag name="KSO_WM_UNIT_TYPE" val="i"/>
  <p:tag name="KSO_WM_UNIT_INDEX" val="1"/>
  <p:tag name="KSO_WM_UNIT_ID" val="chip20223128_12*i*1"/>
  <p:tag name="KSO_WM_BEAUTIFY_FLAG" val="#wm#"/>
  <p:tag name="KSO_WM_TAG_VERSION" val="1.0"/>
  <p:tag name="KSO_WM_CHIP_GROUPID" val="62cbd1ac67e1b3ac3a1081fd"/>
  <p:tag name="KSO_WM_CHIP_XID" val="62cbd1fe67e1b3ac3a1084ad"/>
  <p:tag name="KSO_WM_UNIT_DEC_AREA_ID" val="c5e55c0a14394e51adde2b4716cf674d"/>
  <p:tag name="KSO_WM_CHIP_FILLAREA_FILL_RULE" val="{&quot;fill_align&quot;:&quot;rb&quot;,&quot;fill_effect&quot;:[],&quot;fill_mode&quot;:&quot;adaptive&quot;,&quot;sacle_strategy&quot;:&quot;stretch&quot;}"/>
  <p:tag name="KSO_WM_UNIT_DEC_SUPPORTCHANGEPIC" val="0"/>
  <p:tag name="KSO_WM_UNIT_DEC_CHANGEPICRESERVED" val="1"/>
  <p:tag name="KSO_WM_ASSEMBLE_CHIP_INDEX" val="90857103add448fcb0ae8007a8b30dd0"/>
</p:tagLst>
</file>

<file path=ppt/tags/tag84.xml><?xml version="1.0" encoding="utf-8"?>
<p:tagLst xmlns:p="http://schemas.openxmlformats.org/presentationml/2006/main">
  <p:tag name="KSO_WM_UNIT_SUBTYPE" val="u"/>
  <p:tag name="KSO_WM_TEMPLATE_CATEGORY" val="chip"/>
  <p:tag name="KSO_WM_TEMPLATE_INDEX" val="20223128"/>
  <p:tag name="KSO_WM_UNIT_TYPE" val="i"/>
  <p:tag name="KSO_WM_UNIT_INDEX" val="1"/>
  <p:tag name="KSO_WM_UNIT_ID" val="chip20223128_11*i*1"/>
  <p:tag name="KSO_WM_BEAUTIFY_FLAG" val="#wm#"/>
  <p:tag name="KSO_WM_TAG_VERSION" val="1.0"/>
  <p:tag name="KSO_WM_CHIP_GROUPID" val="62cbd1ac67e1b3ac3a1081fd"/>
  <p:tag name="KSO_WM_CHIP_XID" val="62cbd1fe67e1b3ac3a10848e"/>
  <p:tag name="KSO_WM_UNIT_DEC_AREA_ID" val="c4c72a6398f64cd19b49161ae28ed6bb"/>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32137bddf90b4da99cb5ed202dc028d1"/>
</p:tagLst>
</file>

<file path=ppt/tags/tag8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8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8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88.xml><?xml version="1.0" encoding="utf-8"?>
<p:tagLst xmlns:p="http://schemas.openxmlformats.org/presentationml/2006/main">
  <p:tag name="KSO_WM_UNIT_DEFAULT_FONT" val="66;74;2"/>
  <p:tag name="KSO_WM_UNIT_BLOCK" val="0"/>
  <p:tag name="KSO_WM_UNIT_DEC_AREA_ID" val="155f09631e6f48d3b173886dbf66bcb8"/>
  <p:tag name="KSO_WM_UNIT_ISCONTENTSTITLE" val="0"/>
  <p:tag name="KSO_WM_UNIT_ISNUMDGMTITLE" val="0"/>
  <p:tag name="KSO_WM_UNIT_PRESET_TEXT" val="感谢各位的观看"/>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custom20223128_1*a*1"/>
  <p:tag name="KSO_WM_TEMPLATE_CATEGORY" val="custom"/>
  <p:tag name="KSO_WM_TEMPLATE_INDEX" val="20223128"/>
  <p:tag name="KSO_WM_UNIT_LAYERLEVEL" val="1"/>
  <p:tag name="KSO_WM_TAG_VERSION" val="1.0"/>
  <p:tag name="KSO_WM_BEAUTIFY_FLAG" val="#wm#"/>
  <p:tag name="KSO_WM_CHIP_GROUPID" val="624cf5358c72ca61f790a24e"/>
  <p:tag name="KSO_WM_CHIP_XID" val="624cf5358c72ca61f790a24d"/>
  <p:tag name="KSO_WM_CHIP_FILLAREA_FILL_RULE" val="{&quot;fill_align&quot;:&quot;lm&quot;,&quot;fill_mode&quot;:&quot;adaptive&quot;,&quot;sacle_strategy&quot;:&quot;smart&quot;}"/>
  <p:tag name="KSO_WM_ASSEMBLE_CHIP_INDEX" val="5c527ccf2f7e4f09a535bced40be02df"/>
  <p:tag name="KSO_WM_UNIT_TEXT_FILL_FORE_SCHEMECOLOR_INDEX_BRIGHTNESS" val="0.15"/>
  <p:tag name="KSO_WM_UNIT_TEXT_FILL_FORE_SCHEMECOLOR_INDEX" val="13"/>
  <p:tag name="KSO_WM_UNIT_TEXT_FILL_TYPE" val="1"/>
  <p:tag name="KSO_WM_TEMPLATE_ASSEMBLE_XID" val="62ccdb437bdb9f75177e6a43"/>
  <p:tag name="KSO_WM_TEMPLATE_ASSEMBLE_GROUPID" val="62cbd1ac67e1b3ac3a1081fd"/>
</p:tagLst>
</file>

<file path=ppt/tags/tag89.xml><?xml version="1.0" encoding="utf-8"?>
<p:tagLst xmlns:p="http://schemas.openxmlformats.org/presentationml/2006/main">
  <p:tag name="KSO_WM_UNIT_DEFAULT_FONT" val="16;18;2"/>
  <p:tag name="KSO_WM_UNIT_BLOCK" val="0"/>
  <p:tag name="KSO_WM_UNIT_DEC_AREA_ID" val="e9cbfa1833cb44a881ecedd37ae51aca"/>
  <p:tag name="KSO_WM_UNIT_SUBTYPE" val="a"/>
  <p:tag name="KSO_WM_UNIT_PRESET_TEXT" val="点击此处添加正文，文字是您思想的提炼，为了演示发布的良好效果，请言简意赅地阐述您的观点。"/>
  <p:tag name="KSO_WM_UNIT_NOCLEAR" val="0"/>
  <p:tag name="KSO_WM_UNIT_VALUE" val="68"/>
  <p:tag name="KSO_WM_UNIT_HIGHLIGHT" val="0"/>
  <p:tag name="KSO_WM_UNIT_COMPATIBLE" val="0"/>
  <p:tag name="KSO_WM_UNIT_DIAGRAM_ISNUMVISUAL" val="0"/>
  <p:tag name="KSO_WM_UNIT_DIAGRAM_ISREFERUNIT" val="0"/>
  <p:tag name="KSO_WM_UNIT_TYPE" val="f"/>
  <p:tag name="KSO_WM_UNIT_INDEX" val="1"/>
  <p:tag name="KSO_WM_UNIT_ID" val="custom20223128_1*f*1"/>
  <p:tag name="KSO_WM_TEMPLATE_CATEGORY" val="custom"/>
  <p:tag name="KSO_WM_TEMPLATE_INDEX" val="20223128"/>
  <p:tag name="KSO_WM_UNIT_LAYERLEVEL" val="1"/>
  <p:tag name="KSO_WM_TAG_VERSION" val="1.0"/>
  <p:tag name="KSO_WM_BEAUTIFY_FLAG" val="#wm#"/>
  <p:tag name="KSO_WM_CHIP_GROUPID" val="624cf5358c72ca61f790a24e"/>
  <p:tag name="KSO_WM_CHIP_XID" val="624cf5358c72ca61f790a24d"/>
  <p:tag name="KSO_WM_CHIP_FILLAREA_FILL_RULE" val="{&quot;fill_align&quot;:&quot;lm&quot;,&quot;fill_mode&quot;:&quot;adaptive&quot;,&quot;sacle_strategy&quot;:&quot;smart&quot;}"/>
  <p:tag name="KSO_WM_ASSEMBLE_CHIP_INDEX" val="5c527ccf2f7e4f09a535bced40be02df"/>
  <p:tag name="KSO_WM_UNIT_TEXT_FILL_FORE_SCHEMECOLOR_INDEX_BRIGHTNESS" val="0.15"/>
  <p:tag name="KSO_WM_UNIT_TEXT_FILL_FORE_SCHEMECOLOR_INDEX" val="13"/>
  <p:tag name="KSO_WM_UNIT_TEXT_FILL_TYPE" val="1"/>
  <p:tag name="KSO_WM_TEMPLATE_ASSEMBLE_XID" val="62ccdb437bdb9f75177e6a43"/>
  <p:tag name="KSO_WM_TEMPLATE_ASSEMBLE_GROUPID" val="62cbd1ac67e1b3ac3a1081fd"/>
</p:tagLst>
</file>

<file path=ppt/tags/tag9.xml><?xml version="1.0" encoding="utf-8"?>
<p:tagLst xmlns:p="http://schemas.openxmlformats.org/presentationml/2006/main">
  <p:tag name="KSO_WM_UNIT_DEFAULT_FONT" val="20;22;2"/>
  <p:tag name="KSO_WM_UNIT_BLOCK" val="0"/>
  <p:tag name="KSO_WM_UNIT_DEC_AREA_ID" val="d2d61bb658c44e508de2f6f6dd31dce7"/>
  <p:tag name="KSO_WM_UNIT_SUBTYPE" val="b"/>
  <p:tag name="KSO_WM_UNIT_PRESET_TEXT" val="汇报人姓名"/>
  <p:tag name="KSO_WM_UNIT_NOCLEAR" val="0"/>
  <p:tag name="KSO_WM_UNIT_VALUE" val="11"/>
  <p:tag name="KSO_WM_UNIT_HIGHLIGHT" val="0"/>
  <p:tag name="KSO_WM_UNIT_COMPATIBLE" val="0"/>
  <p:tag name="KSO_WM_UNIT_DIAGRAM_ISNUMVISUAL" val="0"/>
  <p:tag name="KSO_WM_UNIT_DIAGRAM_ISREFERUNIT" val="0"/>
  <p:tag name="KSO_WM_UNIT_TYPE" val="f"/>
  <p:tag name="KSO_WM_UNIT_INDEX" val="2"/>
  <p:tag name="KSO_WM_UNIT_ID" val="custom20223128_1*f*2"/>
  <p:tag name="KSO_WM_TEMPLATE_CATEGORY" val="custom"/>
  <p:tag name="KSO_WM_TEMPLATE_INDEX" val="20223128"/>
  <p:tag name="KSO_WM_UNIT_LAYERLEVEL" val="1"/>
  <p:tag name="KSO_WM_TAG_VERSION" val="1.0"/>
  <p:tag name="KSO_WM_BEAUTIFY_FLAG" val="#wm#"/>
  <p:tag name="KSO_WM_CHIP_GROUPID" val="624cfa648c72ca61f790a27d"/>
  <p:tag name="KSO_WM_CHIP_XID" val="624cfa648c72ca61f790a27c"/>
  <p:tag name="KSO_WM_CHIP_FILLAREA_FILL_RULE" val="{&quot;fill_align&quot;:&quot;cm&quot;,&quot;fill_mode&quot;:&quot;adaptive&quot;,&quot;sacle_strategy&quot;:&quot;smart&quot;}"/>
  <p:tag name="KSO_WM_ASSEMBLE_CHIP_INDEX" val="8f49689c10084382b7d918423cae8c2f"/>
  <p:tag name="KSO_WM_UNIT_TEXT_FILL_FORE_SCHEMECOLOR_INDEX_BRIGHTNESS" val="0.15"/>
  <p:tag name="KSO_WM_UNIT_TEXT_FILL_FORE_SCHEMECOLOR_INDEX" val="13"/>
  <p:tag name="KSO_WM_UNIT_TEXT_FILL_TYPE" val="1"/>
  <p:tag name="KSO_WM_TEMPLATE_ASSEMBLE_XID" val="6311ae59a35593066d0ad632"/>
  <p:tag name="KSO_WM_TEMPLATE_ASSEMBLE_GROUPID" val="62cbd1ac67e1b3ac3a1081fd"/>
</p:tagLst>
</file>

<file path=ppt/tags/tag90.xml><?xml version="1.0" encoding="utf-8"?>
<p:tagLst xmlns:p="http://schemas.openxmlformats.org/presentationml/2006/main">
  <p:tag name="KSO_WM_UNIT_DEFAULT_FONT" val="20;22;2"/>
  <p:tag name="KSO_WM_UNIT_BLOCK" val="0"/>
  <p:tag name="KSO_WM_UNIT_DEC_AREA_ID" val="0251dc3893c443569a1081b2d7511623"/>
  <p:tag name="KSO_WM_UNIT_ISCONTENTSTITLE" val="0"/>
  <p:tag name="KSO_WM_UNIT_ISNUMDGMTITLE" val="0"/>
  <p:tag name="KSO_WM_UNIT_PRESET_TEXT" val="单击此处添加副标题"/>
  <p:tag name="KSO_WM_UNIT_NOCLEAR" val="0"/>
  <p:tag name="KSO_WM_UNIT_VALUE" val="31"/>
  <p:tag name="KSO_WM_UNIT_HIGHLIGHT" val="0"/>
  <p:tag name="KSO_WM_UNIT_COMPATIBLE" val="0"/>
  <p:tag name="KSO_WM_UNIT_DIAGRAM_ISNUMVISUAL" val="0"/>
  <p:tag name="KSO_WM_UNIT_DIAGRAM_ISREFERUNIT" val="0"/>
  <p:tag name="KSO_WM_UNIT_TYPE" val="b"/>
  <p:tag name="KSO_WM_UNIT_INDEX" val="1"/>
  <p:tag name="KSO_WM_UNIT_ID" val="custom20223128_1*b*1"/>
  <p:tag name="KSO_WM_TEMPLATE_CATEGORY" val="custom"/>
  <p:tag name="KSO_WM_TEMPLATE_INDEX" val="20223128"/>
  <p:tag name="KSO_WM_UNIT_LAYERLEVEL" val="1"/>
  <p:tag name="KSO_WM_TAG_VERSION" val="1.0"/>
  <p:tag name="KSO_WM_BEAUTIFY_FLAG" val="#wm#"/>
  <p:tag name="KSO_WM_CHIP_GROUPID" val="624cf5358c72ca61f790a24e"/>
  <p:tag name="KSO_WM_CHIP_XID" val="624cf5358c72ca61f790a24d"/>
  <p:tag name="KSO_WM_CHIP_FILLAREA_FILL_RULE" val="{&quot;fill_align&quot;:&quot;lm&quot;,&quot;fill_mode&quot;:&quot;adaptive&quot;,&quot;sacle_strategy&quot;:&quot;smart&quot;}"/>
  <p:tag name="KSO_WM_ASSEMBLE_CHIP_INDEX" val="5c527ccf2f7e4f09a535bced40be02df"/>
  <p:tag name="KSO_WM_UNIT_TEXT_FILL_FORE_SCHEMECOLOR_INDEX_BRIGHTNESS" val="0.15"/>
  <p:tag name="KSO_WM_UNIT_TEXT_FILL_FORE_SCHEMECOLOR_INDEX" val="13"/>
  <p:tag name="KSO_WM_UNIT_TEXT_FILL_TYPE" val="1"/>
  <p:tag name="KSO_WM_TEMPLATE_ASSEMBLE_XID" val="62ccdb437bdb9f75177e6a43"/>
  <p:tag name="KSO_WM_TEMPLATE_ASSEMBLE_GROUPID" val="62cbd1ac67e1b3ac3a1081fd"/>
</p:tagLst>
</file>

<file path=ppt/tags/tag91.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d53bd22930844892ab96d6b0e238ebe0"/>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5c5d7f820ad849ca9ef101454e22e756"/>
  <p:tag name="KSO_WM_SLIDE_BACKGROUND_TYPE" val="general"/>
</p:tagLst>
</file>

<file path=ppt/tags/tag92.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1a796e9d8d8344d99968acb27e8cfcf2"/>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afc229a34a34967bdf3ac63f2d6c51d"/>
  <p:tag name="KSO_WM_SLIDE_BACKGROUND_TYPE" val="general"/>
</p:tagLst>
</file>

<file path=ppt/tags/tag93.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20*i*1"/>
  <p:tag name="KSO_WM_BEAUTIFY_FLAG" val="#wm#"/>
  <p:tag name="KSO_WM_TAG_VERSION" val="1.0"/>
  <p:tag name="KSO_WM_CHIP_GROUPID" val="62cbd1ac67e1b3ac3a1081fd"/>
  <p:tag name="KSO_WM_CHIP_XID" val="62cbd1fe67e1b3ac3a10866a"/>
  <p:tag name="KSO_WM_UNIT_DEC_AREA_ID" val="76ac0535050d4b0b8ba841fcf5319076"/>
  <p:tag name="KSO_WM_CHIP_FILLAREA_FILL_RULE" val="{&quot;fill_align&quot;:&quot;rt&quot;,&quot;fill_effect&quot;:[],&quot;fill_mode&quot;:&quot;adaptive&quot;,&quot;sacle_strategy&quot;:&quot;stretch&quot;}"/>
  <p:tag name="KSO_WM_UNIT_DEC_SUPPORTCHANGEPIC" val="0"/>
  <p:tag name="KSO_WM_UNIT_DEC_CHANGEPICRESERVED" val="1"/>
  <p:tag name="KSO_WM_ASSEMBLE_CHIP_INDEX" val="f633c398c7514670859d75b3253623c9"/>
  <p:tag name="KSO_WM_SLIDE_BACKGROUND_TYPE" val="general"/>
</p:tagLst>
</file>

<file path=ppt/tags/tag94.xml><?xml version="1.0" encoding="utf-8"?>
<p:tagLst xmlns:p="http://schemas.openxmlformats.org/presentationml/2006/main">
  <p:tag name="KSO_WM_SLIDE_BACKGROUND_TYPE" val="general"/>
  <p:tag name="KSO_WM_UNIT_TEXT_FILL_FORE_SCHEMECOLOR_INDEX_BRIGHTNESS" val="0"/>
  <p:tag name="KSO_WM_UNIT_TEXT_FILL_FORE_SCHEMECOLOR_INDEX" val="13"/>
  <p:tag name="KSO_WM_UNIT_TEXT_FILL_TYPE" val="1"/>
</p:tagLst>
</file>

<file path=ppt/tags/tag95.xml><?xml version="1.0" encoding="utf-8"?>
<p:tagLst xmlns:p="http://schemas.openxmlformats.org/presentationml/2006/main">
  <p:tag name="KSO_WM_SLIDE_BACKGROUND_TYPE" val="general"/>
  <p:tag name="KSO_WM_UNIT_TEXT_FILL_FORE_SCHEMECOLOR_INDEX_BRIGHTNESS" val="0"/>
  <p:tag name="KSO_WM_UNIT_TEXT_FILL_FORE_SCHEMECOLOR_INDEX" val="13"/>
  <p:tag name="KSO_WM_UNIT_TEXT_FILL_TYPE" val="1"/>
</p:tagLst>
</file>

<file path=ppt/tags/tag96.xml><?xml version="1.0" encoding="utf-8"?>
<p:tagLst xmlns:p="http://schemas.openxmlformats.org/presentationml/2006/main">
  <p:tag name="KSO_WM_SLIDE_BACKGROUND_TYPE" val="general"/>
  <p:tag name="KSO_WM_UNIT_TEXT_FILL_FORE_SCHEMECOLOR_INDEX_BRIGHTNESS" val="0"/>
  <p:tag name="KSO_WM_UNIT_TEXT_FILL_FORE_SCHEMECOLOR_INDEX" val="13"/>
  <p:tag name="KSO_WM_UNIT_TEXT_FILL_TYPE" val="1"/>
</p:tagLst>
</file>

<file path=ppt/tags/tag97.xml><?xml version="1.0" encoding="utf-8"?>
<p:tagLst xmlns:p="http://schemas.openxmlformats.org/presentationml/2006/main">
  <p:tag name="KSO_WM_SLIDE_BACKGROUND_TYPE" val="general"/>
  <p:tag name="KSO_WM_UNIT_TEXT_FILL_FORE_SCHEMECOLOR_INDEX_BRIGHTNESS" val="0"/>
  <p:tag name="KSO_WM_UNIT_TEXT_FILL_FORE_SCHEMECOLOR_INDEX" val="13"/>
  <p:tag name="KSO_WM_UNIT_TEXT_FILL_TYPE" val="1"/>
</p:tagLst>
</file>

<file path=ppt/tags/tag98.xml><?xml version="1.0" encoding="utf-8"?>
<p:tagLst xmlns:p="http://schemas.openxmlformats.org/presentationml/2006/main">
  <p:tag name="KSO_WM_UNIT_SUBTYPE" val="v"/>
  <p:tag name="KSO_WM_TEMPLATE_CATEGORY" val="chip"/>
  <p:tag name="KSO_WM_TEMPLATE_INDEX" val="20223128"/>
  <p:tag name="KSO_WM_UNIT_TYPE" val="i"/>
  <p:tag name="KSO_WM_UNIT_INDEX" val="1"/>
  <p:tag name="KSO_WM_UNIT_ID" val="chip20223128_18*i*1"/>
  <p:tag name="KSO_WM_BEAUTIFY_FLAG" val="#wm#"/>
  <p:tag name="KSO_WM_TAG_VERSION" val="1.0"/>
  <p:tag name="KSO_WM_CHIP_GROUPID" val="62cbd1ac67e1b3ac3a1081fd"/>
  <p:tag name="KSO_WM_CHIP_XID" val="62cbd1fe67e1b3ac3a108682"/>
  <p:tag name="KSO_WM_UNIT_DEC_AREA_ID" val="5b5df3b39ae34bdda567089da6e86069"/>
  <p:tag name="KSO_WM_CHIP_FILLAREA_FILL_RULE" val="{&quot;fill_align&quot;:&quot;cm&quot;,&quot;fill_effect&quot;:[],&quot;fill_mode&quot;:&quot;full&quot;,&quot;sacle_strategy&quot;:&quot;stretch&quot;}"/>
  <p:tag name="KSO_WM_UNIT_DEC_SUPPORTCHANGEPIC" val="0"/>
  <p:tag name="KSO_WM_UNIT_DEC_CHANGEPICRESERVED" val="1"/>
  <p:tag name="KSO_WM_ASSEMBLE_CHIP_INDEX" val="64b0fa39e76642f78eaf9522751b5520"/>
  <p:tag name="KSO_WM_SLIDE_BACKGROUND_TYPE" val="frame"/>
</p:tagLst>
</file>

<file path=ppt/tags/tag99.xml><?xml version="1.0" encoding="utf-8"?>
<p:tagLst xmlns:p="http://schemas.openxmlformats.org/presentationml/2006/main">
  <p:tag name="KSO_WM_UNIT_SUBTYPE" val="t"/>
  <p:tag name="KSO_WM_TEMPLATE_CATEGORY" val="chip"/>
  <p:tag name="KSO_WM_TEMPLATE_INDEX" val="20223128"/>
  <p:tag name="KSO_WM_UNIT_TYPE" val="i"/>
  <p:tag name="KSO_WM_UNIT_INDEX" val="1"/>
  <p:tag name="KSO_WM_UNIT_ID" val="chip20223128_19*i*1"/>
  <p:tag name="KSO_WM_BEAUTIFY_FLAG" val="#wm#"/>
  <p:tag name="KSO_WM_TAG_VERSION" val="1.0"/>
  <p:tag name="KSO_WM_CHIP_GROUPID" val="62cbd1ac67e1b3ac3a1081fd"/>
  <p:tag name="KSO_WM_CHIP_XID" val="62cbd1fe67e1b3ac3a10865f"/>
  <p:tag name="KSO_WM_UNIT_DEC_AREA_ID" val="ef8acb934f4c4a6a940fd7e3f973a1b5"/>
  <p:tag name="KSO_WM_CHIP_FILLAREA_FILL_RULE" val="{&quot;fill_align&quot;:&quot;lm&quot;,&quot;fill_effect&quot;:[],&quot;fill_mode&quot;:&quot;adaptive&quot;,&quot;sacle_strategy&quot;:&quot;stretch&quot;}"/>
  <p:tag name="KSO_WM_UNIT_DEC_SUPPORTCHANGEPIC" val="0"/>
  <p:tag name="KSO_WM_UNIT_DEC_CHANGEPICRESERVED" val="1"/>
  <p:tag name="KSO_WM_ASSEMBLE_CHIP_INDEX" val="f5313e5f15bf4de8b4bc017dc22b190f"/>
  <p:tag name="KSO_WM_SLIDE_BACKGROUND_TYPE" val="frame"/>
</p:tagLst>
</file>

<file path=ppt/theme/theme1.xml><?xml version="1.0" encoding="utf-8"?>
<a:theme xmlns:a="http://schemas.openxmlformats.org/drawingml/2006/main" name="1_Office 主题​​">
  <a:themeElements>
    <a:clrScheme name="Adjacency">
      <a:dk1>
        <a:srgbClr val="000000"/>
      </a:dk1>
      <a:lt1>
        <a:srgbClr val="FFFFFF"/>
      </a:lt1>
      <a:dk2>
        <a:srgbClr val="8F9DE8"/>
      </a:dk2>
      <a:lt2>
        <a:srgbClr val="FFFFFF"/>
      </a:lt2>
      <a:accent1>
        <a:srgbClr val="384DD3"/>
      </a:accent1>
      <a:accent2>
        <a:srgbClr val="AF578F"/>
      </a:accent2>
      <a:accent3>
        <a:srgbClr val="FF5D62"/>
      </a:accent3>
      <a:accent4>
        <a:srgbClr val="FF7659"/>
      </a:accent4>
      <a:accent5>
        <a:srgbClr val="FEA847"/>
      </a:accent5>
      <a:accent6>
        <a:srgbClr val="FDDA35"/>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Adjacency">
    <a:dk1>
      <a:srgbClr val="000000"/>
    </a:dk1>
    <a:lt1>
      <a:srgbClr val="FFFFFF"/>
    </a:lt1>
    <a:dk2>
      <a:srgbClr val="8F9DE8"/>
    </a:dk2>
    <a:lt2>
      <a:srgbClr val="FFFFFF"/>
    </a:lt2>
    <a:accent1>
      <a:srgbClr val="384DD3"/>
    </a:accent1>
    <a:accent2>
      <a:srgbClr val="AF578F"/>
    </a:accent2>
    <a:accent3>
      <a:srgbClr val="FF5D62"/>
    </a:accent3>
    <a:accent4>
      <a:srgbClr val="FF7659"/>
    </a:accent4>
    <a:accent5>
      <a:srgbClr val="FEA847"/>
    </a:accent5>
    <a:accent6>
      <a:srgbClr val="FDDA35"/>
    </a:accent6>
    <a:hlink>
      <a:srgbClr val="0563C1"/>
    </a:hlink>
    <a:folHlink>
      <a:srgbClr val="954F72"/>
    </a:folHlink>
  </a:clrScheme>
</a:themeOverride>
</file>

<file path=ppt/theme/themeOverride2.xml><?xml version="1.0" encoding="utf-8"?>
<a:themeOverride xmlns:a="http://schemas.openxmlformats.org/drawingml/2006/main">
  <a:clrScheme name="Adjacency">
    <a:dk1>
      <a:srgbClr val="000000"/>
    </a:dk1>
    <a:lt1>
      <a:srgbClr val="FFFFFF"/>
    </a:lt1>
    <a:dk2>
      <a:srgbClr val="8F9DE8"/>
    </a:dk2>
    <a:lt2>
      <a:srgbClr val="FFFFFF"/>
    </a:lt2>
    <a:accent1>
      <a:srgbClr val="384DD3"/>
    </a:accent1>
    <a:accent2>
      <a:srgbClr val="AF578F"/>
    </a:accent2>
    <a:accent3>
      <a:srgbClr val="FF5D62"/>
    </a:accent3>
    <a:accent4>
      <a:srgbClr val="FF7659"/>
    </a:accent4>
    <a:accent5>
      <a:srgbClr val="FEA847"/>
    </a:accent5>
    <a:accent6>
      <a:srgbClr val="FDDA35"/>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5010</Words>
  <Application>WPS 演示</Application>
  <PresentationFormat>宽屏</PresentationFormat>
  <Paragraphs>240</Paragraphs>
  <Slides>10</Slides>
  <Notes>4</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10</vt:i4>
      </vt:variant>
    </vt:vector>
  </HeadingPairs>
  <TitlesOfParts>
    <vt:vector size="24" baseType="lpstr">
      <vt:lpstr>Arial</vt:lpstr>
      <vt:lpstr>宋体</vt:lpstr>
      <vt:lpstr>Wingdings</vt:lpstr>
      <vt:lpstr>汉仪文黑-55简</vt:lpstr>
      <vt:lpstr>黑体</vt:lpstr>
      <vt:lpstr>汉仪文黑-85简</vt:lpstr>
      <vt:lpstr>微软雅黑</vt:lpstr>
      <vt:lpstr>等线</vt:lpstr>
      <vt:lpstr>Arial</vt:lpstr>
      <vt:lpstr>思源黑体 Regular</vt:lpstr>
      <vt:lpstr>Wingdings</vt:lpstr>
      <vt:lpstr>Arial Unicode MS</vt:lpstr>
      <vt:lpstr>Calibri</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Rika_Wu</cp:lastModifiedBy>
  <cp:revision>254</cp:revision>
  <dcterms:created xsi:type="dcterms:W3CDTF">2019-06-19T02:08:00Z</dcterms:created>
  <dcterms:modified xsi:type="dcterms:W3CDTF">2026-06-08T08:03:31Z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2052-12.1.0.26375</vt:lpwstr>
  </property>
  <property fmtid="{D5CDD505-2E9C-101B-9397-08002B2CF9AE}" pid="3" name="ICV">
    <vt:lpwstr>1752A2E239EA45A091FEBCB89395428C_11</vt:lpwstr>
  </property>
</Properties>
</file>