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80" r:id="rId4"/>
  </p:sldMasterIdLst>
  <p:notesMasterIdLst>
    <p:notesMasterId r:id="rId11"/>
  </p:notesMasterIdLst>
  <p:sldIdLst>
    <p:sldId id="267" r:id="rId5"/>
    <p:sldId id="268" r:id="rId6"/>
    <p:sldId id="277" r:id="rId7"/>
    <p:sldId id="282" r:id="rId8"/>
    <p:sldId id="283" r:id="rId9"/>
    <p:sldId id="280" r:id="rId10"/>
    <p:sldId id="288" r:id="rId12"/>
    <p:sldId id="284" r:id="rId13"/>
    <p:sldId id="286" r:id="rId14"/>
    <p:sldId id="287" r:id="rId15"/>
  </p:sldIdLst>
  <p:sldSz cx="12192000" cy="6858000"/>
  <p:notesSz cx="6858000" cy="9144000"/>
  <p:custDataLst>
    <p:tags r:id="rId19"/>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5FC"/>
    <a:srgbClr val="E0F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266.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notesMaster" Target="notesMasters/notesMaster1.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noProof="1"/>
            </a:lvl1pPr>
          </a:lstStyle>
          <a:p>
            <a:pPr marL="0" marR="0" lvl="0" indent="0" algn="r" defTabSz="914400" rtl="0" eaLnBrk="1" fontAlgn="base" latinLnBrk="0" hangingPunct="1">
              <a:lnSpc>
                <a:spcPct val="100000"/>
              </a:lnSpc>
              <a:spcBef>
                <a:spcPct val="0"/>
              </a:spcBef>
              <a:spcAft>
                <a:spcPct val="0"/>
              </a:spcAft>
              <a:buClrTx/>
              <a:buSzTx/>
              <a:buFontTx/>
              <a:buNone/>
              <a:defRPr/>
            </a:pPr>
            <a:fld id="{7A0CCCB6-11D8-4205-82C7-6942151302F1}" type="datetimeFigureOut">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64"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40965"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ln>
            <a:miter lim="800000"/>
          </a:ln>
        </p:spPr>
      </p:sp>
      <p:sp>
        <p:nvSpPr>
          <p:cNvPr id="48131" name="文本占位符 2"/>
          <p:cNvSpPr>
            <a:spLocks noGrp="1"/>
          </p:cNvSpPr>
          <p:nvPr>
            <p:ph type="body"/>
          </p:nvPr>
        </p:nvSpPr>
        <p:spPr/>
        <p:txBody>
          <a:bodyPr wrap="square" lIns="91440" tIns="45720" rIns="91440" bIns="45720" anchor="t" anchorCtr="0"/>
          <a:lstStyle/>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NULL" TargetMode="Externa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image" Target="../media/image3.png"/><Relationship Id="rId5" Type="http://schemas.openxmlformats.org/officeDocument/2006/relationships/tags" Target="../tags/tag6.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image" Target="../media/image5.png"/><Relationship Id="rId5" Type="http://schemas.openxmlformats.org/officeDocument/2006/relationships/tags" Target="../tags/tag11.xml"/><Relationship Id="rId4" Type="http://schemas.openxmlformats.org/officeDocument/2006/relationships/image" Target="NULL" TargetMode="External"/><Relationship Id="rId3" Type="http://schemas.openxmlformats.org/officeDocument/2006/relationships/image" Target="../media/image4.png"/><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image" Target="../media/image3.png"/><Relationship Id="rId5" Type="http://schemas.openxmlformats.org/officeDocument/2006/relationships/tags" Target="../tags/tag16.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image" Target="../media/image3.png"/><Relationship Id="rId5" Type="http://schemas.openxmlformats.org/officeDocument/2006/relationships/tags" Target="../tags/tag21.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20.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image" Target="NULL" TargetMode="External"/><Relationship Id="rId3" Type="http://schemas.openxmlformats.org/officeDocument/2006/relationships/image" Target="../media/image6.png"/><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image" Target="../media/image3.png"/><Relationship Id="rId5" Type="http://schemas.openxmlformats.org/officeDocument/2006/relationships/tags" Target="../tags/tag34.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3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image" Target="../media/image3.png"/><Relationship Id="rId5" Type="http://schemas.openxmlformats.org/officeDocument/2006/relationships/tags" Target="../tags/tag39.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image" Target="../media/image3.png"/><Relationship Id="rId5" Type="http://schemas.openxmlformats.org/officeDocument/2006/relationships/tags" Target="../tags/tag44.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image" Target="NULL" TargetMode="External"/><Relationship Id="rId3" Type="http://schemas.openxmlformats.org/officeDocument/2006/relationships/image" Target="../media/image1.png"/><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image" Target="../media/image3.png"/><Relationship Id="rId5" Type="http://schemas.openxmlformats.org/officeDocument/2006/relationships/tags" Target="../tags/tag53.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image" Target="../media/image3.png"/><Relationship Id="rId6" Type="http://schemas.openxmlformats.org/officeDocument/2006/relationships/tags" Target="../tags/tag59.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58.xml"/><Relationship Id="rId2" Type="http://schemas.openxmlformats.org/officeDocument/2006/relationships/tags" Target="../tags/tag57.xml"/><Relationship Id="rId10" Type="http://schemas.openxmlformats.org/officeDocument/2006/relationships/tags" Target="../tags/tag6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image" Target="../media/image3.png"/><Relationship Id="rId6" Type="http://schemas.openxmlformats.org/officeDocument/2006/relationships/tags" Target="../tags/tag70.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69.xml"/><Relationship Id="rId2" Type="http://schemas.openxmlformats.org/officeDocument/2006/relationships/tags" Target="../tags/tag68.xml"/><Relationship Id="rId10" Type="http://schemas.openxmlformats.org/officeDocument/2006/relationships/tags" Target="../tags/tag73.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image" Target="../media/image3.png"/><Relationship Id="rId6" Type="http://schemas.openxmlformats.org/officeDocument/2006/relationships/tags" Target="../tags/tag76.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75.xml"/><Relationship Id="rId2" Type="http://schemas.openxmlformats.org/officeDocument/2006/relationships/tags" Target="../tags/tag74.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image" Target="../media/image3.png"/><Relationship Id="rId6" Type="http://schemas.openxmlformats.org/officeDocument/2006/relationships/tags" Target="../tags/tag82.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81.xml"/><Relationship Id="rId2" Type="http://schemas.openxmlformats.org/officeDocument/2006/relationships/tags" Target="../tags/tag80.xml"/><Relationship Id="rId10" Type="http://schemas.openxmlformats.org/officeDocument/2006/relationships/tags" Target="../tags/tag8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image" Target="../media/image3.png"/><Relationship Id="rId6" Type="http://schemas.openxmlformats.org/officeDocument/2006/relationships/tags" Target="../tags/tag88.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87.xml"/><Relationship Id="rId2" Type="http://schemas.openxmlformats.org/officeDocument/2006/relationships/tags" Target="../tags/tag86.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image" Target="NULL" TargetMode="External"/><Relationship Id="rId3" Type="http://schemas.openxmlformats.org/officeDocument/2006/relationships/image" Target="../media/image1.png"/><Relationship Id="rId2" Type="http://schemas.openxmlformats.org/officeDocument/2006/relationships/tags" Target="../tags/tag98.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tags" Target="../tags/tag104.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03.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image" Target="../media/image5.png"/><Relationship Id="rId5" Type="http://schemas.openxmlformats.org/officeDocument/2006/relationships/tags" Target="../tags/tag109.xml"/><Relationship Id="rId4" Type="http://schemas.openxmlformats.org/officeDocument/2006/relationships/image" Target="NULL" TargetMode="External"/><Relationship Id="rId3" Type="http://schemas.openxmlformats.org/officeDocument/2006/relationships/image" Target="../media/image4.png"/><Relationship Id="rId2" Type="http://schemas.openxmlformats.org/officeDocument/2006/relationships/tags" Target="../tags/tag108.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image" Target="../media/image3.png"/><Relationship Id="rId5" Type="http://schemas.openxmlformats.org/officeDocument/2006/relationships/tags" Target="../tags/tag114.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13.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image" Target="../media/image3.png"/><Relationship Id="rId5" Type="http://schemas.openxmlformats.org/officeDocument/2006/relationships/tags" Target="../tags/tag119.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18.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image" Target="NULL" TargetMode="External"/><Relationship Id="rId3" Type="http://schemas.openxmlformats.org/officeDocument/2006/relationships/image" Target="../media/image6.png"/><Relationship Id="rId2" Type="http://schemas.openxmlformats.org/officeDocument/2006/relationships/tags" Target="../tags/tag123.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image" Target="../media/image3.png"/><Relationship Id="rId5" Type="http://schemas.openxmlformats.org/officeDocument/2006/relationships/tags" Target="../tags/tag132.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31.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image" Target="../media/image3.png"/><Relationship Id="rId5" Type="http://schemas.openxmlformats.org/officeDocument/2006/relationships/tags" Target="../tags/tag137.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36.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image" Target="../media/image3.png"/><Relationship Id="rId5" Type="http://schemas.openxmlformats.org/officeDocument/2006/relationships/tags" Target="../tags/tag142.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41.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image" Target="NULL" TargetMode="External"/><Relationship Id="rId3" Type="http://schemas.openxmlformats.org/officeDocument/2006/relationships/image" Target="../media/image1.png"/><Relationship Id="rId2" Type="http://schemas.openxmlformats.org/officeDocument/2006/relationships/tags" Target="../tags/tag146.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image" Target="../media/image3.png"/><Relationship Id="rId5" Type="http://schemas.openxmlformats.org/officeDocument/2006/relationships/tags" Target="../tags/tag151.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50.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image" Target="../media/image3.png"/><Relationship Id="rId6" Type="http://schemas.openxmlformats.org/officeDocument/2006/relationships/tags" Target="../tags/tag157.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56.xml"/><Relationship Id="rId2" Type="http://schemas.openxmlformats.org/officeDocument/2006/relationships/tags" Target="../tags/tag155.xml"/><Relationship Id="rId10" Type="http://schemas.openxmlformats.org/officeDocument/2006/relationships/tags" Target="../tags/tag160.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image" Target="../media/image3.png"/><Relationship Id="rId6" Type="http://schemas.openxmlformats.org/officeDocument/2006/relationships/tags" Target="../tags/tag168.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67.xml"/><Relationship Id="rId2" Type="http://schemas.openxmlformats.org/officeDocument/2006/relationships/tags" Target="../tags/tag166.xml"/><Relationship Id="rId10" Type="http://schemas.openxmlformats.org/officeDocument/2006/relationships/tags" Target="../tags/tag171.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image" Target="../media/image3.png"/><Relationship Id="rId6" Type="http://schemas.openxmlformats.org/officeDocument/2006/relationships/tags" Target="../tags/tag174.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73.xml"/><Relationship Id="rId2" Type="http://schemas.openxmlformats.org/officeDocument/2006/relationships/tags" Target="../tags/tag172.xml"/><Relationship Id="rId10" Type="http://schemas.openxmlformats.org/officeDocument/2006/relationships/tags" Target="../tags/tag177.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image" Target="../media/image3.png"/><Relationship Id="rId6" Type="http://schemas.openxmlformats.org/officeDocument/2006/relationships/tags" Target="../tags/tag180.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79.xml"/><Relationship Id="rId2" Type="http://schemas.openxmlformats.org/officeDocument/2006/relationships/tags" Target="../tags/tag178.xml"/><Relationship Id="rId10" Type="http://schemas.openxmlformats.org/officeDocument/2006/relationships/tags" Target="../tags/tag183.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image" Target="../media/image3.png"/><Relationship Id="rId6" Type="http://schemas.openxmlformats.org/officeDocument/2006/relationships/tags" Target="../tags/tag186.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85.xml"/><Relationship Id="rId2" Type="http://schemas.openxmlformats.org/officeDocument/2006/relationships/tags" Target="../tags/tag184.xml"/><Relationship Id="rId10" Type="http://schemas.openxmlformats.org/officeDocument/2006/relationships/tags" Target="../tags/tag189.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4099" name="图片 5" descr="F:/360MoveData/Users/1V994W2/PycharmProjects/PPT_Background_Generation/pic_temp/pic_sup.png"/>
          <p:cNvPicPr/>
          <p:nvPr userDrawn="1">
            <p:custDataLst>
              <p:tags r:id="rId2"/>
            </p:custDataLst>
          </p:nvPr>
        </p:nvPicPr>
        <p:blipFill>
          <a:blip r:embed="rId3" r:link="rId4"/>
          <a:stretch>
            <a:fillRect/>
          </a:stretch>
        </p:blipFill>
        <p:spPr>
          <a:xfrm rot="10800000">
            <a:off x="-49212" y="0"/>
            <a:ext cx="12292012" cy="6858000"/>
          </a:xfrm>
          <a:prstGeom prst="rect">
            <a:avLst/>
          </a:prstGeom>
          <a:noFill/>
          <a:ln w="9525">
            <a:noFill/>
          </a:ln>
        </p:spPr>
      </p:pic>
      <p:sp>
        <p:nvSpPr>
          <p:cNvPr id="2" name="Title 1"/>
          <p:cNvSpPr>
            <a:spLocks noGrp="1"/>
          </p:cNvSpPr>
          <p:nvPr>
            <p:ph type="ctrTitle" idx="13"/>
          </p:nvPr>
        </p:nvSpPr>
        <p:spPr>
          <a:xfrm>
            <a:off x="2921000" y="2738199"/>
            <a:ext cx="6350000" cy="865346"/>
          </a:xfrm>
        </p:spPr>
        <p:txBody>
          <a:bodyPr tIns="0" bIns="0" rtlCol="0" anchor="b">
            <a:normAutofit/>
          </a:bodyPr>
          <a:lstStyle>
            <a:lvl1pPr algn="dist">
              <a:defRPr lang="zh-CN" altLang="en-US" sz="5400" b="0" spc="700" baseline="0">
                <a:solidFill>
                  <a:schemeClr val="tx1">
                    <a:lumMod val="85000"/>
                    <a:lumOff val="15000"/>
                  </a:schemeClr>
                </a:solidFill>
                <a:latin typeface="Arial" panose="020B0604020202020204" pitchFamily="34" charset="0"/>
                <a:ea typeface="汉仪旗黑-85S" pitchFamily="18" charset="-122"/>
              </a:defRPr>
            </a:lvl1pPr>
          </a:lstStyle>
          <a:p>
            <a:pPr lvl="0"/>
            <a:r>
              <a:rPr lang="zh-CN" altLang="en-US" noProof="1"/>
              <a:t>单击此处编辑母版标题样式</a:t>
            </a:r>
            <a:endParaRPr lang="zh-CN" altLang="en-US" noProof="1"/>
          </a:p>
        </p:txBody>
      </p:sp>
      <p:sp>
        <p:nvSpPr>
          <p:cNvPr id="3" name="Subtitle 2"/>
          <p:cNvSpPr>
            <a:spLocks noGrp="1"/>
          </p:cNvSpPr>
          <p:nvPr>
            <p:ph type="subTitle" idx="14"/>
          </p:nvPr>
        </p:nvSpPr>
        <p:spPr>
          <a:xfrm>
            <a:off x="2921000" y="3844073"/>
            <a:ext cx="6350000" cy="270986"/>
          </a:xfrm>
        </p:spPr>
        <p:txBody>
          <a:bodyPr lIns="0" tIns="0" rIns="0" bIns="0" rtlCol="0">
            <a:normAutofit/>
          </a:bodyPr>
          <a:lstStyle>
            <a:lvl1pPr algn="dist">
              <a:defRPr lang="zh-CN" altLang="en-US" sz="1500" spc="200">
                <a:ln>
                  <a:noFill/>
                </a:ln>
                <a:solidFill>
                  <a:schemeClr val="tx1">
                    <a:lumMod val="65000"/>
                    <a:lumOff val="3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lvl="0"/>
            <a:r>
              <a:rPr lang="zh-CN" altLang="en-US" noProof="1"/>
              <a:t>单击此处编辑母版副标题样式</a:t>
            </a:r>
            <a:endParaRPr lang="zh-CN" altLang="en-US" noProof="1"/>
          </a:p>
        </p:txBody>
      </p:sp>
      <p:sp>
        <p:nvSpPr>
          <p:cNvPr id="8" name="文本占位符 7"/>
          <p:cNvSpPr>
            <a:spLocks noGrp="1"/>
          </p:cNvSpPr>
          <p:nvPr>
            <p:ph type="body" sz="quarter" idx="15"/>
          </p:nvPr>
        </p:nvSpPr>
        <p:spPr>
          <a:xfrm>
            <a:off x="3908613" y="4764948"/>
            <a:ext cx="1778000" cy="271463"/>
          </a:xfrm>
        </p:spPr>
        <p:txBody>
          <a:bodyPr/>
          <a:lstStyle>
            <a:lvl1pPr marL="0" indent="0" algn="dist">
              <a:buNone/>
              <a:defRPr baseline="0">
                <a:solidFill>
                  <a:schemeClr val="tx1">
                    <a:lumMod val="75000"/>
                    <a:lumOff val="25000"/>
                  </a:schemeClr>
                </a:solidFill>
              </a:defRPr>
            </a:lvl1pPr>
          </a:lstStyle>
          <a:p>
            <a:pPr lvl="0"/>
            <a:r>
              <a:rPr lang="zh-CN" altLang="en-US" noProof="1"/>
              <a:t>单击此处编辑母版文本样式</a:t>
            </a:r>
            <a:endParaRPr lang="zh-CN" altLang="en-US" noProof="1"/>
          </a:p>
        </p:txBody>
      </p:sp>
      <p:sp>
        <p:nvSpPr>
          <p:cNvPr id="12" name="文本占位符 7"/>
          <p:cNvSpPr>
            <a:spLocks noGrp="1"/>
          </p:cNvSpPr>
          <p:nvPr>
            <p:ph type="body" sz="quarter" idx="16"/>
          </p:nvPr>
        </p:nvSpPr>
        <p:spPr>
          <a:xfrm>
            <a:off x="6677211" y="4764948"/>
            <a:ext cx="1778000" cy="271463"/>
          </a:xfrm>
        </p:spPr>
        <p:txBody>
          <a:bodyPr/>
          <a:lstStyle>
            <a:lvl1pPr marL="0" indent="0" algn="dist">
              <a:buNone/>
              <a:defRPr baseline="0">
                <a:solidFill>
                  <a:schemeClr val="tx1">
                    <a:lumMod val="75000"/>
                    <a:lumOff val="25000"/>
                  </a:schemeClr>
                </a:solidFill>
              </a:defRPr>
            </a:lvl1pPr>
          </a:lstStyle>
          <a:p>
            <a:pPr lvl="0"/>
            <a:r>
              <a:rPr lang="zh-CN" altLang="en-US" noProof="1"/>
              <a:t>单击此处编辑母版文本样式</a:t>
            </a:r>
            <a:endParaRPr lang="zh-CN" altLang="en-US" noProof="1"/>
          </a:p>
        </p:txBody>
      </p:sp>
      <p:sp>
        <p:nvSpPr>
          <p:cNvPr id="4" name="日期占位符 15"/>
          <p:cNvSpPr>
            <a:spLocks noGrp="1"/>
          </p:cNvSpPr>
          <p:nvPr>
            <p:ph type="dt" sz="half" idx="2"/>
            <p:custDataLst>
              <p:tags r:id="rId5"/>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BEEBE4E-E945-444B-8AED-C62DE919ADCA}"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16"/>
          <p:cNvSpPr>
            <a:spLocks noGrp="1"/>
          </p:cNvSpPr>
          <p:nvPr>
            <p:ph type="ftr" sz="quarter" idx="3"/>
            <p:custDataLst>
              <p:tags r:id="rId6"/>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17"/>
          <p:cNvSpPr>
            <a:spLocks noGrp="1"/>
          </p:cNvSpPr>
          <p:nvPr>
            <p:ph type="sldNum" sz="quarter" idx="4"/>
            <p:custDataLst>
              <p:tags r:id="rId7"/>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5123"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5124"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9"/>
            <a:ext cx="10852237" cy="331473"/>
          </a:xfrm>
        </p:spPr>
        <p:txBody>
          <a:bodyPr rtlCol="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内容占位符 2"/>
          <p:cNvSpPr>
            <a:spLocks noGrp="1"/>
          </p:cNvSpPr>
          <p:nvPr>
            <p:ph idx="1"/>
          </p:nvPr>
        </p:nvSpPr>
        <p:spPr>
          <a:xfrm>
            <a:off x="669881" y="1626121"/>
            <a:ext cx="10852237"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8" name="日期占位符 3"/>
          <p:cNvSpPr>
            <a:spLocks noGrp="1"/>
          </p:cNvSpPr>
          <p:nvPr>
            <p:ph type="dt" sz="half" idx="2"/>
            <p:custDataLst>
              <p:tags r:id="rId7"/>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10497D3-E268-41A9-B8A8-24ACFD5C04E8}"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4"/>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5"/>
          <p:cNvSpPr>
            <a:spLocks noGrp="1"/>
          </p:cNvSpPr>
          <p:nvPr>
            <p:ph type="sldNum" sz="quarter" idx="4"/>
            <p:custDataLst>
              <p:tags r:id="rId9"/>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6147" name="图片 5" descr="F:/360MoveData/Users/1V994W2/PycharmProjects/PPT_Background_Generation/pic_temp/pic_half_top.png"/>
          <p:cNvPicPr/>
          <p:nvPr userDrawn="1">
            <p:custDataLst>
              <p:tags r:id="rId2"/>
            </p:custDataLst>
          </p:nvPr>
        </p:nvPicPr>
        <p:blipFill>
          <a:blip r:embed="rId3" r:link="rId4"/>
          <a:stretch>
            <a:fillRect/>
          </a:stretch>
        </p:blipFill>
        <p:spPr>
          <a:xfrm>
            <a:off x="4064000" y="5716588"/>
            <a:ext cx="4064000" cy="1141412"/>
          </a:xfrm>
          <a:prstGeom prst="rect">
            <a:avLst/>
          </a:prstGeom>
          <a:noFill/>
          <a:ln w="9525">
            <a:noFill/>
          </a:ln>
        </p:spPr>
      </p:pic>
      <p:pic>
        <p:nvPicPr>
          <p:cNvPr id="6148" name="图片 7" descr="F:/360MoveData/Users/1V994W2/PycharmProjects/PPT_Background_Generation/pic_temp/pic_half_down.png"/>
          <p:cNvPicPr/>
          <p:nvPr userDrawn="1">
            <p:custDataLst>
              <p:tags r:id="rId5"/>
            </p:custDataLst>
          </p:nvPr>
        </p:nvPicPr>
        <p:blipFill>
          <a:blip r:embed="rId6" r:link="rId4"/>
          <a:stretch>
            <a:fillRect/>
          </a:stretch>
        </p:blipFill>
        <p:spPr>
          <a:xfrm>
            <a:off x="4064000" y="0"/>
            <a:ext cx="4064000" cy="1141413"/>
          </a:xfrm>
          <a:prstGeom prst="rect">
            <a:avLst/>
          </a:prstGeom>
          <a:noFill/>
          <a:ln w="9525">
            <a:noFill/>
          </a:ln>
        </p:spPr>
      </p:pic>
      <p:sp>
        <p:nvSpPr>
          <p:cNvPr id="2" name="Subtitle 1"/>
          <p:cNvSpPr>
            <a:spLocks noGrp="1"/>
          </p:cNvSpPr>
          <p:nvPr>
            <p:ph type="subTitle" idx="13"/>
          </p:nvPr>
        </p:nvSpPr>
        <p:spPr>
          <a:xfrm>
            <a:off x="4702175" y="3769282"/>
            <a:ext cx="4536440" cy="241459"/>
          </a:xfrm>
        </p:spPr>
        <p:txBody>
          <a:bodyPr lIns="0" tIns="0" rIns="0" bIns="0" rtlCol="0">
            <a:normAutofit/>
          </a:bodyPr>
          <a:lstStyle>
            <a:lvl1pPr algn="l">
              <a:defRPr kumimoji="0" lang="zh-CN" altLang="en-US" sz="1350" b="0" i="0" spc="200">
                <a:ln>
                  <a:noFill/>
                </a:ln>
                <a:solidFill>
                  <a:schemeClr val="tx1">
                    <a:lumMod val="65000"/>
                    <a:lumOff val="35000"/>
                  </a:schemeClr>
                </a:solidFill>
                <a:effectLst/>
                <a:uLnTx/>
                <a:latin typeface="Arial" panose="020B0604020202020204" pitchFamily="34" charset="0"/>
                <a:ea typeface="微软雅黑" panose="020B0503020204020204" pitchFamily="34" charset="-122"/>
              </a:defRPr>
            </a:lvl1pPr>
          </a:lstStyle>
          <a:p>
            <a:pPr lvl="0"/>
            <a:r>
              <a:rPr lang="zh-CN" altLang="en-US" noProof="1"/>
              <a:t>单击此处编辑母版副标题样式</a:t>
            </a:r>
            <a:endParaRPr lang="zh-CN" altLang="en-US" noProof="1"/>
          </a:p>
        </p:txBody>
      </p:sp>
      <p:sp>
        <p:nvSpPr>
          <p:cNvPr id="3" name="Title 2"/>
          <p:cNvSpPr>
            <a:spLocks noGrp="1"/>
          </p:cNvSpPr>
          <p:nvPr>
            <p:ph type="ctrTitle" idx="14"/>
          </p:nvPr>
        </p:nvSpPr>
        <p:spPr>
          <a:xfrm>
            <a:off x="4702175" y="2794636"/>
            <a:ext cx="4536440" cy="626745"/>
          </a:xfrm>
        </p:spPr>
        <p:txBody>
          <a:bodyPr lIns="0" tIns="0" rIns="0" bIns="0" rtlCol="0" anchor="b">
            <a:normAutofit/>
          </a:bodyPr>
          <a:lstStyle>
            <a:lvl1pPr algn="l">
              <a:defRPr kumimoji="0" lang="zh-CN" altLang="en-US" sz="3000" b="0" i="0" spc="400" baseline="0">
                <a:ln>
                  <a:noFill/>
                </a:ln>
                <a:solidFill>
                  <a:schemeClr val="tx1">
                    <a:lumMod val="85000"/>
                    <a:lumOff val="15000"/>
                  </a:schemeClr>
                </a:solidFill>
                <a:effectLst/>
                <a:uLnTx/>
                <a:latin typeface="Arial" panose="020B0604020202020204" pitchFamily="34" charset="0"/>
                <a:ea typeface="汉仪旗黑-85S" pitchFamily="18" charset="-122"/>
              </a:defRPr>
            </a:lvl1pPr>
          </a:lstStyle>
          <a:p>
            <a:pPr lvl="0"/>
            <a:r>
              <a:rPr lang="zh-CN" altLang="en-US" noProof="1"/>
              <a:t>单击此处编辑母版标题样式</a:t>
            </a:r>
            <a:endParaRPr lang="zh-CN" altLang="en-US" noProof="1"/>
          </a:p>
        </p:txBody>
      </p:sp>
      <p:sp>
        <p:nvSpPr>
          <p:cNvPr id="8" name="日期占位符 3"/>
          <p:cNvSpPr>
            <a:spLocks noGrp="1"/>
          </p:cNvSpPr>
          <p:nvPr>
            <p:ph type="dt" sz="half" idx="2"/>
            <p:custDataLst>
              <p:tags r:id="rId7"/>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A4ADC19-C6C4-46C7-9292-1BC2B5D45362}"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4"/>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5"/>
          <p:cNvSpPr>
            <a:spLocks noGrp="1"/>
          </p:cNvSpPr>
          <p:nvPr>
            <p:ph type="sldNum" sz="quarter" idx="4"/>
            <p:custDataLst>
              <p:tags r:id="rId9"/>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7171"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7172"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9"/>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内容占位符 2"/>
          <p:cNvSpPr>
            <a:spLocks noGrp="1"/>
          </p:cNvSpPr>
          <p:nvPr>
            <p:ph sz="half" idx="1"/>
          </p:nvPr>
        </p:nvSpPr>
        <p:spPr>
          <a:xfrm>
            <a:off x="669929" y="1626121"/>
            <a:ext cx="5283243"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4" name="内容占位符 3"/>
          <p:cNvSpPr>
            <a:spLocks noGrp="1"/>
          </p:cNvSpPr>
          <p:nvPr>
            <p:ph sz="half" idx="2"/>
          </p:nvPr>
        </p:nvSpPr>
        <p:spPr>
          <a:xfrm>
            <a:off x="6238877" y="1626121"/>
            <a:ext cx="5283243" cy="4041680"/>
          </a:xfrm>
        </p:spPr>
        <p:txBody>
          <a:bodyPr>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4"/>
          <p:cNvSpPr>
            <a:spLocks noGrp="1"/>
          </p:cNvSpPr>
          <p:nvPr>
            <p:ph type="dt" sz="half" idx="12"/>
            <p:custDataLst>
              <p:tags r:id="rId7"/>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D25982A-DE55-4797-9C88-85266D3E7D89}"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5"/>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6"/>
          <p:cNvSpPr>
            <a:spLocks noGrp="1"/>
          </p:cNvSpPr>
          <p:nvPr>
            <p:ph type="sldNum" sz="quarter" idx="4"/>
            <p:custDataLst>
              <p:tags r:id="rId9"/>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8195"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8196" name="图片 2"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9"/>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文本占位符 2"/>
          <p:cNvSpPr>
            <a:spLocks noGrp="1"/>
          </p:cNvSpPr>
          <p:nvPr>
            <p:ph type="body" idx="1"/>
          </p:nvPr>
        </p:nvSpPr>
        <p:spPr>
          <a:xfrm>
            <a:off x="669929" y="1000133"/>
            <a:ext cx="5283243" cy="285752"/>
          </a:xfrm>
        </p:spPr>
        <p:txBody>
          <a:bodyPr anchor="ctr">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69925" y="2023369"/>
            <a:ext cx="5283200" cy="3701064"/>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5" name="文本占位符 4"/>
          <p:cNvSpPr>
            <a:spLocks noGrp="1"/>
          </p:cNvSpPr>
          <p:nvPr>
            <p:ph type="body" sz="quarter" idx="3"/>
          </p:nvPr>
        </p:nvSpPr>
        <p:spPr>
          <a:xfrm>
            <a:off x="6235749" y="1000133"/>
            <a:ext cx="5283243" cy="285752"/>
          </a:xfrm>
        </p:spPr>
        <p:txBody>
          <a:bodyPr rtlCol="0" anchor="ctr">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sym typeface="+mn-ea"/>
              </a:rPr>
              <a:t>单击此处编辑母版文本样式</a:t>
            </a:r>
            <a:endParaRPr lang="zh-CN" altLang="en-US" noProof="1">
              <a:sym typeface="+mn-ea"/>
            </a:endParaRPr>
          </a:p>
        </p:txBody>
      </p:sp>
      <p:sp>
        <p:nvSpPr>
          <p:cNvPr id="6" name="内容占位符 5"/>
          <p:cNvSpPr>
            <a:spLocks noGrp="1"/>
          </p:cNvSpPr>
          <p:nvPr>
            <p:ph sz="quarter" idx="4"/>
          </p:nvPr>
        </p:nvSpPr>
        <p:spPr>
          <a:xfrm>
            <a:off x="6235749" y="2023369"/>
            <a:ext cx="5283243" cy="3701064"/>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8" name="日期占位符 6"/>
          <p:cNvSpPr>
            <a:spLocks noGrp="1"/>
          </p:cNvSpPr>
          <p:nvPr>
            <p:ph type="dt" sz="half" idx="12"/>
            <p:custDataLst>
              <p:tags r:id="rId7"/>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F75EE1D-B69B-4149-8C4B-131E0FF83CA3}"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7"/>
          <p:cNvSpPr>
            <a:spLocks noGrp="1"/>
          </p:cNvSpPr>
          <p:nvPr>
            <p:ph type="ftr" sz="quarter" idx="1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8"/>
          <p:cNvSpPr>
            <a:spLocks noGrp="1"/>
          </p:cNvSpPr>
          <p:nvPr>
            <p:ph type="sldNum" sz="quarter" idx="14"/>
            <p:custDataLst>
              <p:tags r:id="rId9"/>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9219" name="图片 5" descr="F:/360MoveData/Users/1V994W2/Documents/Tencent%20Files/574576071/FileRecv/拼装素材/六十/59/subject_holdleft_71,110,125_0_staid_full_0.png"/>
          <p:cNvPicPr/>
          <p:nvPr userDrawn="1">
            <p:custDataLst>
              <p:tags r:id="rId2"/>
            </p:custDataLst>
          </p:nvPr>
        </p:nvPicPr>
        <p:blipFill>
          <a:blip r:embed="rId3" r:link="rId4"/>
          <a:stretch>
            <a:fillRect/>
          </a:stretch>
        </p:blipFill>
        <p:spPr>
          <a:xfrm>
            <a:off x="-1247775" y="-242887"/>
            <a:ext cx="4389438" cy="1851025"/>
          </a:xfrm>
          <a:prstGeom prst="rect">
            <a:avLst/>
          </a:prstGeom>
          <a:noFill/>
          <a:ln w="9525">
            <a:noFill/>
          </a:ln>
        </p:spPr>
      </p:pic>
      <p:sp>
        <p:nvSpPr>
          <p:cNvPr id="3" name="任意多边形 6"/>
          <p:cNvSpPr/>
          <p:nvPr>
            <p:custDataLst>
              <p:tags r:id="rId5"/>
            </p:custDataLst>
          </p:nvPr>
        </p:nvSpPr>
        <p:spPr>
          <a:xfrm>
            <a:off x="4878388" y="0"/>
            <a:ext cx="7313613"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669881" y="498476"/>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8" name="日期占位符 2"/>
          <p:cNvSpPr>
            <a:spLocks noGrp="1"/>
          </p:cNvSpPr>
          <p:nvPr>
            <p:ph type="dt" sz="half" idx="2"/>
            <p:custDataLst>
              <p:tags r:id="rId6"/>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33665B8-635D-4FC8-8DDB-B09D74C2A21F}"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3"/>
          <p:cNvSpPr>
            <a:spLocks noGrp="1"/>
          </p:cNvSpPr>
          <p:nvPr>
            <p:ph type="ftr" sz="quarter" idx="3"/>
            <p:custDataLst>
              <p:tags r:id="rId7"/>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8"/>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2"/>
            <p:custDataLst>
              <p:tags r:id="rId2"/>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18DC9D7-9C5D-4EF7-AFF6-4D7B2035B125}"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3"/>
            <p:custDataLst>
              <p:tags r:id="rId3"/>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3"/>
          <p:cNvSpPr>
            <a:spLocks noGrp="1"/>
          </p:cNvSpPr>
          <p:nvPr>
            <p:ph type="sldNum" sz="quarter" idx="4"/>
            <p:custDataLst>
              <p:tags r:id="rId4"/>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11267"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11268"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929" y="498479"/>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图片占位符 2"/>
          <p:cNvSpPr>
            <a:spLocks noGrp="1"/>
          </p:cNvSpPr>
          <p:nvPr>
            <p:ph type="pic" idx="1"/>
          </p:nvPr>
        </p:nvSpPr>
        <p:spPr>
          <a:xfrm>
            <a:off x="669929" y="1626121"/>
            <a:ext cx="5283243" cy="4041680"/>
          </a:xfrm>
        </p:spPr>
        <p:txBody>
          <a:bodyPr vert="horz" wrap="square" lIns="90170" tIns="46990" rIns="90170" bIns="46990" numCol="1" rtlCol="0" anchor="t" anchorCtr="0" compatLnSpc="1">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200" b="0" i="0" u="none" strike="noStrike" kern="1200" cap="none" spc="15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6238925" y="1626121"/>
            <a:ext cx="5283243"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noProof="1">
                <a:sym typeface="+mn-ea"/>
              </a:rPr>
              <a:t>单击此处编辑母版文本样式</a:t>
            </a:r>
            <a:endParaRPr noProof="1">
              <a:sym typeface="+mn-ea"/>
            </a:endParaRPr>
          </a:p>
        </p:txBody>
      </p:sp>
      <p:sp>
        <p:nvSpPr>
          <p:cNvPr id="8" name="日期占位符 4"/>
          <p:cNvSpPr>
            <a:spLocks noGrp="1"/>
          </p:cNvSpPr>
          <p:nvPr>
            <p:ph type="dt" sz="half" idx="12"/>
            <p:custDataLst>
              <p:tags r:id="rId7"/>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F50AEED-DA7E-43B2-A3C5-ABF6F275CA7D}"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5"/>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6"/>
          <p:cNvSpPr>
            <a:spLocks noGrp="1"/>
          </p:cNvSpPr>
          <p:nvPr>
            <p:ph type="sldNum" sz="quarter" idx="4"/>
            <p:custDataLst>
              <p:tags r:id="rId9"/>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12291"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12292"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竖排标题 1"/>
          <p:cNvSpPr>
            <a:spLocks noGrp="1"/>
          </p:cNvSpPr>
          <p:nvPr>
            <p:ph type="title" orient="vert"/>
          </p:nvPr>
        </p:nvSpPr>
        <p:spPr>
          <a:xfrm>
            <a:off x="10571135" y="1626121"/>
            <a:ext cx="950984" cy="4041680"/>
          </a:xfrm>
        </p:spPr>
        <p:txBody>
          <a:bodyPr vert="eaVert" rtlCol="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竖排文字占位符 2"/>
          <p:cNvSpPr>
            <a:spLocks noGrp="1"/>
          </p:cNvSpPr>
          <p:nvPr>
            <p:ph type="body" orient="vert" idx="1"/>
          </p:nvPr>
        </p:nvSpPr>
        <p:spPr>
          <a:xfrm>
            <a:off x="669925" y="1626113"/>
            <a:ext cx="9828101" cy="4041680"/>
          </a:xfrm>
        </p:spPr>
        <p:txBody>
          <a:bodyPr vert="eaVert">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3"/>
          <p:cNvSpPr>
            <a:spLocks noGrp="1"/>
          </p:cNvSpPr>
          <p:nvPr>
            <p:ph type="dt" sz="half" idx="2"/>
            <p:custDataLst>
              <p:tags r:id="rId7"/>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6964C03-9FCA-4934-939F-EB3E7AFB1F2E}"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4"/>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5"/>
          <p:cNvSpPr>
            <a:spLocks noGrp="1"/>
          </p:cNvSpPr>
          <p:nvPr>
            <p:ph type="sldNum" sz="quarter" idx="4"/>
            <p:custDataLst>
              <p:tags r:id="rId9"/>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13315"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13316"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7" name="内容占位符 6"/>
          <p:cNvSpPr>
            <a:spLocks noGrp="1"/>
          </p:cNvSpPr>
          <p:nvPr>
            <p:ph sz="quarter" idx="13"/>
          </p:nvPr>
        </p:nvSpPr>
        <p:spPr>
          <a:xfrm>
            <a:off x="669929" y="1626121"/>
            <a:ext cx="10852237" cy="4041680"/>
          </a:xfrm>
        </p:spPr>
        <p:txBody>
          <a:bodyPr>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2"/>
          <p:cNvSpPr>
            <a:spLocks noGrp="1"/>
          </p:cNvSpPr>
          <p:nvPr>
            <p:ph type="dt" sz="half" idx="2"/>
            <p:custDataLst>
              <p:tags r:id="rId7"/>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CA1774F-FAB0-45F9-84B6-2E5AE519BD6E}"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3"/>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9"/>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4339" name="图片 5" descr="F:/360MoveData/Users/1V994W2/PycharmProjects/PPT_Background_Generation/pic_temp/pic_sup.png"/>
          <p:cNvPicPr/>
          <p:nvPr userDrawn="1">
            <p:custDataLst>
              <p:tags r:id="rId2"/>
            </p:custDataLst>
          </p:nvPr>
        </p:nvPicPr>
        <p:blipFill>
          <a:blip r:embed="rId3" r:link="rId4"/>
          <a:stretch>
            <a:fillRect/>
          </a:stretch>
        </p:blipFill>
        <p:spPr>
          <a:xfrm>
            <a:off x="0" y="0"/>
            <a:ext cx="12192000" cy="6858000"/>
          </a:xfrm>
          <a:prstGeom prst="rect">
            <a:avLst/>
          </a:prstGeom>
          <a:noFill/>
          <a:ln w="9525">
            <a:noFill/>
          </a:ln>
        </p:spPr>
      </p:pic>
      <p:sp>
        <p:nvSpPr>
          <p:cNvPr id="2" name="Title 1"/>
          <p:cNvSpPr>
            <a:spLocks noGrp="1"/>
          </p:cNvSpPr>
          <p:nvPr>
            <p:ph type="title" idx="13"/>
          </p:nvPr>
        </p:nvSpPr>
        <p:spPr>
          <a:xfrm>
            <a:off x="3173412" y="2866668"/>
            <a:ext cx="5845176" cy="1124664"/>
          </a:xfrm>
        </p:spPr>
        <p:txBody>
          <a:bodyPr lIns="0" tIns="0" rIns="0" bIns="0" rtlCol="0" anchor="b">
            <a:normAutofit/>
          </a:bodyPr>
          <a:lstStyle>
            <a:lvl1pPr algn="dist">
              <a:defRPr lang="zh-CN" altLang="en-US" sz="6600" b="0" spc="1000" baseline="0">
                <a:solidFill>
                  <a:schemeClr val="tx1">
                    <a:lumMod val="85000"/>
                    <a:lumOff val="15000"/>
                  </a:schemeClr>
                </a:solidFill>
                <a:latin typeface="Arial" panose="020B0604020202020204" pitchFamily="34" charset="0"/>
                <a:ea typeface="汉仪旗黑-85S" pitchFamily="18" charset="-122"/>
              </a:defRPr>
            </a:lvl1pPr>
          </a:lstStyle>
          <a:p>
            <a:pPr lvl="0"/>
            <a:r>
              <a:rPr lang="zh-CN" altLang="en-US" noProof="1"/>
              <a:t>单击此处编辑母版标题样式</a:t>
            </a:r>
            <a:endParaRPr lang="zh-CN" altLang="en-US" noProof="1"/>
          </a:p>
        </p:txBody>
      </p:sp>
      <p:sp>
        <p:nvSpPr>
          <p:cNvPr id="3" name="日期占位符 2"/>
          <p:cNvSpPr>
            <a:spLocks noGrp="1"/>
          </p:cNvSpPr>
          <p:nvPr>
            <p:ph type="dt" sz="half" idx="2"/>
            <p:custDataLst>
              <p:tags r:id="rId5"/>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4937349-8073-4AA4-A01C-E9879D3BA08D}"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3"/>
          <p:cNvSpPr>
            <a:spLocks noGrp="1"/>
          </p:cNvSpPr>
          <p:nvPr>
            <p:ph type="ftr" sz="quarter" idx="3"/>
            <p:custDataLst>
              <p:tags r:id="rId6"/>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4"/>
          <p:cNvSpPr>
            <a:spLocks noGrp="1"/>
          </p:cNvSpPr>
          <p:nvPr>
            <p:ph type="sldNum" sz="quarter" idx="4"/>
            <p:custDataLst>
              <p:tags r:id="rId7"/>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5363"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15364"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6"/>
            <a:ext cx="10852237" cy="331473"/>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8" name="日期占位符 2"/>
          <p:cNvSpPr>
            <a:spLocks noGrp="1"/>
          </p:cNvSpPr>
          <p:nvPr>
            <p:ph type="dt" sz="half" idx="2"/>
            <p:custDataLst>
              <p:tags r:id="rId7"/>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79CB709-7C5B-404E-A474-BDAE543D3C22}"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3"/>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9"/>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292100" y="303213"/>
            <a:ext cx="11607800" cy="625157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16388"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0" y="0"/>
            <a:ext cx="719138" cy="601663"/>
          </a:xfrm>
          <a:prstGeom prst="rect">
            <a:avLst/>
          </a:prstGeom>
          <a:noFill/>
          <a:ln w="9525">
            <a:noFill/>
          </a:ln>
        </p:spPr>
      </p:pic>
      <p:pic>
        <p:nvPicPr>
          <p:cNvPr id="16389" name="图片 8" descr="F:/360MoveData/Users/1V994W2/PycharmProjects/PPT_Background_Generation/pic_temp/1_pic_quater_left_down.png"/>
          <p:cNvPicPr/>
          <p:nvPr userDrawn="1">
            <p:custDataLst>
              <p:tags r:id="rId6"/>
            </p:custDataLst>
          </p:nvPr>
        </p:nvPicPr>
        <p:blipFill>
          <a:blip r:embed="rId7" r:link="rId5"/>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1281600" y="1339650"/>
            <a:ext cx="9626400" cy="542700"/>
          </a:xfrm>
        </p:spPr>
        <p:txBody>
          <a:bodyPr>
            <a:normAutofit/>
          </a:bodyPr>
          <a:lstStyle>
            <a:lvl1pPr>
              <a:defRPr sz="24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内容占位符 6"/>
          <p:cNvSpPr>
            <a:spLocks noGrp="1"/>
          </p:cNvSpPr>
          <p:nvPr>
            <p:ph sz="quarter" idx="13"/>
          </p:nvPr>
        </p:nvSpPr>
        <p:spPr>
          <a:xfrm>
            <a:off x="1281113" y="2594250"/>
            <a:ext cx="9626600" cy="2583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2"/>
          <p:cNvSpPr>
            <a:spLocks noGrp="1"/>
          </p:cNvSpPr>
          <p:nvPr>
            <p:ph type="dt" sz="half" idx="2"/>
            <p:custDataLst>
              <p:tags r:id="rId8"/>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A309F35-89EE-4002-9B19-F791A2F48AC5}"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0"/>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0"/>
            <a:ext cx="482441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17412"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583200" y="880650"/>
            <a:ext cx="3960000" cy="661500"/>
          </a:xfrm>
        </p:spPr>
        <p:txBody>
          <a:bodyPr>
            <a:normAutofit/>
          </a:bodyPr>
          <a:lstStyle>
            <a:lvl1pPr>
              <a:defRPr sz="27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文本占位符 6"/>
          <p:cNvSpPr>
            <a:spLocks noGrp="1"/>
          </p:cNvSpPr>
          <p:nvPr>
            <p:ph type="body" sz="quarter" idx="13"/>
          </p:nvPr>
        </p:nvSpPr>
        <p:spPr>
          <a:xfrm>
            <a:off x="586800" y="2275650"/>
            <a:ext cx="3956400" cy="3069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内容占位符 8"/>
          <p:cNvSpPr>
            <a:spLocks noGrp="1"/>
          </p:cNvSpPr>
          <p:nvPr>
            <p:ph sz="quarter" idx="14"/>
          </p:nvPr>
        </p:nvSpPr>
        <p:spPr>
          <a:xfrm>
            <a:off x="5101200" y="1405930"/>
            <a:ext cx="6480000" cy="3815953"/>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2"/>
          <p:cNvSpPr>
            <a:spLocks noGrp="1"/>
          </p:cNvSpPr>
          <p:nvPr>
            <p:ph type="dt" sz="half" idx="2"/>
            <p:custDataLst>
              <p:tags r:id="rId6"/>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305E316-57BE-4B0D-9693-93D10C7A3E07}"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3"/>
            <p:custDataLst>
              <p:tags r:id="rId7"/>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8"/>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0"/>
            <a:ext cx="12192000" cy="266382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18436"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0" y="0"/>
            <a:ext cx="719138" cy="601663"/>
          </a:xfrm>
          <a:prstGeom prst="rect">
            <a:avLst/>
          </a:prstGeom>
          <a:noFill/>
          <a:ln w="9525">
            <a:noFill/>
          </a:ln>
        </p:spPr>
      </p:pic>
      <p:pic>
        <p:nvPicPr>
          <p:cNvPr id="18437" name="图片 8" descr="F:/360MoveData/Users/1V994W2/PycharmProjects/PPT_Background_Generation/pic_temp/1_pic_quater_left_down.png"/>
          <p:cNvPicPr/>
          <p:nvPr userDrawn="1">
            <p:custDataLst>
              <p:tags r:id="rId6"/>
            </p:custDataLst>
          </p:nvPr>
        </p:nvPicPr>
        <p:blipFill>
          <a:blip r:embed="rId7" r:link="rId5"/>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12000" y="859500"/>
            <a:ext cx="10976400" cy="469800"/>
          </a:xfrm>
        </p:spPr>
        <p:txBody>
          <a:bodyPr>
            <a:normAutofit/>
          </a:bodyPr>
          <a:lstStyle>
            <a:lvl1pPr algn="ctr">
              <a:defRPr sz="27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文本占位符 6"/>
          <p:cNvSpPr>
            <a:spLocks noGrp="1"/>
          </p:cNvSpPr>
          <p:nvPr>
            <p:ph type="body" sz="quarter" idx="13"/>
          </p:nvPr>
        </p:nvSpPr>
        <p:spPr>
          <a:xfrm>
            <a:off x="612000" y="1763100"/>
            <a:ext cx="10975975" cy="621000"/>
          </a:xfrm>
        </p:spPr>
        <p:txBody>
          <a:bodyPr>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9" name="内容占位符 8"/>
          <p:cNvSpPr>
            <a:spLocks noGrp="1"/>
          </p:cNvSpPr>
          <p:nvPr>
            <p:ph sz="quarter" idx="14"/>
          </p:nvPr>
        </p:nvSpPr>
        <p:spPr>
          <a:xfrm>
            <a:off x="612775" y="3236850"/>
            <a:ext cx="10965600" cy="25731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2"/>
          <p:cNvSpPr>
            <a:spLocks noGrp="1"/>
          </p:cNvSpPr>
          <p:nvPr>
            <p:ph type="dt" sz="half" idx="2"/>
            <p:custDataLst>
              <p:tags r:id="rId8"/>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4566586-AE06-43C1-AB86-3BA8089C3F50}"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0"/>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5029200"/>
            <a:ext cx="12192000" cy="1828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19460"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0" y="0"/>
            <a:ext cx="719138" cy="601663"/>
          </a:xfrm>
          <a:prstGeom prst="rect">
            <a:avLst/>
          </a:prstGeom>
          <a:noFill/>
          <a:ln w="9525">
            <a:noFill/>
          </a:ln>
        </p:spPr>
      </p:pic>
      <p:pic>
        <p:nvPicPr>
          <p:cNvPr id="19461" name="图片 8" descr="F:/360MoveData/Users/1V994W2/PycharmProjects/PPT_Background_Generation/pic_temp/1_pic_quater_left_down.png"/>
          <p:cNvPicPr/>
          <p:nvPr userDrawn="1">
            <p:custDataLst>
              <p:tags r:id="rId6"/>
            </p:custDataLst>
          </p:nvPr>
        </p:nvPicPr>
        <p:blipFill>
          <a:blip r:embed="rId7" r:link="rId5"/>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04800" y="740250"/>
            <a:ext cx="10976400" cy="423900"/>
          </a:xfrm>
        </p:spPr>
        <p:txBody>
          <a:bodyPr>
            <a:normAutofit/>
          </a:bodyPr>
          <a:lstStyle>
            <a:lvl1pPr algn="ctr">
              <a:defRPr sz="24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内容占位符 6"/>
          <p:cNvSpPr>
            <a:spLocks noGrp="1"/>
          </p:cNvSpPr>
          <p:nvPr>
            <p:ph sz="quarter" idx="13"/>
          </p:nvPr>
        </p:nvSpPr>
        <p:spPr>
          <a:xfrm>
            <a:off x="604837" y="2082600"/>
            <a:ext cx="10990800" cy="24084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文本占位符 8"/>
          <p:cNvSpPr>
            <a:spLocks noGrp="1"/>
          </p:cNvSpPr>
          <p:nvPr>
            <p:ph type="body" sz="quarter" idx="14"/>
          </p:nvPr>
        </p:nvSpPr>
        <p:spPr>
          <a:xfrm>
            <a:off x="594000" y="5306850"/>
            <a:ext cx="11001600" cy="7587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4" name="日期占位符 2"/>
          <p:cNvSpPr>
            <a:spLocks noGrp="1"/>
          </p:cNvSpPr>
          <p:nvPr>
            <p:ph type="dt" sz="half" idx="2"/>
            <p:custDataLst>
              <p:tags r:id="rId8"/>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D692BE4-B87F-495D-A09E-FF3C4A8E1070}"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0"/>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20484"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11472863" y="6256338"/>
            <a:ext cx="719137" cy="601662"/>
          </a:xfrm>
          <a:prstGeom prst="rect">
            <a:avLst/>
          </a:prstGeom>
          <a:noFill/>
          <a:ln w="9525">
            <a:noFill/>
          </a:ln>
        </p:spPr>
      </p:pic>
      <p:pic>
        <p:nvPicPr>
          <p:cNvPr id="20485" name="图片 8" descr="F:/360MoveData/Users/1V994W2/PycharmProjects/PPT_Background_Generation/pic_temp/1_pic_quater_left_down.png"/>
          <p:cNvPicPr/>
          <p:nvPr userDrawn="1">
            <p:custDataLst>
              <p:tags r:id="rId6"/>
            </p:custDataLst>
          </p:nvPr>
        </p:nvPicPr>
        <p:blipFill>
          <a:blip r:embed="rId7" r:link="rId5"/>
          <a:stretch>
            <a:fillRect/>
          </a:stretch>
        </p:blipFill>
        <p:spPr>
          <a:xfrm>
            <a:off x="0" y="6256338"/>
            <a:ext cx="719138" cy="601662"/>
          </a:xfrm>
          <a:prstGeom prst="rect">
            <a:avLst/>
          </a:prstGeom>
          <a:noFill/>
          <a:ln w="9525">
            <a:noFill/>
          </a:ln>
        </p:spPr>
      </p:pic>
      <p:sp>
        <p:nvSpPr>
          <p:cNvPr id="2" name="标题 1"/>
          <p:cNvSpPr>
            <a:spLocks noGrp="1"/>
          </p:cNvSpPr>
          <p:nvPr>
            <p:ph type="title"/>
          </p:nvPr>
        </p:nvSpPr>
        <p:spPr>
          <a:xfrm>
            <a:off x="579600" y="292846"/>
            <a:ext cx="11037600" cy="331473"/>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内容占位符 6"/>
          <p:cNvSpPr>
            <a:spLocks noGrp="1"/>
          </p:cNvSpPr>
          <p:nvPr>
            <p:ph sz="quarter" idx="13"/>
          </p:nvPr>
        </p:nvSpPr>
        <p:spPr>
          <a:xfrm>
            <a:off x="579600" y="2025000"/>
            <a:ext cx="5342400" cy="21708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内容占位符 8"/>
          <p:cNvSpPr>
            <a:spLocks noGrp="1"/>
          </p:cNvSpPr>
          <p:nvPr>
            <p:ph sz="quarter" idx="14"/>
          </p:nvPr>
        </p:nvSpPr>
        <p:spPr>
          <a:xfrm>
            <a:off x="6242400" y="2025000"/>
            <a:ext cx="5367600" cy="21708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1" name="文本占位符 10"/>
          <p:cNvSpPr>
            <a:spLocks noGrp="1"/>
          </p:cNvSpPr>
          <p:nvPr>
            <p:ph type="body" sz="quarter" idx="15"/>
          </p:nvPr>
        </p:nvSpPr>
        <p:spPr>
          <a:xfrm>
            <a:off x="572400" y="4914450"/>
            <a:ext cx="5342400" cy="585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13" name="文本占位符 12"/>
          <p:cNvSpPr>
            <a:spLocks noGrp="1"/>
          </p:cNvSpPr>
          <p:nvPr>
            <p:ph type="body" sz="quarter" idx="16"/>
          </p:nvPr>
        </p:nvSpPr>
        <p:spPr>
          <a:xfrm>
            <a:off x="6253200" y="4910850"/>
            <a:ext cx="5367600" cy="585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4" name="日期占位符 2"/>
          <p:cNvSpPr>
            <a:spLocks noGrp="1"/>
          </p:cNvSpPr>
          <p:nvPr>
            <p:ph type="dt" sz="half" idx="2"/>
            <p:custDataLst>
              <p:tags r:id="rId8"/>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2771233-CC79-4051-A114-A8557201358E}"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4"/>
            <p:custDataLst>
              <p:tags r:id="rId10"/>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1573213"/>
            <a:ext cx="12192000" cy="371157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21508"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10572750" y="5503863"/>
            <a:ext cx="1619250" cy="1354137"/>
          </a:xfrm>
          <a:prstGeom prst="rect">
            <a:avLst/>
          </a:prstGeom>
          <a:noFill/>
          <a:ln w="9525">
            <a:noFill/>
          </a:ln>
        </p:spPr>
      </p:pic>
      <p:pic>
        <p:nvPicPr>
          <p:cNvPr id="21509" name="图片 8" descr="F:/360MoveData/Users/1V994W2/PycharmProjects/PPT_Background_Generation/pic_temp/1_pic_quater_left_down.png"/>
          <p:cNvPicPr/>
          <p:nvPr userDrawn="1">
            <p:custDataLst>
              <p:tags r:id="rId6"/>
            </p:custDataLst>
          </p:nvPr>
        </p:nvPicPr>
        <p:blipFill>
          <a:blip r:embed="rId7" r:link="rId5"/>
          <a:stretch>
            <a:fillRect/>
          </a:stretch>
        </p:blipFill>
        <p:spPr>
          <a:xfrm>
            <a:off x="0" y="5503863"/>
            <a:ext cx="1619250" cy="1354137"/>
          </a:xfrm>
          <a:prstGeom prst="rect">
            <a:avLst/>
          </a:prstGeom>
          <a:noFill/>
          <a:ln w="9525">
            <a:noFill/>
          </a:ln>
        </p:spPr>
      </p:pic>
      <p:sp>
        <p:nvSpPr>
          <p:cNvPr id="2" name="标题 1"/>
          <p:cNvSpPr>
            <a:spLocks noGrp="1"/>
          </p:cNvSpPr>
          <p:nvPr>
            <p:ph type="title"/>
          </p:nvPr>
        </p:nvSpPr>
        <p:spPr>
          <a:xfrm>
            <a:off x="1522800" y="1637550"/>
            <a:ext cx="9144000" cy="1790100"/>
          </a:xfrm>
        </p:spPr>
        <p:txBody>
          <a:bodyPr anchor="b">
            <a:normAutofit/>
          </a:bodyPr>
          <a:lstStyle>
            <a:lvl1pPr algn="ctr">
              <a:defRPr sz="45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文本占位符 6"/>
          <p:cNvSpPr>
            <a:spLocks noGrp="1"/>
          </p:cNvSpPr>
          <p:nvPr>
            <p:ph type="body" sz="quarter" idx="13"/>
          </p:nvPr>
        </p:nvSpPr>
        <p:spPr>
          <a:xfrm>
            <a:off x="1522413" y="4069800"/>
            <a:ext cx="9144000" cy="1242000"/>
          </a:xfrm>
        </p:spPr>
        <p:txBody>
          <a:bodyPr>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9" name="日期占位符 2"/>
          <p:cNvSpPr>
            <a:spLocks noGrp="1"/>
          </p:cNvSpPr>
          <p:nvPr>
            <p:ph type="dt" sz="half" idx="2"/>
            <p:custDataLst>
              <p:tags r:id="rId8"/>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3706781-37FC-48B5-95F3-A483BC3DDD9C}"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0"/>
            </p:custDataLst>
          </p:nvPr>
        </p:nvSpPr>
        <p:spPr>
          <a:xfrm>
            <a:off x="8159750" y="6350000"/>
            <a:ext cx="3600450" cy="315913"/>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D69459CA-1D7B-4F03-ADF2-E12595F5C81F}"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22531" name="图片 5" descr="F:/360MoveData/Users/1V994W2/PycharmProjects/PPT_Background_Generation/pic_temp/pic_sup.png"/>
          <p:cNvPicPr/>
          <p:nvPr userDrawn="1">
            <p:custDataLst>
              <p:tags r:id="rId2"/>
            </p:custDataLst>
          </p:nvPr>
        </p:nvPicPr>
        <p:blipFill>
          <a:blip r:embed="rId3" r:link="rId4"/>
          <a:stretch>
            <a:fillRect/>
          </a:stretch>
        </p:blipFill>
        <p:spPr>
          <a:xfrm>
            <a:off x="0" y="0"/>
            <a:ext cx="12192000" cy="6858000"/>
          </a:xfrm>
          <a:prstGeom prst="rect">
            <a:avLst/>
          </a:prstGeom>
          <a:noFill/>
          <a:ln w="9525">
            <a:noFill/>
          </a:ln>
        </p:spPr>
      </p:pic>
      <p:cxnSp>
        <p:nvCxnSpPr>
          <p:cNvPr id="4" name="直接连接符 2"/>
          <p:cNvCxnSpPr/>
          <p:nvPr>
            <p:custDataLst>
              <p:tags r:id="rId5"/>
            </p:custDataLst>
          </p:nvPr>
        </p:nvCxnSpPr>
        <p:spPr>
          <a:xfrm>
            <a:off x="2921000" y="3706813"/>
            <a:ext cx="6350000" cy="0"/>
          </a:xfrm>
          <a:prstGeom prst="line">
            <a:avLst/>
          </a:prstGeom>
          <a:ln>
            <a:solidFill>
              <a:schemeClr val="tx1">
                <a:lumMod val="50000"/>
                <a:lumOff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idx="13"/>
          </p:nvPr>
        </p:nvSpPr>
        <p:spPr>
          <a:xfrm>
            <a:off x="2921000" y="2738199"/>
            <a:ext cx="6350000" cy="865346"/>
          </a:xfrm>
        </p:spPr>
        <p:txBody>
          <a:bodyPr tIns="0" bIns="0" rtlCol="0" anchor="b">
            <a:normAutofit/>
          </a:bodyPr>
          <a:lstStyle>
            <a:lvl1pPr algn="dist">
              <a:defRPr lang="zh-CN" altLang="en-US" sz="5400" b="0" spc="700" baseline="0">
                <a:solidFill>
                  <a:schemeClr val="tx1">
                    <a:lumMod val="85000"/>
                    <a:lumOff val="15000"/>
                  </a:schemeClr>
                </a:solidFill>
                <a:latin typeface="Arial" panose="020B0604020202020204" pitchFamily="34" charset="0"/>
                <a:ea typeface="汉仪旗黑-85S" pitchFamily="18" charset="-122"/>
              </a:defRPr>
            </a:lvl1pPr>
          </a:lstStyle>
          <a:p>
            <a:pPr lvl="0"/>
            <a:r>
              <a:rPr lang="zh-CN" altLang="en-US" noProof="1"/>
              <a:t>单击此处编辑母版标题样式</a:t>
            </a:r>
            <a:endParaRPr lang="zh-CN" altLang="en-US" noProof="1"/>
          </a:p>
        </p:txBody>
      </p:sp>
      <p:sp>
        <p:nvSpPr>
          <p:cNvPr id="3" name="Subtitle 2"/>
          <p:cNvSpPr>
            <a:spLocks noGrp="1"/>
          </p:cNvSpPr>
          <p:nvPr>
            <p:ph type="subTitle" idx="14"/>
          </p:nvPr>
        </p:nvSpPr>
        <p:spPr>
          <a:xfrm>
            <a:off x="2921000" y="3844073"/>
            <a:ext cx="6350000" cy="270986"/>
          </a:xfrm>
        </p:spPr>
        <p:txBody>
          <a:bodyPr lIns="0" tIns="0" rIns="0" bIns="0" rtlCol="0">
            <a:normAutofit/>
          </a:bodyPr>
          <a:lstStyle>
            <a:lvl1pPr algn="dist">
              <a:defRPr lang="zh-CN" altLang="en-US" sz="1500" spc="200">
                <a:ln>
                  <a:noFill/>
                </a:ln>
                <a:solidFill>
                  <a:schemeClr val="tx1">
                    <a:lumMod val="65000"/>
                    <a:lumOff val="3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lvl="0"/>
            <a:r>
              <a:rPr lang="zh-CN" altLang="en-US" noProof="1"/>
              <a:t>单击此处编辑母版副标题样式</a:t>
            </a:r>
            <a:endParaRPr lang="zh-CN" altLang="en-US" noProof="1"/>
          </a:p>
        </p:txBody>
      </p:sp>
      <p:sp>
        <p:nvSpPr>
          <p:cNvPr id="8" name="文本占位符 7"/>
          <p:cNvSpPr>
            <a:spLocks noGrp="1"/>
          </p:cNvSpPr>
          <p:nvPr>
            <p:ph type="body" sz="quarter" idx="15"/>
          </p:nvPr>
        </p:nvSpPr>
        <p:spPr>
          <a:xfrm>
            <a:off x="3908613" y="4764948"/>
            <a:ext cx="1778000" cy="271463"/>
          </a:xfrm>
        </p:spPr>
        <p:txBody>
          <a:bodyPr/>
          <a:lstStyle>
            <a:lvl1pPr marL="0" indent="0" algn="dist">
              <a:buNone/>
              <a:defRPr baseline="0">
                <a:solidFill>
                  <a:schemeClr val="tx1">
                    <a:lumMod val="75000"/>
                    <a:lumOff val="25000"/>
                  </a:schemeClr>
                </a:solidFill>
              </a:defRPr>
            </a:lvl1pPr>
          </a:lstStyle>
          <a:p>
            <a:pPr lvl="0"/>
            <a:r>
              <a:rPr lang="zh-CN" altLang="en-US" noProof="1"/>
              <a:t>单击此处编辑母版文本样式</a:t>
            </a:r>
            <a:endParaRPr lang="zh-CN" altLang="en-US" noProof="1"/>
          </a:p>
        </p:txBody>
      </p:sp>
      <p:sp>
        <p:nvSpPr>
          <p:cNvPr id="12" name="文本占位符 7"/>
          <p:cNvSpPr>
            <a:spLocks noGrp="1"/>
          </p:cNvSpPr>
          <p:nvPr>
            <p:ph type="body" sz="quarter" idx="16"/>
          </p:nvPr>
        </p:nvSpPr>
        <p:spPr>
          <a:xfrm>
            <a:off x="6677211" y="4764948"/>
            <a:ext cx="1778000" cy="271463"/>
          </a:xfrm>
        </p:spPr>
        <p:txBody>
          <a:bodyPr/>
          <a:lstStyle>
            <a:lvl1pPr marL="0" indent="0" algn="dist">
              <a:buNone/>
              <a:defRPr baseline="0">
                <a:solidFill>
                  <a:schemeClr val="tx1">
                    <a:lumMod val="75000"/>
                    <a:lumOff val="25000"/>
                  </a:schemeClr>
                </a:solidFill>
              </a:defRPr>
            </a:lvl1pPr>
          </a:lstStyle>
          <a:p>
            <a:pPr lvl="0"/>
            <a:r>
              <a:rPr lang="zh-CN" altLang="en-US" noProof="1"/>
              <a:t>单击此处编辑母版文本样式</a:t>
            </a:r>
            <a:endParaRPr lang="zh-CN" altLang="en-US" noProof="1"/>
          </a:p>
        </p:txBody>
      </p:sp>
      <p:sp>
        <p:nvSpPr>
          <p:cNvPr id="5" name="日期占位符 15"/>
          <p:cNvSpPr>
            <a:spLocks noGrp="1"/>
          </p:cNvSpPr>
          <p:nvPr>
            <p:ph type="dt" sz="half" idx="2"/>
            <p:custDataLst>
              <p:tags r:id="rId6"/>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C6F2ABF-73E3-4BA2-B863-60B3AEA6AF88}"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16"/>
          <p:cNvSpPr>
            <a:spLocks noGrp="1"/>
          </p:cNvSpPr>
          <p:nvPr>
            <p:ph type="ftr" sz="quarter" idx="3"/>
            <p:custDataLst>
              <p:tags r:id="rId7"/>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17"/>
          <p:cNvSpPr>
            <a:spLocks noGrp="1"/>
          </p:cNvSpPr>
          <p:nvPr>
            <p:ph type="sldNum" sz="quarter" idx="4"/>
            <p:custDataLst>
              <p:tags r:id="rId8"/>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23555"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23556"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9"/>
            <a:ext cx="10852237" cy="331473"/>
          </a:xfrm>
        </p:spPr>
        <p:txBody>
          <a:bodyPr rtlCol="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内容占位符 2"/>
          <p:cNvSpPr>
            <a:spLocks noGrp="1"/>
          </p:cNvSpPr>
          <p:nvPr>
            <p:ph idx="1"/>
          </p:nvPr>
        </p:nvSpPr>
        <p:spPr>
          <a:xfrm>
            <a:off x="669881" y="1626121"/>
            <a:ext cx="10852237"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8" name="日期占位符 3"/>
          <p:cNvSpPr>
            <a:spLocks noGrp="1"/>
          </p:cNvSpPr>
          <p:nvPr>
            <p:ph type="dt" sz="half" idx="2"/>
            <p:custDataLst>
              <p:tags r:id="rId7"/>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E12AF82-5721-415B-BB60-5FB81219154D}"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4"/>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5"/>
          <p:cNvSpPr>
            <a:spLocks noGrp="1"/>
          </p:cNvSpPr>
          <p:nvPr>
            <p:ph type="sldNum" sz="quarter" idx="4"/>
            <p:custDataLst>
              <p:tags r:id="rId9"/>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24579" name="图片 5" descr="F:/360MoveData/Users/1V994W2/PycharmProjects/PPT_Background_Generation/pic_temp/pic_half_top.png"/>
          <p:cNvPicPr/>
          <p:nvPr userDrawn="1">
            <p:custDataLst>
              <p:tags r:id="rId2"/>
            </p:custDataLst>
          </p:nvPr>
        </p:nvPicPr>
        <p:blipFill>
          <a:blip r:embed="rId3" r:link="rId4"/>
          <a:stretch>
            <a:fillRect/>
          </a:stretch>
        </p:blipFill>
        <p:spPr>
          <a:xfrm>
            <a:off x="4064000" y="5716588"/>
            <a:ext cx="4064000" cy="1141412"/>
          </a:xfrm>
          <a:prstGeom prst="rect">
            <a:avLst/>
          </a:prstGeom>
          <a:noFill/>
          <a:ln w="9525">
            <a:noFill/>
          </a:ln>
        </p:spPr>
      </p:pic>
      <p:pic>
        <p:nvPicPr>
          <p:cNvPr id="24580" name="图片 7" descr="F:/360MoveData/Users/1V994W2/PycharmProjects/PPT_Background_Generation/pic_temp/pic_half_down.png"/>
          <p:cNvPicPr/>
          <p:nvPr userDrawn="1">
            <p:custDataLst>
              <p:tags r:id="rId5"/>
            </p:custDataLst>
          </p:nvPr>
        </p:nvPicPr>
        <p:blipFill>
          <a:blip r:embed="rId6" r:link="rId4"/>
          <a:stretch>
            <a:fillRect/>
          </a:stretch>
        </p:blipFill>
        <p:spPr>
          <a:xfrm>
            <a:off x="4064000" y="0"/>
            <a:ext cx="4064000" cy="1141413"/>
          </a:xfrm>
          <a:prstGeom prst="rect">
            <a:avLst/>
          </a:prstGeom>
          <a:noFill/>
          <a:ln w="9525">
            <a:noFill/>
          </a:ln>
        </p:spPr>
      </p:pic>
      <p:sp>
        <p:nvSpPr>
          <p:cNvPr id="2" name="Subtitle 1"/>
          <p:cNvSpPr>
            <a:spLocks noGrp="1"/>
          </p:cNvSpPr>
          <p:nvPr>
            <p:ph type="subTitle" idx="13"/>
          </p:nvPr>
        </p:nvSpPr>
        <p:spPr>
          <a:xfrm>
            <a:off x="4702175" y="3769282"/>
            <a:ext cx="4536440" cy="241459"/>
          </a:xfrm>
        </p:spPr>
        <p:txBody>
          <a:bodyPr lIns="0" tIns="0" rIns="0" bIns="0" rtlCol="0">
            <a:normAutofit/>
          </a:bodyPr>
          <a:lstStyle>
            <a:lvl1pPr algn="l">
              <a:defRPr kumimoji="0" lang="zh-CN" altLang="en-US" sz="1350" b="0" i="0" spc="200">
                <a:ln>
                  <a:noFill/>
                </a:ln>
                <a:solidFill>
                  <a:schemeClr val="tx1">
                    <a:lumMod val="65000"/>
                    <a:lumOff val="35000"/>
                  </a:schemeClr>
                </a:solidFill>
                <a:effectLst/>
                <a:uLnTx/>
                <a:latin typeface="Arial" panose="020B0604020202020204" pitchFamily="34" charset="0"/>
                <a:ea typeface="微软雅黑" panose="020B0503020204020204" pitchFamily="34" charset="-122"/>
              </a:defRPr>
            </a:lvl1pPr>
          </a:lstStyle>
          <a:p>
            <a:pPr lvl="0"/>
            <a:r>
              <a:rPr lang="zh-CN" altLang="en-US" noProof="1"/>
              <a:t>单击此处编辑母版副标题样式</a:t>
            </a:r>
            <a:endParaRPr lang="zh-CN" altLang="en-US" noProof="1"/>
          </a:p>
        </p:txBody>
      </p:sp>
      <p:sp>
        <p:nvSpPr>
          <p:cNvPr id="3" name="Title 2"/>
          <p:cNvSpPr>
            <a:spLocks noGrp="1"/>
          </p:cNvSpPr>
          <p:nvPr>
            <p:ph type="ctrTitle" idx="14"/>
          </p:nvPr>
        </p:nvSpPr>
        <p:spPr>
          <a:xfrm>
            <a:off x="4702175" y="2794636"/>
            <a:ext cx="4536440" cy="626745"/>
          </a:xfrm>
        </p:spPr>
        <p:txBody>
          <a:bodyPr lIns="0" tIns="0" rIns="0" bIns="0" rtlCol="0" anchor="b">
            <a:normAutofit/>
          </a:bodyPr>
          <a:lstStyle>
            <a:lvl1pPr algn="l">
              <a:defRPr kumimoji="0" lang="zh-CN" altLang="en-US" sz="3000" b="0" i="0" spc="400" baseline="0">
                <a:ln>
                  <a:noFill/>
                </a:ln>
                <a:solidFill>
                  <a:schemeClr val="tx1">
                    <a:lumMod val="85000"/>
                    <a:lumOff val="15000"/>
                  </a:schemeClr>
                </a:solidFill>
                <a:effectLst/>
                <a:uLnTx/>
                <a:latin typeface="Arial" panose="020B0604020202020204" pitchFamily="34" charset="0"/>
                <a:ea typeface="汉仪旗黑-85S" pitchFamily="18" charset="-122"/>
              </a:defRPr>
            </a:lvl1pPr>
          </a:lstStyle>
          <a:p>
            <a:pPr lvl="0"/>
            <a:r>
              <a:rPr lang="zh-CN" altLang="en-US" noProof="1"/>
              <a:t>单击此处编辑母版标题样式</a:t>
            </a:r>
            <a:endParaRPr lang="zh-CN" altLang="en-US" noProof="1"/>
          </a:p>
        </p:txBody>
      </p:sp>
      <p:sp>
        <p:nvSpPr>
          <p:cNvPr id="8" name="日期占位符 3"/>
          <p:cNvSpPr>
            <a:spLocks noGrp="1"/>
          </p:cNvSpPr>
          <p:nvPr>
            <p:ph type="dt" sz="half" idx="2"/>
            <p:custDataLst>
              <p:tags r:id="rId7"/>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7A2A28B-88E6-42A6-8B45-2B918AF73F8A}"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4"/>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5"/>
          <p:cNvSpPr>
            <a:spLocks noGrp="1"/>
          </p:cNvSpPr>
          <p:nvPr>
            <p:ph type="sldNum" sz="quarter" idx="4"/>
            <p:custDataLst>
              <p:tags r:id="rId9"/>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25603"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25604"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9"/>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内容占位符 2"/>
          <p:cNvSpPr>
            <a:spLocks noGrp="1"/>
          </p:cNvSpPr>
          <p:nvPr>
            <p:ph sz="half" idx="1"/>
          </p:nvPr>
        </p:nvSpPr>
        <p:spPr>
          <a:xfrm>
            <a:off x="669929" y="1626121"/>
            <a:ext cx="5283243"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4" name="内容占位符 3"/>
          <p:cNvSpPr>
            <a:spLocks noGrp="1"/>
          </p:cNvSpPr>
          <p:nvPr>
            <p:ph sz="half" idx="2"/>
          </p:nvPr>
        </p:nvSpPr>
        <p:spPr>
          <a:xfrm>
            <a:off x="6238877" y="1626121"/>
            <a:ext cx="5283243" cy="4041680"/>
          </a:xfrm>
        </p:spPr>
        <p:txBody>
          <a:bodyPr>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4"/>
          <p:cNvSpPr>
            <a:spLocks noGrp="1"/>
          </p:cNvSpPr>
          <p:nvPr>
            <p:ph type="dt" sz="half" idx="12"/>
            <p:custDataLst>
              <p:tags r:id="rId7"/>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2AE97E3-A819-4EF4-AF72-677EBC860050}"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5"/>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6"/>
          <p:cNvSpPr>
            <a:spLocks noGrp="1"/>
          </p:cNvSpPr>
          <p:nvPr>
            <p:ph type="sldNum" sz="quarter" idx="4"/>
            <p:custDataLst>
              <p:tags r:id="rId9"/>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26627"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26628" name="图片 2"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9"/>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文本占位符 2"/>
          <p:cNvSpPr>
            <a:spLocks noGrp="1"/>
          </p:cNvSpPr>
          <p:nvPr>
            <p:ph type="body" idx="1"/>
          </p:nvPr>
        </p:nvSpPr>
        <p:spPr>
          <a:xfrm>
            <a:off x="669929" y="1000133"/>
            <a:ext cx="5283243" cy="285752"/>
          </a:xfrm>
        </p:spPr>
        <p:txBody>
          <a:bodyPr anchor="ctr">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69925" y="2023369"/>
            <a:ext cx="5283200" cy="3701064"/>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5" name="文本占位符 4"/>
          <p:cNvSpPr>
            <a:spLocks noGrp="1"/>
          </p:cNvSpPr>
          <p:nvPr>
            <p:ph type="body" sz="quarter" idx="3"/>
          </p:nvPr>
        </p:nvSpPr>
        <p:spPr>
          <a:xfrm>
            <a:off x="6235749" y="1000133"/>
            <a:ext cx="5283243" cy="285752"/>
          </a:xfrm>
        </p:spPr>
        <p:txBody>
          <a:bodyPr rtlCol="0" anchor="ctr">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sym typeface="+mn-ea"/>
              </a:rPr>
              <a:t>单击此处编辑母版文本样式</a:t>
            </a:r>
            <a:endParaRPr lang="zh-CN" altLang="en-US" noProof="1">
              <a:sym typeface="+mn-ea"/>
            </a:endParaRPr>
          </a:p>
        </p:txBody>
      </p:sp>
      <p:sp>
        <p:nvSpPr>
          <p:cNvPr id="6" name="内容占位符 5"/>
          <p:cNvSpPr>
            <a:spLocks noGrp="1"/>
          </p:cNvSpPr>
          <p:nvPr>
            <p:ph sz="quarter" idx="4"/>
          </p:nvPr>
        </p:nvSpPr>
        <p:spPr>
          <a:xfrm>
            <a:off x="6235749" y="2023369"/>
            <a:ext cx="5283243" cy="3701064"/>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8" name="日期占位符 6"/>
          <p:cNvSpPr>
            <a:spLocks noGrp="1"/>
          </p:cNvSpPr>
          <p:nvPr>
            <p:ph type="dt" sz="half" idx="12"/>
            <p:custDataLst>
              <p:tags r:id="rId7"/>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99FE920-7D3F-4D7E-989C-2246482D8532}"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7"/>
          <p:cNvSpPr>
            <a:spLocks noGrp="1"/>
          </p:cNvSpPr>
          <p:nvPr>
            <p:ph type="ftr" sz="quarter" idx="1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8"/>
          <p:cNvSpPr>
            <a:spLocks noGrp="1"/>
          </p:cNvSpPr>
          <p:nvPr>
            <p:ph type="sldNum" sz="quarter" idx="14"/>
            <p:custDataLst>
              <p:tags r:id="rId9"/>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27651" name="图片 5" descr="F:/360MoveData/Users/1V994W2/Documents/Tencent%20Files/574576071/FileRecv/拼装素材/六十/59/subject_holdleft_71,110,125_0_staid_full_0.png"/>
          <p:cNvPicPr/>
          <p:nvPr userDrawn="1">
            <p:custDataLst>
              <p:tags r:id="rId2"/>
            </p:custDataLst>
          </p:nvPr>
        </p:nvPicPr>
        <p:blipFill>
          <a:blip r:embed="rId3" r:link="rId4"/>
          <a:stretch>
            <a:fillRect/>
          </a:stretch>
        </p:blipFill>
        <p:spPr>
          <a:xfrm>
            <a:off x="304800" y="2503488"/>
            <a:ext cx="4389438" cy="1851025"/>
          </a:xfrm>
          <a:prstGeom prst="rect">
            <a:avLst/>
          </a:prstGeom>
          <a:noFill/>
          <a:ln w="9525">
            <a:noFill/>
          </a:ln>
        </p:spPr>
      </p:pic>
      <p:sp>
        <p:nvSpPr>
          <p:cNvPr id="3" name="任意多边形 6"/>
          <p:cNvSpPr/>
          <p:nvPr>
            <p:custDataLst>
              <p:tags r:id="rId5"/>
            </p:custDataLst>
          </p:nvPr>
        </p:nvSpPr>
        <p:spPr>
          <a:xfrm>
            <a:off x="4878388" y="0"/>
            <a:ext cx="7313613"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669881" y="498476"/>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8" name="日期占位符 2"/>
          <p:cNvSpPr>
            <a:spLocks noGrp="1"/>
          </p:cNvSpPr>
          <p:nvPr>
            <p:ph type="dt" sz="half" idx="2"/>
            <p:custDataLst>
              <p:tags r:id="rId6"/>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9559240-AD56-4BFE-A045-CB388C4993D3}"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3"/>
          <p:cNvSpPr>
            <a:spLocks noGrp="1"/>
          </p:cNvSpPr>
          <p:nvPr>
            <p:ph type="ftr" sz="quarter" idx="3"/>
            <p:custDataLst>
              <p:tags r:id="rId7"/>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8"/>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2"/>
            <p:custDataLst>
              <p:tags r:id="rId2"/>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BD881CF-5E00-41C1-BA35-0018B9091F52}"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3"/>
            <p:custDataLst>
              <p:tags r:id="rId3"/>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3"/>
          <p:cNvSpPr>
            <a:spLocks noGrp="1"/>
          </p:cNvSpPr>
          <p:nvPr>
            <p:ph type="sldNum" sz="quarter" idx="4"/>
            <p:custDataLst>
              <p:tags r:id="rId4"/>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29699"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29700"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929" y="498479"/>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图片占位符 2"/>
          <p:cNvSpPr>
            <a:spLocks noGrp="1"/>
          </p:cNvSpPr>
          <p:nvPr>
            <p:ph type="pic" idx="1"/>
          </p:nvPr>
        </p:nvSpPr>
        <p:spPr>
          <a:xfrm>
            <a:off x="669929" y="1626121"/>
            <a:ext cx="5283243" cy="4041680"/>
          </a:xfrm>
        </p:spPr>
        <p:txBody>
          <a:bodyPr vert="horz" wrap="square" lIns="90170" tIns="46990" rIns="90170" bIns="46990" numCol="1" rtlCol="0" anchor="t" anchorCtr="0" compatLnSpc="1">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200" b="0" i="0" u="none" strike="noStrike" kern="1200" cap="none" spc="15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6238925" y="1626121"/>
            <a:ext cx="5283243"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noProof="1">
                <a:sym typeface="+mn-ea"/>
              </a:rPr>
              <a:t>单击此处编辑母版文本样式</a:t>
            </a:r>
            <a:endParaRPr noProof="1">
              <a:sym typeface="+mn-ea"/>
            </a:endParaRPr>
          </a:p>
        </p:txBody>
      </p:sp>
      <p:sp>
        <p:nvSpPr>
          <p:cNvPr id="8" name="日期占位符 4"/>
          <p:cNvSpPr>
            <a:spLocks noGrp="1"/>
          </p:cNvSpPr>
          <p:nvPr>
            <p:ph type="dt" sz="half" idx="12"/>
            <p:custDataLst>
              <p:tags r:id="rId7"/>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C73D6FC-82A4-4FB0-B496-DC29E89ED613}"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5"/>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6"/>
          <p:cNvSpPr>
            <a:spLocks noGrp="1"/>
          </p:cNvSpPr>
          <p:nvPr>
            <p:ph type="sldNum" sz="quarter" idx="4"/>
            <p:custDataLst>
              <p:tags r:id="rId9"/>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30723"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30724"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竖排标题 1"/>
          <p:cNvSpPr>
            <a:spLocks noGrp="1"/>
          </p:cNvSpPr>
          <p:nvPr>
            <p:ph type="title" orient="vert"/>
          </p:nvPr>
        </p:nvSpPr>
        <p:spPr>
          <a:xfrm>
            <a:off x="10571135" y="1626121"/>
            <a:ext cx="950984" cy="4041680"/>
          </a:xfrm>
        </p:spPr>
        <p:txBody>
          <a:bodyPr vert="eaVert" rtlCol="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竖排文字占位符 2"/>
          <p:cNvSpPr>
            <a:spLocks noGrp="1"/>
          </p:cNvSpPr>
          <p:nvPr>
            <p:ph type="body" orient="vert" idx="1"/>
          </p:nvPr>
        </p:nvSpPr>
        <p:spPr>
          <a:xfrm>
            <a:off x="669925" y="1626113"/>
            <a:ext cx="9828101" cy="4041680"/>
          </a:xfrm>
        </p:spPr>
        <p:txBody>
          <a:bodyPr vert="eaVert">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3"/>
          <p:cNvSpPr>
            <a:spLocks noGrp="1"/>
          </p:cNvSpPr>
          <p:nvPr>
            <p:ph type="dt" sz="half" idx="2"/>
            <p:custDataLst>
              <p:tags r:id="rId7"/>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D360326-312B-4836-9808-C1007B861233}"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4"/>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5"/>
          <p:cNvSpPr>
            <a:spLocks noGrp="1"/>
          </p:cNvSpPr>
          <p:nvPr>
            <p:ph type="sldNum" sz="quarter" idx="4"/>
            <p:custDataLst>
              <p:tags r:id="rId9"/>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205728"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31747"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31748"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7" name="内容占位符 6"/>
          <p:cNvSpPr>
            <a:spLocks noGrp="1"/>
          </p:cNvSpPr>
          <p:nvPr>
            <p:ph sz="quarter" idx="13"/>
          </p:nvPr>
        </p:nvSpPr>
        <p:spPr>
          <a:xfrm>
            <a:off x="669929" y="1626121"/>
            <a:ext cx="10852237" cy="4041680"/>
          </a:xfrm>
        </p:spPr>
        <p:txBody>
          <a:bodyPr>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2"/>
          <p:cNvSpPr>
            <a:spLocks noGrp="1"/>
          </p:cNvSpPr>
          <p:nvPr>
            <p:ph type="dt" sz="half" idx="2"/>
            <p:custDataLst>
              <p:tags r:id="rId7"/>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9A6BAB1-5E0D-48FE-BF9B-FDA75C8D4895}"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3"/>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9"/>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32771" name="图片 5" descr="F:/360MoveData/Users/1V994W2/PycharmProjects/PPT_Background_Generation/pic_temp/pic_sup.png"/>
          <p:cNvPicPr/>
          <p:nvPr userDrawn="1">
            <p:custDataLst>
              <p:tags r:id="rId2"/>
            </p:custDataLst>
          </p:nvPr>
        </p:nvPicPr>
        <p:blipFill>
          <a:blip r:embed="rId3" r:link="rId4"/>
          <a:stretch>
            <a:fillRect/>
          </a:stretch>
        </p:blipFill>
        <p:spPr>
          <a:xfrm>
            <a:off x="0" y="0"/>
            <a:ext cx="12192000" cy="6858000"/>
          </a:xfrm>
          <a:prstGeom prst="rect">
            <a:avLst/>
          </a:prstGeom>
          <a:noFill/>
          <a:ln w="9525">
            <a:noFill/>
          </a:ln>
        </p:spPr>
      </p:pic>
      <p:sp>
        <p:nvSpPr>
          <p:cNvPr id="2" name="Title 1"/>
          <p:cNvSpPr>
            <a:spLocks noGrp="1"/>
          </p:cNvSpPr>
          <p:nvPr>
            <p:ph type="title" idx="13"/>
          </p:nvPr>
        </p:nvSpPr>
        <p:spPr>
          <a:xfrm>
            <a:off x="3173412" y="2866668"/>
            <a:ext cx="5845176" cy="1124664"/>
          </a:xfrm>
        </p:spPr>
        <p:txBody>
          <a:bodyPr lIns="0" tIns="0" rIns="0" bIns="0" rtlCol="0" anchor="b">
            <a:normAutofit/>
          </a:bodyPr>
          <a:lstStyle>
            <a:lvl1pPr algn="dist">
              <a:defRPr lang="zh-CN" altLang="en-US" sz="6600" b="0" spc="1000" baseline="0">
                <a:solidFill>
                  <a:schemeClr val="tx1">
                    <a:lumMod val="85000"/>
                    <a:lumOff val="15000"/>
                  </a:schemeClr>
                </a:solidFill>
                <a:latin typeface="Arial" panose="020B0604020202020204" pitchFamily="34" charset="0"/>
                <a:ea typeface="汉仪旗黑-85S" pitchFamily="18" charset="-122"/>
              </a:defRPr>
            </a:lvl1pPr>
          </a:lstStyle>
          <a:p>
            <a:pPr lvl="0"/>
            <a:r>
              <a:rPr lang="zh-CN" altLang="en-US" noProof="1"/>
              <a:t>单击此处编辑母版标题样式</a:t>
            </a:r>
            <a:endParaRPr lang="zh-CN" altLang="en-US" noProof="1"/>
          </a:p>
        </p:txBody>
      </p:sp>
      <p:sp>
        <p:nvSpPr>
          <p:cNvPr id="3" name="日期占位符 2"/>
          <p:cNvSpPr>
            <a:spLocks noGrp="1"/>
          </p:cNvSpPr>
          <p:nvPr>
            <p:ph type="dt" sz="half" idx="2"/>
            <p:custDataLst>
              <p:tags r:id="rId5"/>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47462E0-43C9-4632-AB8B-6E61AD2E24A9}"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3"/>
          <p:cNvSpPr>
            <a:spLocks noGrp="1"/>
          </p:cNvSpPr>
          <p:nvPr>
            <p:ph type="ftr" sz="quarter" idx="3"/>
            <p:custDataLst>
              <p:tags r:id="rId6"/>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4"/>
          <p:cNvSpPr>
            <a:spLocks noGrp="1"/>
          </p:cNvSpPr>
          <p:nvPr>
            <p:ph type="sldNum" sz="quarter" idx="4"/>
            <p:custDataLst>
              <p:tags r:id="rId7"/>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33795"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33796" name="图片 7" descr="F:/360MoveData/Users/1V994W2/PycharmProjects/PPT_Background_Generation/pic_temp/1_pic_quater_left_down.png"/>
          <p:cNvPicPr/>
          <p:nvPr userDrawn="1">
            <p:custDataLst>
              <p:tags r:id="rId5"/>
            </p:custDataLst>
          </p:nvPr>
        </p:nvPicPr>
        <p:blipFill>
          <a:blip r:embed="rId6" r:link="rId4"/>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6"/>
            <a:ext cx="10852237" cy="331473"/>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8" name="日期占位符 2"/>
          <p:cNvSpPr>
            <a:spLocks noGrp="1"/>
          </p:cNvSpPr>
          <p:nvPr>
            <p:ph type="dt" sz="half" idx="2"/>
            <p:custDataLst>
              <p:tags r:id="rId7"/>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98EB80C-7A67-479D-BDB3-A0AC1A8544DB}"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3"/>
          <p:cNvSpPr>
            <a:spLocks noGrp="1"/>
          </p:cNvSpPr>
          <p:nvPr>
            <p:ph type="ftr" sz="quarter" idx="3"/>
            <p:custDataLst>
              <p:tags r:id="rId8"/>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9"/>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292100" y="303213"/>
            <a:ext cx="11607800" cy="625157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34820"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0" y="0"/>
            <a:ext cx="719138" cy="601663"/>
          </a:xfrm>
          <a:prstGeom prst="rect">
            <a:avLst/>
          </a:prstGeom>
          <a:noFill/>
          <a:ln w="9525">
            <a:noFill/>
          </a:ln>
        </p:spPr>
      </p:pic>
      <p:pic>
        <p:nvPicPr>
          <p:cNvPr id="34821" name="图片 8" descr="F:/360MoveData/Users/1V994W2/PycharmProjects/PPT_Background_Generation/pic_temp/1_pic_quater_left_down.png"/>
          <p:cNvPicPr/>
          <p:nvPr userDrawn="1">
            <p:custDataLst>
              <p:tags r:id="rId6"/>
            </p:custDataLst>
          </p:nvPr>
        </p:nvPicPr>
        <p:blipFill>
          <a:blip r:embed="rId7" r:link="rId5"/>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1281600" y="1339650"/>
            <a:ext cx="9626400" cy="542700"/>
          </a:xfrm>
        </p:spPr>
        <p:txBody>
          <a:bodyPr>
            <a:normAutofit/>
          </a:bodyPr>
          <a:lstStyle>
            <a:lvl1pPr>
              <a:defRPr sz="24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内容占位符 6"/>
          <p:cNvSpPr>
            <a:spLocks noGrp="1"/>
          </p:cNvSpPr>
          <p:nvPr>
            <p:ph sz="quarter" idx="13"/>
          </p:nvPr>
        </p:nvSpPr>
        <p:spPr>
          <a:xfrm>
            <a:off x="1281113" y="2594250"/>
            <a:ext cx="9626600" cy="2583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2"/>
          <p:cNvSpPr>
            <a:spLocks noGrp="1"/>
          </p:cNvSpPr>
          <p:nvPr>
            <p:ph type="dt" sz="half" idx="2"/>
            <p:custDataLst>
              <p:tags r:id="rId8"/>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0909D0B-BD14-46BC-931F-2DE4EF298E4B}"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0"/>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0"/>
            <a:ext cx="482441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35844"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583200" y="880650"/>
            <a:ext cx="3960000" cy="661500"/>
          </a:xfrm>
        </p:spPr>
        <p:txBody>
          <a:bodyPr>
            <a:normAutofit/>
          </a:bodyPr>
          <a:lstStyle>
            <a:lvl1pPr>
              <a:defRPr sz="27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文本占位符 6"/>
          <p:cNvSpPr>
            <a:spLocks noGrp="1"/>
          </p:cNvSpPr>
          <p:nvPr>
            <p:ph type="body" sz="quarter" idx="13"/>
          </p:nvPr>
        </p:nvSpPr>
        <p:spPr>
          <a:xfrm>
            <a:off x="586800" y="2275650"/>
            <a:ext cx="3956400" cy="3069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内容占位符 8"/>
          <p:cNvSpPr>
            <a:spLocks noGrp="1"/>
          </p:cNvSpPr>
          <p:nvPr>
            <p:ph sz="quarter" idx="14"/>
          </p:nvPr>
        </p:nvSpPr>
        <p:spPr>
          <a:xfrm>
            <a:off x="5101200" y="1405930"/>
            <a:ext cx="6480000" cy="3815953"/>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2"/>
          <p:cNvSpPr>
            <a:spLocks noGrp="1"/>
          </p:cNvSpPr>
          <p:nvPr>
            <p:ph type="dt" sz="half" idx="2"/>
            <p:custDataLst>
              <p:tags r:id="rId6"/>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70C6E0B-F9C4-4B33-B875-8A0C08CFBC9D}"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3"/>
            <p:custDataLst>
              <p:tags r:id="rId7"/>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8"/>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0"/>
            <a:ext cx="12192000" cy="266382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36868"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0" y="0"/>
            <a:ext cx="719138" cy="601663"/>
          </a:xfrm>
          <a:prstGeom prst="rect">
            <a:avLst/>
          </a:prstGeom>
          <a:noFill/>
          <a:ln w="9525">
            <a:noFill/>
          </a:ln>
        </p:spPr>
      </p:pic>
      <p:pic>
        <p:nvPicPr>
          <p:cNvPr id="36869" name="图片 8" descr="F:/360MoveData/Users/1V994W2/PycharmProjects/PPT_Background_Generation/pic_temp/1_pic_quater_left_down.png"/>
          <p:cNvPicPr/>
          <p:nvPr userDrawn="1">
            <p:custDataLst>
              <p:tags r:id="rId6"/>
            </p:custDataLst>
          </p:nvPr>
        </p:nvPicPr>
        <p:blipFill>
          <a:blip r:embed="rId7" r:link="rId5"/>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12000" y="859500"/>
            <a:ext cx="10976400" cy="469800"/>
          </a:xfrm>
        </p:spPr>
        <p:txBody>
          <a:bodyPr>
            <a:normAutofit/>
          </a:bodyPr>
          <a:lstStyle>
            <a:lvl1pPr algn="ctr">
              <a:defRPr sz="27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文本占位符 6"/>
          <p:cNvSpPr>
            <a:spLocks noGrp="1"/>
          </p:cNvSpPr>
          <p:nvPr>
            <p:ph type="body" sz="quarter" idx="13"/>
          </p:nvPr>
        </p:nvSpPr>
        <p:spPr>
          <a:xfrm>
            <a:off x="612000" y="1763100"/>
            <a:ext cx="10975975" cy="621000"/>
          </a:xfrm>
        </p:spPr>
        <p:txBody>
          <a:bodyPr>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9" name="内容占位符 8"/>
          <p:cNvSpPr>
            <a:spLocks noGrp="1"/>
          </p:cNvSpPr>
          <p:nvPr>
            <p:ph sz="quarter" idx="14"/>
          </p:nvPr>
        </p:nvSpPr>
        <p:spPr>
          <a:xfrm>
            <a:off x="612775" y="3236850"/>
            <a:ext cx="10965600" cy="25731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2"/>
          <p:cNvSpPr>
            <a:spLocks noGrp="1"/>
          </p:cNvSpPr>
          <p:nvPr>
            <p:ph type="dt" sz="half" idx="2"/>
            <p:custDataLst>
              <p:tags r:id="rId8"/>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32A2889-8CE9-46C9-AA72-D6389AB9DFCA}"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0"/>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5029200"/>
            <a:ext cx="12192000" cy="1828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37892"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0" y="0"/>
            <a:ext cx="719138" cy="601663"/>
          </a:xfrm>
          <a:prstGeom prst="rect">
            <a:avLst/>
          </a:prstGeom>
          <a:noFill/>
          <a:ln w="9525">
            <a:noFill/>
          </a:ln>
        </p:spPr>
      </p:pic>
      <p:pic>
        <p:nvPicPr>
          <p:cNvPr id="37893" name="图片 8" descr="F:/360MoveData/Users/1V994W2/PycharmProjects/PPT_Background_Generation/pic_temp/1_pic_quater_left_down.png"/>
          <p:cNvPicPr/>
          <p:nvPr userDrawn="1">
            <p:custDataLst>
              <p:tags r:id="rId6"/>
            </p:custDataLst>
          </p:nvPr>
        </p:nvPicPr>
        <p:blipFill>
          <a:blip r:embed="rId7" r:link="rId5"/>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04800" y="740250"/>
            <a:ext cx="10976400" cy="423900"/>
          </a:xfrm>
        </p:spPr>
        <p:txBody>
          <a:bodyPr>
            <a:normAutofit/>
          </a:bodyPr>
          <a:lstStyle>
            <a:lvl1pPr algn="ctr">
              <a:defRPr sz="24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内容占位符 6"/>
          <p:cNvSpPr>
            <a:spLocks noGrp="1"/>
          </p:cNvSpPr>
          <p:nvPr>
            <p:ph sz="quarter" idx="13"/>
          </p:nvPr>
        </p:nvSpPr>
        <p:spPr>
          <a:xfrm>
            <a:off x="604837" y="2082600"/>
            <a:ext cx="10990800" cy="24084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文本占位符 8"/>
          <p:cNvSpPr>
            <a:spLocks noGrp="1"/>
          </p:cNvSpPr>
          <p:nvPr>
            <p:ph type="body" sz="quarter" idx="14"/>
          </p:nvPr>
        </p:nvSpPr>
        <p:spPr>
          <a:xfrm>
            <a:off x="594000" y="5306850"/>
            <a:ext cx="11001600" cy="7587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4" name="日期占位符 2"/>
          <p:cNvSpPr>
            <a:spLocks noGrp="1"/>
          </p:cNvSpPr>
          <p:nvPr>
            <p:ph type="dt" sz="half" idx="2"/>
            <p:custDataLst>
              <p:tags r:id="rId8"/>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F34D9AA-04EB-4BF5-81E3-DB73631AD38F}"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0"/>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38916"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11472863" y="6256338"/>
            <a:ext cx="719137" cy="601662"/>
          </a:xfrm>
          <a:prstGeom prst="rect">
            <a:avLst/>
          </a:prstGeom>
          <a:noFill/>
          <a:ln w="9525">
            <a:noFill/>
          </a:ln>
        </p:spPr>
      </p:pic>
      <p:pic>
        <p:nvPicPr>
          <p:cNvPr id="38917" name="图片 8" descr="F:/360MoveData/Users/1V994W2/PycharmProjects/PPT_Background_Generation/pic_temp/1_pic_quater_left_down.png"/>
          <p:cNvPicPr/>
          <p:nvPr userDrawn="1">
            <p:custDataLst>
              <p:tags r:id="rId6"/>
            </p:custDataLst>
          </p:nvPr>
        </p:nvPicPr>
        <p:blipFill>
          <a:blip r:embed="rId7" r:link="rId5"/>
          <a:stretch>
            <a:fillRect/>
          </a:stretch>
        </p:blipFill>
        <p:spPr>
          <a:xfrm>
            <a:off x="0" y="6256338"/>
            <a:ext cx="719138" cy="601662"/>
          </a:xfrm>
          <a:prstGeom prst="rect">
            <a:avLst/>
          </a:prstGeom>
          <a:noFill/>
          <a:ln w="9525">
            <a:noFill/>
          </a:ln>
        </p:spPr>
      </p:pic>
      <p:sp>
        <p:nvSpPr>
          <p:cNvPr id="2" name="标题 1"/>
          <p:cNvSpPr>
            <a:spLocks noGrp="1"/>
          </p:cNvSpPr>
          <p:nvPr>
            <p:ph type="title"/>
          </p:nvPr>
        </p:nvSpPr>
        <p:spPr>
          <a:xfrm>
            <a:off x="579600" y="292846"/>
            <a:ext cx="11037600" cy="331473"/>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内容占位符 6"/>
          <p:cNvSpPr>
            <a:spLocks noGrp="1"/>
          </p:cNvSpPr>
          <p:nvPr>
            <p:ph sz="quarter" idx="13"/>
          </p:nvPr>
        </p:nvSpPr>
        <p:spPr>
          <a:xfrm>
            <a:off x="579600" y="2025000"/>
            <a:ext cx="5342400" cy="21708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内容占位符 8"/>
          <p:cNvSpPr>
            <a:spLocks noGrp="1"/>
          </p:cNvSpPr>
          <p:nvPr>
            <p:ph sz="quarter" idx="14"/>
          </p:nvPr>
        </p:nvSpPr>
        <p:spPr>
          <a:xfrm>
            <a:off x="6242400" y="2025000"/>
            <a:ext cx="5367600" cy="21708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1" name="文本占位符 10"/>
          <p:cNvSpPr>
            <a:spLocks noGrp="1"/>
          </p:cNvSpPr>
          <p:nvPr>
            <p:ph type="body" sz="quarter" idx="15"/>
          </p:nvPr>
        </p:nvSpPr>
        <p:spPr>
          <a:xfrm>
            <a:off x="572400" y="4914450"/>
            <a:ext cx="5342400" cy="585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13" name="文本占位符 12"/>
          <p:cNvSpPr>
            <a:spLocks noGrp="1"/>
          </p:cNvSpPr>
          <p:nvPr>
            <p:ph type="body" sz="quarter" idx="16"/>
          </p:nvPr>
        </p:nvSpPr>
        <p:spPr>
          <a:xfrm>
            <a:off x="6253200" y="4910850"/>
            <a:ext cx="5367600" cy="585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4" name="日期占位符 2"/>
          <p:cNvSpPr>
            <a:spLocks noGrp="1"/>
          </p:cNvSpPr>
          <p:nvPr>
            <p:ph type="dt" sz="half" idx="2"/>
            <p:custDataLst>
              <p:tags r:id="rId8"/>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84C374B-62A6-46D9-813D-6364C425110B}"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4"/>
            <p:custDataLst>
              <p:tags r:id="rId10"/>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1573213"/>
            <a:ext cx="12192000" cy="371157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39940"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10572750" y="5503863"/>
            <a:ext cx="1619250" cy="1354137"/>
          </a:xfrm>
          <a:prstGeom prst="rect">
            <a:avLst/>
          </a:prstGeom>
          <a:noFill/>
          <a:ln w="9525">
            <a:noFill/>
          </a:ln>
        </p:spPr>
      </p:pic>
      <p:pic>
        <p:nvPicPr>
          <p:cNvPr id="39941" name="图片 8" descr="F:/360MoveData/Users/1V994W2/PycharmProjects/PPT_Background_Generation/pic_temp/1_pic_quater_left_down.png"/>
          <p:cNvPicPr/>
          <p:nvPr userDrawn="1">
            <p:custDataLst>
              <p:tags r:id="rId6"/>
            </p:custDataLst>
          </p:nvPr>
        </p:nvPicPr>
        <p:blipFill>
          <a:blip r:embed="rId7" r:link="rId5"/>
          <a:stretch>
            <a:fillRect/>
          </a:stretch>
        </p:blipFill>
        <p:spPr>
          <a:xfrm>
            <a:off x="0" y="5503863"/>
            <a:ext cx="1619250" cy="1354137"/>
          </a:xfrm>
          <a:prstGeom prst="rect">
            <a:avLst/>
          </a:prstGeom>
          <a:noFill/>
          <a:ln w="9525">
            <a:noFill/>
          </a:ln>
        </p:spPr>
      </p:pic>
      <p:sp>
        <p:nvSpPr>
          <p:cNvPr id="2" name="标题 1"/>
          <p:cNvSpPr>
            <a:spLocks noGrp="1"/>
          </p:cNvSpPr>
          <p:nvPr>
            <p:ph type="title"/>
          </p:nvPr>
        </p:nvSpPr>
        <p:spPr>
          <a:xfrm>
            <a:off x="1522800" y="1637550"/>
            <a:ext cx="9144000" cy="1790100"/>
          </a:xfrm>
        </p:spPr>
        <p:txBody>
          <a:bodyPr anchor="b">
            <a:normAutofit/>
          </a:bodyPr>
          <a:lstStyle>
            <a:lvl1pPr algn="ctr">
              <a:defRPr sz="45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文本占位符 6"/>
          <p:cNvSpPr>
            <a:spLocks noGrp="1"/>
          </p:cNvSpPr>
          <p:nvPr>
            <p:ph type="body" sz="quarter" idx="13"/>
          </p:nvPr>
        </p:nvSpPr>
        <p:spPr>
          <a:xfrm>
            <a:off x="1522413" y="4069800"/>
            <a:ext cx="9144000" cy="1242000"/>
          </a:xfrm>
        </p:spPr>
        <p:txBody>
          <a:bodyPr>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9" name="日期占位符 2"/>
          <p:cNvSpPr>
            <a:spLocks noGrp="1"/>
          </p:cNvSpPr>
          <p:nvPr>
            <p:ph type="dt" sz="half" idx="2"/>
            <p:custDataLst>
              <p:tags r:id="rId8"/>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F418F7E-5A05-4D46-832F-ABE6D66FB836}"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0"/>
            </p:custDataLst>
          </p:nvPr>
        </p:nvSpPr>
        <p:spPr>
          <a:xfrm>
            <a:off x="8610600" y="6389688"/>
            <a:ext cx="2700338" cy="238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1186775" y="2665379"/>
            <a:ext cx="4873575"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256939" y="2665379"/>
            <a:ext cx="4897576"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6" Type="http://schemas.openxmlformats.org/officeDocument/2006/relationships/theme" Target="../theme/theme2.xml"/><Relationship Id="rId25" Type="http://schemas.openxmlformats.org/officeDocument/2006/relationships/tags" Target="../tags/tag97.xml"/><Relationship Id="rId24" Type="http://schemas.openxmlformats.org/officeDocument/2006/relationships/tags" Target="../tags/tag96.xml"/><Relationship Id="rId23" Type="http://schemas.openxmlformats.org/officeDocument/2006/relationships/tags" Target="../tags/tag95.xml"/><Relationship Id="rId22" Type="http://schemas.openxmlformats.org/officeDocument/2006/relationships/tags" Target="../tags/tag94.xml"/><Relationship Id="rId21" Type="http://schemas.openxmlformats.org/officeDocument/2006/relationships/tags" Target="../tags/tag93.xml"/><Relationship Id="rId20" Type="http://schemas.openxmlformats.org/officeDocument/2006/relationships/tags" Target="../tags/tag92.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5" Type="http://schemas.openxmlformats.org/officeDocument/2006/relationships/theme" Target="../theme/theme3.xml"/><Relationship Id="rId24" Type="http://schemas.openxmlformats.org/officeDocument/2006/relationships/tags" Target="../tags/tag195.xml"/><Relationship Id="rId23" Type="http://schemas.openxmlformats.org/officeDocument/2006/relationships/tags" Target="../tags/tag194.xml"/><Relationship Id="rId22" Type="http://schemas.openxmlformats.org/officeDocument/2006/relationships/tags" Target="../tags/tag193.xml"/><Relationship Id="rId21" Type="http://schemas.openxmlformats.org/officeDocument/2006/relationships/tags" Target="../tags/tag192.xml"/><Relationship Id="rId20" Type="http://schemas.openxmlformats.org/officeDocument/2006/relationships/tags" Target="../tags/tag191.xml"/><Relationship Id="rId2" Type="http://schemas.openxmlformats.org/officeDocument/2006/relationships/slideLayout" Target="../slideLayouts/slideLayout32.xml"/><Relationship Id="rId19" Type="http://schemas.openxmlformats.org/officeDocument/2006/relationships/tags" Target="../tags/tag190.xml"/><Relationship Id="rId18" Type="http://schemas.openxmlformats.org/officeDocument/2006/relationships/slideLayout" Target="../slideLayouts/slideLayout48.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eaLnBrk="1" hangingPunct="1">
              <a:defRPr sz="14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eaLnBrk="1" hangingPunct="1">
              <a:defRPr sz="1400" noProof="1"/>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custDataLst>
              <p:tags r:id="rId20"/>
            </p:custDataLst>
          </p:nvPr>
        </p:nvSpPr>
        <p:spPr bwMode="auto">
          <a:xfrm>
            <a:off x="668338" y="1189038"/>
            <a:ext cx="10855325" cy="331788"/>
          </a:xfrm>
          <a:prstGeom prst="rect">
            <a:avLst/>
          </a:prstGeom>
          <a:noFill/>
          <a:ln>
            <a:noFill/>
          </a:ln>
        </p:spPr>
        <p:txBody>
          <a:bodyPr vert="horz" wrap="square" lIns="90170" tIns="46990" rIns="90170" bIns="46990" numCol="1" anchor="ctr" anchorCtr="0" compatLnSpc="1"/>
          <a:lstStyle/>
          <a:p>
            <a:pPr lvl="0"/>
            <a:r>
              <a:rPr lang="zh-CN" altLang="en-US"/>
              <a:t>单击此处编辑母版标题样式</a:t>
            </a:r>
            <a:endParaRPr lang="zh-CN" altLang="en-US"/>
          </a:p>
        </p:txBody>
      </p:sp>
      <p:sp>
        <p:nvSpPr>
          <p:cNvPr id="2051" name="文本占位符 2"/>
          <p:cNvSpPr>
            <a:spLocks noGrp="1" noChangeArrowheads="1"/>
          </p:cNvSpPr>
          <p:nvPr>
            <p:ph type="body" idx="9"/>
            <p:custDataLst>
              <p:tags r:id="rId21"/>
            </p:custDataLst>
          </p:nvPr>
        </p:nvSpPr>
        <p:spPr bwMode="auto">
          <a:xfrm>
            <a:off x="668338" y="1577975"/>
            <a:ext cx="10855325" cy="4041775"/>
          </a:xfrm>
          <a:prstGeom prst="rect">
            <a:avLst/>
          </a:prstGeom>
          <a:noFill/>
          <a:ln>
            <a:noFill/>
          </a:ln>
        </p:spPr>
        <p:txBody>
          <a:bodyPr vert="horz" wrap="square" lIns="90170" tIns="46990" rIns="90170" bIns="4699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2"/>
            </p:custDataLst>
          </p:nvPr>
        </p:nvSpPr>
        <p:spPr>
          <a:xfrm>
            <a:off x="881063" y="5619750"/>
            <a:ext cx="2698750" cy="238125"/>
          </a:xfrm>
          <a:prstGeom prst="rect">
            <a:avLst/>
          </a:prstGeom>
        </p:spPr>
        <p:txBody>
          <a:bodyPr vert="horz" wrap="square" lIns="91440" tIns="45720" rIns="91440" bIns="45720" rtlCol="0" anchor="ctr">
            <a:normAutofit/>
          </a:bodyPr>
          <a:lstStyle>
            <a:lvl1pPr algn="l" eaLnBrk="1" hangingPunct="1">
              <a:defRPr sz="900" noProof="1">
                <a:solidFill>
                  <a:schemeClr val="tx1">
                    <a:tint val="75000"/>
                  </a:schemeClr>
                </a:solidFill>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69459CA-1D7B-4F03-ADF2-E12595F5C81F}"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23"/>
            </p:custDataLst>
          </p:nvPr>
        </p:nvSpPr>
        <p:spPr>
          <a:xfrm>
            <a:off x="4116388" y="5619750"/>
            <a:ext cx="3959225" cy="238125"/>
          </a:xfrm>
          <a:prstGeom prst="rect">
            <a:avLst/>
          </a:prstGeom>
        </p:spPr>
        <p:txBody>
          <a:bodyPr vert="horz" wrap="square" lIns="91440" tIns="45720" rIns="91440" bIns="45720" rtlCol="0" anchor="ctr">
            <a:normAutofit/>
          </a:bodyPr>
          <a:lstStyle>
            <a:lvl1pPr algn="ctr" eaLnBrk="1" hangingPunct="1">
              <a:defRPr sz="900" noProof="1">
                <a:solidFill>
                  <a:schemeClr val="tx1">
                    <a:tint val="75000"/>
                  </a:schemeClr>
                </a:solidFill>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24"/>
            </p:custDataLst>
          </p:nvPr>
        </p:nvSpPr>
        <p:spPr>
          <a:xfrm>
            <a:off x="8610600" y="5619750"/>
            <a:ext cx="2700338" cy="238125"/>
          </a:xfrm>
          <a:prstGeom prst="rect">
            <a:avLst/>
          </a:prstGeom>
        </p:spPr>
        <p:txBody>
          <a:bodyPr vert="horz" wrap="square" lIns="91440" tIns="45720" rIns="91440" bIns="45720" numCol="1" anchor="ctr" anchorCtr="0" compatLnSpc="1"/>
          <a:lstStyle>
            <a:lvl1pPr algn="r">
              <a:defRPr sz="900">
                <a:solidFill>
                  <a:srgbClr val="898989"/>
                </a:solidFill>
                <a:ea typeface="微软雅黑" panose="020B0503020204020204" pitchFamily="34" charset="-122"/>
              </a:defRPr>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25"/>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lvl1pPr algn="l" defTabSz="685800" rtl="0" eaLnBrk="0" fontAlgn="base" hangingPunct="0">
        <a:spcBef>
          <a:spcPct val="0"/>
        </a:spcBef>
        <a:spcAft>
          <a:spcPct val="0"/>
        </a:spcAft>
        <a:defRPr b="1" kern="1200" spc="200">
          <a:solidFill>
            <a:schemeClr val="tx1"/>
          </a:solidFill>
          <a:latin typeface="Arial" panose="020B0604020202020204" pitchFamily="34" charset="0"/>
          <a:ea typeface="微软雅黑" panose="020B0503020204020204" pitchFamily="34" charset="-122"/>
          <a:cs typeface="+mj-cs"/>
        </a:defRPr>
      </a:lvl1pPr>
      <a:lvl2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2pPr>
      <a:lvl3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3pPr>
      <a:lvl4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4pPr>
      <a:lvl5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5pPr>
      <a:lvl6pPr marL="4572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9144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13716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18288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1pPr>
      <a:lvl2pPr marL="514350" indent="-171450" algn="l" defTabSz="685800" rtl="0" eaLnBrk="0" fontAlgn="base" hangingPunct="0">
        <a:lnSpc>
          <a:spcPct val="130000"/>
        </a:lnSpc>
        <a:spcBef>
          <a:spcPct val="0"/>
        </a:spcBef>
        <a:spcAft>
          <a:spcPts val="1000"/>
        </a:spcAft>
        <a:buFont typeface="Arial" panose="020B0604020202020204" pitchFamily="34" charset="0"/>
        <a:buChar char="•"/>
        <a:tabLst>
          <a:tab pos="1206500" algn="l"/>
        </a:tabLst>
        <a:defRPr sz="1200" kern="1200" spc="150">
          <a:solidFill>
            <a:schemeClr val="tx1"/>
          </a:solidFill>
          <a:latin typeface="Arial" panose="020B0604020202020204" pitchFamily="34" charset="0"/>
          <a:ea typeface="微软雅黑" panose="020B0503020204020204" pitchFamily="34" charset="-122"/>
          <a:cs typeface="+mn-cs"/>
        </a:defRPr>
      </a:lvl2pPr>
      <a:lvl3pPr marL="8572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3pPr>
      <a:lvl4pPr marL="12001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4pPr>
      <a:lvl5pPr marL="15430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custDataLst>
              <p:tags r:id="rId19"/>
            </p:custDataLst>
          </p:nvPr>
        </p:nvSpPr>
        <p:spPr bwMode="auto">
          <a:xfrm>
            <a:off x="668338" y="1189038"/>
            <a:ext cx="10855325" cy="331788"/>
          </a:xfrm>
          <a:prstGeom prst="rect">
            <a:avLst/>
          </a:prstGeom>
          <a:noFill/>
          <a:ln>
            <a:noFill/>
          </a:ln>
        </p:spPr>
        <p:txBody>
          <a:bodyPr vert="horz" wrap="square" lIns="90170" tIns="46990" rIns="90170" bIns="46990" numCol="1" anchor="ctr" anchorCtr="0" compatLnSpc="1"/>
          <a:lstStyle/>
          <a:p>
            <a:pPr lvl="0"/>
            <a:r>
              <a:rPr lang="zh-CN" altLang="en-US"/>
              <a:t>单击此处编辑母版标题样式</a:t>
            </a:r>
            <a:endParaRPr lang="zh-CN" altLang="en-US"/>
          </a:p>
        </p:txBody>
      </p:sp>
      <p:sp>
        <p:nvSpPr>
          <p:cNvPr id="3075" name="文本占位符 2"/>
          <p:cNvSpPr>
            <a:spLocks noGrp="1" noChangeArrowheads="1"/>
          </p:cNvSpPr>
          <p:nvPr>
            <p:ph type="body" idx="9"/>
            <p:custDataLst>
              <p:tags r:id="rId20"/>
            </p:custDataLst>
          </p:nvPr>
        </p:nvSpPr>
        <p:spPr bwMode="auto">
          <a:xfrm>
            <a:off x="668338" y="1577975"/>
            <a:ext cx="10855325" cy="4041775"/>
          </a:xfrm>
          <a:prstGeom prst="rect">
            <a:avLst/>
          </a:prstGeom>
          <a:noFill/>
          <a:ln>
            <a:noFill/>
          </a:ln>
        </p:spPr>
        <p:txBody>
          <a:bodyPr vert="horz" wrap="square" lIns="90170" tIns="46990" rIns="90170" bIns="4699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1"/>
            </p:custDataLst>
          </p:nvPr>
        </p:nvSpPr>
        <p:spPr>
          <a:xfrm>
            <a:off x="881063" y="5619750"/>
            <a:ext cx="2698750" cy="238125"/>
          </a:xfrm>
          <a:prstGeom prst="rect">
            <a:avLst/>
          </a:prstGeom>
        </p:spPr>
        <p:txBody>
          <a:bodyPr vert="horz" wrap="square" lIns="91440" tIns="45720" rIns="91440" bIns="45720" rtlCol="0" anchor="ctr">
            <a:normAutofit/>
          </a:bodyPr>
          <a:lstStyle>
            <a:lvl1pPr algn="l" eaLnBrk="1" hangingPunct="1">
              <a:defRPr sz="900" noProof="1">
                <a:solidFill>
                  <a:schemeClr val="tx1">
                    <a:tint val="75000"/>
                  </a:schemeClr>
                </a:solidFill>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B117EA0-2DF9-4A56-8AE0-4DA4219582BA}"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22"/>
            </p:custDataLst>
          </p:nvPr>
        </p:nvSpPr>
        <p:spPr>
          <a:xfrm>
            <a:off x="4116388" y="5619750"/>
            <a:ext cx="3959225" cy="238125"/>
          </a:xfrm>
          <a:prstGeom prst="rect">
            <a:avLst/>
          </a:prstGeom>
        </p:spPr>
        <p:txBody>
          <a:bodyPr vert="horz" wrap="square" lIns="91440" tIns="45720" rIns="91440" bIns="45720" rtlCol="0" anchor="ctr">
            <a:normAutofit/>
          </a:bodyPr>
          <a:lstStyle>
            <a:lvl1pPr algn="ctr" eaLnBrk="1" hangingPunct="1">
              <a:defRPr sz="900" noProof="1">
                <a:solidFill>
                  <a:schemeClr val="tx1">
                    <a:tint val="75000"/>
                  </a:schemeClr>
                </a:solidFill>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23"/>
            </p:custDataLst>
          </p:nvPr>
        </p:nvSpPr>
        <p:spPr>
          <a:xfrm>
            <a:off x="8610600" y="5619750"/>
            <a:ext cx="2700338" cy="238125"/>
          </a:xfrm>
          <a:prstGeom prst="rect">
            <a:avLst/>
          </a:prstGeom>
        </p:spPr>
        <p:txBody>
          <a:bodyPr vert="horz" wrap="square" lIns="91440" tIns="45720" rIns="91440" bIns="45720" numCol="1" anchor="ctr" anchorCtr="0" compatLnSpc="1"/>
          <a:lstStyle>
            <a:lvl1pPr algn="r">
              <a:defRPr sz="900">
                <a:solidFill>
                  <a:srgbClr val="898989"/>
                </a:solidFill>
                <a:ea typeface="微软雅黑" panose="020B0503020204020204" pitchFamily="34" charset="-122"/>
              </a:defRPr>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hf sldNum="0" hdr="0" ftr="0" dt="0"/>
  <p:txStyles>
    <p:titleStyle>
      <a:lvl1pPr algn="l" defTabSz="685800" rtl="0" eaLnBrk="0" fontAlgn="base" hangingPunct="0">
        <a:spcBef>
          <a:spcPct val="0"/>
        </a:spcBef>
        <a:spcAft>
          <a:spcPct val="0"/>
        </a:spcAft>
        <a:defRPr b="1" kern="1200" spc="200">
          <a:solidFill>
            <a:schemeClr val="tx1"/>
          </a:solidFill>
          <a:latin typeface="Arial" panose="020B0604020202020204" pitchFamily="34" charset="0"/>
          <a:ea typeface="微软雅黑" panose="020B0503020204020204" pitchFamily="34" charset="-122"/>
          <a:cs typeface="+mj-cs"/>
        </a:defRPr>
      </a:lvl1pPr>
      <a:lvl2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2pPr>
      <a:lvl3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3pPr>
      <a:lvl4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4pPr>
      <a:lvl5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5pPr>
      <a:lvl6pPr marL="4572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9144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13716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18288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1pPr>
      <a:lvl2pPr marL="514350" indent="-171450" algn="l" defTabSz="685800" rtl="0" eaLnBrk="0" fontAlgn="base" hangingPunct="0">
        <a:lnSpc>
          <a:spcPct val="130000"/>
        </a:lnSpc>
        <a:spcBef>
          <a:spcPct val="0"/>
        </a:spcBef>
        <a:spcAft>
          <a:spcPts val="1000"/>
        </a:spcAft>
        <a:buFont typeface="Arial" panose="020B0604020202020204" pitchFamily="34" charset="0"/>
        <a:buChar char="•"/>
        <a:tabLst>
          <a:tab pos="1206500" algn="l"/>
        </a:tabLst>
        <a:defRPr sz="1200" kern="1200" spc="150">
          <a:solidFill>
            <a:schemeClr val="tx1"/>
          </a:solidFill>
          <a:latin typeface="Arial" panose="020B0604020202020204" pitchFamily="34" charset="0"/>
          <a:ea typeface="微软雅黑" panose="020B0503020204020204" pitchFamily="34" charset="-122"/>
          <a:cs typeface="+mn-cs"/>
        </a:defRPr>
      </a:lvl2pPr>
      <a:lvl3pPr marL="8572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3pPr>
      <a:lvl4pPr marL="12001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4pPr>
      <a:lvl5pPr marL="15430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image" Target="../media/image7.jpeg"/><Relationship Id="rId1" Type="http://schemas.openxmlformats.org/officeDocument/2006/relationships/tags" Target="../tags/tag196.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37.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s>
</file>

<file path=ppt/slides/_rels/slide2.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tags" Target="../tags/tag205.xml"/><Relationship Id="rId7" Type="http://schemas.openxmlformats.org/officeDocument/2006/relationships/tags" Target="../tags/tag204.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image" Target="../media/image7.jpeg"/><Relationship Id="rId17" Type="http://schemas.openxmlformats.org/officeDocument/2006/relationships/slideLayout" Target="../slideLayouts/slideLayout17.xml"/><Relationship Id="rId16" Type="http://schemas.openxmlformats.org/officeDocument/2006/relationships/tags" Target="../tags/tag213.xml"/><Relationship Id="rId15" Type="http://schemas.openxmlformats.org/officeDocument/2006/relationships/tags" Target="../tags/tag212.xml"/><Relationship Id="rId14" Type="http://schemas.openxmlformats.org/officeDocument/2006/relationships/tags" Target="../tags/tag211.xml"/><Relationship Id="rId13" Type="http://schemas.openxmlformats.org/officeDocument/2006/relationships/tags" Target="../tags/tag210.xml"/><Relationship Id="rId12" Type="http://schemas.openxmlformats.org/officeDocument/2006/relationships/tags" Target="../tags/tag209.xml"/><Relationship Id="rId11" Type="http://schemas.openxmlformats.org/officeDocument/2006/relationships/tags" Target="../tags/tag208.xml"/><Relationship Id="rId10" Type="http://schemas.openxmlformats.org/officeDocument/2006/relationships/tags" Target="../tags/tag207.xml"/><Relationship Id="rId1" Type="http://schemas.openxmlformats.org/officeDocument/2006/relationships/tags" Target="../tags/tag199.xml"/></Relationships>
</file>

<file path=ppt/slides/_rels/slide3.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image" Target="../media/image3.png"/><Relationship Id="rId4" Type="http://schemas.openxmlformats.org/officeDocument/2006/relationships/tags" Target="../tags/tag215.xml"/><Relationship Id="rId3" Type="http://schemas.openxmlformats.org/officeDocument/2006/relationships/image" Target="NULL" TargetMode="External"/><Relationship Id="rId2" Type="http://schemas.openxmlformats.org/officeDocument/2006/relationships/image" Target="../media/image2.png"/><Relationship Id="rId11" Type="http://schemas.openxmlformats.org/officeDocument/2006/relationships/slideLayout" Target="../slideLayouts/slideLayout18.xml"/><Relationship Id="rId10" Type="http://schemas.openxmlformats.org/officeDocument/2006/relationships/tags" Target="../tags/tag220.xml"/><Relationship Id="rId1" Type="http://schemas.openxmlformats.org/officeDocument/2006/relationships/tags" Target="../tags/tag214.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37.xml"/><Relationship Id="rId7" Type="http://schemas.openxmlformats.org/officeDocument/2006/relationships/tags" Target="../tags/tag227.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37.xml"/><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37.xml"/><Relationship Id="rId7" Type="http://schemas.openxmlformats.org/officeDocument/2006/relationships/tags" Target="../tags/tag241.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37.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37.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37.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2"/>
          <a:stretch>
            <a:fillRect/>
          </a:stretch>
        </p:blipFill>
        <p:spPr>
          <a:xfrm>
            <a:off x="3648075" y="1052830"/>
            <a:ext cx="4724400" cy="3589020"/>
          </a:xfrm>
          <a:prstGeom prst="roundRect">
            <a:avLst/>
          </a:prstGeom>
          <a:ln>
            <a:noFill/>
          </a:ln>
        </p:spPr>
      </p:pic>
      <p:sp>
        <p:nvSpPr>
          <p:cNvPr id="41986" name="Title 1"/>
          <p:cNvSpPr>
            <a:spLocks noGrp="1" noChangeArrowheads="1"/>
          </p:cNvSpPr>
          <p:nvPr>
            <p:ph type="ctrTitle" idx="13"/>
            <p:custDataLst>
              <p:tags r:id="rId3"/>
            </p:custDataLst>
          </p:nvPr>
        </p:nvSpPr>
        <p:spPr>
          <a:xfrm>
            <a:off x="2809875" y="4365625"/>
            <a:ext cx="6646863" cy="2036763"/>
          </a:xfrm>
        </p:spPr>
        <p:txBody>
          <a:bodyPr vert="horz" wrap="square" lIns="90169" tIns="0" rIns="90169" bIns="0" numCol="1" rtlCol="0" anchor="b" anchorCtr="0" compatLnSpc="1">
            <a:normAutofit/>
          </a:bodyPr>
          <a:lstStyle/>
          <a:p>
            <a:pPr marL="0" marR="0" lvl="0" indent="-285750" algn="ctr" defTabSz="685800" rtl="0" eaLnBrk="1" fontAlgn="ctr" latinLnBrk="0" hangingPunct="1">
              <a:lnSpc>
                <a:spcPct val="100000"/>
              </a:lnSpc>
              <a:spcBef>
                <a:spcPts val="1000"/>
              </a:spcBef>
              <a:spcAft>
                <a:spcPct val="0"/>
              </a:spcAft>
              <a:buClrTx/>
              <a:buSzTx/>
              <a:buFontTx/>
              <a:buNone/>
              <a:defRPr/>
            </a:pPr>
            <a:r>
              <a:rPr kumimoji="0" lang="zh-CN" altLang="en-US" sz="3200" b="1" i="0" u="none" strike="noStrike" kern="1200" cap="none" spc="700" normalizeH="0" baseline="0" noProof="0">
                <a:ln>
                  <a:noFill/>
                </a:ln>
                <a:solidFill>
                  <a:srgbClr val="0B80AB"/>
                </a:solidFill>
                <a:effectLst/>
                <a:uLnTx/>
                <a:uFillTx/>
                <a:latin typeface="宋体" panose="02010600030101010101" pitchFamily="2" charset="-122"/>
                <a:ea typeface="宋体" panose="02010600030101010101" pitchFamily="2" charset="-122"/>
                <a:cs typeface="+mj-cs"/>
              </a:rPr>
              <a:t>注射用盐酸美法仑</a:t>
            </a:r>
            <a:br>
              <a:rPr kumimoji="0" lang="zh-CN" altLang="en-US" sz="3200" b="1" i="0" u="none" strike="noStrike" kern="1200" cap="none" spc="700" normalizeH="0" baseline="0" noProof="0">
                <a:ln>
                  <a:noFill/>
                </a:ln>
                <a:solidFill>
                  <a:srgbClr val="0B80AB"/>
                </a:solidFill>
                <a:effectLst/>
                <a:uLnTx/>
                <a:uFillTx/>
                <a:latin typeface="宋体" panose="02010600030101010101" pitchFamily="2" charset="-122"/>
                <a:ea typeface="宋体" panose="02010600030101010101" pitchFamily="2" charset="-122"/>
                <a:cs typeface="+mj-cs"/>
              </a:rPr>
            </a:br>
            <a:r>
              <a:rPr kumimoji="0" lang="zh-CN" altLang="en-US" sz="3200" b="1" i="0" u="none" strike="noStrike" kern="1200" cap="none" spc="700" normalizeH="0" baseline="0" noProof="0">
                <a:ln>
                  <a:noFill/>
                </a:ln>
                <a:solidFill>
                  <a:srgbClr val="0B80AB"/>
                </a:solidFill>
                <a:effectLst/>
                <a:uLnTx/>
                <a:uFillTx/>
                <a:latin typeface="宋体" panose="02010600030101010101" pitchFamily="2" charset="-122"/>
                <a:ea typeface="宋体" panose="02010600030101010101" pitchFamily="2" charset="-122"/>
                <a:cs typeface="+mj-cs"/>
              </a:rPr>
              <a:t>（万佳）</a:t>
            </a:r>
            <a:br>
              <a:rPr kumimoji="0" lang="zh-CN" altLang="en-US" sz="3200" b="1" i="0" u="none" strike="noStrike" kern="1200" cap="none" spc="700" normalizeH="0" baseline="0" noProof="0">
                <a:ln>
                  <a:noFill/>
                </a:ln>
                <a:solidFill>
                  <a:srgbClr val="0B80AB"/>
                </a:solidFill>
                <a:effectLst/>
                <a:uLnTx/>
                <a:uFillTx/>
                <a:latin typeface="宋体" panose="02010600030101010101" pitchFamily="2" charset="-122"/>
                <a:ea typeface="宋体" panose="02010600030101010101" pitchFamily="2" charset="-122"/>
                <a:cs typeface="+mj-cs"/>
              </a:rPr>
            </a:br>
            <a:r>
              <a:rPr kumimoji="0" lang="zh-CN" altLang="en-US" sz="3200" b="1" i="0" u="none" strike="noStrike" kern="1200" cap="none" spc="700" normalizeH="0" baseline="0" noProof="0">
                <a:ln>
                  <a:noFill/>
                </a:ln>
                <a:solidFill>
                  <a:srgbClr val="0B80AB"/>
                </a:solidFill>
                <a:effectLst/>
                <a:uLnTx/>
                <a:uFillTx/>
                <a:latin typeface="宋体" panose="02010600030101010101" pitchFamily="2" charset="-122"/>
                <a:ea typeface="宋体" panose="02010600030101010101" pitchFamily="2" charset="-122"/>
                <a:cs typeface="+mj-cs"/>
              </a:rPr>
              <a:t>西安力邦制药有限公司</a:t>
            </a:r>
            <a:endParaRPr kumimoji="0" lang="zh-CN" altLang="en-US" sz="3200" b="1" i="0" u="none" strike="noStrike" kern="1200" cap="none" spc="700" normalizeH="0" baseline="0" noProof="0">
              <a:ln>
                <a:noFill/>
              </a:ln>
              <a:solidFill>
                <a:srgbClr val="0B80AB"/>
              </a:solidFill>
              <a:effectLst/>
              <a:uLnTx/>
              <a:uFillTx/>
              <a:latin typeface="宋体" panose="02010600030101010101" pitchFamily="2" charset="-122"/>
              <a:ea typeface="宋体" panose="02010600030101010101" pitchFamily="2" charset="-122"/>
              <a:cs typeface="+mj-cs"/>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任意多边形: 形状 5"/>
          <p:cNvSpPr/>
          <p:nvPr>
            <p:custDataLst>
              <p:tags r:id="rId1"/>
            </p:custDataLst>
          </p:nvPr>
        </p:nvSpPr>
        <p:spPr>
          <a:xfrm>
            <a:off x="8432800" y="0"/>
            <a:ext cx="3767138" cy="6858000"/>
          </a:xfrm>
          <a:custGeom>
            <a:avLst/>
            <a:gdLst>
              <a:gd name="connsiteX0" fmla="*/ 3006417 w 4989538"/>
              <a:gd name="connsiteY0" fmla="*/ 0 h 6858002"/>
              <a:gd name="connsiteX1" fmla="*/ 4989538 w 4989538"/>
              <a:gd name="connsiteY1" fmla="*/ 0 h 6858002"/>
              <a:gd name="connsiteX2" fmla="*/ 4989538 w 4989538"/>
              <a:gd name="connsiteY2" fmla="*/ 2584276 h 6858002"/>
              <a:gd name="connsiteX3" fmla="*/ 3116018 w 4989538"/>
              <a:gd name="connsiteY3" fmla="*/ 6858002 h 6858002"/>
              <a:gd name="connsiteX4" fmla="*/ 0 w 4989538"/>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538" h="6858002">
                <a:moveTo>
                  <a:pt x="3006417" y="0"/>
                </a:moveTo>
                <a:lnTo>
                  <a:pt x="4989538" y="0"/>
                </a:lnTo>
                <a:lnTo>
                  <a:pt x="4989538" y="2584276"/>
                </a:lnTo>
                <a:lnTo>
                  <a:pt x="3116018" y="6858002"/>
                </a:lnTo>
                <a:lnTo>
                  <a:pt x="0" y="6858002"/>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2" name="任意多边形: 形状 4"/>
          <p:cNvSpPr/>
          <p:nvPr>
            <p:custDataLst>
              <p:tags r:id="rId2"/>
            </p:custDataLst>
          </p:nvPr>
        </p:nvSpPr>
        <p:spPr>
          <a:xfrm>
            <a:off x="7916863" y="0"/>
            <a:ext cx="2562225" cy="6858000"/>
          </a:xfrm>
          <a:custGeom>
            <a:avLst/>
            <a:gdLst>
              <a:gd name="connsiteX0" fmla="*/ 3012597 w 3416259"/>
              <a:gd name="connsiteY0" fmla="*/ 0 h 6858002"/>
              <a:gd name="connsiteX1" fmla="*/ 3416259 w 3416259"/>
              <a:gd name="connsiteY1" fmla="*/ 0 h 6858002"/>
              <a:gd name="connsiteX2" fmla="*/ 403662 w 3416259"/>
              <a:gd name="connsiteY2" fmla="*/ 6858002 h 6858002"/>
              <a:gd name="connsiteX3" fmla="*/ 0 w 341625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416259" h="6858002">
                <a:moveTo>
                  <a:pt x="3012597" y="0"/>
                </a:moveTo>
                <a:lnTo>
                  <a:pt x="3416259" y="0"/>
                </a:lnTo>
                <a:lnTo>
                  <a:pt x="403662" y="6858002"/>
                </a:lnTo>
                <a:lnTo>
                  <a:pt x="0" y="685800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4" name="矩形 23"/>
          <p:cNvSpPr/>
          <p:nvPr>
            <p:custDataLst>
              <p:tags r:id="rId3"/>
            </p:custDataLst>
          </p:nvPr>
        </p:nvSpPr>
        <p:spPr>
          <a:xfrm>
            <a:off x="819150" y="1100138"/>
            <a:ext cx="10629900" cy="5124450"/>
          </a:xfrm>
          <a:prstGeom prst="rect">
            <a:avLst/>
          </a:prstGeom>
          <a:solidFill>
            <a:schemeClr val="lt2"/>
          </a:solidFill>
          <a:ln>
            <a:noFill/>
          </a:ln>
          <a:effectLst>
            <a:outerShdw blurRad="635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grpSp>
        <p:nvGrpSpPr>
          <p:cNvPr id="52229" name="组合 3"/>
          <p:cNvGrpSpPr/>
          <p:nvPr/>
        </p:nvGrpSpPr>
        <p:grpSpPr>
          <a:xfrm>
            <a:off x="700088" y="260350"/>
            <a:ext cx="2592387" cy="576263"/>
            <a:chOff x="57" y="185"/>
            <a:chExt cx="4082" cy="906"/>
          </a:xfrm>
        </p:grpSpPr>
        <p:sp>
          <p:nvSpPr>
            <p:cNvPr id="3" name="流程图: 终止 2"/>
            <p:cNvSpPr/>
            <p:nvPr>
              <p:custDataLst>
                <p:tags r:id="rId4"/>
              </p:custDataLst>
            </p:nvPr>
          </p:nvSpPr>
          <p:spPr>
            <a:xfrm>
              <a:off x="57" y="185"/>
              <a:ext cx="4082" cy="906"/>
            </a:xfrm>
            <a:prstGeom prst="flowChartTerminator">
              <a:avLst/>
            </a:prstGeom>
            <a:solidFill>
              <a:srgbClr val="E1F5FC"/>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2" name="文本框 1"/>
            <p:cNvSpPr txBox="1"/>
            <p:nvPr>
              <p:custDataLst>
                <p:tags r:id="rId5"/>
              </p:custDataLst>
            </p:nvPr>
          </p:nvSpPr>
          <p:spPr>
            <a:xfrm>
              <a:off x="624" y="297"/>
              <a:ext cx="3372" cy="786"/>
            </a:xfrm>
            <a:prstGeom prst="rect">
              <a:avLst/>
            </a:prstGeom>
            <a:noFill/>
          </p:spPr>
          <p:txBody>
            <a:bodyPr lIns="47625" tIns="19050" rIns="47625" bIns="19050" anchor="ctr">
              <a:normAutofit fontScale="90000" lnSpcReduction="10000"/>
            </a:bodyPr>
            <a:lstStyle/>
            <a:p>
              <a:pPr marR="0" defTabSz="914400" eaLnBrk="1" hangingPunct="1">
                <a:spcBef>
                  <a:spcPts val="0"/>
                </a:spcBef>
                <a:spcAft>
                  <a:spcPts val="0"/>
                </a:spcAft>
                <a:buClrTx/>
                <a:buSzTx/>
                <a:buFontTx/>
                <a:buNone/>
                <a:defRPr/>
              </a:pPr>
              <a:r>
                <a:rPr kumimoji="0" lang="en-US" altLang="zh-CN" sz="3400" b="1" kern="1200" cap="none" spc="180" normalizeH="0" baseline="0" noProof="1">
                  <a:solidFill>
                    <a:schemeClr val="accent1">
                      <a:lumMod val="50000"/>
                    </a:schemeClr>
                  </a:solidFill>
                  <a:latin typeface="汉仪旗黑-85S" pitchFamily="18" charset="-122"/>
                  <a:ea typeface="汉仪旗黑-85S" pitchFamily="18" charset="-122"/>
                  <a:cs typeface="+mn-cs"/>
                </a:rPr>
                <a:t>05</a:t>
              </a:r>
              <a:r>
                <a:rPr kumimoji="0" lang="zh-CN" altLang="en-US" sz="3400" b="1" kern="1200" cap="none" spc="180" normalizeH="0" baseline="0" noProof="1">
                  <a:solidFill>
                    <a:schemeClr val="accent1">
                      <a:lumMod val="50000"/>
                    </a:schemeClr>
                  </a:solidFill>
                  <a:latin typeface="汉仪旗黑-85S" pitchFamily="18" charset="-122"/>
                  <a:ea typeface="汉仪旗黑-85S" pitchFamily="18" charset="-122"/>
                  <a:cs typeface="+mn-cs"/>
                </a:rPr>
                <a:t>公平性</a:t>
              </a:r>
              <a:endParaRPr kumimoji="0" lang="zh-CN" altLang="en-US" sz="3400" b="1" kern="1200" cap="none" spc="180" normalizeH="0" baseline="0" noProof="1">
                <a:solidFill>
                  <a:schemeClr val="accent1">
                    <a:lumMod val="50000"/>
                  </a:schemeClr>
                </a:solidFill>
                <a:latin typeface="汉仪旗黑-85S" pitchFamily="18" charset="-122"/>
                <a:ea typeface="汉仪旗黑-85S" pitchFamily="18" charset="-122"/>
                <a:cs typeface="+mn-cs"/>
              </a:endParaRPr>
            </a:p>
          </p:txBody>
        </p:sp>
      </p:grpSp>
      <p:sp>
        <p:nvSpPr>
          <p:cNvPr id="5" name="文本框 4"/>
          <p:cNvSpPr txBox="1"/>
          <p:nvPr/>
        </p:nvSpPr>
        <p:spPr>
          <a:xfrm>
            <a:off x="957263" y="765175"/>
            <a:ext cx="9137650" cy="5400675"/>
          </a:xfrm>
          <a:prstGeom prst="rect">
            <a:avLst/>
          </a:prstGeom>
          <a:noFill/>
        </p:spPr>
        <p:txBody>
          <a:bodyPr/>
          <a:lstStyle/>
          <a:p>
            <a:pPr marR="0" defTabSz="914400" eaLnBrk="1" hangingPunct="1">
              <a:buClrTx/>
              <a:buSzTx/>
              <a:buFontTx/>
              <a:buNone/>
              <a:defRPr/>
            </a:pPr>
            <a:endPar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弥补药品目录短板：</a:t>
            </a:r>
            <a:endPar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eaLnBrk="1" hangingPunct="1">
              <a:lnSpc>
                <a:spcPct val="150000"/>
              </a:lnSpc>
              <a:buClrTx/>
              <a:buSzTx/>
              <a:buFontTx/>
              <a:buNone/>
              <a:defRPr/>
            </a:pPr>
            <a:r>
              <a:rPr kumimoji="0" lang="en-US" altLang="zh-CN"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弥补自体移植预处理阶段，</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sym typeface="+mn-ea"/>
              </a:rPr>
              <a:t>只有口服制剂，无注射剂短板</a:t>
            </a:r>
            <a:r>
              <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对于临床面临多发性骨髓瘤</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造血干细胞移植前的高剂量预处理治疗时，常会用进口注射用盐酸美法仑来进行预处理治疗，并无国产注射用美法仑上市使用</a:t>
            </a:r>
            <a:r>
              <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万佳</a:t>
            </a:r>
            <a:r>
              <a:rPr kumimoji="0" lang="zh-CN" altLang="en-US" sz="1400" kern="1200" cap="none" spc="0" normalizeH="0" baseline="30000" noProof="1">
                <a:latin typeface="Arial" panose="020B0604020202020204" pitchFamily="34" charset="0"/>
                <a:ea typeface="微软雅黑" panose="020B0503020204020204" pitchFamily="34" charset="-122"/>
                <a:cs typeface="Arial" panose="020B0604020202020204" pitchFamily="34" charset="0"/>
                <a:sym typeface="+mn-ea"/>
              </a:rPr>
              <a:t>®</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注射用盐酸美法仑为</a:t>
            </a:r>
            <a:r>
              <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国内首仿，弥补了国产空白</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indent="457200" defTabSz="914400" eaLnBrk="1" hangingPunct="1">
              <a:lnSpc>
                <a:spcPct val="200000"/>
              </a:lnSpc>
              <a:spcAft>
                <a:spcPts val="0"/>
              </a:spcAft>
              <a:buClrTx/>
              <a:buSzTx/>
              <a:buFontTx/>
              <a:buNone/>
              <a:defRPr/>
            </a:pPr>
            <a:r>
              <a:rPr kumimoji="0" lang="en-US" altLang="zh-CN"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2.</a:t>
            </a:r>
            <a:r>
              <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增加多病种在造血干细胞移植预处理阶段的药物选择：</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在</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mn-ea"/>
              </a:rPr>
              <a:t>多发性骨髓瘤、</a:t>
            </a:r>
            <a:r>
              <a:rPr kumimoji="0" lang="zh-CN" altLang="en-US" sz="1400" kern="1200" cap="none" spc="0" normalizeH="0" baseline="0" noProof="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淋巴瘤的</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mn-ea"/>
              </a:rPr>
              <a:t>造血干细胞移植前的预处理治疗方案中：多发性骨髓瘤</a:t>
            </a:r>
            <a:r>
              <a:rPr kumimoji="0" lang="en-US" altLang="zh-CN" sz="14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mn-ea"/>
              </a:rPr>
              <a:t>(MM)</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mn-ea"/>
              </a:rPr>
              <a:t>预处理方案选用</a:t>
            </a:r>
            <a:r>
              <a:rPr kumimoji="0" lang="zh-CN" altLang="en-US" sz="1400" kern="1200" cap="none" spc="0" normalizeH="0" baseline="0" noProof="1">
                <a:latin typeface="微软雅黑" panose="020B0503020204020204" pitchFamily="34" charset="-122"/>
                <a:ea typeface="微软雅黑" panose="020B0503020204020204" pitchFamily="34" charset="-122"/>
                <a:cs typeface="+mn-cs"/>
                <a:sym typeface="+mn-ea"/>
              </a:rPr>
              <a:t>美法仑占</a:t>
            </a:r>
            <a:r>
              <a:rPr kumimoji="0" lang="en-US" altLang="zh-CN" sz="1400" kern="1200" cap="none" spc="0" normalizeH="0" baseline="0" noProof="1">
                <a:latin typeface="微软雅黑" panose="020B0503020204020204" pitchFamily="34" charset="-122"/>
                <a:ea typeface="微软雅黑" panose="020B0503020204020204" pitchFamily="34" charset="-122"/>
                <a:cs typeface="+mn-cs"/>
                <a:sym typeface="+mn-ea"/>
              </a:rPr>
              <a:t>95%</a:t>
            </a:r>
            <a:r>
              <a:rPr kumimoji="0" lang="zh-CN" altLang="en-US" sz="1400" kern="1200" cap="none" spc="0" normalizeH="0" baseline="0" noProof="1">
                <a:latin typeface="微软雅黑" panose="020B0503020204020204" pitchFamily="34" charset="-122"/>
                <a:ea typeface="微软雅黑" panose="020B0503020204020204" pitchFamily="34" charset="-122"/>
                <a:cs typeface="+mn-cs"/>
                <a:sym typeface="+mn-ea"/>
              </a:rPr>
              <a:t>以上；淋巴瘤（</a:t>
            </a:r>
            <a:r>
              <a:rPr kumimoji="0" lang="en-US" altLang="zh-CN" sz="1400" kern="1200" cap="none" spc="0" normalizeH="0" baseline="0" noProof="1">
                <a:latin typeface="微软雅黑" panose="020B0503020204020204" pitchFamily="34" charset="-122"/>
                <a:ea typeface="微软雅黑" panose="020B0503020204020204" pitchFamily="34" charset="-122"/>
                <a:cs typeface="+mn-cs"/>
                <a:sym typeface="+mn-ea"/>
              </a:rPr>
              <a:t>HL/NHL)</a:t>
            </a:r>
            <a:r>
              <a:rPr kumimoji="0" lang="zh-CN" altLang="en-US" sz="1400" kern="1200" cap="none" spc="0" normalizeH="0" baseline="0" noProof="1">
                <a:latin typeface="微软雅黑" panose="020B0503020204020204" pitchFamily="34" charset="-122"/>
                <a:ea typeface="微软雅黑" panose="020B0503020204020204" pitchFamily="34" charset="-122"/>
                <a:cs typeface="+mn-cs"/>
                <a:sym typeface="+mn-ea"/>
              </a:rPr>
              <a:t>预处理方案选用美法仑约占</a:t>
            </a:r>
            <a:r>
              <a:rPr kumimoji="0" lang="en-US" altLang="zh-CN" sz="1400" kern="1200" cap="none" spc="0" normalizeH="0" baseline="0" noProof="1">
                <a:latin typeface="微软雅黑" panose="020B0503020204020204" pitchFamily="34" charset="-122"/>
                <a:ea typeface="微软雅黑" panose="020B0503020204020204" pitchFamily="34" charset="-122"/>
                <a:cs typeface="+mn-cs"/>
                <a:sym typeface="+mn-ea"/>
              </a:rPr>
              <a:t>60%;</a:t>
            </a:r>
            <a:endParaRPr kumimoji="0" lang="zh-CN" altLang="en-US" sz="1400" kern="1200" cap="none" spc="0" normalizeH="0" baseline="0" noProof="1">
              <a:latin typeface="微软雅黑" panose="020B0503020204020204" pitchFamily="34" charset="-122"/>
              <a:ea typeface="微软雅黑" panose="020B0503020204020204" pitchFamily="34" charset="-122"/>
              <a:cs typeface="+mn-cs"/>
            </a:endParaRPr>
          </a:p>
          <a:p>
            <a:pPr marR="0" defTabSz="914400" eaLnBrk="1" hangingPunct="1">
              <a:lnSpc>
                <a:spcPct val="150000"/>
              </a:lnSpc>
              <a:buClrTx/>
              <a:buSzTx/>
              <a:buFontTx/>
              <a:buNone/>
              <a:defRPr/>
            </a:pPr>
            <a:r>
              <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临床管理难度：</a:t>
            </a:r>
            <a:endPar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eaLnBrk="1" hangingPunct="1">
              <a:lnSpc>
                <a:spcPct val="150000"/>
              </a:lnSpc>
              <a:buClrTx/>
              <a:buSzTx/>
              <a:buFontTx/>
              <a:buNone/>
              <a:defRPr/>
            </a:pPr>
            <a:r>
              <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注射用盐酸美法仑（万佳）适应症明确，用法用量清晰，可保证临床用药的精准及规范。</a:t>
            </a:r>
            <a:endPar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eaLnBrk="1" hangingPunct="1">
              <a:lnSpc>
                <a:spcPct val="150000"/>
              </a:lnSpc>
              <a:buClrTx/>
              <a:buSzTx/>
              <a:buFontTx/>
              <a:buNone/>
              <a:defRPr/>
            </a:pPr>
            <a:r>
              <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2.</a:t>
            </a:r>
            <a:r>
              <a:rPr kumimoji="0"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每支药物（稀释后）输注时长应不少于 30 分钟</a:t>
            </a:r>
            <a:r>
              <a:rPr kumimoji="0" 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a:t>
            </a:r>
            <a:r>
              <a:rPr kumimoji="0"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每支药物从复溶开始至输液完成不宜超过 60 分钟</a:t>
            </a:r>
            <a:r>
              <a:rPr kumimoji="0" 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a:t>
            </a:r>
            <a:endParaRPr kumimoji="0"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eaLnBrk="1" hangingPunct="1">
              <a:lnSpc>
                <a:spcPct val="150000"/>
              </a:lnSpc>
              <a:buClrTx/>
              <a:buSzTx/>
              <a:buFontTx/>
              <a:buNone/>
              <a:defRPr/>
            </a:pPr>
            <a:r>
              <a:rPr kumimoji="0" 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3.本品输注时，建议使用不含 DEHP 增塑剂的输液器具，如 TPE 输液器和 TPU</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输液器。</a:t>
            </a:r>
            <a:endPar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indent="457200" defTabSz="914400" eaLnBrk="1" hangingPunct="1">
              <a:lnSpc>
                <a:spcPct val="150000"/>
              </a:lnSpc>
              <a:buClrTx/>
              <a:buSzTx/>
              <a:buFontTx/>
              <a:buNone/>
              <a:defRPr/>
            </a:pPr>
            <a:r>
              <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4</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.遮光，密闭，不超过25℃保存，无特殊储存要求，便于储存。</a:t>
            </a:r>
            <a:endPar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defTabSz="914400" eaLnBrk="1" hangingPunct="1">
              <a:lnSpc>
                <a:spcPct val="150000"/>
              </a:lnSpc>
              <a:buClrTx/>
              <a:buSzTx/>
              <a:buFontTx/>
              <a:buNone/>
              <a:defRPr/>
            </a:pPr>
            <a:endPar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eaLnBrk="1" hangingPunct="1">
              <a:lnSpc>
                <a:spcPct val="150000"/>
              </a:lnSpc>
              <a:buClrTx/>
              <a:buSzTx/>
              <a:buFontTx/>
              <a:buNone/>
              <a:defRPr/>
            </a:pPr>
            <a:endPar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indent="457200" defTabSz="914400" eaLnBrk="1" hangingPunct="1">
              <a:lnSpc>
                <a:spcPct val="150000"/>
              </a:lnSpc>
              <a:buClrTx/>
              <a:buSzTx/>
              <a:buFontTx/>
              <a:buNone/>
              <a:defRPr/>
            </a:pPr>
            <a:endPar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rcRect l="22030" t="6016" r="25820"/>
          <a:stretch>
            <a:fillRect/>
          </a:stretch>
        </p:blipFill>
        <p:spPr>
          <a:xfrm>
            <a:off x="1055369" y="1772918"/>
            <a:ext cx="2651125" cy="3629661"/>
          </a:xfrm>
          <a:prstGeom prst="roundRect">
            <a:avLst/>
          </a:prstGeom>
        </p:spPr>
      </p:pic>
      <p:cxnSp>
        <p:nvCxnSpPr>
          <p:cNvPr id="22" name="直接连接符 21"/>
          <p:cNvCxnSpPr/>
          <p:nvPr>
            <p:custDataLst>
              <p:tags r:id="rId3"/>
            </p:custDataLst>
          </p:nvPr>
        </p:nvCxnSpPr>
        <p:spPr>
          <a:xfrm>
            <a:off x="6953250" y="1849438"/>
            <a:ext cx="2857500" cy="0"/>
          </a:xfrm>
          <a:prstGeom prst="line">
            <a:avLst/>
          </a:prstGeom>
          <a:ln>
            <a:solidFill>
              <a:schemeClr val="l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文本框 2"/>
          <p:cNvSpPr txBox="1"/>
          <p:nvPr>
            <p:custDataLst>
              <p:tags r:id="rId4"/>
            </p:custDataLst>
          </p:nvPr>
        </p:nvSpPr>
        <p:spPr>
          <a:xfrm>
            <a:off x="6953250" y="996950"/>
            <a:ext cx="1285875" cy="665163"/>
          </a:xfrm>
          <a:prstGeom prst="rect">
            <a:avLst/>
          </a:prstGeom>
          <a:noFill/>
        </p:spPr>
        <p:txBody>
          <a:bodyPr lIns="68580" tIns="34290" rIns="68580" bIns="34290">
            <a:normAutofit/>
          </a:bodyPr>
          <a:lstStyle/>
          <a:p>
            <a:pPr marR="0" defTabSz="914400" eaLnBrk="1" hangingPunct="1">
              <a:lnSpc>
                <a:spcPct val="120000"/>
              </a:lnSpc>
              <a:buClrTx/>
              <a:buSzTx/>
              <a:buFontTx/>
              <a:buNone/>
              <a:defRPr/>
            </a:pPr>
            <a:r>
              <a:rPr kumimoji="0" lang="zh-CN" altLang="en-US" sz="3300" b="1" kern="1200" cap="none" spc="300" normalizeH="0" baseline="0" noProof="1">
                <a:solidFill>
                  <a:schemeClr val="accent1">
                    <a:lumMod val="50000"/>
                  </a:schemeClr>
                </a:solidFill>
                <a:latin typeface="宋体" panose="02010600030101010101" pitchFamily="2" charset="-122"/>
                <a:ea typeface="宋体" panose="02010600030101010101" pitchFamily="2" charset="-122"/>
                <a:cs typeface="+mn-cs"/>
                <a:sym typeface="Arial" panose="020B0604020202020204" pitchFamily="34" charset="0"/>
              </a:rPr>
              <a:t>目录</a:t>
            </a:r>
            <a:endParaRPr kumimoji="0" lang="zh-CN" altLang="en-US" sz="3300" b="1" kern="1200" cap="none" spc="300" normalizeH="0" baseline="0" noProof="1">
              <a:solidFill>
                <a:schemeClr val="accent1">
                  <a:lumMod val="50000"/>
                </a:schemeClr>
              </a:solidFill>
              <a:latin typeface="宋体" panose="02010600030101010101" pitchFamily="2" charset="-122"/>
              <a:ea typeface="宋体" panose="02010600030101010101" pitchFamily="2" charset="-122"/>
              <a:cs typeface="+mn-cs"/>
              <a:sym typeface="Arial" panose="020B0604020202020204" pitchFamily="34" charset="0"/>
            </a:endParaRPr>
          </a:p>
        </p:txBody>
      </p:sp>
      <p:sp>
        <p:nvSpPr>
          <p:cNvPr id="43013" name="文本框 9"/>
          <p:cNvSpPr txBox="1"/>
          <p:nvPr>
            <p:custDataLst>
              <p:tags r:id="rId5"/>
            </p:custDataLst>
          </p:nvPr>
        </p:nvSpPr>
        <p:spPr>
          <a:xfrm>
            <a:off x="6530975" y="2359025"/>
            <a:ext cx="676275" cy="555625"/>
          </a:xfrm>
          <a:prstGeom prst="rect">
            <a:avLst/>
          </a:prstGeom>
          <a:noFill/>
          <a:ln w="9525">
            <a:noFill/>
          </a:ln>
        </p:spPr>
        <p:txBody>
          <a:bodyPr anchor="ctr" anchorCtr="0"/>
          <a:lstStyle/>
          <a:p>
            <a:pPr eaLnBrk="1" hangingPunct="1"/>
            <a:r>
              <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rPr>
              <a:t>01.</a:t>
            </a:r>
            <a:endPar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14" name="文本框 10"/>
          <p:cNvSpPr txBox="1"/>
          <p:nvPr>
            <p:custDataLst>
              <p:tags r:id="rId6"/>
            </p:custDataLst>
          </p:nvPr>
        </p:nvSpPr>
        <p:spPr>
          <a:xfrm>
            <a:off x="7229475" y="2343150"/>
            <a:ext cx="3016250" cy="522288"/>
          </a:xfrm>
          <a:prstGeom prst="rect">
            <a:avLst/>
          </a:prstGeom>
          <a:noFill/>
          <a:ln w="9525">
            <a:noFill/>
          </a:ln>
        </p:spPr>
        <p:txBody>
          <a:bodyPr anchor="ctr" anchorCtr="0"/>
          <a:lstStyle/>
          <a:p>
            <a:pPr eaLnBrk="1" hangingPunct="1">
              <a:lnSpc>
                <a:spcPct val="120000"/>
              </a:lnSpc>
            </a:pPr>
            <a:r>
              <a:rPr lang="en-US" altLang="en-US" b="1" dirty="0">
                <a:solidFill>
                  <a:srgbClr val="595959"/>
                </a:solidFill>
                <a:latin typeface="宋体" panose="02010600030101010101" pitchFamily="2" charset="-122"/>
                <a:ea typeface="微软雅黑" panose="020B0503020204020204" pitchFamily="34" charset="-122"/>
              </a:rPr>
              <a:t>药品基本信息</a:t>
            </a:r>
            <a:endParaRPr lang="en-US" altLang="en-US" b="1" dirty="0">
              <a:solidFill>
                <a:srgbClr val="595959"/>
              </a:solidFill>
              <a:latin typeface="宋体" panose="02010600030101010101" pitchFamily="2" charset="-122"/>
              <a:ea typeface="微软雅黑" panose="020B0503020204020204" pitchFamily="34" charset="-122"/>
            </a:endParaRPr>
          </a:p>
        </p:txBody>
      </p:sp>
      <p:sp>
        <p:nvSpPr>
          <p:cNvPr id="43015" name="文本框 25"/>
          <p:cNvSpPr txBox="1"/>
          <p:nvPr>
            <p:custDataLst>
              <p:tags r:id="rId7"/>
            </p:custDataLst>
          </p:nvPr>
        </p:nvSpPr>
        <p:spPr>
          <a:xfrm>
            <a:off x="7229475" y="2868613"/>
            <a:ext cx="3016250" cy="522287"/>
          </a:xfrm>
          <a:prstGeom prst="rect">
            <a:avLst/>
          </a:prstGeom>
          <a:noFill/>
          <a:ln w="9525">
            <a:noFill/>
          </a:ln>
        </p:spPr>
        <p:txBody>
          <a:bodyPr anchor="ctr" anchorCtr="0"/>
          <a:lstStyle/>
          <a:p>
            <a:pPr eaLnBrk="1" hangingPunct="1">
              <a:lnSpc>
                <a:spcPct val="120000"/>
              </a:lnSpc>
            </a:pPr>
            <a:r>
              <a:rPr lang="en-US" altLang="en-US" b="1" dirty="0">
                <a:solidFill>
                  <a:srgbClr val="595959"/>
                </a:solidFill>
                <a:latin typeface="宋体" panose="02010600030101010101" pitchFamily="2" charset="-122"/>
                <a:ea typeface="微软雅黑" panose="020B0503020204020204" pitchFamily="34" charset="-122"/>
              </a:rPr>
              <a:t>安全性</a:t>
            </a:r>
            <a:endParaRPr lang="en-US" altLang="en-US" b="1" dirty="0">
              <a:solidFill>
                <a:srgbClr val="595959"/>
              </a:solidFill>
              <a:latin typeface="宋体" panose="02010600030101010101" pitchFamily="2" charset="-122"/>
              <a:ea typeface="微软雅黑" panose="020B0503020204020204" pitchFamily="34" charset="-122"/>
            </a:endParaRPr>
          </a:p>
        </p:txBody>
      </p:sp>
      <p:sp>
        <p:nvSpPr>
          <p:cNvPr id="43016" name="文本框 26"/>
          <p:cNvSpPr txBox="1"/>
          <p:nvPr>
            <p:custDataLst>
              <p:tags r:id="rId8"/>
            </p:custDataLst>
          </p:nvPr>
        </p:nvSpPr>
        <p:spPr>
          <a:xfrm>
            <a:off x="6530975" y="3379788"/>
            <a:ext cx="676275" cy="554037"/>
          </a:xfrm>
          <a:prstGeom prst="rect">
            <a:avLst/>
          </a:prstGeom>
          <a:noFill/>
          <a:ln w="9525">
            <a:noFill/>
          </a:ln>
        </p:spPr>
        <p:txBody>
          <a:bodyPr anchor="ctr" anchorCtr="0"/>
          <a:lstStyle/>
          <a:p>
            <a:pPr eaLnBrk="1" hangingPunct="1"/>
            <a:r>
              <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rPr>
              <a:t>03.</a:t>
            </a:r>
            <a:endPar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17" name="文本框 11"/>
          <p:cNvSpPr txBox="1"/>
          <p:nvPr>
            <p:custDataLst>
              <p:tags r:id="rId9"/>
            </p:custDataLst>
          </p:nvPr>
        </p:nvSpPr>
        <p:spPr>
          <a:xfrm>
            <a:off x="7229475" y="3362325"/>
            <a:ext cx="3016250" cy="523875"/>
          </a:xfrm>
          <a:prstGeom prst="rect">
            <a:avLst/>
          </a:prstGeom>
          <a:noFill/>
          <a:ln w="9525">
            <a:noFill/>
          </a:ln>
        </p:spPr>
        <p:txBody>
          <a:bodyPr anchor="ctr" anchorCtr="0"/>
          <a:lstStyle/>
          <a:p>
            <a:pPr eaLnBrk="1" hangingPunct="1">
              <a:lnSpc>
                <a:spcPct val="120000"/>
              </a:lnSpc>
            </a:pPr>
            <a:r>
              <a:rPr lang="en-US" altLang="en-US" b="1" dirty="0">
                <a:solidFill>
                  <a:srgbClr val="595959"/>
                </a:solidFill>
                <a:latin typeface="宋体" panose="02010600030101010101" pitchFamily="2" charset="-122"/>
                <a:ea typeface="微软雅黑" panose="020B0503020204020204" pitchFamily="34" charset="-122"/>
              </a:rPr>
              <a:t>有效性</a:t>
            </a:r>
            <a:endParaRPr lang="en-US" altLang="en-US" b="1" dirty="0">
              <a:solidFill>
                <a:srgbClr val="595959"/>
              </a:solidFill>
              <a:latin typeface="宋体" panose="02010600030101010101" pitchFamily="2" charset="-122"/>
              <a:ea typeface="微软雅黑" panose="020B0503020204020204" pitchFamily="34" charset="-122"/>
            </a:endParaRPr>
          </a:p>
        </p:txBody>
      </p:sp>
      <p:sp>
        <p:nvSpPr>
          <p:cNvPr id="43018" name="文本框 3"/>
          <p:cNvSpPr txBox="1"/>
          <p:nvPr>
            <p:custDataLst>
              <p:tags r:id="rId10"/>
            </p:custDataLst>
          </p:nvPr>
        </p:nvSpPr>
        <p:spPr>
          <a:xfrm>
            <a:off x="7254875" y="3992563"/>
            <a:ext cx="3016250" cy="523875"/>
          </a:xfrm>
          <a:prstGeom prst="rect">
            <a:avLst/>
          </a:prstGeom>
          <a:noFill/>
          <a:ln w="9525">
            <a:noFill/>
          </a:ln>
        </p:spPr>
        <p:txBody>
          <a:bodyPr anchor="ctr" anchorCtr="0"/>
          <a:lstStyle/>
          <a:p>
            <a:pPr eaLnBrk="1" hangingPunct="1">
              <a:lnSpc>
                <a:spcPct val="120000"/>
              </a:lnSpc>
            </a:pPr>
            <a:r>
              <a:rPr lang="en-US" altLang="en-US" b="1" dirty="0">
                <a:solidFill>
                  <a:srgbClr val="595959"/>
                </a:solidFill>
                <a:latin typeface="宋体" panose="02010600030101010101" pitchFamily="2" charset="-122"/>
                <a:ea typeface="微软雅黑" panose="020B0503020204020204" pitchFamily="34" charset="-122"/>
                <a:sym typeface="+mn-ea"/>
              </a:rPr>
              <a:t>创新性</a:t>
            </a:r>
            <a:endParaRPr lang="en-US" altLang="en-US" b="1" dirty="0">
              <a:solidFill>
                <a:srgbClr val="595959"/>
              </a:solidFill>
              <a:latin typeface="宋体" panose="02010600030101010101" pitchFamily="2" charset="-122"/>
              <a:ea typeface="微软雅黑" panose="020B0503020204020204" pitchFamily="34" charset="-122"/>
            </a:endParaRPr>
          </a:p>
          <a:p>
            <a:pPr eaLnBrk="1" hangingPunct="1">
              <a:lnSpc>
                <a:spcPct val="120000"/>
              </a:lnSpc>
            </a:pPr>
            <a:endParaRPr lang="en-US" altLang="en-US" b="1" dirty="0">
              <a:solidFill>
                <a:srgbClr val="595959"/>
              </a:solidFill>
              <a:latin typeface="宋体" panose="02010600030101010101" pitchFamily="2" charset="-122"/>
              <a:ea typeface="微软雅黑" panose="020B0503020204020204" pitchFamily="34" charset="-122"/>
            </a:endParaRPr>
          </a:p>
        </p:txBody>
      </p:sp>
      <p:sp>
        <p:nvSpPr>
          <p:cNvPr id="43019" name="文本框 45"/>
          <p:cNvSpPr txBox="1"/>
          <p:nvPr>
            <p:custDataLst>
              <p:tags r:id="rId11"/>
            </p:custDataLst>
          </p:nvPr>
        </p:nvSpPr>
        <p:spPr>
          <a:xfrm>
            <a:off x="6554788" y="4360863"/>
            <a:ext cx="674687" cy="554037"/>
          </a:xfrm>
          <a:prstGeom prst="rect">
            <a:avLst/>
          </a:prstGeom>
          <a:noFill/>
          <a:ln w="9525">
            <a:noFill/>
          </a:ln>
        </p:spPr>
        <p:txBody>
          <a:bodyPr anchor="ctr" anchorCtr="0"/>
          <a:lstStyle/>
          <a:p>
            <a:pPr eaLnBrk="1" hangingPunct="1"/>
            <a:r>
              <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rPr>
              <a:t>05.</a:t>
            </a:r>
            <a:endPar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20" name="文本框 46"/>
          <p:cNvSpPr txBox="1"/>
          <p:nvPr>
            <p:custDataLst>
              <p:tags r:id="rId12"/>
            </p:custDataLst>
          </p:nvPr>
        </p:nvSpPr>
        <p:spPr>
          <a:xfrm>
            <a:off x="7229475" y="4352925"/>
            <a:ext cx="3016250" cy="522288"/>
          </a:xfrm>
          <a:prstGeom prst="rect">
            <a:avLst/>
          </a:prstGeom>
          <a:noFill/>
          <a:ln w="9525">
            <a:noFill/>
          </a:ln>
        </p:spPr>
        <p:txBody>
          <a:bodyPr anchor="ctr" anchorCtr="0"/>
          <a:lstStyle/>
          <a:p>
            <a:pPr eaLnBrk="1" hangingPunct="1">
              <a:lnSpc>
                <a:spcPct val="120000"/>
              </a:lnSpc>
            </a:pPr>
            <a:r>
              <a:rPr lang="en-US" altLang="en-US" b="1" dirty="0">
                <a:solidFill>
                  <a:srgbClr val="595959"/>
                </a:solidFill>
                <a:latin typeface="宋体" panose="02010600030101010101" pitchFamily="2" charset="-122"/>
                <a:ea typeface="微软雅黑" panose="020B0503020204020204" pitchFamily="34" charset="-122"/>
                <a:sym typeface="+mn-ea"/>
              </a:rPr>
              <a:t>公平性</a:t>
            </a:r>
            <a:endParaRPr lang="en-US" altLang="en-US" b="1" dirty="0">
              <a:solidFill>
                <a:srgbClr val="595959"/>
              </a:solidFill>
              <a:latin typeface="宋体" panose="02010600030101010101" pitchFamily="2" charset="-122"/>
              <a:ea typeface="微软雅黑" panose="020B0503020204020204" pitchFamily="34" charset="-122"/>
            </a:endParaRPr>
          </a:p>
        </p:txBody>
      </p:sp>
      <p:sp>
        <p:nvSpPr>
          <p:cNvPr id="43021" name="文本框 9"/>
          <p:cNvSpPr txBox="1"/>
          <p:nvPr>
            <p:custDataLst>
              <p:tags r:id="rId13"/>
            </p:custDataLst>
          </p:nvPr>
        </p:nvSpPr>
        <p:spPr>
          <a:xfrm>
            <a:off x="6530975" y="2852738"/>
            <a:ext cx="676275" cy="555625"/>
          </a:xfrm>
          <a:prstGeom prst="rect">
            <a:avLst/>
          </a:prstGeom>
          <a:noFill/>
          <a:ln w="9525">
            <a:noFill/>
          </a:ln>
        </p:spPr>
        <p:txBody>
          <a:bodyPr anchor="ctr" anchorCtr="0"/>
          <a:lstStyle/>
          <a:p>
            <a:pPr eaLnBrk="1" hangingPunct="1"/>
            <a:r>
              <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rPr>
              <a:t>02.</a:t>
            </a:r>
            <a:endPar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22" name="文本框 9"/>
          <p:cNvSpPr txBox="1"/>
          <p:nvPr>
            <p:custDataLst>
              <p:tags r:id="rId14"/>
            </p:custDataLst>
          </p:nvPr>
        </p:nvSpPr>
        <p:spPr>
          <a:xfrm>
            <a:off x="6527800" y="3881438"/>
            <a:ext cx="676275" cy="555625"/>
          </a:xfrm>
          <a:prstGeom prst="rect">
            <a:avLst/>
          </a:prstGeom>
          <a:noFill/>
          <a:ln w="9525">
            <a:noFill/>
          </a:ln>
        </p:spPr>
        <p:txBody>
          <a:bodyPr anchor="ctr" anchorCtr="0"/>
          <a:lstStyle/>
          <a:p>
            <a:pPr eaLnBrk="1" hangingPunct="1"/>
            <a:r>
              <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rPr>
              <a:t>04.</a:t>
            </a:r>
            <a:endPar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23" name="文本框 45"/>
          <p:cNvSpPr txBox="1"/>
          <p:nvPr>
            <p:custDataLst>
              <p:tags r:id="rId15"/>
            </p:custDataLst>
          </p:nvPr>
        </p:nvSpPr>
        <p:spPr>
          <a:xfrm>
            <a:off x="6554788" y="4819650"/>
            <a:ext cx="674687" cy="554038"/>
          </a:xfrm>
          <a:prstGeom prst="rect">
            <a:avLst/>
          </a:prstGeom>
          <a:noFill/>
          <a:ln w="9525">
            <a:noFill/>
          </a:ln>
        </p:spPr>
        <p:txBody>
          <a:bodyPr anchor="ctr" anchorCtr="0"/>
          <a:lstStyle/>
          <a:p>
            <a:pPr eaLnBrk="1" hangingPunct="1"/>
            <a:endPar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4034" name="图片 5" descr="F:/360MoveData/Users/1V994W2/PycharmProjects/PPT_Background_Generation/pic_temp/0_pic_quater_right_down.png"/>
          <p:cNvPicPr/>
          <p:nvPr>
            <p:custDataLst>
              <p:tags r:id="rId1"/>
            </p:custDataLst>
          </p:nvPr>
        </p:nvPicPr>
        <p:blipFill>
          <a:blip r:embed="rId2" r:link="rId3"/>
          <a:stretch>
            <a:fillRect/>
          </a:stretch>
        </p:blipFill>
        <p:spPr>
          <a:xfrm>
            <a:off x="1524000" y="0"/>
            <a:ext cx="539750" cy="601663"/>
          </a:xfrm>
          <a:prstGeom prst="rect">
            <a:avLst/>
          </a:prstGeom>
          <a:noFill/>
          <a:ln w="9525">
            <a:noFill/>
          </a:ln>
        </p:spPr>
      </p:pic>
      <p:pic>
        <p:nvPicPr>
          <p:cNvPr id="44035" name="图片 7" descr="F:/360MoveData/Users/1V994W2/PycharmProjects/PPT_Background_Generation/pic_temp/1_pic_quater_left_down.png"/>
          <p:cNvPicPr/>
          <p:nvPr>
            <p:custDataLst>
              <p:tags r:id="rId4"/>
            </p:custDataLst>
          </p:nvPr>
        </p:nvPicPr>
        <p:blipFill>
          <a:blip r:embed="rId5" r:link="rId3"/>
          <a:stretch>
            <a:fillRect/>
          </a:stretch>
        </p:blipFill>
        <p:spPr>
          <a:xfrm>
            <a:off x="10128250" y="0"/>
            <a:ext cx="539750" cy="601663"/>
          </a:xfrm>
          <a:prstGeom prst="rect">
            <a:avLst/>
          </a:prstGeom>
          <a:noFill/>
          <a:ln w="9525">
            <a:noFill/>
          </a:ln>
        </p:spPr>
      </p:pic>
      <p:sp>
        <p:nvSpPr>
          <p:cNvPr id="14" name="文本框 13"/>
          <p:cNvSpPr txBox="1"/>
          <p:nvPr>
            <p:custDataLst>
              <p:tags r:id="rId6"/>
            </p:custDataLst>
          </p:nvPr>
        </p:nvSpPr>
        <p:spPr>
          <a:xfrm>
            <a:off x="3708400" y="1628775"/>
            <a:ext cx="7546975" cy="4048125"/>
          </a:xfrm>
          <a:prstGeom prst="rect">
            <a:avLst/>
          </a:prstGeom>
          <a:noFill/>
        </p:spPr>
        <p:txBody>
          <a:bodyPr lIns="68580" tIns="34290" rIns="68580" bIns="34290" anchor="ctr"/>
          <a:lstStyle/>
          <a:p>
            <a:pPr marL="254000" marR="0" indent="-254000" defTabSz="914400" eaLnBrk="1" fontAlgn="ctr" hangingPunct="1">
              <a:lnSpc>
                <a:spcPct val="150000"/>
              </a:lnSpc>
              <a:spcBef>
                <a:spcPts val="0"/>
              </a:spcBef>
              <a:spcAft>
                <a:spcPts val="800"/>
              </a:spcAft>
              <a:buClrTx/>
              <a:buSzTx/>
              <a:buFont typeface="Wingdings" panose="05000000000000000000" charset="0"/>
              <a:buChar char="l"/>
              <a:defRPr/>
            </a:pPr>
            <a:r>
              <a:rPr kumimoji="0" lang="zh-CN" altLang="en-US" b="1"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通用名</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：注射用盐酸美法仑</a:t>
            </a:r>
            <a:endPar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marL="254000" marR="0" indent="-254000" defTabSz="914400" eaLnBrk="1" fontAlgn="ctr" hangingPunct="1">
              <a:lnSpc>
                <a:spcPct val="150000"/>
              </a:lnSpc>
              <a:spcBef>
                <a:spcPts val="0"/>
              </a:spcBef>
              <a:spcAft>
                <a:spcPts val="800"/>
              </a:spcAft>
              <a:buClrTx/>
              <a:buSzTx/>
              <a:buFont typeface="Wingdings" panose="05000000000000000000" charset="0"/>
              <a:buChar char="l"/>
              <a:defRPr/>
            </a:pPr>
            <a:r>
              <a:rPr kumimoji="0" lang="zh-CN" altLang="en-US" b="1"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注册规格</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：50mg（按 C</a:t>
            </a:r>
            <a:r>
              <a:rPr kumimoji="0" lang="zh-CN" altLang="en-US" kern="1200" cap="none" spc="40" normalizeH="0" baseline="-2500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13</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H</a:t>
            </a:r>
            <a:r>
              <a:rPr kumimoji="0" lang="zh-CN" altLang="en-US" kern="1200" cap="none" spc="40" normalizeH="0" baseline="-2500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18</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C</a:t>
            </a:r>
            <a:r>
              <a:rPr kumimoji="0" lang="zh-CN" altLang="en-US" kern="1200" cap="none" spc="40" normalizeH="0" baseline="-2500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l2</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N</a:t>
            </a:r>
            <a:r>
              <a:rPr kumimoji="0" lang="zh-CN" altLang="en-US" kern="1200" cap="none" spc="40" normalizeH="0" baseline="-2500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2</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O</a:t>
            </a:r>
            <a:r>
              <a:rPr kumimoji="0" lang="zh-CN" altLang="en-US" kern="1200" cap="none" spc="40" normalizeH="0" baseline="-2500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2 </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计）</a:t>
            </a:r>
            <a:endPar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marL="254000" marR="0" indent="-254000" defTabSz="914400" eaLnBrk="1" fontAlgn="ctr" hangingPunct="1">
              <a:lnSpc>
                <a:spcPct val="150000"/>
              </a:lnSpc>
              <a:spcBef>
                <a:spcPts val="0"/>
              </a:spcBef>
              <a:spcAft>
                <a:spcPts val="800"/>
              </a:spcAft>
              <a:buClrTx/>
              <a:buSzTx/>
              <a:buFont typeface="Wingdings" panose="05000000000000000000" charset="0"/>
              <a:buChar char="l"/>
              <a:defRPr/>
            </a:pPr>
            <a:r>
              <a:rPr kumimoji="0" lang="zh-CN" altLang="en-US" b="1"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中国大陆首次上市时间</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kumimoji="0" lang="en-US" altLang="zh-CN"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2022</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年（万佳）、2018年（迈维宁）</a:t>
            </a:r>
            <a:endPar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marL="254000" marR="0" indent="-254000" defTabSz="914400" eaLnBrk="1" fontAlgn="ctr" hangingPunct="1">
              <a:lnSpc>
                <a:spcPct val="150000"/>
              </a:lnSpc>
              <a:spcBef>
                <a:spcPts val="0"/>
              </a:spcBef>
              <a:spcAft>
                <a:spcPts val="800"/>
              </a:spcAft>
              <a:buClrTx/>
              <a:buSzTx/>
              <a:buFont typeface="Wingdings" panose="05000000000000000000" charset="0"/>
              <a:buChar char="l"/>
              <a:defRPr/>
            </a:pPr>
            <a:r>
              <a:rPr kumimoji="0" lang="zh-CN" altLang="en-US" b="1"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目前大陆地区同通用名药品的上市情况</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：共</a:t>
            </a:r>
            <a:r>
              <a:rPr kumimoji="0" lang="en-US" altLang="zh-CN"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4</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家（进口</a:t>
            </a:r>
            <a:r>
              <a:rPr kumimoji="0" lang="en-US" altLang="zh-CN"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1</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家，国产</a:t>
            </a:r>
            <a:r>
              <a:rPr kumimoji="0" lang="en-US" altLang="zh-CN"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3</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家）</a:t>
            </a:r>
            <a:endPar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marL="254000" marR="0" indent="-254000" defTabSz="914400" eaLnBrk="1" fontAlgn="ctr" hangingPunct="1">
              <a:lnSpc>
                <a:spcPct val="150000"/>
              </a:lnSpc>
              <a:spcBef>
                <a:spcPts val="0"/>
              </a:spcBef>
              <a:spcAft>
                <a:spcPts val="800"/>
              </a:spcAft>
              <a:buClrTx/>
              <a:buSzTx/>
              <a:buFont typeface="Wingdings" panose="05000000000000000000" charset="0"/>
              <a:buChar char="l"/>
              <a:defRPr/>
            </a:pPr>
            <a:r>
              <a:rPr kumimoji="0" lang="zh-CN" altLang="en-US" b="1"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全球首个上市国家/地区及上市时间</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kumimoji="0" lang="en-US" altLang="zh-CN"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1992</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年  美国</a:t>
            </a:r>
            <a:endPar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marL="254000" marR="0" indent="-254000" defTabSz="914400" eaLnBrk="1" fontAlgn="ctr" hangingPunct="1">
              <a:lnSpc>
                <a:spcPct val="150000"/>
              </a:lnSpc>
              <a:spcBef>
                <a:spcPts val="0"/>
              </a:spcBef>
              <a:spcAft>
                <a:spcPts val="800"/>
              </a:spcAft>
              <a:buClrTx/>
              <a:buSzTx/>
              <a:buFont typeface="Wingdings" panose="05000000000000000000" charset="0"/>
              <a:buChar char="l"/>
              <a:defRPr/>
            </a:pPr>
            <a:r>
              <a:rPr kumimoji="0" lang="zh-CN" altLang="en-US" b="1"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是否为OTC药品</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：否</a:t>
            </a:r>
            <a:endPar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marL="254000" marR="0" indent="-254000" defTabSz="914400" eaLnBrk="1" fontAlgn="ctr" hangingPunct="1">
              <a:lnSpc>
                <a:spcPct val="150000"/>
              </a:lnSpc>
              <a:spcBef>
                <a:spcPts val="0"/>
              </a:spcBef>
              <a:spcAft>
                <a:spcPts val="800"/>
              </a:spcAft>
              <a:buClrTx/>
              <a:buSzTx/>
              <a:buFont typeface="Wingdings" panose="05000000000000000000" charset="0"/>
              <a:buChar char="l"/>
              <a:defRPr/>
            </a:pPr>
            <a:r>
              <a:rPr kumimoji="0" lang="zh-CN" altLang="en-US" b="1"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参照药品建议</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：美法仑片（爱克兰）  </a:t>
            </a:r>
            <a:endPar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5" name="文本框 14"/>
          <p:cNvSpPr txBox="1"/>
          <p:nvPr>
            <p:custDataLst>
              <p:tags r:id="rId7"/>
            </p:custDataLst>
          </p:nvPr>
        </p:nvSpPr>
        <p:spPr>
          <a:xfrm>
            <a:off x="1266825" y="2690813"/>
            <a:ext cx="2422525" cy="1544638"/>
          </a:xfrm>
          <a:prstGeom prst="rect">
            <a:avLst/>
          </a:prstGeom>
          <a:ln>
            <a:noFill/>
          </a:ln>
        </p:spPr>
        <p:style>
          <a:lnRef idx="2">
            <a:schemeClr val="accent1"/>
          </a:lnRef>
          <a:fillRef idx="1">
            <a:schemeClr val="lt1"/>
          </a:fillRef>
          <a:effectRef idx="0">
            <a:schemeClr val="accent1"/>
          </a:effectRef>
          <a:fontRef idx="minor">
            <a:schemeClr val="dk1"/>
          </a:fontRef>
        </p:style>
        <p:txBody>
          <a:bodyPr lIns="68580" tIns="34290" rIns="68580" bIns="34290" anchor="ctr"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200" normalizeH="0" baseline="0" noProof="0" dirty="0">
                <a:ln>
                  <a:noFill/>
                </a:ln>
                <a:solidFill>
                  <a:schemeClr val="accent1">
                    <a:lumMod val="50000"/>
                  </a:schemeClr>
                </a:solidFill>
                <a:effectLst/>
                <a:uLnTx/>
                <a:uFillTx/>
                <a:latin typeface="微软雅黑" panose="020B0503020204020204" pitchFamily="34" charset="-122"/>
                <a:ea typeface="+mn-ea"/>
                <a:cs typeface="微软雅黑" panose="020B0503020204020204" pitchFamily="34" charset="-122"/>
              </a:rPr>
              <a:t>01药品基本信息</a:t>
            </a:r>
            <a:endParaRPr kumimoji="0" lang="en-US" altLang="zh-CN" sz="3200" b="1" i="0" u="none" strike="noStrike" kern="1200" cap="none" spc="200" normalizeH="0" baseline="0" noProof="0" dirty="0">
              <a:ln>
                <a:noFill/>
              </a:ln>
              <a:solidFill>
                <a:schemeClr val="accent1">
                  <a:lumMod val="50000"/>
                </a:schemeClr>
              </a:solidFill>
              <a:effectLst/>
              <a:uLnTx/>
              <a:uFillTx/>
              <a:latin typeface="微软雅黑" panose="020B0503020204020204" pitchFamily="34" charset="-122"/>
              <a:ea typeface="+mn-ea"/>
              <a:cs typeface="微软雅黑" panose="020B0503020204020204" pitchFamily="34" charset="-122"/>
            </a:endParaRPr>
          </a:p>
        </p:txBody>
      </p:sp>
      <p:sp>
        <p:nvSpPr>
          <p:cNvPr id="12" name="矩形 11"/>
          <p:cNvSpPr/>
          <p:nvPr>
            <p:custDataLst>
              <p:tags r:id="rId8"/>
            </p:custDataLst>
          </p:nvPr>
        </p:nvSpPr>
        <p:spPr>
          <a:xfrm>
            <a:off x="1668463" y="4365625"/>
            <a:ext cx="1619250" cy="93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dk1">
                  <a:lumMod val="85000"/>
                  <a:lumOff val="15000"/>
                </a:schemeClr>
              </a:solidFill>
              <a:effectLst/>
              <a:uLnTx/>
              <a:uFillTx/>
              <a:latin typeface="微软雅黑" panose="020B0503020204020204" pitchFamily="34" charset="-122"/>
              <a:ea typeface="+mn-ea"/>
              <a:cs typeface="+mn-cs"/>
              <a:sym typeface="Arial" panose="020B0604020202020204" pitchFamily="34" charset="0"/>
            </a:endParaRPr>
          </a:p>
        </p:txBody>
      </p:sp>
      <p:sp>
        <p:nvSpPr>
          <p:cNvPr id="13" name="任意多边形 12"/>
          <p:cNvSpPr/>
          <p:nvPr>
            <p:custDataLst>
              <p:tags r:id="rId9"/>
            </p:custDataLst>
          </p:nvPr>
        </p:nvSpPr>
        <p:spPr>
          <a:xfrm>
            <a:off x="2995613" y="1082675"/>
            <a:ext cx="8259763" cy="5226050"/>
          </a:xfrm>
          <a:custGeom>
            <a:avLst/>
            <a:gdLst>
              <a:gd name="connsiteX0" fmla="*/ 5 w 14004"/>
              <a:gd name="connsiteY0" fmla="*/ 1622 h 7822"/>
              <a:gd name="connsiteX1" fmla="*/ 0 w 14004"/>
              <a:gd name="connsiteY1" fmla="*/ 0 h 7822"/>
              <a:gd name="connsiteX2" fmla="*/ 14004 w 14004"/>
              <a:gd name="connsiteY2" fmla="*/ 0 h 7822"/>
              <a:gd name="connsiteX3" fmla="*/ 14004 w 14004"/>
              <a:gd name="connsiteY3" fmla="*/ 7822 h 7822"/>
              <a:gd name="connsiteX4" fmla="*/ 0 w 14004"/>
              <a:gd name="connsiteY4" fmla="*/ 7822 h 7822"/>
              <a:gd name="connsiteX5" fmla="*/ 5 w 14004"/>
              <a:gd name="connsiteY5" fmla="*/ 6212 h 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 h="7822">
                <a:moveTo>
                  <a:pt x="5" y="1622"/>
                </a:moveTo>
                <a:lnTo>
                  <a:pt x="0" y="0"/>
                </a:lnTo>
                <a:lnTo>
                  <a:pt x="14004" y="0"/>
                </a:lnTo>
                <a:lnTo>
                  <a:pt x="14004" y="7822"/>
                </a:lnTo>
                <a:lnTo>
                  <a:pt x="0" y="7822"/>
                </a:lnTo>
                <a:lnTo>
                  <a:pt x="5" y="6212"/>
                </a:lnTo>
              </a:path>
            </a:pathLst>
          </a:custGeom>
          <a:noFill/>
          <a:ln w="19050">
            <a:solidFill>
              <a:schemeClr val="lt1">
                <a:lumMod val="85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prstClr val="white"/>
              </a:solidFill>
              <a:effectLst/>
              <a:uLnTx/>
              <a:uFillTx/>
              <a:latin typeface="微软雅黑" panose="020B0503020204020204" pitchFamily="34" charset="-122"/>
              <a:ea typeface="+mn-ea"/>
              <a:cs typeface="+mn-cs"/>
              <a:sym typeface="Arial" panose="020B0604020202020204" pitchFamily="34" charset="0"/>
            </a:endParaRPr>
          </a:p>
        </p:txBody>
      </p:sp>
    </p:spTree>
    <p:custDataLst>
      <p:tags r:id="rId10"/>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任意多边形: 形状 5"/>
          <p:cNvSpPr/>
          <p:nvPr>
            <p:custDataLst>
              <p:tags r:id="rId1"/>
            </p:custDataLst>
          </p:nvPr>
        </p:nvSpPr>
        <p:spPr>
          <a:xfrm>
            <a:off x="8999538" y="0"/>
            <a:ext cx="3216275" cy="6858000"/>
          </a:xfrm>
          <a:custGeom>
            <a:avLst/>
            <a:gdLst>
              <a:gd name="connsiteX0" fmla="*/ 3006417 w 4989538"/>
              <a:gd name="connsiteY0" fmla="*/ 0 h 6858002"/>
              <a:gd name="connsiteX1" fmla="*/ 4989538 w 4989538"/>
              <a:gd name="connsiteY1" fmla="*/ 0 h 6858002"/>
              <a:gd name="connsiteX2" fmla="*/ 4989538 w 4989538"/>
              <a:gd name="connsiteY2" fmla="*/ 2584276 h 6858002"/>
              <a:gd name="connsiteX3" fmla="*/ 3116018 w 4989538"/>
              <a:gd name="connsiteY3" fmla="*/ 6858002 h 6858002"/>
              <a:gd name="connsiteX4" fmla="*/ 0 w 4989538"/>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538" h="6858002">
                <a:moveTo>
                  <a:pt x="3006417" y="0"/>
                </a:moveTo>
                <a:lnTo>
                  <a:pt x="4989538" y="0"/>
                </a:lnTo>
                <a:lnTo>
                  <a:pt x="4989538" y="2584276"/>
                </a:lnTo>
                <a:lnTo>
                  <a:pt x="3116018" y="6858002"/>
                </a:lnTo>
                <a:lnTo>
                  <a:pt x="0" y="6858002"/>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2" name="任意多边形: 形状 4"/>
          <p:cNvSpPr/>
          <p:nvPr>
            <p:custDataLst>
              <p:tags r:id="rId2"/>
            </p:custDataLst>
          </p:nvPr>
        </p:nvSpPr>
        <p:spPr>
          <a:xfrm>
            <a:off x="8204200" y="0"/>
            <a:ext cx="2562225" cy="6858000"/>
          </a:xfrm>
          <a:custGeom>
            <a:avLst/>
            <a:gdLst>
              <a:gd name="connsiteX0" fmla="*/ 3012597 w 3416259"/>
              <a:gd name="connsiteY0" fmla="*/ 0 h 6858002"/>
              <a:gd name="connsiteX1" fmla="*/ 3416259 w 3416259"/>
              <a:gd name="connsiteY1" fmla="*/ 0 h 6858002"/>
              <a:gd name="connsiteX2" fmla="*/ 403662 w 3416259"/>
              <a:gd name="connsiteY2" fmla="*/ 6858002 h 6858002"/>
              <a:gd name="connsiteX3" fmla="*/ 0 w 341625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416259" h="6858002">
                <a:moveTo>
                  <a:pt x="3012597" y="0"/>
                </a:moveTo>
                <a:lnTo>
                  <a:pt x="3416259" y="0"/>
                </a:lnTo>
                <a:lnTo>
                  <a:pt x="403662" y="6858002"/>
                </a:lnTo>
                <a:lnTo>
                  <a:pt x="0" y="685800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4" name="矩形 23"/>
          <p:cNvSpPr/>
          <p:nvPr>
            <p:custDataLst>
              <p:tags r:id="rId3"/>
            </p:custDataLst>
          </p:nvPr>
        </p:nvSpPr>
        <p:spPr>
          <a:xfrm>
            <a:off x="561975" y="1104900"/>
            <a:ext cx="11101388" cy="5121275"/>
          </a:xfrm>
          <a:prstGeom prst="rect">
            <a:avLst/>
          </a:prstGeom>
          <a:solidFill>
            <a:schemeClr val="lt2"/>
          </a:solidFill>
          <a:ln>
            <a:noFill/>
          </a:ln>
          <a:effectLst>
            <a:outerShdw blurRad="635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5" name="Title 6"/>
          <p:cNvSpPr txBox="1"/>
          <p:nvPr>
            <p:custDataLst>
              <p:tags r:id="rId4"/>
            </p:custDataLst>
          </p:nvPr>
        </p:nvSpPr>
        <p:spPr>
          <a:xfrm>
            <a:off x="1108075" y="1196975"/>
            <a:ext cx="9121775" cy="4989513"/>
          </a:xfrm>
          <a:prstGeom prst="rect">
            <a:avLst/>
          </a:prstGeom>
          <a:noFill/>
          <a:ln w="3175">
            <a:noFill/>
            <a:prstDash val="dash"/>
          </a:ln>
        </p:spPr>
        <p:txBody>
          <a:bodyPr lIns="47625" tIns="19050" rIns="47625" bIns="19050" anchor="ct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ctr" latinLnBrk="0" hangingPunct="1">
              <a:lnSpc>
                <a:spcPct val="120000"/>
              </a:lnSpc>
              <a:spcBef>
                <a:spcPts val="0"/>
              </a:spcBef>
              <a:spcAft>
                <a:spcPts val="800"/>
              </a:spcAft>
              <a:buClrTx/>
              <a:buSzTx/>
              <a:buFont typeface="Wingdings" panose="05000000000000000000" charset="0"/>
              <a:buNone/>
              <a:defRPr/>
            </a:pPr>
            <a:r>
              <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说明书适应症：</a:t>
            </a:r>
            <a:endPar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285750" marR="0" lvl="0" indent="-285750" algn="l" defTabSz="913765" rtl="0" eaLnBrk="1" fontAlgn="ctr" latinLnBrk="0" hangingPunct="1">
              <a:lnSpc>
                <a:spcPct val="120000"/>
              </a:lnSpc>
              <a:spcBef>
                <a:spcPts val="0"/>
              </a:spcBef>
              <a:spcAft>
                <a:spcPts val="800"/>
              </a:spcAft>
              <a:buClrTx/>
              <a:buSzTx/>
              <a:buFont typeface="Arial" panose="020B0604020202020204" pitchFamily="34" charset="0"/>
              <a:buChar char="•"/>
              <a:defRPr/>
            </a:pP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用于成人白血病、恶性淋巴瘤、多发性骨髓瘤及儿童白血病、实体瘤进行造血干细胞移植前的高剂量预处理治疗。</a:t>
            </a:r>
            <a:endPar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285750" marR="0" lvl="0" indent="-285750" algn="l" defTabSz="913765" rtl="0" eaLnBrk="1" fontAlgn="ctr" latinLnBrk="0" hangingPunct="1">
              <a:lnSpc>
                <a:spcPct val="120000"/>
              </a:lnSpc>
              <a:spcBef>
                <a:spcPts val="0"/>
              </a:spcBef>
              <a:spcAft>
                <a:spcPts val="800"/>
              </a:spcAft>
              <a:buClrTx/>
              <a:buSzTx/>
              <a:buFont typeface="Arial" panose="020B0604020202020204" pitchFamily="34" charset="0"/>
              <a:buChar char="•"/>
              <a:defRPr/>
            </a:pP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用于不适合美法仑口服剂型治疗的多发性骨髓瘤患者的姑息治疗。</a:t>
            </a:r>
            <a:endPar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3765" rtl="0" eaLnBrk="1" fontAlgn="ctr" latinLnBrk="0" hangingPunct="1">
              <a:lnSpc>
                <a:spcPct val="150000"/>
              </a:lnSpc>
              <a:spcBef>
                <a:spcPts val="0"/>
              </a:spcBef>
              <a:spcAft>
                <a:spcPts val="800"/>
              </a:spcAft>
              <a:buClrTx/>
              <a:buSzTx/>
              <a:buFont typeface="Wingdings" panose="05000000000000000000" charset="0"/>
              <a:buNone/>
              <a:defRPr/>
            </a:pPr>
            <a:r>
              <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治疗疾病基本情况：</a:t>
            </a:r>
            <a:endPar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457200" algn="l" defTabSz="913765"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近年来自体移植数量快速增长，按照正常增速计算，</a:t>
            </a:r>
            <a:r>
              <a:rPr altLang="zh-CN" sz="1600">
                <a:uLnTx/>
                <a:uFillTx/>
                <a:latin typeface="宋体" panose="02010600030101010101" pitchFamily="2" charset="-122"/>
                <a:ea typeface="宋体" panose="02010600030101010101" pitchFamily="2" charset="-122"/>
                <a:cs typeface="宋体" panose="02010600030101010101" pitchFamily="2" charset="-122"/>
                <a:sym typeface="+mn-ea"/>
              </a:rPr>
              <a:t>2025</a:t>
            </a:r>
            <a:r>
              <a:rPr lang="zh-CN" altLang="en-US" sz="1600">
                <a:uLnTx/>
                <a:uFillTx/>
                <a:latin typeface="宋体" panose="02010600030101010101" pitchFamily="2" charset="-122"/>
                <a:ea typeface="宋体" panose="02010600030101010101" pitchFamily="2" charset="-122"/>
                <a:cs typeface="宋体" panose="02010600030101010101" pitchFamily="2" charset="-122"/>
                <a:sym typeface="+mn-ea"/>
              </a:rPr>
              <a:t>年全国</a:t>
            </a:r>
            <a:r>
              <a:rPr altLang="zh-CN" sz="1600">
                <a:uLnTx/>
                <a:uFillTx/>
                <a:latin typeface="宋体" panose="02010600030101010101" pitchFamily="2" charset="-122"/>
                <a:ea typeface="宋体" panose="02010600030101010101" pitchFamily="2" charset="-122"/>
                <a:cs typeface="宋体" panose="02010600030101010101" pitchFamily="2" charset="-122"/>
                <a:sym typeface="+mn-ea"/>
              </a:rPr>
              <a:t>7800</a:t>
            </a:r>
            <a:r>
              <a:rPr lang="zh-CN" altLang="en-US" sz="1600">
                <a:uLnTx/>
                <a:uFillTx/>
                <a:latin typeface="宋体" panose="02010600030101010101" pitchFamily="2" charset="-122"/>
                <a:ea typeface="宋体" panose="02010600030101010101" pitchFamily="2" charset="-122"/>
                <a:cs typeface="宋体" panose="02010600030101010101" pitchFamily="2" charset="-122"/>
                <a:sym typeface="+mn-ea"/>
              </a:rPr>
              <a:t>例移植量，</a:t>
            </a:r>
            <a:r>
              <a:rPr lang="zh-CN" altLang="en-US" sz="1600" spc="80">
                <a:ln w="3175">
                  <a:noFill/>
                  <a:prstDash val="dash"/>
                </a:ln>
                <a:uLnTx/>
                <a:uFillTx/>
                <a:latin typeface="宋体" panose="02010600030101010101" pitchFamily="2" charset="-122"/>
                <a:ea typeface="宋体" panose="02010600030101010101" pitchFamily="2" charset="-122"/>
                <a:cs typeface="宋体" panose="02010600030101010101" pitchFamily="2" charset="-122"/>
                <a:sym typeface="+mn-ea"/>
              </a:rPr>
              <a:t>202</a:t>
            </a:r>
            <a:r>
              <a:rPr altLang="zh-CN" sz="1600" spc="80">
                <a:ln w="3175">
                  <a:noFill/>
                  <a:prstDash val="dash"/>
                </a:ln>
                <a:latin typeface="宋体" panose="02010600030101010101" pitchFamily="2" charset="-122"/>
                <a:ea typeface="宋体" panose="02010600030101010101" pitchFamily="2" charset="-122"/>
                <a:cs typeface="宋体" panose="02010600030101010101" pitchFamily="2" charset="-122"/>
                <a:sym typeface="+mn-ea"/>
              </a:rPr>
              <a:t>6</a:t>
            </a:r>
            <a:r>
              <a:rPr lang="zh-CN" altLang="en-US" sz="1600" spc="80">
                <a:ln w="3175">
                  <a:noFill/>
                  <a:prstDash val="dash"/>
                </a:ln>
                <a:uLnTx/>
                <a:uFillTx/>
                <a:latin typeface="宋体" panose="02010600030101010101" pitchFamily="2" charset="-122"/>
                <a:ea typeface="宋体" panose="02010600030101010101" pitchFamily="2" charset="-122"/>
                <a:cs typeface="宋体" panose="02010600030101010101" pitchFamily="2" charset="-122"/>
                <a:sym typeface="+mn-ea"/>
              </a:rPr>
              <a:t>年预估可达近</a:t>
            </a:r>
            <a:r>
              <a:rPr altLang="zh-CN" sz="1600" spc="80">
                <a:ln w="3175">
                  <a:noFill/>
                  <a:prstDash val="dash"/>
                </a:ln>
                <a:uLnTx/>
                <a:uFillTx/>
                <a:latin typeface="宋体" panose="02010600030101010101" pitchFamily="2" charset="-122"/>
                <a:ea typeface="宋体" panose="02010600030101010101" pitchFamily="2" charset="-122"/>
                <a:cs typeface="宋体" panose="02010600030101010101" pitchFamily="2" charset="-122"/>
                <a:sym typeface="+mn-ea"/>
              </a:rPr>
              <a:t>8100</a:t>
            </a:r>
            <a:r>
              <a:rPr lang="zh-CN" altLang="en-US" sz="1600" spc="80">
                <a:ln w="3175">
                  <a:noFill/>
                  <a:prstDash val="dash"/>
                </a:ln>
                <a:uLnTx/>
                <a:uFillTx/>
                <a:latin typeface="宋体" panose="02010600030101010101" pitchFamily="2" charset="-122"/>
                <a:ea typeface="宋体" panose="02010600030101010101" pitchFamily="2" charset="-122"/>
                <a:cs typeface="宋体" panose="02010600030101010101" pitchFamily="2" charset="-122"/>
                <a:sym typeface="+mn-ea"/>
              </a:rPr>
              <a:t>例</a:t>
            </a:r>
            <a:r>
              <a:rPr lang="zh-CN" altLang="en-US" sz="1600" spc="80" dirty="0">
                <a:ln w="3175">
                  <a:noFill/>
                  <a:prstDash val="dash"/>
                </a:ln>
                <a:uLnTx/>
                <a:uFillTx/>
                <a:latin typeface="宋体" panose="02010600030101010101" pitchFamily="2" charset="-122"/>
                <a:ea typeface="宋体" panose="02010600030101010101" pitchFamily="2" charset="-122"/>
                <a:cs typeface="宋体" panose="02010600030101010101" pitchFamily="2" charset="-122"/>
                <a:sym typeface="+mn-ea"/>
              </a:rPr>
              <a:t>；需要接受自体移植的疾病以淋巴瘤及多发性骨髓瘤为主</a:t>
            </a:r>
            <a:r>
              <a:rPr lang="zh-CN" altLang="en-US" sz="1600" b="1" spc="80" baseline="30000" dirty="0">
                <a:ln w="3175">
                  <a:noFill/>
                  <a:prstDash val="dash"/>
                </a:ln>
                <a:uLnTx/>
                <a:uFillTx/>
                <a:latin typeface="宋体" panose="02010600030101010101" pitchFamily="2" charset="-122"/>
                <a:ea typeface="宋体" panose="02010600030101010101" pitchFamily="2" charset="-122"/>
                <a:cs typeface="宋体" panose="02010600030101010101" pitchFamily="2" charset="-122"/>
                <a:sym typeface="+mn-ea"/>
              </a:rPr>
              <a:t>3</a:t>
            </a:r>
            <a:r>
              <a:rPr kumimoji="0" lang="zh-CN" altLang="en-US" sz="1600" b="0" i="0" u="none" strike="noStrike" kern="1200" cap="none" spc="80" normalizeH="0" baseline="0" noProof="1">
                <a:ln w="3175">
                  <a:noFill/>
                  <a:prstDash val="dash"/>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0" i="0" u="none" strike="noStrike" kern="1200" cap="none" spc="80" normalizeH="0" baseline="0" noProof="1">
              <a:ln w="3175">
                <a:noFill/>
                <a:prstDash val="dash"/>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3765" rtl="0" eaLnBrk="1" fontAlgn="ctr" latinLnBrk="0" hangingPunct="1">
              <a:lnSpc>
                <a:spcPct val="150000"/>
              </a:lnSpc>
              <a:spcBef>
                <a:spcPts val="0"/>
              </a:spcBef>
              <a:spcAft>
                <a:spcPts val="800"/>
              </a:spcAft>
              <a:buClrTx/>
              <a:buSzTx/>
              <a:buFont typeface="Wingdings" panose="05000000000000000000" charset="0"/>
              <a:buNone/>
              <a:defRPr/>
            </a:pPr>
            <a:r>
              <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202</a:t>
            </a:r>
            <a:r>
              <a:rPr kumimoji="0" lang="en-US" altLang="zh-CN"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年自体移植常见疾病新发病患者总数</a:t>
            </a:r>
            <a:r>
              <a:rPr kumimoji="0" lang="en-US" altLang="zh-CN" sz="1600" b="1" i="0" u="none" strike="noStrike" kern="1200" cap="none" spc="80" normalizeH="0" baseline="3000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4</a:t>
            </a:r>
            <a:r>
              <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285750" marR="0" lvl="0" indent="-285750" algn="l" defTabSz="913765" rtl="0" eaLnBrk="1" fontAlgn="ctr" latinLnBrk="0" hangingPunct="1">
              <a:lnSpc>
                <a:spcPct val="100000"/>
              </a:lnSpc>
              <a:spcBef>
                <a:spcPts val="0"/>
              </a:spcBef>
              <a:spcAft>
                <a:spcPts val="800"/>
              </a:spcAft>
              <a:buClrTx/>
              <a:buSzTx/>
              <a:buFont typeface="Arial" panose="020B0604020202020204" pitchFamily="34" charset="0"/>
              <a:buChar char="•"/>
              <a:defRPr/>
            </a:pP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多发性骨髓瘤（</a:t>
            </a:r>
            <a:r>
              <a:rPr altLang="zh-CN"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30300</a:t>
            </a:r>
            <a:r>
              <a:rPr lang="zh-CN" altLang="en-US"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例</a:t>
            </a: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spc="8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预计</a:t>
            </a:r>
            <a:r>
              <a:rPr altLang="zh-CN" sz="1600" spc="8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2026</a:t>
            </a:r>
            <a:r>
              <a:rPr lang="zh-CN" altLang="en-US" sz="1600" spc="8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年增长</a:t>
            </a:r>
            <a:r>
              <a:rPr altLang="zh-CN" sz="1600" spc="8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25.0</a:t>
            </a:r>
            <a:r>
              <a:rPr lang="zh-CN" altLang="en-US" sz="1600" spc="8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%，达</a:t>
            </a:r>
            <a:r>
              <a:rPr altLang="zh-CN" sz="1600" spc="8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37865</a:t>
            </a:r>
            <a:r>
              <a:rPr lang="zh-CN" altLang="en-US" sz="1600" spc="8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例</a:t>
            </a:r>
            <a:endPar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285750" marR="0" lvl="0" indent="-285750" algn="l" defTabSz="913765" rtl="0" eaLnBrk="1" fontAlgn="ctr" latinLnBrk="0" hangingPunct="1">
              <a:lnSpc>
                <a:spcPct val="100000"/>
              </a:lnSpc>
              <a:spcBef>
                <a:spcPts val="0"/>
              </a:spcBef>
              <a:spcAft>
                <a:spcPts val="800"/>
              </a:spcAft>
              <a:buClrTx/>
              <a:buSzTx/>
              <a:buFont typeface="Arial" panose="020B0604020202020204" pitchFamily="34" charset="0"/>
              <a:buChar char="•"/>
              <a:defRPr/>
            </a:pP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淋巴瘤（</a:t>
            </a:r>
            <a:r>
              <a:rPr kumimoji="0" lang="en-US" altLang="zh-CN"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HL</a:t>
            </a:r>
            <a:r>
              <a:rPr altLang="zh-CN"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4363</a:t>
            </a:r>
            <a:r>
              <a:rPr lang="zh-CN" altLang="en-US"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例</a:t>
            </a: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en-US" altLang="zh-CN"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NHL</a:t>
            </a:r>
            <a:r>
              <a:rPr altLang="zh-CN"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80829</a:t>
            </a:r>
            <a:r>
              <a:rPr lang="zh-CN" altLang="en-US"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例</a:t>
            </a: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spc="8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预计</a:t>
            </a:r>
            <a:r>
              <a:rPr altLang="zh-CN" sz="1600" spc="8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2026</a:t>
            </a:r>
            <a:r>
              <a:rPr lang="zh-CN" altLang="en-US" sz="1600" spc="8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年分别增长</a:t>
            </a:r>
            <a:r>
              <a:rPr altLang="zh-CN" sz="1600" spc="8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2</a:t>
            </a:r>
            <a:r>
              <a:rPr lang="zh-CN" altLang="en-US" sz="1600" spc="8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a:t>
            </a:r>
            <a:r>
              <a:rPr altLang="zh-CN" sz="1600" spc="8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11.2</a:t>
            </a:r>
            <a:r>
              <a:rPr lang="zh-CN" altLang="en-US" sz="1600" spc="8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%，达</a:t>
            </a:r>
            <a:r>
              <a:rPr altLang="zh-CN" sz="1600" spc="8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4451</a:t>
            </a:r>
            <a:r>
              <a:rPr lang="zh-CN" altLang="en-US" sz="1600" spc="8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例及</a:t>
            </a:r>
            <a:r>
              <a:rPr altLang="zh-CN" sz="1600" spc="8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89848</a:t>
            </a:r>
            <a:r>
              <a:rPr lang="zh-CN" altLang="en-US" sz="1600" spc="80">
                <a:ln w="3175">
                  <a:noFill/>
                  <a:prstDash val="dash"/>
                </a:ln>
                <a:solidFill>
                  <a:schemeClr val="dk1">
                    <a:lumMod val="75000"/>
                    <a:lumOff val="25000"/>
                  </a:schemeClr>
                </a:solidFill>
                <a:latin typeface="宋体" panose="02010600030101010101" pitchFamily="2" charset="-122"/>
                <a:ea typeface="宋体" panose="02010600030101010101" pitchFamily="2" charset="-122"/>
                <a:sym typeface="+mn-ea"/>
              </a:rPr>
              <a:t>例</a:t>
            </a:r>
            <a:endPar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3765" rtl="0" eaLnBrk="1" fontAlgn="ctr" latinLnBrk="0" hangingPunct="1">
              <a:lnSpc>
                <a:spcPct val="120000"/>
              </a:lnSpc>
              <a:spcBef>
                <a:spcPts val="0"/>
              </a:spcBef>
              <a:spcAft>
                <a:spcPts val="800"/>
              </a:spcAft>
              <a:buClrTx/>
              <a:buSzTx/>
              <a:buFont typeface="Wingdings" panose="05000000000000000000" charset="0"/>
              <a:buNone/>
              <a:defRPr/>
            </a:pPr>
            <a:r>
              <a:rPr kumimoji="0" lang="en-US" altLang="zh-CN"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2022</a:t>
            </a:r>
            <a:r>
              <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年国内自体干细胞移植率</a:t>
            </a:r>
            <a:r>
              <a:rPr kumimoji="0" lang="en-US" altLang="zh-CN" sz="1600" b="1" i="0" u="none" strike="noStrike" kern="1200" cap="none" spc="80" normalizeH="0" baseline="3000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4</a:t>
            </a:r>
            <a:r>
              <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285750" marR="0" lvl="0" indent="-285750" algn="l" defTabSz="913765" rtl="0" eaLnBrk="1" fontAlgn="ctr" latinLnBrk="0" hangingPunct="1">
              <a:lnSpc>
                <a:spcPct val="120000"/>
              </a:lnSpc>
              <a:spcBef>
                <a:spcPts val="0"/>
              </a:spcBef>
              <a:spcAft>
                <a:spcPts val="800"/>
              </a:spcAft>
              <a:buClrTx/>
              <a:buSzTx/>
              <a:buFont typeface="Arial" panose="020B0604020202020204" pitchFamily="34" charset="0"/>
              <a:buChar char="•"/>
              <a:defRPr/>
            </a:pP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多发性骨髓瘤（</a:t>
            </a:r>
            <a:r>
              <a:rPr altLang="zh-CN"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2577</a:t>
            </a:r>
            <a:r>
              <a:rPr lang="zh-CN" altLang="en-US"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例，占</a:t>
            </a:r>
            <a:r>
              <a:rPr altLang="zh-CN"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8.5%</a:t>
            </a: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285750" marR="0" lvl="0" indent="-285750" algn="l" defTabSz="913765" rtl="0" eaLnBrk="1" fontAlgn="ctr" latinLnBrk="0" hangingPunct="1">
              <a:lnSpc>
                <a:spcPct val="120000"/>
              </a:lnSpc>
              <a:spcBef>
                <a:spcPts val="0"/>
              </a:spcBef>
              <a:spcAft>
                <a:spcPts val="800"/>
              </a:spcAft>
              <a:buClrTx/>
              <a:buSzTx/>
              <a:buFont typeface="Arial" panose="020B0604020202020204" pitchFamily="34" charset="0"/>
              <a:buChar char="•"/>
              <a:defRPr/>
            </a:pP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淋巴瘤（</a:t>
            </a:r>
            <a:r>
              <a:rPr altLang="zh-CN"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2250</a:t>
            </a:r>
            <a:r>
              <a:rPr lang="zh-CN" altLang="en-US"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例，占</a:t>
            </a:r>
            <a:r>
              <a:rPr altLang="zh-CN" sz="1600" spc="80" dirty="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2.6%</a:t>
            </a: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45062" name="组合 3"/>
          <p:cNvGrpSpPr/>
          <p:nvPr/>
        </p:nvGrpSpPr>
        <p:grpSpPr>
          <a:xfrm>
            <a:off x="477838" y="215900"/>
            <a:ext cx="3556000" cy="708025"/>
            <a:chOff x="57" y="185"/>
            <a:chExt cx="4082" cy="907"/>
          </a:xfrm>
        </p:grpSpPr>
        <p:sp>
          <p:nvSpPr>
            <p:cNvPr id="3" name="流程图: 终止 2"/>
            <p:cNvSpPr/>
            <p:nvPr>
              <p:custDataLst>
                <p:tags r:id="rId5"/>
              </p:custDataLst>
            </p:nvPr>
          </p:nvSpPr>
          <p:spPr>
            <a:xfrm>
              <a:off x="57" y="185"/>
              <a:ext cx="4082" cy="907"/>
            </a:xfrm>
            <a:prstGeom prst="flowChartTerminator">
              <a:avLst/>
            </a:prstGeom>
            <a:solidFill>
              <a:srgbClr val="E1F5FC"/>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5" name="文本框 4"/>
            <p:cNvSpPr txBox="1"/>
            <p:nvPr>
              <p:custDataLst>
                <p:tags r:id="rId6"/>
              </p:custDataLst>
            </p:nvPr>
          </p:nvSpPr>
          <p:spPr>
            <a:xfrm>
              <a:off x="298" y="297"/>
              <a:ext cx="3513" cy="785"/>
            </a:xfrm>
            <a:prstGeom prst="rect">
              <a:avLst/>
            </a:prstGeom>
            <a:noFill/>
          </p:spPr>
          <p:txBody>
            <a:bodyPr lIns="47625" tIns="19050" rIns="47625" bIns="19050" anchor="ctr">
              <a:normAutofit fontScale="87500"/>
            </a:bodyPr>
            <a:lstStyle/>
            <a:p>
              <a:pPr marR="0" defTabSz="914400" eaLnBrk="1" hangingPunct="1">
                <a:spcBef>
                  <a:spcPts val="0"/>
                </a:spcBef>
                <a:spcAft>
                  <a:spcPts val="0"/>
                </a:spcAft>
                <a:buClrTx/>
                <a:buSzTx/>
                <a:buFontTx/>
                <a:buNone/>
                <a:defRPr/>
              </a:pPr>
              <a:r>
                <a:rPr kumimoji="0" lang="en-US" altLang="zh-CN"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01</a:t>
              </a:r>
              <a:r>
                <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药品基本信息</a:t>
              </a:r>
              <a:endPar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5063" name="文本框 1"/>
          <p:cNvSpPr txBox="1"/>
          <p:nvPr/>
        </p:nvSpPr>
        <p:spPr>
          <a:xfrm>
            <a:off x="982663" y="6453188"/>
            <a:ext cx="7569200" cy="249237"/>
          </a:xfrm>
          <a:prstGeom prst="rect">
            <a:avLst/>
          </a:prstGeom>
          <a:noFill/>
          <a:ln w="9525">
            <a:noFill/>
          </a:ln>
        </p:spPr>
        <p:txBody>
          <a:bodyPr/>
          <a:lstStyle/>
          <a:p>
            <a:pPr eaLnBrk="1" hangingPunct="1"/>
            <a:r>
              <a:rPr lang="en-US" altLang="zh-CN" sz="1000" i="1" dirty="0">
                <a:latin typeface="微软雅黑" panose="020B0503020204020204" pitchFamily="34" charset="-122"/>
                <a:ea typeface="微软雅黑" panose="020B0503020204020204" pitchFamily="34" charset="-122"/>
              </a:rPr>
              <a:t>3.CSCO</a:t>
            </a:r>
            <a:r>
              <a:rPr lang="zh-CN" altLang="en-US" sz="1000" i="1" dirty="0">
                <a:latin typeface="微软雅黑" panose="020B0503020204020204" pitchFamily="34" charset="-122"/>
                <a:ea typeface="微软雅黑" panose="020B0503020204020204" pitchFamily="34" charset="-122"/>
              </a:rPr>
              <a:t>自体移植联盟；</a:t>
            </a:r>
            <a:r>
              <a:rPr lang="en-US" altLang="zh-CN" sz="1000" i="1" dirty="0">
                <a:latin typeface="微软雅黑" panose="020B0503020204020204" pitchFamily="34" charset="-122"/>
                <a:ea typeface="微软雅黑" panose="020B0503020204020204" pitchFamily="34" charset="-122"/>
              </a:rPr>
              <a:t>    </a:t>
            </a:r>
            <a:r>
              <a:rPr lang="en-US" altLang="zh-CN" sz="1000" i="1" dirty="0">
                <a:latin typeface="微软雅黑" panose="020B0503020204020204" pitchFamily="34" charset="-122"/>
                <a:ea typeface="微软雅黑" panose="020B0503020204020204" pitchFamily="34" charset="-122"/>
                <a:sym typeface="+mn-ea"/>
              </a:rPr>
              <a:t> 4.https://gco.iarc.fr/en</a:t>
            </a:r>
            <a:endParaRPr lang="en-US" altLang="zh-CN" sz="1000" i="1" dirty="0">
              <a:latin typeface="微软雅黑" panose="020B0503020204020204" pitchFamily="34" charset="-122"/>
              <a:ea typeface="微软雅黑" panose="020B0503020204020204" pitchFamily="34" charset="-122"/>
            </a:endParaRPr>
          </a:p>
        </p:txBody>
      </p:sp>
    </p:spTree>
    <p:custDataLst>
      <p:tags r:id="rId7"/>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任意多边形: 形状 5"/>
          <p:cNvSpPr/>
          <p:nvPr>
            <p:custDataLst>
              <p:tags r:id="rId1"/>
            </p:custDataLst>
          </p:nvPr>
        </p:nvSpPr>
        <p:spPr>
          <a:xfrm>
            <a:off x="8978900" y="0"/>
            <a:ext cx="3213100" cy="6858000"/>
          </a:xfrm>
          <a:custGeom>
            <a:avLst/>
            <a:gdLst>
              <a:gd name="connsiteX0" fmla="*/ 3006417 w 4989538"/>
              <a:gd name="connsiteY0" fmla="*/ 0 h 6858002"/>
              <a:gd name="connsiteX1" fmla="*/ 4989538 w 4989538"/>
              <a:gd name="connsiteY1" fmla="*/ 0 h 6858002"/>
              <a:gd name="connsiteX2" fmla="*/ 4989538 w 4989538"/>
              <a:gd name="connsiteY2" fmla="*/ 2584276 h 6858002"/>
              <a:gd name="connsiteX3" fmla="*/ 3116018 w 4989538"/>
              <a:gd name="connsiteY3" fmla="*/ 6858002 h 6858002"/>
              <a:gd name="connsiteX4" fmla="*/ 0 w 4989538"/>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538" h="6858002">
                <a:moveTo>
                  <a:pt x="3006417" y="0"/>
                </a:moveTo>
                <a:lnTo>
                  <a:pt x="4989538" y="0"/>
                </a:lnTo>
                <a:lnTo>
                  <a:pt x="4989538" y="2584276"/>
                </a:lnTo>
                <a:lnTo>
                  <a:pt x="3116018" y="6858002"/>
                </a:lnTo>
                <a:lnTo>
                  <a:pt x="0" y="6858002"/>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2" name="任意多边形: 形状 4"/>
          <p:cNvSpPr/>
          <p:nvPr>
            <p:custDataLst>
              <p:tags r:id="rId2"/>
            </p:custDataLst>
          </p:nvPr>
        </p:nvSpPr>
        <p:spPr>
          <a:xfrm>
            <a:off x="8132763" y="0"/>
            <a:ext cx="2562225" cy="6858000"/>
          </a:xfrm>
          <a:custGeom>
            <a:avLst/>
            <a:gdLst>
              <a:gd name="connsiteX0" fmla="*/ 3012597 w 3416259"/>
              <a:gd name="connsiteY0" fmla="*/ 0 h 6858002"/>
              <a:gd name="connsiteX1" fmla="*/ 3416259 w 3416259"/>
              <a:gd name="connsiteY1" fmla="*/ 0 h 6858002"/>
              <a:gd name="connsiteX2" fmla="*/ 403662 w 3416259"/>
              <a:gd name="connsiteY2" fmla="*/ 6858002 h 6858002"/>
              <a:gd name="connsiteX3" fmla="*/ 0 w 341625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416259" h="6858002">
                <a:moveTo>
                  <a:pt x="3012597" y="0"/>
                </a:moveTo>
                <a:lnTo>
                  <a:pt x="3416259" y="0"/>
                </a:lnTo>
                <a:lnTo>
                  <a:pt x="403662" y="6858002"/>
                </a:lnTo>
                <a:lnTo>
                  <a:pt x="0" y="685800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4" name="矩形 23"/>
          <p:cNvSpPr/>
          <p:nvPr>
            <p:custDataLst>
              <p:tags r:id="rId3"/>
            </p:custDataLst>
          </p:nvPr>
        </p:nvSpPr>
        <p:spPr>
          <a:xfrm>
            <a:off x="593725" y="952500"/>
            <a:ext cx="11077575" cy="5416550"/>
          </a:xfrm>
          <a:prstGeom prst="rect">
            <a:avLst/>
          </a:prstGeom>
          <a:solidFill>
            <a:schemeClr val="lt2"/>
          </a:solidFill>
          <a:ln>
            <a:noFill/>
          </a:ln>
          <a:effectLst>
            <a:outerShdw blurRad="635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6" name="文本框 5"/>
          <p:cNvSpPr txBox="1"/>
          <p:nvPr>
            <p:custDataLst>
              <p:tags r:id="rId4"/>
            </p:custDataLst>
          </p:nvPr>
        </p:nvSpPr>
        <p:spPr>
          <a:xfrm>
            <a:off x="1217613" y="1125538"/>
            <a:ext cx="9128125" cy="4848225"/>
          </a:xfrm>
          <a:prstGeom prst="rect">
            <a:avLst/>
          </a:prstGeom>
          <a:noFill/>
          <a:ln>
            <a:noFill/>
          </a:ln>
        </p:spPr>
        <p:txBody>
          <a:bodyPr/>
          <a:lstStyle/>
          <a:p>
            <a:pPr marR="0" defTabSz="914400" eaLnBrk="1" hangingPunct="1">
              <a:lnSpc>
                <a:spcPct val="150000"/>
              </a:lnSpc>
              <a:buClrTx/>
              <a:buSzTx/>
              <a:buFontTx/>
              <a:buNone/>
              <a:defRPr/>
            </a:pPr>
            <a:r>
              <a:rPr kumimoji="0" lang="zh-CN" altLang="en-US" sz="1600" b="1"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用法用量：</a:t>
            </a:r>
            <a:endParaRPr kumimoji="0" lang="zh-CN" altLang="en-US" sz="1600" b="1"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4400" eaLnBrk="1" hangingPunct="1">
              <a:lnSpc>
                <a:spcPct val="150000"/>
              </a:lnSpc>
              <a:buClrTx/>
              <a:buSzTx/>
              <a:buFont typeface="Wingdings" panose="05000000000000000000" charset="0"/>
              <a:buChar char="l"/>
              <a:defRPr/>
            </a:pPr>
            <a:r>
              <a:rPr kumimoji="0" lang="en-US" altLang="zh-CN" sz="1600" b="1"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造血干细胞移植前的高剂量预处理治疗</a:t>
            </a:r>
            <a:endParaRPr kumimoji="0" lang="en-US" altLang="zh-CN" sz="1600" b="1"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依照下述方式静脉内给予本品24小时后进行骨髓移植：</a:t>
            </a:r>
            <a:endPar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en-US" altLang="zh-CN" sz="1600" u="sng"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成人（白血病、恶性淋巴瘤、多发性骨髓瘤）：</a:t>
            </a:r>
            <a:endPar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一日一次给予美法仑 60mg/m</a:t>
            </a:r>
            <a:r>
              <a:rPr kumimoji="0" lang="en-US" altLang="zh-CN" sz="1600" kern="1200" cap="none" spc="0" normalizeH="0" baseline="3000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，连续给药三天（总剂量为 180mg/m</a:t>
            </a:r>
            <a:r>
              <a:rPr kumimoji="0" lang="en-US" altLang="zh-CN" sz="1600" kern="1200" cap="none" spc="0" normalizeH="0" baseline="3000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）。对于多发性骨髓瘤患者，也可以一日一次给予美法仑 100mg/m</a:t>
            </a:r>
            <a:r>
              <a:rPr kumimoji="0" lang="en-US" altLang="zh-CN" sz="1600" kern="1200" cap="none" spc="0" normalizeH="0" baseline="3000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，连续给药两天（总剂量为 200mg/m</a:t>
            </a:r>
            <a:r>
              <a:rPr kumimoji="0" lang="en-US" altLang="zh-CN" sz="1600" kern="1200" cap="none" spc="0" normalizeH="0" baseline="3000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a:t>
            </a:r>
            <a:endPar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en-US" altLang="zh-CN" sz="1600" u="sng"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儿童（白血病、实体瘤）：</a:t>
            </a:r>
            <a:endParaRPr kumimoji="0" lang="en-US" altLang="zh-CN" sz="1600" u="sng"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一日一次给予美法仑 70mg/m</a:t>
            </a:r>
            <a:r>
              <a:rPr kumimoji="0" lang="en-US" altLang="zh-CN" sz="1600" kern="1200" cap="none" spc="0" normalizeH="0" baseline="3000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，连续给药三天（总剂量为 210mg/m</a:t>
            </a:r>
            <a:r>
              <a:rPr kumimoji="0" lang="en-US" altLang="zh-CN" sz="1600" kern="1200" cap="none" spc="0" normalizeH="0" baseline="3000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）。此外根据患者的状态、合并用药、联合放疗等情况，美法仑给药的总剂量及单日剂量可以适当减少。</a:t>
            </a:r>
            <a:endPar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 </a:t>
            </a:r>
            <a:r>
              <a:rPr kumimoji="0" lang="en-US" altLang="zh-CN" sz="1600" b="1"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多发性骨髓瘤的姑息治疗</a:t>
            </a:r>
            <a:endParaRPr kumimoji="0" lang="en-US" altLang="zh-CN" sz="1600" b="1"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常规静脉给药剂量为 16mg/m</a:t>
            </a:r>
            <a:r>
              <a:rPr kumimoji="0" lang="en-US" altLang="zh-CN" sz="1600" kern="1200" cap="none" spc="0" normalizeH="0" baseline="3000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。对于肾功能不全的患者(BUN≥30mg/dL)应减少50%的剂量。美法仑单次静脉给药应于15~20分钟输注完成。起始治疗为每2周输注1次，连续给药4次，待患者产生的毒性反应完全恢复后，调整为每4周输注1次。</a:t>
            </a:r>
            <a:endPar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46086" name="组合 3"/>
          <p:cNvGrpSpPr/>
          <p:nvPr/>
        </p:nvGrpSpPr>
        <p:grpSpPr>
          <a:xfrm>
            <a:off x="479425" y="117475"/>
            <a:ext cx="3556000" cy="708025"/>
            <a:chOff x="57" y="185"/>
            <a:chExt cx="4082" cy="906"/>
          </a:xfrm>
        </p:grpSpPr>
        <p:sp>
          <p:nvSpPr>
            <p:cNvPr id="3" name="流程图: 终止 2"/>
            <p:cNvSpPr/>
            <p:nvPr>
              <p:custDataLst>
                <p:tags r:id="rId5"/>
              </p:custDataLst>
            </p:nvPr>
          </p:nvSpPr>
          <p:spPr>
            <a:xfrm>
              <a:off x="57" y="185"/>
              <a:ext cx="4082" cy="906"/>
            </a:xfrm>
            <a:prstGeom prst="flowChartTerminator">
              <a:avLst/>
            </a:prstGeom>
            <a:solidFill>
              <a:srgbClr val="E1F5FC"/>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25" name="文本框 24"/>
            <p:cNvSpPr txBox="1"/>
            <p:nvPr>
              <p:custDataLst>
                <p:tags r:id="rId6"/>
              </p:custDataLst>
            </p:nvPr>
          </p:nvSpPr>
          <p:spPr>
            <a:xfrm>
              <a:off x="380" y="299"/>
              <a:ext cx="3579" cy="784"/>
            </a:xfrm>
            <a:prstGeom prst="rect">
              <a:avLst/>
            </a:prstGeom>
            <a:noFill/>
          </p:spPr>
          <p:txBody>
            <a:bodyPr lIns="47625" tIns="19050" rIns="47625" bIns="19050" anchor="ctr">
              <a:normAutofit fontScale="87500"/>
            </a:bodyPr>
            <a:lstStyle/>
            <a:p>
              <a:pPr marR="0" defTabSz="914400" eaLnBrk="1" hangingPunct="1">
                <a:spcBef>
                  <a:spcPts val="0"/>
                </a:spcBef>
                <a:spcAft>
                  <a:spcPts val="0"/>
                </a:spcAft>
                <a:buClrTx/>
                <a:buSzTx/>
                <a:buFontTx/>
                <a:buNone/>
                <a:defRPr/>
              </a:pPr>
              <a:r>
                <a:rPr kumimoji="0" lang="en-US" altLang="zh-CN"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01</a:t>
              </a:r>
              <a:r>
                <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药品基本信息</a:t>
              </a:r>
              <a:endPar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ustDataLst>
      <p:tags r:id="rId7"/>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任意多边形: 形状 5"/>
          <p:cNvSpPr/>
          <p:nvPr>
            <p:custDataLst>
              <p:tags r:id="rId1"/>
            </p:custDataLst>
          </p:nvPr>
        </p:nvSpPr>
        <p:spPr>
          <a:xfrm>
            <a:off x="8432800" y="0"/>
            <a:ext cx="3762375" cy="6858000"/>
          </a:xfrm>
          <a:custGeom>
            <a:avLst/>
            <a:gdLst>
              <a:gd name="connsiteX0" fmla="*/ 3006417 w 4989538"/>
              <a:gd name="connsiteY0" fmla="*/ 0 h 6858002"/>
              <a:gd name="connsiteX1" fmla="*/ 4989538 w 4989538"/>
              <a:gd name="connsiteY1" fmla="*/ 0 h 6858002"/>
              <a:gd name="connsiteX2" fmla="*/ 4989538 w 4989538"/>
              <a:gd name="connsiteY2" fmla="*/ 2584276 h 6858002"/>
              <a:gd name="connsiteX3" fmla="*/ 3116018 w 4989538"/>
              <a:gd name="connsiteY3" fmla="*/ 6858002 h 6858002"/>
              <a:gd name="connsiteX4" fmla="*/ 0 w 4989538"/>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538" h="6858002">
                <a:moveTo>
                  <a:pt x="3006417" y="0"/>
                </a:moveTo>
                <a:lnTo>
                  <a:pt x="4989538" y="0"/>
                </a:lnTo>
                <a:lnTo>
                  <a:pt x="4989538" y="2584276"/>
                </a:lnTo>
                <a:lnTo>
                  <a:pt x="3116018" y="6858002"/>
                </a:lnTo>
                <a:lnTo>
                  <a:pt x="0" y="6858002"/>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2" name="任意多边形: 形状 4"/>
          <p:cNvSpPr/>
          <p:nvPr>
            <p:custDataLst>
              <p:tags r:id="rId2"/>
            </p:custDataLst>
          </p:nvPr>
        </p:nvSpPr>
        <p:spPr>
          <a:xfrm>
            <a:off x="7845425" y="0"/>
            <a:ext cx="2562225" cy="6858000"/>
          </a:xfrm>
          <a:custGeom>
            <a:avLst/>
            <a:gdLst>
              <a:gd name="connsiteX0" fmla="*/ 3012597 w 3416259"/>
              <a:gd name="connsiteY0" fmla="*/ 0 h 6858002"/>
              <a:gd name="connsiteX1" fmla="*/ 3416259 w 3416259"/>
              <a:gd name="connsiteY1" fmla="*/ 0 h 6858002"/>
              <a:gd name="connsiteX2" fmla="*/ 403662 w 3416259"/>
              <a:gd name="connsiteY2" fmla="*/ 6858002 h 6858002"/>
              <a:gd name="connsiteX3" fmla="*/ 0 w 341625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416259" h="6858002">
                <a:moveTo>
                  <a:pt x="3012597" y="0"/>
                </a:moveTo>
                <a:lnTo>
                  <a:pt x="3416259" y="0"/>
                </a:lnTo>
                <a:lnTo>
                  <a:pt x="403662" y="6858002"/>
                </a:lnTo>
                <a:lnTo>
                  <a:pt x="0" y="685800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4" name="矩形 23"/>
          <p:cNvSpPr/>
          <p:nvPr>
            <p:custDataLst>
              <p:tags r:id="rId3"/>
            </p:custDataLst>
          </p:nvPr>
        </p:nvSpPr>
        <p:spPr>
          <a:xfrm>
            <a:off x="520700" y="993775"/>
            <a:ext cx="11147425" cy="5387975"/>
          </a:xfrm>
          <a:prstGeom prst="rect">
            <a:avLst/>
          </a:prstGeom>
          <a:solidFill>
            <a:schemeClr val="lt2"/>
          </a:solidFill>
          <a:ln>
            <a:noFill/>
          </a:ln>
          <a:effectLst>
            <a:outerShdw blurRad="635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6" name="Title 6"/>
          <p:cNvSpPr txBox="1"/>
          <p:nvPr>
            <p:custDataLst>
              <p:tags r:id="rId4"/>
            </p:custDataLst>
          </p:nvPr>
        </p:nvSpPr>
        <p:spPr>
          <a:xfrm>
            <a:off x="982663" y="1081088"/>
            <a:ext cx="10479088" cy="5211763"/>
          </a:xfrm>
          <a:prstGeom prst="rect">
            <a:avLst/>
          </a:prstGeom>
          <a:noFill/>
          <a:ln w="3175">
            <a:noFill/>
            <a:prstDash val="dash"/>
          </a:ln>
        </p:spPr>
        <p:txBody>
          <a:bodyPr lIns="47625" tIns="19050" rIns="47625" bIns="19050" anchor="ct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ctr" latinLnBrk="0" hangingPunct="1">
              <a:lnSpc>
                <a:spcPct val="120000"/>
              </a:lnSpc>
              <a:spcBef>
                <a:spcPts val="0"/>
              </a:spcBef>
              <a:spcAft>
                <a:spcPts val="800"/>
              </a:spcAft>
              <a:buClrTx/>
              <a:buSzTx/>
              <a:buFont typeface="Wingdings" panose="05000000000000000000" charset="0"/>
              <a:buChar char="l"/>
              <a:defRPr/>
            </a:pPr>
            <a:r>
              <a:rPr kumimoji="0" lang="zh-CN" altLang="en-US" sz="1600" b="1"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说明书安全性特征概述：</a:t>
            </a:r>
            <a:endParaRPr kumimoji="0" lang="zh-CN" altLang="en-US" sz="1600" b="0"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457200" algn="l" defTabSz="913765" rtl="0" eaLnBrk="1" fontAlgn="ctr" latinLnBrk="0" hangingPunct="1">
              <a:lnSpc>
                <a:spcPct val="150000"/>
              </a:lnSpc>
              <a:spcBef>
                <a:spcPts val="0"/>
              </a:spcBef>
              <a:spcAft>
                <a:spcPts val="0"/>
              </a:spcAft>
              <a:buClrTx/>
              <a:buSzTx/>
              <a:buFont typeface="Wingdings" panose="05000000000000000000" charset="0"/>
              <a:buNone/>
              <a:defRPr/>
            </a:pPr>
            <a:r>
              <a:rPr kumimoji="0" lang="zh-CN" altLang="en-US" sz="1600" b="0"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最常报告的不良反应为血液学、胃肠道及免疫系统不良反应，这是骨髓抑制的预期结果。感染、急性和慢性移植物抗宿主病（GvHD）为同种异体骨髓移植（allo -HSCT）背景下发病和死亡的主要原因。骨髓功能衰竭、口腔炎、粘膜炎症、胃肠道出血、腹泻、恶心、呕吐、闭经、卵巢疾病和过早绝经也经常发生。详见药品说明书</a:t>
            </a:r>
            <a:r>
              <a:rPr kumimoji="0" lang="zh-CN" altLang="en-US" sz="1600" b="1" i="0" u="none" strike="noStrike" kern="1200" cap="none" spc="40" normalizeH="0" baseline="3000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b="0"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en-US" sz="1600" b="0"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3765" rtl="0" eaLnBrk="1" fontAlgn="ctr" latinLnBrk="0" hangingPunct="1">
              <a:lnSpc>
                <a:spcPct val="150000"/>
              </a:lnSpc>
              <a:spcBef>
                <a:spcPts val="0"/>
              </a:spcBef>
              <a:spcAft>
                <a:spcPts val="800"/>
              </a:spcAft>
              <a:buClrTx/>
              <a:buSzTx/>
              <a:buFont typeface="Wingdings" panose="05000000000000000000" charset="0"/>
              <a:buChar char="l"/>
              <a:defRPr/>
            </a:pPr>
            <a:r>
              <a:rPr kumimoji="0" lang="zh-CN" altLang="en-US" sz="1600" b="1"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药品安全性方面优势与不足：</a:t>
            </a:r>
            <a:endParaRPr kumimoji="0" lang="zh-CN" altLang="en-US" sz="1600" b="0"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3765" rtl="0" eaLnBrk="1" fontAlgn="ctr" latinLnBrk="0" hangingPunct="1">
              <a:lnSpc>
                <a:spcPct val="125000"/>
              </a:lnSpc>
              <a:spcBef>
                <a:spcPts val="0"/>
              </a:spcBef>
              <a:spcAft>
                <a:spcPts val="800"/>
              </a:spcAft>
              <a:buClrTx/>
              <a:buSzTx/>
              <a:buFont typeface="Wingdings" panose="05000000000000000000" charset="0"/>
              <a:buNone/>
              <a:defRPr/>
            </a:pPr>
            <a:r>
              <a:rPr kumimoji="0" lang="zh-CN" altLang="en-US" sz="1600" b="1"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优势：</a:t>
            </a:r>
            <a:endParaRPr kumimoji="0" lang="en-US" altLang="zh-CN" sz="1600" b="1"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3765" rtl="0" eaLnBrk="1" fontAlgn="ctr" latinLnBrk="0" hangingPunct="1">
              <a:lnSpc>
                <a:spcPct val="125000"/>
              </a:lnSpc>
              <a:spcBef>
                <a:spcPts val="0"/>
              </a:spcBef>
              <a:spcAft>
                <a:spcPts val="800"/>
              </a:spcAft>
              <a:buClrTx/>
              <a:buSzTx/>
              <a:buFont typeface="Wingdings" panose="05000000000000000000" charset="0"/>
              <a:buNone/>
              <a:defRPr/>
            </a:pPr>
            <a:r>
              <a:rPr kumimoji="0" lang="en-US" altLang="zh-CN" sz="1600" b="1"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    1.</a:t>
            </a:r>
            <a:r>
              <a:rPr kumimoji="0" lang="zh-CN" altLang="en-US" sz="1600" b="1"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自体移植国际经典主流用药：</a:t>
            </a:r>
            <a:r>
              <a:rPr kumimoji="0" lang="en-US" altLang="zh-CN"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90</a:t>
            </a:r>
            <a:r>
              <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年代</a:t>
            </a:r>
            <a:r>
              <a:rPr kumimoji="0" lang="en-US" altLang="zh-CN"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至今陆续</a:t>
            </a:r>
            <a:r>
              <a:rPr kumimoji="0" lang="en-US" altLang="zh-CN"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50</a:t>
            </a:r>
            <a:r>
              <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多国上市该规格（注射用冻干粉，50mg），且被多国药典收录；</a:t>
            </a:r>
            <a:endPar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457200" algn="l" defTabSz="913765" rtl="0" eaLnBrk="1" fontAlgn="ctr" latinLnBrk="0" hangingPunct="1">
              <a:lnSpc>
                <a:spcPct val="125000"/>
              </a:lnSpc>
              <a:spcBef>
                <a:spcPts val="0"/>
              </a:spcBef>
              <a:spcAft>
                <a:spcPts val="800"/>
              </a:spcAft>
              <a:buClrTx/>
              <a:buSzTx/>
              <a:buFont typeface="Wingdings" panose="05000000000000000000" charset="0"/>
              <a:buNone/>
              <a:defRPr/>
            </a:pPr>
            <a:r>
              <a:rPr kumimoji="0" lang="en-US" altLang="zh-CN"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kumimoji="0" lang="zh-CN" altLang="en-US"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自体移植消化道不良反应更低；</a:t>
            </a:r>
            <a:endParaRPr kumimoji="0" lang="zh-CN" altLang="en-US"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3" indent="457200" algn="l" defTabSz="914400" rtl="0" eaLnBrk="1" fontAlgn="ctr" latinLnBrk="0" hangingPunct="1">
              <a:lnSpc>
                <a:spcPct val="125000"/>
              </a:lnSpc>
              <a:spcBef>
                <a:spcPts val="0"/>
              </a:spcBef>
              <a:spcAft>
                <a:spcPts val="800"/>
              </a:spcAft>
              <a:buClrTx/>
              <a:buSzTx/>
              <a:buFont typeface="Wingdings" panose="05000000000000000000" charset="0"/>
              <a:buNone/>
              <a:defRPr/>
            </a:pPr>
            <a:r>
              <a:rPr kumimoji="0" altLang="zh-CN"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3.</a:t>
            </a:r>
            <a:r>
              <a:rPr kumimoji="0" lang="zh-CN" altLang="en-US"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与</a:t>
            </a:r>
            <a:r>
              <a:rPr kumimoji="0" lang="en-US" altLang="zh-CN"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口服给药相比，静脉注射美法仑具有可控的毒性和更高和更可预测的血液水平</a:t>
            </a:r>
            <a:r>
              <a:rPr kumimoji="0" lang="en-US" altLang="zh-CN" sz="1600" b="1" i="0" u="none" strike="noStrike" kern="1200" cap="none" spc="-49" normalizeH="0" baseline="3000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kumimoji="0" lang="zh-CN" altLang="en-US"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457200" algn="l" defTabSz="913765" rtl="0" eaLnBrk="1" fontAlgn="ctr" latinLnBrk="0" hangingPunct="1">
              <a:lnSpc>
                <a:spcPct val="125000"/>
              </a:lnSpc>
              <a:spcBef>
                <a:spcPts val="0"/>
              </a:spcBef>
              <a:spcAft>
                <a:spcPts val="800"/>
              </a:spcAft>
              <a:buClrTx/>
              <a:buSzTx/>
              <a:buFont typeface="Wingdings" panose="05000000000000000000" charset="0"/>
              <a:buNone/>
              <a:defRPr/>
            </a:pPr>
            <a:r>
              <a:rPr kumimoji="0" lang="en-US" altLang="zh-CN"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4.</a:t>
            </a:r>
            <a:r>
              <a:rPr kumimoji="0" lang="zh-CN" altLang="en-US"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循证依据充分，国内外多指南、专家共识支持；</a:t>
            </a:r>
            <a:endParaRPr kumimoji="0" lang="en-US" altLang="zh-CN"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3765" rtl="0" eaLnBrk="1" fontAlgn="ctr" latinLnBrk="0" hangingPunct="1">
              <a:lnSpc>
                <a:spcPct val="150000"/>
              </a:lnSpc>
              <a:spcBef>
                <a:spcPts val="0"/>
              </a:spcBef>
              <a:spcAft>
                <a:spcPts val="800"/>
              </a:spcAft>
              <a:buClrTx/>
              <a:buSzTx/>
              <a:buFont typeface="Wingdings" panose="05000000000000000000" charset="0"/>
              <a:buNone/>
              <a:defRPr/>
            </a:pPr>
            <a:r>
              <a:rPr kumimoji="0" lang="zh-CN" altLang="en-US" sz="1600" b="1"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不足:</a:t>
            </a:r>
            <a:r>
              <a:rPr kumimoji="0" lang="zh-CN" altLang="en-US" sz="1600" b="0"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静脉注射（IV）美法仑与口服</a:t>
            </a:r>
            <a:r>
              <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美法仑的对照试验显示注射剂更易发生骨髓抑制，应进行血象监测</a:t>
            </a:r>
            <a:r>
              <a:rPr kumimoji="0" lang="en-US" altLang="zh-CN" sz="1600" b="1" i="0" u="none" strike="noStrike" kern="1200" cap="none" spc="-49" normalizeH="0" baseline="3000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7110" name="文本框 1"/>
          <p:cNvSpPr txBox="1"/>
          <p:nvPr/>
        </p:nvSpPr>
        <p:spPr>
          <a:xfrm>
            <a:off x="771525" y="6453188"/>
            <a:ext cx="9063038" cy="398462"/>
          </a:xfrm>
          <a:prstGeom prst="rect">
            <a:avLst/>
          </a:prstGeom>
          <a:noFill/>
          <a:ln w="9525">
            <a:noFill/>
          </a:ln>
        </p:spPr>
        <p:txBody>
          <a:bodyPr>
            <a:spAutoFit/>
          </a:bodyPr>
          <a:lstStyle/>
          <a:p>
            <a:pPr eaLnBrk="1" hangingPunct="1"/>
            <a:r>
              <a:rPr lang="en-US" altLang="zh-CN" sz="1000" dirty="0">
                <a:latin typeface="宋体" panose="02010600030101010101" pitchFamily="2" charset="-122"/>
              </a:rPr>
              <a:t>1.</a:t>
            </a:r>
            <a:r>
              <a:rPr lang="zh-CN" altLang="en-US" sz="1000" dirty="0">
                <a:latin typeface="宋体" panose="02010600030101010101" pitchFamily="2" charset="-122"/>
              </a:rPr>
              <a:t>注射用盐酸美法仑说明书</a:t>
            </a:r>
            <a:r>
              <a:rPr lang="en-US" altLang="zh-CN" sz="1000" dirty="0">
                <a:latin typeface="宋体" panose="02010600030101010101" pitchFamily="2" charset="-122"/>
              </a:rPr>
              <a:t>   2.Journal of Clinical Oncology ( IF 45.3 ) Pub Date : 1988-11-01 , DOI: 10.1200/jco.1988.6.11.1768</a:t>
            </a:r>
            <a:endParaRPr lang="en-US" altLang="zh-CN" sz="1000" dirty="0">
              <a:latin typeface="宋体" panose="02010600030101010101" pitchFamily="2" charset="-122"/>
            </a:endParaRPr>
          </a:p>
          <a:p>
            <a:pPr eaLnBrk="1" hangingPunct="1"/>
            <a:endParaRPr lang="en-US" altLang="zh-CN" sz="1000" dirty="0">
              <a:latin typeface="宋体" panose="02010600030101010101" pitchFamily="2" charset="-122"/>
            </a:endParaRPr>
          </a:p>
        </p:txBody>
      </p:sp>
      <p:grpSp>
        <p:nvGrpSpPr>
          <p:cNvPr id="47111" name="组合 3"/>
          <p:cNvGrpSpPr/>
          <p:nvPr/>
        </p:nvGrpSpPr>
        <p:grpSpPr>
          <a:xfrm>
            <a:off x="412750" y="260350"/>
            <a:ext cx="2592388" cy="576263"/>
            <a:chOff x="57" y="185"/>
            <a:chExt cx="4082" cy="906"/>
          </a:xfrm>
        </p:grpSpPr>
        <p:sp>
          <p:nvSpPr>
            <p:cNvPr id="3" name="流程图: 终止 2"/>
            <p:cNvSpPr/>
            <p:nvPr>
              <p:custDataLst>
                <p:tags r:id="rId5"/>
              </p:custDataLst>
            </p:nvPr>
          </p:nvSpPr>
          <p:spPr>
            <a:xfrm>
              <a:off x="57" y="185"/>
              <a:ext cx="4082" cy="906"/>
            </a:xfrm>
            <a:prstGeom prst="flowChartTerminator">
              <a:avLst/>
            </a:prstGeom>
            <a:solidFill>
              <a:srgbClr val="E1F5FC"/>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5" name="文本框 4"/>
            <p:cNvSpPr txBox="1"/>
            <p:nvPr>
              <p:custDataLst>
                <p:tags r:id="rId6"/>
              </p:custDataLst>
            </p:nvPr>
          </p:nvSpPr>
          <p:spPr>
            <a:xfrm>
              <a:off x="624" y="297"/>
              <a:ext cx="3372" cy="786"/>
            </a:xfrm>
            <a:prstGeom prst="rect">
              <a:avLst/>
            </a:prstGeom>
            <a:noFill/>
          </p:spPr>
          <p:txBody>
            <a:bodyPr lIns="47625" tIns="19050" rIns="47625" bIns="19050" anchor="ctr">
              <a:normAutofit fontScale="95000" lnSpcReduction="10000"/>
            </a:bodyPr>
            <a:lstStyle/>
            <a:p>
              <a:pPr marR="0" defTabSz="914400" eaLnBrk="1" hangingPunct="1">
                <a:spcBef>
                  <a:spcPts val="0"/>
                </a:spcBef>
                <a:spcAft>
                  <a:spcPts val="0"/>
                </a:spcAft>
                <a:buClrTx/>
                <a:buSzTx/>
                <a:buFontTx/>
                <a:buNone/>
                <a:defRPr/>
              </a:pPr>
              <a:r>
                <a:rPr kumimoji="0" lang="en-US" altLang="zh-CN"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02</a:t>
              </a:r>
              <a:r>
                <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安全性</a:t>
              </a:r>
              <a:endPar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ustDataLst>
      <p:tags r:id="rId7"/>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任意多边形: 形状 5"/>
          <p:cNvSpPr/>
          <p:nvPr>
            <p:custDataLst>
              <p:tags r:id="rId1"/>
            </p:custDataLst>
          </p:nvPr>
        </p:nvSpPr>
        <p:spPr>
          <a:xfrm>
            <a:off x="8432800" y="0"/>
            <a:ext cx="3759200" cy="6858000"/>
          </a:xfrm>
          <a:custGeom>
            <a:avLst/>
            <a:gdLst>
              <a:gd name="connsiteX0" fmla="*/ 3006417 w 4989538"/>
              <a:gd name="connsiteY0" fmla="*/ 0 h 6858002"/>
              <a:gd name="connsiteX1" fmla="*/ 4989538 w 4989538"/>
              <a:gd name="connsiteY1" fmla="*/ 0 h 6858002"/>
              <a:gd name="connsiteX2" fmla="*/ 4989538 w 4989538"/>
              <a:gd name="connsiteY2" fmla="*/ 2584276 h 6858002"/>
              <a:gd name="connsiteX3" fmla="*/ 3116018 w 4989538"/>
              <a:gd name="connsiteY3" fmla="*/ 6858002 h 6858002"/>
              <a:gd name="connsiteX4" fmla="*/ 0 w 4989538"/>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538" h="6858002">
                <a:moveTo>
                  <a:pt x="3006417" y="0"/>
                </a:moveTo>
                <a:lnTo>
                  <a:pt x="4989538" y="0"/>
                </a:lnTo>
                <a:lnTo>
                  <a:pt x="4989538" y="2584276"/>
                </a:lnTo>
                <a:lnTo>
                  <a:pt x="3116018" y="6858002"/>
                </a:lnTo>
                <a:lnTo>
                  <a:pt x="0" y="6858002"/>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2" name="任意多边形: 形状 4"/>
          <p:cNvSpPr/>
          <p:nvPr>
            <p:custDataLst>
              <p:tags r:id="rId2"/>
            </p:custDataLst>
          </p:nvPr>
        </p:nvSpPr>
        <p:spPr>
          <a:xfrm>
            <a:off x="7988300" y="0"/>
            <a:ext cx="2562225" cy="6858000"/>
          </a:xfrm>
          <a:custGeom>
            <a:avLst/>
            <a:gdLst>
              <a:gd name="connsiteX0" fmla="*/ 3012597 w 3416259"/>
              <a:gd name="connsiteY0" fmla="*/ 0 h 6858002"/>
              <a:gd name="connsiteX1" fmla="*/ 3416259 w 3416259"/>
              <a:gd name="connsiteY1" fmla="*/ 0 h 6858002"/>
              <a:gd name="connsiteX2" fmla="*/ 403662 w 3416259"/>
              <a:gd name="connsiteY2" fmla="*/ 6858002 h 6858002"/>
              <a:gd name="connsiteX3" fmla="*/ 0 w 341625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416259" h="6858002">
                <a:moveTo>
                  <a:pt x="3012597" y="0"/>
                </a:moveTo>
                <a:lnTo>
                  <a:pt x="3416259" y="0"/>
                </a:lnTo>
                <a:lnTo>
                  <a:pt x="403662" y="6858002"/>
                </a:lnTo>
                <a:lnTo>
                  <a:pt x="0" y="685800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4" name="矩形 23"/>
          <p:cNvSpPr/>
          <p:nvPr>
            <p:custDataLst>
              <p:tags r:id="rId3"/>
            </p:custDataLst>
          </p:nvPr>
        </p:nvSpPr>
        <p:spPr>
          <a:xfrm>
            <a:off x="695325" y="949325"/>
            <a:ext cx="10907713" cy="5332413"/>
          </a:xfrm>
          <a:prstGeom prst="rect">
            <a:avLst/>
          </a:prstGeom>
          <a:solidFill>
            <a:schemeClr val="lt2"/>
          </a:solidFill>
          <a:ln>
            <a:noFill/>
          </a:ln>
          <a:effectLst>
            <a:outerShdw blurRad="635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3" name="文本框 2"/>
          <p:cNvSpPr txBox="1"/>
          <p:nvPr/>
        </p:nvSpPr>
        <p:spPr>
          <a:xfrm>
            <a:off x="887413" y="1052513"/>
            <a:ext cx="9043988" cy="5229225"/>
          </a:xfrm>
          <a:prstGeom prst="rect">
            <a:avLst/>
          </a:prstGeom>
          <a:noFill/>
        </p:spPr>
        <p:txBody>
          <a:bodyPr/>
          <a:lstStyle/>
          <a:p>
            <a:pPr marL="285750" marR="0" indent="-285750" defTabSz="913765" eaLnBrk="1" fontAlgn="ctr" hangingPunct="1">
              <a:lnSpc>
                <a:spcPct val="150000"/>
              </a:lnSpc>
              <a:spcBef>
                <a:spcPts val="0"/>
              </a:spcBef>
              <a:spcAft>
                <a:spcPts val="800"/>
              </a:spcAft>
              <a:buClrTx/>
              <a:buSzTx/>
              <a:buFont typeface="Wingdings" panose="05000000000000000000" charset="0"/>
              <a:buChar char="l"/>
              <a:defRPr/>
            </a:pP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与对照药品疗效方面优势和不足:</a:t>
            </a:r>
            <a:endPar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pPr marL="0" marR="0" lvl="3" indent="0" algn="l" defTabSz="913765" rtl="0" eaLnBrk="1" fontAlgn="ctr" latinLnBrk="0" hangingPunct="1">
              <a:lnSpc>
                <a:spcPct val="150000"/>
              </a:lnSpc>
              <a:spcBef>
                <a:spcPts val="0"/>
              </a:spcBef>
              <a:spcAft>
                <a:spcPts val="800"/>
              </a:spcAft>
              <a:buClrTx/>
              <a:buSzTx/>
              <a:buFont typeface="Wingdings" panose="05000000000000000000" charset="0"/>
              <a:buNone/>
              <a:defRPr/>
            </a:pPr>
            <a:r>
              <a:rPr kumimoji="0" lang="zh-CN" altLang="en-US" sz="1600" b="1" i="0" u="none" strike="noStrike" kern="1200" cap="none" spc="40" normalizeH="0" baseline="0" noProof="1">
                <a:ln>
                  <a:noFill/>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优势：</a:t>
            </a:r>
            <a:endParaRPr kumimoji="0" lang="zh-CN" altLang="en-US" sz="1600" b="1" i="0" u="none" strike="noStrike" kern="1200" cap="none" spc="40" normalizeH="0" baseline="0" noProof="1">
              <a:ln>
                <a:noFill/>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3" indent="457200" algn="l" defTabSz="913765" rtl="0" eaLnBrk="1" fontAlgn="ctr" latinLnBrk="0" hangingPunct="1">
              <a:lnSpc>
                <a:spcPct val="150000"/>
              </a:lnSpc>
              <a:spcBef>
                <a:spcPts val="0"/>
              </a:spcBef>
              <a:spcAft>
                <a:spcPts val="800"/>
              </a:spcAft>
              <a:buClrTx/>
              <a:buSzTx/>
              <a:buFont typeface="Wingdings" panose="05000000000000000000" charset="0"/>
              <a:buNone/>
              <a:defRPr/>
            </a:pPr>
            <a:r>
              <a:rPr kumimoji="0" lang="en-US" altLang="zh-CN" sz="1600" b="1" i="0" u="none" strike="noStrike" kern="1200" cap="none" spc="40" normalizeH="0" baseline="0" noProof="1">
                <a:ln>
                  <a:noFill/>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kumimoji="0" lang="zh-CN" altLang="en-US"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与美法仑片剂</a:t>
            </a:r>
            <a:r>
              <a:rPr kumimoji="0" altLang="zh-CN"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相比</a:t>
            </a:r>
            <a:r>
              <a:rPr kumimoji="0" lang="zh-CN"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个体</a:t>
            </a:r>
            <a:r>
              <a:rPr kumimoji="0" altLang="zh-CN"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生物利用度</a:t>
            </a:r>
            <a:r>
              <a:rPr kumimoji="0" lang="zh-CN" altLang="en-US"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高，清髓效果好</a:t>
            </a:r>
            <a:r>
              <a:rPr kumimoji="0" lang="en-US" sz="1600" b="1" i="0" u="none" strike="noStrike" kern="1200" cap="none" spc="0" normalizeH="0" baseline="3000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3</a:t>
            </a:r>
            <a:r>
              <a:rPr kumimoji="0" lang="zh-CN"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3" indent="457200" algn="l" defTabSz="913765" rtl="0" eaLnBrk="1" fontAlgn="ctr" latinLnBrk="0" hangingPunct="1">
              <a:lnSpc>
                <a:spcPct val="150000"/>
              </a:lnSpc>
              <a:spcBef>
                <a:spcPts val="0"/>
              </a:spcBef>
              <a:spcAft>
                <a:spcPts val="800"/>
              </a:spcAft>
              <a:buClrTx/>
              <a:buSzTx/>
              <a:buFont typeface="Wingdings" panose="05000000000000000000" charset="0"/>
              <a:buNone/>
              <a:defRPr/>
            </a:pPr>
            <a:r>
              <a:rPr kumimoji="0" lang="en-US" altLang="zh-CN"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与口服美法仑相比，单纯注射用美法仑DFS和OS显著更优</a:t>
            </a:r>
            <a:r>
              <a:rPr kumimoji="0" lang="en-US" altLang="zh-CN" sz="1600" b="1" i="0" u="none" strike="noStrike" kern="1200" cap="none" spc="-49" normalizeH="0" baseline="3000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4</a:t>
            </a:r>
            <a:r>
              <a:rPr kumimoji="0" lang="zh-CN" altLang="en-US"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1" i="0" u="none" strike="noStrike" kern="1200" cap="none" spc="4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3765" eaLnBrk="1" fontAlgn="ctr" hangingPunct="1">
              <a:lnSpc>
                <a:spcPct val="150000"/>
              </a:lnSpc>
              <a:spcBef>
                <a:spcPts val="0"/>
              </a:spcBef>
              <a:spcAft>
                <a:spcPts val="800"/>
              </a:spcAft>
              <a:buClrTx/>
              <a:buSzTx/>
              <a:buFont typeface="Wingdings" panose="05000000000000000000" charset="0"/>
              <a:buNone/>
              <a:defRPr/>
            </a:pP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3.</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说明书获批的适用范围广泛：</a:t>
            </a:r>
            <a:r>
              <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从多发性骨髓瘤造血干细胞移植前的高剂量预处理治疗拓展至淋巴瘤、成人和儿童白血病、小儿实体瘤领域的应用；</a:t>
            </a:r>
            <a:endPar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3765" eaLnBrk="1" fontAlgn="ctr" hangingPunct="1">
              <a:lnSpc>
                <a:spcPct val="150000"/>
              </a:lnSpc>
              <a:spcBef>
                <a:spcPts val="0"/>
              </a:spcBef>
              <a:spcAft>
                <a:spcPts val="800"/>
              </a:spcAft>
              <a:buClrTx/>
              <a:buSzTx/>
              <a:buFont typeface="Wingdings" panose="05000000000000000000" charset="0"/>
              <a:buNone/>
              <a:defRPr/>
            </a:pPr>
            <a:r>
              <a:rPr kumimoji="0" lang="en-US" altLang="zh-CN" sz="1600" b="1" i="0" u="none" strike="noStrike" kern="1200" cap="none" spc="40" normalizeH="0" baseline="0" noProof="1">
                <a:ln>
                  <a:noFill/>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4.</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视同通过一致性评价：</a:t>
            </a:r>
            <a:r>
              <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万佳</a:t>
            </a:r>
            <a:r>
              <a:rPr kumimoji="0" lang="zh-CN" altLang="en-US" sz="1600" kern="1200" cap="none" spc="40" normalizeH="0" baseline="3000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r>
              <a:rPr kumimoji="0" lang="en-US" altLang="zh-CN"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注射用盐酸美法仑临床有效性与原研Alkeran®的注射剂型（注射用冻干粉，50mg）一致；是按照《化学药品注射剂仿制药质量和疗效一致性评价技术要求》进行了全面研究，国家局也按照一致性评价技术要求进行了严格审评；</a:t>
            </a:r>
            <a:endPar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3765" eaLnBrk="1" fontAlgn="ctr" hangingPunct="1">
              <a:lnSpc>
                <a:spcPct val="125000"/>
              </a:lnSpc>
              <a:spcBef>
                <a:spcPts val="0"/>
              </a:spcBef>
              <a:spcAft>
                <a:spcPts val="800"/>
              </a:spcAft>
              <a:buClrTx/>
              <a:buSzTx/>
              <a:buFont typeface="Wingdings" panose="05000000000000000000" charset="0"/>
              <a:buNone/>
              <a:defRPr/>
            </a:pP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不足</a:t>
            </a:r>
            <a:r>
              <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3765" eaLnBrk="1" fontAlgn="ctr" hangingPunct="1">
              <a:lnSpc>
                <a:spcPct val="125000"/>
              </a:lnSpc>
              <a:spcBef>
                <a:spcPts val="0"/>
              </a:spcBef>
              <a:spcAft>
                <a:spcPts val="800"/>
              </a:spcAft>
              <a:buClrTx/>
              <a:buSzTx/>
              <a:buFont typeface="Wingdings" panose="05000000000000000000" charset="0"/>
              <a:buNone/>
              <a:defRPr/>
            </a:pPr>
            <a:r>
              <a:rPr kumimoji="0" lang="en-US" altLang="zh-CN" sz="1600" b="1" i="0" u="none" strike="noStrike" kern="1200" cap="none" spc="40" normalizeH="0" baseline="0" noProof="1">
                <a:ln>
                  <a:noFill/>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kumimoji="0" lang="en-US" altLang="zh-CN"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用于不适合美法仑口服剂型治疗的多发性骨髓瘤患者的姑息治疗。</a:t>
            </a:r>
            <a:endParaRPr kumimoji="0" lang="en-US" altLang="zh-CN"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3765" eaLnBrk="1" fontAlgn="ctr" hangingPunct="1">
              <a:lnSpc>
                <a:spcPct val="125000"/>
              </a:lnSpc>
              <a:spcBef>
                <a:spcPts val="0"/>
              </a:spcBef>
              <a:spcAft>
                <a:spcPts val="800"/>
              </a:spcAft>
              <a:buClrTx/>
              <a:buSzTx/>
              <a:buFont typeface="Wingdings" panose="05000000000000000000" charset="0"/>
              <a:buNone/>
              <a:defRPr/>
            </a:pPr>
            <a:r>
              <a:rPr kumimoji="0" lang="en-US" altLang="zh-CN" sz="1600" b="1" i="0" u="none" strike="noStrike" kern="1200" cap="none" spc="40" normalizeH="0" baseline="0" noProof="1">
                <a:ln>
                  <a:noFill/>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rPr>
              <a:t>晚期卵巢腺癌、部分真性红细胞增多症、外科治疗乳腺癌的辅助药适应症未获批。</a:t>
            </a:r>
            <a:endPar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pPr marR="0" defTabSz="913765" eaLnBrk="1" fontAlgn="ctr" hangingPunct="1">
              <a:lnSpc>
                <a:spcPct val="150000"/>
              </a:lnSpc>
              <a:spcBef>
                <a:spcPts val="0"/>
              </a:spcBef>
              <a:spcAft>
                <a:spcPts val="800"/>
              </a:spcAft>
              <a:buClrTx/>
              <a:buSzTx/>
              <a:buFont typeface="Wingdings" panose="05000000000000000000" charset="0"/>
              <a:buNone/>
              <a:defRPr/>
            </a:pPr>
            <a:endParaRPr kumimoji="0" lang="en-US" altLang="zh-CN" sz="1000" b="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endParaRPr>
          </a:p>
          <a:p>
            <a:pPr marR="0" defTabSz="913765" eaLnBrk="1" fontAlgn="ctr" hangingPunct="1">
              <a:lnSpc>
                <a:spcPct val="150000"/>
              </a:lnSpc>
              <a:spcBef>
                <a:spcPts val="0"/>
              </a:spcBef>
              <a:spcAft>
                <a:spcPts val="800"/>
              </a:spcAft>
              <a:buClrTx/>
              <a:buSzTx/>
              <a:buFont typeface="Wingdings" panose="05000000000000000000" charset="0"/>
              <a:buNone/>
              <a:defRPr/>
            </a:pPr>
            <a:endPar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pPr marR="0" defTabSz="913765" eaLnBrk="1" fontAlgn="ctr" hangingPunct="1">
              <a:lnSpc>
                <a:spcPct val="120000"/>
              </a:lnSpc>
              <a:spcBef>
                <a:spcPts val="0"/>
              </a:spcBef>
              <a:spcAft>
                <a:spcPts val="800"/>
              </a:spcAft>
              <a:buClrTx/>
              <a:buSzTx/>
              <a:buFont typeface="Wingdings" panose="05000000000000000000" charset="0"/>
              <a:buNone/>
              <a:defRPr/>
            </a:pPr>
            <a:endPar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49158" name="组合 11"/>
          <p:cNvGrpSpPr/>
          <p:nvPr/>
        </p:nvGrpSpPr>
        <p:grpSpPr>
          <a:xfrm>
            <a:off x="627063" y="260350"/>
            <a:ext cx="2592387" cy="576263"/>
            <a:chOff x="57" y="185"/>
            <a:chExt cx="4082" cy="906"/>
          </a:xfrm>
        </p:grpSpPr>
        <p:sp>
          <p:nvSpPr>
            <p:cNvPr id="13" name="流程图: 终止 12"/>
            <p:cNvSpPr/>
            <p:nvPr>
              <p:custDataLst>
                <p:tags r:id="rId4"/>
              </p:custDataLst>
            </p:nvPr>
          </p:nvSpPr>
          <p:spPr>
            <a:xfrm>
              <a:off x="57" y="185"/>
              <a:ext cx="4082" cy="906"/>
            </a:xfrm>
            <a:prstGeom prst="flowChartTerminator">
              <a:avLst/>
            </a:prstGeom>
            <a:solidFill>
              <a:srgbClr val="E1F5FC"/>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14" name="文本框 13"/>
            <p:cNvSpPr txBox="1"/>
            <p:nvPr>
              <p:custDataLst>
                <p:tags r:id="rId5"/>
              </p:custDataLst>
            </p:nvPr>
          </p:nvSpPr>
          <p:spPr>
            <a:xfrm>
              <a:off x="624" y="297"/>
              <a:ext cx="3372" cy="786"/>
            </a:xfrm>
            <a:prstGeom prst="rect">
              <a:avLst/>
            </a:prstGeom>
            <a:noFill/>
          </p:spPr>
          <p:txBody>
            <a:bodyPr lIns="47625" tIns="19050" rIns="47625" bIns="19050" anchor="ctr">
              <a:normAutofit fontScale="95000" lnSpcReduction="10000"/>
            </a:bodyPr>
            <a:lstStyle/>
            <a:p>
              <a:pPr marR="0" defTabSz="914400" eaLnBrk="1" hangingPunct="1">
                <a:spcBef>
                  <a:spcPts val="0"/>
                </a:spcBef>
                <a:spcAft>
                  <a:spcPts val="0"/>
                </a:spcAft>
                <a:buClrTx/>
                <a:buSzTx/>
                <a:buFontTx/>
                <a:buNone/>
                <a:defRPr/>
              </a:pPr>
              <a:r>
                <a:rPr kumimoji="0" lang="en-US" altLang="zh-CN"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03</a:t>
              </a:r>
              <a:r>
                <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有效性</a:t>
              </a:r>
              <a:endPar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9159" name="文本框 1"/>
          <p:cNvSpPr txBox="1"/>
          <p:nvPr/>
        </p:nvSpPr>
        <p:spPr>
          <a:xfrm>
            <a:off x="696913" y="6308725"/>
            <a:ext cx="10812462" cy="322263"/>
          </a:xfrm>
          <a:prstGeom prst="rect">
            <a:avLst/>
          </a:prstGeom>
          <a:noFill/>
          <a:ln w="9525">
            <a:noFill/>
          </a:ln>
        </p:spPr>
        <p:txBody>
          <a:bodyPr>
            <a:spAutoFit/>
          </a:bodyPr>
          <a:lstStyle/>
          <a:p>
            <a:pPr eaLnBrk="1" fontAlgn="ctr" hangingPunct="1">
              <a:lnSpc>
                <a:spcPct val="150000"/>
              </a:lnSpc>
              <a:spcAft>
                <a:spcPts val="800"/>
              </a:spcAft>
              <a:buFont typeface="Wingdings" panose="05000000000000000000" pitchFamily="2" charset="2"/>
            </a:pPr>
            <a:r>
              <a:rPr lang="en-US" altLang="zh-CN" sz="1000" dirty="0">
                <a:latin typeface="宋体" panose="02010600030101010101" pitchFamily="2" charset="-122"/>
                <a:sym typeface="微软雅黑" panose="020B0503020204020204" pitchFamily="34" charset="-122"/>
              </a:rPr>
              <a:t>3.European journal of cancer 1978 May; 14(5) 507-13.  4.Ann Hematol. 2007; 86: 277–282.</a:t>
            </a:r>
            <a:endParaRPr lang="en-US" altLang="zh-CN" sz="1000" dirty="0">
              <a:latin typeface="宋体" panose="02010600030101010101" pitchFamily="2" charset="-122"/>
              <a:sym typeface="微软雅黑" panose="020B0503020204020204" pitchFamily="34" charset="-122"/>
            </a:endParaRPr>
          </a:p>
        </p:txBody>
      </p:sp>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任意多边形: 形状 5"/>
          <p:cNvSpPr/>
          <p:nvPr>
            <p:custDataLst>
              <p:tags r:id="rId1"/>
            </p:custDataLst>
          </p:nvPr>
        </p:nvSpPr>
        <p:spPr>
          <a:xfrm>
            <a:off x="8432800" y="0"/>
            <a:ext cx="3759200" cy="6858000"/>
          </a:xfrm>
          <a:custGeom>
            <a:avLst/>
            <a:gdLst>
              <a:gd name="connsiteX0" fmla="*/ 3006417 w 4989538"/>
              <a:gd name="connsiteY0" fmla="*/ 0 h 6858002"/>
              <a:gd name="connsiteX1" fmla="*/ 4989538 w 4989538"/>
              <a:gd name="connsiteY1" fmla="*/ 0 h 6858002"/>
              <a:gd name="connsiteX2" fmla="*/ 4989538 w 4989538"/>
              <a:gd name="connsiteY2" fmla="*/ 2584276 h 6858002"/>
              <a:gd name="connsiteX3" fmla="*/ 3116018 w 4989538"/>
              <a:gd name="connsiteY3" fmla="*/ 6858002 h 6858002"/>
              <a:gd name="connsiteX4" fmla="*/ 0 w 4989538"/>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538" h="6858002">
                <a:moveTo>
                  <a:pt x="3006417" y="0"/>
                </a:moveTo>
                <a:lnTo>
                  <a:pt x="4989538" y="0"/>
                </a:lnTo>
                <a:lnTo>
                  <a:pt x="4989538" y="2584276"/>
                </a:lnTo>
                <a:lnTo>
                  <a:pt x="3116018" y="6858002"/>
                </a:lnTo>
                <a:lnTo>
                  <a:pt x="0" y="6858002"/>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2" name="任意多边形: 形状 4"/>
          <p:cNvSpPr/>
          <p:nvPr>
            <p:custDataLst>
              <p:tags r:id="rId2"/>
            </p:custDataLst>
          </p:nvPr>
        </p:nvSpPr>
        <p:spPr>
          <a:xfrm>
            <a:off x="7916863" y="0"/>
            <a:ext cx="2562225" cy="6858000"/>
          </a:xfrm>
          <a:custGeom>
            <a:avLst/>
            <a:gdLst>
              <a:gd name="connsiteX0" fmla="*/ 3012597 w 3416259"/>
              <a:gd name="connsiteY0" fmla="*/ 0 h 6858002"/>
              <a:gd name="connsiteX1" fmla="*/ 3416259 w 3416259"/>
              <a:gd name="connsiteY1" fmla="*/ 0 h 6858002"/>
              <a:gd name="connsiteX2" fmla="*/ 403662 w 3416259"/>
              <a:gd name="connsiteY2" fmla="*/ 6858002 h 6858002"/>
              <a:gd name="connsiteX3" fmla="*/ 0 w 341625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416259" h="6858002">
                <a:moveTo>
                  <a:pt x="3012597" y="0"/>
                </a:moveTo>
                <a:lnTo>
                  <a:pt x="3416259" y="0"/>
                </a:lnTo>
                <a:lnTo>
                  <a:pt x="403662" y="6858002"/>
                </a:lnTo>
                <a:lnTo>
                  <a:pt x="0" y="685800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4" name="矩形 23"/>
          <p:cNvSpPr/>
          <p:nvPr>
            <p:custDataLst>
              <p:tags r:id="rId3"/>
            </p:custDataLst>
          </p:nvPr>
        </p:nvSpPr>
        <p:spPr>
          <a:xfrm>
            <a:off x="750888" y="928688"/>
            <a:ext cx="11033125" cy="5595938"/>
          </a:xfrm>
          <a:prstGeom prst="rect">
            <a:avLst/>
          </a:prstGeom>
          <a:solidFill>
            <a:schemeClr val="lt2"/>
          </a:solidFill>
          <a:ln>
            <a:noFill/>
          </a:ln>
          <a:effectLst>
            <a:outerShdw blurRad="635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grpSp>
        <p:nvGrpSpPr>
          <p:cNvPr id="50181" name="组合 3"/>
          <p:cNvGrpSpPr/>
          <p:nvPr/>
        </p:nvGrpSpPr>
        <p:grpSpPr>
          <a:xfrm>
            <a:off x="700088" y="188913"/>
            <a:ext cx="2592387" cy="574675"/>
            <a:chOff x="57" y="185"/>
            <a:chExt cx="4082" cy="906"/>
          </a:xfrm>
        </p:grpSpPr>
        <p:sp>
          <p:nvSpPr>
            <p:cNvPr id="3" name="流程图: 终止 2"/>
            <p:cNvSpPr/>
            <p:nvPr/>
          </p:nvSpPr>
          <p:spPr>
            <a:xfrm>
              <a:off x="57" y="185"/>
              <a:ext cx="4082" cy="906"/>
            </a:xfrm>
            <a:prstGeom prst="flowChartTerminator">
              <a:avLst/>
            </a:prstGeom>
            <a:solidFill>
              <a:srgbClr val="E1F5FC"/>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25" name="文本框 24"/>
            <p:cNvSpPr txBox="1"/>
            <p:nvPr>
              <p:custDataLst>
                <p:tags r:id="rId4"/>
              </p:custDataLst>
            </p:nvPr>
          </p:nvSpPr>
          <p:spPr>
            <a:xfrm>
              <a:off x="624" y="298"/>
              <a:ext cx="3372" cy="786"/>
            </a:xfrm>
            <a:prstGeom prst="rect">
              <a:avLst/>
            </a:prstGeom>
            <a:noFill/>
          </p:spPr>
          <p:txBody>
            <a:bodyPr lIns="47625" tIns="19050" rIns="47625" bIns="19050" anchor="ctr">
              <a:normAutofit fontScale="90000" lnSpcReduction="10000"/>
            </a:bodyPr>
            <a:lstStyle/>
            <a:p>
              <a:pPr marR="0" defTabSz="914400" eaLnBrk="1" hangingPunct="1">
                <a:spcBef>
                  <a:spcPts val="0"/>
                </a:spcBef>
                <a:spcAft>
                  <a:spcPts val="0"/>
                </a:spcAft>
                <a:buClrTx/>
                <a:buSzTx/>
                <a:buFontTx/>
                <a:buNone/>
                <a:defRPr/>
              </a:pPr>
              <a:r>
                <a:rPr kumimoji="0" lang="en-US" altLang="zh-CN" sz="3400" b="1" kern="1200" cap="none" spc="180" normalizeH="0" baseline="0" noProof="1">
                  <a:solidFill>
                    <a:schemeClr val="accent1">
                      <a:lumMod val="50000"/>
                    </a:schemeClr>
                  </a:solidFill>
                  <a:latin typeface="汉仪旗黑-85S" pitchFamily="18" charset="-122"/>
                  <a:ea typeface="汉仪旗黑-85S" pitchFamily="18" charset="-122"/>
                  <a:cs typeface="+mn-cs"/>
                </a:rPr>
                <a:t>03</a:t>
              </a:r>
              <a:r>
                <a:rPr kumimoji="0" lang="zh-CN" altLang="en-US" sz="3400" b="1" kern="1200" cap="none" spc="180" normalizeH="0" baseline="0" noProof="1">
                  <a:solidFill>
                    <a:schemeClr val="accent1">
                      <a:lumMod val="50000"/>
                    </a:schemeClr>
                  </a:solidFill>
                  <a:latin typeface="汉仪旗黑-85S" pitchFamily="18" charset="-122"/>
                  <a:ea typeface="汉仪旗黑-85S" pitchFamily="18" charset="-122"/>
                  <a:cs typeface="+mn-cs"/>
                </a:rPr>
                <a:t>有效性</a:t>
              </a:r>
              <a:endParaRPr kumimoji="0" lang="zh-CN" altLang="en-US" sz="3400" b="1" kern="1200" cap="none" spc="180" normalizeH="0" baseline="0" noProof="1">
                <a:solidFill>
                  <a:schemeClr val="accent1">
                    <a:lumMod val="50000"/>
                  </a:schemeClr>
                </a:solidFill>
                <a:latin typeface="汉仪旗黑-85S" pitchFamily="18" charset="-122"/>
                <a:ea typeface="汉仪旗黑-85S" pitchFamily="18" charset="-122"/>
                <a:cs typeface="+mn-cs"/>
              </a:endParaRPr>
            </a:p>
          </p:txBody>
        </p:sp>
      </p:grpSp>
      <p:sp>
        <p:nvSpPr>
          <p:cNvPr id="5" name="文本框 4"/>
          <p:cNvSpPr txBox="1"/>
          <p:nvPr>
            <p:custDataLst>
              <p:tags r:id="rId5"/>
            </p:custDataLst>
          </p:nvPr>
        </p:nvSpPr>
        <p:spPr>
          <a:xfrm>
            <a:off x="1187450" y="1296988"/>
            <a:ext cx="10253663" cy="5561013"/>
          </a:xfrm>
          <a:prstGeom prst="rect">
            <a:avLst/>
          </a:prstGeom>
          <a:ln>
            <a:noFill/>
          </a:ln>
        </p:spPr>
        <p:txBody>
          <a:bodyPr/>
          <a:lstStyle/>
          <a:p>
            <a:pPr marR="0" defTabSz="913765" eaLnBrk="1" fontAlgn="ctr" hangingPunct="1">
              <a:lnSpc>
                <a:spcPct val="150000"/>
              </a:lnSpc>
              <a:spcBef>
                <a:spcPts val="0"/>
              </a:spcBef>
              <a:spcAft>
                <a:spcPts val="800"/>
              </a:spcAft>
              <a:buClrTx/>
              <a:buSzTx/>
              <a:buFont typeface="Wingdings" panose="05000000000000000000" charset="0"/>
              <a:buNone/>
              <a:defRPr/>
            </a:pP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rPr>
              <a:t>临床指南/诊疗规范推荐</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rPr>
              <a:t> (</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rPr>
              <a:t>限篇幅摘录</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rPr>
              <a:t>6</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rPr>
              <a:t>篇)</a:t>
            </a:r>
            <a:endPar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r>
              <a:rPr kumimoji="0" lang="en-US" altLang="zh-CN"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1.</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中国临床肿瘤学会</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异基因造血干细胞移植治疗白血病及骨髓增生异常综合征指南（</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2021</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版）</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美法仑是</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RTC/RIC</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化疗预处理的（</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Ⅰ</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级 </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2A</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类）推荐方案；</a:t>
            </a:r>
            <a:endPar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中华医学会血液学分会</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中国多发性骨髓瘤诊疗指南（</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2022</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年修订）</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预处理常用方案马法兰</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140~200 mg/</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m</a:t>
            </a:r>
            <a:r>
              <a:rPr kumimoji="0" lang="zh-CN" altLang="en-US" sz="1600" b="1" kern="1200" cap="none" spc="40" normalizeH="0" baseline="3000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a:t>
            </a:r>
            <a:endParaRPr kumimoji="0" lang="en-US" altLang="zh-CN" sz="1600" b="1" kern="1200" cap="none" spc="40" normalizeH="0" baseline="3000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3.</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中国医师协会多发性骨髓瘤专业委员会</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中国多发性骨髓瘤自体造血干细胞移植指南</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(2021</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年版）</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美法仑是美法仑</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200mg/</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m</a:t>
            </a:r>
            <a:r>
              <a:rPr kumimoji="0" lang="zh-CN" altLang="en-US" sz="1600" b="1" kern="1200" cap="none" spc="40" normalizeH="0" baseline="3000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被推荐为</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MM</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患者的标准预处理方案；</a:t>
            </a:r>
            <a:endPar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4.2022 ASTCT</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指南 </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造血细胞移植治疗儿童急性髓性白血病和骨髓增生异常综合征</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t>
            </a:r>
            <a:endPar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5.</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中华医学会血液学分会白血病淋巴瘤学组</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造血干细胞移植治疗淋巴瘤中国专家共识</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(2018</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版</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t>
            </a:r>
            <a:endPar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6.</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中华人民共和国国家卫生健康委员会</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儿童视网膜母细胞瘤诊疗规范（</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2019</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版）</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endParaRPr kumimoji="0" lang="en-US" altLang="zh-CN" sz="14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endParaRPr kumimoji="0" lang="en-US" altLang="zh-CN"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R="0" defTabSz="913765" eaLnBrk="1" fontAlgn="ctr" hangingPunct="1">
              <a:lnSpc>
                <a:spcPct val="150000"/>
              </a:lnSpc>
              <a:spcBef>
                <a:spcPts val="0"/>
              </a:spcBef>
              <a:spcAft>
                <a:spcPts val="800"/>
              </a:spcAft>
              <a:buClrTx/>
              <a:buSzTx/>
              <a:buFont typeface="Arial" panose="020B0604020202020204" pitchFamily="34" charset="0"/>
              <a:buNone/>
              <a:defRPr/>
            </a:pPr>
            <a:r>
              <a:rPr kumimoji="0" sz="10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 </a:t>
            </a:r>
            <a:endParaRPr kumimoji="0" sz="1600" kern="1200" cap="none" spc="0" normalizeH="0" baseline="0" noProof="1">
              <a:latin typeface="宋体" panose="02010600030101010101" pitchFamily="2" charset="-122"/>
              <a:ea typeface="宋体" panose="02010600030101010101" pitchFamily="2" charset="-122"/>
              <a:cs typeface="宋体" panose="02010600030101010101" pitchFamily="2" charset="-122"/>
            </a:endParaRPr>
          </a:p>
          <a:p>
            <a:pPr marL="285750" marR="0" indent="-285750" defTabSz="913765" eaLnBrk="1" fontAlgn="ctr" hangingPunct="1">
              <a:lnSpc>
                <a:spcPct val="120000"/>
              </a:lnSpc>
              <a:spcBef>
                <a:spcPts val="0"/>
              </a:spcBef>
              <a:spcAft>
                <a:spcPts val="800"/>
              </a:spcAft>
              <a:buClrTx/>
              <a:buSzTx/>
              <a:buFont typeface="Arial" panose="020B0604020202020204" pitchFamily="34" charset="0"/>
              <a:buChar char="•"/>
              <a:defRPr/>
            </a:pPr>
            <a:endParaRPr kumimoji="0" lang="en-US" altLang="zh-CN"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6"/>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任意多边形: 形状 5"/>
          <p:cNvSpPr/>
          <p:nvPr>
            <p:custDataLst>
              <p:tags r:id="rId1"/>
            </p:custDataLst>
          </p:nvPr>
        </p:nvSpPr>
        <p:spPr>
          <a:xfrm>
            <a:off x="8432800" y="0"/>
            <a:ext cx="3759200" cy="6858000"/>
          </a:xfrm>
          <a:custGeom>
            <a:avLst/>
            <a:gdLst>
              <a:gd name="connsiteX0" fmla="*/ 3006417 w 4989538"/>
              <a:gd name="connsiteY0" fmla="*/ 0 h 6858002"/>
              <a:gd name="connsiteX1" fmla="*/ 4989538 w 4989538"/>
              <a:gd name="connsiteY1" fmla="*/ 0 h 6858002"/>
              <a:gd name="connsiteX2" fmla="*/ 4989538 w 4989538"/>
              <a:gd name="connsiteY2" fmla="*/ 2584276 h 6858002"/>
              <a:gd name="connsiteX3" fmla="*/ 3116018 w 4989538"/>
              <a:gd name="connsiteY3" fmla="*/ 6858002 h 6858002"/>
              <a:gd name="connsiteX4" fmla="*/ 0 w 4989538"/>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538" h="6858002">
                <a:moveTo>
                  <a:pt x="3006417" y="0"/>
                </a:moveTo>
                <a:lnTo>
                  <a:pt x="4989538" y="0"/>
                </a:lnTo>
                <a:lnTo>
                  <a:pt x="4989538" y="2584276"/>
                </a:lnTo>
                <a:lnTo>
                  <a:pt x="3116018" y="6858002"/>
                </a:lnTo>
                <a:lnTo>
                  <a:pt x="0" y="6858002"/>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2" name="任意多边形: 形状 4"/>
          <p:cNvSpPr/>
          <p:nvPr>
            <p:custDataLst>
              <p:tags r:id="rId2"/>
            </p:custDataLst>
          </p:nvPr>
        </p:nvSpPr>
        <p:spPr>
          <a:xfrm>
            <a:off x="7916863" y="0"/>
            <a:ext cx="2562225" cy="6858000"/>
          </a:xfrm>
          <a:custGeom>
            <a:avLst/>
            <a:gdLst>
              <a:gd name="connsiteX0" fmla="*/ 3012597 w 3416259"/>
              <a:gd name="connsiteY0" fmla="*/ 0 h 6858002"/>
              <a:gd name="connsiteX1" fmla="*/ 3416259 w 3416259"/>
              <a:gd name="connsiteY1" fmla="*/ 0 h 6858002"/>
              <a:gd name="connsiteX2" fmla="*/ 403662 w 3416259"/>
              <a:gd name="connsiteY2" fmla="*/ 6858002 h 6858002"/>
              <a:gd name="connsiteX3" fmla="*/ 0 w 341625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416259" h="6858002">
                <a:moveTo>
                  <a:pt x="3012597" y="0"/>
                </a:moveTo>
                <a:lnTo>
                  <a:pt x="3416259" y="0"/>
                </a:lnTo>
                <a:lnTo>
                  <a:pt x="403662" y="6858002"/>
                </a:lnTo>
                <a:lnTo>
                  <a:pt x="0" y="685800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4" name="矩形 23"/>
          <p:cNvSpPr/>
          <p:nvPr>
            <p:custDataLst>
              <p:tags r:id="rId3"/>
            </p:custDataLst>
          </p:nvPr>
        </p:nvSpPr>
        <p:spPr>
          <a:xfrm>
            <a:off x="657225" y="1100138"/>
            <a:ext cx="10821988" cy="5124450"/>
          </a:xfrm>
          <a:prstGeom prst="rect">
            <a:avLst/>
          </a:prstGeom>
          <a:solidFill>
            <a:schemeClr val="lt2"/>
          </a:solidFill>
          <a:ln>
            <a:noFill/>
          </a:ln>
          <a:effectLst>
            <a:outerShdw blurRad="635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grpSp>
        <p:nvGrpSpPr>
          <p:cNvPr id="51205" name="组合 3"/>
          <p:cNvGrpSpPr/>
          <p:nvPr/>
        </p:nvGrpSpPr>
        <p:grpSpPr>
          <a:xfrm>
            <a:off x="555625" y="260350"/>
            <a:ext cx="2592388" cy="576263"/>
            <a:chOff x="57" y="185"/>
            <a:chExt cx="4082" cy="906"/>
          </a:xfrm>
        </p:grpSpPr>
        <p:sp>
          <p:nvSpPr>
            <p:cNvPr id="3" name="流程图: 终止 2"/>
            <p:cNvSpPr/>
            <p:nvPr>
              <p:custDataLst>
                <p:tags r:id="rId4"/>
              </p:custDataLst>
            </p:nvPr>
          </p:nvSpPr>
          <p:spPr>
            <a:xfrm>
              <a:off x="57" y="185"/>
              <a:ext cx="4082" cy="906"/>
            </a:xfrm>
            <a:prstGeom prst="flowChartTerminator">
              <a:avLst/>
            </a:prstGeom>
            <a:solidFill>
              <a:srgbClr val="E1F5FC"/>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2" name="文本框 1"/>
            <p:cNvSpPr txBox="1"/>
            <p:nvPr>
              <p:custDataLst>
                <p:tags r:id="rId5"/>
              </p:custDataLst>
            </p:nvPr>
          </p:nvSpPr>
          <p:spPr>
            <a:xfrm>
              <a:off x="624" y="297"/>
              <a:ext cx="3372" cy="786"/>
            </a:xfrm>
            <a:prstGeom prst="rect">
              <a:avLst/>
            </a:prstGeom>
            <a:noFill/>
          </p:spPr>
          <p:txBody>
            <a:bodyPr lIns="47625" tIns="19050" rIns="47625" bIns="19050" anchor="ctr">
              <a:normAutofit fontScale="95000" lnSpcReduction="10000"/>
            </a:bodyPr>
            <a:lstStyle/>
            <a:p>
              <a:pPr marR="0" defTabSz="914400" eaLnBrk="1" hangingPunct="1">
                <a:spcBef>
                  <a:spcPts val="0"/>
                </a:spcBef>
                <a:spcAft>
                  <a:spcPts val="0"/>
                </a:spcAft>
                <a:buClrTx/>
                <a:buSzTx/>
                <a:buFontTx/>
                <a:buNone/>
                <a:defRPr/>
              </a:pPr>
              <a:r>
                <a:rPr kumimoji="0" lang="en-US" altLang="zh-CN" sz="3400" b="1" kern="1200" cap="none" spc="180" normalizeH="0" baseline="0" noProof="1">
                  <a:solidFill>
                    <a:schemeClr val="accent1">
                      <a:lumMod val="50000"/>
                    </a:schemeClr>
                  </a:solidFill>
                  <a:latin typeface="汉仪旗黑-85S" pitchFamily="18" charset="-122"/>
                  <a:ea typeface="汉仪旗黑-85S" pitchFamily="18" charset="-122"/>
                  <a:cs typeface="+mn-cs"/>
                </a:rPr>
                <a:t>04</a:t>
              </a:r>
              <a:r>
                <a:rPr kumimoji="0" lang="zh-CN" altLang="en-US" sz="3400" b="1" kern="1200" cap="none" spc="180" normalizeH="0" baseline="0" noProof="1">
                  <a:solidFill>
                    <a:schemeClr val="accent1">
                      <a:lumMod val="50000"/>
                    </a:schemeClr>
                  </a:solidFill>
                  <a:latin typeface="汉仪旗黑-85S" pitchFamily="18" charset="-122"/>
                  <a:ea typeface="汉仪旗黑-85S" pitchFamily="18" charset="-122"/>
                  <a:cs typeface="+mn-cs"/>
                </a:rPr>
                <a:t>创新性</a:t>
              </a:r>
              <a:endParaRPr kumimoji="0" lang="zh-CN" altLang="en-US" sz="3400" b="1" kern="1200" cap="none" spc="180" normalizeH="0" baseline="0" noProof="1">
                <a:solidFill>
                  <a:schemeClr val="accent1">
                    <a:lumMod val="50000"/>
                  </a:schemeClr>
                </a:solidFill>
                <a:latin typeface="汉仪旗黑-85S" pitchFamily="18" charset="-122"/>
                <a:ea typeface="汉仪旗黑-85S" pitchFamily="18" charset="-122"/>
                <a:cs typeface="+mn-cs"/>
              </a:endParaRPr>
            </a:p>
          </p:txBody>
        </p:sp>
      </p:grpSp>
      <p:sp>
        <p:nvSpPr>
          <p:cNvPr id="5" name="文本框 4"/>
          <p:cNvSpPr txBox="1"/>
          <p:nvPr/>
        </p:nvSpPr>
        <p:spPr>
          <a:xfrm>
            <a:off x="911225" y="1100138"/>
            <a:ext cx="8897938" cy="5133975"/>
          </a:xfrm>
          <a:prstGeom prst="rect">
            <a:avLst/>
          </a:prstGeom>
          <a:noFill/>
        </p:spPr>
        <p:txBody>
          <a:bodyPr/>
          <a:lstStyle/>
          <a:p>
            <a:pPr marR="0" defTabSz="914400" eaLnBrk="1" hangingPunct="1">
              <a:lnSpc>
                <a:spcPct val="150000"/>
              </a:lnSpc>
              <a:buClrTx/>
              <a:buSzTx/>
              <a:buFontTx/>
              <a:buNone/>
              <a:defRPr/>
            </a:pP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rPr>
              <a:t>创新点：</a:t>
            </a:r>
            <a:endPar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endParaRPr>
          </a:p>
          <a:p>
            <a:pPr marR="0" indent="457200" defTabSz="914400" eaLnBrk="1" hangingPunct="1">
              <a:lnSpc>
                <a:spcPct val="150000"/>
              </a:lnSpc>
              <a:buClrTx/>
              <a:buSzTx/>
              <a:buFontTx/>
              <a:buNone/>
              <a:defRPr/>
            </a:pP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rPr>
              <a:t>1.</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自体移植国际经典主流用药：</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仿制原研</a:t>
            </a:r>
            <a:r>
              <a:rPr kumimoji="0" lang="en-US" altLang="zh-CN"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Alkeran®</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的注射剂型（注射用冻干粉，</a:t>
            </a:r>
            <a:r>
              <a:rPr kumimoji="0" lang="en-US" altLang="zh-CN"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50mg</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），在全球</a:t>
            </a:r>
            <a:r>
              <a:rPr kumimoji="0" lang="en-US" altLang="zh-CN"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50</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多个国家上市使用；</a:t>
            </a:r>
            <a:endPar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4400" eaLnBrk="1" hangingPunct="1">
              <a:lnSpc>
                <a:spcPct val="150000"/>
              </a:lnSpc>
              <a:buClrTx/>
              <a:buSzTx/>
              <a:buFontTx/>
              <a:buNone/>
              <a:defRPr/>
            </a:pP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2.</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rPr>
              <a:t>结合不同地区人群特性，扩展适应症：</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考虑到当前原研在国外不同地区的使用情况，及东亚人群的人群特性，注射用盐酸美法仑（万佳），参照了其在美国和日本的获批情况，制定了本品拟申报的适应症和用法用量</a:t>
            </a:r>
            <a:r>
              <a:rPr kumimoji="0" lang="zh-CN"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t>
            </a:r>
            <a:endParaRPr kumimoji="0" lang="zh-CN"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4400" eaLnBrk="1" hangingPunct="1">
              <a:lnSpc>
                <a:spcPct val="150000"/>
              </a:lnSpc>
              <a:buClrTx/>
              <a:buSzTx/>
              <a:buFontTx/>
              <a:buNone/>
              <a:defRPr/>
            </a:pP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3.</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优先审评审批药品：</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注射用盐酸美法仑（万佳）在进行药物申报审批时，获得优先审评审批的资格；</a:t>
            </a:r>
            <a:endPar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4400" eaLnBrk="1" hangingPunct="1">
              <a:lnSpc>
                <a:spcPct val="150000"/>
              </a:lnSpc>
              <a:buClrTx/>
              <a:buSzTx/>
              <a:buFontTx/>
              <a:buNone/>
              <a:defRPr/>
            </a:pP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4.</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视同一致性评价通过产品；</a:t>
            </a:r>
            <a:endPar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rPr>
              <a:t>该创新带来的疗效：</a:t>
            </a:r>
            <a:r>
              <a:rPr kumimoji="0" lang="en-US" altLang="zh-CN" sz="1600" kern="1200" cap="none" spc="0" normalizeH="0" baseline="0" noProof="0"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 </a:t>
            </a:r>
            <a:endParaRPr kumimoji="0" lang="en-US" altLang="zh-CN" sz="1600" kern="1200" cap="none" spc="0" normalizeH="0" baseline="0" noProof="0"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4400" eaLnBrk="1" hangingPunct="1">
              <a:lnSpc>
                <a:spcPct val="150000"/>
              </a:lnSpc>
              <a:buClrTx/>
              <a:buSzTx/>
              <a:buFontTx/>
              <a:buNone/>
              <a:defRPr/>
            </a:pP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注射用盐酸美法仑（万佳）适应症的获批，</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使得</a:t>
            </a:r>
            <a:r>
              <a:rPr kumimoji="0" lang="zh-CN" altLang="en-US" sz="1600" kern="1200" cap="none" spc="0" normalizeH="0" baseline="0" noProof="0"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在成人白血病、恶性淋巴瘤、及儿童白血病、实体瘤进行</a:t>
            </a:r>
            <a:r>
              <a:rPr kumimoji="0" lang="zh-CN" altLang="en-US" sz="1600" kern="1200" cap="none" spc="0" normalizeH="0" baseline="0" noProof="0" dirty="0">
                <a:latin typeface="宋体" panose="02010600030101010101" pitchFamily="2" charset="-122"/>
                <a:ea typeface="宋体" panose="02010600030101010101" pitchFamily="2" charset="-122"/>
                <a:cs typeface="宋体" panose="02010600030101010101" pitchFamily="2" charset="-122"/>
                <a:sym typeface="+mn-ea"/>
              </a:rPr>
              <a:t>造血干细胞移植前的高剂量预处理治疗方面，又增加了一种临床用药的选择</a:t>
            </a:r>
            <a:r>
              <a:rPr kumimoji="0" lang="zh-CN" altLang="en-US" sz="1600" kern="1200" cap="none" spc="0" normalizeH="0" baseline="0" noProof="0"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a:t>
            </a:r>
            <a:endParaRPr kumimoji="0" lang="en-US" altLang="zh-CN" sz="1600" kern="1200" cap="none" spc="0" normalizeH="0" baseline="0" noProof="0"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marR="0" defTabSz="914400" eaLnBrk="1" hangingPunct="1">
              <a:lnSpc>
                <a:spcPct val="150000"/>
              </a:lnSpc>
              <a:buClrTx/>
              <a:buSzTx/>
              <a:buFontTx/>
              <a:buNone/>
              <a:defRPr/>
            </a:pP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药品注册分类</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：化学药品</a:t>
            </a:r>
            <a:r>
              <a:rPr kumimoji="0" lang="en-US" altLang="zh-CN"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3</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类</a:t>
            </a:r>
            <a:endPar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endParaRPr>
          </a:p>
          <a:p>
            <a:pPr marR="0" defTabSz="914400" eaLnBrk="1" hangingPunct="1">
              <a:lnSpc>
                <a:spcPct val="150000"/>
              </a:lnSpc>
              <a:buClrTx/>
              <a:buSzTx/>
              <a:buFontTx/>
              <a:buNone/>
              <a:defRPr/>
            </a:pPr>
            <a:endPar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nvSpPr>
        <p:spPr>
          <a:xfrm>
            <a:off x="2135188" y="2997200"/>
            <a:ext cx="7705725" cy="1871663"/>
          </a:xfrm>
          <a:prstGeom prst="rect">
            <a:avLst/>
          </a:prstGeom>
          <a:no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Tree>
    <p:custDataLst>
      <p:tags r:id="rId6"/>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15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6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6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7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7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8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5.xml><?xml version="1.0" encoding="utf-8"?>
<p:tagLst xmlns:p="http://schemas.openxmlformats.org/presentationml/2006/main">
  <p:tag name="KSO_WM_TEMPLATE_THUMBS_INDEX" val="1、4、7、9、12、13、18、21、22、24、25、28、35、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422"/>
</p:tagLst>
</file>

<file path=ppt/tags/tag196.xml><?xml version="1.0" encoding="utf-8"?>
<p:tagLst xmlns:p="http://schemas.openxmlformats.org/presentationml/2006/main">
  <p:tag name="KSO_WM_UNIT_PLACING_PICTURE_USER_VIEWPORT" val="{&quot;height&quot;:5652,&quot;width&quot;:7440}"/>
</p:tagLst>
</file>

<file path=ppt/tags/tag197.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4422_1*a*1"/>
  <p:tag name="KSO_WM_TEMPLATE_CATEGORY" val="custom"/>
  <p:tag name="KSO_WM_TEMPLATE_INDEX" val="20204422"/>
  <p:tag name="KSO_WM_UNIT_LAYERLEVEL" val="1"/>
  <p:tag name="KSO_WM_TAG_VERSION" val="1.0"/>
  <p:tag name="KSO_WM_BEAUTIFY_FLAG" val="#wm#"/>
  <p:tag name="KSO_WM_UNIT_PRESET_TEXT" val="年终总结"/>
  <p:tag name="KSO_WM_UNIT_TEXT_FILL_FORE_SCHEMECOLOR_INDEX_BRIGHTNESS" val="0.15"/>
  <p:tag name="KSO_WM_UNIT_TEXT_FILL_FORE_SCHEMECOLOR_INDEX" val="13"/>
  <p:tag name="KSO_WM_UNIT_TEXT_FILL_TYPE" val="1"/>
</p:tagLst>
</file>

<file path=ppt/tags/tag198.xml><?xml version="1.0" encoding="utf-8"?>
<p:tagLst xmlns:p="http://schemas.openxmlformats.org/presentationml/2006/main">
  <p:tag name="KSO_WM_TEMPLATE_THUMBS_INDEX" val="1、4、7、9、12、13、18、21、22、24、25、28、35、38"/>
  <p:tag name="KSO_WM_SLIDE_ID" val="custom20204422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422"/>
  <p:tag name="KSO_WM_SLIDE_LAYOUT" val="a_b"/>
  <p:tag name="KSO_WM_SLIDE_LAYOUT_CNT" val="1_3"/>
</p:tagLst>
</file>

<file path=ppt/tags/tag199.xml><?xml version="1.0" encoding="utf-8"?>
<p:tagLst xmlns:p="http://schemas.openxmlformats.org/presentationml/2006/main">
  <p:tag name="KSO_WM_UNIT_PLACING_PICTURE_USER_VIEWPORT" val="{&quot;height&quot;:5716,&quot;width&quot;:4175}"/>
  <p:tag name="KSO_WM_BEAUTIFY_FLAG" val=""/>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4422_5*i*1"/>
  <p:tag name="KSO_WM_TEMPLATE_CATEGORY" val="custom"/>
  <p:tag name="KSO_WM_TEMPLATE_INDEX" val="20204422"/>
  <p:tag name="KSO_WM_UNIT_LAYERLEVEL" val="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201.xml><?xml version="1.0" encoding="utf-8"?>
<p:tagLst xmlns:p="http://schemas.openxmlformats.org/presentationml/2006/main">
  <p:tag name="KSO_WM_UNIT_ISCONTENTSTITLE" val="1"/>
  <p:tag name="KSO_WM_UNIT_ISNUMDGMTITLE" val="0"/>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4422_5*a*1"/>
  <p:tag name="KSO_WM_TEMPLATE_CATEGORY" val="custom"/>
  <p:tag name="KSO_WM_TEMPLATE_INDEX" val="20204422"/>
  <p:tag name="KSO_WM_UNIT_LAYERLEVEL" val="1"/>
  <p:tag name="KSO_WM_TAG_VERSION" val="1.0"/>
  <p:tag name="KSO_WM_BEAUTIFY_FLAG" val="#wm#"/>
  <p:tag name="KSO_WM_UNIT_PRESET_TEXT" val="目录"/>
  <p:tag name="KSO_WM_UNIT_TEXT_FILL_FORE_SCHEMECOLOR_INDEX_BRIGHTNESS" val="0.15"/>
  <p:tag name="KSO_WM_UNIT_TEXT_FILL_FORE_SCHEMECOLOR_INDEX" val="13"/>
  <p:tag name="KSO_WM_UNIT_TEXT_FILL_TYPE" val="1"/>
  <p:tag name="KSO_WM_UNIT_USESOURCEFORMAT_APPLY"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4422_5*l_h_i*1_1_1"/>
  <p:tag name="KSO_WM_TEMPLATE_CATEGORY" val="custom"/>
  <p:tag name="KSO_WM_TEMPLATE_INDEX" val="20204422"/>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 name="KSO_WM_DIAGRAM_VIRTUALLY_FRAME" val="{&quot;height&quot;:238.62503937007878,&quot;left&quot;:514.25,&quot;top&quot;:184.5,&quot;width&quot;:294.5}"/>
</p:tagLst>
</file>

<file path=ppt/tags/tag203.xml><?xml version="1.0" encoding="utf-8"?>
<p:tagLst xmlns:p="http://schemas.openxmlformats.org/presentationml/2006/main">
  <p:tag name="KSO_WM_UNIT_SUBTYPE" val="a"/>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4422_5*l_h_f*1_1_1"/>
  <p:tag name="KSO_WM_TEMPLATE_CATEGORY" val="custom"/>
  <p:tag name="KSO_WM_TEMPLATE_INDEX" val="20204422"/>
  <p:tag name="KSO_WM_UNIT_LAYERLEVEL" val="1_1_1"/>
  <p:tag name="KSO_WM_TAG_VERSION" val="1.0"/>
  <p:tag name="KSO_WM_BEAUTIFY_FLAG" val="#wm#"/>
  <p:tag name="KSO_WM_UNIT_PRESET_TEXT" val="单击此处添加标题内容"/>
  <p:tag name="KSO_WM_UNIT_TEXT_FILL_FORE_SCHEMECOLOR_INDEX_BRIGHTNESS" val="0.35"/>
  <p:tag name="KSO_WM_UNIT_TEXT_FILL_FORE_SCHEMECOLOR_INDEX" val="13"/>
  <p:tag name="KSO_WM_UNIT_TEXT_FILL_TYPE" val="1"/>
  <p:tag name="KSO_WM_UNIT_USESOURCEFORMAT_APPLY" val="1"/>
  <p:tag name="KSO_WM_DIAGRAM_VIRTUALLY_FRAME" val="{&quot;height&quot;:238.62503937007878,&quot;left&quot;:514.25,&quot;top&quot;:184.5,&quot;width&quot;:294.5}"/>
</p:tagLst>
</file>

<file path=ppt/tags/tag20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4422_5*l_h_f*1_2_1"/>
  <p:tag name="KSO_WM_TEMPLATE_CATEGORY" val="custom"/>
  <p:tag name="KSO_WM_TEMPLATE_INDEX" val="20204422"/>
  <p:tag name="KSO_WM_UNIT_LAYERLEVEL" val="1_1_1"/>
  <p:tag name="KSO_WM_TAG_VERSION" val="1.0"/>
  <p:tag name="KSO_WM_BEAUTIFY_FLAG" val="#wm#"/>
  <p:tag name="KSO_WM_UNIT_PRESET_TEXT" val="单击此处添加标题内容"/>
  <p:tag name="KSO_WM_UNIT_TEXT_FILL_FORE_SCHEMECOLOR_INDEX_BRIGHTNESS" val="0.35"/>
  <p:tag name="KSO_WM_UNIT_TEXT_FILL_FORE_SCHEMECOLOR_INDEX" val="13"/>
  <p:tag name="KSO_WM_UNIT_TEXT_FILL_TYPE" val="1"/>
  <p:tag name="KSO_WM_UNIT_USESOURCEFORMAT_APPLY" val="1"/>
  <p:tag name="KSO_WM_DIAGRAM_VIRTUALLY_FRAME" val="{&quot;height&quot;:238.62503937007878,&quot;left&quot;:514.25,&quot;top&quot;:184.5,&quot;width&quot;:294.5}"/>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custom20204422_5*l_h_i*1_3_1"/>
  <p:tag name="KSO_WM_TEMPLATE_CATEGORY" val="custom"/>
  <p:tag name="KSO_WM_TEMPLATE_INDEX" val="20204422"/>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 name="KSO_WM_DIAGRAM_VIRTUALLY_FRAME" val="{&quot;height&quot;:238.62503937007878,&quot;left&quot;:514.25,&quot;top&quot;:184.5,&quot;width&quot;:294.5}"/>
</p:tagLst>
</file>

<file path=ppt/tags/tag20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4422_5*l_h_f*1_3_1"/>
  <p:tag name="KSO_WM_TEMPLATE_CATEGORY" val="custom"/>
  <p:tag name="KSO_WM_TEMPLATE_INDEX" val="20204422"/>
  <p:tag name="KSO_WM_UNIT_LAYERLEVEL" val="1_1_1"/>
  <p:tag name="KSO_WM_TAG_VERSION" val="1.0"/>
  <p:tag name="KSO_WM_BEAUTIFY_FLAG" val="#wm#"/>
  <p:tag name="KSO_WM_UNIT_PRESET_TEXT" val="单击此处添加标题内容"/>
  <p:tag name="KSO_WM_UNIT_TEXT_FILL_FORE_SCHEMECOLOR_INDEX_BRIGHTNESS" val="0.35"/>
  <p:tag name="KSO_WM_UNIT_TEXT_FILL_FORE_SCHEMECOLOR_INDEX" val="13"/>
  <p:tag name="KSO_WM_UNIT_TEXT_FILL_TYPE" val="1"/>
  <p:tag name="KSO_WM_UNIT_USESOURCEFORMAT_APPLY" val="1"/>
  <p:tag name="KSO_WM_DIAGRAM_VIRTUALLY_FRAME" val="{&quot;height&quot;:238.62503937007878,&quot;left&quot;:514.25,&quot;top&quot;:184.5,&quot;width&quot;:294.5}"/>
</p:tagLst>
</file>

<file path=ppt/tags/tag20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4422_5*l_h_f*1_4_1"/>
  <p:tag name="KSO_WM_TEMPLATE_CATEGORY" val="custom"/>
  <p:tag name="KSO_WM_TEMPLATE_INDEX" val="20204422"/>
  <p:tag name="KSO_WM_UNIT_LAYERLEVEL" val="1_1_1"/>
  <p:tag name="KSO_WM_TAG_VERSION" val="1.0"/>
  <p:tag name="KSO_WM_BEAUTIFY_FLAG" val="#wm#"/>
  <p:tag name="KSO_WM_UNIT_PRESET_TEXT" val="单击此处添加标题内容"/>
  <p:tag name="KSO_WM_UNIT_TEXT_FILL_FORE_SCHEMECOLOR_INDEX_BRIGHTNESS" val="0.35"/>
  <p:tag name="KSO_WM_UNIT_TEXT_FILL_FORE_SCHEMECOLOR_INDEX" val="13"/>
  <p:tag name="KSO_WM_UNIT_TEXT_FILL_TYPE" val="1"/>
  <p:tag name="KSO_WM_UNIT_USESOURCEFORMAT_APPLY" val="1"/>
  <p:tag name="KSO_WM_DIAGRAM_VIRTUALLY_FRAME" val="{&quot;height&quot;:238.62503937007878,&quot;left&quot;:514.25,&quot;top&quot;:184.5,&quot;width&quot;:294.5}"/>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custom20204422_5*l_h_i*1_5_1"/>
  <p:tag name="KSO_WM_TEMPLATE_CATEGORY" val="custom"/>
  <p:tag name="KSO_WM_TEMPLATE_INDEX" val="20204422"/>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 name="KSO_WM_DIAGRAM_VIRTUALLY_FRAME" val="{&quot;height&quot;:238.62503937007878,&quot;left&quot;:514.25,&quot;top&quot;:184.5,&quot;width&quot;:294.5}"/>
</p:tagLst>
</file>

<file path=ppt/tags/tag20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204422_5*l_h_f*1_5_1"/>
  <p:tag name="KSO_WM_TEMPLATE_CATEGORY" val="custom"/>
  <p:tag name="KSO_WM_TEMPLATE_INDEX" val="20204422"/>
  <p:tag name="KSO_WM_UNIT_LAYERLEVEL" val="1_1_1"/>
  <p:tag name="KSO_WM_TAG_VERSION" val="1.0"/>
  <p:tag name="KSO_WM_BEAUTIFY_FLAG" val="#wm#"/>
  <p:tag name="KSO_WM_UNIT_PRESET_TEXT" val="单击此处添加标题内容"/>
  <p:tag name="KSO_WM_UNIT_TEXT_FILL_FORE_SCHEMECOLOR_INDEX_BRIGHTNESS" val="0.35"/>
  <p:tag name="KSO_WM_UNIT_TEXT_FILL_FORE_SCHEMECOLOR_INDEX" val="13"/>
  <p:tag name="KSO_WM_UNIT_TEXT_FILL_TYPE" val="1"/>
  <p:tag name="KSO_WM_UNIT_USESOURCEFORMAT_APPLY" val="1"/>
  <p:tag name="KSO_WM_DIAGRAM_VIRTUALLY_FRAME" val="{&quot;height&quot;:238.62503937007878,&quot;left&quot;:514.25,&quot;top&quot;:184.5,&quot;width&quot;:294.5}"/>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4422_5*l_h_i*1_1_1"/>
  <p:tag name="KSO_WM_TEMPLATE_CATEGORY" val="custom"/>
  <p:tag name="KSO_WM_TEMPLATE_INDEX" val="20204422"/>
  <p:tag name="KSO_WM_UNIT_LAYERLEVEL" val="1_1_1"/>
  <p:tag name="KSO_WM_TAG_VERSION" val="1.0"/>
  <p:tag name="KSO_WM_BEAUTIFY_FLAG" val=""/>
  <p:tag name="KSO_WM_UNIT_TEXT_FILL_FORE_SCHEMECOLOR_INDEX_BRIGHTNESS" val="0"/>
  <p:tag name="KSO_WM_UNIT_TEXT_FILL_FORE_SCHEMECOLOR_INDEX" val="5"/>
  <p:tag name="KSO_WM_UNIT_TEXT_FILL_TYPE" val="1"/>
  <p:tag name="KSO_WM_UNIT_USESOURCEFORMAT_APPLY"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4422_5*l_h_i*1_1_1"/>
  <p:tag name="KSO_WM_TEMPLATE_CATEGORY" val="custom"/>
  <p:tag name="KSO_WM_TEMPLATE_INDEX" val="20204422"/>
  <p:tag name="KSO_WM_UNIT_LAYERLEVEL" val="1_1_1"/>
  <p:tag name="KSO_WM_TAG_VERSION" val="1.0"/>
  <p:tag name="KSO_WM_BEAUTIFY_FLAG" val=""/>
  <p:tag name="KSO_WM_UNIT_TEXT_FILL_FORE_SCHEMECOLOR_INDEX_BRIGHTNESS" val="0"/>
  <p:tag name="KSO_WM_UNIT_TEXT_FILL_FORE_SCHEMECOLOR_INDEX" val="5"/>
  <p:tag name="KSO_WM_UNIT_TEXT_FILL_TYPE" val="1"/>
  <p:tag name="KSO_WM_UNIT_USESOURCEFORMAT_APPLY"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custom20204422_5*l_h_i*1_5_1"/>
  <p:tag name="KSO_WM_TEMPLATE_CATEGORY" val="custom"/>
  <p:tag name="KSO_WM_TEMPLATE_INDEX" val="20204422"/>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 name="KSO_WM_DIAGRAM_VIRTUALLY_FRAME" val="{&quot;height&quot;:238.62503937007878,&quot;left&quot;:514.25,&quot;top&quot;:184.5,&quot;width&quot;:294.5}"/>
</p:tagLst>
</file>

<file path=ppt/tags/tag213.xml><?xml version="1.0" encoding="utf-8"?>
<p:tagLst xmlns:p="http://schemas.openxmlformats.org/presentationml/2006/main">
  <p:tag name="KSO_WM_SLIDE_ID" val="custom20204422_5"/>
  <p:tag name="KSO_WM_TEMPLATE_SUBCATEGORY" val="0"/>
  <p:tag name="KSO_WM_TEMPLATE_MASTER_TYPE" val="1"/>
  <p:tag name="KSO_WM_TEMPLATE_COLOR_TYPE" val="1"/>
  <p:tag name="KSO_WM_SLIDE_ITEM_CNT" val="5"/>
  <p:tag name="KSO_WM_SLIDE_INDEX" val="5"/>
  <p:tag name="KSO_WM_DIAGRAM_GROUP_CODE" val="l1-1"/>
  <p:tag name="KSO_WM_SLIDE_DIAGTYPE" val="l"/>
  <p:tag name="KSO_WM_TAG_VERSION" val="1.0"/>
  <p:tag name="KSO_WM_BEAUTIFY_FLAG" val="#wm#"/>
  <p:tag name="KSO_WM_TEMPLATE_CATEGORY" val="custom"/>
  <p:tag name="KSO_WM_TEMPLATE_INDEX" val="20204422"/>
  <p:tag name="KSO_WM_SLIDE_LAYOUT" val="a_l"/>
  <p:tag name="KSO_WM_SLIDE_LAYOUT_CNT" val="1_1"/>
  <p:tag name="KSO_WM_SLIDE_TYPE" val="contents"/>
  <p:tag name="KSO_WM_SLIDE_SUBTYPE" val="diag"/>
</p:tagLst>
</file>

<file path=ppt/tags/tag21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1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16.xml><?xml version="1.0" encoding="utf-8"?>
<p:tagLst xmlns:p="http://schemas.openxmlformats.org/presentationml/2006/main">
  <p:tag name="KSO_WM_UNIT_ISCONTENTSTITLE" val="0"/>
  <p:tag name="KSO_WM_UNIT_NOCLEAR" val="0"/>
  <p:tag name="KSO_WM_UNIT_VALUE" val="170"/>
  <p:tag name="KSO_WM_UNIT_HIGHLIGHT" val="0"/>
  <p:tag name="KSO_WM_UNIT_COMPATIBLE" val="0"/>
  <p:tag name="KSO_WM_UNIT_DIAGRAM_ISNUMVISUAL" val="0"/>
  <p:tag name="KSO_WM_UNIT_DIAGRAM_ISREFERUNIT" val="0"/>
  <p:tag name="KSO_WM_UNIT_TYPE" val="f"/>
  <p:tag name="KSO_WM_UNIT_INDEX" val="1"/>
  <p:tag name="KSO_WM_UNIT_ID" val="diagram20200481_1*f*1"/>
  <p:tag name="KSO_WM_TEMPLATE_CATEGORY" val="diagram"/>
  <p:tag name="KSO_WM_TEMPLATE_INDEX" val="20200481"/>
  <p:tag name="KSO_WM_UNIT_LAYERLEVEL" val="1"/>
  <p:tag name="KSO_WM_TAG_VERSION" val="1.0"/>
  <p:tag name="KSO_WM_BEAUTIFY_FLAG" val="#wm#"/>
  <p:tag name="KSO_WM_UNIT_PRESET_TEXT" val="户外拓展训练通常利用崇山峻岭、翰海大川等自然环境，通过精心设计的活动达到“磨练意志、陶冶情操、完善人格、熔炼团队”的拓展培训目的。"/>
  <p:tag name="KSO_WM_UNIT_SUBTYPE" val="a"/>
  <p:tag name="KSO_WM_UNIT_TEXT_FILL_FORE_SCHEMECOLOR_INDEX_BRIGHTNESS" val="0.15"/>
  <p:tag name="KSO_WM_UNIT_TEXT_FILL_FORE_SCHEMECOLOR_INDEX" val="13"/>
  <p:tag name="KSO_WM_UNIT_TEXT_FILL_TYPE" val="1"/>
</p:tagLst>
</file>

<file path=ppt/tags/tag217.xml><?xml version="1.0" encoding="utf-8"?>
<p:tagLst xmlns:p="http://schemas.openxmlformats.org/presentationml/2006/main">
  <p:tag name="KSO_WM_UNIT_ISCONTENTS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00481_1*a*1"/>
  <p:tag name="KSO_WM_TEMPLATE_CATEGORY" val="diagram"/>
  <p:tag name="KSO_WM_TEMPLATE_INDEX" val="20200481"/>
  <p:tag name="KSO_WM_UNIT_LAYERLEVEL" val="1"/>
  <p:tag name="KSO_WM_TAG_VERSION" val="1.0"/>
  <p:tag name="KSO_WM_BEAUTIFY_FLAG" val="#wm#"/>
  <p:tag name="KSO_WM_UNIT_PRESET_TEXT" val="户外拓展&#10;训练目的"/>
  <p:tag name="KSO_WM_UNIT_ISNUMDGMTITLE" val="0"/>
  <p:tag name="KSO_WM_UNIT_TEXT_FILL_FORE_SCHEMECOLOR_INDEX_BRIGHTNESS" val="0.15"/>
  <p:tag name="KSO_WM_UNIT_TEXT_FILL_FORE_SCHEMECOLOR_INDEX" val="13"/>
  <p:tag name="KSO_WM_UNIT_TEXT_FILL_TYPE"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481_1*i*1"/>
  <p:tag name="KSO_WM_TEMPLATE_CATEGORY" val="diagram"/>
  <p:tag name="KSO_WM_TEMPLATE_INDEX" val="20200481"/>
  <p:tag name="KSO_WM_UNIT_LAYERLEVEL" val="1"/>
  <p:tag name="KSO_WM_TAG_VERSION" val="1.0"/>
  <p:tag name="KSO_WM_BEAUTIFY_FLAG" val="#wm#"/>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481_1*i*2"/>
  <p:tag name="KSO_WM_TEMPLATE_CATEGORY" val="diagram"/>
  <p:tag name="KSO_WM_TEMPLATE_INDEX" val="20200481"/>
  <p:tag name="KSO_WM_UNIT_LAYERLEVEL" val="1"/>
  <p:tag name="KSO_WM_TAG_VERSION" val="1.0"/>
  <p:tag name="KSO_WM_BEAUTIFY_FLAG" val="#wm#"/>
  <p:tag name="KSO_WM_UNIT_TYPE" val="i"/>
  <p:tag name="KSO_WM_UNIT_INDEX" val="2"/>
  <p:tag name="KSO_WM_UNIT_LINE_FORE_SCHEMECOLOR_INDEX_BRIGHTNESS" val="-0.15"/>
  <p:tag name="KSO_WM_UNIT_LINE_FORE_SCHEMECOLOR_INDEX" val="14"/>
  <p:tag name="KSO_WM_UNIT_LINE_FILL_TYPE"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wm#"/>
  <p:tag name="KSO_WM_TEMPLATE_CATEGORY" val="diagram"/>
  <p:tag name="KSO_WM_TEMPLATE_INDEX" val="20200481"/>
  <p:tag name="KSO_WM_SLIDE_BK_DARK_LIGHT" val="2"/>
  <p:tag name="KSO_WM_SLIDE_BACKGROUND_TYPE" val="general"/>
  <p:tag name="KSO_WM_SLIDE_ID" val="diagram2020048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41*391"/>
  <p:tag name="KSO_WM_SLIDE_POSITION" val="41*74"/>
  <p:tag name="KSO_WM_TAG_VERSION" val="1.0"/>
  <p:tag name="KSO_WM_SLIDE_LAYOUT" val="a_f"/>
  <p:tag name="KSO_WM_SLIDE_LAYOUT_CNT" val="1_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54_1*i*2"/>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bfc6aae100d546ff901883ad2305657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52"/>
  <p:tag name="KSO_WM_TEMPLATE_ASSEMBLE_XID" val="60656e7b4054ed1e2fb7f9b0"/>
  <p:tag name="KSO_WM_TEMPLATE_ASSEMBLE_GROUPID" val="60656e7b4054ed1e2fb7f9b0"/>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54_1*i*1"/>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f43db63a1bf644c78865d15c43542aff"/>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68"/>
  <p:tag name="KSO_WM_TEMPLATE_ASSEMBLE_XID" val="60656e7b4054ed1e2fb7f9b0"/>
  <p:tag name="KSO_WM_TEMPLATE_ASSEMBLE_GROUPID" val="60656e7b4054ed1e2fb7f9b0"/>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54_1*i*3"/>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a6a0d380d3c84389b32c792cbc059315"/>
  <p:tag name="KSO_WM_UNIT_DECORATE_INFO" val="{&quot;DecorateInfoH&quot;:{&quot;IsAbs&quot;:true},&quot;DecorateInfoW&quot;:{&quot;IsAbs&quot;:true},&quot;DecorateInfoX&quot;:{&quot;IsAbs&quot;:true,&quot;Pos&quot;:1},&quot;DecorateInfoY&quot;:{&quot;IsAbs&quot;:true,&quot;Pos&quot;:1},&quot;ReferentInfo&quot;:{&quot;Id&quot;:&quot;942011b3264e4eb884e3c71f9d775995&quot;,&quot;X&quot;:{&quot;Pos&quot;:1},&quot;Y&quot;:{&quot;Pos&quot;:1}},&quot;whChangeMode&quot;:0}"/>
  <p:tag name="KSO_WM_CHIP_GROUPID" val="5ef2fbd8f1c417157da4526e"/>
  <p:tag name="KSO_WM_CHIP_XID" val="5ef2fbd8f1c417157da4526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40"/>
  <p:tag name="KSO_WM_TEMPLATE_ASSEMBLE_XID" val="60656e7b4054ed1e2fb7f9b0"/>
  <p:tag name="KSO_WM_TEMPLATE_ASSEMBLE_GROUPID" val="60656e7b4054ed1e2fb7f9b0"/>
</p:tagLst>
</file>

<file path=ppt/tags/tag22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713_1*f*1"/>
  <p:tag name="KSO_WM_TEMPLATE_CATEGORY" val="diagram"/>
  <p:tag name="KSO_WM_TEMPLATE_INDEX" val="20212713"/>
  <p:tag name="KSO_WM_UNIT_LAYERLEVEL" val="1"/>
  <p:tag name="KSO_WM_TAG_VERSION" val="1.0"/>
  <p:tag name="KSO_WM_BEAUTIFY_FLAG" val=""/>
  <p:tag name="KSO_WM_UNIT_DEFAULT_FONT" val="14;20;2"/>
  <p:tag name="KSO_WM_UNIT_BLOCK" val="0"/>
  <p:tag name="KSO_WM_UNIT_VALUE" val="440"/>
  <p:tag name="KSO_WM_UNIT_SHOW_EDIT_AREA_INDICATION" val="1"/>
  <p:tag name="KSO_WM_CHIP_GROUPID" val="5e6b05596848fb12bee65ac8"/>
  <p:tag name="KSO_WM_CHIP_XID" val="5e6b05596848fb12bee65aca"/>
  <p:tag name="KSO_WM_UNIT_DEC_AREA_ID" val="84a6c56b6ff04b3385062ce2c276b31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95d889fcf624743b8b9a892c7ba4fc1"/>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644054ed1e2fb80930"/>
  <p:tag name="KSO_WM_TEMPLATE_ASSEMBLE_GROUPID" val="60656f644054ed1e2fb80930"/>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554_1*a*1"/>
  <p:tag name="KSO_WM_TEMPLATE_CATEGORY" val="diagram"/>
  <p:tag name="KSO_WM_TEMPLATE_INDEX" val="20208554"/>
  <p:tag name="KSO_WM_UNIT_LAYERLEVEL" val="1"/>
  <p:tag name="KSO_WM_TAG_VERSION" val="1.0"/>
  <p:tag name="KSO_WM_BEAUTIFY_FLAG" val=""/>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d71182042674dc0a5d49e04d43a0e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8eea759d7a9433584f0c7428e140b2a"/>
  <p:tag name="KSO_WM_UNIT_SUPPORT_BIG_FONT" val="1"/>
  <p:tag name="KSO_WM_UNIT_TEXT_FILL_FORE_SCHEMECOLOR_INDEX_BRIGHTNESS" val="0"/>
  <p:tag name="KSO_WM_UNIT_TEXT_FILL_FORE_SCHEMECOLOR_INDEX" val="13"/>
  <p:tag name="KSO_WM_UNIT_TEXT_FILL_TYPE" val="1"/>
  <p:tag name="KSO_WM_TEMPLATE_ASSEMBLE_XID" val="60656e7b4054ed1e2fb7f9b0"/>
  <p:tag name="KSO_WM_TEMPLATE_ASSEMBLE_GROUPID" val="60656e7b4054ed1e2fb7f9b0"/>
</p:tagLst>
</file>

<file path=ppt/tags/tag227.xml><?xml version="1.0" encoding="utf-8"?>
<p:tagLst xmlns:p="http://schemas.openxmlformats.org/presentationml/2006/main">
  <p:tag name="KSO_WM_BEAUTIFY_FLAG" val="#wm#"/>
  <p:tag name="KSO_WM_TEMPLATE_CATEGORY" val="diagram"/>
  <p:tag name="KSO_WM_TEMPLATE_INDEX" val="20208554"/>
  <p:tag name="KSO_WM_SLIDE_BK_DARK_LIGHT" val="2"/>
  <p:tag name="KSO_WM_SLIDE_BACKGROUND_TYPE" val="general"/>
  <p:tag name="KSO_WM_SLIDE_ID" val="diagram2020855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30&quot;,&quot;maxSize&quot;:{&quot;size1&quot;:24.4},&quot;minSize&quot;:{&quot;size1&quot;:22.4},&quot;normalSize&quot;:{&quot;size1&quot;:22.4},&quot;subLayout&quot;:[{&quot;id&quot;:&quot;2021-04-01T15:01:30&quot;,&quot;margin&quot;:{&quot;bottom&quot;:0.02600000612437725,&quot;left&quot;:1.9049999713897705,&quot;right&quot;:6.984750270843506,&quot;top&quot;:2.117000102996826},&quot;type&quot;:0},{&quot;id&quot;:&quot;2021-04-01T15:01:30&quot;,&quot;margin&quot;:{&quot;bottom&quot;:2.9629998207092285,&quot;left&quot;:1.9049999713897705,&quot;right&quot;:1.9049999713897705,&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a6a0dfab663e44c2ba920b65ae69ae35&quot;,&quot;fill_align&quot;:&quot;lm&quot;,&quot;chip_types&quot;:[&quot;header&quot;]},{&quot;text_align&quot;:&quot;lm&quot;,&quot;text_direction&quot;:&quot;horizontal&quot;,&quot;support_features&quot;:[&quot;collage&quot;,&quot;carousel&quot;],&quot;support_big_font&quot;:true,&quot;fill_id&quot;:&quot;374ccdda6b66494bba78fc484e66cf01&quot;,&quot;fill_align&quot;:&quot;cm&quot;,&quot;chip_types&quot;:[&quot;diagram&quot;,&quot;pictext&quot;,&quot;text&quot;,&quot;picture&quot;,&quot;chart&quot;,&quot;table&quot;,&quot;video&quot;]}]]"/>
  <p:tag name="KSO_WM_CHIP_XID" val="5ef2fbd8f1c417157da4526f"/>
  <p:tag name="KSO_WM_CHIP_DECFILLPROP" val="[]"/>
  <p:tag name="KSO_WM_CHIP_GROUPID" val="5ef2fbd8f1c417157da4526e"/>
  <p:tag name="KSO_WM_SLIDE_SUPPORT_FEATURE_TYPE" val="0"/>
  <p:tag name="KSO_WM_TEMPLATE_ASSEMBLE_XID" val="60656e7b4054ed1e2fb7f9b0"/>
  <p:tag name="KSO_WM_TEMPLATE_ASSEMBLE_GROUPID" val="60656e7b4054ed1e2fb7f9b0"/>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54_1*i*2"/>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bfc6aae100d546ff901883ad2305657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52"/>
  <p:tag name="KSO_WM_TEMPLATE_ASSEMBLE_XID" val="60656e7b4054ed1e2fb7f9b0"/>
  <p:tag name="KSO_WM_TEMPLATE_ASSEMBLE_GROUPID" val="60656e7b4054ed1e2fb7f9b0"/>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54_1*i*1"/>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f43db63a1bf644c78865d15c43542aff"/>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68"/>
  <p:tag name="KSO_WM_TEMPLATE_ASSEMBLE_XID" val="60656e7b4054ed1e2fb7f9b0"/>
  <p:tag name="KSO_WM_TEMPLATE_ASSEMBLE_GROUPID" val="60656e7b4054ed1e2fb7f9b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54_1*i*3"/>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a6a0d380d3c84389b32c792cbc059315"/>
  <p:tag name="KSO_WM_UNIT_DECORATE_INFO" val="{&quot;DecorateInfoH&quot;:{&quot;IsAbs&quot;:true},&quot;DecorateInfoW&quot;:{&quot;IsAbs&quot;:true},&quot;DecorateInfoX&quot;:{&quot;IsAbs&quot;:true,&quot;Pos&quot;:1},&quot;DecorateInfoY&quot;:{&quot;IsAbs&quot;:true,&quot;Pos&quot;:1},&quot;ReferentInfo&quot;:{&quot;Id&quot;:&quot;942011b3264e4eb884e3c71f9d775995&quot;,&quot;X&quot;:{&quot;Pos&quot;:1},&quot;Y&quot;:{&quot;Pos&quot;:1}},&quot;whChangeMode&quot;:0}"/>
  <p:tag name="KSO_WM_CHIP_GROUPID" val="5ef2fbd8f1c417157da4526e"/>
  <p:tag name="KSO_WM_CHIP_XID" val="5ef2fbd8f1c417157da4526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40"/>
  <p:tag name="KSO_WM_TEMPLATE_ASSEMBLE_XID" val="60656e7b4054ed1e2fb7f9b0"/>
  <p:tag name="KSO_WM_TEMPLATE_ASSEMBLE_GROUPID" val="60656e7b4054ed1e2fb7f9b0"/>
</p:tagLst>
</file>

<file path=ppt/tags/tag231.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554_1*a*1"/>
  <p:tag name="KSO_WM_TEMPLATE_CATEGORY" val="diagram"/>
  <p:tag name="KSO_WM_TEMPLATE_INDEX" val="20208554"/>
  <p:tag name="KSO_WM_UNIT_LAYERLEVEL" val="1"/>
  <p:tag name="KSO_WM_TAG_VERSION" val="1.0"/>
  <p:tag name="KSO_WM_BEAUTIFY_FLAG" val=""/>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d71182042674dc0a5d49e04d43a0e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8eea759d7a9433584f0c7428e140b2a"/>
  <p:tag name="KSO_WM_UNIT_SUPPORT_BIG_FONT" val="1"/>
  <p:tag name="KSO_WM_UNIT_TEXT_FILL_FORE_SCHEMECOLOR_INDEX_BRIGHTNESS" val="0"/>
  <p:tag name="KSO_WM_UNIT_TEXT_FILL_FORE_SCHEMECOLOR_INDEX" val="13"/>
  <p:tag name="KSO_WM_UNIT_TEXT_FILL_TYPE" val="1"/>
  <p:tag name="KSO_WM_TEMPLATE_ASSEMBLE_XID" val="60656e7b4054ed1e2fb7f9b0"/>
  <p:tag name="KSO_WM_TEMPLATE_ASSEMBLE_GROUPID" val="60656e7b4054ed1e2fb7f9b0"/>
</p:tagLst>
</file>

<file path=ppt/tags/tag234.xml><?xml version="1.0" encoding="utf-8"?>
<p:tagLst xmlns:p="http://schemas.openxmlformats.org/presentationml/2006/main">
  <p:tag name="KSO_WM_BEAUTIFY_FLAG" val="#wm#"/>
  <p:tag name="KSO_WM_TEMPLATE_CATEGORY" val="diagram"/>
  <p:tag name="KSO_WM_TEMPLATE_INDEX" val="20208554"/>
  <p:tag name="KSO_WM_SLIDE_BK_DARK_LIGHT" val="2"/>
  <p:tag name="KSO_WM_SLIDE_BACKGROUND_TYPE" val="general"/>
  <p:tag name="KSO_WM_SLIDE_ID" val="diagram2020855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30&quot;,&quot;maxSize&quot;:{&quot;size1&quot;:24.4},&quot;minSize&quot;:{&quot;size1&quot;:22.4},&quot;normalSize&quot;:{&quot;size1&quot;:22.4},&quot;subLayout&quot;:[{&quot;id&quot;:&quot;2021-04-01T15:01:30&quot;,&quot;margin&quot;:{&quot;bottom&quot;:0.02600000612437725,&quot;left&quot;:1.9049999713897705,&quot;right&quot;:6.984750270843506,&quot;top&quot;:2.117000102996826},&quot;type&quot;:0},{&quot;id&quot;:&quot;2021-04-01T15:01:30&quot;,&quot;margin&quot;:{&quot;bottom&quot;:2.9629998207092285,&quot;left&quot;:1.9049999713897705,&quot;right&quot;:1.9049999713897705,&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a6a0dfab663e44c2ba920b65ae69ae35&quot;,&quot;fill_align&quot;:&quot;lm&quot;,&quot;chip_types&quot;:[&quot;header&quot;]},{&quot;text_align&quot;:&quot;lm&quot;,&quot;text_direction&quot;:&quot;horizontal&quot;,&quot;support_features&quot;:[&quot;collage&quot;,&quot;carousel&quot;],&quot;support_big_font&quot;:true,&quot;fill_id&quot;:&quot;374ccdda6b66494bba78fc484e66cf01&quot;,&quot;fill_align&quot;:&quot;cm&quot;,&quot;chip_types&quot;:[&quot;diagram&quot;,&quot;pictext&quot;,&quot;text&quot;,&quot;picture&quot;,&quot;chart&quot;,&quot;table&quot;,&quot;video&quot;]}]]"/>
  <p:tag name="KSO_WM_CHIP_XID" val="5ef2fbd8f1c417157da4526f"/>
  <p:tag name="KSO_WM_CHIP_DECFILLPROP" val="[]"/>
  <p:tag name="KSO_WM_CHIP_GROUPID" val="5ef2fbd8f1c417157da4526e"/>
  <p:tag name="KSO_WM_SLIDE_SUPPORT_FEATURE_TYPE" val="0"/>
  <p:tag name="KSO_WM_TEMPLATE_ASSEMBLE_XID" val="60656e7b4054ed1e2fb7f9b0"/>
  <p:tag name="KSO_WM_TEMPLATE_ASSEMBLE_GROUPID" val="60656e7b4054ed1e2fb7f9b0"/>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54_1*i*2"/>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bfc6aae100d546ff901883ad2305657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52"/>
  <p:tag name="KSO_WM_TEMPLATE_ASSEMBLE_XID" val="60656e7b4054ed1e2fb7f9b0"/>
  <p:tag name="KSO_WM_TEMPLATE_ASSEMBLE_GROUPID" val="60656e7b4054ed1e2fb7f9b0"/>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54_1*i*1"/>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f43db63a1bf644c78865d15c43542aff"/>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68"/>
  <p:tag name="KSO_WM_TEMPLATE_ASSEMBLE_XID" val="60656e7b4054ed1e2fb7f9b0"/>
  <p:tag name="KSO_WM_TEMPLATE_ASSEMBLE_GROUPID" val="60656e7b4054ed1e2fb7f9b0"/>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54_1*i*3"/>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a6a0d380d3c84389b32c792cbc059315"/>
  <p:tag name="KSO_WM_UNIT_DECORATE_INFO" val="{&quot;DecorateInfoH&quot;:{&quot;IsAbs&quot;:true},&quot;DecorateInfoW&quot;:{&quot;IsAbs&quot;:true},&quot;DecorateInfoX&quot;:{&quot;IsAbs&quot;:true,&quot;Pos&quot;:1},&quot;DecorateInfoY&quot;:{&quot;IsAbs&quot;:true,&quot;Pos&quot;:1},&quot;ReferentInfo&quot;:{&quot;Id&quot;:&quot;942011b3264e4eb884e3c71f9d775995&quot;,&quot;X&quot;:{&quot;Pos&quot;:1},&quot;Y&quot;:{&quot;Pos&quot;:1}},&quot;whChangeMode&quot;:0}"/>
  <p:tag name="KSO_WM_CHIP_GROUPID" val="5ef2fbd8f1c417157da4526e"/>
  <p:tag name="KSO_WM_CHIP_XID" val="5ef2fbd8f1c417157da4526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40"/>
  <p:tag name="KSO_WM_TEMPLATE_ASSEMBLE_XID" val="60656e7b4054ed1e2fb7f9b0"/>
  <p:tag name="KSO_WM_TEMPLATE_ASSEMBLE_GROUPID" val="60656e7b4054ed1e2fb7f9b0"/>
</p:tagLst>
</file>

<file path=ppt/tags/tag23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554_1*f*1"/>
  <p:tag name="KSO_WM_TEMPLATE_CATEGORY" val="diagram"/>
  <p:tag name="KSO_WM_TEMPLATE_INDEX" val="20208554"/>
  <p:tag name="KSO_WM_UNIT_LAYERLEVEL" val="1"/>
  <p:tag name="KSO_WM_TAG_VERSION" val="1.0"/>
  <p:tag name="KSO_WM_BEAUTIFY_FLAG" val="#wm#"/>
  <p:tag name="KSO_WM_UNIT_DEFAULT_FONT" val="14;20;2"/>
  <p:tag name="KSO_WM_UNIT_BLOCK" val="0"/>
  <p:tag name="KSO_WM_UNIT_VALUE" val="360"/>
  <p:tag name="KSO_WM_UNIT_SHOW_EDIT_AREA_INDICATION" val="1"/>
  <p:tag name="KSO_WM_CHIP_GROUPID" val="5e6b05596848fb12bee65ac8"/>
  <p:tag name="KSO_WM_CHIP_XID" val="5e6b05596848fb12bee65aca"/>
  <p:tag name="KSO_WM_UNIT_DEC_AREA_ID" val="942011b3264e4eb884e3c71f9d77599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92fc279d9a3f4e33a0de64d87a4b1143"/>
  <p:tag name="KSO_WM_UNIT_SUPPORT_BIG_FONT" val="1"/>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b4054ed1e2fb7f9b0"/>
  <p:tag name="KSO_WM_TEMPLATE_ASSEMBLE_GROUPID" val="60656e7b4054ed1e2fb7f9b0"/>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554_1*a*1"/>
  <p:tag name="KSO_WM_TEMPLATE_CATEGORY" val="diagram"/>
  <p:tag name="KSO_WM_TEMPLATE_INDEX" val="20208554"/>
  <p:tag name="KSO_WM_UNIT_LAYERLEVEL" val="1"/>
  <p:tag name="KSO_WM_TAG_VERSION" val="1.0"/>
  <p:tag name="KSO_WM_BEAUTIFY_FLAG" val=""/>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d71182042674dc0a5d49e04d43a0e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8eea759d7a9433584f0c7428e140b2a"/>
  <p:tag name="KSO_WM_UNIT_SUPPORT_BIG_FONT" val="1"/>
  <p:tag name="KSO_WM_UNIT_TEXT_FILL_FORE_SCHEMECOLOR_INDEX_BRIGHTNESS" val="0"/>
  <p:tag name="KSO_WM_UNIT_TEXT_FILL_FORE_SCHEMECOLOR_INDEX" val="13"/>
  <p:tag name="KSO_WM_UNIT_TEXT_FILL_TYPE" val="1"/>
  <p:tag name="KSO_WM_TEMPLATE_ASSEMBLE_XID" val="60656e7b4054ed1e2fb7f9b0"/>
  <p:tag name="KSO_WM_TEMPLATE_ASSEMBLE_GROUPID" val="60656e7b4054ed1e2fb7f9b0"/>
</p:tagLst>
</file>

<file path=ppt/tags/tag241.xml><?xml version="1.0" encoding="utf-8"?>
<p:tagLst xmlns:p="http://schemas.openxmlformats.org/presentationml/2006/main">
  <p:tag name="KSO_WM_BEAUTIFY_FLAG" val="#wm#"/>
  <p:tag name="KSO_WM_TEMPLATE_CATEGORY" val="diagram"/>
  <p:tag name="KSO_WM_TEMPLATE_INDEX" val="20208554"/>
  <p:tag name="KSO_WM_SLIDE_BK_DARK_LIGHT" val="2"/>
  <p:tag name="KSO_WM_SLIDE_BACKGROUND_TYPE" val="general"/>
  <p:tag name="KSO_WM_SLIDE_ID" val="diagram2020855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30&quot;,&quot;maxSize&quot;:{&quot;size1&quot;:24.4},&quot;minSize&quot;:{&quot;size1&quot;:22.4},&quot;normalSize&quot;:{&quot;size1&quot;:22.4},&quot;subLayout&quot;:[{&quot;id&quot;:&quot;2021-04-01T15:01:30&quot;,&quot;margin&quot;:{&quot;bottom&quot;:0.02600000612437725,&quot;left&quot;:1.9049999713897705,&quot;right&quot;:6.984750270843506,&quot;top&quot;:2.117000102996826},&quot;type&quot;:0},{&quot;id&quot;:&quot;2021-04-01T15:01:30&quot;,&quot;margin&quot;:{&quot;bottom&quot;:2.9629998207092285,&quot;left&quot;:1.9049999713897705,&quot;right&quot;:1.9049999713897705,&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a6a0dfab663e44c2ba920b65ae69ae35&quot;,&quot;fill_align&quot;:&quot;lm&quot;,&quot;chip_types&quot;:[&quot;header&quot;]},{&quot;text_align&quot;:&quot;lm&quot;,&quot;text_direction&quot;:&quot;horizontal&quot;,&quot;support_features&quot;:[&quot;collage&quot;,&quot;carousel&quot;],&quot;support_big_font&quot;:true,&quot;fill_id&quot;:&quot;374ccdda6b66494bba78fc484e66cf01&quot;,&quot;fill_align&quot;:&quot;cm&quot;,&quot;chip_types&quot;:[&quot;diagram&quot;,&quot;pictext&quot;,&quot;text&quot;,&quot;picture&quot;,&quot;chart&quot;,&quot;table&quot;,&quot;video&quot;]}]]"/>
  <p:tag name="KSO_WM_CHIP_XID" val="5ef2fbd8f1c417157da4526f"/>
  <p:tag name="KSO_WM_CHIP_DECFILLPROP" val="[]"/>
  <p:tag name="KSO_WM_CHIP_GROUPID" val="5ef2fbd8f1c417157da4526e"/>
  <p:tag name="KSO_WM_SLIDE_SUPPORT_FEATURE_TYPE" val="0"/>
  <p:tag name="KSO_WM_TEMPLATE_ASSEMBLE_XID" val="60656e7b4054ed1e2fb7f9b0"/>
  <p:tag name="KSO_WM_TEMPLATE_ASSEMBLE_GROUPID" val="60656e7b4054ed1e2fb7f9b0"/>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54_1*i*2"/>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bfc6aae100d546ff901883ad2305657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52"/>
  <p:tag name="KSO_WM_TEMPLATE_ASSEMBLE_XID" val="60656e7b4054ed1e2fb7f9b0"/>
  <p:tag name="KSO_WM_TEMPLATE_ASSEMBLE_GROUPID" val="60656e7b4054ed1e2fb7f9b0"/>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54_1*i*1"/>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f43db63a1bf644c78865d15c43542aff"/>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68"/>
  <p:tag name="KSO_WM_TEMPLATE_ASSEMBLE_XID" val="60656e7b4054ed1e2fb7f9b0"/>
  <p:tag name="KSO_WM_TEMPLATE_ASSEMBLE_GROUPID" val="60656e7b4054ed1e2fb7f9b0"/>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54_1*i*3"/>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a6a0d380d3c84389b32c792cbc059315"/>
  <p:tag name="KSO_WM_UNIT_DECORATE_INFO" val="{&quot;DecorateInfoH&quot;:{&quot;IsAbs&quot;:true},&quot;DecorateInfoW&quot;:{&quot;IsAbs&quot;:true},&quot;DecorateInfoX&quot;:{&quot;IsAbs&quot;:true,&quot;Pos&quot;:1},&quot;DecorateInfoY&quot;:{&quot;IsAbs&quot;:true,&quot;Pos&quot;:1},&quot;ReferentInfo&quot;:{&quot;Id&quot;:&quot;942011b3264e4eb884e3c71f9d775995&quot;,&quot;X&quot;:{&quot;Pos&quot;:1},&quot;Y&quot;:{&quot;Pos&quot;:1}},&quot;whChangeMode&quot;:0}"/>
  <p:tag name="KSO_WM_CHIP_GROUPID" val="5ef2fbd8f1c417157da4526e"/>
  <p:tag name="KSO_WM_CHIP_XID" val="5ef2fbd8f1c417157da4526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40"/>
  <p:tag name="KSO_WM_TEMPLATE_ASSEMBLE_XID" val="60656e7b4054ed1e2fb7f9b0"/>
  <p:tag name="KSO_WM_TEMPLATE_ASSEMBLE_GROUPID" val="60656e7b4054ed1e2fb7f9b0"/>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554_1*a*1"/>
  <p:tag name="KSO_WM_TEMPLATE_CATEGORY" val="diagram"/>
  <p:tag name="KSO_WM_TEMPLATE_INDEX" val="20208554"/>
  <p:tag name="KSO_WM_UNIT_LAYERLEVEL" val="1"/>
  <p:tag name="KSO_WM_TAG_VERSION" val="1.0"/>
  <p:tag name="KSO_WM_BEAUTIFY_FLAG" val=""/>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d71182042674dc0a5d49e04d43a0e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8eea759d7a9433584f0c7428e140b2a"/>
  <p:tag name="KSO_WM_UNIT_SUPPORT_BIG_FONT" val="1"/>
  <p:tag name="KSO_WM_UNIT_TEXT_FILL_FORE_SCHEMECOLOR_INDEX_BRIGHTNESS" val="0"/>
  <p:tag name="KSO_WM_UNIT_TEXT_FILL_FORE_SCHEMECOLOR_INDEX" val="13"/>
  <p:tag name="KSO_WM_UNIT_TEXT_FILL_TYPE" val="1"/>
  <p:tag name="KSO_WM_TEMPLATE_ASSEMBLE_XID" val="60656e7b4054ed1e2fb7f9b0"/>
  <p:tag name="KSO_WM_TEMPLATE_ASSEMBLE_GROUPID" val="60656e7b4054ed1e2fb7f9b0"/>
</p:tagLst>
</file>

<file path=ppt/tags/tag247.xml><?xml version="1.0" encoding="utf-8"?>
<p:tagLst xmlns:p="http://schemas.openxmlformats.org/presentationml/2006/main">
  <p:tag name="KSO_WM_BEAUTIFY_FLAG" val="#wm#"/>
  <p:tag name="KSO_WM_TEMPLATE_CATEGORY" val="diagram"/>
  <p:tag name="KSO_WM_TEMPLATE_INDEX" val="20208554"/>
  <p:tag name="KSO_WM_SLIDE_BK_DARK_LIGHT" val="2"/>
  <p:tag name="KSO_WM_SLIDE_BACKGROUND_TYPE" val="general"/>
  <p:tag name="KSO_WM_SLIDE_ID" val="diagram2020855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30&quot;,&quot;maxSize&quot;:{&quot;size1&quot;:24.4},&quot;minSize&quot;:{&quot;size1&quot;:22.4},&quot;normalSize&quot;:{&quot;size1&quot;:22.4},&quot;subLayout&quot;:[{&quot;id&quot;:&quot;2021-04-01T15:01:30&quot;,&quot;margin&quot;:{&quot;bottom&quot;:0.02600000612437725,&quot;left&quot;:1.9049999713897705,&quot;right&quot;:6.984750270843506,&quot;top&quot;:2.117000102996826},&quot;type&quot;:0},{&quot;id&quot;:&quot;2021-04-01T15:01:30&quot;,&quot;margin&quot;:{&quot;bottom&quot;:2.9629998207092285,&quot;left&quot;:1.9049999713897705,&quot;right&quot;:1.9049999713897705,&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a6a0dfab663e44c2ba920b65ae69ae35&quot;,&quot;fill_align&quot;:&quot;lm&quot;,&quot;chip_types&quot;:[&quot;header&quot;]},{&quot;text_align&quot;:&quot;lm&quot;,&quot;text_direction&quot;:&quot;horizontal&quot;,&quot;support_features&quot;:[&quot;collage&quot;,&quot;carousel&quot;],&quot;support_big_font&quot;:true,&quot;fill_id&quot;:&quot;374ccdda6b66494bba78fc484e66cf01&quot;,&quot;fill_align&quot;:&quot;cm&quot;,&quot;chip_types&quot;:[&quot;diagram&quot;,&quot;pictext&quot;,&quot;text&quot;,&quot;picture&quot;,&quot;chart&quot;,&quot;table&quot;,&quot;video&quot;]}]]"/>
  <p:tag name="KSO_WM_CHIP_XID" val="5ef2fbd8f1c417157da4526f"/>
  <p:tag name="KSO_WM_CHIP_DECFILLPROP" val="[]"/>
  <p:tag name="KSO_WM_CHIP_GROUPID" val="5ef2fbd8f1c417157da4526e"/>
  <p:tag name="KSO_WM_SLIDE_SUPPORT_FEATURE_TYPE" val="0"/>
  <p:tag name="KSO_WM_TEMPLATE_ASSEMBLE_XID" val="60656e7b4054ed1e2fb7f9b0"/>
  <p:tag name="KSO_WM_TEMPLATE_ASSEMBLE_GROUPID" val="60656e7b4054ed1e2fb7f9b0"/>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54_1*i*2"/>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bfc6aae100d546ff901883ad2305657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52"/>
  <p:tag name="KSO_WM_TEMPLATE_ASSEMBLE_XID" val="60656e7b4054ed1e2fb7f9b0"/>
  <p:tag name="KSO_WM_TEMPLATE_ASSEMBLE_GROUPID" val="60656e7b4054ed1e2fb7f9b0"/>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54_1*i*1"/>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f43db63a1bf644c78865d15c43542aff"/>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68"/>
  <p:tag name="KSO_WM_TEMPLATE_ASSEMBLE_XID" val="60656e7b4054ed1e2fb7f9b0"/>
  <p:tag name="KSO_WM_TEMPLATE_ASSEMBLE_GROUPID" val="60656e7b4054ed1e2fb7f9b0"/>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54_1*i*3"/>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a6a0d380d3c84389b32c792cbc059315"/>
  <p:tag name="KSO_WM_UNIT_DECORATE_INFO" val="{&quot;DecorateInfoH&quot;:{&quot;IsAbs&quot;:true},&quot;DecorateInfoW&quot;:{&quot;IsAbs&quot;:true},&quot;DecorateInfoX&quot;:{&quot;IsAbs&quot;:true,&quot;Pos&quot;:1},&quot;DecorateInfoY&quot;:{&quot;IsAbs&quot;:true,&quot;Pos&quot;:1},&quot;ReferentInfo&quot;:{&quot;Id&quot;:&quot;942011b3264e4eb884e3c71f9d775995&quot;,&quot;X&quot;:{&quot;Pos&quot;:1},&quot;Y&quot;:{&quot;Pos&quot;:1}},&quot;whChangeMode&quot;:0}"/>
  <p:tag name="KSO_WM_CHIP_GROUPID" val="5ef2fbd8f1c417157da4526e"/>
  <p:tag name="KSO_WM_CHIP_XID" val="5ef2fbd8f1c417157da4526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40"/>
  <p:tag name="KSO_WM_TEMPLATE_ASSEMBLE_XID" val="60656e7b4054ed1e2fb7f9b0"/>
  <p:tag name="KSO_WM_TEMPLATE_ASSEMBLE_GROUPID" val="60656e7b4054ed1e2fb7f9b0"/>
</p:tagLst>
</file>

<file path=ppt/tags/tag251.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554_1*a*1"/>
  <p:tag name="KSO_WM_TEMPLATE_CATEGORY" val="diagram"/>
  <p:tag name="KSO_WM_TEMPLATE_INDEX" val="20208554"/>
  <p:tag name="KSO_WM_UNIT_LAYERLEVEL" val="1"/>
  <p:tag name="KSO_WM_TAG_VERSION" val="1.0"/>
  <p:tag name="KSO_WM_BEAUTIFY_FLAG" val=""/>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d71182042674dc0a5d49e04d43a0e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8eea759d7a9433584f0c7428e140b2a"/>
  <p:tag name="KSO_WM_UNIT_SUPPORT_BIG_FONT" val="1"/>
  <p:tag name="KSO_WM_UNIT_TEXT_FILL_FORE_SCHEMECOLOR_INDEX_BRIGHTNESS" val="0"/>
  <p:tag name="KSO_WM_UNIT_TEXT_FILL_FORE_SCHEMECOLOR_INDEX" val="13"/>
  <p:tag name="KSO_WM_UNIT_TEXT_FILL_TYPE" val="1"/>
  <p:tag name="KSO_WM_TEMPLATE_ASSEMBLE_XID" val="60656e7b4054ed1e2fb7f9b0"/>
  <p:tag name="KSO_WM_TEMPLATE_ASSEMBLE_GROUPID" val="60656e7b4054ed1e2fb7f9b0"/>
</p:tagLst>
</file>

<file path=ppt/tags/tag252.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53.xml><?xml version="1.0" encoding="utf-8"?>
<p:tagLst xmlns:p="http://schemas.openxmlformats.org/presentationml/2006/main">
  <p:tag name="KSO_WM_BEAUTIFY_FLAG" val="#wm#"/>
  <p:tag name="KSO_WM_TEMPLATE_CATEGORY" val="diagram"/>
  <p:tag name="KSO_WM_TEMPLATE_INDEX" val="20208554"/>
  <p:tag name="KSO_WM_SLIDE_BK_DARK_LIGHT" val="2"/>
  <p:tag name="KSO_WM_SLIDE_BACKGROUND_TYPE" val="general"/>
  <p:tag name="KSO_WM_SLIDE_ID" val="diagram2020855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30&quot;,&quot;maxSize&quot;:{&quot;size1&quot;:24.4},&quot;minSize&quot;:{&quot;size1&quot;:22.4},&quot;normalSize&quot;:{&quot;size1&quot;:22.4},&quot;subLayout&quot;:[{&quot;id&quot;:&quot;2021-04-01T15:01:30&quot;,&quot;margin&quot;:{&quot;bottom&quot;:0.02600000612437725,&quot;left&quot;:1.9049999713897705,&quot;right&quot;:6.984750270843506,&quot;top&quot;:2.117000102996826},&quot;type&quot;:0},{&quot;id&quot;:&quot;2021-04-01T15:01:30&quot;,&quot;margin&quot;:{&quot;bottom&quot;:2.9629998207092285,&quot;left&quot;:1.9049999713897705,&quot;right&quot;:1.9049999713897705,&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a6a0dfab663e44c2ba920b65ae69ae35&quot;,&quot;fill_align&quot;:&quot;lm&quot;,&quot;chip_types&quot;:[&quot;header&quot;]},{&quot;text_align&quot;:&quot;lm&quot;,&quot;text_direction&quot;:&quot;horizontal&quot;,&quot;support_features&quot;:[&quot;collage&quot;,&quot;carousel&quot;],&quot;support_big_font&quot;:true,&quot;fill_id&quot;:&quot;374ccdda6b66494bba78fc484e66cf01&quot;,&quot;fill_align&quot;:&quot;cm&quot;,&quot;chip_types&quot;:[&quot;diagram&quot;,&quot;pictext&quot;,&quot;text&quot;,&quot;picture&quot;,&quot;chart&quot;,&quot;table&quot;,&quot;video&quot;]}]]"/>
  <p:tag name="KSO_WM_CHIP_XID" val="5ef2fbd8f1c417157da4526f"/>
  <p:tag name="KSO_WM_CHIP_DECFILLPROP" val="[]"/>
  <p:tag name="KSO_WM_CHIP_GROUPID" val="5ef2fbd8f1c417157da4526e"/>
  <p:tag name="KSO_WM_SLIDE_SUPPORT_FEATURE_TYPE" val="0"/>
  <p:tag name="KSO_WM_TEMPLATE_ASSEMBLE_XID" val="60656e7b4054ed1e2fb7f9b0"/>
  <p:tag name="KSO_WM_TEMPLATE_ASSEMBLE_GROUPID" val="60656e7b4054ed1e2fb7f9b0"/>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54_1*i*2"/>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bfc6aae100d546ff901883ad2305657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52"/>
  <p:tag name="KSO_WM_TEMPLATE_ASSEMBLE_XID" val="60656e7b4054ed1e2fb7f9b0"/>
  <p:tag name="KSO_WM_TEMPLATE_ASSEMBLE_GROUPID" val="60656e7b4054ed1e2fb7f9b0"/>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54_1*i*1"/>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f43db63a1bf644c78865d15c43542aff"/>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68"/>
  <p:tag name="KSO_WM_TEMPLATE_ASSEMBLE_XID" val="60656e7b4054ed1e2fb7f9b0"/>
  <p:tag name="KSO_WM_TEMPLATE_ASSEMBLE_GROUPID" val="60656e7b4054ed1e2fb7f9b0"/>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54_1*i*3"/>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a6a0d380d3c84389b32c792cbc059315"/>
  <p:tag name="KSO_WM_UNIT_DECORATE_INFO" val="{&quot;DecorateInfoH&quot;:{&quot;IsAbs&quot;:true},&quot;DecorateInfoW&quot;:{&quot;IsAbs&quot;:true},&quot;DecorateInfoX&quot;:{&quot;IsAbs&quot;:true,&quot;Pos&quot;:1},&quot;DecorateInfoY&quot;:{&quot;IsAbs&quot;:true,&quot;Pos&quot;:1},&quot;ReferentInfo&quot;:{&quot;Id&quot;:&quot;942011b3264e4eb884e3c71f9d775995&quot;,&quot;X&quot;:{&quot;Pos&quot;:1},&quot;Y&quot;:{&quot;Pos&quot;:1}},&quot;whChangeMode&quot;:0}"/>
  <p:tag name="KSO_WM_CHIP_GROUPID" val="5ef2fbd8f1c417157da4526e"/>
  <p:tag name="KSO_WM_CHIP_XID" val="5ef2fbd8f1c417157da4526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40"/>
  <p:tag name="KSO_WM_TEMPLATE_ASSEMBLE_XID" val="60656e7b4054ed1e2fb7f9b0"/>
  <p:tag name="KSO_WM_TEMPLATE_ASSEMBLE_GROUPID" val="60656e7b4054ed1e2fb7f9b0"/>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554_1*a*1"/>
  <p:tag name="KSO_WM_TEMPLATE_CATEGORY" val="diagram"/>
  <p:tag name="KSO_WM_TEMPLATE_INDEX" val="20208554"/>
  <p:tag name="KSO_WM_UNIT_LAYERLEVEL" val="1"/>
  <p:tag name="KSO_WM_TAG_VERSION" val="1.0"/>
  <p:tag name="KSO_WM_BEAUTIFY_FLAG" val=""/>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d71182042674dc0a5d49e04d43a0e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8eea759d7a9433584f0c7428e140b2a"/>
  <p:tag name="KSO_WM_UNIT_SUPPORT_BIG_FONT" val="1"/>
  <p:tag name="KSO_WM_UNIT_TEXT_FILL_FORE_SCHEMECOLOR_INDEX_BRIGHTNESS" val="0"/>
  <p:tag name="KSO_WM_UNIT_TEXT_FILL_FORE_SCHEMECOLOR_INDEX" val="13"/>
  <p:tag name="KSO_WM_UNIT_TEXT_FILL_TYPE" val="1"/>
  <p:tag name="KSO_WM_TEMPLATE_ASSEMBLE_XID" val="60656e7b4054ed1e2fb7f9b0"/>
  <p:tag name="KSO_WM_TEMPLATE_ASSEMBLE_GROUPID" val="60656e7b4054ed1e2fb7f9b0"/>
</p:tagLst>
</file>

<file path=ppt/tags/tag259.xml><?xml version="1.0" encoding="utf-8"?>
<p:tagLst xmlns:p="http://schemas.openxmlformats.org/presentationml/2006/main">
  <p:tag name="KSO_WM_BEAUTIFY_FLAG" val="#wm#"/>
  <p:tag name="KSO_WM_TEMPLATE_CATEGORY" val="diagram"/>
  <p:tag name="KSO_WM_TEMPLATE_INDEX" val="20208554"/>
  <p:tag name="KSO_WM_SLIDE_BK_DARK_LIGHT" val="2"/>
  <p:tag name="KSO_WM_SLIDE_BACKGROUND_TYPE" val="general"/>
  <p:tag name="KSO_WM_SLIDE_ID" val="diagram2020855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30&quot;,&quot;maxSize&quot;:{&quot;size1&quot;:24.4},&quot;minSize&quot;:{&quot;size1&quot;:22.4},&quot;normalSize&quot;:{&quot;size1&quot;:22.4},&quot;subLayout&quot;:[{&quot;id&quot;:&quot;2021-04-01T15:01:30&quot;,&quot;margin&quot;:{&quot;bottom&quot;:0.02600000612437725,&quot;left&quot;:1.9049999713897705,&quot;right&quot;:6.984750270843506,&quot;top&quot;:2.117000102996826},&quot;type&quot;:0},{&quot;id&quot;:&quot;2021-04-01T15:01:30&quot;,&quot;margin&quot;:{&quot;bottom&quot;:2.9629998207092285,&quot;left&quot;:1.9049999713897705,&quot;right&quot;:1.9049999713897705,&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a6a0dfab663e44c2ba920b65ae69ae35&quot;,&quot;fill_align&quot;:&quot;lm&quot;,&quot;chip_types&quot;:[&quot;header&quot;]},{&quot;text_align&quot;:&quot;lm&quot;,&quot;text_direction&quot;:&quot;horizontal&quot;,&quot;support_features&quot;:[&quot;collage&quot;,&quot;carousel&quot;],&quot;support_big_font&quot;:true,&quot;fill_id&quot;:&quot;374ccdda6b66494bba78fc484e66cf01&quot;,&quot;fill_align&quot;:&quot;cm&quot;,&quot;chip_types&quot;:[&quot;diagram&quot;,&quot;pictext&quot;,&quot;text&quot;,&quot;picture&quot;,&quot;chart&quot;,&quot;table&quot;,&quot;video&quot;]}]]"/>
  <p:tag name="KSO_WM_CHIP_XID" val="5ef2fbd8f1c417157da4526f"/>
  <p:tag name="KSO_WM_CHIP_DECFILLPROP" val="[]"/>
  <p:tag name="KSO_WM_CHIP_GROUPID" val="5ef2fbd8f1c417157da4526e"/>
  <p:tag name="KSO_WM_SLIDE_SUPPORT_FEATURE_TYPE" val="0"/>
  <p:tag name="KSO_WM_TEMPLATE_ASSEMBLE_XID" val="60656e7b4054ed1e2fb7f9b0"/>
  <p:tag name="KSO_WM_TEMPLATE_ASSEMBLE_GROUPID" val="60656e7b4054ed1e2fb7f9b0"/>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54_1*i*2"/>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bfc6aae100d546ff901883ad2305657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52"/>
  <p:tag name="KSO_WM_TEMPLATE_ASSEMBLE_XID" val="60656e7b4054ed1e2fb7f9b0"/>
  <p:tag name="KSO_WM_TEMPLATE_ASSEMBLE_GROUPID" val="60656e7b4054ed1e2fb7f9b0"/>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54_1*i*1"/>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f43db63a1bf644c78865d15c43542aff"/>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68"/>
  <p:tag name="KSO_WM_TEMPLATE_ASSEMBLE_XID" val="60656e7b4054ed1e2fb7f9b0"/>
  <p:tag name="KSO_WM_TEMPLATE_ASSEMBLE_GROUPID" val="60656e7b4054ed1e2fb7f9b0"/>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54_1*i*3"/>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a6a0d380d3c84389b32c792cbc059315"/>
  <p:tag name="KSO_WM_UNIT_DECORATE_INFO" val="{&quot;DecorateInfoH&quot;:{&quot;IsAbs&quot;:true},&quot;DecorateInfoW&quot;:{&quot;IsAbs&quot;:true},&quot;DecorateInfoX&quot;:{&quot;IsAbs&quot;:true,&quot;Pos&quot;:1},&quot;DecorateInfoY&quot;:{&quot;IsAbs&quot;:true,&quot;Pos&quot;:1},&quot;ReferentInfo&quot;:{&quot;Id&quot;:&quot;942011b3264e4eb884e3c71f9d775995&quot;,&quot;X&quot;:{&quot;Pos&quot;:1},&quot;Y&quot;:{&quot;Pos&quot;:1}},&quot;whChangeMode&quot;:0}"/>
  <p:tag name="KSO_WM_CHIP_GROUPID" val="5ef2fbd8f1c417157da4526e"/>
  <p:tag name="KSO_WM_CHIP_XID" val="5ef2fbd8f1c417157da4526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40"/>
  <p:tag name="KSO_WM_TEMPLATE_ASSEMBLE_XID" val="60656e7b4054ed1e2fb7f9b0"/>
  <p:tag name="KSO_WM_TEMPLATE_ASSEMBLE_GROUPID" val="60656e7b4054ed1e2fb7f9b0"/>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554_1*a*1"/>
  <p:tag name="KSO_WM_TEMPLATE_CATEGORY" val="diagram"/>
  <p:tag name="KSO_WM_TEMPLATE_INDEX" val="20208554"/>
  <p:tag name="KSO_WM_UNIT_LAYERLEVEL" val="1"/>
  <p:tag name="KSO_WM_TAG_VERSION" val="1.0"/>
  <p:tag name="KSO_WM_BEAUTIFY_FLAG" val=""/>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d71182042674dc0a5d49e04d43a0e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8eea759d7a9433584f0c7428e140b2a"/>
  <p:tag name="KSO_WM_UNIT_SUPPORT_BIG_FONT" val="1"/>
  <p:tag name="KSO_WM_UNIT_TEXT_FILL_FORE_SCHEMECOLOR_INDEX_BRIGHTNESS" val="0"/>
  <p:tag name="KSO_WM_UNIT_TEXT_FILL_FORE_SCHEMECOLOR_INDEX" val="13"/>
  <p:tag name="KSO_WM_UNIT_TEXT_FILL_TYPE" val="1"/>
  <p:tag name="KSO_WM_TEMPLATE_ASSEMBLE_XID" val="60656e7b4054ed1e2fb7f9b0"/>
  <p:tag name="KSO_WM_TEMPLATE_ASSEMBLE_GROUPID" val="60656e7b4054ed1e2fb7f9b0"/>
</p:tagLst>
</file>

<file path=ppt/tags/tag265.xml><?xml version="1.0" encoding="utf-8"?>
<p:tagLst xmlns:p="http://schemas.openxmlformats.org/presentationml/2006/main">
  <p:tag name="KSO_WM_BEAUTIFY_FLAG" val="#wm#"/>
  <p:tag name="KSO_WM_TEMPLATE_CATEGORY" val="diagram"/>
  <p:tag name="KSO_WM_TEMPLATE_INDEX" val="20208554"/>
  <p:tag name="KSO_WM_SLIDE_BK_DARK_LIGHT" val="2"/>
  <p:tag name="KSO_WM_SLIDE_BACKGROUND_TYPE" val="general"/>
  <p:tag name="KSO_WM_SLIDE_ID" val="diagram2020855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30&quot;,&quot;maxSize&quot;:{&quot;size1&quot;:24.4},&quot;minSize&quot;:{&quot;size1&quot;:22.4},&quot;normalSize&quot;:{&quot;size1&quot;:22.4},&quot;subLayout&quot;:[{&quot;id&quot;:&quot;2021-04-01T15:01:30&quot;,&quot;margin&quot;:{&quot;bottom&quot;:0.02600000612437725,&quot;left&quot;:1.9049999713897705,&quot;right&quot;:6.984750270843506,&quot;top&quot;:2.117000102996826},&quot;type&quot;:0},{&quot;id&quot;:&quot;2021-04-01T15:01:30&quot;,&quot;margin&quot;:{&quot;bottom&quot;:2.9629998207092285,&quot;left&quot;:1.9049999713897705,&quot;right&quot;:1.9049999713897705,&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a6a0dfab663e44c2ba920b65ae69ae35&quot;,&quot;fill_align&quot;:&quot;lm&quot;,&quot;chip_types&quot;:[&quot;header&quot;]},{&quot;text_align&quot;:&quot;lm&quot;,&quot;text_direction&quot;:&quot;horizontal&quot;,&quot;support_features&quot;:[&quot;collage&quot;,&quot;carousel&quot;],&quot;support_big_font&quot;:true,&quot;fill_id&quot;:&quot;374ccdda6b66494bba78fc484e66cf01&quot;,&quot;fill_align&quot;:&quot;cm&quot;,&quot;chip_types&quot;:[&quot;diagram&quot;,&quot;pictext&quot;,&quot;text&quot;,&quot;picture&quot;,&quot;chart&quot;,&quot;table&quot;,&quot;video&quot;]}]]"/>
  <p:tag name="KSO_WM_CHIP_XID" val="5ef2fbd8f1c417157da4526f"/>
  <p:tag name="KSO_WM_CHIP_DECFILLPROP" val="[]"/>
  <p:tag name="KSO_WM_CHIP_GROUPID" val="5ef2fbd8f1c417157da4526e"/>
  <p:tag name="KSO_WM_SLIDE_SUPPORT_FEATURE_TYPE" val="0"/>
  <p:tag name="KSO_WM_TEMPLATE_ASSEMBLE_XID" val="60656e7b4054ed1e2fb7f9b0"/>
  <p:tag name="KSO_WM_TEMPLATE_ASSEMBLE_GROUPID" val="60656e7b4054ed1e2fb7f9b0"/>
</p:tagLst>
</file>

<file path=ppt/tags/tag266.xml><?xml version="1.0" encoding="utf-8"?>
<p:tagLst xmlns:p="http://schemas.openxmlformats.org/presentationml/2006/main">
  <p:tag name="COMMONDATA" val="eyJoZGlkIjoiOTZlZmU2M2MwNWZiYTU3NTBhYWNjODVhNDNhODgzOWQifQ=="/>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5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6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6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7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8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8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8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8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TEMPLATE_THUMBS_INDEX" val="1、4、7、9、12、13、18、21、22、24、25、28、35、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422"/>
</p:tagLst>
</file>

<file path=ppt/tags/tag9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ECEEEF"/>
      </a:dk2>
      <a:lt2>
        <a:srgbClr val="FCFDFD"/>
      </a:lt2>
      <a:accent1>
        <a:srgbClr val="76D4F6"/>
      </a:accent1>
      <a:accent2>
        <a:srgbClr val="9EC0FC"/>
      </a:accent2>
      <a:accent3>
        <a:srgbClr val="BEB3FF"/>
      </a:accent3>
      <a:accent4>
        <a:srgbClr val="67593B"/>
      </a:accent4>
      <a:accent5>
        <a:srgbClr val="7B4D3F"/>
      </a:accent5>
      <a:accent6>
        <a:srgbClr val="7B4651"/>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ECEEEF"/>
      </a:dk2>
      <a:lt2>
        <a:srgbClr val="FCFDFD"/>
      </a:lt2>
      <a:accent1>
        <a:srgbClr val="76D4F6"/>
      </a:accent1>
      <a:accent2>
        <a:srgbClr val="9EC0FC"/>
      </a:accent2>
      <a:accent3>
        <a:srgbClr val="BEB3FF"/>
      </a:accent3>
      <a:accent4>
        <a:srgbClr val="67593B"/>
      </a:accent4>
      <a:accent5>
        <a:srgbClr val="7B4D3F"/>
      </a:accent5>
      <a:accent6>
        <a:srgbClr val="7B4651"/>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3068</Words>
  <Application>WPS 演示</Application>
  <PresentationFormat>宽屏</PresentationFormat>
  <Paragraphs>135</Paragraphs>
  <Slides>10</Slides>
  <Notes>1</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10</vt:i4>
      </vt:variant>
    </vt:vector>
  </HeadingPairs>
  <TitlesOfParts>
    <vt:vector size="23" baseType="lpstr">
      <vt:lpstr>Arial</vt:lpstr>
      <vt:lpstr>宋体</vt:lpstr>
      <vt:lpstr>Wingdings</vt:lpstr>
      <vt:lpstr>微软雅黑</vt:lpstr>
      <vt:lpstr>汉仪旗黑-85S</vt:lpstr>
      <vt:lpstr>黑体</vt:lpstr>
      <vt:lpstr>Wingdings</vt:lpstr>
      <vt:lpstr>Segoe UI</vt:lpstr>
      <vt:lpstr>Arial Unicode MS</vt:lpstr>
      <vt:lpstr>Calibri</vt:lpstr>
      <vt:lpstr>默认设计模板</vt:lpstr>
      <vt:lpstr>2_Office 主题​​</vt:lpstr>
      <vt:lpstr>1_Office 主题​​</vt:lpstr>
      <vt:lpstr>注射用盐酸美法仑 （万佳） 西安力邦制药有限公司</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注射用盐酸美法仑 （万佳） 西安力邦制药有限公司</dc:title>
  <dc:creator>Administrator</dc:creator>
  <cp:lastModifiedBy>余芳</cp:lastModifiedBy>
  <cp:revision>64</cp:revision>
  <cp:lastPrinted>2023-07-13T01:16:00Z</cp:lastPrinted>
  <dcterms:created xsi:type="dcterms:W3CDTF">2023-07-06T08:51:00Z</dcterms:created>
  <dcterms:modified xsi:type="dcterms:W3CDTF">2026-06-09T01:05:49Z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EF9E57F9A9E944959A39B37F21FF595A_12</vt:lpwstr>
  </property>
</Properties>
</file>