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3" r:id="rId5"/>
  </p:sldMasterIdLst>
  <p:notesMasterIdLst>
    <p:notesMasterId r:id="rId14"/>
  </p:notesMasterIdLst>
  <p:handoutMasterIdLst>
    <p:handoutMasterId r:id="rId15"/>
  </p:handoutMasterIdLst>
  <p:sldIdLst>
    <p:sldId id="882" r:id="rId6"/>
    <p:sldId id="6308" r:id="rId7"/>
    <p:sldId id="6465" r:id="rId8"/>
    <p:sldId id="6466" r:id="rId9"/>
    <p:sldId id="903" r:id="rId10"/>
    <p:sldId id="6473" r:id="rId11"/>
    <p:sldId id="6474" r:id="rId12"/>
    <p:sldId id="902" r:id="rId13"/>
  </p:sldIdLst>
  <p:sldSz cx="12192000" cy="6858000"/>
  <p:notesSz cx="6807200" cy="99393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EE6"/>
    <a:srgbClr val="9BC9E3"/>
    <a:srgbClr val="C6E0EF"/>
    <a:srgbClr val="E2EFF7"/>
    <a:srgbClr val="F19301"/>
    <a:srgbClr val="244C9F"/>
    <a:srgbClr val="4F0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46" autoAdjust="0"/>
  </p:normalViewPr>
  <p:slideViewPr>
    <p:cSldViewPr snapToGrid="0">
      <p:cViewPr varScale="1">
        <p:scale>
          <a:sx n="74" d="100"/>
          <a:sy n="74" d="100"/>
        </p:scale>
        <p:origin x="10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2026/6/9</a:t>
            </a:fld>
            <a:endParaRPr lang="zh-CN" altLang="en-US"/>
          </a:p>
        </p:txBody>
      </p:sp>
      <p:sp>
        <p:nvSpPr>
          <p:cNvPr id="4" name="页脚占位符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8335755-0C10-448A-BF04-893EDF4CB56E}" type="datetimeFigureOut">
              <a:rPr lang="zh-HK" altLang="en-US" smtClean="0"/>
              <a:t>9/6/2026</a:t>
            </a:fld>
            <a:endParaRPr lang="zh-HK" altLang="en-US"/>
          </a:p>
        </p:txBody>
      </p:sp>
      <p:sp>
        <p:nvSpPr>
          <p:cNvPr id="4" name="投影片影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1F98B7D-C77F-404F-AE79-02B7024FAC8C}" type="slidenum">
              <a:rPr lang="zh-HK" altLang="en-US" smtClean="0"/>
              <a:t>‹#›</a:t>
            </a:fld>
            <a:endParaRPr lang="zh-HK"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B8D70-E357-79A8-E78B-4AFA26E13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D12E3-6458-22D3-021A-64260D9FF3F9}"/>
              </a:ext>
            </a:extLst>
          </p:cNvPr>
          <p:cNvSpPr>
            <a:spLocks noGrp="1" noRot="1" noChangeAspect="1"/>
          </p:cNvSpPr>
          <p:nvPr>
            <p:ph type="sldImg"/>
          </p:nvPr>
        </p:nvSpPr>
        <p:spPr/>
        <p:txBody>
          <a:bodyPr/>
          <a:lstStyle/>
          <a:p>
            <a:endParaRPr lang="zh-CN" altLang="en-US"/>
          </a:p>
        </p:txBody>
      </p:sp>
      <p:sp>
        <p:nvSpPr>
          <p:cNvPr id="3" name="Notes Placeholder 2">
            <a:extLst>
              <a:ext uri="{FF2B5EF4-FFF2-40B4-BE49-F238E27FC236}">
                <a16:creationId xmlns:a16="http://schemas.microsoft.com/office/drawing/2014/main" id="{B0821008-C35D-EDBC-D84C-48F5605966EE}"/>
              </a:ext>
            </a:extLst>
          </p:cNvPr>
          <p:cNvSpPr>
            <a:spLocks noGrp="1"/>
          </p:cNvSpPr>
          <p:nvPr>
            <p:ph type="body" idx="1"/>
          </p:nvPr>
        </p:nvSpPr>
        <p:spPr/>
        <p:txBody>
          <a:bodyPr/>
          <a:lstStyle/>
          <a:p>
            <a:pPr marL="0" marR="0" lvl="0" indent="0" algn="l" defTabSz="1306060" rtl="0" eaLnBrk="1" fontAlgn="auto" latinLnBrk="0" hangingPunct="1">
              <a:lnSpc>
                <a:spcPct val="100000"/>
              </a:lnSpc>
              <a:spcBef>
                <a:spcPts val="0"/>
              </a:spcBef>
              <a:spcAft>
                <a:spcPts val="0"/>
              </a:spcAft>
              <a:buClrTx/>
              <a:buSzTx/>
              <a:buFontTx/>
              <a:buNone/>
              <a:tabLst/>
              <a:defRPr/>
            </a:pPr>
            <a:endParaRPr lang="zh-CN" altLang="en-US" sz="1800">
              <a:solidFill>
                <a:srgbClr val="200191"/>
              </a:solidFill>
              <a:latin typeface="微软雅黑" pitchFamily="34" charset="-122"/>
              <a:ea typeface="微软雅黑" pitchFamily="34" charset="-122"/>
              <a:cs typeface="Times New Roman" pitchFamily="18" charset="0"/>
            </a:endParaRPr>
          </a:p>
        </p:txBody>
      </p:sp>
      <p:sp>
        <p:nvSpPr>
          <p:cNvPr id="4" name="Slide Number Placeholder 3">
            <a:extLst>
              <a:ext uri="{FF2B5EF4-FFF2-40B4-BE49-F238E27FC236}">
                <a16:creationId xmlns:a16="http://schemas.microsoft.com/office/drawing/2014/main" id="{6210B698-A549-B13E-381F-CA0539F97C18}"/>
              </a:ext>
            </a:extLst>
          </p:cNvPr>
          <p:cNvSpPr>
            <a:spLocks noGrp="1"/>
          </p:cNvSpPr>
          <p:nvPr>
            <p:ph type="sldNum" sz="quarter" idx="5"/>
          </p:nvPr>
        </p:nvSpPr>
        <p:spPr/>
        <p:txBody>
          <a:bodyPr/>
          <a:lstStyle/>
          <a:p>
            <a:pPr marL="0" marR="0" lvl="0" indent="0" algn="r" defTabSz="1306060" rtl="0" eaLnBrk="1" fontAlgn="auto" latinLnBrk="0" hangingPunct="1">
              <a:lnSpc>
                <a:spcPct val="100000"/>
              </a:lnSpc>
              <a:spcBef>
                <a:spcPts val="0"/>
              </a:spcBef>
              <a:spcAft>
                <a:spcPts val="0"/>
              </a:spcAft>
              <a:buClrTx/>
              <a:buSzTx/>
              <a:buFontTx/>
              <a:buNone/>
              <a:tabLst/>
              <a:defRPr/>
            </a:pPr>
            <a:fld id="{0B80D9A2-2F56-4D95-8EE4-5986DE12D0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06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11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3F5E-A6B0-491A-B413-36A9AD17526C}"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7F7C9-D019-AA15-FDF9-C3EBD47EA9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C872FC-99F5-81C6-B67D-EBDE8517747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795A6C6-D5DD-8CA1-08E3-3B784508A88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622DB33-83FD-7D97-BAAA-1C54A26368D0}"/>
              </a:ext>
            </a:extLst>
          </p:cNvPr>
          <p:cNvSpPr>
            <a:spLocks noGrp="1"/>
          </p:cNvSpPr>
          <p:nvPr>
            <p:ph type="sldNum" sz="quarter" idx="5"/>
          </p:nvPr>
        </p:nvSpPr>
        <p:spPr/>
        <p:txBody>
          <a:bodyPr/>
          <a:lstStyle/>
          <a:p>
            <a:fld id="{D1F98B7D-C77F-404F-AE79-02B7024FAC8C}" type="slidenum">
              <a:rPr lang="zh-HK" altLang="en-US" smtClean="0"/>
              <a:t>7</a:t>
            </a:fld>
            <a:endParaRPr lang="zh-HK" altLang="en-US"/>
          </a:p>
        </p:txBody>
      </p:sp>
    </p:spTree>
    <p:extLst>
      <p:ext uri="{BB962C8B-B14F-4D97-AF65-F5344CB8AC3E}">
        <p14:creationId xmlns:p14="http://schemas.microsoft.com/office/powerpoint/2010/main" val="41725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txBody>
          <a:bodyPr/>
          <a:lstStyle/>
          <a:p>
            <a:endParaRPr lang="zh-CN" altLang="en-US"/>
          </a:p>
        </p:txBody>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98B7D-C77F-404F-AE79-02B7024FAC8C}"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515290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latin typeface="Tahoma" panose="020B0604030504040204" pitchFamily="34" charset="0"/>
                <a:cs typeface="Tahoma" panose="020B0604030504040204" pitchFamily="34" charset="0"/>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32AEE6BF-8C8B-46D3-9672-C43095276EAE}" type="datetimeFigureOut">
              <a:rPr lang="zh-HK" altLang="en-US" smtClean="0"/>
              <a:t>9/6/2026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8A0A5D3-F8B5-4A7A-B8ED-B22FFA144E4F}" type="slidenum">
              <a:rPr lang="zh-HK" altLang="en-US" smtClean="0"/>
              <a:t>‹#›</a:t>
            </a:fld>
            <a:endParaRPr lang="zh-HK" alt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9838875" y="152628"/>
            <a:ext cx="2307005" cy="7574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19566"/>
            <a:ext cx="8991600" cy="330481"/>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81000" y="1493574"/>
            <a:ext cx="11430000" cy="2109329"/>
          </a:xfrm>
        </p:spPr>
        <p:txBody>
          <a:bodyPr>
            <a:normAutofit/>
          </a:bodyPr>
          <a:lstStyle>
            <a:lvl1pPr>
              <a:buClr>
                <a:schemeClr val="tx2"/>
              </a:buClr>
              <a:defRPr sz="1750"/>
            </a:lvl1pPr>
            <a:lvl2pPr>
              <a:buClr>
                <a:schemeClr val="tx2"/>
              </a:buClr>
              <a:defRPr sz="1750"/>
            </a:lvl2pPr>
            <a:lvl3pPr>
              <a:buClr>
                <a:schemeClr val="tx2"/>
              </a:buClr>
              <a:defRPr sz="1750"/>
            </a:lvl3pPr>
            <a:lvl4pPr>
              <a:buClr>
                <a:schemeClr val="tx2"/>
              </a:buClr>
              <a:defRPr sz="1750"/>
            </a:lvl4pPr>
            <a:lvl5pPr>
              <a:buClr>
                <a:schemeClr val="tx2"/>
              </a:buClr>
              <a:defRPr sz="1750"/>
            </a:lvl5pPr>
            <a:lvl6pPr>
              <a:defRPr sz="2165"/>
            </a:lvl6pPr>
            <a:lvl7pPr>
              <a:defRPr sz="2165"/>
            </a:lvl7pPr>
            <a:lvl8pPr>
              <a:defRPr sz="2165"/>
            </a:lvl8pPr>
            <a:lvl9pPr>
              <a:defRPr sz="21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4" hasCustomPrompt="1"/>
          </p:nvPr>
        </p:nvSpPr>
        <p:spPr>
          <a:xfrm>
            <a:off x="381000" y="650047"/>
            <a:ext cx="8991600" cy="387643"/>
          </a:xfrm>
        </p:spPr>
        <p:txBody>
          <a:bodyPr wrap="square" lIns="0" tIns="58597" rIns="0" bIns="58597">
            <a:spAutoFit/>
          </a:bodyPr>
          <a:lstStyle>
            <a:lvl1pPr marL="0" indent="0">
              <a:buNone/>
              <a:defRPr sz="1750" b="1">
                <a:solidFill>
                  <a:schemeClr val="tx2"/>
                </a:solidFill>
              </a:defRPr>
            </a:lvl1pPr>
          </a:lstStyle>
          <a:p>
            <a:pPr lvl="0"/>
            <a:r>
              <a:rPr lang="en-US" dirty="0"/>
              <a:t>Subheading</a:t>
            </a:r>
          </a:p>
        </p:txBody>
      </p:sp>
      <p:sp>
        <p:nvSpPr>
          <p:cNvPr id="9" name="Content Placeholder 2"/>
          <p:cNvSpPr>
            <a:spLocks noGrp="1"/>
          </p:cNvSpPr>
          <p:nvPr>
            <p:ph sz="half" idx="15"/>
          </p:nvPr>
        </p:nvSpPr>
        <p:spPr>
          <a:xfrm>
            <a:off x="381000" y="3772895"/>
            <a:ext cx="11430000" cy="2109329"/>
          </a:xfrm>
        </p:spPr>
        <p:txBody>
          <a:bodyPr>
            <a:normAutofit/>
          </a:bodyPr>
          <a:lstStyle>
            <a:lvl1pPr>
              <a:buClr>
                <a:schemeClr val="tx2"/>
              </a:buClr>
              <a:defRPr sz="1750"/>
            </a:lvl1pPr>
            <a:lvl2pPr>
              <a:buClr>
                <a:schemeClr val="tx2"/>
              </a:buClr>
              <a:defRPr sz="1750"/>
            </a:lvl2pPr>
            <a:lvl3pPr>
              <a:buClr>
                <a:schemeClr val="tx2"/>
              </a:buClr>
              <a:defRPr sz="1750"/>
            </a:lvl3pPr>
            <a:lvl4pPr>
              <a:buClr>
                <a:schemeClr val="tx2"/>
              </a:buClr>
              <a:defRPr sz="1750"/>
            </a:lvl4pPr>
            <a:lvl5pPr>
              <a:buClr>
                <a:schemeClr val="tx2"/>
              </a:buClr>
              <a:defRPr sz="1750"/>
            </a:lvl5pPr>
            <a:lvl6pPr>
              <a:defRPr sz="2165"/>
            </a:lvl6pPr>
            <a:lvl7pPr>
              <a:defRPr sz="2165"/>
            </a:lvl7pPr>
            <a:lvl8pPr>
              <a:defRPr sz="2165"/>
            </a:lvl8pPr>
            <a:lvl9pPr>
              <a:defRPr sz="21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Four Charts">
    <p:spTree>
      <p:nvGrpSpPr>
        <p:cNvPr id="1" name=""/>
        <p:cNvGrpSpPr/>
        <p:nvPr/>
      </p:nvGrpSpPr>
      <p:grpSpPr>
        <a:xfrm>
          <a:off x="0" y="0"/>
          <a:ext cx="0" cy="0"/>
          <a:chOff x="0" y="0"/>
          <a:chExt cx="0" cy="0"/>
        </a:xfrm>
      </p:grpSpPr>
      <p:sp>
        <p:nvSpPr>
          <p:cNvPr id="2" name="Title 1"/>
          <p:cNvSpPr>
            <a:spLocks noGrp="1"/>
          </p:cNvSpPr>
          <p:nvPr>
            <p:ph type="title"/>
          </p:nvPr>
        </p:nvSpPr>
        <p:spPr>
          <a:xfrm>
            <a:off x="377291" y="317469"/>
            <a:ext cx="8991600" cy="330481"/>
          </a:xfrm>
        </p:spPr>
        <p:txBody>
          <a:bodyPr/>
          <a:lstStyle/>
          <a:p>
            <a:r>
              <a:rPr lang="en-US" dirty="0"/>
              <a:t>Click to edit Master title style</a:t>
            </a:r>
            <a:endParaRPr lang="en-GB" dirty="0"/>
          </a:p>
        </p:txBody>
      </p:sp>
      <p:sp>
        <p:nvSpPr>
          <p:cNvPr id="6" name="Text Placeholder 5"/>
          <p:cNvSpPr>
            <a:spLocks noGrp="1"/>
          </p:cNvSpPr>
          <p:nvPr>
            <p:ph type="body" sz="quarter" idx="11" hasCustomPrompt="1"/>
          </p:nvPr>
        </p:nvSpPr>
        <p:spPr>
          <a:xfrm>
            <a:off x="377291" y="647947"/>
            <a:ext cx="8991600" cy="385629"/>
          </a:xfrm>
        </p:spPr>
        <p:txBody>
          <a:bodyPr wrap="square" lIns="0" tIns="57600" rIns="0" bIns="57600">
            <a:spAutoFit/>
          </a:bodyPr>
          <a:lstStyle>
            <a:lvl1pPr marL="0" indent="0">
              <a:buNone/>
              <a:defRPr sz="1750" b="1">
                <a:solidFill>
                  <a:schemeClr val="tx2"/>
                </a:solidFill>
              </a:defRPr>
            </a:lvl1pPr>
          </a:lstStyle>
          <a:p>
            <a:pPr lvl="0"/>
            <a:r>
              <a:rPr lang="en-US" dirty="0"/>
              <a:t>Subheading</a:t>
            </a:r>
            <a:endParaRPr lang="en-GB" dirty="0"/>
          </a:p>
        </p:txBody>
      </p:sp>
      <p:sp>
        <p:nvSpPr>
          <p:cNvPr id="16" name="Text Placeholder 7"/>
          <p:cNvSpPr>
            <a:spLocks noGrp="1"/>
          </p:cNvSpPr>
          <p:nvPr>
            <p:ph type="body" sz="quarter" idx="12" hasCustomPrompt="1"/>
          </p:nvPr>
        </p:nvSpPr>
        <p:spPr>
          <a:xfrm>
            <a:off x="377292" y="6403967"/>
            <a:ext cx="11230187" cy="141064"/>
          </a:xfrm>
        </p:spPr>
        <p:txBody>
          <a:bodyPr lIns="0" tIns="0" rIns="0" bIns="0" anchor="b">
            <a:spAutoFit/>
          </a:bodyPr>
          <a:lstStyle>
            <a:lvl1pPr marL="121920" indent="-121920">
              <a:spcBef>
                <a:spcPts val="105"/>
              </a:spcBef>
              <a:spcAft>
                <a:spcPts val="0"/>
              </a:spcAft>
              <a:buFontTx/>
              <a:buNone/>
              <a:defRPr sz="915"/>
            </a:lvl1pPr>
          </a:lstStyle>
          <a:p>
            <a:pPr lvl="0"/>
            <a:r>
              <a:rPr lang="en-US" dirty="0"/>
              <a:t>Footnote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FW - P - Blank">
    <p:spTree>
      <p:nvGrpSpPr>
        <p:cNvPr id="1" name=""/>
        <p:cNvGrpSpPr/>
        <p:nvPr/>
      </p:nvGrpSpPr>
      <p:grpSpPr>
        <a:xfrm>
          <a:off x="0" y="0"/>
          <a:ext cx="0" cy="0"/>
          <a:chOff x="0" y="0"/>
          <a:chExt cx="0" cy="0"/>
        </a:xfrm>
      </p:grpSpPr>
      <p:sp>
        <p:nvSpPr>
          <p:cNvPr id="21" name="Slide - Footnote"/>
          <p:cNvSpPr>
            <a:spLocks noGrp="1"/>
          </p:cNvSpPr>
          <p:nvPr>
            <p:ph type="ftr" sz="quarter" idx="3"/>
          </p:nvPr>
        </p:nvSpPr>
        <p:spPr>
          <a:xfrm>
            <a:off x="671563" y="6186442"/>
            <a:ext cx="10856189" cy="165623"/>
          </a:xfrm>
          <a:prstGeom prst="rect">
            <a:avLst/>
          </a:prstGeom>
          <a:noFill/>
        </p:spPr>
        <p:txBody>
          <a:bodyPr wrap="square" lIns="0" anchor="b" anchorCtr="0">
            <a:spAutoFit/>
          </a:bodyPr>
          <a:lstStyle>
            <a:lvl1pPr>
              <a:lnSpc>
                <a:spcPct val="90000"/>
              </a:lnSpc>
              <a:defRPr sz="530" b="0">
                <a:solidFill>
                  <a:schemeClr val="tx1"/>
                </a:solidFill>
              </a:defRPr>
            </a:lvl1pPr>
          </a:lstStyle>
          <a:p>
            <a:endParaRPr lang="zh-HK" altLang="en-US"/>
          </a:p>
        </p:txBody>
      </p:sp>
      <p:sp>
        <p:nvSpPr>
          <p:cNvPr id="9" name="Slide - Section Title"/>
          <p:cNvSpPr>
            <a:spLocks noGrp="1"/>
          </p:cNvSpPr>
          <p:nvPr>
            <p:ph sz="quarter" idx="34" hasCustomPrompt="1"/>
          </p:nvPr>
        </p:nvSpPr>
        <p:spPr>
          <a:xfrm>
            <a:off x="8118627" y="6422316"/>
            <a:ext cx="3025833" cy="108628"/>
          </a:xfrm>
          <a:prstGeom prst="rect">
            <a:avLst/>
          </a:prstGeom>
        </p:spPr>
        <p:txBody>
          <a:bodyPr tIns="0" bIns="0" anchor="t" anchorCtr="0">
            <a:spAutoFit/>
          </a:bodyPr>
          <a:lstStyle>
            <a:lvl1pPr marL="0" indent="0" algn="r">
              <a:buNone/>
              <a:defRPr sz="705" cap="all" baseline="0">
                <a:solidFill>
                  <a:schemeClr val="tx1"/>
                </a:solidFill>
              </a:defRPr>
            </a:lvl1pPr>
            <a:lvl5pPr>
              <a:defRPr/>
            </a:lvl5pPr>
          </a:lstStyle>
          <a:p>
            <a:pPr lvl="0"/>
            <a:r>
              <a:rPr lang="en-US" dirty="0"/>
              <a:t>SECTION TITLE</a:t>
            </a:r>
          </a:p>
        </p:txBody>
      </p:sp>
      <p:sp>
        <p:nvSpPr>
          <p:cNvPr id="7" name="Slide - Title"/>
          <p:cNvSpPr>
            <a:spLocks noGrp="1"/>
          </p:cNvSpPr>
          <p:nvPr>
            <p:ph type="title" hasCustomPrompt="1"/>
          </p:nvPr>
        </p:nvSpPr>
        <p:spPr>
          <a:xfrm>
            <a:off x="665787" y="340775"/>
            <a:ext cx="10861963" cy="338866"/>
          </a:xfrm>
          <a:prstGeom prst="rect">
            <a:avLst/>
          </a:prstGeom>
        </p:spPr>
        <p:txBody>
          <a:bodyPr lIns="0" tIns="45720" rIns="45720" bIns="0">
            <a:normAutofit/>
          </a:bodyPr>
          <a:lstStyle>
            <a:lvl1pPr>
              <a:defRPr lang="en-US" dirty="0"/>
            </a:lvl1pPr>
          </a:lstStyle>
          <a:p>
            <a:pPr lvl="0" defTabSz="899160" fontAlgn="base">
              <a:spcAft>
                <a:spcPct val="0"/>
              </a:spcAft>
            </a:pPr>
            <a:r>
              <a:rPr lang="en-US" dirty="0"/>
              <a:t>Slide Title</a:t>
            </a:r>
          </a:p>
        </p:txBody>
      </p:sp>
      <p:sp>
        <p:nvSpPr>
          <p:cNvPr id="10" name="Slide - Sub-Title"/>
          <p:cNvSpPr>
            <a:spLocks noGrp="1"/>
          </p:cNvSpPr>
          <p:nvPr>
            <p:ph type="body" sz="quarter" idx="11" hasCustomPrompt="1"/>
          </p:nvPr>
        </p:nvSpPr>
        <p:spPr>
          <a:xfrm>
            <a:off x="665786" y="903139"/>
            <a:ext cx="10860426" cy="282388"/>
          </a:xfrm>
          <a:prstGeom prst="rect">
            <a:avLst/>
          </a:prstGeom>
        </p:spPr>
        <p:txBody>
          <a:bodyPr vert="horz" lIns="0" tIns="0" rIns="45720" bIns="0" rtlCol="0">
            <a:noAutofit/>
          </a:bodyPr>
          <a:lstStyle>
            <a:lvl1pPr marL="0" indent="0">
              <a:spcAft>
                <a:spcPts val="0"/>
              </a:spcAft>
              <a:buNone/>
              <a:defRPr lang="en-US" sz="1235" b="1" dirty="0">
                <a:solidFill>
                  <a:schemeClr val="tx2"/>
                </a:solidFill>
              </a:defRPr>
            </a:lvl1pPr>
          </a:lstStyle>
          <a:p>
            <a:pPr lvl="0"/>
            <a:r>
              <a:rPr lang="en-US" dirty="0"/>
              <a:t>Slide Sub-Title</a:t>
            </a:r>
          </a:p>
        </p:txBody>
      </p:sp>
      <p:sp>
        <p:nvSpPr>
          <p:cNvPr id="12" name="Slide Number Placeholder 5"/>
          <p:cNvSpPr>
            <a:spLocks noGrp="1"/>
          </p:cNvSpPr>
          <p:nvPr>
            <p:ph type="sldNum" sz="quarter" idx="4"/>
          </p:nvPr>
        </p:nvSpPr>
        <p:spPr>
          <a:xfrm>
            <a:off x="8316149" y="6342764"/>
            <a:ext cx="3325091" cy="322169"/>
          </a:xfrm>
          <a:prstGeom prst="rect">
            <a:avLst/>
          </a:prstGeom>
        </p:spPr>
        <p:txBody>
          <a:bodyPr/>
          <a:lstStyle>
            <a:lvl1pPr algn="r">
              <a:defRPr sz="970"/>
            </a:lvl1pPr>
          </a:lstStyle>
          <a:p>
            <a:fld id="{68A0A5D3-F8B5-4A7A-B8ED-B22FFA144E4F}"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379678" y="317469"/>
            <a:ext cx="8991600" cy="330481"/>
          </a:xfrm>
        </p:spPr>
        <p:txBody>
          <a:bodyPr>
            <a:noAutofit/>
          </a:bodyPr>
          <a:lstStyle>
            <a:lvl1pPr>
              <a:defRPr sz="2165"/>
            </a:lvl1pPr>
          </a:lstStyle>
          <a:p>
            <a:r>
              <a:rPr lang="en-US" dirty="0"/>
              <a:t>Click to edit Master title style</a:t>
            </a:r>
            <a:endParaRPr lang="en-GB" dirty="0"/>
          </a:p>
        </p:txBody>
      </p:sp>
      <p:sp>
        <p:nvSpPr>
          <p:cNvPr id="3" name="Text Placeholder 7"/>
          <p:cNvSpPr>
            <a:spLocks noGrp="1"/>
          </p:cNvSpPr>
          <p:nvPr>
            <p:ph type="body" sz="quarter" idx="12" hasCustomPrompt="1"/>
          </p:nvPr>
        </p:nvSpPr>
        <p:spPr>
          <a:xfrm>
            <a:off x="377292" y="6382269"/>
            <a:ext cx="11230187" cy="162762"/>
          </a:xfrm>
        </p:spPr>
        <p:txBody>
          <a:bodyPr lIns="0" tIns="23444" rIns="0" bIns="23444" anchor="b">
            <a:spAutoFit/>
          </a:bodyPr>
          <a:lstStyle>
            <a:lvl1pPr marL="121920" indent="-121920">
              <a:spcBef>
                <a:spcPts val="105"/>
              </a:spcBef>
              <a:spcAft>
                <a:spcPts val="0"/>
              </a:spcAft>
              <a:buFontTx/>
              <a:buNone/>
              <a:defRPr sz="750" i="1"/>
            </a:lvl1pPr>
          </a:lstStyle>
          <a:p>
            <a:pPr lvl="0"/>
            <a:r>
              <a:rPr lang="en-US" dirty="0"/>
              <a:t>Footnote</a:t>
            </a:r>
            <a:endParaRPr lang="en-GB" dirty="0"/>
          </a:p>
        </p:txBody>
      </p:sp>
      <p:sp>
        <p:nvSpPr>
          <p:cNvPr id="4" name="Text Placeholder 5"/>
          <p:cNvSpPr>
            <a:spLocks noGrp="1"/>
          </p:cNvSpPr>
          <p:nvPr>
            <p:ph type="body" sz="quarter" idx="11" hasCustomPrompt="1"/>
          </p:nvPr>
        </p:nvSpPr>
        <p:spPr>
          <a:xfrm>
            <a:off x="377291" y="638254"/>
            <a:ext cx="8991600" cy="385629"/>
          </a:xfrm>
        </p:spPr>
        <p:txBody>
          <a:bodyPr wrap="square" lIns="0" tIns="57600" rIns="0" bIns="57600" anchor="ctr">
            <a:spAutoFit/>
          </a:bodyPr>
          <a:lstStyle>
            <a:lvl1pPr marL="0" indent="0">
              <a:buNone/>
              <a:defRPr sz="1750" b="1">
                <a:solidFill>
                  <a:schemeClr val="tx2"/>
                </a:solidFill>
              </a:defRPr>
            </a:lvl1pPr>
          </a:lstStyle>
          <a:p>
            <a:pPr lvl="0"/>
            <a:r>
              <a:rPr lang="en-US" dirty="0"/>
              <a:t>Subheading</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2AEE6BF-8C8B-46D3-9672-C43095276EAE}" type="datetimeFigureOut">
              <a:rPr lang="zh-HK" altLang="en-US" smtClean="0"/>
              <a:t>9/6/2026</a:t>
            </a:fld>
            <a:endParaRPr lang="zh-HK" altLang="en-US"/>
          </a:p>
        </p:txBody>
      </p:sp>
      <p:sp>
        <p:nvSpPr>
          <p:cNvPr id="5" name="Footer Placeholder 4"/>
          <p:cNvSpPr>
            <a:spLocks noGrp="1"/>
          </p:cNvSpPr>
          <p:nvPr>
            <p:ph type="ftr" sz="quarter" idx="11"/>
          </p:nvPr>
        </p:nvSpPr>
        <p:spPr/>
        <p:txBody>
          <a:bodyPr/>
          <a:lstStyle>
            <a:lvl1pPr>
              <a:defRPr/>
            </a:lvl1pPr>
          </a:lstStyle>
          <a:p>
            <a:endParaRPr lang="zh-HK" altLang="en-US"/>
          </a:p>
        </p:txBody>
      </p:sp>
      <p:sp>
        <p:nvSpPr>
          <p:cNvPr id="6" name="Slide Number Placeholder 5"/>
          <p:cNvSpPr>
            <a:spLocks noGrp="1"/>
          </p:cNvSpPr>
          <p:nvPr>
            <p:ph type="sldNum" sz="quarter" idx="12"/>
          </p:nvPr>
        </p:nvSpPr>
        <p:spPr/>
        <p:txBody>
          <a:bodyPr/>
          <a:lstStyle>
            <a:lvl1pPr>
              <a:defRPr/>
            </a:lvl1pPr>
          </a:lstStyle>
          <a:p>
            <a:fld id="{68A0A5D3-F8B5-4A7A-B8ED-B22FFA144E4F}"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381000" y="-75906"/>
            <a:ext cx="11417300" cy="986018"/>
          </a:xfrm>
        </p:spPr>
        <p:txBody>
          <a:bodyPr>
            <a:normAutofit/>
          </a:bodyPr>
          <a:lstStyle>
            <a:lvl1pPr>
              <a:defRPr sz="2400">
                <a:latin typeface="Tahoma" panose="020B0604030504040204" pitchFamily="34" charset="0"/>
                <a:cs typeface="Tahoma" panose="020B0604030504040204" pitchFamily="34" charset="0"/>
              </a:defRPr>
            </a:lvl1pPr>
          </a:lstStyle>
          <a:p>
            <a:r>
              <a:rPr lang="zh-TW" altLang="en-US" dirty="0"/>
              <a:t>按一下以編輯母片標題樣式</a:t>
            </a:r>
            <a:endParaRPr lang="en-US" dirty="0"/>
          </a:p>
        </p:txBody>
      </p:sp>
      <p:sp>
        <p:nvSpPr>
          <p:cNvPr id="3" name="Content Placeholder 2"/>
          <p:cNvSpPr>
            <a:spLocks noGrp="1"/>
          </p:cNvSpPr>
          <p:nvPr>
            <p:ph idx="1" hasCustomPrompt="1"/>
          </p:nvPr>
        </p:nvSpPr>
        <p:spPr/>
        <p:txBody>
          <a:bodyPr/>
          <a:lstStyle>
            <a:lvl1pPr>
              <a:defRPr>
                <a:latin typeface="Tahoma" panose="020B0604030504040204" pitchFamily="34" charset="0"/>
                <a:cs typeface="Tahoma" panose="020B0604030504040204" pitchFamily="34" charset="0"/>
              </a:defRPr>
            </a:lvl1pPr>
            <a:lvl2pPr>
              <a:defRPr>
                <a:latin typeface="Tahoma" panose="020B0604030504040204" pitchFamily="34" charset="0"/>
                <a:cs typeface="Tahoma" panose="020B0604030504040204" pitchFamily="34" charset="0"/>
              </a:defRPr>
            </a:lvl2pPr>
            <a:lvl3pPr>
              <a:defRPr>
                <a:latin typeface="Tahoma" panose="020B0604030504040204" pitchFamily="34" charset="0"/>
                <a:cs typeface="Tahoma" panose="020B0604030504040204" pitchFamily="34" charset="0"/>
              </a:defRPr>
            </a:lvl3pPr>
            <a:lvl4pPr>
              <a:defRPr>
                <a:latin typeface="Tahoma" panose="020B0604030504040204" pitchFamily="34" charset="0"/>
                <a:cs typeface="Tahoma" panose="020B0604030504040204" pitchFamily="34" charset="0"/>
              </a:defRPr>
            </a:lvl4pPr>
            <a:lvl5pPr>
              <a:defRPr>
                <a:latin typeface="Tahoma" panose="020B0604030504040204" pitchFamily="34" charset="0"/>
                <a:cs typeface="Tahoma" panose="020B0604030504040204" pitchFamily="34"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2AEE6BF-8C8B-46D3-9672-C43095276EAE}" type="datetimeFigureOut">
              <a:rPr lang="zh-HK" altLang="en-US" smtClean="0"/>
              <a:t>9/6/2026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8A0A5D3-F8B5-4A7A-B8ED-B22FFA144E4F}" type="slidenum">
              <a:rPr lang="zh-HK" altLang="en-US" smtClean="0"/>
              <a:t>‹#›</a:t>
            </a:fld>
            <a:endParaRPr lang="zh-HK" altLang="en-US"/>
          </a:p>
        </p:txBody>
      </p:sp>
      <p:pic>
        <p:nvPicPr>
          <p:cNvPr id="7" name="Picture 6"/>
          <p:cNvPicPr>
            <a:picLocks noChangeAspect="1"/>
          </p:cNvPicPr>
          <p:nvPr/>
        </p:nvPicPr>
        <p:blipFill>
          <a:blip r:embed="rId2"/>
          <a:stretch>
            <a:fillRect/>
          </a:stretch>
        </p:blipFill>
        <p:spPr>
          <a:xfrm>
            <a:off x="9838875" y="152628"/>
            <a:ext cx="2307005" cy="7574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1_Title Slide">
    <p:bg>
      <p:bgPr>
        <a:solidFill>
          <a:schemeClr val="bg1"/>
        </a:solidFill>
        <a:effectLst/>
      </p:bgPr>
    </p:bg>
    <p:spTree>
      <p:nvGrpSpPr>
        <p:cNvPr id="1" name=""/>
        <p:cNvGrpSpPr/>
        <p:nvPr/>
      </p:nvGrpSpPr>
      <p:grpSpPr>
        <a:xfrm>
          <a:off x="0" y="0"/>
          <a:ext cx="0" cy="0"/>
          <a:chOff x="0" y="0"/>
          <a:chExt cx="0" cy="0"/>
        </a:xfrm>
      </p:grpSpPr>
      <p:pic>
        <p:nvPicPr>
          <p:cNvPr id="1030" name="Picture 6" descr="Biochemistry, biophysics and biotechnology - Massey University"/>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407"/>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descr="一張含有 文字, 美工圖案 的圖片&#10;&#10;自動產生的描述"/>
          <p:cNvPicPr>
            <a:picLocks noChangeAspect="1"/>
          </p:cNvPicPr>
          <p:nvPr userDrawn="1"/>
        </p:nvPicPr>
        <p:blipFill>
          <a:blip r:embed="rId3">
            <a:clrChange>
              <a:clrFrom>
                <a:srgbClr val="FFFFFF"/>
              </a:clrFrom>
              <a:clrTo>
                <a:srgbClr val="FFFFFF">
                  <a:alpha val="0"/>
                </a:srgbClr>
              </a:clrTo>
            </a:clrChange>
          </a:blip>
          <a:stretch>
            <a:fillRect/>
          </a:stretch>
        </p:blipFill>
        <p:spPr>
          <a:xfrm>
            <a:off x="9738049" y="305941"/>
            <a:ext cx="1902227" cy="477268"/>
          </a:xfrm>
          <a:prstGeom prst="rect">
            <a:avLst/>
          </a:prstGeom>
        </p:spPr>
      </p:pic>
      <p:pic>
        <p:nvPicPr>
          <p:cNvPr id="19" name="圖片 18"/>
          <p:cNvPicPr>
            <a:picLocks noChangeAspect="1"/>
          </p:cNvPicPr>
          <p:nvPr userDrawn="1"/>
        </p:nvPicPr>
        <p:blipFill>
          <a:blip r:embed="rId4"/>
          <a:stretch>
            <a:fillRect/>
          </a:stretch>
        </p:blipFill>
        <p:spPr>
          <a:xfrm>
            <a:off x="7419807" y="1681285"/>
            <a:ext cx="3728357" cy="4538096"/>
          </a:xfrm>
          <a:prstGeom prst="rect">
            <a:avLst/>
          </a:prstGeom>
        </p:spPr>
      </p:pic>
      <p:sp>
        <p:nvSpPr>
          <p:cNvPr id="14" name="矩形 13"/>
          <p:cNvSpPr/>
          <p:nvPr userDrawn="1"/>
        </p:nvSpPr>
        <p:spPr bwMode="auto">
          <a:xfrm>
            <a:off x="1" y="4101550"/>
            <a:ext cx="7154779" cy="69398"/>
          </a:xfrm>
          <a:prstGeom prst="rect">
            <a:avLst/>
          </a:prstGeom>
          <a:gradFill flip="none" rotWithShape="1">
            <a:gsLst>
              <a:gs pos="16000">
                <a:schemeClr val="accent4"/>
              </a:gs>
              <a:gs pos="0">
                <a:schemeClr val="accent3"/>
              </a:gs>
              <a:gs pos="32000">
                <a:schemeClr val="accent5"/>
              </a:gs>
              <a:gs pos="48000">
                <a:schemeClr val="accent6"/>
              </a:gs>
              <a:gs pos="64000">
                <a:srgbClr val="3CBF48"/>
              </a:gs>
              <a:gs pos="80000">
                <a:srgbClr val="77CE40"/>
              </a:gs>
              <a:gs pos="100000">
                <a:schemeClr val="accent1"/>
              </a:gs>
            </a:gsLst>
            <a:lin ang="0" scaled="1"/>
            <a:tileRect/>
          </a:gradFill>
          <a:ln w="9525">
            <a:noFill/>
            <a:round/>
          </a:ln>
        </p:spPr>
        <p:txBody>
          <a:bodyPr rtlCol="0" anchor="ctr"/>
          <a:lstStyle/>
          <a:p>
            <a:pPr algn="ctr"/>
            <a:endParaRPr lang="en-US" sz="1275">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319566"/>
            <a:ext cx="8991600" cy="330481"/>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81000" y="1493573"/>
            <a:ext cx="11430000" cy="4696090"/>
          </a:xfrm>
        </p:spPr>
        <p:txBody>
          <a:bodyPr/>
          <a:lstStyle>
            <a:lvl1pPr>
              <a:buClr>
                <a:schemeClr val="tx2"/>
              </a:buClr>
              <a:tabLst>
                <a:tab pos="1426845" algn="l"/>
              </a:tabLst>
              <a:defRPr/>
            </a:lvl1pPr>
            <a:lvl2pPr>
              <a:buClr>
                <a:schemeClr val="tx2"/>
              </a:buClr>
              <a:tabLst>
                <a:tab pos="1426845" algn="l"/>
              </a:tabLst>
              <a:defRPr/>
            </a:lvl2pPr>
            <a:lvl3pPr>
              <a:buClr>
                <a:schemeClr val="tx2"/>
              </a:buClr>
              <a:tabLst>
                <a:tab pos="1426845" algn="l"/>
              </a:tabLst>
              <a:defRPr/>
            </a:lvl3pPr>
            <a:lvl4pPr>
              <a:buClr>
                <a:schemeClr val="tx2"/>
              </a:buClr>
              <a:tabLst>
                <a:tab pos="1426845" algn="l"/>
              </a:tabLst>
              <a:defRPr/>
            </a:lvl4pPr>
            <a:lvl5pPr>
              <a:buClr>
                <a:schemeClr val="tx2"/>
              </a:buClr>
              <a:tabLst>
                <a:tab pos="1426845" algn="l"/>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4" hasCustomPrompt="1"/>
          </p:nvPr>
        </p:nvSpPr>
        <p:spPr>
          <a:xfrm>
            <a:off x="380999" y="650047"/>
            <a:ext cx="8991600" cy="367925"/>
          </a:xfrm>
        </p:spPr>
        <p:txBody>
          <a:bodyPr wrap="square" lIns="0" tIns="58597" rIns="0" bIns="58597">
            <a:spAutoFit/>
          </a:bodyPr>
          <a:lstStyle>
            <a:lvl1pPr marL="0" indent="0">
              <a:buNone/>
              <a:defRPr sz="1750" b="1">
                <a:solidFill>
                  <a:schemeClr val="tx2"/>
                </a:solidFill>
              </a:defRPr>
            </a:lvl1pPr>
          </a:lstStyle>
          <a:p>
            <a:pPr lvl="0"/>
            <a:r>
              <a:rPr lang="en-US" dirty="0"/>
              <a:t>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Section Header">
    <p:bg>
      <p:bgPr>
        <a:solidFill>
          <a:schemeClr val="bg1"/>
        </a:solidFill>
        <a:effectLst/>
      </p:bgPr>
    </p:bg>
    <p:spTree>
      <p:nvGrpSpPr>
        <p:cNvPr id="1" name=""/>
        <p:cNvGrpSpPr/>
        <p:nvPr/>
      </p:nvGrpSpPr>
      <p:grpSpPr>
        <a:xfrm>
          <a:off x="0" y="0"/>
          <a:ext cx="0" cy="0"/>
          <a:chOff x="0" y="0"/>
          <a:chExt cx="0" cy="0"/>
        </a:xfrm>
      </p:grpSpPr>
      <p:grpSp>
        <p:nvGrpSpPr>
          <p:cNvPr id="26" name="群組 25">
            <a:extLst>
              <a:ext uri="{FF2B5EF4-FFF2-40B4-BE49-F238E27FC236}">
                <a16:creationId xmlns:a16="http://schemas.microsoft.com/office/drawing/2014/main" id="{93B25116-C17D-4217-99A4-42793D0449A7}"/>
              </a:ext>
            </a:extLst>
          </p:cNvPr>
          <p:cNvGrpSpPr/>
          <p:nvPr userDrawn="1"/>
        </p:nvGrpSpPr>
        <p:grpSpPr>
          <a:xfrm>
            <a:off x="-18719" y="-35843"/>
            <a:ext cx="12229438" cy="6893843"/>
            <a:chOff x="-22463" y="-43012"/>
            <a:chExt cx="14675326" cy="8272612"/>
          </a:xfrm>
        </p:grpSpPr>
        <p:sp>
          <p:nvSpPr>
            <p:cNvPr id="13" name="矩形 12">
              <a:extLst>
                <a:ext uri="{FF2B5EF4-FFF2-40B4-BE49-F238E27FC236}">
                  <a16:creationId xmlns:a16="http://schemas.microsoft.com/office/drawing/2014/main" id="{02A887EA-0937-4A29-A9CA-5CE520845DB8}"/>
                </a:ext>
              </a:extLst>
            </p:cNvPr>
            <p:cNvSpPr/>
            <p:nvPr userDrawn="1"/>
          </p:nvSpPr>
          <p:spPr bwMode="auto">
            <a:xfrm>
              <a:off x="0" y="-21506"/>
              <a:ext cx="9685064" cy="8251106"/>
            </a:xfrm>
            <a:prstGeom prst="rect">
              <a:avLst/>
            </a:prstGeom>
            <a:solidFill>
              <a:schemeClr val="bg1"/>
            </a:solidFill>
            <a:ln>
              <a:noFill/>
            </a:ln>
          </p:spPr>
          <p:txBody>
            <a:bodyPr rtlCol="0" anchor="ctr"/>
            <a:lstStyle/>
            <a:p>
              <a:pPr algn="ctr"/>
              <a:endParaRPr lang="en-HK" sz="1273">
                <a:cs typeface="+mn-ea"/>
                <a:sym typeface="+mn-lt"/>
              </a:endParaRPr>
            </a:p>
          </p:txBody>
        </p:sp>
        <p:pic>
          <p:nvPicPr>
            <p:cNvPr id="3" name="圖片 2" descr="一張含有 梳妝, 化妝品 的圖片&#10;&#10;自動產生的描述">
              <a:extLst>
                <a:ext uri="{FF2B5EF4-FFF2-40B4-BE49-F238E27FC236}">
                  <a16:creationId xmlns:a16="http://schemas.microsoft.com/office/drawing/2014/main" id="{B861B42E-0D20-4D1B-B9C1-967D73154002}"/>
                </a:ext>
              </a:extLst>
            </p:cNvPr>
            <p:cNvPicPr>
              <a:picLocks noChangeAspect="1"/>
            </p:cNvPicPr>
            <p:nvPr userDrawn="1"/>
          </p:nvPicPr>
          <p:blipFill rotWithShape="1">
            <a:blip r:embed="rId2"/>
            <a:srcRect l="1390" r="24694"/>
            <a:stretch/>
          </p:blipFill>
          <p:spPr>
            <a:xfrm>
              <a:off x="7416060" y="-21506"/>
              <a:ext cx="7236803" cy="6928144"/>
            </a:xfrm>
            <a:prstGeom prst="rect">
              <a:avLst/>
            </a:prstGeom>
            <a:gradFill>
              <a:gsLst>
                <a:gs pos="0">
                  <a:schemeClr val="accent3"/>
                </a:gs>
                <a:gs pos="100000">
                  <a:schemeClr val="accent1"/>
                </a:gs>
              </a:gsLst>
              <a:lin ang="0" scaled="1"/>
            </a:gradFill>
          </p:spPr>
        </p:pic>
        <p:sp>
          <p:nvSpPr>
            <p:cNvPr id="22" name="矩形 21">
              <a:extLst>
                <a:ext uri="{FF2B5EF4-FFF2-40B4-BE49-F238E27FC236}">
                  <a16:creationId xmlns:a16="http://schemas.microsoft.com/office/drawing/2014/main" id="{2B257D9E-D432-4109-83FC-C899145D37A3}"/>
                </a:ext>
              </a:extLst>
            </p:cNvPr>
            <p:cNvSpPr/>
            <p:nvPr userDrawn="1"/>
          </p:nvSpPr>
          <p:spPr bwMode="auto">
            <a:xfrm>
              <a:off x="0" y="-43012"/>
              <a:ext cx="14630400" cy="6949650"/>
            </a:xfrm>
            <a:prstGeom prst="rect">
              <a:avLst/>
            </a:prstGeom>
            <a:gradFill>
              <a:gsLst>
                <a:gs pos="54000">
                  <a:schemeClr val="bg1"/>
                </a:gs>
                <a:gs pos="100000">
                  <a:schemeClr val="bg1">
                    <a:alpha val="0"/>
                  </a:schemeClr>
                </a:gs>
              </a:gsLst>
              <a:lin ang="0" scaled="1"/>
            </a:gradFill>
            <a:ln>
              <a:noFill/>
            </a:ln>
          </p:spPr>
          <p:txBody>
            <a:bodyPr rtlCol="0" anchor="ctr"/>
            <a:lstStyle/>
            <a:p>
              <a:pPr algn="ctr"/>
              <a:endParaRPr lang="en-HK" sz="1273">
                <a:cs typeface="+mn-ea"/>
                <a:sym typeface="+mn-lt"/>
              </a:endParaRPr>
            </a:p>
          </p:txBody>
        </p:sp>
        <p:sp>
          <p:nvSpPr>
            <p:cNvPr id="25" name="矩形 24">
              <a:extLst>
                <a:ext uri="{FF2B5EF4-FFF2-40B4-BE49-F238E27FC236}">
                  <a16:creationId xmlns:a16="http://schemas.microsoft.com/office/drawing/2014/main" id="{C223ADC5-AE12-4334-BEC0-22BCCC2B4DD2}"/>
                </a:ext>
              </a:extLst>
            </p:cNvPr>
            <p:cNvSpPr/>
            <p:nvPr userDrawn="1"/>
          </p:nvSpPr>
          <p:spPr bwMode="auto">
            <a:xfrm rot="16200000">
              <a:off x="6069530" y="-578864"/>
              <a:ext cx="2468877" cy="14652863"/>
            </a:xfrm>
            <a:prstGeom prst="rect">
              <a:avLst/>
            </a:prstGeom>
            <a:gradFill>
              <a:gsLst>
                <a:gs pos="34000">
                  <a:schemeClr val="bg1"/>
                </a:gs>
                <a:gs pos="88000">
                  <a:schemeClr val="bg1">
                    <a:alpha val="0"/>
                  </a:schemeClr>
                </a:gs>
              </a:gsLst>
              <a:lin ang="0" scaled="1"/>
            </a:gradFill>
            <a:ln>
              <a:noFill/>
            </a:ln>
          </p:spPr>
          <p:txBody>
            <a:bodyPr rtlCol="0" anchor="ctr"/>
            <a:lstStyle/>
            <a:p>
              <a:pPr algn="ctr"/>
              <a:endParaRPr lang="en-HK" sz="1273">
                <a:cs typeface="+mn-ea"/>
                <a:sym typeface="+mn-lt"/>
              </a:endParaRPr>
            </a:p>
          </p:txBody>
        </p:sp>
      </p:grpSp>
      <p:pic>
        <p:nvPicPr>
          <p:cNvPr id="12" name="圖片 11" descr="一張含有 文字, 美工圖案 的圖片&#10;&#10;自動產生的描述">
            <a:extLst>
              <a:ext uri="{FF2B5EF4-FFF2-40B4-BE49-F238E27FC236}">
                <a16:creationId xmlns:a16="http://schemas.microsoft.com/office/drawing/2014/main" id="{930AAF33-8EC9-44BE-801E-8030851464A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572887" y="305941"/>
            <a:ext cx="1902227" cy="477268"/>
          </a:xfrm>
          <a:prstGeom prst="rect">
            <a:avLst/>
          </a:prstGeom>
        </p:spPr>
      </p:pic>
      <p:sp>
        <p:nvSpPr>
          <p:cNvPr id="24" name="矩形 23">
            <a:extLst>
              <a:ext uri="{FF2B5EF4-FFF2-40B4-BE49-F238E27FC236}">
                <a16:creationId xmlns:a16="http://schemas.microsoft.com/office/drawing/2014/main" id="{F205540B-2397-450B-9CEA-72169DBD87C2}"/>
              </a:ext>
            </a:extLst>
          </p:cNvPr>
          <p:cNvSpPr/>
          <p:nvPr userDrawn="1"/>
        </p:nvSpPr>
        <p:spPr bwMode="auto">
          <a:xfrm flipV="1">
            <a:off x="1" y="6695872"/>
            <a:ext cx="12210719" cy="171087"/>
          </a:xfrm>
          <a:prstGeom prst="rect">
            <a:avLst/>
          </a:prstGeom>
          <a:gradFill flip="none" rotWithShape="1">
            <a:gsLst>
              <a:gs pos="16000">
                <a:schemeClr val="accent4"/>
              </a:gs>
              <a:gs pos="0">
                <a:schemeClr val="accent3"/>
              </a:gs>
              <a:gs pos="32000">
                <a:schemeClr val="accent5"/>
              </a:gs>
              <a:gs pos="48000">
                <a:schemeClr val="accent6"/>
              </a:gs>
              <a:gs pos="64000">
                <a:srgbClr val="3CBF48"/>
              </a:gs>
              <a:gs pos="80000">
                <a:srgbClr val="77CE40"/>
              </a:gs>
              <a:gs pos="100000">
                <a:schemeClr val="accent1"/>
              </a:gs>
            </a:gsLst>
            <a:lin ang="0" scaled="1"/>
            <a:tileRect/>
          </a:gradFill>
          <a:ln w="9525">
            <a:noFill/>
            <a:round/>
            <a:headEnd/>
            <a:tailEnd/>
          </a:ln>
        </p:spPr>
        <p:txBody>
          <a:bodyPr rtlCol="0" anchor="ctr"/>
          <a:lstStyle/>
          <a:p>
            <a:pPr algn="ctr"/>
            <a:endParaRPr lang="en-HK" sz="1273">
              <a:cs typeface="+mn-ea"/>
              <a:sym typeface="+mn-lt"/>
            </a:endParaRPr>
          </a:p>
        </p:txBody>
      </p:sp>
      <p:sp>
        <p:nvSpPr>
          <p:cNvPr id="5" name="Title 1"/>
          <p:cNvSpPr>
            <a:spLocks noGrp="1"/>
          </p:cNvSpPr>
          <p:nvPr>
            <p:ph type="title" hasCustomPrompt="1"/>
          </p:nvPr>
        </p:nvSpPr>
        <p:spPr>
          <a:xfrm>
            <a:off x="572887" y="2688198"/>
            <a:ext cx="6544518" cy="874058"/>
          </a:xfrm>
        </p:spPr>
        <p:txBody>
          <a:bodyPr vert="horz" lIns="182871" tIns="65302" rIns="182871" bIns="65302" rtlCol="0" anchor="ctr" anchorCtr="0">
            <a:normAutofit/>
          </a:bodyPr>
          <a:lstStyle>
            <a:lvl1pPr algn="l">
              <a:defRPr lang="en-US" cap="none" dirty="0">
                <a:solidFill>
                  <a:schemeClr val="accent1"/>
                </a:solidFill>
              </a:defRPr>
            </a:lvl1pPr>
          </a:lstStyle>
          <a:p>
            <a:pPr lvl="0"/>
            <a:r>
              <a:rPr lang="en-US"/>
              <a:t>Section Title</a:t>
            </a:r>
          </a:p>
        </p:txBody>
      </p:sp>
    </p:spTree>
    <p:extLst>
      <p:ext uri="{BB962C8B-B14F-4D97-AF65-F5344CB8AC3E}">
        <p14:creationId xmlns:p14="http://schemas.microsoft.com/office/powerpoint/2010/main" val="229020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1_Title Slide">
    <p:bg>
      <p:bgPr>
        <a:solidFill>
          <a:schemeClr val="bg1"/>
        </a:solidFill>
        <a:effectLst/>
      </p:bgPr>
    </p:bg>
    <p:spTree>
      <p:nvGrpSpPr>
        <p:cNvPr id="1" name=""/>
        <p:cNvGrpSpPr/>
        <p:nvPr/>
      </p:nvGrpSpPr>
      <p:grpSpPr>
        <a:xfrm>
          <a:off x="0" y="0"/>
          <a:ext cx="0" cy="0"/>
          <a:chOff x="0" y="0"/>
          <a:chExt cx="0" cy="0"/>
        </a:xfrm>
      </p:grpSpPr>
      <p:pic>
        <p:nvPicPr>
          <p:cNvPr id="1030" name="Picture 6" descr="Biochemistry, biophysics and biotechnology - Massey University"/>
          <p:cNvPicPr>
            <a:picLocks noChangeAspect="1" noChangeArrowheads="1"/>
          </p:cNvPicPr>
          <p:nvPr/>
        </p:nvPicPr>
        <p:blipFill rotWithShape="1">
          <a:blip r:embed="rId2">
            <a:extLst>
              <a:ext uri="{28A0092B-C50C-407E-A947-70E740481C1C}">
                <a14:useLocalDpi xmlns:a14="http://schemas.microsoft.com/office/drawing/2010/main" val="0"/>
              </a:ext>
            </a:extLst>
          </a:blip>
          <a:srcRect r="7407"/>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descr="一張含有 文字, 美工圖案 的圖片&#10;&#10;自動產生的描述"/>
          <p:cNvPicPr>
            <a:picLocks noChangeAspect="1"/>
          </p:cNvPicPr>
          <p:nvPr/>
        </p:nvPicPr>
        <p:blipFill>
          <a:blip r:embed="rId3">
            <a:clrChange>
              <a:clrFrom>
                <a:srgbClr val="FFFFFF"/>
              </a:clrFrom>
              <a:clrTo>
                <a:srgbClr val="FFFFFF">
                  <a:alpha val="0"/>
                </a:srgbClr>
              </a:clrTo>
            </a:clrChange>
          </a:blip>
          <a:stretch>
            <a:fillRect/>
          </a:stretch>
        </p:blipFill>
        <p:spPr>
          <a:xfrm>
            <a:off x="9738049" y="305941"/>
            <a:ext cx="1902227" cy="477268"/>
          </a:xfrm>
          <a:prstGeom prst="rect">
            <a:avLst/>
          </a:prstGeom>
        </p:spPr>
      </p:pic>
      <p:pic>
        <p:nvPicPr>
          <p:cNvPr id="19" name="圖片 18"/>
          <p:cNvPicPr>
            <a:picLocks noChangeAspect="1"/>
          </p:cNvPicPr>
          <p:nvPr/>
        </p:nvPicPr>
        <p:blipFill>
          <a:blip r:embed="rId4"/>
          <a:stretch>
            <a:fillRect/>
          </a:stretch>
        </p:blipFill>
        <p:spPr>
          <a:xfrm>
            <a:off x="7419807" y="1681285"/>
            <a:ext cx="3728357" cy="4538096"/>
          </a:xfrm>
          <a:prstGeom prst="rect">
            <a:avLst/>
          </a:prstGeom>
        </p:spPr>
      </p:pic>
      <p:sp>
        <p:nvSpPr>
          <p:cNvPr id="14" name="矩形 13"/>
          <p:cNvSpPr/>
          <p:nvPr/>
        </p:nvSpPr>
        <p:spPr bwMode="auto">
          <a:xfrm>
            <a:off x="1" y="4101550"/>
            <a:ext cx="7154779" cy="69398"/>
          </a:xfrm>
          <a:prstGeom prst="rect">
            <a:avLst/>
          </a:prstGeom>
          <a:gradFill flip="none" rotWithShape="1">
            <a:gsLst>
              <a:gs pos="16000">
                <a:schemeClr val="accent4"/>
              </a:gs>
              <a:gs pos="0">
                <a:schemeClr val="accent3"/>
              </a:gs>
              <a:gs pos="32000">
                <a:schemeClr val="accent5"/>
              </a:gs>
              <a:gs pos="48000">
                <a:schemeClr val="accent6"/>
              </a:gs>
              <a:gs pos="64000">
                <a:srgbClr val="3CBF48"/>
              </a:gs>
              <a:gs pos="80000">
                <a:srgbClr val="77CE40"/>
              </a:gs>
              <a:gs pos="100000">
                <a:schemeClr val="accent1"/>
              </a:gs>
            </a:gsLst>
            <a:lin ang="0" scaled="1"/>
            <a:tileRect/>
          </a:gradFill>
          <a:ln w="9525">
            <a:noFill/>
            <a:round/>
          </a:ln>
        </p:spPr>
        <p:txBody>
          <a:bodyPr rtlCol="0" anchor="ctr"/>
          <a:lstStyle/>
          <a:p>
            <a:pPr algn="ctr"/>
            <a:endParaRPr lang="en-US" sz="1275">
              <a:cs typeface="+mn-ea"/>
              <a:sym typeface="+mn-lt"/>
            </a:endParaRPr>
          </a:p>
        </p:txBody>
      </p:sp>
      <p:pic>
        <p:nvPicPr>
          <p:cNvPr id="6" name="Picture 6" descr="Biochemistry, biophysics and biotechnology - Massey University"/>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407"/>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descr="一張含有 文字, 美工圖案 的圖片&#10;&#10;自動產生的描述"/>
          <p:cNvPicPr>
            <a:picLocks noChangeAspect="1"/>
          </p:cNvPicPr>
          <p:nvPr userDrawn="1"/>
        </p:nvPicPr>
        <p:blipFill>
          <a:blip r:embed="rId3">
            <a:clrChange>
              <a:clrFrom>
                <a:srgbClr val="FFFFFF"/>
              </a:clrFrom>
              <a:clrTo>
                <a:srgbClr val="FFFFFF">
                  <a:alpha val="0"/>
                </a:srgbClr>
              </a:clrTo>
            </a:clrChange>
          </a:blip>
          <a:stretch>
            <a:fillRect/>
          </a:stretch>
        </p:blipFill>
        <p:spPr>
          <a:xfrm>
            <a:off x="9738049" y="305941"/>
            <a:ext cx="1902227" cy="477268"/>
          </a:xfrm>
          <a:prstGeom prst="rect">
            <a:avLst/>
          </a:prstGeom>
        </p:spPr>
      </p:pic>
      <p:pic>
        <p:nvPicPr>
          <p:cNvPr id="8" name="圖片 7"/>
          <p:cNvPicPr>
            <a:picLocks noChangeAspect="1"/>
          </p:cNvPicPr>
          <p:nvPr userDrawn="1"/>
        </p:nvPicPr>
        <p:blipFill>
          <a:blip r:embed="rId4"/>
          <a:stretch>
            <a:fillRect/>
          </a:stretch>
        </p:blipFill>
        <p:spPr>
          <a:xfrm>
            <a:off x="7419807" y="1681285"/>
            <a:ext cx="3728357" cy="4538096"/>
          </a:xfrm>
          <a:prstGeom prst="rect">
            <a:avLst/>
          </a:prstGeom>
        </p:spPr>
      </p:pic>
      <p:sp>
        <p:nvSpPr>
          <p:cNvPr id="9" name="矩形 8"/>
          <p:cNvSpPr/>
          <p:nvPr userDrawn="1"/>
        </p:nvSpPr>
        <p:spPr bwMode="auto">
          <a:xfrm>
            <a:off x="1" y="4101550"/>
            <a:ext cx="7154779" cy="69398"/>
          </a:xfrm>
          <a:prstGeom prst="rect">
            <a:avLst/>
          </a:prstGeom>
          <a:gradFill flip="none" rotWithShape="1">
            <a:gsLst>
              <a:gs pos="16000">
                <a:schemeClr val="accent4"/>
              </a:gs>
              <a:gs pos="0">
                <a:schemeClr val="accent3"/>
              </a:gs>
              <a:gs pos="32000">
                <a:schemeClr val="accent5"/>
              </a:gs>
              <a:gs pos="48000">
                <a:schemeClr val="accent6"/>
              </a:gs>
              <a:gs pos="64000">
                <a:srgbClr val="3CBF48"/>
              </a:gs>
              <a:gs pos="80000">
                <a:srgbClr val="77CE40"/>
              </a:gs>
              <a:gs pos="100000">
                <a:schemeClr val="accent1"/>
              </a:gs>
            </a:gsLst>
            <a:lin ang="0" scaled="1"/>
            <a:tileRect/>
          </a:gradFill>
          <a:ln w="9525">
            <a:noFill/>
            <a:round/>
          </a:ln>
        </p:spPr>
        <p:txBody>
          <a:bodyPr rtlCol="0" anchor="ctr"/>
          <a:lstStyle/>
          <a:p>
            <a:pPr algn="ctr"/>
            <a:endParaRPr lang="en-US" sz="1275">
              <a:cs typeface="+mn-ea"/>
              <a:sym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7_Section Header">
    <p:bg>
      <p:bgPr>
        <a:solidFill>
          <a:schemeClr val="bg1"/>
        </a:solidFill>
        <a:effectLst/>
      </p:bgPr>
    </p:bg>
    <p:spTree>
      <p:nvGrpSpPr>
        <p:cNvPr id="1" name=""/>
        <p:cNvGrpSpPr/>
        <p:nvPr/>
      </p:nvGrpSpPr>
      <p:grpSpPr>
        <a:xfrm>
          <a:off x="0" y="0"/>
          <a:ext cx="0" cy="0"/>
          <a:chOff x="0" y="0"/>
          <a:chExt cx="0" cy="0"/>
        </a:xfrm>
      </p:grpSpPr>
      <p:grpSp>
        <p:nvGrpSpPr>
          <p:cNvPr id="26" name="群組 25"/>
          <p:cNvGrpSpPr/>
          <p:nvPr/>
        </p:nvGrpSpPr>
        <p:grpSpPr>
          <a:xfrm>
            <a:off x="-18719" y="-35843"/>
            <a:ext cx="12229438" cy="6893843"/>
            <a:chOff x="-22463" y="-43012"/>
            <a:chExt cx="14675326" cy="8272612"/>
          </a:xfrm>
        </p:grpSpPr>
        <p:sp>
          <p:nvSpPr>
            <p:cNvPr id="13" name="矩形 12"/>
            <p:cNvSpPr/>
            <p:nvPr userDrawn="1"/>
          </p:nvSpPr>
          <p:spPr bwMode="auto">
            <a:xfrm>
              <a:off x="0" y="-21506"/>
              <a:ext cx="9685064" cy="8251106"/>
            </a:xfrm>
            <a:prstGeom prst="rect">
              <a:avLst/>
            </a:prstGeom>
            <a:solidFill>
              <a:schemeClr val="bg1"/>
            </a:solidFill>
            <a:ln>
              <a:noFill/>
            </a:ln>
          </p:spPr>
          <p:txBody>
            <a:bodyPr rtlCol="0" anchor="ctr"/>
            <a:lstStyle/>
            <a:p>
              <a:pPr algn="ctr"/>
              <a:endParaRPr lang="en-US" sz="1275">
                <a:cs typeface="+mn-ea"/>
                <a:sym typeface="+mn-lt"/>
              </a:endParaRPr>
            </a:p>
          </p:txBody>
        </p:sp>
        <p:pic>
          <p:nvPicPr>
            <p:cNvPr id="3" name="圖片 2" descr="一張含有 梳妝, 化妝品 的圖片&#10;&#10;自動產生的描述"/>
            <p:cNvPicPr>
              <a:picLocks noChangeAspect="1"/>
            </p:cNvPicPr>
            <p:nvPr userDrawn="1"/>
          </p:nvPicPr>
          <p:blipFill rotWithShape="1">
            <a:blip r:embed="rId2"/>
            <a:srcRect l="1390" r="24694"/>
            <a:stretch>
              <a:fillRect/>
            </a:stretch>
          </p:blipFill>
          <p:spPr>
            <a:xfrm>
              <a:off x="7416060" y="-21506"/>
              <a:ext cx="7236803" cy="6928144"/>
            </a:xfrm>
            <a:prstGeom prst="rect">
              <a:avLst/>
            </a:prstGeom>
            <a:gradFill>
              <a:gsLst>
                <a:gs pos="0">
                  <a:schemeClr val="accent3"/>
                </a:gs>
                <a:gs pos="100000">
                  <a:schemeClr val="accent1"/>
                </a:gs>
              </a:gsLst>
              <a:lin ang="0" scaled="1"/>
            </a:gradFill>
          </p:spPr>
        </p:pic>
        <p:sp>
          <p:nvSpPr>
            <p:cNvPr id="22" name="矩形 21"/>
            <p:cNvSpPr/>
            <p:nvPr userDrawn="1"/>
          </p:nvSpPr>
          <p:spPr bwMode="auto">
            <a:xfrm>
              <a:off x="0" y="-43012"/>
              <a:ext cx="14630400" cy="6949650"/>
            </a:xfrm>
            <a:prstGeom prst="rect">
              <a:avLst/>
            </a:prstGeom>
            <a:gradFill>
              <a:gsLst>
                <a:gs pos="54000">
                  <a:schemeClr val="bg1"/>
                </a:gs>
                <a:gs pos="100000">
                  <a:schemeClr val="bg1">
                    <a:alpha val="0"/>
                  </a:schemeClr>
                </a:gs>
              </a:gsLst>
              <a:lin ang="0" scaled="1"/>
            </a:gradFill>
            <a:ln>
              <a:noFill/>
            </a:ln>
          </p:spPr>
          <p:txBody>
            <a:bodyPr rtlCol="0" anchor="ctr"/>
            <a:lstStyle/>
            <a:p>
              <a:pPr algn="ctr"/>
              <a:endParaRPr lang="en-US" sz="1275">
                <a:cs typeface="+mn-ea"/>
                <a:sym typeface="+mn-lt"/>
              </a:endParaRPr>
            </a:p>
          </p:txBody>
        </p:sp>
        <p:sp>
          <p:nvSpPr>
            <p:cNvPr id="25" name="矩形 24"/>
            <p:cNvSpPr/>
            <p:nvPr userDrawn="1"/>
          </p:nvSpPr>
          <p:spPr bwMode="auto">
            <a:xfrm rot="16200000">
              <a:off x="6069530" y="-578864"/>
              <a:ext cx="2468877" cy="14652863"/>
            </a:xfrm>
            <a:prstGeom prst="rect">
              <a:avLst/>
            </a:prstGeom>
            <a:gradFill>
              <a:gsLst>
                <a:gs pos="34000">
                  <a:schemeClr val="bg1"/>
                </a:gs>
                <a:gs pos="88000">
                  <a:schemeClr val="bg1">
                    <a:alpha val="0"/>
                  </a:schemeClr>
                </a:gs>
              </a:gsLst>
              <a:lin ang="0" scaled="1"/>
            </a:gradFill>
            <a:ln>
              <a:noFill/>
            </a:ln>
          </p:spPr>
          <p:txBody>
            <a:bodyPr rtlCol="0" anchor="ctr"/>
            <a:lstStyle/>
            <a:p>
              <a:pPr algn="ctr"/>
              <a:endParaRPr lang="en-US" sz="1275">
                <a:cs typeface="+mn-ea"/>
                <a:sym typeface="+mn-lt"/>
              </a:endParaRPr>
            </a:p>
          </p:txBody>
        </p:sp>
      </p:grpSp>
      <p:pic>
        <p:nvPicPr>
          <p:cNvPr id="12" name="圖片 11" descr="一張含有 文字, 美工圖案 的圖片&#10;&#10;自動產生的描述"/>
          <p:cNvPicPr>
            <a:picLocks noChangeAspect="1"/>
          </p:cNvPicPr>
          <p:nvPr/>
        </p:nvPicPr>
        <p:blipFill>
          <a:blip r:embed="rId3">
            <a:clrChange>
              <a:clrFrom>
                <a:srgbClr val="FFFFFF"/>
              </a:clrFrom>
              <a:clrTo>
                <a:srgbClr val="FFFFFF">
                  <a:alpha val="0"/>
                </a:srgbClr>
              </a:clrTo>
            </a:clrChange>
          </a:blip>
          <a:stretch>
            <a:fillRect/>
          </a:stretch>
        </p:blipFill>
        <p:spPr>
          <a:xfrm>
            <a:off x="572887" y="305941"/>
            <a:ext cx="1902227" cy="477268"/>
          </a:xfrm>
          <a:prstGeom prst="rect">
            <a:avLst/>
          </a:prstGeom>
        </p:spPr>
      </p:pic>
      <p:sp>
        <p:nvSpPr>
          <p:cNvPr id="24" name="矩形 23"/>
          <p:cNvSpPr/>
          <p:nvPr/>
        </p:nvSpPr>
        <p:spPr bwMode="auto">
          <a:xfrm flipV="1">
            <a:off x="1" y="6695872"/>
            <a:ext cx="12210719" cy="171087"/>
          </a:xfrm>
          <a:prstGeom prst="rect">
            <a:avLst/>
          </a:prstGeom>
          <a:gradFill flip="none" rotWithShape="1">
            <a:gsLst>
              <a:gs pos="16000">
                <a:schemeClr val="accent4"/>
              </a:gs>
              <a:gs pos="0">
                <a:schemeClr val="accent3"/>
              </a:gs>
              <a:gs pos="32000">
                <a:schemeClr val="accent5"/>
              </a:gs>
              <a:gs pos="48000">
                <a:schemeClr val="accent6"/>
              </a:gs>
              <a:gs pos="64000">
                <a:srgbClr val="3CBF48"/>
              </a:gs>
              <a:gs pos="80000">
                <a:srgbClr val="77CE40"/>
              </a:gs>
              <a:gs pos="100000">
                <a:schemeClr val="accent1"/>
              </a:gs>
            </a:gsLst>
            <a:lin ang="0" scaled="1"/>
            <a:tileRect/>
          </a:gradFill>
          <a:ln w="9525">
            <a:noFill/>
            <a:round/>
          </a:ln>
        </p:spPr>
        <p:txBody>
          <a:bodyPr rtlCol="0" anchor="ctr"/>
          <a:lstStyle/>
          <a:p>
            <a:pPr algn="ctr"/>
            <a:endParaRPr lang="en-US" sz="1275">
              <a:cs typeface="+mn-ea"/>
              <a:sym typeface="+mn-lt"/>
            </a:endParaRPr>
          </a:p>
        </p:txBody>
      </p:sp>
      <p:sp>
        <p:nvSpPr>
          <p:cNvPr id="5" name="Title 1"/>
          <p:cNvSpPr>
            <a:spLocks noGrp="1"/>
          </p:cNvSpPr>
          <p:nvPr>
            <p:ph type="title" hasCustomPrompt="1"/>
          </p:nvPr>
        </p:nvSpPr>
        <p:spPr>
          <a:xfrm>
            <a:off x="572887" y="2688198"/>
            <a:ext cx="6544518" cy="874058"/>
          </a:xfrm>
        </p:spPr>
        <p:txBody>
          <a:bodyPr vert="horz" lIns="182871" tIns="65302" rIns="182871" bIns="65302" rtlCol="0" anchor="ctr" anchorCtr="0">
            <a:normAutofit/>
          </a:bodyPr>
          <a:lstStyle>
            <a:lvl1pPr algn="l">
              <a:defRPr lang="en-US" cap="none" dirty="0">
                <a:solidFill>
                  <a:schemeClr val="accent1"/>
                </a:solidFill>
              </a:defRPr>
            </a:lvl1pPr>
          </a:lstStyle>
          <a:p>
            <a:pPr lvl="0"/>
            <a:r>
              <a:rPr lang="en-US" dirty="0"/>
              <a:t>Section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319566"/>
            <a:ext cx="8991600" cy="330481"/>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81000" y="1493573"/>
            <a:ext cx="11430000" cy="4696090"/>
          </a:xfrm>
        </p:spPr>
        <p:txBody>
          <a:bodyPr/>
          <a:lstStyle>
            <a:lvl1pPr>
              <a:buClr>
                <a:schemeClr val="tx2"/>
              </a:buClr>
              <a:tabLst>
                <a:tab pos="1426845" algn="l"/>
              </a:tabLst>
              <a:defRPr/>
            </a:lvl1pPr>
            <a:lvl2pPr>
              <a:buClr>
                <a:schemeClr val="tx2"/>
              </a:buClr>
              <a:tabLst>
                <a:tab pos="1426845" algn="l"/>
              </a:tabLst>
              <a:defRPr/>
            </a:lvl2pPr>
            <a:lvl3pPr>
              <a:buClr>
                <a:schemeClr val="tx2"/>
              </a:buClr>
              <a:tabLst>
                <a:tab pos="1426845" algn="l"/>
              </a:tabLst>
              <a:defRPr/>
            </a:lvl3pPr>
            <a:lvl4pPr>
              <a:buClr>
                <a:schemeClr val="tx2"/>
              </a:buClr>
              <a:tabLst>
                <a:tab pos="1426845" algn="l"/>
              </a:tabLst>
              <a:defRPr/>
            </a:lvl4pPr>
            <a:lvl5pPr>
              <a:buClr>
                <a:schemeClr val="tx2"/>
              </a:buClr>
              <a:tabLst>
                <a:tab pos="1426845" algn="l"/>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4" hasCustomPrompt="1"/>
          </p:nvPr>
        </p:nvSpPr>
        <p:spPr>
          <a:xfrm>
            <a:off x="380999" y="650047"/>
            <a:ext cx="8991600" cy="387643"/>
          </a:xfrm>
        </p:spPr>
        <p:txBody>
          <a:bodyPr wrap="square" lIns="0" tIns="58597" rIns="0" bIns="58597">
            <a:spAutoFit/>
          </a:bodyPr>
          <a:lstStyle>
            <a:lvl1pPr marL="0" indent="0">
              <a:buNone/>
              <a:defRPr sz="1750" b="1">
                <a:solidFill>
                  <a:schemeClr val="tx2"/>
                </a:solidFill>
              </a:defRPr>
            </a:lvl1pPr>
          </a:lstStyle>
          <a:p>
            <a:pPr lvl="0"/>
            <a:r>
              <a:rPr lang="en-US" dirty="0"/>
              <a:t>Subheading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9678" y="317469"/>
            <a:ext cx="8991600" cy="330481"/>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79678" y="1493574"/>
            <a:ext cx="5562600" cy="4603984"/>
          </a:xfrm>
        </p:spPr>
        <p:txBody>
          <a:bodyPr>
            <a:normAutofit/>
          </a:bodyPr>
          <a:lstStyle>
            <a:lvl1pPr>
              <a:buClr>
                <a:schemeClr val="tx2"/>
              </a:buClr>
              <a:defRPr sz="1750"/>
            </a:lvl1pPr>
            <a:lvl2pPr>
              <a:buClr>
                <a:schemeClr val="tx2"/>
              </a:buClr>
              <a:defRPr sz="1750"/>
            </a:lvl2pPr>
            <a:lvl3pPr>
              <a:buClr>
                <a:schemeClr val="tx2"/>
              </a:buClr>
              <a:defRPr sz="1750"/>
            </a:lvl3pPr>
            <a:lvl4pPr>
              <a:buClr>
                <a:schemeClr val="tx2"/>
              </a:buClr>
              <a:defRPr sz="1750"/>
            </a:lvl4pPr>
            <a:lvl5pPr>
              <a:buClr>
                <a:schemeClr val="tx2"/>
              </a:buClr>
              <a:defRPr sz="1750"/>
            </a:lvl5pPr>
            <a:lvl6pPr>
              <a:defRPr sz="2165"/>
            </a:lvl6pPr>
            <a:lvl7pPr>
              <a:defRPr sz="2165"/>
            </a:lvl7pPr>
            <a:lvl8pPr>
              <a:defRPr sz="2165"/>
            </a:lvl8pPr>
            <a:lvl9pPr>
              <a:defRPr sz="21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275" y="1493574"/>
            <a:ext cx="5562600" cy="4603984"/>
          </a:xfrm>
        </p:spPr>
        <p:txBody>
          <a:bodyPr>
            <a:normAutofit/>
          </a:bodyPr>
          <a:lstStyle>
            <a:lvl1pPr>
              <a:buClr>
                <a:schemeClr val="tx2"/>
              </a:buClr>
              <a:defRPr sz="1750"/>
            </a:lvl1pPr>
            <a:lvl2pPr>
              <a:buClr>
                <a:schemeClr val="tx2"/>
              </a:buClr>
              <a:defRPr sz="1750"/>
            </a:lvl2pPr>
            <a:lvl3pPr>
              <a:buClr>
                <a:schemeClr val="tx2"/>
              </a:buClr>
              <a:defRPr sz="1750"/>
            </a:lvl3pPr>
            <a:lvl4pPr>
              <a:buClr>
                <a:schemeClr val="tx2"/>
              </a:buClr>
              <a:defRPr sz="1750"/>
            </a:lvl4pPr>
            <a:lvl5pPr>
              <a:buClr>
                <a:schemeClr val="tx2"/>
              </a:buClr>
              <a:defRPr sz="1750"/>
            </a:lvl5pPr>
            <a:lvl6pPr>
              <a:defRPr sz="2165"/>
            </a:lvl6pPr>
            <a:lvl7pPr>
              <a:defRPr sz="2165"/>
            </a:lvl7pPr>
            <a:lvl8pPr>
              <a:defRPr sz="2165"/>
            </a:lvl8pPr>
            <a:lvl9pPr>
              <a:defRPr sz="21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4" hasCustomPrompt="1"/>
          </p:nvPr>
        </p:nvSpPr>
        <p:spPr>
          <a:xfrm>
            <a:off x="379678" y="647949"/>
            <a:ext cx="8991600" cy="387643"/>
          </a:xfrm>
        </p:spPr>
        <p:txBody>
          <a:bodyPr wrap="square" lIns="0" tIns="58597" rIns="0" bIns="58597">
            <a:spAutoFit/>
          </a:bodyPr>
          <a:lstStyle>
            <a:lvl1pPr marL="0" indent="0">
              <a:buNone/>
              <a:defRPr sz="1750" b="1">
                <a:solidFill>
                  <a:schemeClr val="tx2"/>
                </a:solidFill>
              </a:defRPr>
            </a:lvl1pPr>
          </a:lstStyle>
          <a:p>
            <a:pPr lvl="0"/>
            <a:r>
              <a:rPr lang="en-US" dirty="0"/>
              <a:t>Subheading</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6.jpe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9" name="Rectangle 8"/>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 name="Title Placeholder 1"/>
          <p:cNvSpPr>
            <a:spLocks noGrp="1"/>
          </p:cNvSpPr>
          <p:nvPr>
            <p:ph type="title"/>
          </p:nvPr>
        </p:nvSpPr>
        <p:spPr>
          <a:xfrm>
            <a:off x="381000" y="286606"/>
            <a:ext cx="11417300" cy="986018"/>
          </a:xfrm>
          <a:prstGeom prst="rect">
            <a:avLst/>
          </a:prstGeom>
        </p:spPr>
        <p:txBody>
          <a:bodyPr vert="horz" lIns="91440" tIns="45720" rIns="91440" bIns="45720" rtlCol="0" anchor="b">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381000" y="1559600"/>
            <a:ext cx="11417300" cy="4639694"/>
          </a:xfrm>
          <a:prstGeom prst="rect">
            <a:avLst/>
          </a:prstGeom>
        </p:spPr>
        <p:txBody>
          <a:bodyPr vert="horz" lIns="0" tIns="45720" rIns="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381000" y="6446837"/>
            <a:ext cx="2472271" cy="365125"/>
          </a:xfrm>
          <a:prstGeom prst="rect">
            <a:avLst/>
          </a:prstGeom>
        </p:spPr>
        <p:txBody>
          <a:bodyPr vert="horz" lIns="91440" tIns="45720" rIns="91440" bIns="45720" rtlCol="0" anchor="ctr"/>
          <a:lstStyle>
            <a:lvl1pPr algn="l">
              <a:defRPr sz="900">
                <a:solidFill>
                  <a:srgbClr val="FFFFFF"/>
                </a:solidFill>
              </a:defRPr>
            </a:lvl1pPr>
          </a:lstStyle>
          <a:p>
            <a:fld id="{32AEE6BF-8C8B-46D3-9672-C43095276EAE}" type="datetimeFigureOut">
              <a:rPr lang="zh-HK" altLang="en-US" smtClean="0"/>
              <a:t>9/6/2026</a:t>
            </a:fld>
            <a:endParaRPr lang="zh-HK" alt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10486275" y="6446837"/>
            <a:ext cx="1312025" cy="365125"/>
          </a:xfrm>
          <a:prstGeom prst="rect">
            <a:avLst/>
          </a:prstGeom>
        </p:spPr>
        <p:txBody>
          <a:bodyPr vert="horz" lIns="91440" tIns="45720" rIns="91440" bIns="45720" rtlCol="0" anchor="ctr"/>
          <a:lstStyle>
            <a:lvl1pPr algn="r">
              <a:defRPr sz="1050">
                <a:solidFill>
                  <a:srgbClr val="FFFFFF"/>
                </a:solidFill>
              </a:defRPr>
            </a:lvl1pPr>
          </a:lstStyle>
          <a:p>
            <a:fld id="{68A0A5D3-F8B5-4A7A-B8ED-B22FFA144E4F}" type="slidenum">
              <a:rPr lang="zh-HK" altLang="en-US" smtClean="0"/>
              <a:t>‹#›</a:t>
            </a:fld>
            <a:endParaRPr lang="zh-HK" altLang="en-US"/>
          </a:p>
        </p:txBody>
      </p:sp>
      <p:cxnSp>
        <p:nvCxnSpPr>
          <p:cNvPr id="10" name="Straight Connector 9"/>
          <p:cNvCxnSpPr/>
          <p:nvPr/>
        </p:nvCxnSpPr>
        <p:spPr>
          <a:xfrm flipV="1">
            <a:off x="381000" y="899885"/>
            <a:ext cx="11417300" cy="1270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83" r:id="rId5"/>
  </p:sldLayoutIdLst>
  <p:txStyles>
    <p:titleStyle>
      <a:lvl1pPr algn="l" defTabSz="914400" rtl="0" eaLnBrk="1" latinLnBrk="0" hangingPunct="1">
        <a:lnSpc>
          <a:spcPct val="85000"/>
        </a:lnSpc>
        <a:spcBef>
          <a:spcPct val="0"/>
        </a:spcBef>
        <a:buNone/>
        <a:defRPr sz="4800" kern="1200" spc="-51" baseline="0">
          <a:solidFill>
            <a:schemeClr val="tx1">
              <a:lumMod val="75000"/>
              <a:lumOff val="25000"/>
            </a:schemeClr>
          </a:solidFill>
          <a:latin typeface="Tahoma" panose="020B0604030504040204" pitchFamily="34" charset="0"/>
          <a:ea typeface="+mj-ea"/>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ahoma" panose="020B0604030504040204" pitchFamily="34" charset="0"/>
          <a:ea typeface="+mn-ea"/>
          <a:cs typeface="Tahoma" panose="020B0604030504040204" pitchFamily="34" charset="0"/>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Tahoma" panose="020B0604030504040204" pitchFamily="34" charset="0"/>
          <a:ea typeface="+mn-ea"/>
          <a:cs typeface="Tahoma" panose="020B0604030504040204" pitchFamily="34" charset="0"/>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Tahoma" panose="020B0604030504040204" pitchFamily="34" charset="0"/>
          <a:ea typeface="+mn-ea"/>
          <a:cs typeface="Tahoma" panose="020B0604030504040204" pitchFamily="34" charset="0"/>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Tahoma" panose="020B0604030504040204" pitchFamily="34" charset="0"/>
          <a:ea typeface="+mn-ea"/>
          <a:cs typeface="Tahoma" panose="020B0604030504040204" pitchFamily="34" charset="0"/>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Tahoma" panose="020B0604030504040204" pitchFamily="34" charset="0"/>
          <a:ea typeface="+mn-ea"/>
          <a:cs typeface="Tahoma" panose="020B0604030504040204" pitchFamily="34" charset="0"/>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18279"/>
            <a:ext cx="8991600" cy="330481"/>
          </a:xfrm>
          <a:prstGeom prst="rect">
            <a:avLst/>
          </a:prstGeom>
        </p:spPr>
        <p:txBody>
          <a:bodyPr vert="horz" lIns="0" tIns="65302" rIns="0" bIns="65302" rtlCol="0" anchor="ctr">
            <a:normAutofit/>
          </a:bodyPr>
          <a:lstStyle/>
          <a:p>
            <a:r>
              <a:rPr lang="en-US" dirty="0"/>
              <a:t>Click to edit Master title style</a:t>
            </a:r>
          </a:p>
        </p:txBody>
      </p:sp>
      <p:sp>
        <p:nvSpPr>
          <p:cNvPr id="3" name="Text Placeholder 2"/>
          <p:cNvSpPr>
            <a:spLocks noGrp="1"/>
          </p:cNvSpPr>
          <p:nvPr>
            <p:ph type="body" idx="1"/>
          </p:nvPr>
        </p:nvSpPr>
        <p:spPr>
          <a:xfrm>
            <a:off x="381000" y="1663700"/>
            <a:ext cx="11430000" cy="4525963"/>
          </a:xfrm>
          <a:prstGeom prst="rect">
            <a:avLst/>
          </a:prstGeom>
        </p:spPr>
        <p:txBody>
          <a:bodyPr vert="horz" lIns="130605" tIns="65302" rIns="130605" bIns="653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S Doctop Placeholder" hidden="1"/>
          <p:cNvSpPr txBox="1"/>
          <p:nvPr/>
        </p:nvSpPr>
        <p:spPr>
          <a:xfrm>
            <a:off x="728134" y="0"/>
            <a:ext cx="7535333" cy="276548"/>
          </a:xfrm>
          <a:prstGeom prst="rect">
            <a:avLst/>
          </a:prstGeom>
          <a:noFill/>
        </p:spPr>
        <p:txBody>
          <a:bodyPr vert="horz" lIns="108838" tIns="54418" rIns="108838" bIns="54418" rtlCol="0">
            <a:spAutoFit/>
          </a:bodyPr>
          <a:lstStyle/>
          <a:p>
            <a:pPr algn="l"/>
            <a:r>
              <a:rPr lang="en-US" sz="1085" b="0">
                <a:latin typeface="Arial" panose="020B0604020202020204"/>
              </a:rPr>
              <a:t>ibdroot\projects\IBD-HK\limanda2020\660114_1\14. Marketing\4. RS\Clairvoyant RS Deck_vSS_Split_reduced.pptx</a:t>
            </a:r>
          </a:p>
        </p:txBody>
      </p:sp>
      <p:sp>
        <p:nvSpPr>
          <p:cNvPr id="23" name="Rectangle 22"/>
          <p:cNvSpPr/>
          <p:nvPr/>
        </p:nvSpPr>
        <p:spPr>
          <a:xfrm>
            <a:off x="-1333500" y="476251"/>
            <a:ext cx="1143000" cy="484094"/>
          </a:xfrm>
          <a:prstGeom prst="rect">
            <a:avLst/>
          </a:prstGeom>
          <a:solidFill>
            <a:srgbClr val="B7DFE7"/>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solidFill>
                  <a:schemeClr val="tx1"/>
                </a:solidFill>
                <a:latin typeface="Arial" panose="020B0604020202020204" pitchFamily="34" charset="0"/>
                <a:cs typeface="Arial" panose="020B0604020202020204" pitchFamily="34" charset="0"/>
              </a:rPr>
              <a:t>Highlight</a:t>
            </a:r>
          </a:p>
          <a:p>
            <a:pPr algn="ctr"/>
            <a:r>
              <a:rPr lang="en-US" sz="1085" b="1" dirty="0">
                <a:solidFill>
                  <a:schemeClr val="tx1"/>
                </a:solidFill>
                <a:latin typeface="Arial" panose="020B0604020202020204" pitchFamily="34" charset="0"/>
                <a:cs typeface="Arial" panose="020B0604020202020204" pitchFamily="34" charset="0"/>
              </a:rPr>
              <a:t>183 223 231</a:t>
            </a:r>
          </a:p>
        </p:txBody>
      </p:sp>
      <p:pic>
        <p:nvPicPr>
          <p:cNvPr id="2052" name="Picture 4"/>
          <p:cNvPicPr>
            <a:picLocks noChangeAspect="1" noChangeArrowheads="1"/>
          </p:cNvPicPr>
          <p:nvPr/>
        </p:nvPicPr>
        <p:blipFill>
          <a:blip r:embed="rId11" cstate="print"/>
          <a:stretch>
            <a:fillRect/>
          </a:stretch>
        </p:blipFill>
        <p:spPr bwMode="auto">
          <a:xfrm>
            <a:off x="10096500" y="318278"/>
            <a:ext cx="1730375" cy="44800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333500" y="1099346"/>
            <a:ext cx="1143000" cy="484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latin typeface="Arial" panose="020B0604020202020204" pitchFamily="34" charset="0"/>
                <a:cs typeface="Arial" panose="020B0604020202020204" pitchFamily="34" charset="0"/>
              </a:rPr>
              <a:t>21 46 129</a:t>
            </a:r>
          </a:p>
        </p:txBody>
      </p:sp>
      <p:sp>
        <p:nvSpPr>
          <p:cNvPr id="21" name="Rectangle 20"/>
          <p:cNvSpPr/>
          <p:nvPr/>
        </p:nvSpPr>
        <p:spPr>
          <a:xfrm>
            <a:off x="-1333500" y="1722440"/>
            <a:ext cx="1143000" cy="484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latin typeface="Arial" panose="020B0604020202020204" pitchFamily="34" charset="0"/>
                <a:cs typeface="Arial" panose="020B0604020202020204" pitchFamily="34" charset="0"/>
              </a:rPr>
              <a:t>4 128 194</a:t>
            </a:r>
          </a:p>
        </p:txBody>
      </p:sp>
      <p:sp>
        <p:nvSpPr>
          <p:cNvPr id="37" name="Rectangle 36"/>
          <p:cNvSpPr/>
          <p:nvPr/>
        </p:nvSpPr>
        <p:spPr>
          <a:xfrm>
            <a:off x="-1333500" y="2345533"/>
            <a:ext cx="1143000" cy="484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latin typeface="Arial" panose="020B0604020202020204" pitchFamily="34" charset="0"/>
                <a:cs typeface="Arial" panose="020B0604020202020204" pitchFamily="34" charset="0"/>
              </a:rPr>
              <a:t>183 12 36</a:t>
            </a:r>
          </a:p>
        </p:txBody>
      </p:sp>
      <p:sp>
        <p:nvSpPr>
          <p:cNvPr id="38" name="Rectangle 37"/>
          <p:cNvSpPr/>
          <p:nvPr/>
        </p:nvSpPr>
        <p:spPr>
          <a:xfrm>
            <a:off x="-1333500" y="2968626"/>
            <a:ext cx="1143000" cy="484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latin typeface="Arial" panose="020B0604020202020204" pitchFamily="34" charset="0"/>
                <a:cs typeface="Arial" panose="020B0604020202020204" pitchFamily="34" charset="0"/>
              </a:rPr>
              <a:t>210 83 19</a:t>
            </a:r>
          </a:p>
        </p:txBody>
      </p:sp>
      <p:sp>
        <p:nvSpPr>
          <p:cNvPr id="39" name="Rectangle 38"/>
          <p:cNvSpPr/>
          <p:nvPr/>
        </p:nvSpPr>
        <p:spPr>
          <a:xfrm>
            <a:off x="-1333500" y="3591721"/>
            <a:ext cx="1143000" cy="4840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solidFill>
                  <a:schemeClr val="bg1"/>
                </a:solidFill>
                <a:latin typeface="Arial" panose="020B0604020202020204" pitchFamily="34" charset="0"/>
                <a:cs typeface="Arial" panose="020B0604020202020204" pitchFamily="34" charset="0"/>
              </a:rPr>
              <a:t>239</a:t>
            </a:r>
            <a:r>
              <a:rPr lang="en-US" sz="1085" b="1" baseline="0" dirty="0">
                <a:solidFill>
                  <a:schemeClr val="bg1"/>
                </a:solidFill>
                <a:latin typeface="Arial" panose="020B0604020202020204" pitchFamily="34" charset="0"/>
                <a:cs typeface="Arial" panose="020B0604020202020204" pitchFamily="34" charset="0"/>
              </a:rPr>
              <a:t> 140 13</a:t>
            </a:r>
            <a:endParaRPr lang="en-US" sz="1085" b="1" dirty="0">
              <a:solidFill>
                <a:schemeClr val="bg1"/>
              </a:solidFill>
              <a:latin typeface="Arial" panose="020B0604020202020204" pitchFamily="34" charset="0"/>
              <a:cs typeface="Arial" panose="020B0604020202020204" pitchFamily="34" charset="0"/>
            </a:endParaRPr>
          </a:p>
        </p:txBody>
      </p:sp>
      <p:sp>
        <p:nvSpPr>
          <p:cNvPr id="40" name="Rectangle 39"/>
          <p:cNvSpPr/>
          <p:nvPr/>
        </p:nvSpPr>
        <p:spPr>
          <a:xfrm>
            <a:off x="-1333500" y="4214815"/>
            <a:ext cx="1143000" cy="4840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solidFill>
                  <a:schemeClr val="tx1"/>
                </a:solidFill>
                <a:latin typeface="Arial" panose="020B0604020202020204" pitchFamily="34" charset="0"/>
                <a:cs typeface="Arial" panose="020B0604020202020204" pitchFamily="34" charset="0"/>
              </a:rPr>
              <a:t>238 235 48</a:t>
            </a:r>
          </a:p>
        </p:txBody>
      </p:sp>
      <p:sp>
        <p:nvSpPr>
          <p:cNvPr id="41" name="Rectangle 40"/>
          <p:cNvSpPr/>
          <p:nvPr/>
        </p:nvSpPr>
        <p:spPr>
          <a:xfrm>
            <a:off x="-1333500" y="4837909"/>
            <a:ext cx="1143000" cy="484094"/>
          </a:xfrm>
          <a:prstGeom prst="rect">
            <a:avLst/>
          </a:prstGeom>
          <a:solidFill>
            <a:srgbClr val="05A4C2"/>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algn="ctr"/>
            <a:r>
              <a:rPr lang="en-US" sz="1085" b="1" dirty="0">
                <a:solidFill>
                  <a:schemeClr val="bg1"/>
                </a:solidFill>
                <a:latin typeface="Arial" panose="020B0604020202020204" pitchFamily="34" charset="0"/>
                <a:cs typeface="Arial" panose="020B0604020202020204" pitchFamily="34" charset="0"/>
              </a:rPr>
              <a:t>5 164 194</a:t>
            </a:r>
          </a:p>
        </p:txBody>
      </p:sp>
      <p:sp>
        <p:nvSpPr>
          <p:cNvPr id="42" name="Rectangle 41"/>
          <p:cNvSpPr/>
          <p:nvPr/>
        </p:nvSpPr>
        <p:spPr>
          <a:xfrm>
            <a:off x="-1333500" y="5461004"/>
            <a:ext cx="1143000" cy="484094"/>
          </a:xfrm>
          <a:prstGeom prst="rect">
            <a:avLst/>
          </a:prstGeom>
          <a:solidFill>
            <a:srgbClr val="AA0781"/>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2" rIns="97683" bIns="48842" rtlCol="0" anchor="ctr"/>
          <a:lstStyle/>
          <a:p>
            <a:pPr lvl="0" algn="ctr"/>
            <a:r>
              <a:rPr lang="en-US" sz="1085" b="1" dirty="0">
                <a:latin typeface="Arial" panose="020B0604020202020204" pitchFamily="34" charset="0"/>
                <a:cs typeface="Arial" panose="020B0604020202020204" pitchFamily="34" charset="0"/>
              </a:rPr>
              <a:t>170 7 129</a:t>
            </a:r>
          </a:p>
        </p:txBody>
      </p:sp>
      <p:sp>
        <p:nvSpPr>
          <p:cNvPr id="52" name="Freeform 51"/>
          <p:cNvSpPr/>
          <p:nvPr/>
        </p:nvSpPr>
        <p:spPr>
          <a:xfrm>
            <a:off x="374953" y="868404"/>
            <a:ext cx="11478381" cy="169333"/>
          </a:xfrm>
          <a:custGeom>
            <a:avLst/>
            <a:gdLst>
              <a:gd name="connsiteX0" fmla="*/ 0 w 13774057"/>
              <a:gd name="connsiteY0" fmla="*/ 203200 h 203200"/>
              <a:gd name="connsiteX1" fmla="*/ 11480800 w 13774057"/>
              <a:gd name="connsiteY1" fmla="*/ 203200 h 203200"/>
              <a:gd name="connsiteX2" fmla="*/ 11654971 w 13774057"/>
              <a:gd name="connsiteY2" fmla="*/ 0 h 203200"/>
              <a:gd name="connsiteX3" fmla="*/ 13774057 w 13774057"/>
              <a:gd name="connsiteY3" fmla="*/ 0 h 203200"/>
            </a:gdLst>
            <a:ahLst/>
            <a:cxnLst>
              <a:cxn ang="0">
                <a:pos x="connsiteX0" y="connsiteY0"/>
              </a:cxn>
              <a:cxn ang="0">
                <a:pos x="connsiteX1" y="connsiteY1"/>
              </a:cxn>
              <a:cxn ang="0">
                <a:pos x="connsiteX2" y="connsiteY2"/>
              </a:cxn>
              <a:cxn ang="0">
                <a:pos x="connsiteX3" y="connsiteY3"/>
              </a:cxn>
            </a:cxnLst>
            <a:rect l="l" t="t" r="r" b="b"/>
            <a:pathLst>
              <a:path w="13774057" h="203200">
                <a:moveTo>
                  <a:pt x="0" y="203200"/>
                </a:moveTo>
                <a:lnTo>
                  <a:pt x="11480800" y="203200"/>
                </a:lnTo>
                <a:lnTo>
                  <a:pt x="11654971" y="0"/>
                </a:lnTo>
                <a:lnTo>
                  <a:pt x="13774057" y="0"/>
                </a:lnTo>
              </a:path>
            </a:pathLst>
          </a:custGeom>
          <a:noFill/>
          <a:ln w="82550" cap="flat" cmpd="sng" algn="ctr">
            <a:gradFill>
              <a:gsLst>
                <a:gs pos="0">
                  <a:srgbClr val="152E81"/>
                </a:gs>
                <a:gs pos="23000">
                  <a:srgbClr val="0480C2"/>
                </a:gs>
                <a:gs pos="83179">
                  <a:srgbClr val="EF8C0D"/>
                </a:gs>
                <a:gs pos="65460">
                  <a:srgbClr val="D25313"/>
                </a:gs>
                <a:gs pos="45000">
                  <a:srgbClr val="B70C24"/>
                </a:gs>
                <a:gs pos="100000">
                  <a:srgbClr val="EEEB30"/>
                </a:gs>
              </a:gsLst>
              <a:lin ang="0" scaled="0"/>
            </a:gradFill>
            <a:prstDash val="solid"/>
          </a:ln>
          <a:effectLst/>
        </p:spPr>
        <p:txBody>
          <a:bodyPr rtlCol="0"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TextBox 17"/>
          <p:cNvSpPr txBox="1"/>
          <p:nvPr/>
        </p:nvSpPr>
        <p:spPr>
          <a:xfrm>
            <a:off x="11595100" y="6540500"/>
            <a:ext cx="406400" cy="166713"/>
          </a:xfrm>
          <a:prstGeom prst="rect">
            <a:avLst/>
          </a:prstGeom>
        </p:spPr>
        <p:txBody>
          <a:bodyPr vert="horz" lIns="0" tIns="54418" rIns="0" bIns="54418" rtlCol="0" anchor="ctr"/>
          <a:lstStyle>
            <a:defPPr>
              <a:defRPr lang="en-US"/>
            </a:defPPr>
            <a:lvl1pPr algn="r" defTabSz="1306195">
              <a:defRPr sz="1300" b="1">
                <a:solidFill>
                  <a:schemeClr val="accent1"/>
                </a:solidFill>
                <a:latin typeface="Arial" panose="020B0604020202020204" pitchFamily="34" charset="0"/>
              </a:defRPr>
            </a:lvl1pPr>
            <a:lvl2pPr marL="652780" defTabSz="1306195">
              <a:defRPr sz="2600"/>
            </a:lvl2pPr>
            <a:lvl3pPr marL="1306195" defTabSz="1306195">
              <a:defRPr sz="2600"/>
            </a:lvl3pPr>
            <a:lvl4pPr marL="1958975" defTabSz="1306195">
              <a:defRPr sz="2600"/>
            </a:lvl4pPr>
            <a:lvl5pPr marL="2612390" defTabSz="1306195">
              <a:defRPr sz="2600"/>
            </a:lvl5pPr>
            <a:lvl6pPr marL="3265170" defTabSz="1306195">
              <a:defRPr sz="2600"/>
            </a:lvl6pPr>
            <a:lvl7pPr marL="3917950" defTabSz="1306195">
              <a:defRPr sz="2600"/>
            </a:lvl7pPr>
            <a:lvl8pPr marL="4571365" defTabSz="1306195">
              <a:defRPr sz="2600"/>
            </a:lvl8pPr>
            <a:lvl9pPr marL="5224145" defTabSz="1306195">
              <a:defRPr sz="2600"/>
            </a:lvl9pPr>
          </a:lstStyle>
          <a:p>
            <a:pPr lvl="0"/>
            <a:fld id="{3F96E720-DFF6-4F66-82A9-1D954C345FA4}" type="slidenum">
              <a:rPr lang="en-US" sz="1085" smtClean="0"/>
              <a:t>‹#›</a:t>
            </a:fld>
            <a:endParaRPr lang="en-US" sz="1085" dirty="0"/>
          </a:p>
        </p:txBody>
      </p:sp>
      <p:sp>
        <p:nvSpPr>
          <p:cNvPr id="19" name="Rectangle 18"/>
          <p:cNvSpPr/>
          <p:nvPr/>
        </p:nvSpPr>
        <p:spPr>
          <a:xfrm>
            <a:off x="0" y="-261449"/>
            <a:ext cx="12192000" cy="153888"/>
          </a:xfrm>
          <a:prstGeom prst="rect">
            <a:avLst/>
          </a:prstGeom>
        </p:spPr>
        <p:txBody>
          <a:bodyPr wrap="square" lIns="0" tIns="0" rIns="0" bIns="0">
            <a:spAutoFit/>
          </a:bodyPr>
          <a:lstStyle/>
          <a:p>
            <a:r>
              <a:rPr lang="en-US" sz="1000" dirty="0"/>
              <a:t>\\Firmwide.corp.gs.com\ibdroot\projects\IBD-HK\limanda2020\660114_1\WP Source\_Graphic\</a:t>
            </a:r>
            <a:r>
              <a:rPr lang="en-US" sz="1000" dirty="0" err="1"/>
              <a:t>zhaokepharm</a:t>
            </a:r>
            <a:r>
              <a:rPr lang="en-US" sz="1000" dirty="0"/>
              <a:t>        (Cover Page 06A, Section Page 06)</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txStyles>
    <p:titleStyle>
      <a:lvl1pPr algn="l" defTabSz="1088390" rtl="0" eaLnBrk="1" latinLnBrk="0" hangingPunct="1">
        <a:spcBef>
          <a:spcPct val="0"/>
        </a:spcBef>
        <a:buNone/>
        <a:defRPr sz="2415" b="1" kern="1200">
          <a:solidFill>
            <a:schemeClr val="tx2"/>
          </a:solidFill>
          <a:latin typeface="Arial" panose="020B0604020202020204" pitchFamily="34" charset="0"/>
          <a:ea typeface="+mj-ea"/>
          <a:cs typeface="+mj-cs"/>
        </a:defRPr>
      </a:lvl1pPr>
    </p:titleStyle>
    <p:bodyStyle>
      <a:lvl1pPr marL="408305" indent="-408305" algn="l" defTabSz="1088390" rtl="0" eaLnBrk="1" latinLnBrk="0" hangingPunct="1">
        <a:spcBef>
          <a:spcPct val="20000"/>
        </a:spcBef>
        <a:buClr>
          <a:schemeClr val="tx2"/>
        </a:buClr>
        <a:buFont typeface="Wingdings" panose="05000000000000000000" pitchFamily="2" charset="2"/>
        <a:buChar char="n"/>
        <a:defRPr sz="1750" kern="1200">
          <a:solidFill>
            <a:schemeClr val="tx1"/>
          </a:solidFill>
          <a:latin typeface="Arial" panose="020B0604020202020204" pitchFamily="34" charset="0"/>
          <a:ea typeface="+mn-ea"/>
          <a:cs typeface="+mn-cs"/>
        </a:defRPr>
      </a:lvl1pPr>
      <a:lvl2pPr marL="884555" indent="-340360" algn="l" defTabSz="1088390" rtl="0" eaLnBrk="1" latinLnBrk="0" hangingPunct="1">
        <a:spcBef>
          <a:spcPct val="20000"/>
        </a:spcBef>
        <a:buClr>
          <a:schemeClr val="tx2"/>
        </a:buClr>
        <a:buFont typeface="Arial" panose="020B0604020202020204" pitchFamily="34" charset="0"/>
        <a:buChar char="–"/>
        <a:defRPr sz="1750" kern="1200">
          <a:solidFill>
            <a:schemeClr val="tx1"/>
          </a:solidFill>
          <a:latin typeface="Arial" panose="020B0604020202020204" pitchFamily="34" charset="0"/>
          <a:ea typeface="+mn-ea"/>
          <a:cs typeface="+mn-cs"/>
        </a:defRPr>
      </a:lvl2pPr>
      <a:lvl3pPr marL="1360170" indent="-271780" algn="l" defTabSz="1088390" rtl="0" eaLnBrk="1" latinLnBrk="0" hangingPunct="1">
        <a:spcBef>
          <a:spcPct val="20000"/>
        </a:spcBef>
        <a:buClr>
          <a:schemeClr val="tx2"/>
        </a:buClr>
        <a:buFont typeface="Arial" panose="020B0604020202020204" pitchFamily="34" charset="0"/>
        <a:buChar char="•"/>
        <a:defRPr sz="1750" kern="1200">
          <a:solidFill>
            <a:schemeClr val="tx1"/>
          </a:solidFill>
          <a:latin typeface="Arial" panose="020B0604020202020204" pitchFamily="34" charset="0"/>
          <a:ea typeface="+mn-ea"/>
          <a:cs typeface="+mn-cs"/>
        </a:defRPr>
      </a:lvl3pPr>
      <a:lvl4pPr marL="1904365" indent="-271780" algn="l" defTabSz="1088390" rtl="0" eaLnBrk="1" latinLnBrk="0" hangingPunct="1">
        <a:spcBef>
          <a:spcPct val="20000"/>
        </a:spcBef>
        <a:buClr>
          <a:schemeClr val="tx2"/>
        </a:buClr>
        <a:buFont typeface="Arial" panose="020B0604020202020204" pitchFamily="34" charset="0"/>
        <a:buChar char="–"/>
        <a:defRPr sz="1750" kern="1200">
          <a:solidFill>
            <a:schemeClr val="tx1"/>
          </a:solidFill>
          <a:latin typeface="Arial" panose="020B0604020202020204" pitchFamily="34" charset="0"/>
          <a:ea typeface="+mn-ea"/>
          <a:cs typeface="+mn-cs"/>
        </a:defRPr>
      </a:lvl4pPr>
      <a:lvl5pPr marL="2448560" indent="-271780" algn="l" defTabSz="1088390" rtl="0" eaLnBrk="1" latinLnBrk="0" hangingPunct="1">
        <a:spcBef>
          <a:spcPct val="20000"/>
        </a:spcBef>
        <a:buClr>
          <a:schemeClr val="tx2"/>
        </a:buClr>
        <a:buFont typeface="Arial" panose="020B0604020202020204" pitchFamily="34" charset="0"/>
        <a:buChar char="»"/>
        <a:defRPr sz="1750" kern="1200">
          <a:solidFill>
            <a:schemeClr val="tx1"/>
          </a:solidFill>
          <a:latin typeface="Arial" panose="020B0604020202020204" pitchFamily="34" charset="0"/>
          <a:ea typeface="+mn-ea"/>
          <a:cs typeface="+mn-cs"/>
        </a:defRPr>
      </a:lvl5pPr>
      <a:lvl6pPr marL="2992755" indent="-271780" algn="l" defTabSz="1088390"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6pPr>
      <a:lvl7pPr marL="3536950" indent="-271780" algn="l" defTabSz="1088390"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7pPr>
      <a:lvl8pPr marL="4081145" indent="-271780" algn="l" defTabSz="1088390"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8pPr>
      <a:lvl9pPr marL="4625340" indent="-271780" algn="l" defTabSz="1088390" rtl="0" eaLnBrk="1" latinLnBrk="0" hangingPunct="1">
        <a:spcBef>
          <a:spcPct val="20000"/>
        </a:spcBef>
        <a:buFont typeface="Arial" panose="020B0604020202020204" pitchFamily="34" charset="0"/>
        <a:buChar char="•"/>
        <a:defRPr sz="2415" kern="1200">
          <a:solidFill>
            <a:schemeClr val="tx1"/>
          </a:solidFill>
          <a:latin typeface="+mn-lt"/>
          <a:ea typeface="+mn-ea"/>
          <a:cs typeface="+mn-cs"/>
        </a:defRPr>
      </a:lvl9pPr>
    </p:bodyStyle>
    <p:otherStyle>
      <a:defPPr>
        <a:defRPr lang="en-US"/>
      </a:defPPr>
      <a:lvl1pPr marL="0" algn="l" defTabSz="1088390" rtl="0" eaLnBrk="1" latinLnBrk="0" hangingPunct="1">
        <a:defRPr sz="2165" kern="1200">
          <a:solidFill>
            <a:schemeClr val="tx1"/>
          </a:solidFill>
          <a:latin typeface="+mn-lt"/>
          <a:ea typeface="+mn-ea"/>
          <a:cs typeface="+mn-cs"/>
        </a:defRPr>
      </a:lvl1pPr>
      <a:lvl2pPr marL="544195" algn="l" defTabSz="1088390" rtl="0" eaLnBrk="1" latinLnBrk="0" hangingPunct="1">
        <a:defRPr sz="2165" kern="1200">
          <a:solidFill>
            <a:schemeClr val="tx1"/>
          </a:solidFill>
          <a:latin typeface="+mn-lt"/>
          <a:ea typeface="+mn-ea"/>
          <a:cs typeface="+mn-cs"/>
        </a:defRPr>
      </a:lvl2pPr>
      <a:lvl3pPr marL="1088390" algn="l" defTabSz="1088390" rtl="0" eaLnBrk="1" latinLnBrk="0" hangingPunct="1">
        <a:defRPr sz="2165" kern="1200">
          <a:solidFill>
            <a:schemeClr val="tx1"/>
          </a:solidFill>
          <a:latin typeface="+mn-lt"/>
          <a:ea typeface="+mn-ea"/>
          <a:cs typeface="+mn-cs"/>
        </a:defRPr>
      </a:lvl3pPr>
      <a:lvl4pPr marL="1632585" algn="l" defTabSz="1088390" rtl="0" eaLnBrk="1" latinLnBrk="0" hangingPunct="1">
        <a:defRPr sz="2165" kern="1200">
          <a:solidFill>
            <a:schemeClr val="tx1"/>
          </a:solidFill>
          <a:latin typeface="+mn-lt"/>
          <a:ea typeface="+mn-ea"/>
          <a:cs typeface="+mn-cs"/>
        </a:defRPr>
      </a:lvl4pPr>
      <a:lvl5pPr marL="2176780" algn="l" defTabSz="1088390" rtl="0" eaLnBrk="1" latinLnBrk="0" hangingPunct="1">
        <a:defRPr sz="2165" kern="1200">
          <a:solidFill>
            <a:schemeClr val="tx1"/>
          </a:solidFill>
          <a:latin typeface="+mn-lt"/>
          <a:ea typeface="+mn-ea"/>
          <a:cs typeface="+mn-cs"/>
        </a:defRPr>
      </a:lvl5pPr>
      <a:lvl6pPr marL="2720975" algn="l" defTabSz="1088390" rtl="0" eaLnBrk="1" latinLnBrk="0" hangingPunct="1">
        <a:defRPr sz="2165" kern="1200">
          <a:solidFill>
            <a:schemeClr val="tx1"/>
          </a:solidFill>
          <a:latin typeface="+mn-lt"/>
          <a:ea typeface="+mn-ea"/>
          <a:cs typeface="+mn-cs"/>
        </a:defRPr>
      </a:lvl6pPr>
      <a:lvl7pPr marL="3265170" algn="l" defTabSz="1088390" rtl="0" eaLnBrk="1" latinLnBrk="0" hangingPunct="1">
        <a:defRPr sz="2165" kern="1200">
          <a:solidFill>
            <a:schemeClr val="tx1"/>
          </a:solidFill>
          <a:latin typeface="+mn-lt"/>
          <a:ea typeface="+mn-ea"/>
          <a:cs typeface="+mn-cs"/>
        </a:defRPr>
      </a:lvl7pPr>
      <a:lvl8pPr marL="3809365" algn="l" defTabSz="1088390" rtl="0" eaLnBrk="1" latinLnBrk="0" hangingPunct="1">
        <a:defRPr sz="2165" kern="1200">
          <a:solidFill>
            <a:schemeClr val="tx1"/>
          </a:solidFill>
          <a:latin typeface="+mn-lt"/>
          <a:ea typeface="+mn-ea"/>
          <a:cs typeface="+mn-cs"/>
        </a:defRPr>
      </a:lvl8pPr>
      <a:lvl9pPr marL="4353560" algn="l" defTabSz="1088390" rtl="0" eaLnBrk="1" latinLnBrk="0" hangingPunct="1">
        <a:defRPr sz="21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2835275"/>
            <a:ext cx="7191375" cy="1188085"/>
          </a:xfrm>
          <a:prstGeom prst="rect">
            <a:avLst/>
          </a:prstGeom>
          <a:solidFill>
            <a:srgbClr val="C6E0EF">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0" y="3013710"/>
            <a:ext cx="7190740" cy="707886"/>
          </a:xfrm>
          <a:prstGeom prst="rect">
            <a:avLst/>
          </a:prstGeom>
          <a:noFill/>
        </p:spPr>
        <p:txBody>
          <a:bodyPr wrap="square" lIns="91440" tIns="45720" rIns="91440" bIns="45720" rtlCol="0" anchor="t">
            <a:spAutoFit/>
            <a:scene3d>
              <a:camera prst="orthographicFront"/>
              <a:lightRig rig="threePt" dir="t"/>
            </a:scene3d>
          </a:bodyPr>
          <a:lstStyle/>
          <a:p>
            <a:pPr algn="ctr"/>
            <a:r>
              <a:rPr lang="zh-CN" altLang="en-US" sz="4000" b="1" dirty="0">
                <a:solidFill>
                  <a:srgbClr val="200191"/>
                </a:solidFill>
                <a:latin typeface="微软雅黑" panose="020B0503020204020204" pitchFamily="34" charset="-122"/>
                <a:ea typeface="微软雅黑" panose="020B0503020204020204" pitchFamily="34" charset="-122"/>
                <a:cs typeface="+mn-ea"/>
              </a:rPr>
              <a:t>环孢素眼用凝胶项目介绍</a:t>
            </a:r>
          </a:p>
        </p:txBody>
      </p:sp>
      <p:sp>
        <p:nvSpPr>
          <p:cNvPr id="5" name="文本框 4"/>
          <p:cNvSpPr txBox="1"/>
          <p:nvPr/>
        </p:nvSpPr>
        <p:spPr>
          <a:xfrm>
            <a:off x="170815" y="4404360"/>
            <a:ext cx="184731" cy="707886"/>
          </a:xfrm>
          <a:prstGeom prst="rect">
            <a:avLst/>
          </a:prstGeom>
          <a:noFill/>
        </p:spPr>
        <p:txBody>
          <a:bodyPr wrap="none" lIns="91440" tIns="45720" rIns="91440" bIns="45720" rtlCol="0" anchor="t">
            <a:spAutoFit/>
          </a:bodyPr>
          <a:lstStyle/>
          <a:p>
            <a:endParaRPr lang="zh-CN" altLang="en-US" sz="2000" dirty="0">
              <a:latin typeface="黑体"/>
              <a:ea typeface="黑体"/>
              <a:cs typeface="黑体" panose="02010609060101010101" charset="-122"/>
            </a:endParaRPr>
          </a:p>
          <a:p>
            <a:endParaRPr lang="zh-CN" altLang="en-US" sz="2000" dirty="0">
              <a:latin typeface="黑体" panose="02010609060101010101" charset="-122"/>
              <a:ea typeface="黑体" panose="02010609060101010101" charset="-122"/>
              <a:cs typeface="黑体" panose="02010609060101010101" charset="-122"/>
            </a:endParaRPr>
          </a:p>
        </p:txBody>
      </p:sp>
      <p:sp>
        <p:nvSpPr>
          <p:cNvPr id="2" name="文本框 1">
            <a:extLst>
              <a:ext uri="{FF2B5EF4-FFF2-40B4-BE49-F238E27FC236}">
                <a16:creationId xmlns:a16="http://schemas.microsoft.com/office/drawing/2014/main" id="{77C5BD96-BE5F-DD16-78AE-CCEAC40B4F5A}"/>
              </a:ext>
            </a:extLst>
          </p:cNvPr>
          <p:cNvSpPr txBox="1"/>
          <p:nvPr/>
        </p:nvSpPr>
        <p:spPr>
          <a:xfrm>
            <a:off x="1719493" y="4571919"/>
            <a:ext cx="3751118" cy="728982"/>
          </a:xfrm>
          <a:prstGeom prst="rect">
            <a:avLst/>
          </a:prstGeom>
          <a:noFill/>
        </p:spPr>
        <p:txBody>
          <a:bodyPr wrap="square" rtlCol="0">
            <a:spAutoFit/>
          </a:bodyPr>
          <a:lstStyle/>
          <a:p>
            <a:pPr algn="ctr" defTabSz="1306060">
              <a:lnSpc>
                <a:spcPct val="120000"/>
              </a:lnSpc>
              <a:defRPr/>
            </a:pPr>
            <a:r>
              <a:rPr lang="zh-CN" altLang="en-US" dirty="0">
                <a:solidFill>
                  <a:srgbClr val="200191"/>
                </a:solidFill>
                <a:latin typeface="微软雅黑" pitchFamily="34" charset="-122"/>
                <a:ea typeface="微软雅黑" pitchFamily="34" charset="-122"/>
                <a:cs typeface="Times New Roman" pitchFamily="18" charset="0"/>
              </a:rPr>
              <a:t>兆科（广州）眼科药物有限公司</a:t>
            </a:r>
            <a:endParaRPr lang="en-US" altLang="zh-CN" dirty="0">
              <a:solidFill>
                <a:srgbClr val="200191"/>
              </a:solidFill>
              <a:latin typeface="微软雅黑" pitchFamily="34" charset="-122"/>
              <a:ea typeface="微软雅黑" pitchFamily="34" charset="-122"/>
              <a:cs typeface="Times New Roman" pitchFamily="18" charset="0"/>
            </a:endParaRPr>
          </a:p>
          <a:p>
            <a:pPr algn="ctr" defTabSz="1306060">
              <a:lnSpc>
                <a:spcPct val="120000"/>
              </a:lnSpc>
              <a:defRPr/>
            </a:pPr>
            <a:r>
              <a:rPr lang="en-US" altLang="zh-CN" dirty="0">
                <a:solidFill>
                  <a:srgbClr val="200191"/>
                </a:solidFill>
                <a:latin typeface="微软雅黑" pitchFamily="34" charset="-122"/>
                <a:ea typeface="微软雅黑" pitchFamily="34" charset="-122"/>
                <a:cs typeface="Times New Roman" pitchFamily="18" charset="0"/>
              </a:rPr>
              <a:t>2026</a:t>
            </a:r>
            <a:r>
              <a:rPr lang="zh-CN" altLang="en-US" dirty="0">
                <a:solidFill>
                  <a:srgbClr val="200191"/>
                </a:solidFill>
                <a:latin typeface="微软雅黑" pitchFamily="34" charset="-122"/>
                <a:ea typeface="微软雅黑" pitchFamily="34" charset="-122"/>
                <a:cs typeface="Times New Roman" pitchFamily="18" charset="0"/>
              </a:rPr>
              <a:t>年</a:t>
            </a:r>
            <a:r>
              <a:rPr lang="en-US" altLang="zh-CN" dirty="0">
                <a:solidFill>
                  <a:srgbClr val="200191"/>
                </a:solidFill>
                <a:latin typeface="微软雅黑" pitchFamily="34" charset="-122"/>
                <a:ea typeface="微软雅黑" pitchFamily="34" charset="-122"/>
                <a:cs typeface="Times New Roman" pitchFamily="18" charset="0"/>
              </a:rPr>
              <a:t>6</a:t>
            </a:r>
            <a:r>
              <a:rPr lang="zh-CN" altLang="en-US" dirty="0">
                <a:solidFill>
                  <a:srgbClr val="200191"/>
                </a:solidFill>
                <a:latin typeface="微软雅黑" pitchFamily="34" charset="-122"/>
                <a:ea typeface="微软雅黑" pitchFamily="34" charset="-122"/>
                <a:cs typeface="Times New Roman" pitchFamily="18" charset="0"/>
              </a:rPr>
              <a:t>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4B3DEC-8730-A2D8-8B42-9312E80763C8}"/>
              </a:ext>
            </a:extLst>
          </p:cNvPr>
          <p:cNvSpPr>
            <a:spLocks noGrp="1"/>
          </p:cNvSpPr>
          <p:nvPr>
            <p:ph type="title"/>
          </p:nvPr>
        </p:nvSpPr>
        <p:spPr>
          <a:xfrm>
            <a:off x="612529" y="983047"/>
            <a:ext cx="2868425" cy="554807"/>
          </a:xfrm>
        </p:spPr>
        <p:txBody>
          <a:bodyPr>
            <a:normAutofit/>
          </a:bodyPr>
          <a:lstStyle/>
          <a:p>
            <a:r>
              <a:rPr lang="zh-CN" altLang="en-US" sz="2000" b="1" dirty="0">
                <a:solidFill>
                  <a:srgbClr val="200191"/>
                </a:solidFill>
                <a:latin typeface="微软雅黑" pitchFamily="34" charset="-122"/>
                <a:ea typeface="微软雅黑" pitchFamily="34" charset="-122"/>
                <a:cs typeface="Times New Roman" pitchFamily="18" charset="0"/>
              </a:rPr>
              <a:t>品种基本信息</a:t>
            </a:r>
          </a:p>
        </p:txBody>
      </p:sp>
      <p:sp>
        <p:nvSpPr>
          <p:cNvPr id="3" name="文本框 2">
            <a:extLst>
              <a:ext uri="{FF2B5EF4-FFF2-40B4-BE49-F238E27FC236}">
                <a16:creationId xmlns:a16="http://schemas.microsoft.com/office/drawing/2014/main" id="{F735495C-ADDA-B871-9EDB-3BE51A607027}"/>
              </a:ext>
            </a:extLst>
          </p:cNvPr>
          <p:cNvSpPr txBox="1"/>
          <p:nvPr/>
        </p:nvSpPr>
        <p:spPr>
          <a:xfrm>
            <a:off x="612529" y="2829885"/>
            <a:ext cx="8063880" cy="26341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通用名称：环孢素眼用凝胶</a:t>
            </a: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注册分类：</a:t>
            </a:r>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类（境内外均未上市的改良型新药）</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剂型：凝胶剂</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规格：</a:t>
            </a:r>
            <a:r>
              <a:rPr lang="en-US" altLang="zh-CN" sz="1600" dirty="0">
                <a:latin typeface="微软雅黑" panose="020B0503020204020204" pitchFamily="34" charset="-122"/>
                <a:ea typeface="微软雅黑" panose="020B0503020204020204" pitchFamily="34" charset="-122"/>
              </a:rPr>
              <a:t>0.05%</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0.3g : 0.15mg</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拟定的适应症</a:t>
            </a:r>
            <a:r>
              <a:rPr lang="zh-CN" altLang="en-US" sz="1600" dirty="0">
                <a:latin typeface="微软雅黑" panose="020B0503020204020204" pitchFamily="34" charset="-122"/>
                <a:ea typeface="微软雅黑" panose="020B0503020204020204" pitchFamily="34" charset="-122"/>
              </a:rPr>
              <a:t>：本品可促进干眼症患者的泪液分泌，适用于与角结膜干燥症相关的眼部炎症所导致的泪液生成减少的患者。</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用法用量：每日</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次，每晚睡前使用。</a:t>
            </a:r>
            <a:endParaRPr lang="en-US" altLang="zh-CN" sz="16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5EBECEC1-5DB0-7EB1-ED70-9A841FE1278D}"/>
              </a:ext>
            </a:extLst>
          </p:cNvPr>
          <p:cNvSpPr txBox="1"/>
          <p:nvPr/>
        </p:nvSpPr>
        <p:spPr>
          <a:xfrm>
            <a:off x="612529" y="1598655"/>
            <a:ext cx="8708116" cy="923330"/>
          </a:xfrm>
          <a:prstGeom prst="rect">
            <a:avLst/>
          </a:prstGeom>
          <a:noFill/>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环孢素（</a:t>
            </a:r>
            <a:r>
              <a:rPr lang="en-US" altLang="zh-CN" dirty="0">
                <a:latin typeface="微软雅黑" panose="020B0503020204020204" pitchFamily="34" charset="-122"/>
                <a:ea typeface="微软雅黑" panose="020B0503020204020204" pitchFamily="34" charset="-122"/>
              </a:rPr>
              <a:t>Cyclosporine</a:t>
            </a:r>
            <a:r>
              <a:rPr lang="zh-CN" altLang="en-US" dirty="0">
                <a:latin typeface="微软雅黑" panose="020B0503020204020204" pitchFamily="34" charset="-122"/>
                <a:ea typeface="微软雅黑" panose="020B0503020204020204" pitchFamily="34" charset="-122"/>
              </a:rPr>
              <a:t>）是一种选择性、强效免疫抑制剂。环孢素通过抑制炎症细胞的聚集和炎症因子的释放，减少</a:t>
            </a:r>
            <a:r>
              <a:rPr lang="en-US" altLang="zh-CN" dirty="0">
                <a:latin typeface="微软雅黑" panose="020B0503020204020204" pitchFamily="34" charset="-122"/>
                <a:ea typeface="微软雅黑" panose="020B0503020204020204" pitchFamily="34" charset="-122"/>
              </a:rPr>
              <a:t>T</a:t>
            </a:r>
            <a:r>
              <a:rPr lang="zh-CN" altLang="en-US" dirty="0">
                <a:latin typeface="微软雅黑" panose="020B0503020204020204" pitchFamily="34" charset="-122"/>
                <a:ea typeface="微软雅黑" panose="020B0503020204020204" pitchFamily="34" charset="-122"/>
              </a:rPr>
              <a:t>淋巴细胞浸润，抑制眼表上皮细胞的凋亡，发挥对干眼病的治疗作用。</a:t>
            </a:r>
          </a:p>
        </p:txBody>
      </p:sp>
    </p:spTree>
    <p:extLst>
      <p:ext uri="{BB962C8B-B14F-4D97-AF65-F5344CB8AC3E}">
        <p14:creationId xmlns:p14="http://schemas.microsoft.com/office/powerpoint/2010/main" val="294280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E4D09-ED2B-15E5-0A99-C800EAF3FC8B}"/>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ACB3EC3-4AAC-4A12-1EA5-CE657A26533E}"/>
              </a:ext>
            </a:extLst>
          </p:cNvPr>
          <p:cNvSpPr txBox="1"/>
          <p:nvPr/>
        </p:nvSpPr>
        <p:spPr>
          <a:xfrm>
            <a:off x="846666" y="3185343"/>
            <a:ext cx="5454953" cy="502766"/>
          </a:xfrm>
          <a:prstGeom prst="rect">
            <a:avLst/>
          </a:prstGeom>
          <a:noFill/>
        </p:spPr>
        <p:txBody>
          <a:bodyPr wrap="square" rtlCol="0">
            <a:spAutoFit/>
          </a:bodyPr>
          <a:lstStyle/>
          <a:p>
            <a:pPr defTabSz="1088340">
              <a:defRPr/>
            </a:pPr>
            <a:r>
              <a:rPr lang="zh-CN" altLang="en-US" sz="2667" b="1" dirty="0">
                <a:solidFill>
                  <a:srgbClr val="200191"/>
                </a:solidFill>
                <a:latin typeface="微软雅黑" pitchFamily="34" charset="-122"/>
                <a:ea typeface="微软雅黑" pitchFamily="34" charset="-122"/>
                <a:cs typeface="Times New Roman" pitchFamily="18" charset="0"/>
                <a:sym typeface="Times New Roman" panose="02020603050405020304" pitchFamily="18" charset="0"/>
              </a:rPr>
              <a:t>同类产品情况</a:t>
            </a:r>
          </a:p>
        </p:txBody>
      </p:sp>
    </p:spTree>
    <p:extLst>
      <p:ext uri="{BB962C8B-B14F-4D97-AF65-F5344CB8AC3E}">
        <p14:creationId xmlns:p14="http://schemas.microsoft.com/office/powerpoint/2010/main" val="392059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A2789-F0D4-185F-282F-3475CA91C9F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4CB7F08-33C7-AB61-68CD-C16A826A70F8}"/>
              </a:ext>
            </a:extLst>
          </p:cNvPr>
          <p:cNvSpPr>
            <a:spLocks noGrp="1"/>
          </p:cNvSpPr>
          <p:nvPr>
            <p:ph type="sldNum" sz="quarter" idx="12"/>
          </p:nvPr>
        </p:nvSpPr>
        <p:spPr/>
        <p:txBody>
          <a:bodyPr/>
          <a:lstStyle/>
          <a:p>
            <a:pPr defTabSz="1088340">
              <a:defRPr/>
            </a:pPr>
            <a:r>
              <a:rPr lang="en-US" altLang="zh-CN" sz="2167">
                <a:solidFill>
                  <a:prstClr val="black"/>
                </a:solidFill>
                <a:latin typeface="Arial"/>
                <a:ea typeface="Microsoft YaHei"/>
              </a:rPr>
              <a:t> </a:t>
            </a:r>
            <a:endParaRPr lang="zh-CN" altLang="en-US" sz="2167">
              <a:solidFill>
                <a:prstClr val="black"/>
              </a:solidFill>
              <a:latin typeface="Arial"/>
              <a:ea typeface="Microsoft YaHei"/>
            </a:endParaRPr>
          </a:p>
        </p:txBody>
      </p:sp>
      <p:sp>
        <p:nvSpPr>
          <p:cNvPr id="5" name="标题 1">
            <a:extLst>
              <a:ext uri="{FF2B5EF4-FFF2-40B4-BE49-F238E27FC236}">
                <a16:creationId xmlns:a16="http://schemas.microsoft.com/office/drawing/2014/main" id="{00F548EA-535A-7EB9-F812-150B9FF10B3A}"/>
              </a:ext>
            </a:extLst>
          </p:cNvPr>
          <p:cNvSpPr txBox="1"/>
          <p:nvPr/>
        </p:nvSpPr>
        <p:spPr>
          <a:xfrm>
            <a:off x="293018" y="291562"/>
            <a:ext cx="109728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761970">
              <a:lnSpc>
                <a:spcPct val="150000"/>
              </a:lnSpc>
              <a:spcBef>
                <a:spcPts val="0"/>
              </a:spcBef>
              <a:defRPr/>
            </a:pPr>
            <a:r>
              <a:rPr lang="zh-CN" altLang="en-US" sz="2333" b="1" dirty="0">
                <a:solidFill>
                  <a:srgbClr val="EF8C0D">
                    <a:lumMod val="50000"/>
                  </a:srgbClr>
                </a:solidFill>
                <a:latin typeface="微软雅黑" panose="020B0503020204020204" pitchFamily="34" charset="-122"/>
                <a:ea typeface="微软雅黑" panose="020B0503020204020204" pitchFamily="34" charset="-122"/>
              </a:rPr>
              <a:t>同类产品情况</a:t>
            </a:r>
          </a:p>
        </p:txBody>
      </p:sp>
      <p:graphicFrame>
        <p:nvGraphicFramePr>
          <p:cNvPr id="2" name="表格 1">
            <a:extLst>
              <a:ext uri="{FF2B5EF4-FFF2-40B4-BE49-F238E27FC236}">
                <a16:creationId xmlns:a16="http://schemas.microsoft.com/office/drawing/2014/main" id="{07C28B93-5D9F-D7DA-8C4A-9A0E1574FA0B}"/>
              </a:ext>
            </a:extLst>
          </p:cNvPr>
          <p:cNvGraphicFramePr>
            <a:graphicFrameLocks noGrp="1"/>
          </p:cNvGraphicFramePr>
          <p:nvPr>
            <p:extLst>
              <p:ext uri="{D42A27DB-BD31-4B8C-83A1-F6EECF244321}">
                <p14:modId xmlns:p14="http://schemas.microsoft.com/office/powerpoint/2010/main" val="1983606661"/>
              </p:ext>
            </p:extLst>
          </p:nvPr>
        </p:nvGraphicFramePr>
        <p:xfrm>
          <a:off x="417709" y="1204727"/>
          <a:ext cx="11303237" cy="5248027"/>
        </p:xfrm>
        <a:graphic>
          <a:graphicData uri="http://schemas.openxmlformats.org/drawingml/2006/table">
            <a:tbl>
              <a:tblPr firstRow="1" firstCol="1" bandRow="1">
                <a:tableStyleId>{72833802-FEF1-4C79-8D5D-14CF1EAF98D9}</a:tableStyleId>
              </a:tblPr>
              <a:tblGrid>
                <a:gridCol w="1401758">
                  <a:extLst>
                    <a:ext uri="{9D8B030D-6E8A-4147-A177-3AD203B41FA5}">
                      <a16:colId xmlns:a16="http://schemas.microsoft.com/office/drawing/2014/main" val="1613328435"/>
                    </a:ext>
                  </a:extLst>
                </a:gridCol>
                <a:gridCol w="1297806">
                  <a:extLst>
                    <a:ext uri="{9D8B030D-6E8A-4147-A177-3AD203B41FA5}">
                      <a16:colId xmlns:a16="http://schemas.microsoft.com/office/drawing/2014/main" val="1545739688"/>
                    </a:ext>
                  </a:extLst>
                </a:gridCol>
                <a:gridCol w="2231667">
                  <a:extLst>
                    <a:ext uri="{9D8B030D-6E8A-4147-A177-3AD203B41FA5}">
                      <a16:colId xmlns:a16="http://schemas.microsoft.com/office/drawing/2014/main" val="1034399609"/>
                    </a:ext>
                  </a:extLst>
                </a:gridCol>
                <a:gridCol w="3752418">
                  <a:extLst>
                    <a:ext uri="{9D8B030D-6E8A-4147-A177-3AD203B41FA5}">
                      <a16:colId xmlns:a16="http://schemas.microsoft.com/office/drawing/2014/main" val="4102180019"/>
                    </a:ext>
                  </a:extLst>
                </a:gridCol>
                <a:gridCol w="1300040">
                  <a:extLst>
                    <a:ext uri="{9D8B030D-6E8A-4147-A177-3AD203B41FA5}">
                      <a16:colId xmlns:a16="http://schemas.microsoft.com/office/drawing/2014/main" val="3895071488"/>
                    </a:ext>
                  </a:extLst>
                </a:gridCol>
                <a:gridCol w="1319548">
                  <a:extLst>
                    <a:ext uri="{9D8B030D-6E8A-4147-A177-3AD203B41FA5}">
                      <a16:colId xmlns:a16="http://schemas.microsoft.com/office/drawing/2014/main" val="4127469101"/>
                    </a:ext>
                  </a:extLst>
                </a:gridCol>
              </a:tblGrid>
              <a:tr h="596034">
                <a:tc gridSpan="6">
                  <a:txBody>
                    <a:bodyPr/>
                    <a:lstStyle/>
                    <a:p>
                      <a:pPr algn="ctr">
                        <a:buNone/>
                      </a:pPr>
                      <a:r>
                        <a:rPr lang="zh-CN" altLang="en-US" sz="2400" kern="100" dirty="0">
                          <a:effectLst/>
                          <a:latin typeface="Times New Roman" panose="02020603050405020304" pitchFamily="18" charset="0"/>
                          <a:ea typeface="宋体" panose="02010600030101010101" pitchFamily="2" charset="-122"/>
                        </a:rPr>
                        <a:t>国内外主要相关品种批准情况</a:t>
                      </a:r>
                      <a:endParaRPr lang="zh-CN" sz="2400" kern="100" dirty="0">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pPr algn="ctr">
                        <a:buNone/>
                      </a:pP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pPr algn="ctr">
                        <a:buNone/>
                      </a:pP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pPr algn="ctr">
                        <a:buNone/>
                      </a:pP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pPr algn="just">
                        <a:buNone/>
                      </a:pP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hMerge="1">
                  <a:txBody>
                    <a:bodyPr/>
                    <a:lstStyle/>
                    <a:p>
                      <a:pPr algn="ctr">
                        <a:buNone/>
                      </a:pP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694186027"/>
                  </a:ext>
                </a:extLst>
              </a:tr>
              <a:tr h="499239">
                <a:tc>
                  <a:txBody>
                    <a:bodyPr/>
                    <a:lstStyle/>
                    <a:p>
                      <a:pPr algn="ctr">
                        <a:buNone/>
                      </a:pPr>
                      <a:r>
                        <a:rPr lang="zh-CN" sz="1400" b="0" kern="100" dirty="0">
                          <a:effectLst/>
                          <a:latin typeface="+mn-ea"/>
                          <a:ea typeface="+mn-ea"/>
                        </a:rPr>
                        <a:t>产品</a:t>
                      </a:r>
                    </a:p>
                    <a:p>
                      <a:pPr algn="ctr">
                        <a:buNone/>
                      </a:pPr>
                      <a:r>
                        <a:rPr lang="zh-CN" sz="1400" b="0" kern="100" dirty="0">
                          <a:effectLst/>
                          <a:latin typeface="+mn-ea"/>
                          <a:ea typeface="+mn-ea"/>
                        </a:rPr>
                        <a:t>名称</a:t>
                      </a:r>
                    </a:p>
                  </a:txBody>
                  <a:tcPr marL="68580" marR="68580" marT="0" marB="0" anchor="ctr"/>
                </a:tc>
                <a:tc>
                  <a:txBody>
                    <a:bodyPr/>
                    <a:lstStyle/>
                    <a:p>
                      <a:pPr algn="ctr">
                        <a:buNone/>
                      </a:pPr>
                      <a:r>
                        <a:rPr lang="zh-CN" sz="1400" kern="100" dirty="0">
                          <a:effectLst/>
                          <a:latin typeface="+mn-ea"/>
                          <a:ea typeface="+mn-ea"/>
                        </a:rPr>
                        <a:t>剂型</a:t>
                      </a:r>
                    </a:p>
                  </a:txBody>
                  <a:tcPr marL="68580" marR="68580" marT="0" marB="0" anchor="ctr"/>
                </a:tc>
                <a:tc>
                  <a:txBody>
                    <a:bodyPr/>
                    <a:lstStyle/>
                    <a:p>
                      <a:pPr algn="ctr">
                        <a:buNone/>
                      </a:pPr>
                      <a:r>
                        <a:rPr lang="zh-CN" sz="1400" kern="100" dirty="0">
                          <a:effectLst/>
                          <a:latin typeface="+mn-ea"/>
                          <a:ea typeface="+mn-ea"/>
                        </a:rPr>
                        <a:t>药物有效成分</a:t>
                      </a:r>
                      <a:r>
                        <a:rPr lang="en-US" altLang="zh-CN" sz="1400" kern="100" dirty="0">
                          <a:effectLst/>
                          <a:latin typeface="+mn-ea"/>
                          <a:ea typeface="+mn-ea"/>
                        </a:rPr>
                        <a:t>/</a:t>
                      </a:r>
                      <a:r>
                        <a:rPr lang="zh-CN" sz="1400" kern="100" dirty="0">
                          <a:effectLst/>
                          <a:latin typeface="+mn-ea"/>
                          <a:ea typeface="+mn-ea"/>
                        </a:rPr>
                        <a:t>用法用量</a:t>
                      </a:r>
                    </a:p>
                  </a:txBody>
                  <a:tcPr marL="68580" marR="68580" marT="0" marB="0" anchor="ctr"/>
                </a:tc>
                <a:tc>
                  <a:txBody>
                    <a:bodyPr/>
                    <a:lstStyle/>
                    <a:p>
                      <a:pPr algn="ctr">
                        <a:buNone/>
                      </a:pPr>
                      <a:r>
                        <a:rPr lang="zh-CN" sz="1400" kern="100" dirty="0">
                          <a:effectLst/>
                          <a:latin typeface="+mn-ea"/>
                          <a:ea typeface="+mn-ea"/>
                        </a:rPr>
                        <a:t>适应症</a:t>
                      </a:r>
                    </a:p>
                  </a:txBody>
                  <a:tcPr marL="68580" marR="68580" marT="0" marB="0" anchor="ctr"/>
                </a:tc>
                <a:tc>
                  <a:txBody>
                    <a:bodyPr/>
                    <a:lstStyle/>
                    <a:p>
                      <a:pPr algn="just">
                        <a:buNone/>
                      </a:pPr>
                      <a:r>
                        <a:rPr lang="zh-CN" sz="1400" kern="100" dirty="0">
                          <a:effectLst/>
                          <a:latin typeface="+mn-ea"/>
                          <a:ea typeface="+mn-ea"/>
                        </a:rPr>
                        <a:t>上市国家及时间</a:t>
                      </a:r>
                    </a:p>
                  </a:txBody>
                  <a:tcPr marL="68580" marR="68580" marT="0" marB="0" anchor="ctr"/>
                </a:tc>
                <a:tc>
                  <a:txBody>
                    <a:bodyPr/>
                    <a:lstStyle/>
                    <a:p>
                      <a:pPr algn="ctr">
                        <a:buNone/>
                      </a:pPr>
                      <a:r>
                        <a:rPr lang="zh-CN" sz="1400" kern="100" dirty="0">
                          <a:effectLst/>
                          <a:latin typeface="+mn-ea"/>
                          <a:ea typeface="+mn-ea"/>
                        </a:rPr>
                        <a:t>持有人</a:t>
                      </a:r>
                    </a:p>
                  </a:txBody>
                  <a:tcPr marL="68580" marR="68580" marT="0" marB="0" anchor="ctr"/>
                </a:tc>
                <a:extLst>
                  <a:ext uri="{0D108BD9-81ED-4DB2-BD59-A6C34878D82A}">
                    <a16:rowId xmlns:a16="http://schemas.microsoft.com/office/drawing/2014/main" val="497041842"/>
                  </a:ext>
                </a:extLst>
              </a:tr>
              <a:tr h="1028947">
                <a:tc>
                  <a:txBody>
                    <a:bodyPr/>
                    <a:lstStyle/>
                    <a:p>
                      <a:pPr algn="ctr">
                        <a:buNone/>
                      </a:pPr>
                      <a:r>
                        <a:rPr lang="en-US" sz="1200" kern="100" dirty="0">
                          <a:effectLst/>
                          <a:latin typeface="+mn-ea"/>
                          <a:ea typeface="+mn-ea"/>
                        </a:rPr>
                        <a:t>Restasis</a:t>
                      </a:r>
                      <a:r>
                        <a:rPr lang="en-US" sz="1600" kern="100" baseline="30000" dirty="0">
                          <a:effectLst/>
                          <a:latin typeface="+mn-ea"/>
                          <a:ea typeface="+mn-ea"/>
                        </a:rPr>
                        <a:t>®</a:t>
                      </a:r>
                      <a:endParaRPr lang="zh-CN" sz="1200" kern="100" dirty="0">
                        <a:effectLst/>
                        <a:latin typeface="+mn-ea"/>
                        <a:ea typeface="+mn-ea"/>
                      </a:endParaRPr>
                    </a:p>
                  </a:txBody>
                  <a:tcPr marL="68580" marR="68580" marT="0" marB="0" anchor="ctr"/>
                </a:tc>
                <a:tc>
                  <a:txBody>
                    <a:bodyPr/>
                    <a:lstStyle/>
                    <a:p>
                      <a:pPr algn="ctr">
                        <a:buNone/>
                      </a:pPr>
                      <a:r>
                        <a:rPr lang="zh-CN" sz="1200" kern="100" dirty="0">
                          <a:effectLst/>
                          <a:latin typeface="+mn-ea"/>
                          <a:ea typeface="+mn-ea"/>
                        </a:rPr>
                        <a:t>眼用</a:t>
                      </a:r>
                    </a:p>
                    <a:p>
                      <a:pPr algn="ctr">
                        <a:buNone/>
                      </a:pPr>
                      <a:r>
                        <a:rPr lang="zh-CN" sz="1200" kern="100" dirty="0">
                          <a:effectLst/>
                          <a:latin typeface="+mn-ea"/>
                          <a:ea typeface="+mn-ea"/>
                        </a:rPr>
                        <a:t>乳剂</a:t>
                      </a:r>
                    </a:p>
                  </a:txBody>
                  <a:tcPr marL="68580" marR="68580" marT="0" marB="0" anchor="ctr"/>
                </a:tc>
                <a:tc>
                  <a:txBody>
                    <a:bodyPr/>
                    <a:lstStyle/>
                    <a:p>
                      <a:pPr algn="ctr">
                        <a:buNone/>
                      </a:pPr>
                      <a:r>
                        <a:rPr lang="zh-CN" sz="1200" kern="100" dirty="0">
                          <a:effectLst/>
                          <a:latin typeface="+mn-ea"/>
                          <a:ea typeface="+mn-ea"/>
                        </a:rPr>
                        <a:t>环孢素</a:t>
                      </a:r>
                      <a:r>
                        <a:rPr lang="en-US" sz="1200" kern="100" dirty="0">
                          <a:effectLst/>
                          <a:latin typeface="+mn-ea"/>
                          <a:ea typeface="+mn-ea"/>
                        </a:rPr>
                        <a:t>0.05%</a:t>
                      </a:r>
                      <a:endParaRPr lang="zh-CN" sz="1200" kern="100" dirty="0">
                        <a:effectLst/>
                        <a:latin typeface="+mn-ea"/>
                        <a:ea typeface="+mn-ea"/>
                      </a:endParaRPr>
                    </a:p>
                    <a:p>
                      <a:pPr algn="ctr">
                        <a:buNone/>
                      </a:pPr>
                      <a:r>
                        <a:rPr lang="zh-CN" sz="1200" kern="100" dirty="0">
                          <a:solidFill>
                            <a:srgbClr val="FF0000"/>
                          </a:solidFill>
                          <a:effectLst/>
                          <a:latin typeface="+mn-ea"/>
                          <a:ea typeface="+mn-ea"/>
                        </a:rPr>
                        <a:t>每天</a:t>
                      </a:r>
                      <a:r>
                        <a:rPr lang="en-US" sz="1200" kern="100" dirty="0">
                          <a:solidFill>
                            <a:srgbClr val="FF0000"/>
                          </a:solidFill>
                          <a:effectLst/>
                          <a:latin typeface="+mn-ea"/>
                          <a:ea typeface="+mn-ea"/>
                        </a:rPr>
                        <a:t>2</a:t>
                      </a:r>
                      <a:r>
                        <a:rPr lang="zh-CN" sz="1200" kern="100" dirty="0">
                          <a:solidFill>
                            <a:srgbClr val="FF0000"/>
                          </a:solidFill>
                          <a:effectLst/>
                          <a:latin typeface="+mn-ea"/>
                          <a:ea typeface="+mn-ea"/>
                        </a:rPr>
                        <a:t>次</a:t>
                      </a:r>
                      <a:r>
                        <a:rPr lang="zh-CN" sz="1200" kern="100" dirty="0">
                          <a:effectLst/>
                          <a:latin typeface="+mn-ea"/>
                          <a:ea typeface="+mn-ea"/>
                        </a:rPr>
                        <a:t>，一次</a:t>
                      </a:r>
                      <a:r>
                        <a:rPr lang="en-US" sz="1200" kern="100" dirty="0">
                          <a:effectLst/>
                          <a:latin typeface="+mn-ea"/>
                          <a:ea typeface="+mn-ea"/>
                        </a:rPr>
                        <a:t>1</a:t>
                      </a:r>
                      <a:r>
                        <a:rPr lang="zh-CN" sz="1200" kern="100" dirty="0">
                          <a:effectLst/>
                          <a:latin typeface="+mn-ea"/>
                          <a:ea typeface="+mn-ea"/>
                        </a:rPr>
                        <a:t>滴</a:t>
                      </a:r>
                    </a:p>
                  </a:txBody>
                  <a:tcPr marL="68580" marR="68580" marT="0" marB="0" anchor="ctr"/>
                </a:tc>
                <a:tc>
                  <a:txBody>
                    <a:bodyPr/>
                    <a:lstStyle/>
                    <a:p>
                      <a:pPr algn="just">
                        <a:buNone/>
                      </a:pPr>
                      <a:r>
                        <a:rPr lang="zh-CN" sz="1200" kern="100" dirty="0">
                          <a:effectLst/>
                          <a:latin typeface="+mn-ea"/>
                          <a:ea typeface="+mn-ea"/>
                        </a:rPr>
                        <a:t>适用于因角膜结膜炎引起的眼部炎症而导致泪液分泌受抑制的患者，以增加其泪液分泌。目前正在服用局部抗炎药或使用泪小点栓的患者的泪液分泌量未见增加。</a:t>
                      </a:r>
                    </a:p>
                  </a:txBody>
                  <a:tcPr marL="68580" marR="68580" marT="0" marB="0" anchor="ctr"/>
                </a:tc>
                <a:tc>
                  <a:txBody>
                    <a:bodyPr/>
                    <a:lstStyle/>
                    <a:p>
                      <a:pPr algn="ctr">
                        <a:buNone/>
                      </a:pPr>
                      <a:r>
                        <a:rPr lang="en-US" sz="1200" kern="100">
                          <a:effectLst/>
                          <a:latin typeface="+mn-ea"/>
                          <a:ea typeface="+mn-ea"/>
                        </a:rPr>
                        <a:t>FDA</a:t>
                      </a:r>
                      <a:endParaRPr lang="zh-CN" sz="1200" kern="100">
                        <a:effectLst/>
                        <a:latin typeface="+mn-ea"/>
                        <a:ea typeface="+mn-ea"/>
                      </a:endParaRPr>
                    </a:p>
                    <a:p>
                      <a:pPr algn="ctr">
                        <a:buNone/>
                      </a:pPr>
                      <a:r>
                        <a:rPr lang="en-US" sz="1200" kern="100">
                          <a:effectLst/>
                          <a:latin typeface="+mn-ea"/>
                          <a:ea typeface="+mn-ea"/>
                        </a:rPr>
                        <a:t>2003</a:t>
                      </a:r>
                      <a:endParaRPr lang="zh-CN" sz="1200" kern="100">
                        <a:effectLst/>
                        <a:latin typeface="+mn-ea"/>
                        <a:ea typeface="+mn-ea"/>
                      </a:endParaRPr>
                    </a:p>
                  </a:txBody>
                  <a:tcPr marL="68580" marR="68580" marT="0" marB="0" anchor="ctr"/>
                </a:tc>
                <a:tc>
                  <a:txBody>
                    <a:bodyPr/>
                    <a:lstStyle/>
                    <a:p>
                      <a:pPr algn="ctr">
                        <a:buNone/>
                      </a:pPr>
                      <a:r>
                        <a:rPr lang="en-US" sz="1200" kern="100">
                          <a:effectLst/>
                          <a:latin typeface="+mn-ea"/>
                          <a:ea typeface="+mn-ea"/>
                        </a:rPr>
                        <a:t>Allergan</a:t>
                      </a:r>
                      <a:endParaRPr lang="zh-CN" sz="1200" kern="100">
                        <a:effectLst/>
                        <a:latin typeface="+mn-ea"/>
                        <a:ea typeface="+mn-ea"/>
                      </a:endParaRPr>
                    </a:p>
                  </a:txBody>
                  <a:tcPr marL="68580" marR="68580" marT="0" marB="0" anchor="ctr"/>
                </a:tc>
                <a:extLst>
                  <a:ext uri="{0D108BD9-81ED-4DB2-BD59-A6C34878D82A}">
                    <a16:rowId xmlns:a16="http://schemas.microsoft.com/office/drawing/2014/main" val="1385439057"/>
                  </a:ext>
                </a:extLst>
              </a:tr>
              <a:tr h="842860">
                <a:tc>
                  <a:txBody>
                    <a:bodyPr/>
                    <a:lstStyle/>
                    <a:p>
                      <a:pPr algn="ctr">
                        <a:buNone/>
                      </a:pPr>
                      <a:r>
                        <a:rPr lang="en-US" sz="1200" kern="100">
                          <a:effectLst/>
                          <a:latin typeface="+mn-ea"/>
                          <a:ea typeface="+mn-ea"/>
                        </a:rPr>
                        <a:t>Ikervis</a:t>
                      </a:r>
                      <a:r>
                        <a:rPr lang="en-US" sz="1600" kern="100" baseline="30000">
                          <a:effectLst/>
                          <a:latin typeface="+mn-ea"/>
                          <a:ea typeface="+mn-ea"/>
                        </a:rPr>
                        <a:t>®</a:t>
                      </a:r>
                      <a:endParaRPr lang="zh-CN" sz="1200" kern="100">
                        <a:effectLst/>
                        <a:latin typeface="+mn-ea"/>
                        <a:ea typeface="+mn-ea"/>
                      </a:endParaRPr>
                    </a:p>
                  </a:txBody>
                  <a:tcPr marL="68580" marR="68580" marT="0" marB="0" anchor="ctr"/>
                </a:tc>
                <a:tc>
                  <a:txBody>
                    <a:bodyPr/>
                    <a:lstStyle/>
                    <a:p>
                      <a:pPr algn="ctr">
                        <a:buNone/>
                      </a:pPr>
                      <a:r>
                        <a:rPr lang="zh-CN" sz="1200" kern="100" dirty="0">
                          <a:effectLst/>
                          <a:latin typeface="+mn-ea"/>
                          <a:ea typeface="+mn-ea"/>
                        </a:rPr>
                        <a:t>眼用乳剂</a:t>
                      </a:r>
                    </a:p>
                  </a:txBody>
                  <a:tcPr marL="68580" marR="68580" marT="0" marB="0" anchor="ctr"/>
                </a:tc>
                <a:tc>
                  <a:txBody>
                    <a:bodyPr/>
                    <a:lstStyle/>
                    <a:p>
                      <a:pPr algn="ctr">
                        <a:buNone/>
                      </a:pPr>
                      <a:r>
                        <a:rPr lang="zh-CN" sz="1200" kern="100" dirty="0">
                          <a:effectLst/>
                          <a:latin typeface="+mn-ea"/>
                          <a:ea typeface="+mn-ea"/>
                        </a:rPr>
                        <a:t>环孢素</a:t>
                      </a:r>
                      <a:r>
                        <a:rPr lang="en-US" sz="1200" kern="100" dirty="0">
                          <a:effectLst/>
                          <a:latin typeface="+mn-ea"/>
                          <a:ea typeface="+mn-ea"/>
                        </a:rPr>
                        <a:t>0.1%</a:t>
                      </a:r>
                      <a:endParaRPr lang="en-US" altLang="zh-CN" sz="1200" kern="100" dirty="0">
                        <a:effectLst/>
                        <a:latin typeface="+mn-ea"/>
                        <a:ea typeface="+mn-ea"/>
                      </a:endParaRPr>
                    </a:p>
                    <a:p>
                      <a:pPr algn="ctr">
                        <a:buNone/>
                      </a:pPr>
                      <a:r>
                        <a:rPr lang="zh-CN" sz="1200" kern="100" dirty="0">
                          <a:effectLst/>
                          <a:latin typeface="+mn-ea"/>
                          <a:ea typeface="+mn-ea"/>
                        </a:rPr>
                        <a:t>每天</a:t>
                      </a:r>
                      <a:r>
                        <a:rPr lang="en-US" sz="1200" kern="100" dirty="0">
                          <a:effectLst/>
                          <a:latin typeface="+mn-ea"/>
                          <a:ea typeface="+mn-ea"/>
                        </a:rPr>
                        <a:t>1</a:t>
                      </a:r>
                      <a:r>
                        <a:rPr lang="zh-CN" sz="1200" kern="100" dirty="0">
                          <a:effectLst/>
                          <a:latin typeface="+mn-ea"/>
                          <a:ea typeface="+mn-ea"/>
                        </a:rPr>
                        <a:t>次，一次</a:t>
                      </a:r>
                      <a:r>
                        <a:rPr lang="en-US" sz="1200" kern="100" dirty="0">
                          <a:effectLst/>
                          <a:latin typeface="+mn-ea"/>
                          <a:ea typeface="+mn-ea"/>
                        </a:rPr>
                        <a:t>1</a:t>
                      </a:r>
                      <a:r>
                        <a:rPr lang="zh-CN" sz="1200" kern="100" dirty="0">
                          <a:effectLst/>
                          <a:latin typeface="+mn-ea"/>
                          <a:ea typeface="+mn-ea"/>
                        </a:rPr>
                        <a:t>滴</a:t>
                      </a:r>
                    </a:p>
                  </a:txBody>
                  <a:tcPr marL="68580" marR="68580" marT="0" marB="0" anchor="ctr"/>
                </a:tc>
                <a:tc>
                  <a:txBody>
                    <a:bodyPr/>
                    <a:lstStyle/>
                    <a:p>
                      <a:pPr algn="l">
                        <a:buNone/>
                      </a:pPr>
                      <a:r>
                        <a:rPr lang="zh-CN" sz="1200" kern="100" dirty="0">
                          <a:effectLst/>
                          <a:latin typeface="+mn-ea"/>
                          <a:ea typeface="+mn-ea"/>
                        </a:rPr>
                        <a:t>用于治疗成年干眼症患者的严重角膜炎，这些患者即便使用了人工泪液替代疗法，病情仍未改善。</a:t>
                      </a:r>
                    </a:p>
                  </a:txBody>
                  <a:tcPr marL="68580" marR="68580" marT="0" marB="0" anchor="ctr"/>
                </a:tc>
                <a:tc>
                  <a:txBody>
                    <a:bodyPr/>
                    <a:lstStyle/>
                    <a:p>
                      <a:pPr algn="ctr">
                        <a:buNone/>
                      </a:pPr>
                      <a:r>
                        <a:rPr lang="en-US" sz="1200" kern="100">
                          <a:effectLst/>
                          <a:latin typeface="+mn-ea"/>
                          <a:ea typeface="+mn-ea"/>
                        </a:rPr>
                        <a:t>EMA</a:t>
                      </a:r>
                      <a:endParaRPr lang="zh-CN" sz="1200" kern="100">
                        <a:effectLst/>
                        <a:latin typeface="+mn-ea"/>
                        <a:ea typeface="+mn-ea"/>
                      </a:endParaRPr>
                    </a:p>
                    <a:p>
                      <a:pPr algn="ctr">
                        <a:buNone/>
                      </a:pPr>
                      <a:r>
                        <a:rPr lang="en-US" sz="1200" kern="100">
                          <a:effectLst/>
                          <a:latin typeface="+mn-ea"/>
                          <a:ea typeface="+mn-ea"/>
                        </a:rPr>
                        <a:t>2015</a:t>
                      </a:r>
                      <a:endParaRPr lang="zh-CN" sz="1200" kern="100">
                        <a:effectLst/>
                        <a:latin typeface="+mn-ea"/>
                        <a:ea typeface="+mn-ea"/>
                      </a:endParaRPr>
                    </a:p>
                  </a:txBody>
                  <a:tcPr marL="68580" marR="68580" marT="0" marB="0" anchor="ctr"/>
                </a:tc>
                <a:tc>
                  <a:txBody>
                    <a:bodyPr/>
                    <a:lstStyle/>
                    <a:p>
                      <a:pPr algn="ctr">
                        <a:buNone/>
                      </a:pPr>
                      <a:r>
                        <a:rPr lang="en-US" sz="1200" kern="100">
                          <a:effectLst/>
                          <a:latin typeface="+mn-ea"/>
                          <a:ea typeface="+mn-ea"/>
                        </a:rPr>
                        <a:t>Santen Pharma</a:t>
                      </a:r>
                      <a:endParaRPr lang="zh-CN" sz="1200" kern="100">
                        <a:effectLst/>
                        <a:latin typeface="+mn-ea"/>
                        <a:ea typeface="+mn-ea"/>
                      </a:endParaRPr>
                    </a:p>
                  </a:txBody>
                  <a:tcPr marL="68580" marR="68580" marT="0" marB="0" anchor="ctr"/>
                </a:tc>
                <a:extLst>
                  <a:ext uri="{0D108BD9-81ED-4DB2-BD59-A6C34878D82A}">
                    <a16:rowId xmlns:a16="http://schemas.microsoft.com/office/drawing/2014/main" val="3611376137"/>
                  </a:ext>
                </a:extLst>
              </a:tr>
              <a:tr h="875699">
                <a:tc>
                  <a:txBody>
                    <a:bodyPr/>
                    <a:lstStyle/>
                    <a:p>
                      <a:pPr algn="ctr">
                        <a:buNone/>
                      </a:pPr>
                      <a:r>
                        <a:rPr lang="en-US" sz="1200" kern="100" dirty="0">
                          <a:effectLst/>
                          <a:latin typeface="+mn-ea"/>
                          <a:ea typeface="+mn-ea"/>
                        </a:rPr>
                        <a:t>Cequa</a:t>
                      </a:r>
                      <a:r>
                        <a:rPr lang="en-US" sz="1600" kern="100" baseline="30000" dirty="0">
                          <a:effectLst/>
                          <a:latin typeface="+mn-ea"/>
                          <a:ea typeface="+mn-ea"/>
                        </a:rPr>
                        <a:t>®</a:t>
                      </a:r>
                      <a:endParaRPr lang="zh-CN" sz="1200" kern="100" dirty="0">
                        <a:effectLst/>
                        <a:latin typeface="+mn-ea"/>
                        <a:ea typeface="+mn-ea"/>
                      </a:endParaRPr>
                    </a:p>
                  </a:txBody>
                  <a:tcPr marL="68580" marR="68580" marT="0" marB="0" anchor="ctr"/>
                </a:tc>
                <a:tc>
                  <a:txBody>
                    <a:bodyPr/>
                    <a:lstStyle/>
                    <a:p>
                      <a:pPr algn="ctr">
                        <a:buNone/>
                      </a:pPr>
                      <a:r>
                        <a:rPr lang="zh-CN" sz="1200" kern="100">
                          <a:effectLst/>
                          <a:latin typeface="+mn-ea"/>
                          <a:ea typeface="+mn-ea"/>
                        </a:rPr>
                        <a:t>滴眼液</a:t>
                      </a:r>
                    </a:p>
                  </a:txBody>
                  <a:tcPr marL="68580" marR="68580" marT="0" marB="0" anchor="ctr"/>
                </a:tc>
                <a:tc>
                  <a:txBody>
                    <a:bodyPr/>
                    <a:lstStyle/>
                    <a:p>
                      <a:pPr algn="ctr">
                        <a:buNone/>
                      </a:pPr>
                      <a:r>
                        <a:rPr lang="zh-CN" sz="1200" kern="100" dirty="0">
                          <a:effectLst/>
                          <a:latin typeface="+mn-ea"/>
                          <a:ea typeface="+mn-ea"/>
                        </a:rPr>
                        <a:t>环孢素</a:t>
                      </a:r>
                      <a:r>
                        <a:rPr lang="en-US" sz="1200" kern="100" dirty="0">
                          <a:effectLst/>
                          <a:latin typeface="+mn-ea"/>
                          <a:ea typeface="+mn-ea"/>
                        </a:rPr>
                        <a:t>0.09%</a:t>
                      </a:r>
                      <a:endParaRPr lang="en-US" altLang="zh-CN" sz="1200" kern="100" dirty="0">
                        <a:effectLst/>
                        <a:latin typeface="+mn-ea"/>
                        <a:ea typeface="+mn-ea"/>
                      </a:endParaRPr>
                    </a:p>
                    <a:p>
                      <a:pPr algn="ctr">
                        <a:buNone/>
                      </a:pPr>
                      <a:r>
                        <a:rPr lang="zh-CN" sz="1200" kern="100" dirty="0">
                          <a:solidFill>
                            <a:srgbClr val="FF0000"/>
                          </a:solidFill>
                          <a:effectLst/>
                          <a:latin typeface="+mn-ea"/>
                          <a:ea typeface="+mn-ea"/>
                        </a:rPr>
                        <a:t>每天</a:t>
                      </a:r>
                      <a:r>
                        <a:rPr lang="en-US" sz="1200" kern="100" dirty="0">
                          <a:solidFill>
                            <a:srgbClr val="FF0000"/>
                          </a:solidFill>
                          <a:effectLst/>
                          <a:latin typeface="+mn-ea"/>
                          <a:ea typeface="+mn-ea"/>
                        </a:rPr>
                        <a:t>2</a:t>
                      </a:r>
                      <a:r>
                        <a:rPr lang="zh-CN" sz="1200" kern="100" dirty="0">
                          <a:solidFill>
                            <a:srgbClr val="FF0000"/>
                          </a:solidFill>
                          <a:effectLst/>
                          <a:latin typeface="+mn-ea"/>
                          <a:ea typeface="+mn-ea"/>
                        </a:rPr>
                        <a:t>次</a:t>
                      </a:r>
                      <a:r>
                        <a:rPr lang="zh-CN" sz="1200" kern="100" dirty="0">
                          <a:effectLst/>
                          <a:latin typeface="+mn-ea"/>
                          <a:ea typeface="+mn-ea"/>
                        </a:rPr>
                        <a:t>，一次</a:t>
                      </a:r>
                      <a:r>
                        <a:rPr lang="en-US" sz="1200" kern="100" dirty="0">
                          <a:effectLst/>
                          <a:latin typeface="+mn-ea"/>
                          <a:ea typeface="+mn-ea"/>
                        </a:rPr>
                        <a:t>1</a:t>
                      </a:r>
                      <a:r>
                        <a:rPr lang="zh-CN" sz="1200" kern="100" dirty="0">
                          <a:effectLst/>
                          <a:latin typeface="+mn-ea"/>
                          <a:ea typeface="+mn-ea"/>
                        </a:rPr>
                        <a:t>滴</a:t>
                      </a:r>
                    </a:p>
                  </a:txBody>
                  <a:tcPr marL="68580" marR="68580" marT="0" marB="0" anchor="ctr"/>
                </a:tc>
                <a:tc>
                  <a:txBody>
                    <a:bodyPr/>
                    <a:lstStyle/>
                    <a:p>
                      <a:pPr algn="l">
                        <a:buNone/>
                      </a:pPr>
                      <a:r>
                        <a:rPr lang="zh-CN" sz="1200" kern="100" dirty="0">
                          <a:effectLst/>
                          <a:latin typeface="+mn-ea"/>
                          <a:ea typeface="+mn-ea"/>
                        </a:rPr>
                        <a:t>适用于增加角结膜炎（干眼症）患者的泪液分泌。</a:t>
                      </a:r>
                    </a:p>
                  </a:txBody>
                  <a:tcPr marL="68580" marR="68580" marT="0" marB="0" anchor="ctr"/>
                </a:tc>
                <a:tc>
                  <a:txBody>
                    <a:bodyPr/>
                    <a:lstStyle/>
                    <a:p>
                      <a:pPr algn="ctr">
                        <a:buNone/>
                      </a:pPr>
                      <a:r>
                        <a:rPr lang="en-US" sz="1200" kern="100">
                          <a:effectLst/>
                          <a:latin typeface="+mn-ea"/>
                          <a:ea typeface="+mn-ea"/>
                        </a:rPr>
                        <a:t>FDA</a:t>
                      </a:r>
                      <a:endParaRPr lang="zh-CN" sz="1200" kern="100">
                        <a:effectLst/>
                        <a:latin typeface="+mn-ea"/>
                        <a:ea typeface="+mn-ea"/>
                      </a:endParaRPr>
                    </a:p>
                    <a:p>
                      <a:pPr algn="ctr">
                        <a:buNone/>
                      </a:pPr>
                      <a:r>
                        <a:rPr lang="en-US" sz="1200" kern="100">
                          <a:effectLst/>
                          <a:latin typeface="+mn-ea"/>
                          <a:ea typeface="+mn-ea"/>
                        </a:rPr>
                        <a:t>2018</a:t>
                      </a:r>
                      <a:endParaRPr lang="zh-CN" sz="1200" kern="100">
                        <a:effectLst/>
                        <a:latin typeface="+mn-ea"/>
                        <a:ea typeface="+mn-ea"/>
                      </a:endParaRPr>
                    </a:p>
                  </a:txBody>
                  <a:tcPr marL="68580" marR="68580" marT="0" marB="0" anchor="ctr"/>
                </a:tc>
                <a:tc>
                  <a:txBody>
                    <a:bodyPr/>
                    <a:lstStyle/>
                    <a:p>
                      <a:pPr algn="ctr">
                        <a:buNone/>
                      </a:pPr>
                      <a:r>
                        <a:rPr lang="en-US" sz="1200" kern="100">
                          <a:effectLst/>
                          <a:latin typeface="+mn-ea"/>
                          <a:ea typeface="+mn-ea"/>
                        </a:rPr>
                        <a:t>Sun Pharma</a:t>
                      </a:r>
                      <a:endParaRPr lang="zh-CN" sz="1200" kern="100">
                        <a:effectLst/>
                        <a:latin typeface="+mn-ea"/>
                        <a:ea typeface="+mn-ea"/>
                      </a:endParaRPr>
                    </a:p>
                  </a:txBody>
                  <a:tcPr marL="68580" marR="68580" marT="0" marB="0" anchor="ctr"/>
                </a:tc>
                <a:extLst>
                  <a:ext uri="{0D108BD9-81ED-4DB2-BD59-A6C34878D82A}">
                    <a16:rowId xmlns:a16="http://schemas.microsoft.com/office/drawing/2014/main" val="1879277615"/>
                  </a:ext>
                </a:extLst>
              </a:tr>
              <a:tr h="733397">
                <a:tc>
                  <a:txBody>
                    <a:bodyPr/>
                    <a:lstStyle/>
                    <a:p>
                      <a:pPr algn="ctr">
                        <a:buNone/>
                      </a:pPr>
                      <a:r>
                        <a:rPr lang="en-US" sz="1200" kern="100" dirty="0">
                          <a:effectLst/>
                          <a:latin typeface="+mn-ea"/>
                          <a:ea typeface="+mn-ea"/>
                        </a:rPr>
                        <a:t>VEVYE</a:t>
                      </a:r>
                      <a:r>
                        <a:rPr lang="en-US" sz="1600" kern="100" baseline="30000" dirty="0">
                          <a:effectLst/>
                          <a:latin typeface="+mn-ea"/>
                          <a:ea typeface="+mn-ea"/>
                        </a:rPr>
                        <a:t>®</a:t>
                      </a:r>
                      <a:endParaRPr lang="zh-CN" sz="1200" kern="100" dirty="0">
                        <a:effectLst/>
                        <a:latin typeface="+mn-ea"/>
                        <a:ea typeface="+mn-ea"/>
                      </a:endParaRPr>
                    </a:p>
                  </a:txBody>
                  <a:tcPr marL="68580" marR="68580" marT="0" marB="0" anchor="ctr"/>
                </a:tc>
                <a:tc>
                  <a:txBody>
                    <a:bodyPr/>
                    <a:lstStyle/>
                    <a:p>
                      <a:pPr algn="ctr">
                        <a:buNone/>
                      </a:pPr>
                      <a:r>
                        <a:rPr lang="zh-CN" sz="1200" kern="100">
                          <a:effectLst/>
                          <a:latin typeface="+mn-ea"/>
                          <a:ea typeface="+mn-ea"/>
                        </a:rPr>
                        <a:t>滴眼液</a:t>
                      </a:r>
                    </a:p>
                  </a:txBody>
                  <a:tcPr marL="68580" marR="68580" marT="0" marB="0" anchor="ctr"/>
                </a:tc>
                <a:tc>
                  <a:txBody>
                    <a:bodyPr/>
                    <a:lstStyle/>
                    <a:p>
                      <a:pPr algn="ctr">
                        <a:buNone/>
                      </a:pPr>
                      <a:r>
                        <a:rPr lang="zh-CN" sz="1200" kern="100" dirty="0">
                          <a:effectLst/>
                          <a:latin typeface="+mn-ea"/>
                          <a:ea typeface="+mn-ea"/>
                        </a:rPr>
                        <a:t>环孢素</a:t>
                      </a:r>
                      <a:r>
                        <a:rPr lang="en-US" sz="1200" kern="100" dirty="0">
                          <a:effectLst/>
                          <a:latin typeface="+mn-ea"/>
                          <a:ea typeface="+mn-ea"/>
                        </a:rPr>
                        <a:t>0.1%</a:t>
                      </a:r>
                      <a:endParaRPr lang="en-US" altLang="zh-CN" sz="1200" kern="100" dirty="0">
                        <a:effectLst/>
                        <a:latin typeface="+mn-ea"/>
                        <a:ea typeface="+mn-ea"/>
                      </a:endParaRPr>
                    </a:p>
                    <a:p>
                      <a:pPr algn="ctr">
                        <a:buNone/>
                      </a:pPr>
                      <a:r>
                        <a:rPr lang="zh-CN" sz="1200" kern="100" dirty="0">
                          <a:solidFill>
                            <a:srgbClr val="FF0000"/>
                          </a:solidFill>
                          <a:effectLst/>
                          <a:latin typeface="+mn-ea"/>
                          <a:ea typeface="+mn-ea"/>
                        </a:rPr>
                        <a:t>每天</a:t>
                      </a:r>
                      <a:r>
                        <a:rPr lang="en-US" sz="1200" kern="100" dirty="0">
                          <a:solidFill>
                            <a:srgbClr val="FF0000"/>
                          </a:solidFill>
                          <a:effectLst/>
                          <a:latin typeface="+mn-ea"/>
                          <a:ea typeface="+mn-ea"/>
                        </a:rPr>
                        <a:t>2</a:t>
                      </a:r>
                      <a:r>
                        <a:rPr lang="zh-CN" sz="1200" kern="100" dirty="0">
                          <a:solidFill>
                            <a:srgbClr val="FF0000"/>
                          </a:solidFill>
                          <a:effectLst/>
                          <a:latin typeface="+mn-ea"/>
                          <a:ea typeface="+mn-ea"/>
                        </a:rPr>
                        <a:t>次</a:t>
                      </a:r>
                      <a:r>
                        <a:rPr lang="zh-CN" sz="1200" kern="100" dirty="0">
                          <a:effectLst/>
                          <a:latin typeface="+mn-ea"/>
                          <a:ea typeface="+mn-ea"/>
                        </a:rPr>
                        <a:t>，一次</a:t>
                      </a:r>
                      <a:r>
                        <a:rPr lang="en-US" sz="1200" kern="100" dirty="0">
                          <a:effectLst/>
                          <a:latin typeface="+mn-ea"/>
                          <a:ea typeface="+mn-ea"/>
                        </a:rPr>
                        <a:t>1</a:t>
                      </a:r>
                      <a:r>
                        <a:rPr lang="zh-CN" sz="1200" kern="100" dirty="0">
                          <a:effectLst/>
                          <a:latin typeface="+mn-ea"/>
                          <a:ea typeface="+mn-ea"/>
                        </a:rPr>
                        <a:t>滴</a:t>
                      </a:r>
                    </a:p>
                  </a:txBody>
                  <a:tcPr marL="68580" marR="68580" marT="0" marB="0" anchor="ctr"/>
                </a:tc>
                <a:tc>
                  <a:txBody>
                    <a:bodyPr/>
                    <a:lstStyle/>
                    <a:p>
                      <a:pPr algn="just">
                        <a:buNone/>
                      </a:pPr>
                      <a:r>
                        <a:rPr lang="zh-CN" sz="1200" kern="100" dirty="0">
                          <a:effectLst/>
                          <a:latin typeface="+mn-ea"/>
                          <a:ea typeface="+mn-ea"/>
                        </a:rPr>
                        <a:t>用于治疗干眼症的体征和症状。</a:t>
                      </a:r>
                    </a:p>
                  </a:txBody>
                  <a:tcPr marL="68580" marR="68580" marT="0" marB="0" anchor="ctr"/>
                </a:tc>
                <a:tc>
                  <a:txBody>
                    <a:bodyPr/>
                    <a:lstStyle/>
                    <a:p>
                      <a:pPr algn="ctr">
                        <a:buNone/>
                      </a:pPr>
                      <a:r>
                        <a:rPr lang="en-US" sz="1200" kern="100" dirty="0">
                          <a:effectLst/>
                          <a:latin typeface="+mn-ea"/>
                          <a:ea typeface="+mn-ea"/>
                        </a:rPr>
                        <a:t>FDA</a:t>
                      </a:r>
                      <a:endParaRPr lang="zh-CN" sz="1200" kern="100" dirty="0">
                        <a:effectLst/>
                        <a:latin typeface="+mn-ea"/>
                        <a:ea typeface="+mn-ea"/>
                      </a:endParaRPr>
                    </a:p>
                    <a:p>
                      <a:pPr algn="ctr">
                        <a:buNone/>
                      </a:pPr>
                      <a:r>
                        <a:rPr lang="en-US" sz="1200" kern="100" dirty="0">
                          <a:effectLst/>
                          <a:latin typeface="+mn-ea"/>
                          <a:ea typeface="+mn-ea"/>
                        </a:rPr>
                        <a:t>2023</a:t>
                      </a:r>
                      <a:endParaRPr lang="zh-CN" sz="1200" kern="100" dirty="0">
                        <a:effectLst/>
                        <a:latin typeface="+mn-ea"/>
                        <a:ea typeface="+mn-ea"/>
                      </a:endParaRPr>
                    </a:p>
                  </a:txBody>
                  <a:tcPr marL="68580" marR="68580" marT="0" marB="0" anchor="ctr"/>
                </a:tc>
                <a:tc>
                  <a:txBody>
                    <a:bodyPr/>
                    <a:lstStyle/>
                    <a:p>
                      <a:pPr algn="ctr">
                        <a:buNone/>
                      </a:pPr>
                      <a:r>
                        <a:rPr lang="en-US" sz="1200" kern="100" dirty="0" err="1">
                          <a:effectLst/>
                          <a:latin typeface="+mn-ea"/>
                          <a:ea typeface="+mn-ea"/>
                        </a:rPr>
                        <a:t>Novaliq</a:t>
                      </a:r>
                      <a:r>
                        <a:rPr lang="en-US" sz="1200" kern="100" dirty="0">
                          <a:effectLst/>
                          <a:latin typeface="+mn-ea"/>
                          <a:ea typeface="+mn-ea"/>
                        </a:rPr>
                        <a:t> GmbH</a:t>
                      </a:r>
                      <a:endParaRPr lang="zh-CN" sz="1200" kern="100" dirty="0">
                        <a:effectLst/>
                        <a:latin typeface="+mn-ea"/>
                        <a:ea typeface="+mn-ea"/>
                      </a:endParaRPr>
                    </a:p>
                  </a:txBody>
                  <a:tcPr marL="68580" marR="68580" marT="0" marB="0" anchor="ctr"/>
                </a:tc>
                <a:extLst>
                  <a:ext uri="{0D108BD9-81ED-4DB2-BD59-A6C34878D82A}">
                    <a16:rowId xmlns:a16="http://schemas.microsoft.com/office/drawing/2014/main" val="3402355128"/>
                  </a:ext>
                </a:extLst>
              </a:tr>
              <a:tr h="671851">
                <a:tc>
                  <a:txBody>
                    <a:bodyPr/>
                    <a:lstStyle/>
                    <a:p>
                      <a:pPr algn="ctr">
                        <a:buNone/>
                      </a:pPr>
                      <a:r>
                        <a:rPr lang="zh-CN" sz="1200" kern="100" dirty="0">
                          <a:effectLst/>
                          <a:latin typeface="+mn-ea"/>
                          <a:ea typeface="+mn-ea"/>
                        </a:rPr>
                        <a:t>兹润</a:t>
                      </a:r>
                      <a:r>
                        <a:rPr lang="en-US" sz="1600" kern="100" baseline="30000" dirty="0">
                          <a:effectLst/>
                          <a:latin typeface="+mn-ea"/>
                          <a:ea typeface="+mn-ea"/>
                        </a:rPr>
                        <a:t>®</a:t>
                      </a:r>
                      <a:endParaRPr lang="zh-CN" sz="1200" kern="100" dirty="0">
                        <a:effectLst/>
                        <a:latin typeface="+mn-ea"/>
                        <a:ea typeface="+mn-ea"/>
                      </a:endParaRPr>
                    </a:p>
                  </a:txBody>
                  <a:tcPr marL="68580" marR="68580" marT="0" marB="0" anchor="ctr"/>
                </a:tc>
                <a:tc>
                  <a:txBody>
                    <a:bodyPr/>
                    <a:lstStyle/>
                    <a:p>
                      <a:pPr algn="ctr">
                        <a:buNone/>
                      </a:pPr>
                      <a:r>
                        <a:rPr lang="zh-CN" sz="1200" kern="100" dirty="0">
                          <a:effectLst/>
                          <a:latin typeface="+mn-ea"/>
                          <a:ea typeface="+mn-ea"/>
                        </a:rPr>
                        <a:t>滴眼液</a:t>
                      </a:r>
                    </a:p>
                  </a:txBody>
                  <a:tcPr marL="68580" marR="68580" marT="0" marB="0" anchor="ctr"/>
                </a:tc>
                <a:tc>
                  <a:txBody>
                    <a:bodyPr/>
                    <a:lstStyle/>
                    <a:p>
                      <a:pPr algn="ctr">
                        <a:buNone/>
                      </a:pPr>
                      <a:r>
                        <a:rPr lang="zh-CN" sz="1200" kern="100" dirty="0">
                          <a:effectLst/>
                          <a:latin typeface="+mn-ea"/>
                          <a:ea typeface="+mn-ea"/>
                        </a:rPr>
                        <a:t>环孢素</a:t>
                      </a:r>
                      <a:r>
                        <a:rPr lang="en-US" sz="1200" kern="100" dirty="0">
                          <a:effectLst/>
                          <a:latin typeface="+mn-ea"/>
                          <a:ea typeface="+mn-ea"/>
                        </a:rPr>
                        <a:t>0.05%</a:t>
                      </a:r>
                      <a:endParaRPr lang="en-US" altLang="zh-CN" sz="1200" kern="100" dirty="0">
                        <a:effectLst/>
                        <a:latin typeface="+mn-ea"/>
                        <a:ea typeface="+mn-ea"/>
                      </a:endParaRPr>
                    </a:p>
                    <a:p>
                      <a:pPr algn="ctr">
                        <a:buNone/>
                      </a:pPr>
                      <a:r>
                        <a:rPr lang="zh-CN" sz="1200" kern="100" dirty="0">
                          <a:solidFill>
                            <a:srgbClr val="FF0000"/>
                          </a:solidFill>
                          <a:effectLst/>
                          <a:latin typeface="+mn-ea"/>
                          <a:ea typeface="+mn-ea"/>
                        </a:rPr>
                        <a:t>每天</a:t>
                      </a:r>
                      <a:r>
                        <a:rPr lang="en-US" sz="1200" kern="100" dirty="0">
                          <a:solidFill>
                            <a:srgbClr val="FF0000"/>
                          </a:solidFill>
                          <a:effectLst/>
                          <a:latin typeface="+mn-ea"/>
                          <a:ea typeface="+mn-ea"/>
                        </a:rPr>
                        <a:t>2</a:t>
                      </a:r>
                      <a:r>
                        <a:rPr lang="zh-CN" sz="1200" kern="100" dirty="0">
                          <a:solidFill>
                            <a:srgbClr val="FF0000"/>
                          </a:solidFill>
                          <a:effectLst/>
                          <a:latin typeface="+mn-ea"/>
                          <a:ea typeface="+mn-ea"/>
                        </a:rPr>
                        <a:t>次</a:t>
                      </a:r>
                      <a:r>
                        <a:rPr lang="zh-CN" sz="1200" kern="100" dirty="0">
                          <a:effectLst/>
                          <a:latin typeface="+mn-ea"/>
                          <a:ea typeface="+mn-ea"/>
                        </a:rPr>
                        <a:t>，一次</a:t>
                      </a:r>
                      <a:r>
                        <a:rPr lang="en-US" sz="1200" kern="100" dirty="0">
                          <a:effectLst/>
                          <a:latin typeface="+mn-ea"/>
                          <a:ea typeface="+mn-ea"/>
                        </a:rPr>
                        <a:t>1</a:t>
                      </a:r>
                      <a:r>
                        <a:rPr lang="zh-CN" sz="1200" kern="100" dirty="0">
                          <a:effectLst/>
                          <a:latin typeface="+mn-ea"/>
                          <a:ea typeface="+mn-ea"/>
                        </a:rPr>
                        <a:t>滴</a:t>
                      </a:r>
                    </a:p>
                  </a:txBody>
                  <a:tcPr marL="68580" marR="68580" marT="0" marB="0" anchor="ctr"/>
                </a:tc>
                <a:tc>
                  <a:txBody>
                    <a:bodyPr/>
                    <a:lstStyle/>
                    <a:p>
                      <a:pPr algn="just">
                        <a:buNone/>
                      </a:pPr>
                      <a:r>
                        <a:rPr lang="zh-CN" sz="1200" kern="100" dirty="0">
                          <a:effectLst/>
                          <a:latin typeface="+mn-ea"/>
                          <a:ea typeface="+mn-ea"/>
                        </a:rPr>
                        <a:t>本品可促进干眼症患者的泪液分泌，适用于与角结膜干燥症相关的眼部症状所导致的泪液生成减少的患者。</a:t>
                      </a:r>
                    </a:p>
                  </a:txBody>
                  <a:tcPr marL="68580" marR="68580" marT="0" marB="0" anchor="ctr"/>
                </a:tc>
                <a:tc>
                  <a:txBody>
                    <a:bodyPr/>
                    <a:lstStyle/>
                    <a:p>
                      <a:pPr algn="ctr">
                        <a:buNone/>
                      </a:pPr>
                      <a:r>
                        <a:rPr lang="en-US" sz="1200" kern="100" dirty="0">
                          <a:effectLst/>
                          <a:latin typeface="+mn-ea"/>
                          <a:ea typeface="+mn-ea"/>
                        </a:rPr>
                        <a:t>NMPA</a:t>
                      </a:r>
                      <a:endParaRPr lang="zh-CN" sz="1200" kern="100" dirty="0">
                        <a:effectLst/>
                        <a:latin typeface="+mn-ea"/>
                        <a:ea typeface="+mn-ea"/>
                      </a:endParaRPr>
                    </a:p>
                    <a:p>
                      <a:pPr algn="ctr">
                        <a:buNone/>
                      </a:pPr>
                      <a:r>
                        <a:rPr lang="en-US" sz="1200" kern="100" dirty="0">
                          <a:effectLst/>
                          <a:latin typeface="+mn-ea"/>
                          <a:ea typeface="+mn-ea"/>
                        </a:rPr>
                        <a:t>2020</a:t>
                      </a:r>
                      <a:endParaRPr lang="zh-CN" sz="1200" kern="100" dirty="0">
                        <a:effectLst/>
                        <a:latin typeface="+mn-ea"/>
                        <a:ea typeface="+mn-ea"/>
                      </a:endParaRPr>
                    </a:p>
                  </a:txBody>
                  <a:tcPr marL="68580" marR="68580" marT="0" marB="0" anchor="ctr"/>
                </a:tc>
                <a:tc>
                  <a:txBody>
                    <a:bodyPr/>
                    <a:lstStyle/>
                    <a:p>
                      <a:pPr algn="ctr">
                        <a:buNone/>
                      </a:pPr>
                      <a:r>
                        <a:rPr lang="zh-CN" sz="1200" kern="100" dirty="0">
                          <a:effectLst/>
                          <a:latin typeface="+mn-ea"/>
                          <a:ea typeface="+mn-ea"/>
                        </a:rPr>
                        <a:t>沈阳</a:t>
                      </a:r>
                    </a:p>
                    <a:p>
                      <a:pPr algn="ctr">
                        <a:buNone/>
                      </a:pPr>
                      <a:r>
                        <a:rPr lang="zh-CN" sz="1200" kern="100" dirty="0">
                          <a:effectLst/>
                          <a:latin typeface="+mn-ea"/>
                          <a:ea typeface="+mn-ea"/>
                        </a:rPr>
                        <a:t>兴齐</a:t>
                      </a:r>
                    </a:p>
                  </a:txBody>
                  <a:tcPr marL="68580" marR="68580" marT="0" marB="0" anchor="ctr"/>
                </a:tc>
                <a:extLst>
                  <a:ext uri="{0D108BD9-81ED-4DB2-BD59-A6C34878D82A}">
                    <a16:rowId xmlns:a16="http://schemas.microsoft.com/office/drawing/2014/main" val="1818551838"/>
                  </a:ext>
                </a:extLst>
              </a:tr>
            </a:tbl>
          </a:graphicData>
        </a:graphic>
      </p:graphicFrame>
    </p:spTree>
    <p:extLst>
      <p:ext uri="{BB962C8B-B14F-4D97-AF65-F5344CB8AC3E}">
        <p14:creationId xmlns:p14="http://schemas.microsoft.com/office/powerpoint/2010/main" val="177517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2724785" y="3690620"/>
            <a:ext cx="8185150" cy="398780"/>
          </a:xfrm>
          <a:prstGeom prst="rect">
            <a:avLst/>
          </a:prstGeom>
          <a:noFill/>
        </p:spPr>
        <p:txBody>
          <a:bodyPr wrap="square" lIns="91440" tIns="45720" rIns="91440" bIns="45720" rtlCol="0" anchor="t">
            <a:spAutoFit/>
          </a:bodyPr>
          <a:lstStyle/>
          <a:p>
            <a:pPr lvl="0" algn="l">
              <a:buClrTx/>
              <a:buSzTx/>
              <a:buFontTx/>
            </a:pPr>
            <a:endParaRPr lang="zh-CN" altLang="en-US" sz="2000" dirty="0">
              <a:cs typeface="Arial"/>
            </a:endParaRPr>
          </a:p>
        </p:txBody>
      </p:sp>
      <p:sp>
        <p:nvSpPr>
          <p:cNvPr id="5" name="文本框 4"/>
          <p:cNvSpPr txBox="1"/>
          <p:nvPr/>
        </p:nvSpPr>
        <p:spPr>
          <a:xfrm>
            <a:off x="4121034" y="1652409"/>
            <a:ext cx="8185150" cy="707886"/>
          </a:xfrm>
          <a:prstGeom prst="rect">
            <a:avLst/>
          </a:prstGeom>
          <a:noFill/>
        </p:spPr>
        <p:txBody>
          <a:bodyPr wrap="square" lIns="91440" tIns="45720" rIns="91440" bIns="45720" rtlCol="0" anchor="t">
            <a:spAutoFit/>
          </a:bodyPr>
          <a:lstStyle/>
          <a:p>
            <a:endParaRPr lang="zh-CN" altLang="en-US" sz="2000" dirty="0"/>
          </a:p>
          <a:p>
            <a:endParaRPr lang="zh-CN" altLang="en-US" sz="2000" dirty="0">
              <a:cs typeface="Arial"/>
            </a:endParaRPr>
          </a:p>
        </p:txBody>
      </p:sp>
      <p:sp>
        <p:nvSpPr>
          <p:cNvPr id="11" name="文本框 10"/>
          <p:cNvSpPr txBox="1"/>
          <p:nvPr/>
        </p:nvSpPr>
        <p:spPr>
          <a:xfrm>
            <a:off x="2724785" y="5481955"/>
            <a:ext cx="8633460" cy="398780"/>
          </a:xfrm>
          <a:prstGeom prst="rect">
            <a:avLst/>
          </a:prstGeom>
          <a:noFill/>
        </p:spPr>
        <p:txBody>
          <a:bodyPr wrap="square" lIns="91440" tIns="45720" rIns="91440" bIns="45720" rtlCol="0" anchor="t">
            <a:spAutoFit/>
          </a:bodyPr>
          <a:lstStyle/>
          <a:p>
            <a:pPr lvl="0" algn="l">
              <a:buClrTx/>
              <a:buSzTx/>
              <a:buFontTx/>
            </a:pPr>
            <a:endParaRPr lang="zh-CN" altLang="en-US" sz="2000" dirty="0">
              <a:cs typeface="Arial"/>
            </a:endParaRPr>
          </a:p>
        </p:txBody>
      </p:sp>
      <p:sp>
        <p:nvSpPr>
          <p:cNvPr id="3" name="标题 1">
            <a:extLst>
              <a:ext uri="{FF2B5EF4-FFF2-40B4-BE49-F238E27FC236}">
                <a16:creationId xmlns:a16="http://schemas.microsoft.com/office/drawing/2014/main" id="{DDBA9136-2A3C-3FB8-B450-F321BC466965}"/>
              </a:ext>
            </a:extLst>
          </p:cNvPr>
          <p:cNvSpPr txBox="1"/>
          <p:nvPr/>
        </p:nvSpPr>
        <p:spPr>
          <a:xfrm>
            <a:off x="293018" y="291562"/>
            <a:ext cx="109728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761970">
              <a:lnSpc>
                <a:spcPct val="150000"/>
              </a:lnSpc>
              <a:spcBef>
                <a:spcPts val="0"/>
              </a:spcBef>
              <a:defRPr/>
            </a:pPr>
            <a:r>
              <a:rPr lang="zh-CN" altLang="en-US" sz="2333" b="1" dirty="0">
                <a:solidFill>
                  <a:srgbClr val="EF8C0D">
                    <a:lumMod val="50000"/>
                  </a:srgbClr>
                </a:solidFill>
                <a:latin typeface="微软雅黑" panose="020B0503020204020204" pitchFamily="34" charset="-122"/>
                <a:ea typeface="微软雅黑" panose="020B0503020204020204" pitchFamily="34" charset="-122"/>
              </a:rPr>
              <a:t>环孢素眼用凝胶的优势</a:t>
            </a:r>
          </a:p>
        </p:txBody>
      </p:sp>
      <p:sp>
        <p:nvSpPr>
          <p:cNvPr id="7" name="文本框 6">
            <a:extLst>
              <a:ext uri="{FF2B5EF4-FFF2-40B4-BE49-F238E27FC236}">
                <a16:creationId xmlns:a16="http://schemas.microsoft.com/office/drawing/2014/main" id="{F745A31E-C538-CA86-5EDF-C63DA3EE783B}"/>
              </a:ext>
            </a:extLst>
          </p:cNvPr>
          <p:cNvSpPr txBox="1"/>
          <p:nvPr/>
        </p:nvSpPr>
        <p:spPr>
          <a:xfrm>
            <a:off x="752179" y="1615865"/>
            <a:ext cx="4218710" cy="3877985"/>
          </a:xfrm>
          <a:prstGeom prst="rect">
            <a:avLst/>
          </a:prstGeom>
          <a:noFill/>
          <a:ln w="41275">
            <a:solidFill>
              <a:srgbClr val="C00000"/>
            </a:solidFill>
          </a:ln>
        </p:spPr>
        <p:txBody>
          <a:bodyPr wrap="square" rtlCol="0">
            <a:spAutoFit/>
          </a:bodyPr>
          <a:lstStyle/>
          <a:p>
            <a:pPr marL="285750" indent="-285750">
              <a:buClr>
                <a:srgbClr val="FF0000"/>
              </a:buClr>
              <a:buFont typeface="Wingdings" panose="05000000000000000000" pitchFamily="2" charset="2"/>
              <a:buChar char="ü"/>
            </a:pPr>
            <a:r>
              <a:rPr lang="zh-CN" altLang="en-US" sz="2400" dirty="0"/>
              <a:t>新剂型更低粘膜刺激性：</a:t>
            </a:r>
            <a:endParaRPr lang="en-US" altLang="zh-CN" sz="2400" dirty="0"/>
          </a:p>
          <a:p>
            <a:pPr>
              <a:buClr>
                <a:srgbClr val="FF0000"/>
              </a:buClr>
            </a:pPr>
            <a:endParaRPr lang="en-US" altLang="zh-CN" sz="2400" dirty="0"/>
          </a:p>
          <a:p>
            <a:pPr>
              <a:buClr>
                <a:srgbClr val="FF0000"/>
              </a:buClr>
            </a:pPr>
            <a:r>
              <a:rPr lang="zh-CN" altLang="en-US" dirty="0"/>
              <a:t>本品采用丙二醇代替甘油作为渗透压调节剂，采用卡波姆增溶，卡波姆在</a:t>
            </a:r>
            <a:r>
              <a:rPr lang="en-US" altLang="zh-CN" dirty="0"/>
              <a:t>pH 6-12</a:t>
            </a:r>
            <a:r>
              <a:rPr lang="zh-CN" altLang="en-US" dirty="0"/>
              <a:t>时可形成均匀透明的稳定水凝胶，具有良好的黏附性，适用于眼部给药，相比眼用乳剂可延长药物在眼中的作用时间，且无油腻性、对黏膜无刺激；</a:t>
            </a:r>
            <a:endParaRPr lang="en-US" altLang="zh-CN" dirty="0"/>
          </a:p>
          <a:p>
            <a:pPr>
              <a:buClr>
                <a:srgbClr val="FF0000"/>
              </a:buClr>
            </a:pPr>
            <a:r>
              <a:rPr lang="zh-CN" altLang="en-US" dirty="0"/>
              <a:t>本品已完成的所有临床试验中，未发生与环孢素眼用凝胶相关的严重不良事件，或眼部相关的严重不良事件，本品大部分</a:t>
            </a:r>
            <a:r>
              <a:rPr lang="en-US" altLang="zh-CN" dirty="0"/>
              <a:t>TEAE</a:t>
            </a:r>
            <a:r>
              <a:rPr lang="zh-CN" altLang="en-US" dirty="0"/>
              <a:t>都为轻</a:t>
            </a:r>
            <a:r>
              <a:rPr lang="en-US" altLang="zh-CN" dirty="0"/>
              <a:t>/</a:t>
            </a:r>
            <a:r>
              <a:rPr lang="zh-CN" altLang="en-US" dirty="0"/>
              <a:t>中度，安全性和耐受性良好</a:t>
            </a:r>
          </a:p>
        </p:txBody>
      </p:sp>
      <p:sp>
        <p:nvSpPr>
          <p:cNvPr id="8" name="文本框 7">
            <a:extLst>
              <a:ext uri="{FF2B5EF4-FFF2-40B4-BE49-F238E27FC236}">
                <a16:creationId xmlns:a16="http://schemas.microsoft.com/office/drawing/2014/main" id="{ED9F4EFE-EC25-57CD-0F5B-6FB88F9DD07D}"/>
              </a:ext>
            </a:extLst>
          </p:cNvPr>
          <p:cNvSpPr txBox="1"/>
          <p:nvPr/>
        </p:nvSpPr>
        <p:spPr>
          <a:xfrm>
            <a:off x="6470014" y="1652408"/>
            <a:ext cx="4218710" cy="3877985"/>
          </a:xfrm>
          <a:prstGeom prst="rect">
            <a:avLst/>
          </a:prstGeom>
          <a:noFill/>
          <a:ln w="41275">
            <a:solidFill>
              <a:srgbClr val="C00000"/>
            </a:solidFill>
          </a:ln>
        </p:spPr>
        <p:txBody>
          <a:bodyPr wrap="square" rtlCol="0">
            <a:spAutoFit/>
          </a:bodyPr>
          <a:lstStyle/>
          <a:p>
            <a:pPr marL="285750" indent="-285750">
              <a:buClr>
                <a:srgbClr val="FF0000"/>
              </a:buClr>
              <a:buFont typeface="Wingdings" panose="05000000000000000000" pitchFamily="2" charset="2"/>
              <a:buChar char="ü"/>
            </a:pPr>
            <a:r>
              <a:rPr lang="zh-CN" altLang="en-US" sz="2400" dirty="0"/>
              <a:t>提高患者依从性：</a:t>
            </a:r>
            <a:endParaRPr lang="en-US" altLang="zh-CN" sz="2400" dirty="0"/>
          </a:p>
          <a:p>
            <a:pPr>
              <a:buClr>
                <a:srgbClr val="FF0000"/>
              </a:buClr>
            </a:pPr>
            <a:endParaRPr lang="en-US" altLang="zh-CN" sz="2400" dirty="0"/>
          </a:p>
          <a:p>
            <a:pPr>
              <a:buClr>
                <a:srgbClr val="FF0000"/>
              </a:buClr>
            </a:pPr>
            <a:r>
              <a:rPr lang="zh-CN" altLang="en-US" dirty="0"/>
              <a:t>同国内外已上市的同类品种（如</a:t>
            </a:r>
            <a:r>
              <a:rPr lang="en-US" altLang="zh-CN" dirty="0"/>
              <a:t>Restasis®</a:t>
            </a:r>
            <a:r>
              <a:rPr lang="zh-CN" altLang="en-US" dirty="0"/>
              <a:t>、</a:t>
            </a:r>
            <a:r>
              <a:rPr lang="en-US" altLang="zh-CN" dirty="0"/>
              <a:t>Cequa®</a:t>
            </a:r>
            <a:r>
              <a:rPr lang="zh-CN" altLang="en-US" dirty="0"/>
              <a:t>、兹润</a:t>
            </a:r>
            <a:r>
              <a:rPr lang="en-US" altLang="zh-CN" dirty="0"/>
              <a:t>®</a:t>
            </a:r>
            <a:r>
              <a:rPr lang="zh-CN" altLang="en-US" dirty="0"/>
              <a:t>、</a:t>
            </a:r>
            <a:r>
              <a:rPr lang="en-US" altLang="zh-CN" dirty="0"/>
              <a:t>VEVYE®</a:t>
            </a:r>
            <a:r>
              <a:rPr lang="zh-CN" altLang="en-US" dirty="0"/>
              <a:t>）的每日两次给药的频次相比，本品的用法为每日一次，每晚睡前给药，降低了给药频次的同时，睡前给药也避免了白天用药对患者视力的干扰，提高患者用药的依从性。</a:t>
            </a:r>
            <a:endParaRPr lang="en-US" altLang="zh-CN" dirty="0"/>
          </a:p>
          <a:p>
            <a:pPr>
              <a:buClr>
                <a:srgbClr val="FF0000"/>
              </a:buClr>
            </a:pPr>
            <a:r>
              <a:rPr lang="zh-CN" altLang="en-US" dirty="0"/>
              <a:t>此类患者预计将在使用本品后显著获益。</a:t>
            </a:r>
            <a:endParaRPr lang="en-US" altLang="zh-CN" dirty="0"/>
          </a:p>
          <a:p>
            <a:pPr>
              <a:buClr>
                <a:srgbClr val="FF0000"/>
              </a:buClr>
            </a:pPr>
            <a:endParaRPr lang="en-US" altLang="zh-CN" dirty="0"/>
          </a:p>
          <a:p>
            <a:pPr>
              <a:buClr>
                <a:srgbClr val="FF0000"/>
              </a:buClr>
            </a:pPr>
            <a:endParaRPr lang="en-US" altLang="zh-CN" dirty="0"/>
          </a:p>
          <a:p>
            <a:pPr>
              <a:buClr>
                <a:srgbClr val="FF0000"/>
              </a:buClr>
            </a:pPr>
            <a:endParaRPr lang="zh-CN" altLang="en-US" dirty="0"/>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963D7-4DA2-25B5-2480-BCDA2CDEAEED}"/>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FBDF3D2C-E7FE-593F-1D52-BE7BFA2A2B52}"/>
              </a:ext>
            </a:extLst>
          </p:cNvPr>
          <p:cNvSpPr txBox="1"/>
          <p:nvPr/>
        </p:nvSpPr>
        <p:spPr>
          <a:xfrm>
            <a:off x="846666" y="3185343"/>
            <a:ext cx="5454953" cy="523220"/>
          </a:xfrm>
          <a:prstGeom prst="rect">
            <a:avLst/>
          </a:prstGeom>
          <a:noFill/>
        </p:spPr>
        <p:txBody>
          <a:bodyPr wrap="square" rtlCol="0">
            <a:spAutoFit/>
          </a:bodyPr>
          <a:lstStyle/>
          <a:p>
            <a:pPr lvl="0" defTabSz="1088340">
              <a:defRPr/>
            </a:pPr>
            <a:r>
              <a:rPr lang="zh-CN" altLang="en-US" sz="2800" b="1" dirty="0">
                <a:solidFill>
                  <a:srgbClr val="200191"/>
                </a:solidFill>
                <a:latin typeface="微软雅黑" pitchFamily="34" charset="-122"/>
                <a:ea typeface="微软雅黑" pitchFamily="34" charset="-122"/>
                <a:cs typeface="Times New Roman" pitchFamily="18" charset="0"/>
              </a:rPr>
              <a:t>专利情况</a:t>
            </a:r>
            <a:endParaRPr kumimoji="0" lang="zh-CN" altLang="en-US" sz="2667" b="1" i="0" u="none" strike="noStrike" kern="1200" cap="none" spc="0" normalizeH="0" baseline="0" noProof="0" dirty="0">
              <a:ln>
                <a:noFill/>
              </a:ln>
              <a:solidFill>
                <a:srgbClr val="200191"/>
              </a:solidFill>
              <a:effectLst/>
              <a:uLnTx/>
              <a:uFillTx/>
              <a:latin typeface="微软雅黑" pitchFamily="34" charset="-122"/>
              <a:ea typeface="微软雅黑" pitchFamily="34" charset="-122"/>
              <a:cs typeface="Times New Roman" pitchFamily="18" charset="0"/>
              <a:sym typeface="Times New Roman" panose="02020603050405020304" pitchFamily="18" charset="0"/>
            </a:endParaRPr>
          </a:p>
        </p:txBody>
      </p:sp>
    </p:spTree>
    <p:extLst>
      <p:ext uri="{BB962C8B-B14F-4D97-AF65-F5344CB8AC3E}">
        <p14:creationId xmlns:p14="http://schemas.microsoft.com/office/powerpoint/2010/main" val="293281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AD5E-0969-C0C9-6478-E1CA3CE69709}"/>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1BE34435-F9B6-7EB3-8AAB-FD95C62FB29A}"/>
              </a:ext>
            </a:extLst>
          </p:cNvPr>
          <p:cNvSpPr txBox="1">
            <a:spLocks noGrp="1"/>
          </p:cNvSpPr>
          <p:nvPr>
            <p:ph type="title"/>
          </p:nvPr>
        </p:nvSpPr>
        <p:spPr>
          <a:xfrm>
            <a:off x="481013" y="463550"/>
            <a:ext cx="8991600" cy="33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761970">
              <a:lnSpc>
                <a:spcPct val="150000"/>
              </a:lnSpc>
              <a:spcBef>
                <a:spcPts val="0"/>
              </a:spcBef>
              <a:defRPr/>
            </a:pPr>
            <a:r>
              <a:rPr lang="zh-CN" altLang="en-US" sz="2333" b="1" dirty="0">
                <a:solidFill>
                  <a:srgbClr val="EF8C0D">
                    <a:lumMod val="50000"/>
                  </a:srgbClr>
                </a:solidFill>
                <a:latin typeface="微软雅黑" panose="020B0503020204020204" pitchFamily="34" charset="-122"/>
                <a:ea typeface="微软雅黑" panose="020B0503020204020204" pitchFamily="34" charset="-122"/>
              </a:rPr>
              <a:t>专利情况</a:t>
            </a:r>
          </a:p>
        </p:txBody>
      </p:sp>
      <p:sp>
        <p:nvSpPr>
          <p:cNvPr id="2" name="文本框 1">
            <a:extLst>
              <a:ext uri="{FF2B5EF4-FFF2-40B4-BE49-F238E27FC236}">
                <a16:creationId xmlns:a16="http://schemas.microsoft.com/office/drawing/2014/main" id="{7748D7A7-D787-FE7F-3C5C-21D8971CF8EB}"/>
              </a:ext>
            </a:extLst>
          </p:cNvPr>
          <p:cNvSpPr txBox="1"/>
          <p:nvPr/>
        </p:nvSpPr>
        <p:spPr>
          <a:xfrm>
            <a:off x="481013" y="1585814"/>
            <a:ext cx="10041514" cy="400110"/>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ü"/>
            </a:pPr>
            <a:r>
              <a:rPr lang="zh-CN" altLang="en-US" sz="2000" dirty="0"/>
              <a:t>已授权专利：</a:t>
            </a:r>
            <a:r>
              <a:rPr lang="en-US" altLang="zh-CN" sz="2000" dirty="0"/>
              <a:t>4</a:t>
            </a:r>
            <a:r>
              <a:rPr lang="zh-CN" altLang="en-US" sz="2000" dirty="0"/>
              <a:t>项，授权国家包括中国、欧洲、美国：</a:t>
            </a:r>
            <a:endParaRPr lang="en-US" altLang="zh-CN" sz="2000" dirty="0"/>
          </a:p>
        </p:txBody>
      </p:sp>
      <p:graphicFrame>
        <p:nvGraphicFramePr>
          <p:cNvPr id="6" name="表格 5">
            <a:extLst>
              <a:ext uri="{FF2B5EF4-FFF2-40B4-BE49-F238E27FC236}">
                <a16:creationId xmlns:a16="http://schemas.microsoft.com/office/drawing/2014/main" id="{6627BD1E-D613-D8C5-F047-0EB32E3BE2E9}"/>
              </a:ext>
            </a:extLst>
          </p:cNvPr>
          <p:cNvGraphicFramePr>
            <a:graphicFrameLocks noGrp="1"/>
          </p:cNvGraphicFramePr>
          <p:nvPr>
            <p:extLst>
              <p:ext uri="{D42A27DB-BD31-4B8C-83A1-F6EECF244321}">
                <p14:modId xmlns:p14="http://schemas.microsoft.com/office/powerpoint/2010/main" val="49135453"/>
              </p:ext>
            </p:extLst>
          </p:nvPr>
        </p:nvGraphicFramePr>
        <p:xfrm>
          <a:off x="411830" y="2518216"/>
          <a:ext cx="11368340" cy="2296160"/>
        </p:xfrm>
        <a:graphic>
          <a:graphicData uri="http://schemas.openxmlformats.org/drawingml/2006/table">
            <a:tbl>
              <a:tblPr firstRow="1" bandRow="1">
                <a:tableStyleId>{21E4AEA4-8DFA-4A89-87EB-49C32662AFE0}</a:tableStyleId>
              </a:tblPr>
              <a:tblGrid>
                <a:gridCol w="3771290">
                  <a:extLst>
                    <a:ext uri="{9D8B030D-6E8A-4147-A177-3AD203B41FA5}">
                      <a16:colId xmlns:a16="http://schemas.microsoft.com/office/drawing/2014/main" val="1865494361"/>
                    </a:ext>
                  </a:extLst>
                </a:gridCol>
                <a:gridCol w="1912880">
                  <a:extLst>
                    <a:ext uri="{9D8B030D-6E8A-4147-A177-3AD203B41FA5}">
                      <a16:colId xmlns:a16="http://schemas.microsoft.com/office/drawing/2014/main" val="1281087400"/>
                    </a:ext>
                  </a:extLst>
                </a:gridCol>
                <a:gridCol w="2842085">
                  <a:extLst>
                    <a:ext uri="{9D8B030D-6E8A-4147-A177-3AD203B41FA5}">
                      <a16:colId xmlns:a16="http://schemas.microsoft.com/office/drawing/2014/main" val="2395198261"/>
                    </a:ext>
                  </a:extLst>
                </a:gridCol>
                <a:gridCol w="2842085">
                  <a:extLst>
                    <a:ext uri="{9D8B030D-6E8A-4147-A177-3AD203B41FA5}">
                      <a16:colId xmlns:a16="http://schemas.microsoft.com/office/drawing/2014/main" val="3022668049"/>
                    </a:ext>
                  </a:extLst>
                </a:gridCol>
              </a:tblGrid>
              <a:tr h="370840">
                <a:tc>
                  <a:txBody>
                    <a:bodyPr/>
                    <a:lstStyle/>
                    <a:p>
                      <a:pPr algn="l"/>
                      <a:r>
                        <a:rPr lang="zh-CN" altLang="en-US" sz="2000" dirty="0">
                          <a:latin typeface="+mn-ea"/>
                          <a:ea typeface="+mn-ea"/>
                        </a:rPr>
                        <a:t>专利名称</a:t>
                      </a:r>
                    </a:p>
                  </a:txBody>
                  <a:tcPr/>
                </a:tc>
                <a:tc>
                  <a:txBody>
                    <a:bodyPr/>
                    <a:lstStyle/>
                    <a:p>
                      <a:pPr algn="l"/>
                      <a:r>
                        <a:rPr lang="zh-CN" altLang="en-US" sz="2000" dirty="0">
                          <a:latin typeface="+mn-ea"/>
                          <a:ea typeface="+mn-ea"/>
                        </a:rPr>
                        <a:t>授权国家</a:t>
                      </a:r>
                      <a:r>
                        <a:rPr lang="en-US" altLang="zh-CN" sz="2000" dirty="0">
                          <a:latin typeface="+mn-ea"/>
                          <a:ea typeface="+mn-ea"/>
                        </a:rPr>
                        <a:t>/</a:t>
                      </a:r>
                      <a:r>
                        <a:rPr lang="zh-CN" altLang="en-US" sz="2000" dirty="0">
                          <a:latin typeface="+mn-ea"/>
                          <a:ea typeface="+mn-ea"/>
                        </a:rPr>
                        <a:t>地区</a:t>
                      </a:r>
                    </a:p>
                  </a:txBody>
                  <a:tcPr/>
                </a:tc>
                <a:tc>
                  <a:txBody>
                    <a:bodyPr/>
                    <a:lstStyle/>
                    <a:p>
                      <a:pPr algn="ctr"/>
                      <a:r>
                        <a:rPr lang="zh-CN" altLang="en-US" sz="2000" dirty="0">
                          <a:latin typeface="+mn-ea"/>
                          <a:ea typeface="+mn-ea"/>
                        </a:rPr>
                        <a:t>申请号</a:t>
                      </a:r>
                    </a:p>
                  </a:txBody>
                  <a:tcPr/>
                </a:tc>
                <a:tc>
                  <a:txBody>
                    <a:bodyPr/>
                    <a:lstStyle/>
                    <a:p>
                      <a:pPr algn="ctr"/>
                      <a:r>
                        <a:rPr lang="zh-CN" altLang="en-US" sz="2000" dirty="0">
                          <a:latin typeface="+mn-ea"/>
                          <a:ea typeface="+mn-ea"/>
                        </a:rPr>
                        <a:t>授权日</a:t>
                      </a:r>
                    </a:p>
                  </a:txBody>
                  <a:tcPr/>
                </a:tc>
                <a:extLst>
                  <a:ext uri="{0D108BD9-81ED-4DB2-BD59-A6C34878D82A}">
                    <a16:rowId xmlns:a16="http://schemas.microsoft.com/office/drawing/2014/main" val="2854517221"/>
                  </a:ext>
                </a:extLst>
              </a:tr>
              <a:tr h="370840">
                <a:tc>
                  <a:txBody>
                    <a:bodyPr/>
                    <a:lstStyle/>
                    <a:p>
                      <a:r>
                        <a:rPr lang="zh-CN" altLang="en-US" sz="1600" dirty="0">
                          <a:latin typeface="+mn-ea"/>
                          <a:ea typeface="+mn-ea"/>
                        </a:rPr>
                        <a:t>一种环孢素眼凝胶及其制备方法</a:t>
                      </a:r>
                    </a:p>
                  </a:txBody>
                  <a:tcPr anchor="ctr"/>
                </a:tc>
                <a:tc>
                  <a:txBody>
                    <a:bodyPr/>
                    <a:lstStyle/>
                    <a:p>
                      <a:pPr algn="ctr"/>
                      <a:r>
                        <a:rPr lang="zh-CN" altLang="en-US" sz="1600" dirty="0">
                          <a:latin typeface="+mn-ea"/>
                          <a:ea typeface="+mn-ea"/>
                        </a:rPr>
                        <a:t>中国</a:t>
                      </a:r>
                    </a:p>
                  </a:txBody>
                  <a:tcPr/>
                </a:tc>
                <a:tc>
                  <a:txBody>
                    <a:bodyPr/>
                    <a:lstStyle/>
                    <a:p>
                      <a:r>
                        <a:rPr lang="en-US" altLang="zh-CN" sz="1600" dirty="0">
                          <a:latin typeface="+mn-ea"/>
                          <a:ea typeface="+mn-ea"/>
                        </a:rPr>
                        <a:t>CN201410033737.3</a:t>
                      </a:r>
                      <a:endParaRPr lang="zh-CN" altLang="en-US" sz="1600" dirty="0">
                        <a:latin typeface="+mn-ea"/>
                        <a:ea typeface="+mn-ea"/>
                      </a:endParaRPr>
                    </a:p>
                  </a:txBody>
                  <a:tcPr/>
                </a:tc>
                <a:tc>
                  <a:txBody>
                    <a:bodyPr/>
                    <a:lstStyle/>
                    <a:p>
                      <a:pPr algn="ctr"/>
                      <a:r>
                        <a:rPr lang="en-US" altLang="zh-CN" sz="1600" dirty="0">
                          <a:latin typeface="+mn-ea"/>
                          <a:ea typeface="+mn-ea"/>
                        </a:rPr>
                        <a:t>2016/07/20</a:t>
                      </a:r>
                      <a:endParaRPr lang="zh-CN" altLang="en-US" sz="1600" dirty="0">
                        <a:latin typeface="+mn-ea"/>
                        <a:ea typeface="+mn-ea"/>
                      </a:endParaRPr>
                    </a:p>
                  </a:txBody>
                  <a:tcPr anchor="ctr"/>
                </a:tc>
                <a:extLst>
                  <a:ext uri="{0D108BD9-81ED-4DB2-BD59-A6C34878D82A}">
                    <a16:rowId xmlns:a16="http://schemas.microsoft.com/office/drawing/2014/main" val="3125262814"/>
                  </a:ext>
                </a:extLst>
              </a:tr>
              <a:tr h="370840">
                <a:tc>
                  <a:txBody>
                    <a:bodyPr/>
                    <a:lstStyle/>
                    <a:p>
                      <a:r>
                        <a:rPr lang="zh-CN" altLang="en-US" sz="1600" dirty="0">
                          <a:latin typeface="+mn-ea"/>
                          <a:ea typeface="+mn-ea"/>
                        </a:rPr>
                        <a:t>一种环孢素</a:t>
                      </a:r>
                      <a:r>
                        <a:rPr lang="en-US" altLang="zh-CN" sz="1600" dirty="0">
                          <a:latin typeface="+mn-ea"/>
                          <a:ea typeface="+mn-ea"/>
                        </a:rPr>
                        <a:t>A</a:t>
                      </a:r>
                      <a:r>
                        <a:rPr lang="zh-CN" altLang="en-US" sz="1600" dirty="0">
                          <a:latin typeface="+mn-ea"/>
                          <a:ea typeface="+mn-ea"/>
                        </a:rPr>
                        <a:t>眼凝胶的杂质控制方法</a:t>
                      </a:r>
                    </a:p>
                  </a:txBody>
                  <a:tcPr anchor="ctr"/>
                </a:tc>
                <a:tc>
                  <a:txBody>
                    <a:bodyPr/>
                    <a:lstStyle/>
                    <a:p>
                      <a:pPr algn="ctr"/>
                      <a:r>
                        <a:rPr lang="zh-CN" altLang="en-US" sz="1600" dirty="0">
                          <a:latin typeface="+mn-ea"/>
                          <a:ea typeface="+mn-ea"/>
                        </a:rPr>
                        <a:t>欧洲</a:t>
                      </a:r>
                    </a:p>
                  </a:txBody>
                  <a:tcPr anchor="ctr"/>
                </a:tc>
                <a:tc>
                  <a:txBody>
                    <a:bodyPr/>
                    <a:lstStyle/>
                    <a:p>
                      <a:pPr algn="l"/>
                      <a:r>
                        <a:rPr lang="en-US" altLang="zh-CN" sz="1600" dirty="0">
                          <a:latin typeface="+mn-ea"/>
                          <a:ea typeface="+mn-ea"/>
                        </a:rPr>
                        <a:t>EP18214194.5</a:t>
                      </a:r>
                      <a:endParaRPr lang="zh-CN" altLang="en-US" sz="1600" dirty="0">
                        <a:latin typeface="+mn-ea"/>
                        <a:ea typeface="+mn-ea"/>
                      </a:endParaRPr>
                    </a:p>
                  </a:txBody>
                  <a:tcPr anchor="ctr"/>
                </a:tc>
                <a:tc>
                  <a:txBody>
                    <a:bodyPr/>
                    <a:lstStyle/>
                    <a:p>
                      <a:pPr algn="ctr"/>
                      <a:r>
                        <a:rPr lang="en-US" altLang="zh-CN" sz="1600" dirty="0">
                          <a:latin typeface="+mn-ea"/>
                          <a:ea typeface="+mn-ea"/>
                        </a:rPr>
                        <a:t>2022/02/02</a:t>
                      </a:r>
                      <a:endParaRPr lang="zh-CN" altLang="en-US" sz="1600" dirty="0">
                        <a:latin typeface="+mn-ea"/>
                        <a:ea typeface="+mn-ea"/>
                      </a:endParaRPr>
                    </a:p>
                  </a:txBody>
                  <a:tcPr anchor="ctr"/>
                </a:tc>
                <a:extLst>
                  <a:ext uri="{0D108BD9-81ED-4DB2-BD59-A6C34878D82A}">
                    <a16:rowId xmlns:a16="http://schemas.microsoft.com/office/drawing/2014/main" val="2140161453"/>
                  </a:ext>
                </a:extLst>
              </a:tr>
              <a:tr h="370840">
                <a:tc>
                  <a:txBody>
                    <a:bodyPr/>
                    <a:lstStyle/>
                    <a:p>
                      <a:r>
                        <a:rPr lang="zh-CN" altLang="en-US" sz="1600" dirty="0">
                          <a:latin typeface="+mn-ea"/>
                          <a:ea typeface="+mn-ea"/>
                        </a:rPr>
                        <a:t>一种环孢素眼凝胶的处理工艺</a:t>
                      </a:r>
                    </a:p>
                  </a:txBody>
                  <a:tcPr anchor="ctr"/>
                </a:tc>
                <a:tc>
                  <a:txBody>
                    <a:bodyPr/>
                    <a:lstStyle/>
                    <a:p>
                      <a:pPr algn="ctr"/>
                      <a:r>
                        <a:rPr lang="zh-CN" altLang="en-US" sz="1600" dirty="0">
                          <a:latin typeface="+mn-ea"/>
                          <a:ea typeface="+mn-ea"/>
                        </a:rPr>
                        <a:t>美国</a:t>
                      </a:r>
                      <a:endParaRPr lang="en-US" altLang="zh-CN" sz="1600" dirty="0">
                        <a:latin typeface="+mn-ea"/>
                        <a:ea typeface="+mn-ea"/>
                      </a:endParaRPr>
                    </a:p>
                    <a:p>
                      <a:pPr algn="ctr"/>
                      <a:r>
                        <a:rPr lang="zh-CN" altLang="en-US" sz="1600" dirty="0">
                          <a:latin typeface="+mn-ea"/>
                          <a:ea typeface="+mn-ea"/>
                        </a:rPr>
                        <a:t>欧洲</a:t>
                      </a:r>
                    </a:p>
                  </a:txBody>
                  <a:tcPr/>
                </a:tc>
                <a:tc>
                  <a:txBody>
                    <a:bodyPr/>
                    <a:lstStyle/>
                    <a:p>
                      <a:r>
                        <a:rPr lang="en-US" altLang="zh-CN" sz="1600" dirty="0">
                          <a:latin typeface="+mn-ea"/>
                          <a:ea typeface="+mn-ea"/>
                        </a:rPr>
                        <a:t>US16231973</a:t>
                      </a:r>
                    </a:p>
                    <a:p>
                      <a:r>
                        <a:rPr lang="en-US" altLang="zh-CN" sz="1600" dirty="0">
                          <a:latin typeface="+mn-ea"/>
                          <a:ea typeface="+mn-ea"/>
                        </a:rPr>
                        <a:t>EP18215549.9</a:t>
                      </a:r>
                      <a:endParaRPr lang="zh-CN" altLang="en-US" sz="1600" dirty="0">
                        <a:latin typeface="+mn-ea"/>
                        <a:ea typeface="+mn-ea"/>
                      </a:endParaRPr>
                    </a:p>
                  </a:txBody>
                  <a:tcPr/>
                </a:tc>
                <a:tc>
                  <a:txBody>
                    <a:bodyPr/>
                    <a:lstStyle/>
                    <a:p>
                      <a:pPr algn="ctr"/>
                      <a:r>
                        <a:rPr lang="en-US" altLang="zh-CN" sz="1600" dirty="0">
                          <a:latin typeface="+mn-ea"/>
                          <a:ea typeface="+mn-ea"/>
                        </a:rPr>
                        <a:t>2022/01/19</a:t>
                      </a:r>
                    </a:p>
                    <a:p>
                      <a:pPr algn="ctr"/>
                      <a:r>
                        <a:rPr lang="en-US" altLang="zh-CN" sz="1600" dirty="0">
                          <a:latin typeface="+mn-ea"/>
                          <a:ea typeface="+mn-ea"/>
                        </a:rPr>
                        <a:t>2020/11/25</a:t>
                      </a:r>
                      <a:endParaRPr lang="zh-CN" altLang="en-US" sz="1600" dirty="0">
                        <a:latin typeface="+mn-ea"/>
                        <a:ea typeface="+mn-ea"/>
                      </a:endParaRPr>
                    </a:p>
                  </a:txBody>
                  <a:tcPr anchor="ctr"/>
                </a:tc>
                <a:extLst>
                  <a:ext uri="{0D108BD9-81ED-4DB2-BD59-A6C34878D82A}">
                    <a16:rowId xmlns:a16="http://schemas.microsoft.com/office/drawing/2014/main" val="1945907879"/>
                  </a:ext>
                </a:extLst>
              </a:tr>
              <a:tr h="0">
                <a:tc>
                  <a:txBody>
                    <a:bodyPr/>
                    <a:lstStyle/>
                    <a:p>
                      <a:r>
                        <a:rPr lang="zh-CN" altLang="en-US" sz="1600" dirty="0">
                          <a:latin typeface="+mn-ea"/>
                          <a:ea typeface="+mn-ea"/>
                        </a:rPr>
                        <a:t>一种环孢素</a:t>
                      </a:r>
                      <a:r>
                        <a:rPr lang="en-US" altLang="zh-CN" sz="1600" dirty="0">
                          <a:latin typeface="+mn-ea"/>
                          <a:ea typeface="+mn-ea"/>
                        </a:rPr>
                        <a:t>A</a:t>
                      </a:r>
                      <a:r>
                        <a:rPr lang="zh-CN" altLang="en-US" sz="1600" dirty="0">
                          <a:latin typeface="+mn-ea"/>
                          <a:ea typeface="+mn-ea"/>
                        </a:rPr>
                        <a:t>制剂中有关物质的分析方法及其应用</a:t>
                      </a:r>
                    </a:p>
                  </a:txBody>
                  <a:tcPr anchor="ctr"/>
                </a:tc>
                <a:tc>
                  <a:txBody>
                    <a:bodyPr/>
                    <a:lstStyle/>
                    <a:p>
                      <a:pPr algn="ctr"/>
                      <a:r>
                        <a:rPr lang="zh-CN" altLang="en-US" sz="1600" dirty="0">
                          <a:latin typeface="+mn-ea"/>
                          <a:ea typeface="+mn-ea"/>
                        </a:rPr>
                        <a:t>中国</a:t>
                      </a:r>
                      <a:endParaRPr lang="en-US" altLang="zh-CN" sz="1600" dirty="0">
                        <a:latin typeface="+mn-ea"/>
                        <a:ea typeface="+mn-ea"/>
                      </a:endParaRPr>
                    </a:p>
                    <a:p>
                      <a:pPr algn="ctr"/>
                      <a:r>
                        <a:rPr lang="zh-CN" altLang="en-US" sz="1600" dirty="0">
                          <a:latin typeface="+mn-ea"/>
                          <a:ea typeface="+mn-ea"/>
                        </a:rPr>
                        <a:t>台湾</a:t>
                      </a:r>
                    </a:p>
                  </a:txBody>
                  <a:tcPr/>
                </a:tc>
                <a:tc>
                  <a:txBody>
                    <a:bodyPr/>
                    <a:lstStyle/>
                    <a:p>
                      <a:r>
                        <a:rPr lang="en-US" altLang="zh-CN" sz="1600" dirty="0">
                          <a:latin typeface="+mn-ea"/>
                          <a:ea typeface="+mn-ea"/>
                        </a:rPr>
                        <a:t>CN202210921676.9</a:t>
                      </a:r>
                    </a:p>
                    <a:p>
                      <a:r>
                        <a:rPr lang="en-US" altLang="zh-CN" sz="1600" dirty="0">
                          <a:latin typeface="+mn-ea"/>
                          <a:ea typeface="+mn-ea"/>
                        </a:rPr>
                        <a:t>TW112127578</a:t>
                      </a:r>
                      <a:endParaRPr lang="zh-CN" altLang="en-US" sz="1600" dirty="0">
                        <a:latin typeface="+mn-ea"/>
                        <a:ea typeface="+mn-ea"/>
                      </a:endParaRPr>
                    </a:p>
                  </a:txBody>
                  <a:tcPr/>
                </a:tc>
                <a:tc>
                  <a:txBody>
                    <a:bodyPr/>
                    <a:lstStyle/>
                    <a:p>
                      <a:pPr algn="ctr"/>
                      <a:r>
                        <a:rPr lang="en-US" altLang="zh-CN" sz="1600" dirty="0">
                          <a:latin typeface="+mn-ea"/>
                          <a:ea typeface="+mn-ea"/>
                        </a:rPr>
                        <a:t>2024/04/30</a:t>
                      </a:r>
                    </a:p>
                    <a:p>
                      <a:pPr algn="ctr"/>
                      <a:r>
                        <a:rPr lang="en-US" altLang="zh-CN" sz="1600" dirty="0">
                          <a:latin typeface="+mn-ea"/>
                          <a:ea typeface="+mn-ea"/>
                        </a:rPr>
                        <a:t>2024/10/11</a:t>
                      </a:r>
                      <a:endParaRPr lang="zh-CN" altLang="en-US" sz="1600" dirty="0">
                        <a:latin typeface="+mn-ea"/>
                        <a:ea typeface="+mn-ea"/>
                      </a:endParaRPr>
                    </a:p>
                  </a:txBody>
                  <a:tcPr anchor="ctr"/>
                </a:tc>
                <a:extLst>
                  <a:ext uri="{0D108BD9-81ED-4DB2-BD59-A6C34878D82A}">
                    <a16:rowId xmlns:a16="http://schemas.microsoft.com/office/drawing/2014/main" val="2962970174"/>
                  </a:ext>
                </a:extLst>
              </a:tr>
            </a:tbl>
          </a:graphicData>
        </a:graphic>
      </p:graphicFrame>
    </p:spTree>
    <p:extLst>
      <p:ext uri="{BB962C8B-B14F-4D97-AF65-F5344CB8AC3E}">
        <p14:creationId xmlns:p14="http://schemas.microsoft.com/office/powerpoint/2010/main" val="260763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A7CECE5-E644-4713-948C-BE72F538D2F5}"/>
              </a:ext>
            </a:extLst>
          </p:cNvPr>
          <p:cNvSpPr txBox="1"/>
          <p:nvPr/>
        </p:nvSpPr>
        <p:spPr>
          <a:xfrm>
            <a:off x="225814" y="3300761"/>
            <a:ext cx="6094140" cy="646331"/>
          </a:xfrm>
          <a:prstGeom prst="rect">
            <a:avLst/>
          </a:prstGeom>
          <a:noFill/>
        </p:spPr>
        <p:txBody>
          <a:bodyPr wrap="square">
            <a:spAutoFit/>
          </a:bodyPr>
          <a:lstStyle/>
          <a:p>
            <a:pPr defTabSz="914363"/>
            <a:r>
              <a:rPr lang="en-US" altLang="zh-HK" sz="3600" b="1" dirty="0">
                <a:solidFill>
                  <a:prstClr val="black"/>
                </a:solidFill>
                <a:latin typeface="Arial"/>
                <a:ea typeface="Microsoft YaHei"/>
              </a:rPr>
              <a:t>Thank you!</a:t>
            </a:r>
            <a:endParaRPr lang="zh-HK" altLang="en-US" sz="3600" dirty="0">
              <a:solidFill>
                <a:prstClr val="black"/>
              </a:solidFill>
              <a:latin typeface="Arial"/>
              <a:ea typeface="Microsoft YaHe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THOR2_SHOWPLACEHOLDERTITLE" val="TRUE"/>
  <p:tag name="AUTHOR2_SHOWPLACEHOLDERSUBTITLE" val="TRUE"/>
  <p:tag name="AUTHOR2_SHOWPLACEHOLDERSOURCE" val="TRUE"/>
  <p:tag name="AUTHOR2_SHOWFOOTNOTE" val="TRUE"/>
  <p:tag name="AUTHOR2_ISSLIDEMAPWITHMASTER" val="TRUE"/>
  <p:tag name="AUTHOR2_SHOWSECTIONTITLEONSLIDE" val="TRUE"/>
  <p:tag name="SHAPENAMEADDED" val="false"/>
</p:tagLst>
</file>

<file path=ppt/theme/theme1.xml><?xml version="1.0" encoding="utf-8"?>
<a:theme xmlns:a="http://schemas.openxmlformats.org/drawingml/2006/main" name="1_回顧">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Zhaoke">
      <a:dk1>
        <a:sysClr val="windowText" lastClr="000000"/>
      </a:dk1>
      <a:lt1>
        <a:srgbClr val="FFFFFF"/>
      </a:lt1>
      <a:dk2>
        <a:srgbClr val="172D78"/>
      </a:dk2>
      <a:lt2>
        <a:srgbClr val="EBF5FF"/>
      </a:lt2>
      <a:accent1>
        <a:srgbClr val="152E81"/>
      </a:accent1>
      <a:accent2>
        <a:srgbClr val="0480C2"/>
      </a:accent2>
      <a:accent3>
        <a:srgbClr val="B70C24"/>
      </a:accent3>
      <a:accent4>
        <a:srgbClr val="D25313"/>
      </a:accent4>
      <a:accent5>
        <a:srgbClr val="EF8C0D"/>
      </a:accent5>
      <a:accent6>
        <a:srgbClr val="EEEB30"/>
      </a:accent6>
      <a:hlink>
        <a:srgbClr val="05A4C2"/>
      </a:hlink>
      <a:folHlink>
        <a:srgbClr val="AA0781"/>
      </a:folHlink>
    </a:clrScheme>
    <a:fontScheme name="Custom 2">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spPr>
      <a:bodyPr anchor="ctr"/>
      <a:lstStyle>
        <a:defPPr algn="ctr">
          <a:defRPr sz="1530">
            <a:cs typeface="+mn-ea"/>
            <a:sym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46C01DE70D04D44CB49E0DB4F999492D" ma:contentTypeVersion="14" ma:contentTypeDescription="新建文档。" ma:contentTypeScope="" ma:versionID="ca7a668c3e72fc2b78454be23667e78f">
  <xsd:schema xmlns:xsd="http://www.w3.org/2001/XMLSchema" xmlns:xs="http://www.w3.org/2001/XMLSchema" xmlns:p="http://schemas.microsoft.com/office/2006/metadata/properties" xmlns:ns2="d96f0a34-8196-45a7-8acb-8740d65818d8" xmlns:ns3="ba68b05d-4bd9-4c6b-8b2b-955764eaf424" targetNamespace="http://schemas.microsoft.com/office/2006/metadata/properties" ma:root="true" ma:fieldsID="d72a06af7a294e95b13812f0e83f3523" ns2:_="" ns3:_="">
    <xsd:import namespace="d96f0a34-8196-45a7-8acb-8740d65818d8"/>
    <xsd:import namespace="ba68b05d-4bd9-4c6b-8b2b-955764eaf42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6f0a34-8196-45a7-8acb-8740d65818d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图像标记" ma:readOnly="false" ma:fieldId="{5cf76f15-5ced-4ddc-b409-7134ff3c332f}" ma:taxonomyMulti="true" ma:sspId="10e1e548-abce-407c-9a82-f50f933f663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68b05d-4bd9-4c6b-8b2b-955764eaf42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5edea91-a8f6-4459-9f59-362f749eb432}" ma:internalName="TaxCatchAll" ma:showField="CatchAllData" ma:web="ba68b05d-4bd9-4c6b-8b2b-955764eaf42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享对象详细信息"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6f0a34-8196-45a7-8acb-8740d65818d8">
      <Terms xmlns="http://schemas.microsoft.com/office/infopath/2007/PartnerControls"/>
    </lcf76f155ced4ddcb4097134ff3c332f>
    <TaxCatchAll xmlns="ba68b05d-4bd9-4c6b-8b2b-955764eaf424" xsi:nil="true"/>
  </documentManagement>
</p:properties>
</file>

<file path=customXml/itemProps1.xml><?xml version="1.0" encoding="utf-8"?>
<ds:datastoreItem xmlns:ds="http://schemas.openxmlformats.org/officeDocument/2006/customXml" ds:itemID="{1DF9DFA6-60E8-414C-9F02-6A69512AD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6f0a34-8196-45a7-8acb-8740d65818d8"/>
    <ds:schemaRef ds:uri="ba68b05d-4bd9-4c6b-8b2b-955764eaf4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DEF59-6851-45E1-8038-C0DD7763AAD7}">
  <ds:schemaRefs>
    <ds:schemaRef ds:uri="http://schemas.microsoft.com/sharepoint/v3/contenttype/forms"/>
  </ds:schemaRefs>
</ds:datastoreItem>
</file>

<file path=customXml/itemProps3.xml><?xml version="1.0" encoding="utf-8"?>
<ds:datastoreItem xmlns:ds="http://schemas.openxmlformats.org/officeDocument/2006/customXml" ds:itemID="{82DBCB0B-CC65-4110-B9B5-33F889FA9BB3}">
  <ds:schemaRefs>
    <ds:schemaRef ds:uri="http://schemas.microsoft.com/office/2006/metadata/properties"/>
    <ds:schemaRef ds:uri="http://schemas.microsoft.com/office/infopath/2007/PartnerControls"/>
    <ds:schemaRef ds:uri="d96f0a34-8196-45a7-8acb-8740d65818d8"/>
    <ds:schemaRef ds:uri="ba68b05d-4bd9-4c6b-8b2b-955764eaf424"/>
  </ds:schemaRefs>
</ds:datastoreItem>
</file>

<file path=docProps/app.xml><?xml version="1.0" encoding="utf-8"?>
<Properties xmlns="http://schemas.openxmlformats.org/officeDocument/2006/extended-properties" xmlns:vt="http://schemas.openxmlformats.org/officeDocument/2006/docPropsVTypes">
  <TotalTime>472</TotalTime>
  <Words>745</Words>
  <Application>Microsoft Office PowerPoint</Application>
  <PresentationFormat>宽屏</PresentationFormat>
  <Paragraphs>108</Paragraphs>
  <Slides>8</Slides>
  <Notes>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8</vt:i4>
      </vt:variant>
    </vt:vector>
  </HeadingPairs>
  <TitlesOfParts>
    <vt:vector size="17" baseType="lpstr">
      <vt:lpstr>黑体</vt:lpstr>
      <vt:lpstr>微软雅黑</vt:lpstr>
      <vt:lpstr>Arial</vt:lpstr>
      <vt:lpstr>Calibri</vt:lpstr>
      <vt:lpstr>Tahoma</vt:lpstr>
      <vt:lpstr>Times New Roman</vt:lpstr>
      <vt:lpstr>Wingdings</vt:lpstr>
      <vt:lpstr>1_回顧</vt:lpstr>
      <vt:lpstr>Office Theme</vt:lpstr>
      <vt:lpstr>PowerPoint 演示文稿</vt:lpstr>
      <vt:lpstr>品种基本信息</vt:lpstr>
      <vt:lpstr>PowerPoint 演示文稿</vt:lpstr>
      <vt:lpstr>PowerPoint 演示文稿</vt:lpstr>
      <vt:lpstr>PowerPoint 演示文稿</vt:lpstr>
      <vt:lpstr>PowerPoint 演示文稿</vt:lpstr>
      <vt:lpstr>专利情况</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Management Meeting  2021-7-6</dc:title>
  <dc:creator>Irene Yau</dc:creator>
  <cp:lastModifiedBy>程春雨</cp:lastModifiedBy>
  <cp:revision>122</cp:revision>
  <cp:lastPrinted>2023-03-03T01:04:17Z</cp:lastPrinted>
  <dcterms:created xsi:type="dcterms:W3CDTF">2021-07-03T16:39:00Z</dcterms:created>
  <dcterms:modified xsi:type="dcterms:W3CDTF">2026-06-09T05:07:01Z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79B37875D2A343ACAD596401CBEDA133</vt:lpwstr>
  </property>
  <property fmtid="{D5CDD505-2E9C-101B-9397-08002B2CF9AE}" pid="3" name="KSOProductBuildVer">
    <vt:lpwstr>2052-11.1.0.10700</vt:lpwstr>
  </property>
  <property fmtid="{D5CDD505-2E9C-101B-9397-08002B2CF9AE}" pid="4" name="ContentTypeId">
    <vt:lpwstr>0x01010046C01DE70D04D44CB49E0DB4F999492D</vt:lpwstr>
  </property>
  <property fmtid="{D5CDD505-2E9C-101B-9397-08002B2CF9AE}" pid="5" name="MediaServiceImageTags">
    <vt:lpwstr/>
  </property>
</Properties>
</file>