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commentAuthors.xml" ContentType="application/vnd.openxmlformats-officedocument.presentationml.commentAuthors+xml"/>
  <Override PartName="/ppt/diagrams/colors1.xml" ContentType="application/vnd.openxmlformats-officedocument.drawingml.diagramColors+xml"/>
  <Override PartName="/ppt/diagrams/colors2.xml" ContentType="application/vnd.openxmlformats-officedocument.drawingml.diagramColors+xml"/>
  <Override PartName="/ppt/diagrams/colors3.xml" ContentType="application/vnd.openxmlformats-officedocument.drawingml.diagramColors+xml"/>
  <Override PartName="/ppt/diagrams/data1.xml" ContentType="application/vnd.openxmlformats-officedocument.drawingml.diagramData+xml"/>
  <Override PartName="/ppt/diagrams/data2.xml" ContentType="application/vnd.openxmlformats-officedocument.drawingml.diagramData+xml"/>
  <Override PartName="/ppt/diagrams/data3.xml" ContentType="application/vnd.openxmlformats-officedocument.drawingml.diagramData+xml"/>
  <Override PartName="/ppt/diagrams/drawing1.xml" ContentType="application/vnd.ms-office.drawingml.diagramDrawing+xml"/>
  <Override PartName="/ppt/diagrams/drawing2.xml" ContentType="application/vnd.ms-office.drawingml.diagramDrawing+xml"/>
  <Override PartName="/ppt/diagrams/drawing3.xml" ContentType="application/vnd.ms-office.drawingml.diagramDrawing+xml"/>
  <Override PartName="/ppt/diagrams/layout1.xml" ContentType="application/vnd.openxmlformats-officedocument.drawingml.diagramLayout+xml"/>
  <Override PartName="/ppt/diagrams/layout2.xml" ContentType="application/vnd.openxmlformats-officedocument.drawingml.diagramLayout+xml"/>
  <Override PartName="/ppt/diagrams/layout3.xml" ContentType="application/vnd.openxmlformats-officedocument.drawingml.diagramLayout+xml"/>
  <Override PartName="/ppt/diagrams/quickStyle1.xml" ContentType="application/vnd.openxmlformats-officedocument.drawingml.diagramStyle+xml"/>
  <Override PartName="/ppt/diagrams/quickStyle2.xml" ContentType="application/vnd.openxmlformats-officedocument.drawingml.diagramStyle+xml"/>
  <Override PartName="/ppt/diagrams/quickStyle3.xml" ContentType="application/vnd.openxmlformats-officedocument.drawingml.diagramStyle+xml"/>
  <Override PartName="/ppt/handoutMasters/handoutMaster1.xml" ContentType="application/vnd.openxmlformats-officedocument.presentationml.handoutMaster+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bookmarkIdSeed="4">
  <p:sldMasterIdLst>
    <p:sldMasterId id="2147483648" r:id="rId1"/>
    <p:sldMasterId id="2147483652" r:id="rId3"/>
  </p:sldMasterIdLst>
  <p:notesMasterIdLst>
    <p:notesMasterId r:id="rId5"/>
  </p:notesMasterIdLst>
  <p:handoutMasterIdLst>
    <p:handoutMasterId r:id="rId16"/>
  </p:handoutMasterIdLst>
  <p:sldIdLst>
    <p:sldId id="394" r:id="rId4"/>
    <p:sldId id="692" r:id="rId6"/>
    <p:sldId id="694" r:id="rId7"/>
    <p:sldId id="696" r:id="rId8"/>
    <p:sldId id="700" r:id="rId9"/>
    <p:sldId id="698" r:id="rId10"/>
    <p:sldId id="702" r:id="rId11"/>
    <p:sldId id="701" r:id="rId12"/>
    <p:sldId id="699" r:id="rId13"/>
    <p:sldId id="689" r:id="rId14"/>
    <p:sldId id="690" r:id="rId15"/>
  </p:sldIdLst>
  <p:sldSz cx="12192000" cy="6858000"/>
  <p:notesSz cx="9939020" cy="6807200"/>
  <p:custDataLst>
    <p:tags r:id="rId21"/>
  </p:custDataLst>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yangliu" initials="z" lastIdx="2" clrIdx="0"/>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2465AC"/>
    <a:srgbClr val="205998"/>
    <a:srgbClr val="672C94"/>
    <a:srgbClr val="6E358B"/>
    <a:srgbClr val="A365D1"/>
    <a:srgbClr val="341D67"/>
    <a:srgbClr val="004097"/>
    <a:srgbClr val="286FBE"/>
    <a:srgbClr val="A50021"/>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中度样式 2 - 强调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1494" autoAdjust="0"/>
    <p:restoredTop sz="95934" autoAdjust="0"/>
  </p:normalViewPr>
  <p:slideViewPr>
    <p:cSldViewPr snapToGrid="0" showGuides="1">
      <p:cViewPr varScale="1">
        <p:scale>
          <a:sx n="69" d="100"/>
          <a:sy n="69" d="100"/>
        </p:scale>
        <p:origin x="696" y="40"/>
      </p:cViewPr>
      <p:guideLst>
        <p:guide orient="horz" pos="2160"/>
        <p:guide pos="3840"/>
      </p:guideLst>
    </p:cSldViewPr>
  </p:slideViewPr>
  <p:notesTextViewPr>
    <p:cViewPr>
      <p:scale>
        <a:sx n="1" d="1"/>
        <a:sy n="1" d="1"/>
      </p:scale>
      <p:origin x="0" y="0"/>
    </p:cViewPr>
  </p:notesTextViewPr>
  <p:sorterViewPr>
    <p:cViewPr varScale="1">
      <p:scale>
        <a:sx n="100" d="100"/>
        <a:sy n="100" d="100"/>
      </p:scale>
      <p:origin x="0" y="0"/>
    </p:cViewPr>
  </p:sorterViewPr>
  <p:notesViewPr>
    <p:cSldViewPr snapToGrid="0">
      <p:cViewPr varScale="1">
        <p:scale>
          <a:sx n="54" d="100"/>
          <a:sy n="54" d="100"/>
        </p:scale>
        <p:origin x="-2928" y="-84"/>
      </p:cViewPr>
      <p:guideLst>
        <p:guide orient="horz" pos="2144"/>
        <p:guide pos="3131"/>
      </p:guideLst>
    </p:cSldViewPr>
  </p:notes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5.xml"/><Relationship Id="rId8" Type="http://schemas.openxmlformats.org/officeDocument/2006/relationships/slide" Target="slides/slide4.xml"/><Relationship Id="rId7" Type="http://schemas.openxmlformats.org/officeDocument/2006/relationships/slide" Target="slides/slide3.xml"/><Relationship Id="rId6" Type="http://schemas.openxmlformats.org/officeDocument/2006/relationships/slide" Target="slides/slide2.xml"/><Relationship Id="rId5" Type="http://schemas.openxmlformats.org/officeDocument/2006/relationships/notesMaster" Target="notesMasters/notesMaster1.xml"/><Relationship Id="rId4" Type="http://schemas.openxmlformats.org/officeDocument/2006/relationships/slide" Target="slides/slide1.xml"/><Relationship Id="rId3" Type="http://schemas.openxmlformats.org/officeDocument/2006/relationships/slideMaster" Target="slideMasters/slideMaster2.xml"/><Relationship Id="rId21" Type="http://schemas.openxmlformats.org/officeDocument/2006/relationships/tags" Target="tags/tag12.xml"/><Relationship Id="rId20" Type="http://schemas.openxmlformats.org/officeDocument/2006/relationships/commentAuthors" Target="commentAuthors.xml"/><Relationship Id="rId2" Type="http://schemas.openxmlformats.org/officeDocument/2006/relationships/theme" Target="theme/theme1.xml"/><Relationship Id="rId19" Type="http://schemas.openxmlformats.org/officeDocument/2006/relationships/tableStyles" Target="tableStyles.xml"/><Relationship Id="rId18" Type="http://schemas.openxmlformats.org/officeDocument/2006/relationships/viewProps" Target="viewProps.xml"/><Relationship Id="rId17" Type="http://schemas.openxmlformats.org/officeDocument/2006/relationships/presProps" Target="presProps.xml"/><Relationship Id="rId16" Type="http://schemas.openxmlformats.org/officeDocument/2006/relationships/handoutMaster" Target="handoutMasters/handoutMaster1.xml"/><Relationship Id="rId15" Type="http://schemas.openxmlformats.org/officeDocument/2006/relationships/slide" Target="slides/slide11.xml"/><Relationship Id="rId14" Type="http://schemas.openxmlformats.org/officeDocument/2006/relationships/slide" Target="slides/slide10.xml"/><Relationship Id="rId13" Type="http://schemas.openxmlformats.org/officeDocument/2006/relationships/slide" Target="slides/slide9.xml"/><Relationship Id="rId12" Type="http://schemas.openxmlformats.org/officeDocument/2006/relationships/slide" Target="slides/slide8.xml"/><Relationship Id="rId11" Type="http://schemas.openxmlformats.org/officeDocument/2006/relationships/slide" Target="slides/slide7.xml"/><Relationship Id="rId10" Type="http://schemas.openxmlformats.org/officeDocument/2006/relationships/slide" Target="slides/slide6.xml"/><Relationship Id="rId1" Type="http://schemas.openxmlformats.org/officeDocument/2006/relationships/slideMaster" Target="slideMasters/slideMaster1.xml"/></Relationships>
</file>

<file path=ppt/diagrams/colors1.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alignNode1">
    <dgm:fillClrLst meth="repeat">
      <a:schemeClr val="dk2"/>
    </dgm:fillClrLst>
    <dgm:linClrLst meth="repeat">
      <a:schemeClr val="dk2"/>
    </dgm:linClrLst>
    <dgm:effectClrLst/>
    <dgm:txLinClrLst/>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node0">
    <dgm:fillClrLst meth="repeat">
      <a:schemeClr val="dk2"/>
    </dgm:fillClrLst>
    <dgm:linClrLst meth="repeat">
      <a:schemeClr val="lt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alignNode1">
    <dgm:fillClrLst meth="repeat">
      <a:schemeClr val="dk2"/>
    </dgm:fillClrLst>
    <dgm:linClrLst meth="repeat">
      <a:schemeClr val="dk2"/>
    </dgm:linClrLst>
    <dgm:effectClrLst/>
    <dgm:txLinClrLst/>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node0">
    <dgm:fillClrLst meth="repeat">
      <a:schemeClr val="dk2"/>
    </dgm:fillClrLst>
    <dgm:linClrLst meth="repeat">
      <a:schemeClr val="lt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alignNode1">
    <dgm:fillClrLst meth="repeat">
      <a:schemeClr val="dk2"/>
    </dgm:fillClrLst>
    <dgm:linClrLst meth="repeat">
      <a:schemeClr val="dk2"/>
    </dgm:linClrLst>
    <dgm:effectClrLst/>
    <dgm:txLinClrLst/>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node0">
    <dgm:fillClrLst meth="repeat">
      <a:schemeClr val="dk2"/>
    </dgm:fillClrLst>
    <dgm:linClrLst meth="repeat">
      <a:schemeClr val="lt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colorsDef>
</file>

<file path=ppt/diagrams/data1.xml><?xml version="1.0" encoding="utf-8"?>
<dgm:dataModel xmlns:dgm="http://schemas.openxmlformats.org/drawingml/2006/diagram" xmlns:a="http://schemas.openxmlformats.org/drawingml/2006/main">
  <dgm:ptLst>
    <dgm:pt modelId="{677571EA-9B60-4FE0-B653-7755EC44810A}" type="doc">
      <dgm:prSet loTypeId="urn:microsoft.com/office/officeart/2005/8/layout/vList5" loCatId="list" qsTypeId="urn:microsoft.com/office/officeart/2005/8/quickstyle/simple1" qsCatId="simple" csTypeId="urn:microsoft.com/office/officeart/2005/8/colors/accent0_3" csCatId="mainScheme" phldr="1"/>
      <dgm:spPr/>
      <dgm:t>
        <a:bodyPr/>
        <a:lstStyle/>
        <a:p>
          <a:endParaRPr lang="zh-CN" altLang="en-US"/>
        </a:p>
      </dgm:t>
    </dgm:pt>
    <dgm:pt modelId="{0AF23656-C9B2-4B66-B810-2DE6F4918E67}">
      <dgm:prSet custT="1"/>
      <dgm:spPr>
        <a:gradFill rotWithShape="0">
          <a:gsLst>
            <a:gs pos="0">
              <a:schemeClr val="accent1">
                <a:lumMod val="5000"/>
                <a:lumOff val="95000"/>
                <a:alpha val="50000"/>
              </a:schemeClr>
            </a:gs>
            <a:gs pos="82000">
              <a:srgbClr val="004097"/>
            </a:gs>
          </a:gsLst>
          <a:lin ang="10800000" scaled="1"/>
        </a:gradFill>
        <a:ln>
          <a:noFill/>
        </a:ln>
      </dgm:spPr>
      <dgm:t>
        <a:bodyPr/>
        <a:lstStyle/>
        <a:p>
          <a:pPr algn="l" rtl="0"/>
          <a:r>
            <a:rPr kumimoji="1" lang="en-US" sz="2800" b="1" dirty="0" smtClean="0"/>
            <a:t>01  </a:t>
          </a:r>
          <a:r>
            <a:rPr kumimoji="1" lang="zh-CN" sz="2800" b="1" dirty="0" smtClean="0"/>
            <a:t>基本信息</a:t>
          </a:r>
          <a:endParaRPr lang="zh-CN" sz="2800" dirty="0"/>
        </a:p>
      </dgm:t>
    </dgm:pt>
    <dgm:pt modelId="{1E07B10D-CB99-41C9-BA81-464C46C8D3B4}" cxnId="{AA86A048-F0E6-4088-A4F1-C187B86206A9}" type="parTrans">
      <dgm:prSet/>
      <dgm:spPr/>
      <dgm:t>
        <a:bodyPr/>
        <a:lstStyle/>
        <a:p>
          <a:endParaRPr lang="zh-CN" altLang="en-US"/>
        </a:p>
      </dgm:t>
    </dgm:pt>
    <dgm:pt modelId="{52B2D4CB-F6FC-419A-8536-8A1239E1172E}" cxnId="{AA86A048-F0E6-4088-A4F1-C187B86206A9}" type="sibTrans">
      <dgm:prSet/>
      <dgm:spPr/>
      <dgm:t>
        <a:bodyPr/>
        <a:lstStyle/>
        <a:p>
          <a:endParaRPr lang="zh-CN" altLang="en-US"/>
        </a:p>
      </dgm:t>
    </dgm:pt>
    <dgm:pt modelId="{13D40A3B-D374-4E53-AE18-C8D97B8231C0}">
      <dgm:prSet custT="1"/>
      <dgm:spPr>
        <a:gradFill rotWithShape="0">
          <a:gsLst>
            <a:gs pos="0">
              <a:schemeClr val="accent1">
                <a:lumMod val="5000"/>
                <a:lumOff val="95000"/>
                <a:alpha val="50000"/>
              </a:schemeClr>
            </a:gs>
            <a:gs pos="82000">
              <a:srgbClr val="004097"/>
            </a:gs>
          </a:gsLst>
          <a:lin ang="10800000" scaled="1"/>
        </a:gradFill>
        <a:ln>
          <a:noFill/>
        </a:ln>
      </dgm:spPr>
      <dgm:t>
        <a:bodyPr/>
        <a:lstStyle/>
        <a:p>
          <a:pPr algn="l" rtl="0"/>
          <a:r>
            <a:rPr kumimoji="1" lang="en-US" sz="2800" b="1" dirty="0" smtClean="0"/>
            <a:t>02  </a:t>
          </a:r>
          <a:r>
            <a:rPr kumimoji="1" lang="zh-CN" sz="2800" b="1" dirty="0" smtClean="0"/>
            <a:t>安全性</a:t>
          </a:r>
          <a:endParaRPr lang="zh-CN" sz="2800" dirty="0"/>
        </a:p>
      </dgm:t>
    </dgm:pt>
    <dgm:pt modelId="{7F54B529-9823-486A-AC0C-F90615B2D231}" cxnId="{265FB959-4697-4B1D-9DDA-D969A750BCB7}" type="parTrans">
      <dgm:prSet/>
      <dgm:spPr/>
      <dgm:t>
        <a:bodyPr/>
        <a:lstStyle/>
        <a:p>
          <a:endParaRPr lang="zh-CN" altLang="en-US"/>
        </a:p>
      </dgm:t>
    </dgm:pt>
    <dgm:pt modelId="{68EC411D-CEA3-4D60-9C53-C7E8076DE5C8}" cxnId="{265FB959-4697-4B1D-9DDA-D969A750BCB7}" type="sibTrans">
      <dgm:prSet/>
      <dgm:spPr/>
      <dgm:t>
        <a:bodyPr/>
        <a:lstStyle/>
        <a:p>
          <a:endParaRPr lang="zh-CN" altLang="en-US"/>
        </a:p>
      </dgm:t>
    </dgm:pt>
    <dgm:pt modelId="{01A8CD0A-FB71-4EA1-86C9-9DE93C0484FE}">
      <dgm:prSet custT="1"/>
      <dgm:spPr>
        <a:gradFill rotWithShape="0">
          <a:gsLst>
            <a:gs pos="0">
              <a:schemeClr val="accent1">
                <a:lumMod val="5000"/>
                <a:lumOff val="95000"/>
                <a:alpha val="50000"/>
              </a:schemeClr>
            </a:gs>
            <a:gs pos="82000">
              <a:srgbClr val="004097"/>
            </a:gs>
          </a:gsLst>
          <a:lin ang="10800000" scaled="1"/>
        </a:gradFill>
        <a:ln>
          <a:noFill/>
        </a:ln>
      </dgm:spPr>
      <dgm:t>
        <a:bodyPr/>
        <a:lstStyle/>
        <a:p>
          <a:pPr algn="l" rtl="0"/>
          <a:r>
            <a:rPr kumimoji="1" lang="en-US" sz="2800" b="1" dirty="0" smtClean="0"/>
            <a:t>03  </a:t>
          </a:r>
          <a:r>
            <a:rPr kumimoji="1" lang="zh-CN" sz="2800" b="1" dirty="0" smtClean="0"/>
            <a:t>有效性</a:t>
          </a:r>
          <a:endParaRPr lang="zh-CN" sz="2800" dirty="0"/>
        </a:p>
      </dgm:t>
    </dgm:pt>
    <dgm:pt modelId="{31BB1615-EFEA-4967-8C26-B148046C2D0B}" cxnId="{8E4E6094-814B-4152-8946-179219250A5E}" type="parTrans">
      <dgm:prSet/>
      <dgm:spPr/>
      <dgm:t>
        <a:bodyPr/>
        <a:lstStyle/>
        <a:p>
          <a:endParaRPr lang="zh-CN" altLang="en-US"/>
        </a:p>
      </dgm:t>
    </dgm:pt>
    <dgm:pt modelId="{3688C31E-B5FA-4CE3-A3C0-2F488DF30BEF}" cxnId="{8E4E6094-814B-4152-8946-179219250A5E}" type="sibTrans">
      <dgm:prSet/>
      <dgm:spPr/>
      <dgm:t>
        <a:bodyPr/>
        <a:lstStyle/>
        <a:p>
          <a:endParaRPr lang="zh-CN" altLang="en-US"/>
        </a:p>
      </dgm:t>
    </dgm:pt>
    <dgm:pt modelId="{06FF8D8A-71B9-4F93-A6E8-F4B6D79CDA59}">
      <dgm:prSet custT="1"/>
      <dgm:spPr>
        <a:gradFill rotWithShape="0">
          <a:gsLst>
            <a:gs pos="0">
              <a:schemeClr val="accent1">
                <a:lumMod val="5000"/>
                <a:lumOff val="95000"/>
                <a:alpha val="50000"/>
              </a:schemeClr>
            </a:gs>
            <a:gs pos="82000">
              <a:srgbClr val="004097"/>
            </a:gs>
          </a:gsLst>
          <a:lin ang="10800000" scaled="1"/>
        </a:gradFill>
        <a:ln>
          <a:noFill/>
        </a:ln>
      </dgm:spPr>
      <dgm:t>
        <a:bodyPr/>
        <a:lstStyle/>
        <a:p>
          <a:pPr algn="l" rtl="0"/>
          <a:r>
            <a:rPr kumimoji="1" lang="en-US" sz="2800" b="1" dirty="0" smtClean="0"/>
            <a:t>04  </a:t>
          </a:r>
          <a:r>
            <a:rPr kumimoji="1" lang="zh-CN" sz="2800" b="1" dirty="0" smtClean="0"/>
            <a:t>创新性</a:t>
          </a:r>
          <a:endParaRPr lang="zh-CN" sz="2800" dirty="0"/>
        </a:p>
      </dgm:t>
    </dgm:pt>
    <dgm:pt modelId="{F603464C-DA11-4B01-8625-FE951DF5B997}" cxnId="{89F2A812-F9C0-4811-9A6D-7F6EC069BC43}" type="parTrans">
      <dgm:prSet/>
      <dgm:spPr/>
      <dgm:t>
        <a:bodyPr/>
        <a:lstStyle/>
        <a:p>
          <a:endParaRPr lang="zh-CN" altLang="en-US"/>
        </a:p>
      </dgm:t>
    </dgm:pt>
    <dgm:pt modelId="{5EAFA080-A5D5-4EFD-A8CC-60A5B421CE49}" cxnId="{89F2A812-F9C0-4811-9A6D-7F6EC069BC43}" type="sibTrans">
      <dgm:prSet/>
      <dgm:spPr/>
      <dgm:t>
        <a:bodyPr/>
        <a:lstStyle/>
        <a:p>
          <a:endParaRPr lang="zh-CN" altLang="en-US"/>
        </a:p>
      </dgm:t>
    </dgm:pt>
    <dgm:pt modelId="{3A095CE0-7EB4-48B1-A6F4-0CAA17B43D3A}">
      <dgm:prSet custT="1"/>
      <dgm:spPr>
        <a:gradFill rotWithShape="0">
          <a:gsLst>
            <a:gs pos="0">
              <a:schemeClr val="accent1">
                <a:lumMod val="5000"/>
                <a:lumOff val="95000"/>
                <a:alpha val="50000"/>
              </a:schemeClr>
            </a:gs>
            <a:gs pos="82000">
              <a:srgbClr val="004097"/>
            </a:gs>
          </a:gsLst>
          <a:lin ang="10800000" scaled="1"/>
        </a:gradFill>
        <a:ln>
          <a:noFill/>
        </a:ln>
      </dgm:spPr>
      <dgm:t>
        <a:bodyPr/>
        <a:lstStyle/>
        <a:p>
          <a:pPr algn="l" rtl="0"/>
          <a:r>
            <a:rPr kumimoji="1" lang="en-US" sz="2800" b="1" dirty="0" smtClean="0"/>
            <a:t>05  </a:t>
          </a:r>
          <a:r>
            <a:rPr kumimoji="1" lang="zh-CN" sz="2800" b="1" dirty="0" smtClean="0"/>
            <a:t>公平性</a:t>
          </a:r>
          <a:endParaRPr lang="zh-CN" sz="2800" dirty="0"/>
        </a:p>
      </dgm:t>
    </dgm:pt>
    <dgm:pt modelId="{AFE16933-DB32-4F37-B5FE-3D8241A6CAC3}" cxnId="{4B22128A-1520-4647-A003-0248F3D4277C}" type="parTrans">
      <dgm:prSet/>
      <dgm:spPr/>
      <dgm:t>
        <a:bodyPr/>
        <a:lstStyle/>
        <a:p>
          <a:endParaRPr lang="zh-CN" altLang="en-US"/>
        </a:p>
      </dgm:t>
    </dgm:pt>
    <dgm:pt modelId="{1BAE9727-A80D-45D9-8746-584AA2EFE851}" cxnId="{4B22128A-1520-4647-A003-0248F3D4277C}" type="sibTrans">
      <dgm:prSet/>
      <dgm:spPr/>
      <dgm:t>
        <a:bodyPr/>
        <a:lstStyle/>
        <a:p>
          <a:endParaRPr lang="zh-CN" altLang="en-US"/>
        </a:p>
      </dgm:t>
    </dgm:pt>
    <dgm:pt modelId="{D014FDE0-1F49-453A-873C-F73DE5593EAC}" type="pres">
      <dgm:prSet presAssocID="{677571EA-9B60-4FE0-B653-7755EC44810A}" presName="Name0" presStyleCnt="0">
        <dgm:presLayoutVars>
          <dgm:dir/>
          <dgm:animLvl val="lvl"/>
          <dgm:resizeHandles val="exact"/>
        </dgm:presLayoutVars>
      </dgm:prSet>
      <dgm:spPr/>
      <dgm:t>
        <a:bodyPr/>
        <a:lstStyle/>
        <a:p>
          <a:endParaRPr lang="zh-CN" altLang="en-US"/>
        </a:p>
      </dgm:t>
    </dgm:pt>
    <dgm:pt modelId="{24554E62-A725-4E90-B2CD-1392DCB8FC7C}" type="pres">
      <dgm:prSet presAssocID="{0AF23656-C9B2-4B66-B810-2DE6F4918E67}" presName="linNode" presStyleCnt="0"/>
      <dgm:spPr/>
    </dgm:pt>
    <dgm:pt modelId="{B8086433-AEAB-4301-A56F-BFDC00BEF49E}" type="pres">
      <dgm:prSet presAssocID="{0AF23656-C9B2-4B66-B810-2DE6F4918E67}" presName="parentText" presStyleLbl="node1" presStyleIdx="0" presStyleCnt="5" custScaleX="254938" custScaleY="27996">
        <dgm:presLayoutVars>
          <dgm:chMax val="1"/>
          <dgm:bulletEnabled val="1"/>
        </dgm:presLayoutVars>
      </dgm:prSet>
      <dgm:spPr/>
      <dgm:t>
        <a:bodyPr/>
        <a:lstStyle/>
        <a:p>
          <a:endParaRPr lang="zh-CN" altLang="en-US"/>
        </a:p>
      </dgm:t>
    </dgm:pt>
    <dgm:pt modelId="{7DB9B35B-76EE-471C-BEDB-827A6F0FA3C8}" type="pres">
      <dgm:prSet presAssocID="{52B2D4CB-F6FC-419A-8536-8A1239E1172E}" presName="sp" presStyleCnt="0"/>
      <dgm:spPr/>
    </dgm:pt>
    <dgm:pt modelId="{6BA4D2F6-5480-4A53-83B9-A1E6A1932214}" type="pres">
      <dgm:prSet presAssocID="{13D40A3B-D374-4E53-AE18-C8D97B8231C0}" presName="linNode" presStyleCnt="0"/>
      <dgm:spPr/>
    </dgm:pt>
    <dgm:pt modelId="{D4232BF1-2DE4-40F5-9036-A0BB74BFEC04}" type="pres">
      <dgm:prSet presAssocID="{13D40A3B-D374-4E53-AE18-C8D97B8231C0}" presName="parentText" presStyleLbl="node1" presStyleIdx="1" presStyleCnt="5" custScaleX="254938" custScaleY="27996">
        <dgm:presLayoutVars>
          <dgm:chMax val="1"/>
          <dgm:bulletEnabled val="1"/>
        </dgm:presLayoutVars>
      </dgm:prSet>
      <dgm:spPr/>
      <dgm:t>
        <a:bodyPr/>
        <a:lstStyle/>
        <a:p>
          <a:endParaRPr lang="zh-CN" altLang="en-US"/>
        </a:p>
      </dgm:t>
    </dgm:pt>
    <dgm:pt modelId="{1699AB6A-28F2-42F9-A83E-E683A90C25C1}" type="pres">
      <dgm:prSet presAssocID="{68EC411D-CEA3-4D60-9C53-C7E8076DE5C8}" presName="sp" presStyleCnt="0"/>
      <dgm:spPr/>
    </dgm:pt>
    <dgm:pt modelId="{4AE6DC92-3395-4DF1-982F-33F317A888F4}" type="pres">
      <dgm:prSet presAssocID="{01A8CD0A-FB71-4EA1-86C9-9DE93C0484FE}" presName="linNode" presStyleCnt="0"/>
      <dgm:spPr/>
    </dgm:pt>
    <dgm:pt modelId="{C7F29A77-AC56-4746-AB4F-8462B8DCE968}" type="pres">
      <dgm:prSet presAssocID="{01A8CD0A-FB71-4EA1-86C9-9DE93C0484FE}" presName="parentText" presStyleLbl="node1" presStyleIdx="2" presStyleCnt="5" custScaleX="254938" custScaleY="27996">
        <dgm:presLayoutVars>
          <dgm:chMax val="1"/>
          <dgm:bulletEnabled val="1"/>
        </dgm:presLayoutVars>
      </dgm:prSet>
      <dgm:spPr/>
      <dgm:t>
        <a:bodyPr/>
        <a:lstStyle/>
        <a:p>
          <a:endParaRPr lang="zh-CN" altLang="en-US"/>
        </a:p>
      </dgm:t>
    </dgm:pt>
    <dgm:pt modelId="{4F44E8B8-A627-4A09-B1CA-B4E8C96471A3}" type="pres">
      <dgm:prSet presAssocID="{3688C31E-B5FA-4CE3-A3C0-2F488DF30BEF}" presName="sp" presStyleCnt="0"/>
      <dgm:spPr/>
    </dgm:pt>
    <dgm:pt modelId="{6FFAA3F6-AED3-4103-AF07-B33D04E13AF0}" type="pres">
      <dgm:prSet presAssocID="{06FF8D8A-71B9-4F93-A6E8-F4B6D79CDA59}" presName="linNode" presStyleCnt="0"/>
      <dgm:spPr/>
    </dgm:pt>
    <dgm:pt modelId="{29429567-6A52-49D7-9FEE-95EC8C7D4F83}" type="pres">
      <dgm:prSet presAssocID="{06FF8D8A-71B9-4F93-A6E8-F4B6D79CDA59}" presName="parentText" presStyleLbl="node1" presStyleIdx="3" presStyleCnt="5" custScaleX="254938" custScaleY="27996">
        <dgm:presLayoutVars>
          <dgm:chMax val="1"/>
          <dgm:bulletEnabled val="1"/>
        </dgm:presLayoutVars>
      </dgm:prSet>
      <dgm:spPr/>
      <dgm:t>
        <a:bodyPr/>
        <a:lstStyle/>
        <a:p>
          <a:endParaRPr lang="zh-CN" altLang="en-US"/>
        </a:p>
      </dgm:t>
    </dgm:pt>
    <dgm:pt modelId="{5E67991E-60C6-4A28-B068-14BC19D61DCF}" type="pres">
      <dgm:prSet presAssocID="{5EAFA080-A5D5-4EFD-A8CC-60A5B421CE49}" presName="sp" presStyleCnt="0"/>
      <dgm:spPr/>
    </dgm:pt>
    <dgm:pt modelId="{E517D1EF-2C04-498B-90B9-1C41BC6E290F}" type="pres">
      <dgm:prSet presAssocID="{3A095CE0-7EB4-48B1-A6F4-0CAA17B43D3A}" presName="linNode" presStyleCnt="0"/>
      <dgm:spPr/>
    </dgm:pt>
    <dgm:pt modelId="{B9E7177F-B5AF-48AA-8A1A-0F25B5FD41C4}" type="pres">
      <dgm:prSet presAssocID="{3A095CE0-7EB4-48B1-A6F4-0CAA17B43D3A}" presName="parentText" presStyleLbl="node1" presStyleIdx="4" presStyleCnt="5" custScaleX="254938" custScaleY="27996">
        <dgm:presLayoutVars>
          <dgm:chMax val="1"/>
          <dgm:bulletEnabled val="1"/>
        </dgm:presLayoutVars>
      </dgm:prSet>
      <dgm:spPr/>
      <dgm:t>
        <a:bodyPr/>
        <a:lstStyle/>
        <a:p>
          <a:endParaRPr lang="zh-CN" altLang="en-US"/>
        </a:p>
      </dgm:t>
    </dgm:pt>
  </dgm:ptLst>
  <dgm:cxnLst>
    <dgm:cxn modelId="{ABBDC694-E7F4-454A-8AD9-F00C68558ED6}" type="presOf" srcId="{0AF23656-C9B2-4B66-B810-2DE6F4918E67}" destId="{B8086433-AEAB-4301-A56F-BFDC00BEF49E}" srcOrd="0" destOrd="0" presId="urn:microsoft.com/office/officeart/2005/8/layout/vList5"/>
    <dgm:cxn modelId="{AA86A048-F0E6-4088-A4F1-C187B86206A9}" srcId="{677571EA-9B60-4FE0-B653-7755EC44810A}" destId="{0AF23656-C9B2-4B66-B810-2DE6F4918E67}" srcOrd="0" destOrd="0" parTransId="{1E07B10D-CB99-41C9-BA81-464C46C8D3B4}" sibTransId="{52B2D4CB-F6FC-419A-8536-8A1239E1172E}"/>
    <dgm:cxn modelId="{C14B30E6-93AA-4DFA-8A1A-73FE3A36E663}" type="presOf" srcId="{3A095CE0-7EB4-48B1-A6F4-0CAA17B43D3A}" destId="{B9E7177F-B5AF-48AA-8A1A-0F25B5FD41C4}" srcOrd="0" destOrd="0" presId="urn:microsoft.com/office/officeart/2005/8/layout/vList5"/>
    <dgm:cxn modelId="{265FB959-4697-4B1D-9DDA-D969A750BCB7}" srcId="{677571EA-9B60-4FE0-B653-7755EC44810A}" destId="{13D40A3B-D374-4E53-AE18-C8D97B8231C0}" srcOrd="1" destOrd="0" parTransId="{7F54B529-9823-486A-AC0C-F90615B2D231}" sibTransId="{68EC411D-CEA3-4D60-9C53-C7E8076DE5C8}"/>
    <dgm:cxn modelId="{0AD0DF8D-82C9-48AA-A067-93C2D7BA8CD6}" type="presOf" srcId="{677571EA-9B60-4FE0-B653-7755EC44810A}" destId="{D014FDE0-1F49-453A-873C-F73DE5593EAC}" srcOrd="0" destOrd="0" presId="urn:microsoft.com/office/officeart/2005/8/layout/vList5"/>
    <dgm:cxn modelId="{B0C7717C-27AA-41F9-8E74-B03861CDD6AF}" type="presOf" srcId="{06FF8D8A-71B9-4F93-A6E8-F4B6D79CDA59}" destId="{29429567-6A52-49D7-9FEE-95EC8C7D4F83}" srcOrd="0" destOrd="0" presId="urn:microsoft.com/office/officeart/2005/8/layout/vList5"/>
    <dgm:cxn modelId="{4B22128A-1520-4647-A003-0248F3D4277C}" srcId="{677571EA-9B60-4FE0-B653-7755EC44810A}" destId="{3A095CE0-7EB4-48B1-A6F4-0CAA17B43D3A}" srcOrd="4" destOrd="0" parTransId="{AFE16933-DB32-4F37-B5FE-3D8241A6CAC3}" sibTransId="{1BAE9727-A80D-45D9-8746-584AA2EFE851}"/>
    <dgm:cxn modelId="{89F2A812-F9C0-4811-9A6D-7F6EC069BC43}" srcId="{677571EA-9B60-4FE0-B653-7755EC44810A}" destId="{06FF8D8A-71B9-4F93-A6E8-F4B6D79CDA59}" srcOrd="3" destOrd="0" parTransId="{F603464C-DA11-4B01-8625-FE951DF5B997}" sibTransId="{5EAFA080-A5D5-4EFD-A8CC-60A5B421CE49}"/>
    <dgm:cxn modelId="{72ECB5BF-1F5A-49F9-AA50-82D3CD3FA132}" type="presOf" srcId="{13D40A3B-D374-4E53-AE18-C8D97B8231C0}" destId="{D4232BF1-2DE4-40F5-9036-A0BB74BFEC04}" srcOrd="0" destOrd="0" presId="urn:microsoft.com/office/officeart/2005/8/layout/vList5"/>
    <dgm:cxn modelId="{8E4E6094-814B-4152-8946-179219250A5E}" srcId="{677571EA-9B60-4FE0-B653-7755EC44810A}" destId="{01A8CD0A-FB71-4EA1-86C9-9DE93C0484FE}" srcOrd="2" destOrd="0" parTransId="{31BB1615-EFEA-4967-8C26-B148046C2D0B}" sibTransId="{3688C31E-B5FA-4CE3-A3C0-2F488DF30BEF}"/>
    <dgm:cxn modelId="{3E66E111-FA5F-4C38-9D13-EED30A676B53}" type="presOf" srcId="{01A8CD0A-FB71-4EA1-86C9-9DE93C0484FE}" destId="{C7F29A77-AC56-4746-AB4F-8462B8DCE968}" srcOrd="0" destOrd="0" presId="urn:microsoft.com/office/officeart/2005/8/layout/vList5"/>
    <dgm:cxn modelId="{C1F3F816-96D6-437C-A688-B12B5A551A34}" type="presParOf" srcId="{D014FDE0-1F49-453A-873C-F73DE5593EAC}" destId="{24554E62-A725-4E90-B2CD-1392DCB8FC7C}" srcOrd="0" destOrd="0" presId="urn:microsoft.com/office/officeart/2005/8/layout/vList5"/>
    <dgm:cxn modelId="{3857EC48-5218-4D72-9479-6A43527226CB}" type="presParOf" srcId="{24554E62-A725-4E90-B2CD-1392DCB8FC7C}" destId="{B8086433-AEAB-4301-A56F-BFDC00BEF49E}" srcOrd="0" destOrd="0" presId="urn:microsoft.com/office/officeart/2005/8/layout/vList5"/>
    <dgm:cxn modelId="{9E1F9AF8-4597-4CDC-AF48-BE307179310A}" type="presParOf" srcId="{D014FDE0-1F49-453A-873C-F73DE5593EAC}" destId="{7DB9B35B-76EE-471C-BEDB-827A6F0FA3C8}" srcOrd="1" destOrd="0" presId="urn:microsoft.com/office/officeart/2005/8/layout/vList5"/>
    <dgm:cxn modelId="{E911EB97-D79A-48F3-A446-FBA6FFB4BFAE}" type="presParOf" srcId="{D014FDE0-1F49-453A-873C-F73DE5593EAC}" destId="{6BA4D2F6-5480-4A53-83B9-A1E6A1932214}" srcOrd="2" destOrd="0" presId="urn:microsoft.com/office/officeart/2005/8/layout/vList5"/>
    <dgm:cxn modelId="{3C6CCBD2-B081-479C-94C4-4A5D7F400CA6}" type="presParOf" srcId="{6BA4D2F6-5480-4A53-83B9-A1E6A1932214}" destId="{D4232BF1-2DE4-40F5-9036-A0BB74BFEC04}" srcOrd="0" destOrd="0" presId="urn:microsoft.com/office/officeart/2005/8/layout/vList5"/>
    <dgm:cxn modelId="{DF0D7448-C594-4B0D-A4F2-7F4C8F394B51}" type="presParOf" srcId="{D014FDE0-1F49-453A-873C-F73DE5593EAC}" destId="{1699AB6A-28F2-42F9-A83E-E683A90C25C1}" srcOrd="3" destOrd="0" presId="urn:microsoft.com/office/officeart/2005/8/layout/vList5"/>
    <dgm:cxn modelId="{AC613EE7-EC97-4DCF-B65D-0A79C1217479}" type="presParOf" srcId="{D014FDE0-1F49-453A-873C-F73DE5593EAC}" destId="{4AE6DC92-3395-4DF1-982F-33F317A888F4}" srcOrd="4" destOrd="0" presId="urn:microsoft.com/office/officeart/2005/8/layout/vList5"/>
    <dgm:cxn modelId="{AB35C417-D492-4600-B991-031028751DF1}" type="presParOf" srcId="{4AE6DC92-3395-4DF1-982F-33F317A888F4}" destId="{C7F29A77-AC56-4746-AB4F-8462B8DCE968}" srcOrd="0" destOrd="0" presId="urn:microsoft.com/office/officeart/2005/8/layout/vList5"/>
    <dgm:cxn modelId="{D6646768-DAA3-4A16-9538-10FA8B7E47E4}" type="presParOf" srcId="{D014FDE0-1F49-453A-873C-F73DE5593EAC}" destId="{4F44E8B8-A627-4A09-B1CA-B4E8C96471A3}" srcOrd="5" destOrd="0" presId="urn:microsoft.com/office/officeart/2005/8/layout/vList5"/>
    <dgm:cxn modelId="{13A87CF2-ABDE-4B1E-82E9-BC59BCEBC5B0}" type="presParOf" srcId="{D014FDE0-1F49-453A-873C-F73DE5593EAC}" destId="{6FFAA3F6-AED3-4103-AF07-B33D04E13AF0}" srcOrd="6" destOrd="0" presId="urn:microsoft.com/office/officeart/2005/8/layout/vList5"/>
    <dgm:cxn modelId="{72C3C334-1EFA-4D73-8E07-CDB7F502737C}" type="presParOf" srcId="{6FFAA3F6-AED3-4103-AF07-B33D04E13AF0}" destId="{29429567-6A52-49D7-9FEE-95EC8C7D4F83}" srcOrd="0" destOrd="0" presId="urn:microsoft.com/office/officeart/2005/8/layout/vList5"/>
    <dgm:cxn modelId="{292ABB64-3BC3-41D4-9B41-87258FD203C2}" type="presParOf" srcId="{D014FDE0-1F49-453A-873C-F73DE5593EAC}" destId="{5E67991E-60C6-4A28-B068-14BC19D61DCF}" srcOrd="7" destOrd="0" presId="urn:microsoft.com/office/officeart/2005/8/layout/vList5"/>
    <dgm:cxn modelId="{442A85AB-C1DC-468C-91CC-C5CB7762E4F6}" type="presParOf" srcId="{D014FDE0-1F49-453A-873C-F73DE5593EAC}" destId="{E517D1EF-2C04-498B-90B9-1C41BC6E290F}" srcOrd="8" destOrd="0" presId="urn:microsoft.com/office/officeart/2005/8/layout/vList5"/>
    <dgm:cxn modelId="{DFA77274-5043-4B6E-B6B5-039033010799}" type="presParOf" srcId="{E517D1EF-2C04-498B-90B9-1C41BC6E290F}" destId="{B9E7177F-B5AF-48AA-8A1A-0F25B5FD41C4}" srcOrd="0" destOrd="0" presId="urn:microsoft.com/office/officeart/2005/8/layout/vList5"/>
  </dgm:cxnLst>
  <dgm:bg/>
  <dgm:whole/>
  <dgm:extLst>
    <a:ext uri="http://schemas.microsoft.com/office/drawing/2008/diagram">
      <dsp:dataModelExt xmlns:dsp="http://schemas.microsoft.com/office/drawing/2008/diagram" relId="rId5"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84CF81EF-E59D-43EE-9054-554BD216ED20}" type="doc">
      <dgm:prSet loTypeId="urn:microsoft.com/office/officeart/2009/3/layout/StepUpProcess" loCatId="process" qsTypeId="urn:microsoft.com/office/officeart/2005/8/quickstyle/simple1" qsCatId="simple" csTypeId="urn:microsoft.com/office/officeart/2005/8/colors/accent0_3" csCatId="mainScheme" phldr="1"/>
      <dgm:spPr/>
      <dgm:t>
        <a:bodyPr/>
        <a:lstStyle/>
        <a:p>
          <a:endParaRPr lang="zh-CN" altLang="en-US"/>
        </a:p>
      </dgm:t>
    </dgm:pt>
    <dgm:pt modelId="{AB93E9A0-B14F-4328-A119-F21CADC2A40F}">
      <dgm:prSet phldrT="[文本]"/>
      <dgm:spPr/>
      <dgm:t>
        <a:bodyPr/>
        <a:lstStyle/>
        <a:p>
          <a:r>
            <a:rPr lang="en-US" altLang="en-US" dirty="0" smtClean="0"/>
            <a:t>1874</a:t>
          </a:r>
          <a:r>
            <a:rPr lang="zh-CN" altLang="en-US" dirty="0" smtClean="0"/>
            <a:t>年，</a:t>
          </a:r>
          <a:r>
            <a:rPr lang="en-US" altLang="en-US" dirty="0" smtClean="0"/>
            <a:t>0.9%</a:t>
          </a:r>
          <a:r>
            <a:rPr lang="zh-CN" altLang="en-US" dirty="0" smtClean="0"/>
            <a:t>氯化钠溶液（生理盐水）首次用于临床治疗，因其</a:t>
          </a:r>
          <a:r>
            <a:rPr lang="en-US" altLang="en-US" dirty="0" smtClean="0"/>
            <a:t>Cl⁻</a:t>
          </a:r>
          <a:r>
            <a:rPr lang="zh-CN" altLang="en-US" dirty="0" smtClean="0"/>
            <a:t>浓度高于生理浓度，大量输注可能导致高氯性酸中毒。</a:t>
          </a:r>
          <a:endParaRPr lang="zh-CN" altLang="en-US" dirty="0"/>
        </a:p>
      </dgm:t>
    </dgm:pt>
    <dgm:pt modelId="{AE4C3B1A-A3C1-437D-998D-CE04C3B66286}" cxnId="{F2693A42-AEE3-445B-BB2D-D1E5A6A85C1B}" type="parTrans">
      <dgm:prSet/>
      <dgm:spPr/>
      <dgm:t>
        <a:bodyPr/>
        <a:lstStyle/>
        <a:p>
          <a:endParaRPr lang="zh-CN" altLang="en-US"/>
        </a:p>
      </dgm:t>
    </dgm:pt>
    <dgm:pt modelId="{0EEE1FAD-1604-4DED-A0FA-4026D6F53FB5}" cxnId="{F2693A42-AEE3-445B-BB2D-D1E5A6A85C1B}" type="sibTrans">
      <dgm:prSet/>
      <dgm:spPr/>
      <dgm:t>
        <a:bodyPr/>
        <a:lstStyle/>
        <a:p>
          <a:endParaRPr lang="zh-CN" altLang="en-US"/>
        </a:p>
      </dgm:t>
    </dgm:pt>
    <dgm:pt modelId="{F42B90AD-9D47-4F4F-9B5A-B8CFC77EC226}">
      <dgm:prSet phldrT="[文本]"/>
      <dgm:spPr/>
      <dgm:t>
        <a:bodyPr/>
        <a:lstStyle/>
        <a:p>
          <a:r>
            <a:rPr lang="en-US" altLang="en-US" dirty="0" smtClean="0"/>
            <a:t>1883</a:t>
          </a:r>
          <a:r>
            <a:rPr lang="zh-CN" altLang="en-US" dirty="0" smtClean="0"/>
            <a:t>年， 林格氏液 通过调整</a:t>
          </a:r>
          <a:r>
            <a:rPr lang="en-US" altLang="en-US" dirty="0" smtClean="0"/>
            <a:t>Na⁺</a:t>
          </a:r>
          <a:r>
            <a:rPr lang="zh-CN" altLang="en-US" dirty="0" smtClean="0"/>
            <a:t>浓度更接近人体电解质，并添加</a:t>
          </a:r>
          <a:r>
            <a:rPr lang="en-US" altLang="en-US" dirty="0" smtClean="0"/>
            <a:t>K⁺</a:t>
          </a:r>
          <a:r>
            <a:rPr lang="zh-CN" altLang="en-US" dirty="0" smtClean="0"/>
            <a:t>、</a:t>
          </a:r>
          <a:r>
            <a:rPr lang="en-US" altLang="en-US" dirty="0" smtClean="0"/>
            <a:t>Ca²⁺</a:t>
          </a:r>
          <a:r>
            <a:rPr lang="zh-CN" altLang="en-US" dirty="0" smtClean="0"/>
            <a:t>等成分，解决了生理盐水离子浓度不匹配的问题</a:t>
          </a:r>
          <a:endParaRPr lang="zh-CN" altLang="en-US" dirty="0"/>
        </a:p>
      </dgm:t>
    </dgm:pt>
    <dgm:pt modelId="{420947A3-66C5-4B81-AF4A-1773D64E6C52}" cxnId="{200442C7-344D-4E75-A021-C833D837DB75}" type="parTrans">
      <dgm:prSet/>
      <dgm:spPr/>
      <dgm:t>
        <a:bodyPr/>
        <a:lstStyle/>
        <a:p>
          <a:endParaRPr lang="zh-CN" altLang="en-US"/>
        </a:p>
      </dgm:t>
    </dgm:pt>
    <dgm:pt modelId="{266BD1F4-C91E-4236-93D6-448393FE382E}" cxnId="{200442C7-344D-4E75-A021-C833D837DB75}" type="sibTrans">
      <dgm:prSet/>
      <dgm:spPr/>
      <dgm:t>
        <a:bodyPr/>
        <a:lstStyle/>
        <a:p>
          <a:endParaRPr lang="zh-CN" altLang="en-US"/>
        </a:p>
      </dgm:t>
    </dgm:pt>
    <dgm:pt modelId="{2F7BE383-B2BB-4B59-9CCA-5A1D670DF39E}">
      <dgm:prSet phldrT="[文本]"/>
      <dgm:spPr/>
      <dgm:t>
        <a:bodyPr/>
        <a:lstStyle/>
        <a:p>
          <a:r>
            <a:rPr lang="en-US" altLang="en-US" dirty="0" smtClean="0"/>
            <a:t>1932</a:t>
          </a:r>
          <a:r>
            <a:rPr lang="zh-CN" altLang="en-US" dirty="0" smtClean="0"/>
            <a:t>年，在林格液基础上加入</a:t>
          </a:r>
          <a:r>
            <a:rPr lang="zh-CN" altLang="en-US" b="1" dirty="0" smtClean="0"/>
            <a:t>乳酸钠</a:t>
          </a:r>
          <a:r>
            <a:rPr lang="zh-CN" altLang="en-US" dirty="0" smtClean="0"/>
            <a:t>，通过代谢产生</a:t>
          </a:r>
          <a:r>
            <a:rPr lang="en-US" altLang="en-US" dirty="0" smtClean="0"/>
            <a:t>HCO₃⁻</a:t>
          </a:r>
          <a:r>
            <a:rPr lang="zh-CN" altLang="en-US" dirty="0" smtClean="0"/>
            <a:t>缓冲碱以纠正酸中毒。但大量输注易引发组织水肿，且代谢依赖肝脏功能</a:t>
          </a:r>
          <a:endParaRPr lang="zh-CN" altLang="en-US" dirty="0"/>
        </a:p>
      </dgm:t>
    </dgm:pt>
    <dgm:pt modelId="{C8C2878D-4B25-477E-8F68-BB9ED9275AE4}" cxnId="{8876C1A8-F044-4043-99DF-FDD5FE78BD30}" type="parTrans">
      <dgm:prSet/>
      <dgm:spPr/>
      <dgm:t>
        <a:bodyPr/>
        <a:lstStyle/>
        <a:p>
          <a:endParaRPr lang="zh-CN" altLang="en-US"/>
        </a:p>
      </dgm:t>
    </dgm:pt>
    <dgm:pt modelId="{114B6735-1217-42CB-B031-3D4A1DF9D1B3}" cxnId="{8876C1A8-F044-4043-99DF-FDD5FE78BD30}" type="sibTrans">
      <dgm:prSet/>
      <dgm:spPr/>
      <dgm:t>
        <a:bodyPr/>
        <a:lstStyle/>
        <a:p>
          <a:endParaRPr lang="zh-CN" altLang="en-US"/>
        </a:p>
      </dgm:t>
    </dgm:pt>
    <dgm:pt modelId="{67131D29-8C20-4142-9D9A-4649D5D8326F}">
      <dgm:prSet phldrT="[文本]"/>
      <dgm:spPr/>
      <dgm:t>
        <a:bodyPr/>
        <a:lstStyle/>
        <a:p>
          <a:r>
            <a:rPr lang="en-US" altLang="en-US" dirty="0" smtClean="0"/>
            <a:t>1979</a:t>
          </a:r>
          <a:r>
            <a:rPr lang="zh-CN" altLang="en-US" dirty="0" smtClean="0"/>
            <a:t>年，醋酸钠林格液通过</a:t>
          </a:r>
          <a:r>
            <a:rPr lang="zh-CN" altLang="en-US" b="1" dirty="0" smtClean="0"/>
            <a:t>醋酸根</a:t>
          </a:r>
          <a:r>
            <a:rPr lang="zh-CN" altLang="en-US" dirty="0" smtClean="0"/>
            <a:t>代谢生成</a:t>
          </a:r>
          <a:r>
            <a:rPr lang="en-US" altLang="en-US" dirty="0" smtClean="0"/>
            <a:t>HCO₃⁻</a:t>
          </a:r>
          <a:r>
            <a:rPr lang="zh-CN" altLang="en-US" dirty="0" smtClean="0"/>
            <a:t>，</a:t>
          </a:r>
          <a:r>
            <a:rPr lang="zh-CN" altLang="en-US" b="1" dirty="0" smtClean="0">
              <a:solidFill>
                <a:srgbClr val="6E358B"/>
              </a:solidFill>
            </a:rPr>
            <a:t>减少对肝脏的依赖</a:t>
          </a:r>
          <a:r>
            <a:rPr lang="zh-CN" altLang="en-US" dirty="0" smtClean="0"/>
            <a:t>。少量醋酸根可直接在肾、心脏和肌肉代谢，适用于肝功能障碍患者。</a:t>
          </a:r>
          <a:endParaRPr lang="zh-CN" altLang="en-US" dirty="0"/>
        </a:p>
      </dgm:t>
    </dgm:pt>
    <dgm:pt modelId="{0C197A57-E0C1-4BAD-A625-94473E7FBD5A}" cxnId="{759CC8A1-7408-44B6-8434-EBB52CF6866D}" type="parTrans">
      <dgm:prSet/>
      <dgm:spPr/>
      <dgm:t>
        <a:bodyPr/>
        <a:lstStyle/>
        <a:p>
          <a:endParaRPr lang="zh-CN" altLang="en-US"/>
        </a:p>
      </dgm:t>
    </dgm:pt>
    <dgm:pt modelId="{514AF063-C081-4B19-AA30-EAE028FE175D}" cxnId="{759CC8A1-7408-44B6-8434-EBB52CF6866D}" type="sibTrans">
      <dgm:prSet/>
      <dgm:spPr/>
      <dgm:t>
        <a:bodyPr/>
        <a:lstStyle/>
        <a:p>
          <a:endParaRPr lang="zh-CN" altLang="en-US"/>
        </a:p>
      </dgm:t>
    </dgm:pt>
    <dgm:pt modelId="{C5B158A4-1A65-4F02-BED7-EABE1A675513}" type="pres">
      <dgm:prSet presAssocID="{84CF81EF-E59D-43EE-9054-554BD216ED20}" presName="rootnode" presStyleCnt="0">
        <dgm:presLayoutVars>
          <dgm:chMax/>
          <dgm:chPref/>
          <dgm:dir/>
          <dgm:animLvl val="lvl"/>
        </dgm:presLayoutVars>
      </dgm:prSet>
      <dgm:spPr/>
      <dgm:t>
        <a:bodyPr/>
        <a:lstStyle/>
        <a:p>
          <a:endParaRPr lang="zh-CN" altLang="en-US"/>
        </a:p>
      </dgm:t>
    </dgm:pt>
    <dgm:pt modelId="{7A9CE69A-C445-43B2-9799-9C944E579E99}" type="pres">
      <dgm:prSet presAssocID="{AB93E9A0-B14F-4328-A119-F21CADC2A40F}" presName="composite" presStyleCnt="0"/>
      <dgm:spPr/>
    </dgm:pt>
    <dgm:pt modelId="{2CCE1638-E5FF-4826-B4CA-C53B16721AF4}" type="pres">
      <dgm:prSet presAssocID="{AB93E9A0-B14F-4328-A119-F21CADC2A40F}" presName="LShape" presStyleLbl="alignNode1" presStyleIdx="0" presStyleCnt="7"/>
      <dgm:spPr>
        <a:solidFill>
          <a:srgbClr val="2465AC"/>
        </a:solidFill>
      </dgm:spPr>
    </dgm:pt>
    <dgm:pt modelId="{DD0F95F1-0626-4989-8300-13B783108691}" type="pres">
      <dgm:prSet presAssocID="{AB93E9A0-B14F-4328-A119-F21CADC2A40F}" presName="ParentText" presStyleLbl="revTx" presStyleIdx="0" presStyleCnt="4">
        <dgm:presLayoutVars>
          <dgm:chMax val="0"/>
          <dgm:chPref val="0"/>
          <dgm:bulletEnabled val="1"/>
        </dgm:presLayoutVars>
      </dgm:prSet>
      <dgm:spPr/>
      <dgm:t>
        <a:bodyPr/>
        <a:lstStyle/>
        <a:p>
          <a:endParaRPr lang="zh-CN" altLang="en-US"/>
        </a:p>
      </dgm:t>
    </dgm:pt>
    <dgm:pt modelId="{46E4FE6B-4C16-4ADD-BC14-6E33B9F83C66}" type="pres">
      <dgm:prSet presAssocID="{AB93E9A0-B14F-4328-A119-F21CADC2A40F}" presName="Triangle" presStyleLbl="alignNode1" presStyleIdx="1" presStyleCnt="7"/>
      <dgm:spPr>
        <a:solidFill>
          <a:srgbClr val="2465AC"/>
        </a:solidFill>
      </dgm:spPr>
    </dgm:pt>
    <dgm:pt modelId="{98F96590-AED4-42F8-AB0B-43DDF4B03498}" type="pres">
      <dgm:prSet presAssocID="{0EEE1FAD-1604-4DED-A0FA-4026D6F53FB5}" presName="sibTrans" presStyleCnt="0"/>
      <dgm:spPr/>
    </dgm:pt>
    <dgm:pt modelId="{3F2FF8AD-E65C-48A4-939C-E75C8D4CCCB0}" type="pres">
      <dgm:prSet presAssocID="{0EEE1FAD-1604-4DED-A0FA-4026D6F53FB5}" presName="space" presStyleCnt="0"/>
      <dgm:spPr/>
    </dgm:pt>
    <dgm:pt modelId="{EB9DE7B6-141F-4665-8D2C-46345501BBC7}" type="pres">
      <dgm:prSet presAssocID="{F42B90AD-9D47-4F4F-9B5A-B8CFC77EC226}" presName="composite" presStyleCnt="0"/>
      <dgm:spPr/>
    </dgm:pt>
    <dgm:pt modelId="{2CD50BF9-40CE-49C2-A335-C7C92117B814}" type="pres">
      <dgm:prSet presAssocID="{F42B90AD-9D47-4F4F-9B5A-B8CFC77EC226}" presName="LShape" presStyleLbl="alignNode1" presStyleIdx="2" presStyleCnt="7"/>
      <dgm:spPr>
        <a:solidFill>
          <a:srgbClr val="2465AC"/>
        </a:solidFill>
      </dgm:spPr>
    </dgm:pt>
    <dgm:pt modelId="{88F10DA8-1252-4796-8711-8860CB2235A3}" type="pres">
      <dgm:prSet presAssocID="{F42B90AD-9D47-4F4F-9B5A-B8CFC77EC226}" presName="ParentText" presStyleLbl="revTx" presStyleIdx="1" presStyleCnt="4">
        <dgm:presLayoutVars>
          <dgm:chMax val="0"/>
          <dgm:chPref val="0"/>
          <dgm:bulletEnabled val="1"/>
        </dgm:presLayoutVars>
      </dgm:prSet>
      <dgm:spPr/>
      <dgm:t>
        <a:bodyPr/>
        <a:lstStyle/>
        <a:p>
          <a:endParaRPr lang="zh-CN" altLang="en-US"/>
        </a:p>
      </dgm:t>
    </dgm:pt>
    <dgm:pt modelId="{A4ACFD8A-1D2B-4E67-9C69-3511223964B7}" type="pres">
      <dgm:prSet presAssocID="{F42B90AD-9D47-4F4F-9B5A-B8CFC77EC226}" presName="Triangle" presStyleLbl="alignNode1" presStyleIdx="3" presStyleCnt="7"/>
      <dgm:spPr>
        <a:solidFill>
          <a:srgbClr val="2465AC"/>
        </a:solidFill>
      </dgm:spPr>
    </dgm:pt>
    <dgm:pt modelId="{4F8B0E5A-BDF3-4AC8-A860-53A040680F61}" type="pres">
      <dgm:prSet presAssocID="{266BD1F4-C91E-4236-93D6-448393FE382E}" presName="sibTrans" presStyleCnt="0"/>
      <dgm:spPr/>
    </dgm:pt>
    <dgm:pt modelId="{65357F6F-3DC6-4BA3-8260-7C792A47A242}" type="pres">
      <dgm:prSet presAssocID="{266BD1F4-C91E-4236-93D6-448393FE382E}" presName="space" presStyleCnt="0"/>
      <dgm:spPr/>
    </dgm:pt>
    <dgm:pt modelId="{97572343-807D-4332-9E04-7DCAA104E69F}" type="pres">
      <dgm:prSet presAssocID="{2F7BE383-B2BB-4B59-9CCA-5A1D670DF39E}" presName="composite" presStyleCnt="0"/>
      <dgm:spPr/>
    </dgm:pt>
    <dgm:pt modelId="{8F911946-143C-4BC0-A30B-725D1933624A}" type="pres">
      <dgm:prSet presAssocID="{2F7BE383-B2BB-4B59-9CCA-5A1D670DF39E}" presName="LShape" presStyleLbl="alignNode1" presStyleIdx="4" presStyleCnt="7"/>
      <dgm:spPr>
        <a:solidFill>
          <a:srgbClr val="2465AC"/>
        </a:solidFill>
      </dgm:spPr>
    </dgm:pt>
    <dgm:pt modelId="{C201D59E-FB59-46A5-8858-E805490D21F2}" type="pres">
      <dgm:prSet presAssocID="{2F7BE383-B2BB-4B59-9CCA-5A1D670DF39E}" presName="ParentText" presStyleLbl="revTx" presStyleIdx="2" presStyleCnt="4" custLinFactNeighborX="5035" custLinFactNeighborY="5007">
        <dgm:presLayoutVars>
          <dgm:chMax val="0"/>
          <dgm:chPref val="0"/>
          <dgm:bulletEnabled val="1"/>
        </dgm:presLayoutVars>
      </dgm:prSet>
      <dgm:spPr/>
      <dgm:t>
        <a:bodyPr/>
        <a:lstStyle/>
        <a:p>
          <a:endParaRPr lang="zh-CN" altLang="en-US"/>
        </a:p>
      </dgm:t>
    </dgm:pt>
    <dgm:pt modelId="{736CA3AD-0527-48CD-8164-43FDA3D74838}" type="pres">
      <dgm:prSet presAssocID="{2F7BE383-B2BB-4B59-9CCA-5A1D670DF39E}" presName="Triangle" presStyleLbl="alignNode1" presStyleIdx="5" presStyleCnt="7"/>
      <dgm:spPr>
        <a:solidFill>
          <a:srgbClr val="2465AC"/>
        </a:solidFill>
      </dgm:spPr>
    </dgm:pt>
    <dgm:pt modelId="{C8C755F8-2029-4546-9102-59541242A25D}" type="pres">
      <dgm:prSet presAssocID="{114B6735-1217-42CB-B031-3D4A1DF9D1B3}" presName="sibTrans" presStyleCnt="0"/>
      <dgm:spPr/>
    </dgm:pt>
    <dgm:pt modelId="{41D3F310-2793-43D1-81ED-30AB0DB85F6D}" type="pres">
      <dgm:prSet presAssocID="{114B6735-1217-42CB-B031-3D4A1DF9D1B3}" presName="space" presStyleCnt="0"/>
      <dgm:spPr/>
    </dgm:pt>
    <dgm:pt modelId="{36A47338-0D82-424C-AA76-3D7BAF00849F}" type="pres">
      <dgm:prSet presAssocID="{67131D29-8C20-4142-9D9A-4649D5D8326F}" presName="composite" presStyleCnt="0"/>
      <dgm:spPr/>
    </dgm:pt>
    <dgm:pt modelId="{90C23223-7077-481C-BFEC-B9F8F0FF8B5B}" type="pres">
      <dgm:prSet presAssocID="{67131D29-8C20-4142-9D9A-4649D5D8326F}" presName="LShape" presStyleLbl="alignNode1" presStyleIdx="6" presStyleCnt="7"/>
      <dgm:spPr>
        <a:solidFill>
          <a:srgbClr val="672C94"/>
        </a:solidFill>
      </dgm:spPr>
    </dgm:pt>
    <dgm:pt modelId="{711E40FC-E47D-4A69-BFDB-F3BDECF209F3}" type="pres">
      <dgm:prSet presAssocID="{67131D29-8C20-4142-9D9A-4649D5D8326F}" presName="ParentText" presStyleLbl="revTx" presStyleIdx="3" presStyleCnt="4" custLinFactNeighborX="1857" custLinFactNeighborY="878">
        <dgm:presLayoutVars>
          <dgm:chMax val="0"/>
          <dgm:chPref val="0"/>
          <dgm:bulletEnabled val="1"/>
        </dgm:presLayoutVars>
      </dgm:prSet>
      <dgm:spPr/>
      <dgm:t>
        <a:bodyPr/>
        <a:lstStyle/>
        <a:p>
          <a:endParaRPr lang="zh-CN" altLang="en-US"/>
        </a:p>
      </dgm:t>
    </dgm:pt>
  </dgm:ptLst>
  <dgm:cxnLst>
    <dgm:cxn modelId="{962673A6-9BE6-4171-9BB5-D13FD1B7EF99}" type="presOf" srcId="{84CF81EF-E59D-43EE-9054-554BD216ED20}" destId="{C5B158A4-1A65-4F02-BED7-EABE1A675513}" srcOrd="0" destOrd="0" presId="urn:microsoft.com/office/officeart/2009/3/layout/StepUpProcess"/>
    <dgm:cxn modelId="{759CC8A1-7408-44B6-8434-EBB52CF6866D}" srcId="{84CF81EF-E59D-43EE-9054-554BD216ED20}" destId="{67131D29-8C20-4142-9D9A-4649D5D8326F}" srcOrd="3" destOrd="0" parTransId="{0C197A57-E0C1-4BAD-A625-94473E7FBD5A}" sibTransId="{514AF063-C081-4B19-AA30-EAE028FE175D}"/>
    <dgm:cxn modelId="{850B7BA1-4260-4BA2-9176-91A24CE8047C}" type="presOf" srcId="{2F7BE383-B2BB-4B59-9CCA-5A1D670DF39E}" destId="{C201D59E-FB59-46A5-8858-E805490D21F2}" srcOrd="0" destOrd="0" presId="urn:microsoft.com/office/officeart/2009/3/layout/StepUpProcess"/>
    <dgm:cxn modelId="{F2693A42-AEE3-445B-BB2D-D1E5A6A85C1B}" srcId="{84CF81EF-E59D-43EE-9054-554BD216ED20}" destId="{AB93E9A0-B14F-4328-A119-F21CADC2A40F}" srcOrd="0" destOrd="0" parTransId="{AE4C3B1A-A3C1-437D-998D-CE04C3B66286}" sibTransId="{0EEE1FAD-1604-4DED-A0FA-4026D6F53FB5}"/>
    <dgm:cxn modelId="{8876C1A8-F044-4043-99DF-FDD5FE78BD30}" srcId="{84CF81EF-E59D-43EE-9054-554BD216ED20}" destId="{2F7BE383-B2BB-4B59-9CCA-5A1D670DF39E}" srcOrd="2" destOrd="0" parTransId="{C8C2878D-4B25-477E-8F68-BB9ED9275AE4}" sibTransId="{114B6735-1217-42CB-B031-3D4A1DF9D1B3}"/>
    <dgm:cxn modelId="{48E71849-16B4-423B-9526-03C7EF9D1C22}" type="presOf" srcId="{AB93E9A0-B14F-4328-A119-F21CADC2A40F}" destId="{DD0F95F1-0626-4989-8300-13B783108691}" srcOrd="0" destOrd="0" presId="urn:microsoft.com/office/officeart/2009/3/layout/StepUpProcess"/>
    <dgm:cxn modelId="{3E1F8B7C-5F3D-4994-AF13-2FE7C264EE5E}" type="presOf" srcId="{67131D29-8C20-4142-9D9A-4649D5D8326F}" destId="{711E40FC-E47D-4A69-BFDB-F3BDECF209F3}" srcOrd="0" destOrd="0" presId="urn:microsoft.com/office/officeart/2009/3/layout/StepUpProcess"/>
    <dgm:cxn modelId="{F8333BD6-D2D5-4FC4-BBD8-4A14EFEA69E8}" type="presOf" srcId="{F42B90AD-9D47-4F4F-9B5A-B8CFC77EC226}" destId="{88F10DA8-1252-4796-8711-8860CB2235A3}" srcOrd="0" destOrd="0" presId="urn:microsoft.com/office/officeart/2009/3/layout/StepUpProcess"/>
    <dgm:cxn modelId="{200442C7-344D-4E75-A021-C833D837DB75}" srcId="{84CF81EF-E59D-43EE-9054-554BD216ED20}" destId="{F42B90AD-9D47-4F4F-9B5A-B8CFC77EC226}" srcOrd="1" destOrd="0" parTransId="{420947A3-66C5-4B81-AF4A-1773D64E6C52}" sibTransId="{266BD1F4-C91E-4236-93D6-448393FE382E}"/>
    <dgm:cxn modelId="{781B4A2A-6FC4-49BF-AB56-D4662C819986}" type="presParOf" srcId="{C5B158A4-1A65-4F02-BED7-EABE1A675513}" destId="{7A9CE69A-C445-43B2-9799-9C944E579E99}" srcOrd="0" destOrd="0" presId="urn:microsoft.com/office/officeart/2009/3/layout/StepUpProcess"/>
    <dgm:cxn modelId="{A58B9EBC-FC0C-4726-B95F-01E490C89423}" type="presParOf" srcId="{7A9CE69A-C445-43B2-9799-9C944E579E99}" destId="{2CCE1638-E5FF-4826-B4CA-C53B16721AF4}" srcOrd="0" destOrd="0" presId="urn:microsoft.com/office/officeart/2009/3/layout/StepUpProcess"/>
    <dgm:cxn modelId="{0ABE0A89-CAC5-43FF-A03D-FE1BAC22C06E}" type="presParOf" srcId="{7A9CE69A-C445-43B2-9799-9C944E579E99}" destId="{DD0F95F1-0626-4989-8300-13B783108691}" srcOrd="1" destOrd="0" presId="urn:microsoft.com/office/officeart/2009/3/layout/StepUpProcess"/>
    <dgm:cxn modelId="{AA292C83-E0C5-4CEE-A654-F500F9A9DE61}" type="presParOf" srcId="{7A9CE69A-C445-43B2-9799-9C944E579E99}" destId="{46E4FE6B-4C16-4ADD-BC14-6E33B9F83C66}" srcOrd="2" destOrd="0" presId="urn:microsoft.com/office/officeart/2009/3/layout/StepUpProcess"/>
    <dgm:cxn modelId="{3F779E86-C799-45F3-B2C5-BE0F73AD2A35}" type="presParOf" srcId="{C5B158A4-1A65-4F02-BED7-EABE1A675513}" destId="{98F96590-AED4-42F8-AB0B-43DDF4B03498}" srcOrd="1" destOrd="0" presId="urn:microsoft.com/office/officeart/2009/3/layout/StepUpProcess"/>
    <dgm:cxn modelId="{37133D84-BBD8-47F0-BB29-7F396BFF1C83}" type="presParOf" srcId="{98F96590-AED4-42F8-AB0B-43DDF4B03498}" destId="{3F2FF8AD-E65C-48A4-939C-E75C8D4CCCB0}" srcOrd="0" destOrd="0" presId="urn:microsoft.com/office/officeart/2009/3/layout/StepUpProcess"/>
    <dgm:cxn modelId="{F72EA2C7-11F5-4BFC-A4E9-4475B9F7367F}" type="presParOf" srcId="{C5B158A4-1A65-4F02-BED7-EABE1A675513}" destId="{EB9DE7B6-141F-4665-8D2C-46345501BBC7}" srcOrd="2" destOrd="0" presId="urn:microsoft.com/office/officeart/2009/3/layout/StepUpProcess"/>
    <dgm:cxn modelId="{1F7D9F71-D51D-4F65-BF18-D1A30FB434D9}" type="presParOf" srcId="{EB9DE7B6-141F-4665-8D2C-46345501BBC7}" destId="{2CD50BF9-40CE-49C2-A335-C7C92117B814}" srcOrd="0" destOrd="0" presId="urn:microsoft.com/office/officeart/2009/3/layout/StepUpProcess"/>
    <dgm:cxn modelId="{E1CACD3C-07BE-4DA3-9196-24C1408FF0B6}" type="presParOf" srcId="{EB9DE7B6-141F-4665-8D2C-46345501BBC7}" destId="{88F10DA8-1252-4796-8711-8860CB2235A3}" srcOrd="1" destOrd="0" presId="urn:microsoft.com/office/officeart/2009/3/layout/StepUpProcess"/>
    <dgm:cxn modelId="{992650A1-EDEA-49AC-8463-18A15BF4C3AD}" type="presParOf" srcId="{EB9DE7B6-141F-4665-8D2C-46345501BBC7}" destId="{A4ACFD8A-1D2B-4E67-9C69-3511223964B7}" srcOrd="2" destOrd="0" presId="urn:microsoft.com/office/officeart/2009/3/layout/StepUpProcess"/>
    <dgm:cxn modelId="{7936BC34-FB1A-4A9E-A066-530542066E1F}" type="presParOf" srcId="{C5B158A4-1A65-4F02-BED7-EABE1A675513}" destId="{4F8B0E5A-BDF3-4AC8-A860-53A040680F61}" srcOrd="3" destOrd="0" presId="urn:microsoft.com/office/officeart/2009/3/layout/StepUpProcess"/>
    <dgm:cxn modelId="{13D6E814-A178-4214-A7BB-92A301BBA483}" type="presParOf" srcId="{4F8B0E5A-BDF3-4AC8-A860-53A040680F61}" destId="{65357F6F-3DC6-4BA3-8260-7C792A47A242}" srcOrd="0" destOrd="0" presId="urn:microsoft.com/office/officeart/2009/3/layout/StepUpProcess"/>
    <dgm:cxn modelId="{801EFD7A-9531-4A69-841A-F5A3AE784735}" type="presParOf" srcId="{C5B158A4-1A65-4F02-BED7-EABE1A675513}" destId="{97572343-807D-4332-9E04-7DCAA104E69F}" srcOrd="4" destOrd="0" presId="urn:microsoft.com/office/officeart/2009/3/layout/StepUpProcess"/>
    <dgm:cxn modelId="{6E0EB964-D984-4FC6-AACE-8D2D52555FE5}" type="presParOf" srcId="{97572343-807D-4332-9E04-7DCAA104E69F}" destId="{8F911946-143C-4BC0-A30B-725D1933624A}" srcOrd="0" destOrd="0" presId="urn:microsoft.com/office/officeart/2009/3/layout/StepUpProcess"/>
    <dgm:cxn modelId="{E5E15FF8-BD94-457A-882A-153A132A2F02}" type="presParOf" srcId="{97572343-807D-4332-9E04-7DCAA104E69F}" destId="{C201D59E-FB59-46A5-8858-E805490D21F2}" srcOrd="1" destOrd="0" presId="urn:microsoft.com/office/officeart/2009/3/layout/StepUpProcess"/>
    <dgm:cxn modelId="{E9DE1AA0-A01C-4CB1-A20B-2B71AEA1AC6B}" type="presParOf" srcId="{97572343-807D-4332-9E04-7DCAA104E69F}" destId="{736CA3AD-0527-48CD-8164-43FDA3D74838}" srcOrd="2" destOrd="0" presId="urn:microsoft.com/office/officeart/2009/3/layout/StepUpProcess"/>
    <dgm:cxn modelId="{FE9165D5-376C-4AD6-AFD7-EB7129939EBF}" type="presParOf" srcId="{C5B158A4-1A65-4F02-BED7-EABE1A675513}" destId="{C8C755F8-2029-4546-9102-59541242A25D}" srcOrd="5" destOrd="0" presId="urn:microsoft.com/office/officeart/2009/3/layout/StepUpProcess"/>
    <dgm:cxn modelId="{7FCA6703-E082-4969-BE50-3FBE48FF53DE}" type="presParOf" srcId="{C8C755F8-2029-4546-9102-59541242A25D}" destId="{41D3F310-2793-43D1-81ED-30AB0DB85F6D}" srcOrd="0" destOrd="0" presId="urn:microsoft.com/office/officeart/2009/3/layout/StepUpProcess"/>
    <dgm:cxn modelId="{4FEF8328-2344-4E34-A566-F347A73C4FA1}" type="presParOf" srcId="{C5B158A4-1A65-4F02-BED7-EABE1A675513}" destId="{36A47338-0D82-424C-AA76-3D7BAF00849F}" srcOrd="6" destOrd="0" presId="urn:microsoft.com/office/officeart/2009/3/layout/StepUpProcess"/>
    <dgm:cxn modelId="{588D1F20-2DC3-415A-A9CD-77012AAACA1C}" type="presParOf" srcId="{36A47338-0D82-424C-AA76-3D7BAF00849F}" destId="{90C23223-7077-481C-BFEC-B9F8F0FF8B5B}" srcOrd="0" destOrd="0" presId="urn:microsoft.com/office/officeart/2009/3/layout/StepUpProcess"/>
    <dgm:cxn modelId="{3DF1C09B-78EA-4525-AF68-FE777C3596FE}" type="presParOf" srcId="{36A47338-0D82-424C-AA76-3D7BAF00849F}" destId="{711E40FC-E47D-4A69-BFDB-F3BDECF209F3}" srcOrd="1" destOrd="0" presId="urn:microsoft.com/office/officeart/2009/3/layout/StepUpProcess"/>
  </dgm:cxnLst>
  <dgm:bg/>
  <dgm:whole/>
  <dgm:extLst>
    <a:ext uri="http://schemas.microsoft.com/office/drawing/2008/diagram">
      <dsp:dataModelExt xmlns:dsp="http://schemas.microsoft.com/office/drawing/2008/diagram" relId="rId5"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D24A464A-4C4A-42BB-8B2A-593AD224ED5F}" type="doc">
      <dgm:prSet loTypeId="urn:microsoft.com/office/officeart/2005/8/layout/lProcess2" loCatId="list" qsTypeId="urn:microsoft.com/office/officeart/2005/8/quickstyle/simple1" qsCatId="simple" csTypeId="urn:microsoft.com/office/officeart/2005/8/colors/accent0_3" csCatId="mainScheme" phldr="1"/>
      <dgm:spPr/>
      <dgm:t>
        <a:bodyPr/>
        <a:lstStyle/>
        <a:p>
          <a:endParaRPr lang="zh-CN" altLang="en-US"/>
        </a:p>
      </dgm:t>
    </dgm:pt>
    <dgm:pt modelId="{9F5A4B54-253B-408A-BCF2-0BD0320B9C2D}">
      <dgm:prSet phldrT="[文本]" custT="1"/>
      <dgm:spPr>
        <a:solidFill>
          <a:schemeClr val="bg1">
            <a:lumMod val="95000"/>
          </a:schemeClr>
        </a:solidFill>
      </dgm:spPr>
      <dgm:t>
        <a:bodyPr/>
        <a:lstStyle/>
        <a:p>
          <a:r>
            <a:rPr lang="en-US" altLang="zh-CN" sz="2900" dirty="0" smtClean="0"/>
            <a:t>Vs</a:t>
          </a:r>
        </a:p>
        <a:p>
          <a:r>
            <a:rPr lang="zh-CN" altLang="en-US" sz="2000" dirty="0" smtClean="0"/>
            <a:t>第三代晶体液（乳酸钠林格注射液）</a:t>
          </a:r>
          <a:endParaRPr lang="zh-CN" altLang="en-US" sz="2000" dirty="0"/>
        </a:p>
      </dgm:t>
    </dgm:pt>
    <dgm:pt modelId="{959D9003-81A4-4908-BD2A-75F461414F0C}" cxnId="{DE1F6389-50C6-4156-8B57-5F8F70CB66B4}" type="parTrans">
      <dgm:prSet/>
      <dgm:spPr/>
      <dgm:t>
        <a:bodyPr/>
        <a:lstStyle/>
        <a:p>
          <a:endParaRPr lang="zh-CN" altLang="en-US"/>
        </a:p>
      </dgm:t>
    </dgm:pt>
    <dgm:pt modelId="{CDC2365F-9016-48C3-A76F-0B6AFC4F0610}" cxnId="{DE1F6389-50C6-4156-8B57-5F8F70CB66B4}" type="sibTrans">
      <dgm:prSet/>
      <dgm:spPr/>
      <dgm:t>
        <a:bodyPr/>
        <a:lstStyle/>
        <a:p>
          <a:endParaRPr lang="zh-CN" altLang="en-US"/>
        </a:p>
      </dgm:t>
    </dgm:pt>
    <dgm:pt modelId="{B028089A-18C7-4D4C-972D-7EE856254197}">
      <dgm:prSet phldrT="[文本]" custT="1"/>
      <dgm:spPr>
        <a:solidFill>
          <a:srgbClr val="2465AC"/>
        </a:solidFill>
      </dgm:spPr>
      <dgm:t>
        <a:bodyPr/>
        <a:lstStyle/>
        <a:p>
          <a:pPr algn="l"/>
          <a:r>
            <a:rPr lang="zh-CN" altLang="en-US" sz="1600" dirty="0" smtClean="0"/>
            <a:t>本品对对肝的依赖性较小，在休克和肝功能障碍甚至衰竭等危重情况下，输注本品优于乳酸钠林格注射液。</a:t>
          </a:r>
          <a:endParaRPr lang="zh-CN" altLang="en-US" sz="1600" dirty="0"/>
        </a:p>
      </dgm:t>
    </dgm:pt>
    <dgm:pt modelId="{7BC911E4-668B-4994-8076-7420329B54AF}" cxnId="{B83425FF-3AB6-4159-8666-299348ADC294}" type="parTrans">
      <dgm:prSet/>
      <dgm:spPr/>
      <dgm:t>
        <a:bodyPr/>
        <a:lstStyle/>
        <a:p>
          <a:endParaRPr lang="zh-CN" altLang="en-US"/>
        </a:p>
      </dgm:t>
    </dgm:pt>
    <dgm:pt modelId="{8F7A5D29-97E0-45FA-B41B-D24A71C7E223}" cxnId="{B83425FF-3AB6-4159-8666-299348ADC294}" type="sibTrans">
      <dgm:prSet/>
      <dgm:spPr/>
      <dgm:t>
        <a:bodyPr/>
        <a:lstStyle/>
        <a:p>
          <a:endParaRPr lang="zh-CN" altLang="en-US"/>
        </a:p>
      </dgm:t>
    </dgm:pt>
    <dgm:pt modelId="{3014D92B-DD7E-4D1F-83DB-D4216793649E}">
      <dgm:prSet phldrT="[文本]" custT="1"/>
      <dgm:spPr>
        <a:solidFill>
          <a:schemeClr val="bg1">
            <a:lumMod val="95000"/>
          </a:schemeClr>
        </a:solidFill>
        <a:ln>
          <a:solidFill>
            <a:schemeClr val="bg1">
              <a:lumMod val="95000"/>
            </a:schemeClr>
          </a:solidFill>
        </a:ln>
      </dgm:spPr>
      <dgm:t>
        <a:bodyPr/>
        <a:lstStyle/>
        <a:p>
          <a:r>
            <a:rPr lang="en-US" altLang="zh-CN" sz="2900" dirty="0" smtClean="0"/>
            <a:t>Vs</a:t>
          </a:r>
        </a:p>
        <a:p>
          <a:r>
            <a:rPr lang="zh-CN" altLang="en-US" sz="2000" dirty="0" smtClean="0"/>
            <a:t>第四代晶体液（参照药品）</a:t>
          </a:r>
          <a:endParaRPr lang="zh-CN" altLang="en-US" sz="2000" dirty="0"/>
        </a:p>
      </dgm:t>
    </dgm:pt>
    <dgm:pt modelId="{04AFD4CD-DF04-404A-BF4B-7C3A77633AF8}" cxnId="{823BB207-DF2D-44FF-8312-377B1E67D7DB}" type="parTrans">
      <dgm:prSet/>
      <dgm:spPr/>
      <dgm:t>
        <a:bodyPr/>
        <a:lstStyle/>
        <a:p>
          <a:endParaRPr lang="zh-CN" altLang="en-US"/>
        </a:p>
      </dgm:t>
    </dgm:pt>
    <dgm:pt modelId="{AC8FB60B-5E1A-425D-88CC-EDEE894875F3}" cxnId="{823BB207-DF2D-44FF-8312-377B1E67D7DB}" type="sibTrans">
      <dgm:prSet/>
      <dgm:spPr/>
      <dgm:t>
        <a:bodyPr/>
        <a:lstStyle/>
        <a:p>
          <a:endParaRPr lang="zh-CN" altLang="en-US"/>
        </a:p>
      </dgm:t>
    </dgm:pt>
    <dgm:pt modelId="{608E0C33-903C-453B-9C00-7EF67340BFF6}">
      <dgm:prSet phldrT="[文本]" phldr="0" custT="1"/>
      <dgm:spPr>
        <a:solidFill>
          <a:srgbClr val="205998"/>
        </a:solidFill>
      </dgm:spPr>
      <dgm:t>
        <a:bodyPr vert="horz" wrap="square"/>
        <a:p>
          <a:pPr algn="l">
            <a:lnSpc>
              <a:spcPct val="100000"/>
            </a:lnSpc>
            <a:spcBef>
              <a:spcPct val="0"/>
            </a:spcBef>
            <a:spcAft>
              <a:spcPct val="35000"/>
            </a:spcAft>
          </a:pPr>
          <a:r>
            <a:rPr lang="en-US" altLang="zh-CN" sz="1300" dirty="0" smtClean="0"/>
            <a:t>1</a:t>
          </a:r>
          <a:r>
            <a:rPr lang="en-US" altLang="zh-CN" sz="1300" b="1" dirty="0" smtClean="0"/>
            <a:t>.</a:t>
          </a:r>
          <a:r>
            <a:rPr lang="zh-CN" altLang="en-US" sz="1300" b="1" dirty="0" smtClean="0"/>
            <a:t>同优</a:t>
          </a:r>
          <a:r>
            <a:rPr lang="en-US" altLang="zh-CN" sz="1300" dirty="0" smtClean="0"/>
            <a:t>—</a:t>
          </a:r>
          <a:r>
            <a:rPr lang="zh-CN" altLang="en-US" sz="1300" dirty="0" smtClean="0"/>
            <a:t>同为第四代晶体液，具有快速纠正酸中毒，成分更接近血浆。适合脑外科、肝功能障碍、脓毒症等特殊疾病患者。</a:t>
          </a:r>
          <a:r>
            <a:rPr lang="zh-CN" altLang="en-US" sz="1300" dirty="0" smtClean="0"/>
            <a:t/>
          </a:r>
          <a:endParaRPr lang="zh-CN" altLang="en-US" sz="1300" dirty="0" smtClean="0"/>
        </a:p>
      </dgm:t>
    </dgm:pt>
    <dgm:pt modelId="{67CF2E29-601A-4558-9641-0CF5CE2F5F91}" cxnId="{41B114CE-B571-4472-A30D-EA63FF0A98EF}" type="parTrans">
      <dgm:prSet/>
      <dgm:spPr/>
      <dgm:t>
        <a:bodyPr/>
        <a:lstStyle/>
        <a:p>
          <a:endParaRPr lang="zh-CN" altLang="en-US"/>
        </a:p>
      </dgm:t>
    </dgm:pt>
    <dgm:pt modelId="{EF2E6BD0-A388-4DC7-BA6B-22B59D125CB9}" cxnId="{41B114CE-B571-4472-A30D-EA63FF0A98EF}" type="sibTrans">
      <dgm:prSet/>
      <dgm:spPr/>
      <dgm:t>
        <a:bodyPr/>
        <a:lstStyle/>
        <a:p>
          <a:endParaRPr lang="zh-CN" altLang="en-US"/>
        </a:p>
      </dgm:t>
    </dgm:pt>
    <dgm:pt modelId="{857B2E1D-779E-46D7-AAC4-979873FB129D}">
      <dgm:prSet phldrT="[文本]" phldr="0" custT="1"/>
      <dgm:spPr>
        <a:solidFill>
          <a:srgbClr val="672C94"/>
        </a:solidFill>
      </dgm:spPr>
      <dgm:t>
        <a:bodyPr vert="horz" wrap="square"/>
        <a:p>
          <a:pPr algn="l">
            <a:lnSpc>
              <a:spcPct val="100000"/>
            </a:lnSpc>
            <a:spcBef>
              <a:spcPct val="0"/>
            </a:spcBef>
            <a:spcAft>
              <a:spcPct val="35000"/>
            </a:spcAft>
          </a:pPr>
          <a:r>
            <a:rPr lang="en-US" altLang="zh-CN" sz="1300" b="1" dirty="0" smtClean="0"/>
            <a:t>2.</a:t>
          </a:r>
          <a:r>
            <a:rPr lang="zh-CN" altLang="en-US" sz="1300" b="1" dirty="0" smtClean="0"/>
            <a:t>更优</a:t>
          </a:r>
          <a:r>
            <a:rPr lang="en-US" altLang="zh-CN" sz="1300" dirty="0" smtClean="0"/>
            <a:t>—</a:t>
          </a:r>
          <a:r>
            <a:rPr lang="zh-CN" altLang="en-US" sz="1300" dirty="0" smtClean="0"/>
            <a:t>本品不含糖，更适合糖尿病及应激性高血糖患者。不干血糖代谢，不易加重应激高血糖，可降低围术期血糖管理难度和风险</a:t>
          </a:r>
          <a:r>
            <a:rPr lang="zh-CN" altLang="en-US" sz="1300" dirty="0" smtClean="0"/>
            <a:t/>
          </a:r>
          <a:endParaRPr lang="zh-CN" altLang="en-US" sz="1300" dirty="0" smtClean="0"/>
        </a:p>
      </dgm:t>
    </dgm:pt>
    <dgm:pt modelId="{386F3300-F1BA-469D-820C-A4CE47254A1E}" cxnId="{F9F0C28C-CCEB-45D9-9689-BD0A5CA36AA9}" type="parTrans">
      <dgm:prSet/>
      <dgm:spPr/>
      <dgm:t>
        <a:bodyPr/>
        <a:lstStyle/>
        <a:p>
          <a:endParaRPr lang="zh-CN" altLang="en-US"/>
        </a:p>
      </dgm:t>
    </dgm:pt>
    <dgm:pt modelId="{60499E24-DFD5-46D0-A303-7E088A368A8C}" cxnId="{F9F0C28C-CCEB-45D9-9689-BD0A5CA36AA9}" type="sibTrans">
      <dgm:prSet/>
      <dgm:spPr/>
      <dgm:t>
        <a:bodyPr/>
        <a:lstStyle/>
        <a:p>
          <a:endParaRPr lang="zh-CN" altLang="en-US"/>
        </a:p>
      </dgm:t>
    </dgm:pt>
    <dgm:pt modelId="{E67E958B-58B1-40D3-9F8E-7BFFC2E4B5DB}">
      <dgm:prSet phldr="0" custT="1"/>
      <dgm:spPr>
        <a:solidFill>
          <a:srgbClr val="672C94"/>
        </a:solidFill>
      </dgm:spPr>
      <dgm:t>
        <a:bodyPr vert="horz" wrap="square"/>
        <a:p>
          <a:pPr algn="l">
            <a:lnSpc>
              <a:spcPct val="100000"/>
            </a:lnSpc>
            <a:spcBef>
              <a:spcPct val="0"/>
            </a:spcBef>
            <a:spcAft>
              <a:spcPct val="35000"/>
            </a:spcAft>
          </a:pPr>
          <a:r>
            <a:rPr lang="en-US" altLang="zh-CN" sz="1300" b="1" dirty="0" smtClean="0"/>
            <a:t>3.</a:t>
          </a:r>
          <a:r>
            <a:rPr lang="zh-CN" altLang="en-US" sz="1300" b="1" dirty="0" smtClean="0"/>
            <a:t>更优</a:t>
          </a:r>
          <a:r>
            <a:rPr lang="en-US" altLang="zh-CN" sz="1300" b="1" dirty="0" smtClean="0"/>
            <a:t>—</a:t>
          </a:r>
          <a:r>
            <a:rPr lang="zh-CN" altLang="en-US" sz="1300" dirty="0" smtClean="0"/>
            <a:t>本品不含糖，大多数儿童对手术刺激有高血糖反应，通常患儿围术期主张无糖等张平衡盐溶液。</a:t>
          </a:r>
          <a:r>
            <a:rPr lang="zh-CN" altLang="en-US" sz="1300" dirty="0"/>
            <a:t/>
          </a:r>
          <a:endParaRPr lang="zh-CN" altLang="en-US" sz="1300" dirty="0"/>
        </a:p>
      </dgm:t>
    </dgm:pt>
    <dgm:pt modelId="{1BC8DEAA-3471-4C2D-A464-D946CF56044A}" cxnId="{02FD7E03-215A-4FE5-91B3-B91B142AA280}" type="parTrans">
      <dgm:prSet/>
      <dgm:spPr/>
      <dgm:t>
        <a:bodyPr/>
        <a:lstStyle/>
        <a:p>
          <a:endParaRPr lang="zh-CN" altLang="en-US"/>
        </a:p>
      </dgm:t>
    </dgm:pt>
    <dgm:pt modelId="{22C69053-E1D1-4FE6-9AE4-3163C616F458}" cxnId="{02FD7E03-215A-4FE5-91B3-B91B142AA280}" type="sibTrans">
      <dgm:prSet/>
      <dgm:spPr/>
      <dgm:t>
        <a:bodyPr/>
        <a:lstStyle/>
        <a:p>
          <a:endParaRPr lang="zh-CN" altLang="en-US"/>
        </a:p>
      </dgm:t>
    </dgm:pt>
    <dgm:pt modelId="{16459BE2-A3FD-42D8-A013-B5600B47979A}">
      <dgm:prSet phldr="0" custT="1"/>
      <dgm:spPr>
        <a:solidFill>
          <a:srgbClr val="672C94"/>
        </a:solidFill>
      </dgm:spPr>
      <dgm:t>
        <a:bodyPr vert="horz" wrap="square"/>
        <a:p>
          <a:pPr algn="l">
            <a:lnSpc>
              <a:spcPct val="100000"/>
            </a:lnSpc>
            <a:spcBef>
              <a:spcPct val="0"/>
            </a:spcBef>
            <a:spcAft>
              <a:spcPct val="35000"/>
            </a:spcAft>
          </a:pPr>
          <a:r>
            <a:rPr lang="en-US" altLang="zh-CN" sz="1300" b="1" dirty="0" smtClean="0"/>
            <a:t>4.</a:t>
          </a:r>
          <a:r>
            <a:rPr lang="zh-CN" altLang="en-US" sz="1300" b="1" dirty="0" smtClean="0"/>
            <a:t>更优</a:t>
          </a:r>
          <a:r>
            <a:rPr lang="en-US" altLang="zh-CN" sz="1300" b="1" dirty="0" smtClean="0"/>
            <a:t>—</a:t>
          </a:r>
          <a:r>
            <a:rPr lang="zh-CN" altLang="en-US" sz="1300" dirty="0" smtClean="0"/>
            <a:t>本品不含糖，体外循环患者多数在体外循环时易出现血糖增高，一般输注无糖的晶体液。</a:t>
          </a:r>
          <a:r>
            <a:rPr lang="zh-CN" altLang="en-US" sz="1300" dirty="0"/>
            <a:t/>
          </a:r>
          <a:endParaRPr lang="zh-CN" altLang="en-US" sz="1300" dirty="0"/>
        </a:p>
      </dgm:t>
    </dgm:pt>
    <dgm:pt modelId="{9956E7B6-FDC5-4C4A-9112-EC48B727BC90}" cxnId="{A63E4058-A190-4812-873B-F065843E6A8A}" type="parTrans">
      <dgm:prSet/>
      <dgm:spPr/>
      <dgm:t>
        <a:bodyPr/>
        <a:lstStyle/>
        <a:p>
          <a:endParaRPr lang="zh-CN" altLang="en-US"/>
        </a:p>
      </dgm:t>
    </dgm:pt>
    <dgm:pt modelId="{BAC7F119-6429-4546-90E5-3BE27DF5EFFD}" cxnId="{A63E4058-A190-4812-873B-F065843E6A8A}" type="sibTrans">
      <dgm:prSet/>
      <dgm:spPr/>
      <dgm:t>
        <a:bodyPr/>
        <a:lstStyle/>
        <a:p>
          <a:endParaRPr lang="zh-CN" altLang="en-US"/>
        </a:p>
      </dgm:t>
    </dgm:pt>
    <dgm:pt modelId="{8817BAB9-B66A-488E-A5A2-0038B025E98F}">
      <dgm:prSet phldr="0" custT="1"/>
      <dgm:spPr>
        <a:solidFill>
          <a:srgbClr val="672C94"/>
        </a:solidFill>
      </dgm:spPr>
      <dgm:t>
        <a:bodyPr vert="horz" wrap="square"/>
        <a:p>
          <a:pPr algn="l">
            <a:lnSpc>
              <a:spcPct val="100000"/>
            </a:lnSpc>
            <a:spcBef>
              <a:spcPct val="0"/>
            </a:spcBef>
            <a:spcAft>
              <a:spcPct val="35000"/>
            </a:spcAft>
          </a:pPr>
          <a:r>
            <a:rPr lang="en-US" altLang="zh-CN" sz="1300" b="1" dirty="0" smtClean="0"/>
            <a:t>5.</a:t>
          </a:r>
          <a:r>
            <a:rPr lang="zh-CN" altLang="en-US" sz="1300" b="1" dirty="0" smtClean="0"/>
            <a:t>更优</a:t>
          </a:r>
          <a:r>
            <a:rPr lang="en-US" altLang="zh-CN" sz="1300" dirty="0" smtClean="0"/>
            <a:t>—</a:t>
          </a:r>
          <a:r>
            <a:rPr lang="zh-CN" altLang="en-US" sz="1300" dirty="0" smtClean="0"/>
            <a:t>不含磷，更适合肾功能不全的患者，减轻肾脏负担。</a:t>
          </a:r>
          <a:r>
            <a:rPr lang="zh-CN" altLang="en-US" sz="1300" dirty="0"/>
            <a:t/>
          </a:r>
          <a:endParaRPr lang="zh-CN" altLang="en-US" sz="1300" dirty="0"/>
        </a:p>
      </dgm:t>
    </dgm:pt>
    <dgm:pt modelId="{612924E4-0563-4F2F-95DA-25E3D0E97644}" cxnId="{DA2135EF-C2AB-4257-A98B-2F04F5F7B9E8}" type="parTrans">
      <dgm:prSet/>
      <dgm:spPr/>
      <dgm:t>
        <a:bodyPr/>
        <a:lstStyle/>
        <a:p>
          <a:endParaRPr lang="zh-CN" altLang="en-US"/>
        </a:p>
      </dgm:t>
    </dgm:pt>
    <dgm:pt modelId="{12842187-FDF8-4C63-9A7A-3C6102ED507A}" cxnId="{DA2135EF-C2AB-4257-A98B-2F04F5F7B9E8}" type="sibTrans">
      <dgm:prSet/>
      <dgm:spPr/>
      <dgm:t>
        <a:bodyPr/>
        <a:lstStyle/>
        <a:p>
          <a:endParaRPr lang="zh-CN" altLang="en-US"/>
        </a:p>
      </dgm:t>
    </dgm:pt>
    <dgm:pt modelId="{677A7B13-7829-49B6-BEEC-FDC28CB6A60A}" type="pres">
      <dgm:prSet presAssocID="{D24A464A-4C4A-42BB-8B2A-593AD224ED5F}" presName="theList" presStyleCnt="0">
        <dgm:presLayoutVars>
          <dgm:dir/>
          <dgm:animLvl val="lvl"/>
          <dgm:resizeHandles val="exact"/>
        </dgm:presLayoutVars>
      </dgm:prSet>
      <dgm:spPr/>
      <dgm:t>
        <a:bodyPr/>
        <a:lstStyle/>
        <a:p>
          <a:endParaRPr lang="zh-CN" altLang="en-US"/>
        </a:p>
      </dgm:t>
    </dgm:pt>
    <dgm:pt modelId="{D10497E3-1F43-4E28-BE6C-2EF2598E187E}" type="pres">
      <dgm:prSet presAssocID="{9F5A4B54-253B-408A-BCF2-0BD0320B9C2D}" presName="compNode" presStyleCnt="0"/>
      <dgm:spPr/>
    </dgm:pt>
    <dgm:pt modelId="{1582D8DB-4A86-49AB-BC9F-2BDA131D2E6B}" type="pres">
      <dgm:prSet presAssocID="{9F5A4B54-253B-408A-BCF2-0BD0320B9C2D}" presName="aNode" presStyleLbl="bgShp" presStyleIdx="0" presStyleCnt="2" custScaleX="77727"/>
      <dgm:spPr/>
      <dgm:t>
        <a:bodyPr/>
        <a:lstStyle/>
        <a:p>
          <a:endParaRPr lang="zh-CN" altLang="en-US"/>
        </a:p>
      </dgm:t>
    </dgm:pt>
    <dgm:pt modelId="{69676592-0A8B-46E4-A795-B38D8DD7186B}" type="pres">
      <dgm:prSet presAssocID="{9F5A4B54-253B-408A-BCF2-0BD0320B9C2D}" presName="textNode" presStyleCnt="0"/>
      <dgm:spPr/>
      <dgm:t>
        <a:bodyPr/>
        <a:lstStyle/>
        <a:p>
          <a:endParaRPr lang="zh-CN" altLang="en-US"/>
        </a:p>
      </dgm:t>
    </dgm:pt>
    <dgm:pt modelId="{60941F4B-956C-4576-9CE6-F68B463ED3D0}" type="pres">
      <dgm:prSet presAssocID="{9F5A4B54-253B-408A-BCF2-0BD0320B9C2D}" presName="compChildNode" presStyleCnt="0"/>
      <dgm:spPr/>
    </dgm:pt>
    <dgm:pt modelId="{7274C181-9332-41EB-BE7A-AA3A8C3FAA98}" type="pres">
      <dgm:prSet presAssocID="{9F5A4B54-253B-408A-BCF2-0BD0320B9C2D}" presName="theInnerList" presStyleCnt="0"/>
      <dgm:spPr/>
    </dgm:pt>
    <dgm:pt modelId="{DB7A95E8-74FB-4B9F-8D89-E992ECBC591C}" type="pres">
      <dgm:prSet presAssocID="{B028089A-18C7-4D4C-972D-7EE856254197}" presName="childNode" presStyleLbl="node1" presStyleIdx="0" presStyleCnt="6" custScaleX="93214">
        <dgm:presLayoutVars>
          <dgm:bulletEnabled val="1"/>
        </dgm:presLayoutVars>
      </dgm:prSet>
      <dgm:spPr/>
      <dgm:t>
        <a:bodyPr/>
        <a:lstStyle/>
        <a:p>
          <a:endParaRPr lang="zh-CN" altLang="en-US"/>
        </a:p>
      </dgm:t>
    </dgm:pt>
    <dgm:pt modelId="{CC18E5FD-916E-4F30-8D1C-4BD81749DA6E}" type="pres">
      <dgm:prSet presAssocID="{9F5A4B54-253B-408A-BCF2-0BD0320B9C2D}" presName="aSpace" presStyleCnt="0"/>
      <dgm:spPr/>
    </dgm:pt>
    <dgm:pt modelId="{F66DB3E4-AA49-4D6A-A2C3-78E4C5FE0C0F}" type="pres">
      <dgm:prSet presAssocID="{3014D92B-DD7E-4D1F-83DB-D4216793649E}" presName="compNode" presStyleCnt="0"/>
      <dgm:spPr/>
    </dgm:pt>
    <dgm:pt modelId="{BEC2D05D-DB31-487E-A957-086555683780}" type="pres">
      <dgm:prSet presAssocID="{3014D92B-DD7E-4D1F-83DB-D4216793649E}" presName="aNode" presStyleLbl="bgShp" presStyleIdx="1" presStyleCnt="2" custLinFactNeighborX="-447" custLinFactNeighborY="-417"/>
      <dgm:spPr/>
      <dgm:t>
        <a:bodyPr/>
        <a:lstStyle/>
        <a:p>
          <a:endParaRPr lang="zh-CN" altLang="en-US"/>
        </a:p>
      </dgm:t>
    </dgm:pt>
    <dgm:pt modelId="{D8550CCC-825C-4852-9735-13CE18480DDF}" type="pres">
      <dgm:prSet presAssocID="{3014D92B-DD7E-4D1F-83DB-D4216793649E}" presName="textNode" presStyleCnt="0"/>
      <dgm:spPr/>
      <dgm:t>
        <a:bodyPr/>
        <a:lstStyle/>
        <a:p>
          <a:endParaRPr lang="zh-CN" altLang="en-US"/>
        </a:p>
      </dgm:t>
    </dgm:pt>
    <dgm:pt modelId="{0A805C25-FC5B-44D4-9DD0-4040D581BA31}" type="pres">
      <dgm:prSet presAssocID="{3014D92B-DD7E-4D1F-83DB-D4216793649E}" presName="compChildNode" presStyleCnt="0"/>
      <dgm:spPr/>
    </dgm:pt>
    <dgm:pt modelId="{2E651D74-A405-49F0-B600-33BB844F4A7D}" type="pres">
      <dgm:prSet presAssocID="{3014D92B-DD7E-4D1F-83DB-D4216793649E}" presName="theInnerList" presStyleCnt="0"/>
      <dgm:spPr/>
    </dgm:pt>
    <dgm:pt modelId="{B64D6015-5D2B-4232-AEC9-19DC5611798A}" type="pres">
      <dgm:prSet presAssocID="{608E0C33-903C-453B-9C00-7EF67340BFF6}" presName="childNode" presStyleLbl="node1" presStyleIdx="1" presStyleCnt="6" custScaleX="120125">
        <dgm:presLayoutVars>
          <dgm:bulletEnabled val="1"/>
        </dgm:presLayoutVars>
      </dgm:prSet>
      <dgm:spPr/>
      <dgm:t>
        <a:bodyPr/>
        <a:lstStyle/>
        <a:p>
          <a:endParaRPr lang="zh-CN" altLang="en-US"/>
        </a:p>
      </dgm:t>
    </dgm:pt>
    <dgm:pt modelId="{D21E63D0-5509-43F0-B572-C623FD06258A}" type="pres">
      <dgm:prSet presAssocID="{608E0C33-903C-453B-9C00-7EF67340BFF6}" presName="aSpace2" presStyleCnt="0"/>
      <dgm:spPr/>
    </dgm:pt>
    <dgm:pt modelId="{F5F0EAA6-259B-4E96-9031-8CF5ACF1FF5E}" type="pres">
      <dgm:prSet presAssocID="{857B2E1D-779E-46D7-AAC4-979873FB129D}" presName="childNode" presStyleLbl="node1" presStyleIdx="2" presStyleCnt="6" custScaleX="120853">
        <dgm:presLayoutVars>
          <dgm:bulletEnabled val="1"/>
        </dgm:presLayoutVars>
      </dgm:prSet>
      <dgm:spPr/>
      <dgm:t>
        <a:bodyPr/>
        <a:lstStyle/>
        <a:p>
          <a:endParaRPr lang="zh-CN" altLang="en-US"/>
        </a:p>
      </dgm:t>
    </dgm:pt>
    <dgm:pt modelId="{21AE50AF-76B6-4771-93EE-DEC95EAB35D0}" type="pres">
      <dgm:prSet presAssocID="{857B2E1D-779E-46D7-AAC4-979873FB129D}" presName="aSpace2" presStyleCnt="0"/>
      <dgm:spPr/>
    </dgm:pt>
    <dgm:pt modelId="{3AA0C8CE-F6F6-47AC-B4F9-E83485CC4DF0}" type="pres">
      <dgm:prSet presAssocID="{E67E958B-58B1-40D3-9F8E-7BFFC2E4B5DB}" presName="childNode" presStyleLbl="node1" presStyleIdx="3" presStyleCnt="6" custScaleX="120543">
        <dgm:presLayoutVars>
          <dgm:bulletEnabled val="1"/>
        </dgm:presLayoutVars>
      </dgm:prSet>
      <dgm:spPr/>
      <dgm:t>
        <a:bodyPr/>
        <a:lstStyle/>
        <a:p>
          <a:endParaRPr lang="zh-CN" altLang="en-US"/>
        </a:p>
      </dgm:t>
    </dgm:pt>
    <dgm:pt modelId="{C68B32C5-C785-46A6-AEF8-37C68476855B}" type="pres">
      <dgm:prSet presAssocID="{E67E958B-58B1-40D3-9F8E-7BFFC2E4B5DB}" presName="aSpace2" presStyleCnt="0"/>
      <dgm:spPr/>
    </dgm:pt>
    <dgm:pt modelId="{44003240-3726-4C3D-BC1F-5785810FAD4F}" type="pres">
      <dgm:prSet presAssocID="{16459BE2-A3FD-42D8-A013-B5600B47979A}" presName="childNode" presStyleLbl="node1" presStyleIdx="4" presStyleCnt="6" custScaleX="119707">
        <dgm:presLayoutVars>
          <dgm:bulletEnabled val="1"/>
        </dgm:presLayoutVars>
      </dgm:prSet>
      <dgm:spPr/>
      <dgm:t>
        <a:bodyPr/>
        <a:lstStyle/>
        <a:p>
          <a:endParaRPr lang="zh-CN" altLang="en-US"/>
        </a:p>
      </dgm:t>
    </dgm:pt>
    <dgm:pt modelId="{3EE273DB-D647-46AF-B621-7B4A63A4F6DA}" type="pres">
      <dgm:prSet presAssocID="{16459BE2-A3FD-42D8-A013-B5600B47979A}" presName="aSpace2" presStyleCnt="0"/>
      <dgm:spPr/>
    </dgm:pt>
    <dgm:pt modelId="{13EE46B0-CF37-43F3-A5E9-D7C6D4016AD4}" type="pres">
      <dgm:prSet presAssocID="{8817BAB9-B66A-488E-A5A2-0038B025E98F}" presName="childNode" presStyleLbl="node1" presStyleIdx="5" presStyleCnt="6" custScaleX="118913">
        <dgm:presLayoutVars>
          <dgm:bulletEnabled val="1"/>
        </dgm:presLayoutVars>
      </dgm:prSet>
      <dgm:spPr/>
      <dgm:t>
        <a:bodyPr/>
        <a:lstStyle/>
        <a:p>
          <a:endParaRPr lang="zh-CN" altLang="en-US"/>
        </a:p>
      </dgm:t>
    </dgm:pt>
  </dgm:ptLst>
  <dgm:cxnLst>
    <dgm:cxn modelId="{DE1F6389-50C6-4156-8B57-5F8F70CB66B4}" srcId="{D24A464A-4C4A-42BB-8B2A-593AD224ED5F}" destId="{9F5A4B54-253B-408A-BCF2-0BD0320B9C2D}" srcOrd="0" destOrd="0" parTransId="{959D9003-81A4-4908-BD2A-75F461414F0C}" sibTransId="{CDC2365F-9016-48C3-A76F-0B6AFC4F0610}"/>
    <dgm:cxn modelId="{B83425FF-3AB6-4159-8666-299348ADC294}" srcId="{9F5A4B54-253B-408A-BCF2-0BD0320B9C2D}" destId="{B028089A-18C7-4D4C-972D-7EE856254197}" srcOrd="0" destOrd="0" parTransId="{7BC911E4-668B-4994-8076-7420329B54AF}" sibTransId="{8F7A5D29-97E0-45FA-B41B-D24A71C7E223}"/>
    <dgm:cxn modelId="{823BB207-DF2D-44FF-8312-377B1E67D7DB}" srcId="{D24A464A-4C4A-42BB-8B2A-593AD224ED5F}" destId="{3014D92B-DD7E-4D1F-83DB-D4216793649E}" srcOrd="1" destOrd="0" parTransId="{04AFD4CD-DF04-404A-BF4B-7C3A77633AF8}" sibTransId="{AC8FB60B-5E1A-425D-88CC-EDEE894875F3}"/>
    <dgm:cxn modelId="{41B114CE-B571-4472-A30D-EA63FF0A98EF}" srcId="{3014D92B-DD7E-4D1F-83DB-D4216793649E}" destId="{608E0C33-903C-453B-9C00-7EF67340BFF6}" srcOrd="0" destOrd="1" parTransId="{67CF2E29-601A-4558-9641-0CF5CE2F5F91}" sibTransId="{EF2E6BD0-A388-4DC7-BA6B-22B59D125CB9}"/>
    <dgm:cxn modelId="{F9F0C28C-CCEB-45D9-9689-BD0A5CA36AA9}" srcId="{3014D92B-DD7E-4D1F-83DB-D4216793649E}" destId="{857B2E1D-779E-46D7-AAC4-979873FB129D}" srcOrd="1" destOrd="1" parTransId="{386F3300-F1BA-469D-820C-A4CE47254A1E}" sibTransId="{60499E24-DFD5-46D0-A303-7E088A368A8C}"/>
    <dgm:cxn modelId="{02FD7E03-215A-4FE5-91B3-B91B142AA280}" srcId="{3014D92B-DD7E-4D1F-83DB-D4216793649E}" destId="{E67E958B-58B1-40D3-9F8E-7BFFC2E4B5DB}" srcOrd="2" destOrd="1" parTransId="{1BC8DEAA-3471-4C2D-A464-D946CF56044A}" sibTransId="{22C69053-E1D1-4FE6-9AE4-3163C616F458}"/>
    <dgm:cxn modelId="{A63E4058-A190-4812-873B-F065843E6A8A}" srcId="{3014D92B-DD7E-4D1F-83DB-D4216793649E}" destId="{16459BE2-A3FD-42D8-A013-B5600B47979A}" srcOrd="3" destOrd="1" parTransId="{9956E7B6-FDC5-4C4A-9112-EC48B727BC90}" sibTransId="{BAC7F119-6429-4546-90E5-3BE27DF5EFFD}"/>
    <dgm:cxn modelId="{DA2135EF-C2AB-4257-A98B-2F04F5F7B9E8}" srcId="{3014D92B-DD7E-4D1F-83DB-D4216793649E}" destId="{8817BAB9-B66A-488E-A5A2-0038B025E98F}" srcOrd="4" destOrd="1" parTransId="{612924E4-0563-4F2F-95DA-25E3D0E97644}" sibTransId="{12842187-FDF8-4C63-9A7A-3C6102ED507A}"/>
    <dgm:cxn modelId="{66EF2AA3-4799-4D87-961D-8A900521B4AC}" type="presOf" srcId="{D24A464A-4C4A-42BB-8B2A-593AD224ED5F}" destId="{677A7B13-7829-49B6-BEEC-FDC28CB6A60A}" srcOrd="0" destOrd="0" presId="urn:microsoft.com/office/officeart/2005/8/layout/lProcess2"/>
    <dgm:cxn modelId="{AB4682D9-1584-4E1E-A8EF-36871E12AE0E}" type="presParOf" srcId="{677A7B13-7829-49B6-BEEC-FDC28CB6A60A}" destId="{D10497E3-1F43-4E28-BE6C-2EF2598E187E}" srcOrd="0" destOrd="0" presId="urn:microsoft.com/office/officeart/2005/8/layout/lProcess2"/>
    <dgm:cxn modelId="{E895DEBC-9B45-4E3A-A175-C222A5155AA3}" type="presParOf" srcId="{D10497E3-1F43-4E28-BE6C-2EF2598E187E}" destId="{1582D8DB-4A86-49AB-BC9F-2BDA131D2E6B}" srcOrd="0" destOrd="0" presId="urn:microsoft.com/office/officeart/2005/8/layout/lProcess2"/>
    <dgm:cxn modelId="{1A713794-9753-48C4-A8C6-3E67FB8604EB}" type="presOf" srcId="{9F5A4B54-253B-408A-BCF2-0BD0320B9C2D}" destId="{1582D8DB-4A86-49AB-BC9F-2BDA131D2E6B}" srcOrd="0" destOrd="0" presId="urn:microsoft.com/office/officeart/2005/8/layout/lProcess2"/>
    <dgm:cxn modelId="{7CFEAC85-0B55-4785-8555-AD00C981244F}" type="presParOf" srcId="{D10497E3-1F43-4E28-BE6C-2EF2598E187E}" destId="{69676592-0A8B-46E4-A795-B38D8DD7186B}" srcOrd="1" destOrd="0" presId="urn:microsoft.com/office/officeart/2005/8/layout/lProcess2"/>
    <dgm:cxn modelId="{4F5386A7-0FD9-45DA-930F-A6B2A667B5BF}" type="presOf" srcId="{9F5A4B54-253B-408A-BCF2-0BD0320B9C2D}" destId="{69676592-0A8B-46E4-A795-B38D8DD7186B}" srcOrd="1" destOrd="0" presId="urn:microsoft.com/office/officeart/2005/8/layout/lProcess2"/>
    <dgm:cxn modelId="{E6368096-5FEA-4C51-9AC8-A10A612CB6A6}" type="presParOf" srcId="{D10497E3-1F43-4E28-BE6C-2EF2598E187E}" destId="{60941F4B-956C-4576-9CE6-F68B463ED3D0}" srcOrd="2" destOrd="0" presId="urn:microsoft.com/office/officeart/2005/8/layout/lProcess2"/>
    <dgm:cxn modelId="{9543770F-E3B6-49B4-B080-238E28135677}" type="presParOf" srcId="{60941F4B-956C-4576-9CE6-F68B463ED3D0}" destId="{7274C181-9332-41EB-BE7A-AA3A8C3FAA98}" srcOrd="0" destOrd="2" presId="urn:microsoft.com/office/officeart/2005/8/layout/lProcess2"/>
    <dgm:cxn modelId="{9554078A-F358-44BF-97AB-206B89BEBDA0}" type="presParOf" srcId="{7274C181-9332-41EB-BE7A-AA3A8C3FAA98}" destId="{DB7A95E8-74FB-4B9F-8D89-E992ECBC591C}" srcOrd="0" destOrd="0" presId="urn:microsoft.com/office/officeart/2005/8/layout/lProcess2"/>
    <dgm:cxn modelId="{B21AD924-0AAC-4945-A39E-4B5E51EAFF9F}" type="presOf" srcId="{B028089A-18C7-4D4C-972D-7EE856254197}" destId="{DB7A95E8-74FB-4B9F-8D89-E992ECBC591C}" srcOrd="0" destOrd="0" presId="urn:microsoft.com/office/officeart/2005/8/layout/lProcess2"/>
    <dgm:cxn modelId="{0A97EFC8-362E-4798-82B6-6362ABD1750F}" type="presParOf" srcId="{677A7B13-7829-49B6-BEEC-FDC28CB6A60A}" destId="{CC18E5FD-916E-4F30-8D1C-4BD81749DA6E}" srcOrd="1" destOrd="0" presId="urn:microsoft.com/office/officeart/2005/8/layout/lProcess2"/>
    <dgm:cxn modelId="{BAEC4BB4-614B-4C70-8E7A-4EBA2C98B663}" type="presParOf" srcId="{677A7B13-7829-49B6-BEEC-FDC28CB6A60A}" destId="{F66DB3E4-AA49-4D6A-A2C3-78E4C5FE0C0F}" srcOrd="2" destOrd="0" presId="urn:microsoft.com/office/officeart/2005/8/layout/lProcess2"/>
    <dgm:cxn modelId="{C5F10ABF-55C8-41FF-80D6-3E0AA75FA38A}" type="presParOf" srcId="{F66DB3E4-AA49-4D6A-A2C3-78E4C5FE0C0F}" destId="{BEC2D05D-DB31-487E-A957-086555683780}" srcOrd="0" destOrd="2" presId="urn:microsoft.com/office/officeart/2005/8/layout/lProcess2"/>
    <dgm:cxn modelId="{55BCBEE9-DCD7-4D11-98F4-7B66843BC31C}" type="presOf" srcId="{3014D92B-DD7E-4D1F-83DB-D4216793649E}" destId="{BEC2D05D-DB31-487E-A957-086555683780}" srcOrd="0" destOrd="0" presId="urn:microsoft.com/office/officeart/2005/8/layout/lProcess2"/>
    <dgm:cxn modelId="{19E6CA18-2008-4F3B-B3D8-3E60B6F4CCB5}" type="presParOf" srcId="{F66DB3E4-AA49-4D6A-A2C3-78E4C5FE0C0F}" destId="{D8550CCC-825C-4852-9735-13CE18480DDF}" srcOrd="1" destOrd="2" presId="urn:microsoft.com/office/officeart/2005/8/layout/lProcess2"/>
    <dgm:cxn modelId="{C1A905A5-D537-4EF5-A55E-8E2EB22AFCB3}" type="presOf" srcId="{3014D92B-DD7E-4D1F-83DB-D4216793649E}" destId="{D8550CCC-825C-4852-9735-13CE18480DDF}" srcOrd="1" destOrd="0" presId="urn:microsoft.com/office/officeart/2005/8/layout/lProcess2"/>
    <dgm:cxn modelId="{2CDA9081-8759-4E33-819A-E43F68B5BFB9}" type="presParOf" srcId="{F66DB3E4-AA49-4D6A-A2C3-78E4C5FE0C0F}" destId="{0A805C25-FC5B-44D4-9DD0-4040D581BA31}" srcOrd="2" destOrd="2" presId="urn:microsoft.com/office/officeart/2005/8/layout/lProcess2"/>
    <dgm:cxn modelId="{971504DD-563C-4B6F-BFE4-382E285957FE}" type="presParOf" srcId="{0A805C25-FC5B-44D4-9DD0-4040D581BA31}" destId="{2E651D74-A405-49F0-B600-33BB844F4A7D}" srcOrd="0" destOrd="2" presId="urn:microsoft.com/office/officeart/2005/8/layout/lProcess2"/>
    <dgm:cxn modelId="{9F790DCB-DA6C-48BE-B8BB-10BD5B61B369}" type="presParOf" srcId="{2E651D74-A405-49F0-B600-33BB844F4A7D}" destId="{B64D6015-5D2B-4232-AEC9-19DC5611798A}" srcOrd="0" destOrd="0" presId="urn:microsoft.com/office/officeart/2005/8/layout/lProcess2"/>
    <dgm:cxn modelId="{2C13EA91-F3E4-4DE6-99BE-3F53F85B363D}" type="presOf" srcId="{608E0C33-903C-453B-9C00-7EF67340BFF6}" destId="{B64D6015-5D2B-4232-AEC9-19DC5611798A}" srcOrd="0" destOrd="0" presId="urn:microsoft.com/office/officeart/2005/8/layout/lProcess2"/>
    <dgm:cxn modelId="{D40919FE-2918-4418-97AA-E68516C85F83}" type="presParOf" srcId="{2E651D74-A405-49F0-B600-33BB844F4A7D}" destId="{D21E63D0-5509-43F0-B572-C623FD06258A}" srcOrd="1" destOrd="0" presId="urn:microsoft.com/office/officeart/2005/8/layout/lProcess2"/>
    <dgm:cxn modelId="{F7945195-FFBA-44A3-B32B-D0FFB70FC30F}" type="presParOf" srcId="{2E651D74-A405-49F0-B600-33BB844F4A7D}" destId="{F5F0EAA6-259B-4E96-9031-8CF5ACF1FF5E}" srcOrd="2" destOrd="0" presId="urn:microsoft.com/office/officeart/2005/8/layout/lProcess2"/>
    <dgm:cxn modelId="{06ECB8DC-E433-4A58-B5EE-4B2054EDBD8A}" type="presOf" srcId="{857B2E1D-779E-46D7-AAC4-979873FB129D}" destId="{F5F0EAA6-259B-4E96-9031-8CF5ACF1FF5E}" srcOrd="0" destOrd="0" presId="urn:microsoft.com/office/officeart/2005/8/layout/lProcess2"/>
    <dgm:cxn modelId="{83FDAB19-EF98-4D54-83F7-235920D04F20}" type="presParOf" srcId="{2E651D74-A405-49F0-B600-33BB844F4A7D}" destId="{21AE50AF-76B6-4771-93EE-DEC95EAB35D0}" srcOrd="3" destOrd="0" presId="urn:microsoft.com/office/officeart/2005/8/layout/lProcess2"/>
    <dgm:cxn modelId="{902F6A31-31B2-4177-BCAB-CED54BBA148F}" type="presParOf" srcId="{2E651D74-A405-49F0-B600-33BB844F4A7D}" destId="{3AA0C8CE-F6F6-47AC-B4F9-E83485CC4DF0}" srcOrd="4" destOrd="0" presId="urn:microsoft.com/office/officeart/2005/8/layout/lProcess2"/>
    <dgm:cxn modelId="{FF725B59-9DBA-45A3-9CC3-AF01FAD9A03E}" type="presOf" srcId="{E67E958B-58B1-40D3-9F8E-7BFFC2E4B5DB}" destId="{3AA0C8CE-F6F6-47AC-B4F9-E83485CC4DF0}" srcOrd="0" destOrd="0" presId="urn:microsoft.com/office/officeart/2005/8/layout/lProcess2"/>
    <dgm:cxn modelId="{C938E583-CD1C-4F67-8FFE-7EDB5735F4AE}" type="presParOf" srcId="{2E651D74-A405-49F0-B600-33BB844F4A7D}" destId="{C68B32C5-C785-46A6-AEF8-37C68476855B}" srcOrd="5" destOrd="0" presId="urn:microsoft.com/office/officeart/2005/8/layout/lProcess2"/>
    <dgm:cxn modelId="{26731B1A-2F5B-4146-B653-90CDE3799878}" type="presParOf" srcId="{2E651D74-A405-49F0-B600-33BB844F4A7D}" destId="{44003240-3726-4C3D-BC1F-5785810FAD4F}" srcOrd="6" destOrd="0" presId="urn:microsoft.com/office/officeart/2005/8/layout/lProcess2"/>
    <dgm:cxn modelId="{DF2FB0C3-C9B4-45DB-996D-A9553D1CECAB}" type="presOf" srcId="{16459BE2-A3FD-42D8-A013-B5600B47979A}" destId="{44003240-3726-4C3D-BC1F-5785810FAD4F}" srcOrd="0" destOrd="0" presId="urn:microsoft.com/office/officeart/2005/8/layout/lProcess2"/>
    <dgm:cxn modelId="{3F9D7F8E-DCF9-4C16-9DF3-F0B239D87069}" type="presParOf" srcId="{2E651D74-A405-49F0-B600-33BB844F4A7D}" destId="{3EE273DB-D647-46AF-B621-7B4A63A4F6DA}" srcOrd="7" destOrd="0" presId="urn:microsoft.com/office/officeart/2005/8/layout/lProcess2"/>
    <dgm:cxn modelId="{81F8DF02-C9AA-4358-99A9-018A3392CC79}" type="presParOf" srcId="{2E651D74-A405-49F0-B600-33BB844F4A7D}" destId="{13EE46B0-CF37-43F3-A5E9-D7C6D4016AD4}" srcOrd="8" destOrd="0" presId="urn:microsoft.com/office/officeart/2005/8/layout/lProcess2"/>
    <dgm:cxn modelId="{A966C444-1666-4B0E-B007-2D1A52135B18}" type="presOf" srcId="{8817BAB9-B66A-488E-A5A2-0038B025E98F}" destId="{13EE46B0-CF37-43F3-A5E9-D7C6D4016AD4}" srcOrd="0" destOrd="0" presId="urn:microsoft.com/office/officeart/2005/8/layout/lProcess2"/>
  </dgm:cxnLst>
  <dgm:bg/>
  <dgm:whole/>
  <dgm:extLst>
    <a:ext uri="http://schemas.microsoft.com/office/drawing/2008/diagram">
      <dsp:dataModelExt xmlns:dsp="http://schemas.microsoft.com/office/drawing/2008/diagram" relId="rId5"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xmlns:r="http://schemas.openxmlformats.org/officeDocument/2006/relationships">
  <dsp:spTree>
    <dsp:nvGrpSpPr>
      <dsp:cNvPr id="2" name="组合 1"/>
      <dsp:cNvGrpSpPr/>
    </dsp:nvGrpSpPr>
    <dsp:grpSpPr>
      <a:xfrm>
        <a:off x="0" y="0"/>
        <a:ext cx="5295390" cy="4320556"/>
        <a:chOff x="0" y="0"/>
        <a:chExt cx="5295390" cy="4320556"/>
      </a:xfrm>
    </dsp:grpSpPr>
    <dsp:sp modelId="{B8086433-AEAB-4301-A56F-BFDC00BEF49E}">
      <dsp:nvSpPr>
        <dsp:cNvPr id="3" name="圆角矩形 2"/>
        <dsp:cNvSpPr/>
      </dsp:nvSpPr>
      <dsp:spPr bwMode="white">
        <a:xfrm>
          <a:off x="217702" y="0"/>
          <a:ext cx="4859986" cy="756084"/>
        </a:xfrm>
        <a:prstGeom prst="roundRect">
          <a:avLst/>
        </a:prstGeom>
        <a:gradFill rotWithShape="0">
          <a:gsLst>
            <a:gs pos="0">
              <a:schemeClr val="accent1">
                <a:lumMod val="5000"/>
                <a:lumOff val="95000"/>
                <a:alpha val="50000"/>
              </a:schemeClr>
            </a:gs>
            <a:gs pos="82000">
              <a:srgbClr val="004097"/>
            </a:gs>
          </a:gsLst>
          <a:lin ang="10800000" scaled="1"/>
        </a:gradFill>
        <a:ln>
          <a:noFill/>
        </a:ln>
      </dsp:spPr>
      <dsp:style>
        <a:lnRef idx="2">
          <a:schemeClr val="lt2"/>
        </a:lnRef>
        <a:fillRef idx="1">
          <a:schemeClr val="dk2"/>
        </a:fillRef>
        <a:effectRef idx="0">
          <a:scrgbClr r="0" g="0" b="0"/>
        </a:effectRef>
        <a:fontRef idx="minor">
          <a:schemeClr val="lt1"/>
        </a:fontRef>
      </dsp:style>
      <dsp:txBody>
        <a:bodyPr lIns="106680" tIns="53340" rIns="106680" bIns="53340" anchor="ctr"/>
        <a:lstStyle>
          <a:lvl1pPr algn="ctr">
            <a:defRPr sz="6500"/>
          </a:lvl1pPr>
          <a:lvl2pPr marL="285750" indent="-285750" algn="ctr">
            <a:defRPr sz="5000"/>
          </a:lvl2pPr>
          <a:lvl3pPr marL="571500" indent="-285750" algn="ctr">
            <a:defRPr sz="5000"/>
          </a:lvl3pPr>
          <a:lvl4pPr marL="857250" indent="-285750" algn="ctr">
            <a:defRPr sz="5000"/>
          </a:lvl4pPr>
          <a:lvl5pPr marL="1143000" indent="-285750" algn="ctr">
            <a:defRPr sz="5000"/>
          </a:lvl5pPr>
          <a:lvl6pPr marL="1428750" indent="-285750" algn="ctr">
            <a:defRPr sz="5000"/>
          </a:lvl6pPr>
          <a:lvl7pPr marL="1714500" indent="-285750" algn="ctr">
            <a:defRPr sz="5000"/>
          </a:lvl7pPr>
          <a:lvl8pPr marL="2000250" indent="-285750" algn="ctr">
            <a:defRPr sz="5000"/>
          </a:lvl8pPr>
          <a:lvl9pPr marL="2286000" indent="-285750" algn="ctr">
            <a:defRPr sz="5000"/>
          </a:lvl9pPr>
        </a:lstStyle>
        <a:p>
          <a:pPr lvl="0" algn="l" rtl="0">
            <a:lnSpc>
              <a:spcPct val="100000"/>
            </a:lnSpc>
            <a:spcBef>
              <a:spcPct val="0"/>
            </a:spcBef>
            <a:spcAft>
              <a:spcPct val="35000"/>
            </a:spcAft>
          </a:pPr>
          <a:r>
            <a:rPr kumimoji="1" lang="en-US" sz="2800" b="1" dirty="0" smtClean="0"/>
            <a:t>01  </a:t>
          </a:r>
          <a:r>
            <a:rPr kumimoji="1" lang="zh-CN" sz="2800" b="1" dirty="0" smtClean="0"/>
            <a:t>基本信息</a:t>
          </a:r>
          <a:endParaRPr lang="zh-CN" sz="2800" dirty="0"/>
        </a:p>
      </dsp:txBody>
      <dsp:txXfrm>
        <a:off x="217702" y="0"/>
        <a:ext cx="4859986" cy="756084"/>
      </dsp:txXfrm>
    </dsp:sp>
    <dsp:sp modelId="{D4232BF1-2DE4-40F5-9036-A0BB74BFEC04}">
      <dsp:nvSpPr>
        <dsp:cNvPr id="4" name="圆角矩形 3"/>
        <dsp:cNvSpPr/>
      </dsp:nvSpPr>
      <dsp:spPr bwMode="white">
        <a:xfrm>
          <a:off x="217702" y="891118"/>
          <a:ext cx="4859986" cy="756084"/>
        </a:xfrm>
        <a:prstGeom prst="roundRect">
          <a:avLst/>
        </a:prstGeom>
        <a:gradFill rotWithShape="0">
          <a:gsLst>
            <a:gs pos="0">
              <a:schemeClr val="accent1">
                <a:lumMod val="5000"/>
                <a:lumOff val="95000"/>
                <a:alpha val="50000"/>
              </a:schemeClr>
            </a:gs>
            <a:gs pos="82000">
              <a:srgbClr val="004097"/>
            </a:gs>
          </a:gsLst>
          <a:lin ang="10800000" scaled="1"/>
        </a:gradFill>
        <a:ln>
          <a:noFill/>
        </a:ln>
      </dsp:spPr>
      <dsp:style>
        <a:lnRef idx="2">
          <a:schemeClr val="lt2"/>
        </a:lnRef>
        <a:fillRef idx="1">
          <a:schemeClr val="dk2"/>
        </a:fillRef>
        <a:effectRef idx="0">
          <a:scrgbClr r="0" g="0" b="0"/>
        </a:effectRef>
        <a:fontRef idx="minor">
          <a:schemeClr val="lt1"/>
        </a:fontRef>
      </dsp:style>
      <dsp:txBody>
        <a:bodyPr lIns="106680" tIns="53340" rIns="106680" bIns="53340" anchor="ctr"/>
        <a:lstStyle>
          <a:lvl1pPr algn="ctr">
            <a:defRPr sz="6500"/>
          </a:lvl1pPr>
          <a:lvl2pPr marL="285750" indent="-285750" algn="ctr">
            <a:defRPr sz="5000"/>
          </a:lvl2pPr>
          <a:lvl3pPr marL="571500" indent="-285750" algn="ctr">
            <a:defRPr sz="5000"/>
          </a:lvl3pPr>
          <a:lvl4pPr marL="857250" indent="-285750" algn="ctr">
            <a:defRPr sz="5000"/>
          </a:lvl4pPr>
          <a:lvl5pPr marL="1143000" indent="-285750" algn="ctr">
            <a:defRPr sz="5000"/>
          </a:lvl5pPr>
          <a:lvl6pPr marL="1428750" indent="-285750" algn="ctr">
            <a:defRPr sz="5000"/>
          </a:lvl6pPr>
          <a:lvl7pPr marL="1714500" indent="-285750" algn="ctr">
            <a:defRPr sz="5000"/>
          </a:lvl7pPr>
          <a:lvl8pPr marL="2000250" indent="-285750" algn="ctr">
            <a:defRPr sz="5000"/>
          </a:lvl8pPr>
          <a:lvl9pPr marL="2286000" indent="-285750" algn="ctr">
            <a:defRPr sz="5000"/>
          </a:lvl9pPr>
        </a:lstStyle>
        <a:p>
          <a:pPr lvl="0" algn="l" rtl="0">
            <a:lnSpc>
              <a:spcPct val="100000"/>
            </a:lnSpc>
            <a:spcBef>
              <a:spcPct val="0"/>
            </a:spcBef>
            <a:spcAft>
              <a:spcPct val="35000"/>
            </a:spcAft>
          </a:pPr>
          <a:r>
            <a:rPr kumimoji="1" lang="en-US" sz="2800" b="1" dirty="0" smtClean="0"/>
            <a:t>02  </a:t>
          </a:r>
          <a:r>
            <a:rPr kumimoji="1" lang="zh-CN" sz="2800" b="1" dirty="0" smtClean="0"/>
            <a:t>安全性</a:t>
          </a:r>
          <a:endParaRPr lang="zh-CN" sz="2800" dirty="0"/>
        </a:p>
      </dsp:txBody>
      <dsp:txXfrm>
        <a:off x="217702" y="891118"/>
        <a:ext cx="4859986" cy="756084"/>
      </dsp:txXfrm>
    </dsp:sp>
    <dsp:sp modelId="{C7F29A77-AC56-4746-AB4F-8462B8DCE968}">
      <dsp:nvSpPr>
        <dsp:cNvPr id="5" name="圆角矩形 4"/>
        <dsp:cNvSpPr/>
      </dsp:nvSpPr>
      <dsp:spPr bwMode="white">
        <a:xfrm>
          <a:off x="217702" y="1782236"/>
          <a:ext cx="4859986" cy="756084"/>
        </a:xfrm>
        <a:prstGeom prst="roundRect">
          <a:avLst/>
        </a:prstGeom>
        <a:gradFill rotWithShape="0">
          <a:gsLst>
            <a:gs pos="0">
              <a:schemeClr val="accent1">
                <a:lumMod val="5000"/>
                <a:lumOff val="95000"/>
                <a:alpha val="50000"/>
              </a:schemeClr>
            </a:gs>
            <a:gs pos="82000">
              <a:srgbClr val="004097"/>
            </a:gs>
          </a:gsLst>
          <a:lin ang="10800000" scaled="1"/>
        </a:gradFill>
        <a:ln>
          <a:noFill/>
        </a:ln>
      </dsp:spPr>
      <dsp:style>
        <a:lnRef idx="2">
          <a:schemeClr val="lt2"/>
        </a:lnRef>
        <a:fillRef idx="1">
          <a:schemeClr val="dk2"/>
        </a:fillRef>
        <a:effectRef idx="0">
          <a:scrgbClr r="0" g="0" b="0"/>
        </a:effectRef>
        <a:fontRef idx="minor">
          <a:schemeClr val="lt1"/>
        </a:fontRef>
      </dsp:style>
      <dsp:txBody>
        <a:bodyPr lIns="106680" tIns="53340" rIns="106680" bIns="53340" anchor="ctr"/>
        <a:lstStyle>
          <a:lvl1pPr algn="ctr">
            <a:defRPr sz="6500"/>
          </a:lvl1pPr>
          <a:lvl2pPr marL="285750" indent="-285750" algn="ctr">
            <a:defRPr sz="5000"/>
          </a:lvl2pPr>
          <a:lvl3pPr marL="571500" indent="-285750" algn="ctr">
            <a:defRPr sz="5000"/>
          </a:lvl3pPr>
          <a:lvl4pPr marL="857250" indent="-285750" algn="ctr">
            <a:defRPr sz="5000"/>
          </a:lvl4pPr>
          <a:lvl5pPr marL="1143000" indent="-285750" algn="ctr">
            <a:defRPr sz="5000"/>
          </a:lvl5pPr>
          <a:lvl6pPr marL="1428750" indent="-285750" algn="ctr">
            <a:defRPr sz="5000"/>
          </a:lvl6pPr>
          <a:lvl7pPr marL="1714500" indent="-285750" algn="ctr">
            <a:defRPr sz="5000"/>
          </a:lvl7pPr>
          <a:lvl8pPr marL="2000250" indent="-285750" algn="ctr">
            <a:defRPr sz="5000"/>
          </a:lvl8pPr>
          <a:lvl9pPr marL="2286000" indent="-285750" algn="ctr">
            <a:defRPr sz="5000"/>
          </a:lvl9pPr>
        </a:lstStyle>
        <a:p>
          <a:pPr lvl="0" algn="l" rtl="0">
            <a:lnSpc>
              <a:spcPct val="100000"/>
            </a:lnSpc>
            <a:spcBef>
              <a:spcPct val="0"/>
            </a:spcBef>
            <a:spcAft>
              <a:spcPct val="35000"/>
            </a:spcAft>
          </a:pPr>
          <a:r>
            <a:rPr kumimoji="1" lang="en-US" sz="2800" b="1" dirty="0" smtClean="0"/>
            <a:t>03  </a:t>
          </a:r>
          <a:r>
            <a:rPr kumimoji="1" lang="zh-CN" sz="2800" b="1" dirty="0" smtClean="0"/>
            <a:t>有效性</a:t>
          </a:r>
          <a:endParaRPr lang="zh-CN" sz="2800" dirty="0"/>
        </a:p>
      </dsp:txBody>
      <dsp:txXfrm>
        <a:off x="217702" y="1782236"/>
        <a:ext cx="4859986" cy="756084"/>
      </dsp:txXfrm>
    </dsp:sp>
    <dsp:sp modelId="{29429567-6A52-49D7-9FEE-95EC8C7D4F83}">
      <dsp:nvSpPr>
        <dsp:cNvPr id="6" name="圆角矩形 5"/>
        <dsp:cNvSpPr/>
      </dsp:nvSpPr>
      <dsp:spPr bwMode="white">
        <a:xfrm>
          <a:off x="217702" y="2673354"/>
          <a:ext cx="4859986" cy="756084"/>
        </a:xfrm>
        <a:prstGeom prst="roundRect">
          <a:avLst/>
        </a:prstGeom>
        <a:gradFill rotWithShape="0">
          <a:gsLst>
            <a:gs pos="0">
              <a:schemeClr val="accent1">
                <a:lumMod val="5000"/>
                <a:lumOff val="95000"/>
                <a:alpha val="50000"/>
              </a:schemeClr>
            </a:gs>
            <a:gs pos="82000">
              <a:srgbClr val="004097"/>
            </a:gs>
          </a:gsLst>
          <a:lin ang="10800000" scaled="1"/>
        </a:gradFill>
        <a:ln>
          <a:noFill/>
        </a:ln>
      </dsp:spPr>
      <dsp:style>
        <a:lnRef idx="2">
          <a:schemeClr val="lt2"/>
        </a:lnRef>
        <a:fillRef idx="1">
          <a:schemeClr val="dk2"/>
        </a:fillRef>
        <a:effectRef idx="0">
          <a:scrgbClr r="0" g="0" b="0"/>
        </a:effectRef>
        <a:fontRef idx="minor">
          <a:schemeClr val="lt1"/>
        </a:fontRef>
      </dsp:style>
      <dsp:txBody>
        <a:bodyPr lIns="106680" tIns="53340" rIns="106680" bIns="53340" anchor="ctr"/>
        <a:lstStyle>
          <a:lvl1pPr algn="ctr">
            <a:defRPr sz="6500"/>
          </a:lvl1pPr>
          <a:lvl2pPr marL="285750" indent="-285750" algn="ctr">
            <a:defRPr sz="5000"/>
          </a:lvl2pPr>
          <a:lvl3pPr marL="571500" indent="-285750" algn="ctr">
            <a:defRPr sz="5000"/>
          </a:lvl3pPr>
          <a:lvl4pPr marL="857250" indent="-285750" algn="ctr">
            <a:defRPr sz="5000"/>
          </a:lvl4pPr>
          <a:lvl5pPr marL="1143000" indent="-285750" algn="ctr">
            <a:defRPr sz="5000"/>
          </a:lvl5pPr>
          <a:lvl6pPr marL="1428750" indent="-285750" algn="ctr">
            <a:defRPr sz="5000"/>
          </a:lvl6pPr>
          <a:lvl7pPr marL="1714500" indent="-285750" algn="ctr">
            <a:defRPr sz="5000"/>
          </a:lvl7pPr>
          <a:lvl8pPr marL="2000250" indent="-285750" algn="ctr">
            <a:defRPr sz="5000"/>
          </a:lvl8pPr>
          <a:lvl9pPr marL="2286000" indent="-285750" algn="ctr">
            <a:defRPr sz="5000"/>
          </a:lvl9pPr>
        </a:lstStyle>
        <a:p>
          <a:pPr lvl="0" algn="l" rtl="0">
            <a:lnSpc>
              <a:spcPct val="100000"/>
            </a:lnSpc>
            <a:spcBef>
              <a:spcPct val="0"/>
            </a:spcBef>
            <a:spcAft>
              <a:spcPct val="35000"/>
            </a:spcAft>
          </a:pPr>
          <a:r>
            <a:rPr kumimoji="1" lang="en-US" sz="2800" b="1" dirty="0" smtClean="0"/>
            <a:t>04  </a:t>
          </a:r>
          <a:r>
            <a:rPr kumimoji="1" lang="zh-CN" sz="2800" b="1" dirty="0" smtClean="0"/>
            <a:t>创新性</a:t>
          </a:r>
          <a:endParaRPr lang="zh-CN" sz="2800" dirty="0"/>
        </a:p>
      </dsp:txBody>
      <dsp:txXfrm>
        <a:off x="217702" y="2673354"/>
        <a:ext cx="4859986" cy="756084"/>
      </dsp:txXfrm>
    </dsp:sp>
    <dsp:sp modelId="{B9E7177F-B5AF-48AA-8A1A-0F25B5FD41C4}">
      <dsp:nvSpPr>
        <dsp:cNvPr id="7" name="圆角矩形 6"/>
        <dsp:cNvSpPr/>
      </dsp:nvSpPr>
      <dsp:spPr bwMode="white">
        <a:xfrm>
          <a:off x="217702" y="3564472"/>
          <a:ext cx="4859986" cy="756084"/>
        </a:xfrm>
        <a:prstGeom prst="roundRect">
          <a:avLst/>
        </a:prstGeom>
        <a:gradFill rotWithShape="0">
          <a:gsLst>
            <a:gs pos="0">
              <a:schemeClr val="accent1">
                <a:lumMod val="5000"/>
                <a:lumOff val="95000"/>
                <a:alpha val="50000"/>
              </a:schemeClr>
            </a:gs>
            <a:gs pos="82000">
              <a:srgbClr val="004097"/>
            </a:gs>
          </a:gsLst>
          <a:lin ang="10800000" scaled="1"/>
        </a:gradFill>
        <a:ln>
          <a:noFill/>
        </a:ln>
      </dsp:spPr>
      <dsp:style>
        <a:lnRef idx="2">
          <a:schemeClr val="lt2"/>
        </a:lnRef>
        <a:fillRef idx="1">
          <a:schemeClr val="dk2"/>
        </a:fillRef>
        <a:effectRef idx="0">
          <a:scrgbClr r="0" g="0" b="0"/>
        </a:effectRef>
        <a:fontRef idx="minor">
          <a:schemeClr val="lt1"/>
        </a:fontRef>
      </dsp:style>
      <dsp:txBody>
        <a:bodyPr lIns="106680" tIns="53340" rIns="106680" bIns="53340" anchor="ctr"/>
        <a:lstStyle>
          <a:lvl1pPr algn="ctr">
            <a:defRPr sz="6500"/>
          </a:lvl1pPr>
          <a:lvl2pPr marL="285750" indent="-285750" algn="ctr">
            <a:defRPr sz="5000"/>
          </a:lvl2pPr>
          <a:lvl3pPr marL="571500" indent="-285750" algn="ctr">
            <a:defRPr sz="5000"/>
          </a:lvl3pPr>
          <a:lvl4pPr marL="857250" indent="-285750" algn="ctr">
            <a:defRPr sz="5000"/>
          </a:lvl4pPr>
          <a:lvl5pPr marL="1143000" indent="-285750" algn="ctr">
            <a:defRPr sz="5000"/>
          </a:lvl5pPr>
          <a:lvl6pPr marL="1428750" indent="-285750" algn="ctr">
            <a:defRPr sz="5000"/>
          </a:lvl6pPr>
          <a:lvl7pPr marL="1714500" indent="-285750" algn="ctr">
            <a:defRPr sz="5000"/>
          </a:lvl7pPr>
          <a:lvl8pPr marL="2000250" indent="-285750" algn="ctr">
            <a:defRPr sz="5000"/>
          </a:lvl8pPr>
          <a:lvl9pPr marL="2286000" indent="-285750" algn="ctr">
            <a:defRPr sz="5000"/>
          </a:lvl9pPr>
        </a:lstStyle>
        <a:p>
          <a:pPr lvl="0" algn="l" rtl="0">
            <a:lnSpc>
              <a:spcPct val="100000"/>
            </a:lnSpc>
            <a:spcBef>
              <a:spcPct val="0"/>
            </a:spcBef>
            <a:spcAft>
              <a:spcPct val="35000"/>
            </a:spcAft>
          </a:pPr>
          <a:r>
            <a:rPr kumimoji="1" lang="en-US" sz="2800" b="1" dirty="0" smtClean="0"/>
            <a:t>05  </a:t>
          </a:r>
          <a:r>
            <a:rPr kumimoji="1" lang="zh-CN" sz="2800" b="1" dirty="0" smtClean="0"/>
            <a:t>公平性</a:t>
          </a:r>
          <a:endParaRPr lang="zh-CN" sz="2800" dirty="0"/>
        </a:p>
      </dsp:txBody>
      <dsp:txXfrm>
        <a:off x="217702" y="3564472"/>
        <a:ext cx="4859986" cy="756084"/>
      </dsp:txXfrm>
    </dsp:sp>
  </dsp:spTree>
</dsp:drawing>
</file>

<file path=ppt/diagrams/drawing2.xml><?xml version="1.0" encoding="utf-8"?>
<dsp:drawing xmlns:dgm="http://schemas.openxmlformats.org/drawingml/2006/diagram" xmlns:dsp="http://schemas.microsoft.com/office/drawing/2008/diagram" xmlns:a="http://schemas.openxmlformats.org/drawingml/2006/main" xmlns:r="http://schemas.openxmlformats.org/officeDocument/2006/relationships">
  <dsp:spTree>
    <dsp:nvGrpSpPr>
      <dsp:cNvPr id="2" name="组合 1"/>
      <dsp:cNvGrpSpPr/>
    </dsp:nvGrpSpPr>
    <dsp:grpSpPr>
      <a:xfrm>
        <a:off x="0" y="0"/>
        <a:ext cx="9606157" cy="4493508"/>
        <a:chOff x="0" y="0"/>
        <a:chExt cx="9606157" cy="4493508"/>
      </a:xfrm>
    </dsp:grpSpPr>
    <dsp:sp modelId="{2CCE1638-E5FF-4826-B4CA-C53B16721AF4}">
      <dsp:nvSpPr>
        <dsp:cNvPr id="3" name="L 形 2"/>
        <dsp:cNvSpPr/>
      </dsp:nvSpPr>
      <dsp:spPr bwMode="white">
        <a:xfrm rot="5400000">
          <a:off x="443894" y="2028640"/>
          <a:ext cx="1337077" cy="2224865"/>
        </a:xfrm>
        <a:prstGeom prst="corner">
          <a:avLst>
            <a:gd name="adj1" fmla="val 16120"/>
            <a:gd name="adj2" fmla="val 16110"/>
          </a:avLst>
        </a:prstGeom>
        <a:solidFill>
          <a:srgbClr val="2465AC"/>
        </a:solidFill>
      </dsp:spPr>
      <dsp:style>
        <a:lnRef idx="2">
          <a:schemeClr val="dk2"/>
        </a:lnRef>
        <a:fillRef idx="1">
          <a:schemeClr val="dk2"/>
        </a:fillRef>
        <a:effectRef idx="0">
          <a:scrgbClr r="0" g="0" b="0"/>
        </a:effectRef>
        <a:fontRef idx="minor">
          <a:schemeClr val="lt1"/>
        </a:fontRef>
      </dsp:style>
      <dsp:txXfrm rot="5400000">
        <a:off x="443894" y="2028640"/>
        <a:ext cx="1337077" cy="2224865"/>
      </dsp:txXfrm>
    </dsp:sp>
    <dsp:sp modelId="{DD0F95F1-0626-4989-8300-13B783108691}">
      <dsp:nvSpPr>
        <dsp:cNvPr id="4" name="矩形 3"/>
        <dsp:cNvSpPr/>
      </dsp:nvSpPr>
      <dsp:spPr bwMode="white">
        <a:xfrm>
          <a:off x="220703" y="2693396"/>
          <a:ext cx="2008621" cy="1760674"/>
        </a:xfrm>
        <a:prstGeom prst="rect">
          <a:avLst/>
        </a:prstGeom>
      </dsp:spPr>
      <dsp:style>
        <a:lnRef idx="0">
          <a:schemeClr val="dk1">
            <a:alpha val="0"/>
          </a:schemeClr>
        </a:lnRef>
        <a:fillRef idx="0">
          <a:schemeClr val="lt2">
            <a:alpha val="0"/>
          </a:schemeClr>
        </a:fillRef>
        <a:effectRef idx="0">
          <a:scrgbClr r="0" g="0" b="0"/>
        </a:effectRef>
        <a:fontRef idx="minor"/>
      </dsp:style>
      <dsp:txBody>
        <a:bodyPr lIns="57150" tIns="57150" rIns="57150" bIns="57150" anchor="t"/>
        <a:lstStyle>
          <a:lvl1pPr algn="l">
            <a:defRPr sz="1500"/>
          </a:lvl1pPr>
          <a:lvl2pPr marL="57150" indent="-57150" algn="l">
            <a:defRPr sz="1100"/>
          </a:lvl2pPr>
          <a:lvl3pPr marL="114300" indent="-57150" algn="l">
            <a:defRPr sz="1100"/>
          </a:lvl3pPr>
          <a:lvl4pPr marL="171450" indent="-57150" algn="l">
            <a:defRPr sz="1100"/>
          </a:lvl4pPr>
          <a:lvl5pPr marL="228600" indent="-57150" algn="l">
            <a:defRPr sz="1100"/>
          </a:lvl5pPr>
          <a:lvl6pPr marL="285750" indent="-57150" algn="l">
            <a:defRPr sz="1100"/>
          </a:lvl6pPr>
          <a:lvl7pPr marL="342900" indent="-57150" algn="l">
            <a:defRPr sz="1100"/>
          </a:lvl7pPr>
          <a:lvl8pPr marL="400050" indent="-57150" algn="l">
            <a:defRPr sz="1100"/>
          </a:lvl8pPr>
          <a:lvl9pPr marL="457200" indent="-57150" algn="l">
            <a:defRPr sz="1100"/>
          </a:lvl9pPr>
        </a:lstStyle>
        <a:p>
          <a:pPr lvl="0">
            <a:lnSpc>
              <a:spcPct val="100000"/>
            </a:lnSpc>
            <a:spcBef>
              <a:spcPct val="0"/>
            </a:spcBef>
            <a:spcAft>
              <a:spcPct val="35000"/>
            </a:spcAft>
          </a:pPr>
          <a:r>
            <a:rPr lang="en-US" altLang="en-US" dirty="0" smtClean="0">
              <a:solidFill>
                <a:schemeClr val="tx1"/>
              </a:solidFill>
            </a:rPr>
            <a:t>1874</a:t>
          </a:r>
          <a:r>
            <a:rPr lang="zh-CN" altLang="en-US" dirty="0" smtClean="0">
              <a:solidFill>
                <a:schemeClr val="tx1"/>
              </a:solidFill>
            </a:rPr>
            <a:t>年，</a:t>
          </a:r>
          <a:r>
            <a:rPr lang="en-US" altLang="en-US" dirty="0" smtClean="0">
              <a:solidFill>
                <a:schemeClr val="tx1"/>
              </a:solidFill>
            </a:rPr>
            <a:t>0.9%</a:t>
          </a:r>
          <a:r>
            <a:rPr lang="zh-CN" altLang="en-US" dirty="0" smtClean="0">
              <a:solidFill>
                <a:schemeClr val="tx1"/>
              </a:solidFill>
            </a:rPr>
            <a:t>氯化钠溶液（生理盐水）首次用于临床治疗，因其</a:t>
          </a:r>
          <a:r>
            <a:rPr lang="en-US" altLang="en-US" dirty="0" smtClean="0">
              <a:solidFill>
                <a:schemeClr val="tx1"/>
              </a:solidFill>
            </a:rPr>
            <a:t>Cl⁻</a:t>
          </a:r>
          <a:r>
            <a:rPr lang="zh-CN" altLang="en-US" dirty="0" smtClean="0">
              <a:solidFill>
                <a:schemeClr val="tx1"/>
              </a:solidFill>
            </a:rPr>
            <a:t>浓度高于生理浓度，大量输注可能导致高氯性酸中毒。</a:t>
          </a:r>
          <a:endParaRPr lang="zh-CN" altLang="en-US" dirty="0">
            <a:solidFill>
              <a:schemeClr val="tx1"/>
            </a:solidFill>
          </a:endParaRPr>
        </a:p>
      </dsp:txBody>
      <dsp:txXfrm>
        <a:off x="220703" y="2693396"/>
        <a:ext cx="2008621" cy="1760674"/>
      </dsp:txXfrm>
    </dsp:sp>
    <dsp:sp modelId="{46E4FE6B-4C16-4ADD-BC14-6E33B9F83C66}">
      <dsp:nvSpPr>
        <dsp:cNvPr id="5" name="等腰三角形 4"/>
        <dsp:cNvSpPr/>
      </dsp:nvSpPr>
      <dsp:spPr bwMode="white">
        <a:xfrm>
          <a:off x="1850339" y="1864843"/>
          <a:ext cx="378985" cy="378985"/>
        </a:xfrm>
        <a:prstGeom prst="triangle">
          <a:avLst>
            <a:gd name="adj" fmla="val 100000"/>
          </a:avLst>
        </a:prstGeom>
        <a:solidFill>
          <a:srgbClr val="2465AC"/>
        </a:solidFill>
      </dsp:spPr>
      <dsp:style>
        <a:lnRef idx="2">
          <a:schemeClr val="dk2"/>
        </a:lnRef>
        <a:fillRef idx="1">
          <a:schemeClr val="dk2"/>
        </a:fillRef>
        <a:effectRef idx="0">
          <a:scrgbClr r="0" g="0" b="0"/>
        </a:effectRef>
        <a:fontRef idx="minor">
          <a:schemeClr val="lt1"/>
        </a:fontRef>
      </dsp:style>
      <dsp:txXfrm>
        <a:off x="1850339" y="1864843"/>
        <a:ext cx="378985" cy="378985"/>
      </dsp:txXfrm>
    </dsp:sp>
    <dsp:sp modelId="{2CD50BF9-40CE-49C2-A335-C7C92117B814}">
      <dsp:nvSpPr>
        <dsp:cNvPr id="6" name="L 形 5"/>
        <dsp:cNvSpPr/>
      </dsp:nvSpPr>
      <dsp:spPr bwMode="white">
        <a:xfrm rot="5400000">
          <a:off x="2902839" y="1420172"/>
          <a:ext cx="1337077" cy="2224865"/>
        </a:xfrm>
        <a:prstGeom prst="corner">
          <a:avLst>
            <a:gd name="adj1" fmla="val 16120"/>
            <a:gd name="adj2" fmla="val 16110"/>
          </a:avLst>
        </a:prstGeom>
        <a:solidFill>
          <a:srgbClr val="2465AC"/>
        </a:solidFill>
      </dsp:spPr>
      <dsp:style>
        <a:lnRef idx="2">
          <a:schemeClr val="dk2"/>
        </a:lnRef>
        <a:fillRef idx="1">
          <a:schemeClr val="dk2"/>
        </a:fillRef>
        <a:effectRef idx="0">
          <a:scrgbClr r="0" g="0" b="0"/>
        </a:effectRef>
        <a:fontRef idx="minor">
          <a:schemeClr val="lt1"/>
        </a:fontRef>
      </dsp:style>
      <dsp:txXfrm rot="5400000">
        <a:off x="2902839" y="1420172"/>
        <a:ext cx="1337077" cy="2224865"/>
      </dsp:txXfrm>
    </dsp:sp>
    <dsp:sp modelId="{88F10DA8-1252-4796-8711-8860CB2235A3}">
      <dsp:nvSpPr>
        <dsp:cNvPr id="7" name="矩形 6"/>
        <dsp:cNvSpPr/>
      </dsp:nvSpPr>
      <dsp:spPr bwMode="white">
        <a:xfrm>
          <a:off x="2679647" y="2084927"/>
          <a:ext cx="2008621" cy="1760674"/>
        </a:xfrm>
        <a:prstGeom prst="rect">
          <a:avLst/>
        </a:prstGeom>
      </dsp:spPr>
      <dsp:style>
        <a:lnRef idx="0">
          <a:schemeClr val="dk1">
            <a:alpha val="0"/>
          </a:schemeClr>
        </a:lnRef>
        <a:fillRef idx="0">
          <a:schemeClr val="lt2">
            <a:alpha val="0"/>
          </a:schemeClr>
        </a:fillRef>
        <a:effectRef idx="0">
          <a:scrgbClr r="0" g="0" b="0"/>
        </a:effectRef>
        <a:fontRef idx="minor"/>
      </dsp:style>
      <dsp:txBody>
        <a:bodyPr lIns="57150" tIns="57150" rIns="57150" bIns="57150" anchor="t"/>
        <a:lstStyle>
          <a:lvl1pPr algn="l">
            <a:defRPr sz="1500"/>
          </a:lvl1pPr>
          <a:lvl2pPr marL="57150" indent="-57150" algn="l">
            <a:defRPr sz="1100"/>
          </a:lvl2pPr>
          <a:lvl3pPr marL="114300" indent="-57150" algn="l">
            <a:defRPr sz="1100"/>
          </a:lvl3pPr>
          <a:lvl4pPr marL="171450" indent="-57150" algn="l">
            <a:defRPr sz="1100"/>
          </a:lvl4pPr>
          <a:lvl5pPr marL="228600" indent="-57150" algn="l">
            <a:defRPr sz="1100"/>
          </a:lvl5pPr>
          <a:lvl6pPr marL="285750" indent="-57150" algn="l">
            <a:defRPr sz="1100"/>
          </a:lvl6pPr>
          <a:lvl7pPr marL="342900" indent="-57150" algn="l">
            <a:defRPr sz="1100"/>
          </a:lvl7pPr>
          <a:lvl8pPr marL="400050" indent="-57150" algn="l">
            <a:defRPr sz="1100"/>
          </a:lvl8pPr>
          <a:lvl9pPr marL="457200" indent="-57150" algn="l">
            <a:defRPr sz="1100"/>
          </a:lvl9pPr>
        </a:lstStyle>
        <a:p>
          <a:pPr lvl="0">
            <a:lnSpc>
              <a:spcPct val="100000"/>
            </a:lnSpc>
            <a:spcBef>
              <a:spcPct val="0"/>
            </a:spcBef>
            <a:spcAft>
              <a:spcPct val="35000"/>
            </a:spcAft>
          </a:pPr>
          <a:r>
            <a:rPr lang="en-US" altLang="en-US" dirty="0" smtClean="0">
              <a:solidFill>
                <a:schemeClr val="tx1"/>
              </a:solidFill>
            </a:rPr>
            <a:t>1883</a:t>
          </a:r>
          <a:r>
            <a:rPr lang="zh-CN" altLang="en-US" dirty="0" smtClean="0">
              <a:solidFill>
                <a:schemeClr val="tx1"/>
              </a:solidFill>
            </a:rPr>
            <a:t>年， 林格氏液 通过调整</a:t>
          </a:r>
          <a:r>
            <a:rPr lang="en-US" altLang="en-US" dirty="0" smtClean="0">
              <a:solidFill>
                <a:schemeClr val="tx1"/>
              </a:solidFill>
            </a:rPr>
            <a:t>Na⁺</a:t>
          </a:r>
          <a:r>
            <a:rPr lang="zh-CN" altLang="en-US" dirty="0" smtClean="0">
              <a:solidFill>
                <a:schemeClr val="tx1"/>
              </a:solidFill>
            </a:rPr>
            <a:t>浓度更接近人体电解质，并添加</a:t>
          </a:r>
          <a:r>
            <a:rPr lang="en-US" altLang="en-US" dirty="0" smtClean="0">
              <a:solidFill>
                <a:schemeClr val="tx1"/>
              </a:solidFill>
            </a:rPr>
            <a:t>K⁺</a:t>
          </a:r>
          <a:r>
            <a:rPr lang="zh-CN" altLang="en-US" dirty="0" smtClean="0">
              <a:solidFill>
                <a:schemeClr val="tx1"/>
              </a:solidFill>
            </a:rPr>
            <a:t>、</a:t>
          </a:r>
          <a:r>
            <a:rPr lang="en-US" altLang="en-US" dirty="0" smtClean="0">
              <a:solidFill>
                <a:schemeClr val="tx1"/>
              </a:solidFill>
            </a:rPr>
            <a:t>Ca²⁺</a:t>
          </a:r>
          <a:r>
            <a:rPr lang="zh-CN" altLang="en-US" dirty="0" smtClean="0">
              <a:solidFill>
                <a:schemeClr val="tx1"/>
              </a:solidFill>
            </a:rPr>
            <a:t>等成分，解决了生理盐水离子浓度不匹配的问题</a:t>
          </a:r>
          <a:endParaRPr lang="zh-CN" altLang="en-US" dirty="0">
            <a:solidFill>
              <a:schemeClr val="tx1"/>
            </a:solidFill>
          </a:endParaRPr>
        </a:p>
      </dsp:txBody>
      <dsp:txXfrm>
        <a:off x="2679647" y="2084927"/>
        <a:ext cx="2008621" cy="1760674"/>
      </dsp:txXfrm>
    </dsp:sp>
    <dsp:sp modelId="{A4ACFD8A-1D2B-4E67-9C69-3511223964B7}">
      <dsp:nvSpPr>
        <dsp:cNvPr id="8" name="等腰三角形 7"/>
        <dsp:cNvSpPr/>
      </dsp:nvSpPr>
      <dsp:spPr bwMode="white">
        <a:xfrm>
          <a:off x="4309283" y="1256375"/>
          <a:ext cx="378985" cy="378985"/>
        </a:xfrm>
        <a:prstGeom prst="triangle">
          <a:avLst>
            <a:gd name="adj" fmla="val 100000"/>
          </a:avLst>
        </a:prstGeom>
        <a:solidFill>
          <a:srgbClr val="2465AC"/>
        </a:solidFill>
      </dsp:spPr>
      <dsp:style>
        <a:lnRef idx="2">
          <a:schemeClr val="dk2"/>
        </a:lnRef>
        <a:fillRef idx="1">
          <a:schemeClr val="dk2"/>
        </a:fillRef>
        <a:effectRef idx="0">
          <a:scrgbClr r="0" g="0" b="0"/>
        </a:effectRef>
        <a:fontRef idx="minor">
          <a:schemeClr val="lt1"/>
        </a:fontRef>
      </dsp:style>
      <dsp:txXfrm>
        <a:off x="4309283" y="1256375"/>
        <a:ext cx="378985" cy="378985"/>
      </dsp:txXfrm>
    </dsp:sp>
    <dsp:sp modelId="{8F911946-143C-4BC0-A30B-725D1933624A}">
      <dsp:nvSpPr>
        <dsp:cNvPr id="9" name="L 形 8"/>
        <dsp:cNvSpPr/>
      </dsp:nvSpPr>
      <dsp:spPr bwMode="white">
        <a:xfrm rot="5400000">
          <a:off x="5361783" y="811704"/>
          <a:ext cx="1337077" cy="2224865"/>
        </a:xfrm>
        <a:prstGeom prst="corner">
          <a:avLst>
            <a:gd name="adj1" fmla="val 16120"/>
            <a:gd name="adj2" fmla="val 16110"/>
          </a:avLst>
        </a:prstGeom>
        <a:solidFill>
          <a:srgbClr val="2465AC"/>
        </a:solidFill>
      </dsp:spPr>
      <dsp:style>
        <a:lnRef idx="2">
          <a:schemeClr val="dk2"/>
        </a:lnRef>
        <a:fillRef idx="1">
          <a:schemeClr val="dk2"/>
        </a:fillRef>
        <a:effectRef idx="0">
          <a:scrgbClr r="0" g="0" b="0"/>
        </a:effectRef>
        <a:fontRef idx="minor">
          <a:schemeClr val="lt1"/>
        </a:fontRef>
      </dsp:style>
      <dsp:txXfrm rot="5400000">
        <a:off x="5361783" y="811704"/>
        <a:ext cx="1337077" cy="2224865"/>
      </dsp:txXfrm>
    </dsp:sp>
    <dsp:sp modelId="{C201D59E-FB59-46A5-8858-E805490D21F2}">
      <dsp:nvSpPr>
        <dsp:cNvPr id="10" name="矩形 9"/>
        <dsp:cNvSpPr/>
      </dsp:nvSpPr>
      <dsp:spPr bwMode="white">
        <a:xfrm>
          <a:off x="5239726" y="1564616"/>
          <a:ext cx="2008621" cy="1760674"/>
        </a:xfrm>
        <a:prstGeom prst="rect">
          <a:avLst/>
        </a:prstGeom>
      </dsp:spPr>
      <dsp:style>
        <a:lnRef idx="0">
          <a:schemeClr val="dk1">
            <a:alpha val="0"/>
          </a:schemeClr>
        </a:lnRef>
        <a:fillRef idx="0">
          <a:schemeClr val="lt2">
            <a:alpha val="0"/>
          </a:schemeClr>
        </a:fillRef>
        <a:effectRef idx="0">
          <a:scrgbClr r="0" g="0" b="0"/>
        </a:effectRef>
        <a:fontRef idx="minor"/>
      </dsp:style>
      <dsp:txBody>
        <a:bodyPr lIns="57150" tIns="57150" rIns="57150" bIns="57150" anchor="t"/>
        <a:lstStyle>
          <a:lvl1pPr algn="l">
            <a:defRPr sz="1500"/>
          </a:lvl1pPr>
          <a:lvl2pPr marL="57150" indent="-57150" algn="l">
            <a:defRPr sz="1100"/>
          </a:lvl2pPr>
          <a:lvl3pPr marL="114300" indent="-57150" algn="l">
            <a:defRPr sz="1100"/>
          </a:lvl3pPr>
          <a:lvl4pPr marL="171450" indent="-57150" algn="l">
            <a:defRPr sz="1100"/>
          </a:lvl4pPr>
          <a:lvl5pPr marL="228600" indent="-57150" algn="l">
            <a:defRPr sz="1100"/>
          </a:lvl5pPr>
          <a:lvl6pPr marL="285750" indent="-57150" algn="l">
            <a:defRPr sz="1100"/>
          </a:lvl6pPr>
          <a:lvl7pPr marL="342900" indent="-57150" algn="l">
            <a:defRPr sz="1100"/>
          </a:lvl7pPr>
          <a:lvl8pPr marL="400050" indent="-57150" algn="l">
            <a:defRPr sz="1100"/>
          </a:lvl8pPr>
          <a:lvl9pPr marL="457200" indent="-57150" algn="l">
            <a:defRPr sz="1100"/>
          </a:lvl9pPr>
        </a:lstStyle>
        <a:p>
          <a:pPr lvl="0">
            <a:lnSpc>
              <a:spcPct val="100000"/>
            </a:lnSpc>
            <a:spcBef>
              <a:spcPct val="0"/>
            </a:spcBef>
            <a:spcAft>
              <a:spcPct val="35000"/>
            </a:spcAft>
          </a:pPr>
          <a:r>
            <a:rPr lang="en-US" altLang="en-US" dirty="0" smtClean="0">
              <a:solidFill>
                <a:schemeClr val="tx1"/>
              </a:solidFill>
            </a:rPr>
            <a:t>1932</a:t>
          </a:r>
          <a:r>
            <a:rPr lang="zh-CN" altLang="en-US" dirty="0" smtClean="0">
              <a:solidFill>
                <a:schemeClr val="tx1"/>
              </a:solidFill>
            </a:rPr>
            <a:t>年，在林格液基础上加入</a:t>
          </a:r>
          <a:r>
            <a:rPr lang="zh-CN" altLang="en-US" b="1" dirty="0" smtClean="0">
              <a:solidFill>
                <a:schemeClr val="tx1"/>
              </a:solidFill>
            </a:rPr>
            <a:t>乳酸钠</a:t>
          </a:r>
          <a:r>
            <a:rPr lang="zh-CN" altLang="en-US" dirty="0" smtClean="0">
              <a:solidFill>
                <a:schemeClr val="tx1"/>
              </a:solidFill>
            </a:rPr>
            <a:t>，通过代谢产生</a:t>
          </a:r>
          <a:r>
            <a:rPr lang="en-US" altLang="en-US" dirty="0" smtClean="0">
              <a:solidFill>
                <a:schemeClr val="tx1"/>
              </a:solidFill>
            </a:rPr>
            <a:t>HCO₃⁻</a:t>
          </a:r>
          <a:r>
            <a:rPr lang="zh-CN" altLang="en-US" dirty="0" smtClean="0">
              <a:solidFill>
                <a:schemeClr val="tx1"/>
              </a:solidFill>
            </a:rPr>
            <a:t>缓冲碱以纠正酸中毒。但大量输注易引发组织水肿，且代谢依赖肝脏功能</a:t>
          </a:r>
          <a:endParaRPr lang="zh-CN" altLang="en-US" dirty="0">
            <a:solidFill>
              <a:schemeClr val="tx1"/>
            </a:solidFill>
          </a:endParaRPr>
        </a:p>
      </dsp:txBody>
      <dsp:txXfrm>
        <a:off x="5239726" y="1564616"/>
        <a:ext cx="2008621" cy="1760674"/>
      </dsp:txXfrm>
    </dsp:sp>
    <dsp:sp modelId="{736CA3AD-0527-48CD-8164-43FDA3D74838}">
      <dsp:nvSpPr>
        <dsp:cNvPr id="11" name="等腰三角形 10"/>
        <dsp:cNvSpPr/>
      </dsp:nvSpPr>
      <dsp:spPr bwMode="white">
        <a:xfrm>
          <a:off x="6768228" y="647907"/>
          <a:ext cx="378985" cy="378985"/>
        </a:xfrm>
        <a:prstGeom prst="triangle">
          <a:avLst>
            <a:gd name="adj" fmla="val 100000"/>
          </a:avLst>
        </a:prstGeom>
        <a:solidFill>
          <a:srgbClr val="2465AC"/>
        </a:solidFill>
      </dsp:spPr>
      <dsp:style>
        <a:lnRef idx="2">
          <a:schemeClr val="dk2"/>
        </a:lnRef>
        <a:fillRef idx="1">
          <a:schemeClr val="dk2"/>
        </a:fillRef>
        <a:effectRef idx="0">
          <a:scrgbClr r="0" g="0" b="0"/>
        </a:effectRef>
        <a:fontRef idx="minor">
          <a:schemeClr val="lt1"/>
        </a:fontRef>
      </dsp:style>
      <dsp:txXfrm>
        <a:off x="6768228" y="647907"/>
        <a:ext cx="378985" cy="378985"/>
      </dsp:txXfrm>
    </dsp:sp>
    <dsp:sp modelId="{90C23223-7077-481C-BFEC-B9F8F0FF8B5B}">
      <dsp:nvSpPr>
        <dsp:cNvPr id="12" name="L 形 11"/>
        <dsp:cNvSpPr/>
      </dsp:nvSpPr>
      <dsp:spPr bwMode="white">
        <a:xfrm rot="5400000">
          <a:off x="7820727" y="203236"/>
          <a:ext cx="1337077" cy="2224865"/>
        </a:xfrm>
        <a:prstGeom prst="corner">
          <a:avLst>
            <a:gd name="adj1" fmla="val 16120"/>
            <a:gd name="adj2" fmla="val 16110"/>
          </a:avLst>
        </a:prstGeom>
        <a:solidFill>
          <a:srgbClr val="672C94"/>
        </a:solidFill>
      </dsp:spPr>
      <dsp:style>
        <a:lnRef idx="2">
          <a:schemeClr val="dk2"/>
        </a:lnRef>
        <a:fillRef idx="1">
          <a:schemeClr val="dk2"/>
        </a:fillRef>
        <a:effectRef idx="0">
          <a:scrgbClr r="0" g="0" b="0"/>
        </a:effectRef>
        <a:fontRef idx="minor">
          <a:schemeClr val="lt1"/>
        </a:fontRef>
      </dsp:style>
      <dsp:txXfrm rot="5400000">
        <a:off x="7820727" y="203236"/>
        <a:ext cx="1337077" cy="2224865"/>
      </dsp:txXfrm>
    </dsp:sp>
    <dsp:sp modelId="{711E40FC-E47D-4A69-BFDB-F3BDECF209F3}">
      <dsp:nvSpPr>
        <dsp:cNvPr id="13" name="矩形 12"/>
        <dsp:cNvSpPr/>
      </dsp:nvSpPr>
      <dsp:spPr bwMode="white">
        <a:xfrm>
          <a:off x="7597536" y="883450"/>
          <a:ext cx="2008621" cy="1760674"/>
        </a:xfrm>
        <a:prstGeom prst="rect">
          <a:avLst/>
        </a:prstGeom>
      </dsp:spPr>
      <dsp:style>
        <a:lnRef idx="0">
          <a:schemeClr val="dk1">
            <a:alpha val="0"/>
          </a:schemeClr>
        </a:lnRef>
        <a:fillRef idx="0">
          <a:schemeClr val="lt2">
            <a:alpha val="0"/>
          </a:schemeClr>
        </a:fillRef>
        <a:effectRef idx="0">
          <a:scrgbClr r="0" g="0" b="0"/>
        </a:effectRef>
        <a:fontRef idx="minor"/>
      </dsp:style>
      <dsp:txBody>
        <a:bodyPr lIns="57150" tIns="57150" rIns="57150" bIns="57150" anchor="t"/>
        <a:lstStyle>
          <a:lvl1pPr algn="l">
            <a:defRPr sz="1500"/>
          </a:lvl1pPr>
          <a:lvl2pPr marL="57150" indent="-57150" algn="l">
            <a:defRPr sz="1100"/>
          </a:lvl2pPr>
          <a:lvl3pPr marL="114300" indent="-57150" algn="l">
            <a:defRPr sz="1100"/>
          </a:lvl3pPr>
          <a:lvl4pPr marL="171450" indent="-57150" algn="l">
            <a:defRPr sz="1100"/>
          </a:lvl4pPr>
          <a:lvl5pPr marL="228600" indent="-57150" algn="l">
            <a:defRPr sz="1100"/>
          </a:lvl5pPr>
          <a:lvl6pPr marL="285750" indent="-57150" algn="l">
            <a:defRPr sz="1100"/>
          </a:lvl6pPr>
          <a:lvl7pPr marL="342900" indent="-57150" algn="l">
            <a:defRPr sz="1100"/>
          </a:lvl7pPr>
          <a:lvl8pPr marL="400050" indent="-57150" algn="l">
            <a:defRPr sz="1100"/>
          </a:lvl8pPr>
          <a:lvl9pPr marL="457200" indent="-57150" algn="l">
            <a:defRPr sz="1100"/>
          </a:lvl9pPr>
        </a:lstStyle>
        <a:p>
          <a:pPr lvl="0">
            <a:lnSpc>
              <a:spcPct val="100000"/>
            </a:lnSpc>
            <a:spcBef>
              <a:spcPct val="0"/>
            </a:spcBef>
            <a:spcAft>
              <a:spcPct val="35000"/>
            </a:spcAft>
          </a:pPr>
          <a:r>
            <a:rPr lang="en-US" altLang="en-US" dirty="0" smtClean="0">
              <a:solidFill>
                <a:schemeClr val="tx1"/>
              </a:solidFill>
            </a:rPr>
            <a:t>1979</a:t>
          </a:r>
          <a:r>
            <a:rPr lang="zh-CN" altLang="en-US" dirty="0" smtClean="0">
              <a:solidFill>
                <a:schemeClr val="tx1"/>
              </a:solidFill>
            </a:rPr>
            <a:t>年，醋酸钠林格液通过</a:t>
          </a:r>
          <a:r>
            <a:rPr lang="zh-CN" altLang="en-US" b="1" dirty="0" smtClean="0">
              <a:solidFill>
                <a:schemeClr val="tx1"/>
              </a:solidFill>
            </a:rPr>
            <a:t>醋酸根</a:t>
          </a:r>
          <a:r>
            <a:rPr lang="zh-CN" altLang="en-US" dirty="0" smtClean="0">
              <a:solidFill>
                <a:schemeClr val="tx1"/>
              </a:solidFill>
            </a:rPr>
            <a:t>代谢生成</a:t>
          </a:r>
          <a:r>
            <a:rPr lang="en-US" altLang="en-US" dirty="0" smtClean="0">
              <a:solidFill>
                <a:schemeClr val="tx1"/>
              </a:solidFill>
            </a:rPr>
            <a:t>HCO₃⁻</a:t>
          </a:r>
          <a:r>
            <a:rPr lang="zh-CN" altLang="en-US" dirty="0" smtClean="0">
              <a:solidFill>
                <a:schemeClr val="tx1"/>
              </a:solidFill>
            </a:rPr>
            <a:t>，</a:t>
          </a:r>
          <a:r>
            <a:rPr lang="zh-CN" altLang="en-US" b="1" dirty="0" smtClean="0">
              <a:solidFill>
                <a:srgbClr val="6E358B"/>
              </a:solidFill>
            </a:rPr>
            <a:t>减少对肝脏的依赖</a:t>
          </a:r>
          <a:r>
            <a:rPr lang="zh-CN" altLang="en-US" dirty="0" smtClean="0">
              <a:solidFill>
                <a:schemeClr val="tx1"/>
              </a:solidFill>
            </a:rPr>
            <a:t>。少量醋酸根可直接在肾、心脏和肌肉代谢，适用于肝功能障碍患者。</a:t>
          </a:r>
          <a:endParaRPr lang="zh-CN" altLang="en-US" dirty="0">
            <a:solidFill>
              <a:schemeClr val="tx1"/>
            </a:solidFill>
          </a:endParaRPr>
        </a:p>
      </dsp:txBody>
      <dsp:txXfrm>
        <a:off x="7597536" y="883450"/>
        <a:ext cx="2008621" cy="1760674"/>
      </dsp:txXfrm>
    </dsp:sp>
  </dsp:spTree>
</dsp:drawing>
</file>

<file path=ppt/diagrams/drawing3.xml><?xml version="1.0" encoding="utf-8"?>
<dsp:drawing xmlns:dgm="http://schemas.openxmlformats.org/drawingml/2006/diagram" xmlns:dsp="http://schemas.microsoft.com/office/drawing/2008/diagram" xmlns:a="http://schemas.openxmlformats.org/drawingml/2006/main" xmlns:r="http://schemas.openxmlformats.org/officeDocument/2006/relationships">
  <dsp:spTree>
    <dsp:nvGrpSpPr>
      <dsp:cNvPr id="2" name="组合 1"/>
      <dsp:cNvGrpSpPr/>
    </dsp:nvGrpSpPr>
    <dsp:grpSpPr>
      <a:xfrm>
        <a:off x="0" y="0"/>
        <a:ext cx="10243128" cy="4989725"/>
        <a:chOff x="0" y="0"/>
        <a:chExt cx="10243128" cy="4989725"/>
      </a:xfrm>
    </dsp:grpSpPr>
    <dsp:sp modelId="{1582D8DB-4A86-49AB-BC9F-2BDA131D2E6B}">
      <dsp:nvSpPr>
        <dsp:cNvPr id="3" name="圆角矩形 2"/>
        <dsp:cNvSpPr/>
      </dsp:nvSpPr>
      <dsp:spPr bwMode="white">
        <a:xfrm>
          <a:off x="0" y="0"/>
          <a:ext cx="4936447" cy="4989725"/>
        </a:xfrm>
        <a:prstGeom prst="roundRect">
          <a:avLst>
            <a:gd name="adj" fmla="val 10000"/>
          </a:avLst>
        </a:prstGeom>
        <a:solidFill>
          <a:schemeClr val="bg1">
            <a:lumMod val="95000"/>
          </a:schemeClr>
        </a:solidFill>
      </dsp:spPr>
      <dsp:style>
        <a:lnRef idx="0">
          <a:schemeClr val="dk2"/>
        </a:lnRef>
        <a:fillRef idx="1">
          <a:schemeClr val="dk2">
            <a:tint val="40000"/>
          </a:schemeClr>
        </a:fillRef>
        <a:effectRef idx="0">
          <a:scrgbClr r="0" g="0" b="0"/>
        </a:effectRef>
        <a:fontRef idx="minor"/>
      </dsp:style>
      <dsp:txBody>
        <a:bodyPr lIns="110489" tIns="110489" rIns="110489" bIns="110489" anchor="ctr"/>
        <a:lstStyle>
          <a:lvl1pPr algn="ctr">
            <a:defRPr sz="6500"/>
          </a:lvl1pPr>
          <a:lvl2pPr marL="285750" indent="-285750" algn="ctr">
            <a:defRPr sz="5000"/>
          </a:lvl2pPr>
          <a:lvl3pPr marL="571500" indent="-285750" algn="ctr">
            <a:defRPr sz="5000"/>
          </a:lvl3pPr>
          <a:lvl4pPr marL="857250" indent="-285750" algn="ctr">
            <a:defRPr sz="5000"/>
          </a:lvl4pPr>
          <a:lvl5pPr marL="1143000" indent="-285750" algn="ctr">
            <a:defRPr sz="5000"/>
          </a:lvl5pPr>
          <a:lvl6pPr marL="1428750" indent="-285750" algn="ctr">
            <a:defRPr sz="5000"/>
          </a:lvl6pPr>
          <a:lvl7pPr marL="1714500" indent="-285750" algn="ctr">
            <a:defRPr sz="5000"/>
          </a:lvl7pPr>
          <a:lvl8pPr marL="2000250" indent="-285750" algn="ctr">
            <a:defRPr sz="5000"/>
          </a:lvl8pPr>
          <a:lvl9pPr marL="2286000" indent="-285750" algn="ctr">
            <a:defRPr sz="5000"/>
          </a:lvl9pPr>
        </a:lstStyle>
        <a:p>
          <a:pPr lvl="0">
            <a:lnSpc>
              <a:spcPct val="100000"/>
            </a:lnSpc>
            <a:spcBef>
              <a:spcPct val="0"/>
            </a:spcBef>
            <a:spcAft>
              <a:spcPct val="35000"/>
            </a:spcAft>
          </a:pPr>
          <a:r>
            <a:rPr lang="en-US" altLang="zh-CN" sz="2900" dirty="0" smtClean="0">
              <a:solidFill>
                <a:schemeClr val="dk1"/>
              </a:solidFill>
            </a:rPr>
            <a:t>Vs</a:t>
          </a:r>
          <a:endParaRPr lang="en-US" altLang="zh-CN" sz="2900" dirty="0" smtClean="0">
            <a:solidFill>
              <a:schemeClr val="dk1"/>
            </a:solidFill>
          </a:endParaRPr>
        </a:p>
        <a:p>
          <a:pPr lvl="0">
            <a:lnSpc>
              <a:spcPct val="100000"/>
            </a:lnSpc>
            <a:spcBef>
              <a:spcPct val="0"/>
            </a:spcBef>
            <a:spcAft>
              <a:spcPct val="35000"/>
            </a:spcAft>
          </a:pPr>
          <a:r>
            <a:rPr lang="zh-CN" altLang="en-US" sz="2000" dirty="0" smtClean="0">
              <a:solidFill>
                <a:schemeClr val="dk1"/>
              </a:solidFill>
            </a:rPr>
            <a:t>第三代晶体液（乳酸钠林格注射液）</a:t>
          </a:r>
          <a:endParaRPr lang="zh-CN" altLang="en-US" sz="2000" dirty="0">
            <a:solidFill>
              <a:schemeClr val="dk1"/>
            </a:solidFill>
          </a:endParaRPr>
        </a:p>
      </dsp:txBody>
      <dsp:txXfrm>
        <a:off x="0" y="0"/>
        <a:ext cx="4936447" cy="4989725"/>
      </dsp:txXfrm>
    </dsp:sp>
    <dsp:sp modelId="{DB7A95E8-74FB-4B9F-8D89-E992ECBC591C}">
      <dsp:nvSpPr>
        <dsp:cNvPr id="4" name="圆角矩形 3"/>
        <dsp:cNvSpPr/>
      </dsp:nvSpPr>
      <dsp:spPr bwMode="white">
        <a:xfrm>
          <a:off x="493645" y="1496917"/>
          <a:ext cx="3949158" cy="3243321"/>
        </a:xfrm>
        <a:prstGeom prst="roundRect">
          <a:avLst>
            <a:gd name="adj" fmla="val 10000"/>
          </a:avLst>
        </a:prstGeom>
        <a:solidFill>
          <a:srgbClr val="2465AC"/>
        </a:solidFill>
      </dsp:spPr>
      <dsp:style>
        <a:lnRef idx="2">
          <a:schemeClr val="lt2"/>
        </a:lnRef>
        <a:fillRef idx="1">
          <a:schemeClr val="dk2"/>
        </a:fillRef>
        <a:effectRef idx="0">
          <a:scrgbClr r="0" g="0" b="0"/>
        </a:effectRef>
        <a:fontRef idx="minor">
          <a:schemeClr val="lt1"/>
        </a:fontRef>
      </dsp:style>
      <dsp:txBody>
        <a:bodyPr lIns="40640" tIns="30480" rIns="40640" bIns="30480" anchor="ctr"/>
        <a:lstStyle>
          <a:lvl1pPr algn="ctr">
            <a:defRPr sz="6500"/>
          </a:lvl1pPr>
          <a:lvl2pPr marL="285750" indent="-285750" algn="ctr">
            <a:defRPr sz="5000"/>
          </a:lvl2pPr>
          <a:lvl3pPr marL="571500" indent="-285750" algn="ctr">
            <a:defRPr sz="5000"/>
          </a:lvl3pPr>
          <a:lvl4pPr marL="857250" indent="-285750" algn="ctr">
            <a:defRPr sz="5000"/>
          </a:lvl4pPr>
          <a:lvl5pPr marL="1143000" indent="-285750" algn="ctr">
            <a:defRPr sz="5000"/>
          </a:lvl5pPr>
          <a:lvl6pPr marL="1428750" indent="-285750" algn="ctr">
            <a:defRPr sz="5000"/>
          </a:lvl6pPr>
          <a:lvl7pPr marL="1714500" indent="-285750" algn="ctr">
            <a:defRPr sz="5000"/>
          </a:lvl7pPr>
          <a:lvl8pPr marL="2000250" indent="-285750" algn="ctr">
            <a:defRPr sz="5000"/>
          </a:lvl8pPr>
          <a:lvl9pPr marL="2286000" indent="-285750" algn="ctr">
            <a:defRPr sz="5000"/>
          </a:lvl9pPr>
        </a:lstStyle>
        <a:p>
          <a:pPr lvl="0" algn="l">
            <a:lnSpc>
              <a:spcPct val="100000"/>
            </a:lnSpc>
            <a:spcBef>
              <a:spcPct val="0"/>
            </a:spcBef>
            <a:spcAft>
              <a:spcPct val="35000"/>
            </a:spcAft>
          </a:pPr>
          <a:r>
            <a:rPr lang="zh-CN" altLang="en-US" sz="1600" dirty="0" smtClean="0"/>
            <a:t>本品对对肝的依赖性较小，在休克和肝功能障碍甚至衰竭等危重情况下，输注本品优于乳酸钠林格注射液。</a:t>
          </a:r>
          <a:endParaRPr lang="zh-CN" altLang="en-US" sz="1600" dirty="0"/>
        </a:p>
      </dsp:txBody>
      <dsp:txXfrm>
        <a:off x="493645" y="1496917"/>
        <a:ext cx="3949158" cy="3243321"/>
      </dsp:txXfrm>
    </dsp:sp>
    <dsp:sp modelId="{BEC2D05D-DB31-487E-A957-086555683780}">
      <dsp:nvSpPr>
        <dsp:cNvPr id="5" name="圆角矩形 4"/>
        <dsp:cNvSpPr/>
      </dsp:nvSpPr>
      <dsp:spPr bwMode="white">
        <a:xfrm>
          <a:off x="5284615" y="0"/>
          <a:ext cx="4936447" cy="4989725"/>
        </a:xfrm>
        <a:prstGeom prst="roundRect">
          <a:avLst>
            <a:gd name="adj" fmla="val 10000"/>
          </a:avLst>
        </a:prstGeom>
        <a:solidFill>
          <a:schemeClr val="bg1">
            <a:lumMod val="95000"/>
          </a:schemeClr>
        </a:solidFill>
        <a:ln>
          <a:solidFill>
            <a:schemeClr val="bg1">
              <a:lumMod val="95000"/>
            </a:schemeClr>
          </a:solidFill>
        </a:ln>
      </dsp:spPr>
      <dsp:style>
        <a:lnRef idx="0">
          <a:schemeClr val="dk2"/>
        </a:lnRef>
        <a:fillRef idx="1">
          <a:schemeClr val="dk2">
            <a:tint val="40000"/>
          </a:schemeClr>
        </a:fillRef>
        <a:effectRef idx="0">
          <a:scrgbClr r="0" g="0" b="0"/>
        </a:effectRef>
        <a:fontRef idx="minor"/>
      </dsp:style>
      <dsp:txBody>
        <a:bodyPr lIns="110489" tIns="110489" rIns="110489" bIns="110489" anchor="ctr"/>
        <a:lstStyle>
          <a:lvl1pPr algn="ctr">
            <a:defRPr sz="6500"/>
          </a:lvl1pPr>
          <a:lvl2pPr marL="285750" indent="-285750" algn="ctr">
            <a:defRPr sz="5000"/>
          </a:lvl2pPr>
          <a:lvl3pPr marL="571500" indent="-285750" algn="ctr">
            <a:defRPr sz="5000"/>
          </a:lvl3pPr>
          <a:lvl4pPr marL="857250" indent="-285750" algn="ctr">
            <a:defRPr sz="5000"/>
          </a:lvl4pPr>
          <a:lvl5pPr marL="1143000" indent="-285750" algn="ctr">
            <a:defRPr sz="5000"/>
          </a:lvl5pPr>
          <a:lvl6pPr marL="1428750" indent="-285750" algn="ctr">
            <a:defRPr sz="5000"/>
          </a:lvl6pPr>
          <a:lvl7pPr marL="1714500" indent="-285750" algn="ctr">
            <a:defRPr sz="5000"/>
          </a:lvl7pPr>
          <a:lvl8pPr marL="2000250" indent="-285750" algn="ctr">
            <a:defRPr sz="5000"/>
          </a:lvl8pPr>
          <a:lvl9pPr marL="2286000" indent="-285750" algn="ctr">
            <a:defRPr sz="5000"/>
          </a:lvl9pPr>
        </a:lstStyle>
        <a:p>
          <a:pPr lvl="0">
            <a:lnSpc>
              <a:spcPct val="100000"/>
            </a:lnSpc>
            <a:spcBef>
              <a:spcPct val="0"/>
            </a:spcBef>
            <a:spcAft>
              <a:spcPct val="35000"/>
            </a:spcAft>
          </a:pPr>
          <a:r>
            <a:rPr lang="en-US" altLang="zh-CN" sz="2900" dirty="0" smtClean="0">
              <a:solidFill>
                <a:schemeClr val="dk1"/>
              </a:solidFill>
            </a:rPr>
            <a:t>Vs</a:t>
          </a:r>
          <a:endParaRPr lang="en-US" altLang="zh-CN" sz="2900" dirty="0" smtClean="0">
            <a:solidFill>
              <a:schemeClr val="dk1"/>
            </a:solidFill>
          </a:endParaRPr>
        </a:p>
        <a:p>
          <a:pPr lvl="0">
            <a:lnSpc>
              <a:spcPct val="100000"/>
            </a:lnSpc>
            <a:spcBef>
              <a:spcPct val="0"/>
            </a:spcBef>
            <a:spcAft>
              <a:spcPct val="35000"/>
            </a:spcAft>
          </a:pPr>
          <a:r>
            <a:rPr lang="zh-CN" altLang="en-US" sz="2000" dirty="0" smtClean="0">
              <a:solidFill>
                <a:schemeClr val="dk1"/>
              </a:solidFill>
            </a:rPr>
            <a:t>第四代晶体液（参照药品）</a:t>
          </a:r>
          <a:endParaRPr lang="zh-CN" altLang="en-US" sz="2000" dirty="0">
            <a:solidFill>
              <a:schemeClr val="dk1"/>
            </a:solidFill>
          </a:endParaRPr>
        </a:p>
      </dsp:txBody>
      <dsp:txXfrm>
        <a:off x="5284615" y="0"/>
        <a:ext cx="4936447" cy="4989725"/>
      </dsp:txXfrm>
    </dsp:sp>
    <dsp:sp modelId="{B64D6015-5D2B-4232-AEC9-19DC5611798A}">
      <dsp:nvSpPr>
        <dsp:cNvPr id="6" name="圆角矩形 5"/>
        <dsp:cNvSpPr/>
      </dsp:nvSpPr>
      <dsp:spPr bwMode="white">
        <a:xfrm>
          <a:off x="5800325" y="1496917"/>
          <a:ext cx="3949158" cy="577578"/>
        </a:xfrm>
        <a:prstGeom prst="roundRect">
          <a:avLst>
            <a:gd name="adj" fmla="val 10000"/>
          </a:avLst>
        </a:prstGeom>
        <a:solidFill>
          <a:srgbClr val="205998"/>
        </a:solidFill>
      </dsp:spPr>
      <dsp:style>
        <a:lnRef idx="2">
          <a:schemeClr val="lt2"/>
        </a:lnRef>
        <a:fillRef idx="1">
          <a:schemeClr val="dk2"/>
        </a:fillRef>
        <a:effectRef idx="0">
          <a:scrgbClr r="0" g="0" b="0"/>
        </a:effectRef>
        <a:fontRef idx="minor">
          <a:schemeClr val="lt1"/>
        </a:fontRef>
      </dsp:style>
      <dsp:txBody>
        <a:bodyPr vert="horz" wrap="square" lIns="33020" tIns="24765" rIns="33020" bIns="24765" anchor="ctr"/>
        <a:lstStyle>
          <a:lvl1pPr algn="ctr">
            <a:defRPr sz="6500"/>
          </a:lvl1pPr>
          <a:lvl2pPr marL="285750" indent="-285750" algn="ctr">
            <a:defRPr sz="5000"/>
          </a:lvl2pPr>
          <a:lvl3pPr marL="571500" indent="-285750" algn="ctr">
            <a:defRPr sz="5000"/>
          </a:lvl3pPr>
          <a:lvl4pPr marL="857250" indent="-285750" algn="ctr">
            <a:defRPr sz="5000"/>
          </a:lvl4pPr>
          <a:lvl5pPr marL="1143000" indent="-285750" algn="ctr">
            <a:defRPr sz="5000"/>
          </a:lvl5pPr>
          <a:lvl6pPr marL="1428750" indent="-285750" algn="ctr">
            <a:defRPr sz="5000"/>
          </a:lvl6pPr>
          <a:lvl7pPr marL="1714500" indent="-285750" algn="ctr">
            <a:defRPr sz="5000"/>
          </a:lvl7pPr>
          <a:lvl8pPr marL="2000250" indent="-285750" algn="ctr">
            <a:defRPr sz="5000"/>
          </a:lvl8pPr>
          <a:lvl9pPr marL="2286000" indent="-285750" algn="ctr">
            <a:defRPr sz="5000"/>
          </a:lvl9pPr>
        </a:lstStyle>
        <a:p>
          <a:pPr lvl="0" algn="l">
            <a:lnSpc>
              <a:spcPct val="100000"/>
            </a:lnSpc>
            <a:spcBef>
              <a:spcPct val="0"/>
            </a:spcBef>
            <a:spcAft>
              <a:spcPct val="35000"/>
            </a:spcAft>
          </a:pPr>
          <a:r>
            <a:rPr lang="en-US" altLang="zh-CN" sz="1300" dirty="0" smtClean="0"/>
            <a:t>1</a:t>
          </a:r>
          <a:r>
            <a:rPr lang="en-US" altLang="zh-CN" sz="1300" b="1" dirty="0" smtClean="0"/>
            <a:t>.</a:t>
          </a:r>
          <a:r>
            <a:rPr lang="zh-CN" altLang="en-US" sz="1300" b="1" dirty="0" smtClean="0"/>
            <a:t>同优</a:t>
          </a:r>
          <a:r>
            <a:rPr lang="en-US" altLang="zh-CN" sz="1300" dirty="0" smtClean="0"/>
            <a:t>—</a:t>
          </a:r>
          <a:r>
            <a:rPr lang="zh-CN" altLang="en-US" sz="1300" dirty="0" smtClean="0"/>
            <a:t>同为第四代晶体液，具有快速纠正酸中毒，成分更接近血浆。适合脑外科、肝功能障碍、脓毒症等特殊疾病患者。</a:t>
          </a:r>
          <a:endParaRPr lang="zh-CN" altLang="en-US" sz="1300" dirty="0" smtClean="0"/>
        </a:p>
      </dsp:txBody>
      <dsp:txXfrm>
        <a:off x="5800325" y="1496917"/>
        <a:ext cx="3949158" cy="577578"/>
      </dsp:txXfrm>
    </dsp:sp>
    <dsp:sp modelId="{F5F0EAA6-259B-4E96-9031-8CF5ACF1FF5E}">
      <dsp:nvSpPr>
        <dsp:cNvPr id="7" name="圆角矩形 6"/>
        <dsp:cNvSpPr/>
      </dsp:nvSpPr>
      <dsp:spPr bwMode="white">
        <a:xfrm>
          <a:off x="5800325" y="2163353"/>
          <a:ext cx="3949158" cy="577578"/>
        </a:xfrm>
        <a:prstGeom prst="roundRect">
          <a:avLst>
            <a:gd name="adj" fmla="val 10000"/>
          </a:avLst>
        </a:prstGeom>
        <a:solidFill>
          <a:srgbClr val="672C94"/>
        </a:solidFill>
      </dsp:spPr>
      <dsp:style>
        <a:lnRef idx="2">
          <a:schemeClr val="lt2"/>
        </a:lnRef>
        <a:fillRef idx="1">
          <a:schemeClr val="dk2"/>
        </a:fillRef>
        <a:effectRef idx="0">
          <a:scrgbClr r="0" g="0" b="0"/>
        </a:effectRef>
        <a:fontRef idx="minor">
          <a:schemeClr val="lt1"/>
        </a:fontRef>
      </dsp:style>
      <dsp:txBody>
        <a:bodyPr vert="horz" wrap="square" lIns="33020" tIns="24765" rIns="33020" bIns="24765" anchor="ctr"/>
        <a:lstStyle>
          <a:lvl1pPr algn="ctr">
            <a:defRPr sz="6500"/>
          </a:lvl1pPr>
          <a:lvl2pPr marL="285750" indent="-285750" algn="ctr">
            <a:defRPr sz="5000"/>
          </a:lvl2pPr>
          <a:lvl3pPr marL="571500" indent="-285750" algn="ctr">
            <a:defRPr sz="5000"/>
          </a:lvl3pPr>
          <a:lvl4pPr marL="857250" indent="-285750" algn="ctr">
            <a:defRPr sz="5000"/>
          </a:lvl4pPr>
          <a:lvl5pPr marL="1143000" indent="-285750" algn="ctr">
            <a:defRPr sz="5000"/>
          </a:lvl5pPr>
          <a:lvl6pPr marL="1428750" indent="-285750" algn="ctr">
            <a:defRPr sz="5000"/>
          </a:lvl6pPr>
          <a:lvl7pPr marL="1714500" indent="-285750" algn="ctr">
            <a:defRPr sz="5000"/>
          </a:lvl7pPr>
          <a:lvl8pPr marL="2000250" indent="-285750" algn="ctr">
            <a:defRPr sz="5000"/>
          </a:lvl8pPr>
          <a:lvl9pPr marL="2286000" indent="-285750" algn="ctr">
            <a:defRPr sz="5000"/>
          </a:lvl9pPr>
        </a:lstStyle>
        <a:p>
          <a:pPr lvl="0" algn="l">
            <a:lnSpc>
              <a:spcPct val="100000"/>
            </a:lnSpc>
            <a:spcBef>
              <a:spcPct val="0"/>
            </a:spcBef>
            <a:spcAft>
              <a:spcPct val="35000"/>
            </a:spcAft>
          </a:pPr>
          <a:r>
            <a:rPr lang="en-US" altLang="zh-CN" sz="1300" b="1" dirty="0" smtClean="0"/>
            <a:t>2.</a:t>
          </a:r>
          <a:r>
            <a:rPr lang="zh-CN" altLang="en-US" sz="1300" b="1" dirty="0" smtClean="0"/>
            <a:t>更优</a:t>
          </a:r>
          <a:r>
            <a:rPr lang="en-US" altLang="zh-CN" sz="1300" dirty="0" smtClean="0"/>
            <a:t>—</a:t>
          </a:r>
          <a:r>
            <a:rPr lang="zh-CN" altLang="en-US" sz="1300" dirty="0" smtClean="0"/>
            <a:t>本品不含糖，更适合糖尿病及应激性高血糖患者。不干血糖代谢，不易加重应激高血糖，可降低围术期血糖管理难度和风险</a:t>
          </a:r>
          <a:endParaRPr lang="zh-CN" altLang="en-US" sz="1300" dirty="0" smtClean="0"/>
        </a:p>
      </dsp:txBody>
      <dsp:txXfrm>
        <a:off x="5800325" y="2163353"/>
        <a:ext cx="3949158" cy="577578"/>
      </dsp:txXfrm>
    </dsp:sp>
    <dsp:sp modelId="{3AA0C8CE-F6F6-47AC-B4F9-E83485CC4DF0}">
      <dsp:nvSpPr>
        <dsp:cNvPr id="8" name="圆角矩形 7"/>
        <dsp:cNvSpPr/>
      </dsp:nvSpPr>
      <dsp:spPr bwMode="white">
        <a:xfrm>
          <a:off x="5800325" y="2829789"/>
          <a:ext cx="3949158" cy="577578"/>
        </a:xfrm>
        <a:prstGeom prst="roundRect">
          <a:avLst>
            <a:gd name="adj" fmla="val 10000"/>
          </a:avLst>
        </a:prstGeom>
        <a:solidFill>
          <a:srgbClr val="672C94"/>
        </a:solidFill>
      </dsp:spPr>
      <dsp:style>
        <a:lnRef idx="2">
          <a:schemeClr val="lt2"/>
        </a:lnRef>
        <a:fillRef idx="1">
          <a:schemeClr val="dk2"/>
        </a:fillRef>
        <a:effectRef idx="0">
          <a:scrgbClr r="0" g="0" b="0"/>
        </a:effectRef>
        <a:fontRef idx="minor">
          <a:schemeClr val="lt1"/>
        </a:fontRef>
      </dsp:style>
      <dsp:txBody>
        <a:bodyPr vert="horz" wrap="square" lIns="33020" tIns="24765" rIns="33020" bIns="24765" anchor="ctr"/>
        <a:lstStyle>
          <a:lvl1pPr algn="ctr">
            <a:defRPr sz="6500"/>
          </a:lvl1pPr>
          <a:lvl2pPr marL="285750" indent="-285750" algn="ctr">
            <a:defRPr sz="5000"/>
          </a:lvl2pPr>
          <a:lvl3pPr marL="571500" indent="-285750" algn="ctr">
            <a:defRPr sz="5000"/>
          </a:lvl3pPr>
          <a:lvl4pPr marL="857250" indent="-285750" algn="ctr">
            <a:defRPr sz="5000"/>
          </a:lvl4pPr>
          <a:lvl5pPr marL="1143000" indent="-285750" algn="ctr">
            <a:defRPr sz="5000"/>
          </a:lvl5pPr>
          <a:lvl6pPr marL="1428750" indent="-285750" algn="ctr">
            <a:defRPr sz="5000"/>
          </a:lvl6pPr>
          <a:lvl7pPr marL="1714500" indent="-285750" algn="ctr">
            <a:defRPr sz="5000"/>
          </a:lvl7pPr>
          <a:lvl8pPr marL="2000250" indent="-285750" algn="ctr">
            <a:defRPr sz="5000"/>
          </a:lvl8pPr>
          <a:lvl9pPr marL="2286000" indent="-285750" algn="ctr">
            <a:defRPr sz="5000"/>
          </a:lvl9pPr>
        </a:lstStyle>
        <a:p>
          <a:pPr lvl="0" algn="l">
            <a:lnSpc>
              <a:spcPct val="100000"/>
            </a:lnSpc>
            <a:spcBef>
              <a:spcPct val="0"/>
            </a:spcBef>
            <a:spcAft>
              <a:spcPct val="35000"/>
            </a:spcAft>
          </a:pPr>
          <a:r>
            <a:rPr lang="en-US" altLang="zh-CN" sz="1300" b="1" dirty="0" smtClean="0"/>
            <a:t>3.</a:t>
          </a:r>
          <a:r>
            <a:rPr lang="zh-CN" altLang="en-US" sz="1300" b="1" dirty="0" smtClean="0"/>
            <a:t>更优</a:t>
          </a:r>
          <a:r>
            <a:rPr lang="en-US" altLang="zh-CN" sz="1300" b="1" dirty="0" smtClean="0"/>
            <a:t>—</a:t>
          </a:r>
          <a:r>
            <a:rPr lang="zh-CN" altLang="en-US" sz="1300" dirty="0" smtClean="0"/>
            <a:t>本品不含糖，大多数儿童对手术刺激有高血糖反应，通常患儿围术期主张无糖等张平衡盐溶液。</a:t>
          </a:r>
          <a:endParaRPr lang="zh-CN" altLang="en-US" sz="1300" dirty="0"/>
        </a:p>
      </dsp:txBody>
      <dsp:txXfrm>
        <a:off x="5800325" y="2829789"/>
        <a:ext cx="3949158" cy="577578"/>
      </dsp:txXfrm>
    </dsp:sp>
    <dsp:sp modelId="{44003240-3726-4C3D-BC1F-5785810FAD4F}">
      <dsp:nvSpPr>
        <dsp:cNvPr id="9" name="圆角矩形 8"/>
        <dsp:cNvSpPr/>
      </dsp:nvSpPr>
      <dsp:spPr bwMode="white">
        <a:xfrm>
          <a:off x="5800325" y="3496225"/>
          <a:ext cx="3949158" cy="577578"/>
        </a:xfrm>
        <a:prstGeom prst="roundRect">
          <a:avLst>
            <a:gd name="adj" fmla="val 10000"/>
          </a:avLst>
        </a:prstGeom>
        <a:solidFill>
          <a:srgbClr val="672C94"/>
        </a:solidFill>
      </dsp:spPr>
      <dsp:style>
        <a:lnRef idx="2">
          <a:schemeClr val="lt2"/>
        </a:lnRef>
        <a:fillRef idx="1">
          <a:schemeClr val="dk2"/>
        </a:fillRef>
        <a:effectRef idx="0">
          <a:scrgbClr r="0" g="0" b="0"/>
        </a:effectRef>
        <a:fontRef idx="minor">
          <a:schemeClr val="lt1"/>
        </a:fontRef>
      </dsp:style>
      <dsp:txBody>
        <a:bodyPr vert="horz" wrap="square" lIns="33020" tIns="24765" rIns="33020" bIns="24765" anchor="ctr"/>
        <a:lstStyle>
          <a:lvl1pPr algn="ctr">
            <a:defRPr sz="6500"/>
          </a:lvl1pPr>
          <a:lvl2pPr marL="285750" indent="-285750" algn="ctr">
            <a:defRPr sz="5000"/>
          </a:lvl2pPr>
          <a:lvl3pPr marL="571500" indent="-285750" algn="ctr">
            <a:defRPr sz="5000"/>
          </a:lvl3pPr>
          <a:lvl4pPr marL="857250" indent="-285750" algn="ctr">
            <a:defRPr sz="5000"/>
          </a:lvl4pPr>
          <a:lvl5pPr marL="1143000" indent="-285750" algn="ctr">
            <a:defRPr sz="5000"/>
          </a:lvl5pPr>
          <a:lvl6pPr marL="1428750" indent="-285750" algn="ctr">
            <a:defRPr sz="5000"/>
          </a:lvl6pPr>
          <a:lvl7pPr marL="1714500" indent="-285750" algn="ctr">
            <a:defRPr sz="5000"/>
          </a:lvl7pPr>
          <a:lvl8pPr marL="2000250" indent="-285750" algn="ctr">
            <a:defRPr sz="5000"/>
          </a:lvl8pPr>
          <a:lvl9pPr marL="2286000" indent="-285750" algn="ctr">
            <a:defRPr sz="5000"/>
          </a:lvl9pPr>
        </a:lstStyle>
        <a:p>
          <a:pPr lvl="0" algn="l">
            <a:lnSpc>
              <a:spcPct val="100000"/>
            </a:lnSpc>
            <a:spcBef>
              <a:spcPct val="0"/>
            </a:spcBef>
            <a:spcAft>
              <a:spcPct val="35000"/>
            </a:spcAft>
          </a:pPr>
          <a:r>
            <a:rPr lang="en-US" altLang="zh-CN" sz="1300" b="1" dirty="0" smtClean="0"/>
            <a:t>4.</a:t>
          </a:r>
          <a:r>
            <a:rPr lang="zh-CN" altLang="en-US" sz="1300" b="1" dirty="0" smtClean="0"/>
            <a:t>更优</a:t>
          </a:r>
          <a:r>
            <a:rPr lang="en-US" altLang="zh-CN" sz="1300" b="1" dirty="0" smtClean="0"/>
            <a:t>—</a:t>
          </a:r>
          <a:r>
            <a:rPr lang="zh-CN" altLang="en-US" sz="1300" dirty="0" smtClean="0"/>
            <a:t>本品不含糖，体外循环患者多数在体外循环时易出现血糖增高，一般输注无糖的晶体液。</a:t>
          </a:r>
          <a:endParaRPr lang="zh-CN" altLang="en-US" sz="1300" dirty="0"/>
        </a:p>
      </dsp:txBody>
      <dsp:txXfrm>
        <a:off x="5800325" y="3496225"/>
        <a:ext cx="3949158" cy="577578"/>
      </dsp:txXfrm>
    </dsp:sp>
    <dsp:sp modelId="{13EE46B0-CF37-43F3-A5E9-D7C6D4016AD4}">
      <dsp:nvSpPr>
        <dsp:cNvPr id="10" name="圆角矩形 9"/>
        <dsp:cNvSpPr/>
      </dsp:nvSpPr>
      <dsp:spPr bwMode="white">
        <a:xfrm>
          <a:off x="5800325" y="4162661"/>
          <a:ext cx="3949158" cy="577578"/>
        </a:xfrm>
        <a:prstGeom prst="roundRect">
          <a:avLst>
            <a:gd name="adj" fmla="val 10000"/>
          </a:avLst>
        </a:prstGeom>
        <a:solidFill>
          <a:srgbClr val="672C94"/>
        </a:solidFill>
      </dsp:spPr>
      <dsp:style>
        <a:lnRef idx="2">
          <a:schemeClr val="lt2"/>
        </a:lnRef>
        <a:fillRef idx="1">
          <a:schemeClr val="dk2"/>
        </a:fillRef>
        <a:effectRef idx="0">
          <a:scrgbClr r="0" g="0" b="0"/>
        </a:effectRef>
        <a:fontRef idx="minor">
          <a:schemeClr val="lt1"/>
        </a:fontRef>
      </dsp:style>
      <dsp:txBody>
        <a:bodyPr vert="horz" wrap="square" lIns="33020" tIns="24765" rIns="33020" bIns="24765" anchor="ctr"/>
        <a:lstStyle>
          <a:lvl1pPr algn="ctr">
            <a:defRPr sz="6500"/>
          </a:lvl1pPr>
          <a:lvl2pPr marL="285750" indent="-285750" algn="ctr">
            <a:defRPr sz="5000"/>
          </a:lvl2pPr>
          <a:lvl3pPr marL="571500" indent="-285750" algn="ctr">
            <a:defRPr sz="5000"/>
          </a:lvl3pPr>
          <a:lvl4pPr marL="857250" indent="-285750" algn="ctr">
            <a:defRPr sz="5000"/>
          </a:lvl4pPr>
          <a:lvl5pPr marL="1143000" indent="-285750" algn="ctr">
            <a:defRPr sz="5000"/>
          </a:lvl5pPr>
          <a:lvl6pPr marL="1428750" indent="-285750" algn="ctr">
            <a:defRPr sz="5000"/>
          </a:lvl6pPr>
          <a:lvl7pPr marL="1714500" indent="-285750" algn="ctr">
            <a:defRPr sz="5000"/>
          </a:lvl7pPr>
          <a:lvl8pPr marL="2000250" indent="-285750" algn="ctr">
            <a:defRPr sz="5000"/>
          </a:lvl8pPr>
          <a:lvl9pPr marL="2286000" indent="-285750" algn="ctr">
            <a:defRPr sz="5000"/>
          </a:lvl9pPr>
        </a:lstStyle>
        <a:p>
          <a:pPr lvl="0" algn="l">
            <a:lnSpc>
              <a:spcPct val="100000"/>
            </a:lnSpc>
            <a:spcBef>
              <a:spcPct val="0"/>
            </a:spcBef>
            <a:spcAft>
              <a:spcPct val="35000"/>
            </a:spcAft>
          </a:pPr>
          <a:r>
            <a:rPr lang="en-US" altLang="zh-CN" sz="1300" b="1" dirty="0" smtClean="0"/>
            <a:t>5.</a:t>
          </a:r>
          <a:r>
            <a:rPr lang="zh-CN" altLang="en-US" sz="1300" b="1" dirty="0" smtClean="0"/>
            <a:t>更优</a:t>
          </a:r>
          <a:r>
            <a:rPr lang="en-US" altLang="zh-CN" sz="1300" dirty="0" smtClean="0"/>
            <a:t>—</a:t>
          </a:r>
          <a:r>
            <a:rPr lang="zh-CN" altLang="en-US" sz="1300" dirty="0" smtClean="0"/>
            <a:t>不含磷，更适合肾功能不全的患者，减轻肾脏负担。</a:t>
          </a:r>
          <a:endParaRPr lang="zh-CN" altLang="en-US" sz="1300" dirty="0"/>
        </a:p>
      </dsp:txBody>
      <dsp:txXfrm>
        <a:off x="5800325" y="4162661"/>
        <a:ext cx="3949158" cy="577578"/>
      </dsp:txXfrm>
    </dsp:sp>
  </dsp:spTree>
</dsp:drawing>
</file>

<file path=ppt/diagrams/layout1.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type="round2SameRect" r:blip="" rot="90">
                    <dgm:adjLst/>
                  </dgm:shape>
                </dgm:if>
                <dgm:else name="Name12">
                  <dgm:shape xmlns:r="http://schemas.openxmlformats.org/officeDocument/2006/relationships" type="round2SameRect" r:blip="" rot="-90">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9/3/layout/StepUpProcess">
  <dgm:title val=""/>
  <dgm:desc val=""/>
  <dgm:catLst>
    <dgm:cat type="process" pri="1300"/>
  </dgm:catLst>
  <dgm:sampData>
    <dgm:dataModel>
      <dgm:ptLst>
        <dgm:pt modelId="0" type="doc"/>
        <dgm:pt modelId="10">
          <dgm:prSet phldr="1"/>
        </dgm:pt>
        <dgm:pt modelId="20">
          <dgm:prSet phldr="1"/>
        </dgm:pt>
        <dgm:pt modelId="30">
          <dgm:prSet phldr="1"/>
        </dgm:pt>
      </dgm:ptLst>
      <dgm:cxnLst>
        <dgm:cxn modelId="60" srcId="0" destId="10" srcOrd="0" destOrd="0"/>
        <dgm:cxn modelId="70" srcId="0" destId="20" srcOrd="1" destOrd="0"/>
        <dgm:cxn modelId="80" srcId="0" destId="30" srcOrd="2" destOrd="0"/>
      </dgm:cxnLst>
      <dgm:bg/>
      <dgm:whole/>
    </dgm:dataModel>
  </dgm:sampData>
  <dgm:styleData>
    <dgm:dataModel>
      <dgm:ptLst>
        <dgm:pt modelId="0" type="doc"/>
        <dgm:pt modelId="10">
          <dgm:prSet phldr="1"/>
        </dgm:pt>
        <dgm:pt modelId="20">
          <dgm:prSet phldr="1"/>
        </dgm:pt>
      </dgm:ptLst>
      <dgm:cxnLst>
        <dgm:cxn modelId="60" srcId="0" destId="10" srcOrd="0" destOrd="0"/>
        <dgm:cxn modelId="7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60" srcId="0" destId="10" srcOrd="0" destOrd="0"/>
        <dgm:cxn modelId="70" srcId="0" destId="20" srcOrd="1" destOrd="0"/>
        <dgm:cxn modelId="80" srcId="0" destId="30" srcOrd="2" destOrd="0"/>
        <dgm:cxn modelId="90" srcId="0" destId="40" srcOrd="3" destOrd="0"/>
      </dgm:cxnLst>
      <dgm:bg/>
      <dgm:whole/>
    </dgm:dataModel>
  </dgm:clrData>
  <dgm:layoutNode name="rootnode">
    <dgm:varLst>
      <dgm:chMax/>
      <dgm:chPref/>
      <dgm:dir/>
      <dgm:animLvl val="lvl"/>
    </dgm:varLst>
    <dgm:choose name="Name0">
      <dgm:if name="Name1" func="var" arg="dir" op="equ" val="norm">
        <dgm:alg type="snake">
          <dgm:param type="bkpt" val="fixed"/>
          <dgm:param type="bkPtFixedVal" val="1"/>
          <dgm:param type="off" val="off"/>
          <dgm:param type="grDir" val="bL"/>
          <dgm:param type="flowDir" val="row"/>
        </dgm:alg>
      </dgm:if>
      <dgm:else name="Name2">
        <dgm:alg type="snake">
          <dgm:param type="bkpt" val="fixed"/>
          <dgm:param type="bkPtFixedVal" val="1"/>
          <dgm:param type="off" val="off"/>
          <dgm:param type="grDir" val="bR"/>
          <dgm:param type="flowDir" val="row"/>
        </dgm:alg>
      </dgm:else>
    </dgm:choose>
    <dgm:shape xmlns:r="http://schemas.openxmlformats.org/officeDocument/2006/relationships" r:blip="">
      <dgm:adjLst/>
    </dgm:shape>
    <dgm:constrLst>
      <dgm:constr type="alignOff" forName="rootnode" val="1"/>
      <dgm:constr type="primFontSz" for="des" ptType="node" op="equ" val="65"/>
      <dgm:constr type="w" for="ch" forName="composite" refType="w"/>
      <dgm:constr type="h" for="ch" forName="composite" refType="h"/>
      <dgm:constr type="sp" refType="h" refFor="ch" refForName="composite" op="equ" fact="-0.765"/>
      <dgm:constr type="w" for="ch" forName="sibTrans" refType="w" fact="0.103"/>
      <dgm:constr type="h" for="ch" forName="sibTrans" refType="h" fact="0.103"/>
    </dgm:constrLst>
    <dgm:forEach name="nodesForEach" axis="ch" ptType="node">
      <dgm:layoutNode name="composite">
        <dgm:alg type="composite">
          <dgm:param type="ar" val="0.861"/>
        </dgm:alg>
        <dgm:shape xmlns:r="http://schemas.openxmlformats.org/officeDocument/2006/relationships" r:blip="">
          <dgm:adjLst/>
        </dgm:shape>
        <dgm:choose name="Name3">
          <dgm:if name="Name4" func="var" arg="dir" op="equ" val="norm">
            <dgm:constrLst>
              <dgm:constr type="l" for="ch" forName="LShape" refType="w" fact="0"/>
              <dgm:constr type="t" for="ch" forName="LShape" refType="h" fact="0.2347"/>
              <dgm:constr type="w" for="ch" forName="LShape" refType="w" fact="0.998"/>
              <dgm:constr type="h" for="ch" forName="LShape" refType="h" fact="0.5164"/>
              <dgm:constr type="r" for="ch" forName="ParentText" refType="w"/>
              <dgm:constr type="t" for="ch" forName="ParentText" refType="h" fact="0.32"/>
              <dgm:constr type="w" for="ch" forName="ParentText" refType="w" fact="0.901"/>
              <dgm:constr type="h" for="ch" forName="ParentText" refType="h" fact="0.68"/>
              <dgm:constr type="l" for="ch" forName="Triangle" refType="w" fact="0.83"/>
              <dgm:constr type="t" for="ch" forName="Triangle" refType="h" fact="0"/>
              <dgm:constr type="w" for="ch" forName="Triangle" refType="w" fact="0.17"/>
              <dgm:constr type="h" for="ch" forName="Triangle" refType="w" refFor="ch" refForName="Triangle"/>
            </dgm:constrLst>
          </dgm:if>
          <dgm:else name="Name5">
            <dgm:constrLst>
              <dgm:constr type="l" for="ch" forName="LShape" refType="w" fact="0.002"/>
              <dgm:constr type="t" for="ch" forName="LShape" refType="h" fact="0.2347"/>
              <dgm:constr type="w" for="ch" forName="LShape" refType="w"/>
              <dgm:constr type="h" for="ch" forName="LShape" refType="h" fact="0.5164"/>
              <dgm:constr type="l" for="ch" forName="ParentText" refType="w" fact="0"/>
              <dgm:constr type="t" for="ch" forName="ParentText" refType="h" fact="0.32"/>
              <dgm:constr type="w" for="ch" forName="ParentText" refType="w" fact="0.902"/>
              <dgm:constr type="h" for="ch" forName="ParentText" refType="h" fact="0.68"/>
              <dgm:constr type="l" for="ch" forName="Triangle" refType="w" fact="0"/>
              <dgm:constr type="t" for="ch" forName="Triangle" refType="h" fact="0"/>
              <dgm:constr type="w" for="ch" forName="Triangle" refType="w" fact="0.17"/>
              <dgm:constr type="h" for="ch" forName="Triangle" refType="w" refFor="ch" refForName="Triangle"/>
            </dgm:constrLst>
          </dgm:else>
        </dgm:choose>
        <dgm:layoutNode name="LShape" styleLbl="alignNode1">
          <dgm:alg type="sp"/>
          <dgm:choose name="Name6">
            <dgm:if name="Name7" func="var" arg="dir" op="equ" val="norm">
              <dgm:shape xmlns:r="http://schemas.openxmlformats.org/officeDocument/2006/relationships" type="corner" r:blip="" rot="90">
                <dgm:adjLst>
                  <dgm:adj idx="1" val="0.1612"/>
                  <dgm:adj idx="2" val="0.1611"/>
                </dgm:adjLst>
              </dgm:shape>
            </dgm:if>
            <dgm:else name="Name8">
              <dgm:shape xmlns:r="http://schemas.openxmlformats.org/officeDocument/2006/relationships" type="corner" r:blip="" rot="180">
                <dgm:adjLst>
                  <dgm:adj idx="1" val="0.1612"/>
                  <dgm:adj idx="2" val="0.1611"/>
                </dgm:adjLst>
              </dgm:shape>
            </dgm:else>
          </dgm:choose>
          <dgm:presOf/>
        </dgm:layoutNode>
        <dgm:layoutNode name="ParentText" styleLbl="revTx">
          <dgm:varLst>
            <dgm:chMax val="0"/>
            <dgm:chPref val="0"/>
            <dgm:bulletEnabled val="1"/>
          </dgm:varLst>
          <dgm:alg type="tx">
            <dgm:param type="parTxLTRAlign" val="l"/>
            <dgm:param type="txAnchorVert" val="t"/>
          </dgm:alg>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choose name="Name9">
          <dgm:if name="Name10" axis="followSib" ptType="node" func="cnt" op="gte" val="1">
            <dgm:layoutNode name="Triangle" styleLbl="alignNode1">
              <dgm:alg type="sp"/>
              <dgm:choose name="Name11">
                <dgm:if name="Name12" func="var" arg="dir" op="equ" val="norm">
                  <dgm:shape xmlns:r="http://schemas.openxmlformats.org/officeDocument/2006/relationships" type="triangle" r:blip="">
                    <dgm:adjLst>
                      <dgm:adj idx="1" val="1"/>
                    </dgm:adjLst>
                  </dgm:shape>
                </dgm:if>
                <dgm:else name="Name13">
                  <dgm:shape xmlns:r="http://schemas.openxmlformats.org/officeDocument/2006/relationships" type="triangle" r:blip="" rot="90">
                    <dgm:adjLst>
                      <dgm:adj idx="1" val="1"/>
                    </dgm:adjLst>
                  </dgm:shape>
                </dgm:else>
              </dgm:choose>
              <dgm:presOf/>
            </dgm:layoutNode>
          </dgm:if>
          <dgm:else name="Name14"/>
        </dgm:choose>
      </dgm:layoutNode>
      <dgm:forEach name="sibTransForEach" axis="followSib" ptType="sibTrans" cnt="1">
        <dgm:layoutNode name="sibTrans">
          <dgm:alg type="composite">
            <dgm:param type="ar" val="0.861"/>
          </dgm:alg>
          <dgm:constrLst>
            <dgm:constr type="w" for="ch" forName="space" refType="w"/>
            <dgm:constr type="h" for="ch" forName="space" refType="w"/>
          </dgm:constrLst>
          <dgm:layoutNode name="space" styleLbl="alignNode1">
            <dgm:alg type="sp"/>
            <dgm:shape xmlns:r="http://schemas.openxmlformats.org/officeDocument/2006/relationships" r:blip="">
              <dgm:adjLst/>
            </dgm:shape>
            <dgm:presOf/>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lProcess2">
  <dgm:title val=""/>
  <dgm:desc val=""/>
  <dgm:catLst>
    <dgm:cat type="list" pri="10000"/>
    <dgm:cat type="relationship" pri="13000"/>
  </dgm:catLst>
  <dgm:sampData>
    <dgm:dataModel>
      <dgm:ptLst>
        <dgm:pt modelId="0" type="doc">
          <dgm:prSet qsTypeId="urn:microsoft.com/office/officeart/2005/8/quickstyle/simple5"/>
        </dgm:pt>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33" srcId="3" destId="31" srcOrd="0" destOrd="0"/>
        <dgm:cxn modelId="34" srcId="3" destId="32" srcOrd="0" destOrd="0"/>
        <dgm:cxn modelId="6" srcId="0" destId="3" srcOrd="2" destOrd="0"/>
      </dgm:cxnLst>
      <dgm:bg/>
      <dgm:whole/>
    </dgm:dataModel>
  </dgm:sampData>
  <dgm:styleData useDef="1">
    <dgm:dataModel>
      <dgm:ptLst/>
      <dgm:bg/>
      <dgm:whole/>
    </dgm:dataModel>
  </dgm:styleData>
  <dgm:clrData useDef="1">
    <dgm:dataModel>
      <dgm:ptLst/>
      <dgm:bg/>
      <dgm:whole/>
    </dgm:dataModel>
  </dgm:clrData>
  <dgm:layoutNode name="theList">
    <dgm:varLst>
      <dgm:dir/>
      <dgm:animLvl val="lvl"/>
      <dgm:resizeHandles val="exact"/>
    </dgm:varLst>
    <dgm:choose name="Name0">
      <dgm:if name="Name1" func="var" arg="dir" op="equ" val="norm">
        <dgm:alg type="lin"/>
      </dgm:if>
      <dgm:else name="Name2">
        <dgm:alg type="lin">
          <dgm:param type="linDir" val="fromR"/>
        </dgm:alg>
      </dgm:else>
    </dgm:choose>
    <dgm:shape xmlns:r="http://schemas.openxmlformats.org/officeDocument/2006/relationships" r:blip="">
      <dgm:adjLst/>
    </dgm:shape>
    <dgm:presOf/>
    <dgm:constrLst>
      <dgm:constr type="w" for="ch" forName="compNode" refType="w"/>
      <dgm:constr type="h" for="ch" forName="compNode" refType="h"/>
      <dgm:constr type="w" for="ch" forName="aSpace" refType="w" fact="0.075"/>
      <dgm:constr type="h" for="des" forName="aSpace2" refType="h" fact="0.1"/>
      <dgm:constr type="primFontSz" for="des" forName="textNode" op="equ"/>
      <dgm:constr type="primFontSz" for="des" forName="childNode" op="equ"/>
    </dgm:constrLst>
    <dgm:ruleLst/>
    <dgm:forEach name="aNodeForEach" axis="ch" ptType="node">
      <dgm:layoutNode name="compNode">
        <dgm:alg type="composite"/>
        <dgm:shape xmlns:r="http://schemas.openxmlformats.org/officeDocument/2006/relationships" r:blip="">
          <dgm:adjLst/>
        </dgm:shape>
        <dgm:presOf/>
        <dgm:constrLst>
          <dgm:constr type="w" for="ch" forName="aNode" refType="w"/>
          <dgm:constr type="h" for="ch" forName="aNode" refType="h"/>
          <dgm:constr type="w" for="ch" forName="textNode" refType="w"/>
          <dgm:constr type="h" for="ch" forName="textNode" refType="h" fact="0.3"/>
          <dgm:constr type="ctrX" for="ch" forName="textNode" refType="w" fact="0.5"/>
          <dgm:constr type="w" for="ch" forName="compChildNode" refType="w" fact="0.8"/>
          <dgm:constr type="h" for="ch" forName="compChildNode" refType="h" fact="0.65"/>
          <dgm:constr type="t" for="ch" forName="compChildNode" refType="h" fact="0.3"/>
          <dgm:constr type="ctrX" for="ch" forName="compChildNode" refType="w" fact="0.5"/>
        </dgm:constrLst>
        <dgm:ruleLst/>
        <dgm:layoutNode name="aNode" styleLbl="bgShp">
          <dgm:alg type="sp"/>
          <dgm:shape xmlns:r="http://schemas.openxmlformats.org/officeDocument/2006/relationships" type="roundRect" r:blip="">
            <dgm:adjLst>
              <dgm:adj idx="1" val="0.1"/>
            </dgm:adjLst>
          </dgm:shape>
          <dgm:presOf axis="self"/>
          <dgm:constrLst/>
          <dgm:ruleLst/>
        </dgm:layoutNode>
        <dgm:layoutNode name="textNode" styleLbl="bgShp">
          <dgm:alg type="tx"/>
          <dgm:shape xmlns:r="http://schemas.openxmlformats.org/officeDocument/2006/relationships" type="rect" r:blip="" hideGeom="1">
            <dgm:adjLst>
              <dgm:adj idx="1" val="0.1"/>
            </dgm:adjLst>
          </dgm:shape>
          <dgm:presOf axis="self"/>
          <dgm:constrLst>
            <dgm:constr type="primFontSz" val="65"/>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compChildNode">
          <dgm:alg type="composite"/>
          <dgm:shape xmlns:r="http://schemas.openxmlformats.org/officeDocument/2006/relationships" r:blip="">
            <dgm:adjLst/>
          </dgm:shape>
          <dgm:presOf/>
          <dgm:constrLst>
            <dgm:constr type="w" for="des" forName="childNode" refType="w"/>
            <dgm:constr type="h" for="des" forName="childNode" refType="h"/>
          </dgm:constrLst>
          <dgm:ruleLst/>
          <dgm:layoutNode name="theInnerList">
            <dgm:alg type="lin">
              <dgm:param type="linDir" val="fromT"/>
            </dgm:alg>
            <dgm:shape xmlns:r="http://schemas.openxmlformats.org/officeDocument/2006/relationships" r:blip="">
              <dgm:adjLst/>
            </dgm:shape>
            <dgm:presOf/>
            <dgm:constrLst/>
            <dgm:ruleLst/>
            <dgm:forEach name="childNodeForEach" axis="ch" ptType="node">
              <dgm:layoutNode name="childNode" styleLbl="node1">
                <dgm:varLst>
                  <dgm:bulletEnabled val="1"/>
                </dgm:varLst>
                <dgm:alg type="tx"/>
                <dgm:shape xmlns:r="http://schemas.openxmlformats.org/officeDocument/2006/relationships" type="roundRect" r:blip="">
                  <dgm:adjLst>
                    <dgm:adj idx="1" val="0.1"/>
                  </dgm:adjLst>
                </dgm:shape>
                <dgm:presOf axis="desOrSelf" ptType="node"/>
                <dgm:constrLst>
                  <dgm:constr type="primFontSz" val="65"/>
                  <dgm:constr type="tMarg" refType="primFontSz" fact="0.15"/>
                  <dgm:constr type="bMarg" refType="primFontSz" fact="0.15"/>
                  <dgm:constr type="lMarg" refType="primFontSz" fact="0.2"/>
                  <dgm:constr type="rMarg" refType="primFontSz" fact="0.2"/>
                </dgm:constrLst>
                <dgm:ruleLst>
                  <dgm:rule type="primFontSz" val="5" fact="NaN" max="NaN"/>
                </dgm:ruleLst>
              </dgm:layoutNode>
              <dgm:choose name="Name3">
                <dgm:if name="Name4" axis="self" ptType="node" func="revPos" op="equ" val="1"/>
                <dgm:else name="Name5">
                  <dgm:layoutNode name="aSpace2">
                    <dgm:alg type="sp"/>
                    <dgm:shape xmlns:r="http://schemas.openxmlformats.org/officeDocument/2006/relationships" r:blip="">
                      <dgm:adjLst/>
                    </dgm:shape>
                    <dgm:presOf/>
                    <dgm:constrLst/>
                    <dgm:ruleLst/>
                  </dgm:layoutNode>
                </dgm:else>
              </dgm:choose>
            </dgm:forEach>
          </dgm:layoutNode>
        </dgm:layoutNode>
      </dgm:layoutNode>
      <dgm:choose name="Name6">
        <dgm:if name="Name7" axis="self" ptType="node" func="revPos" op="equ" val="1"/>
        <dgm:else name="Name8">
          <dgm:layoutNode name="aSpace">
            <dgm:alg type="sp"/>
            <dgm:shape xmlns:r="http://schemas.openxmlformats.org/officeDocument/2006/relationships" r:blip="">
              <dgm:adjLst/>
            </dgm:shape>
            <dgm:presOf/>
            <dgm:constrLst/>
            <dgm:ruleLst/>
          </dgm:layoutNod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align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0">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b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bg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callout">
    <dgm:scene3d>
      <a:camera prst="orthographicFront"/>
      <a:lightRig rig="threePt" dir="t"/>
    </dgm:scene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dk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fgAcc0">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Shp">
    <dgm:scene3d>
      <a:camera prst="orthographicFront"/>
      <a:lightRig rig="threePt" dir="t"/>
    </dgm:scene3d>
    <dgm:txPr/>
    <dgm:style>
      <a:lnRef idx="2">
        <a:scrgbClr r="0" g="0" b="0"/>
      </a:lnRef>
      <a:fillRef idx="1">
        <a:scrgbClr r="0" g="0" b="0"/>
      </a:fillRef>
      <a:effectRef idx="0">
        <a:scrgbClr r="0" g="0" b="0"/>
      </a:effectRef>
      <a:fontRef idx="minor"/>
    </dgm:style>
  </dgm:styleLbl>
  <dgm:styleLbl name="fg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0">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2D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revTx">
    <dgm:scene3d>
      <a:camera prst="orthographicFront"/>
      <a:lightRig rig="threePt" dir="t"/>
    </dgm:scene3d>
    <dgm:txPr/>
    <dgm:style>
      <a:lnRef idx="0">
        <a:scrgbClr r="0" g="0" b="0"/>
      </a:lnRef>
      <a:fillRef idx="0">
        <a:scrgbClr r="0" g="0" b="0"/>
      </a:fillRef>
      <a:effectRef idx="0">
        <a:scrgbClr r="0" g="0" b="0"/>
      </a:effectRef>
      <a:fontRef idx="minor"/>
    </dgm:style>
  </dgm:styleLbl>
  <dgm:styleLbl name="sibTrans1D1">
    <dgm:scene3d>
      <a:camera prst="orthographicFront"/>
      <a:lightRig rig="threePt" dir="t"/>
    </dgm:scene3d>
    <dgm:txPr/>
    <dgm:style>
      <a:lnRef idx="1">
        <a:scrgbClr r="0" g="0" b="0"/>
      </a:lnRef>
      <a:fillRef idx="0">
        <a:scrgbClr r="0" g="0" b="0"/>
      </a:fillRef>
      <a:effectRef idx="0">
        <a:scrgbClr r="0" g="0" b="0"/>
      </a:effectRef>
      <a:fontRef idx="minor"/>
    </dgm:style>
  </dgm:styleLbl>
  <dgm:styleLbl name="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solidAlign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txPr/>
    <dgm:style>
      <a:lnRef idx="1">
        <a:scrgbClr r="0" g="0" b="0"/>
      </a:lnRef>
      <a:fillRef idx="1">
        <a:scrgbClr r="0" g="0" b="0"/>
      </a:fillRef>
      <a:effectRef idx="0">
        <a:scrgbClr r="0" g="0" b="0"/>
      </a:effectRef>
      <a:fontRef idx="minor"/>
    </dgm:style>
  </dgm:styleLbl>
  <dgm:styleLbl name="tr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vennNode1">
    <dgm:scene3d>
      <a:camera prst="orthographicFront"/>
      <a:lightRig rig="threePt" dir="t"/>
    </dgm:scene3d>
    <dgm:txPr/>
    <dgm:style>
      <a:lnRef idx="2">
        <a:scrgbClr r="0" g="0" b="0"/>
      </a:lnRef>
      <a:fillRef idx="1">
        <a:scrgbClr r="0" g="0" b="0"/>
      </a:fillRef>
      <a:effectRef idx="0">
        <a:scrgbClr r="0" g="0" b="0"/>
      </a:effectRef>
      <a:fontRef idx="minor">
        <a:schemeClr val="tx1"/>
      </a:fontRef>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align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0">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b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bg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callout">
    <dgm:scene3d>
      <a:camera prst="orthographicFront"/>
      <a:lightRig rig="threePt" dir="t"/>
    </dgm:scene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dk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fgAcc0">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Shp">
    <dgm:scene3d>
      <a:camera prst="orthographicFront"/>
      <a:lightRig rig="threePt" dir="t"/>
    </dgm:scene3d>
    <dgm:txPr/>
    <dgm:style>
      <a:lnRef idx="2">
        <a:scrgbClr r="0" g="0" b="0"/>
      </a:lnRef>
      <a:fillRef idx="1">
        <a:scrgbClr r="0" g="0" b="0"/>
      </a:fillRef>
      <a:effectRef idx="0">
        <a:scrgbClr r="0" g="0" b="0"/>
      </a:effectRef>
      <a:fontRef idx="minor"/>
    </dgm:style>
  </dgm:styleLbl>
  <dgm:styleLbl name="fg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0">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2D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revTx">
    <dgm:scene3d>
      <a:camera prst="orthographicFront"/>
      <a:lightRig rig="threePt" dir="t"/>
    </dgm:scene3d>
    <dgm:txPr/>
    <dgm:style>
      <a:lnRef idx="0">
        <a:scrgbClr r="0" g="0" b="0"/>
      </a:lnRef>
      <a:fillRef idx="0">
        <a:scrgbClr r="0" g="0" b="0"/>
      </a:fillRef>
      <a:effectRef idx="0">
        <a:scrgbClr r="0" g="0" b="0"/>
      </a:effectRef>
      <a:fontRef idx="minor"/>
    </dgm:style>
  </dgm:styleLbl>
  <dgm:styleLbl name="sibTrans1D1">
    <dgm:scene3d>
      <a:camera prst="orthographicFront"/>
      <a:lightRig rig="threePt" dir="t"/>
    </dgm:scene3d>
    <dgm:txPr/>
    <dgm:style>
      <a:lnRef idx="1">
        <a:scrgbClr r="0" g="0" b="0"/>
      </a:lnRef>
      <a:fillRef idx="0">
        <a:scrgbClr r="0" g="0" b="0"/>
      </a:fillRef>
      <a:effectRef idx="0">
        <a:scrgbClr r="0" g="0" b="0"/>
      </a:effectRef>
      <a:fontRef idx="minor"/>
    </dgm:style>
  </dgm:styleLbl>
  <dgm:styleLbl name="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solidAlign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txPr/>
    <dgm:style>
      <a:lnRef idx="1">
        <a:scrgbClr r="0" g="0" b="0"/>
      </a:lnRef>
      <a:fillRef idx="1">
        <a:scrgbClr r="0" g="0" b="0"/>
      </a:fillRef>
      <a:effectRef idx="0">
        <a:scrgbClr r="0" g="0" b="0"/>
      </a:effectRef>
      <a:fontRef idx="minor"/>
    </dgm:style>
  </dgm:styleLbl>
  <dgm:styleLbl name="tr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vennNode1">
    <dgm:scene3d>
      <a:camera prst="orthographicFront"/>
      <a:lightRig rig="threePt" dir="t"/>
    </dgm:scene3d>
    <dgm:txPr/>
    <dgm:style>
      <a:lnRef idx="2">
        <a:scrgbClr r="0" g="0" b="0"/>
      </a:lnRef>
      <a:fillRef idx="1">
        <a:scrgbClr r="0" g="0" b="0"/>
      </a:fillRef>
      <a:effectRef idx="0">
        <a:scrgbClr r="0" g="0" b="0"/>
      </a:effectRef>
      <a:fontRef idx="minor">
        <a:schemeClr val="tx1"/>
      </a:fontRef>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align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0">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b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bg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callout">
    <dgm:scene3d>
      <a:camera prst="orthographicFront"/>
      <a:lightRig rig="threePt" dir="t"/>
    </dgm:scene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dk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fgAcc0">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Shp">
    <dgm:scene3d>
      <a:camera prst="orthographicFront"/>
      <a:lightRig rig="threePt" dir="t"/>
    </dgm:scene3d>
    <dgm:txPr/>
    <dgm:style>
      <a:lnRef idx="2">
        <a:scrgbClr r="0" g="0" b="0"/>
      </a:lnRef>
      <a:fillRef idx="1">
        <a:scrgbClr r="0" g="0" b="0"/>
      </a:fillRef>
      <a:effectRef idx="0">
        <a:scrgbClr r="0" g="0" b="0"/>
      </a:effectRef>
      <a:fontRef idx="minor"/>
    </dgm:style>
  </dgm:styleLbl>
  <dgm:styleLbl name="fg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0">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2D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revTx">
    <dgm:scene3d>
      <a:camera prst="orthographicFront"/>
      <a:lightRig rig="threePt" dir="t"/>
    </dgm:scene3d>
    <dgm:txPr/>
    <dgm:style>
      <a:lnRef idx="0">
        <a:scrgbClr r="0" g="0" b="0"/>
      </a:lnRef>
      <a:fillRef idx="0">
        <a:scrgbClr r="0" g="0" b="0"/>
      </a:fillRef>
      <a:effectRef idx="0">
        <a:scrgbClr r="0" g="0" b="0"/>
      </a:effectRef>
      <a:fontRef idx="minor"/>
    </dgm:style>
  </dgm:styleLbl>
  <dgm:styleLbl name="sibTrans1D1">
    <dgm:scene3d>
      <a:camera prst="orthographicFront"/>
      <a:lightRig rig="threePt" dir="t"/>
    </dgm:scene3d>
    <dgm:txPr/>
    <dgm:style>
      <a:lnRef idx="1">
        <a:scrgbClr r="0" g="0" b="0"/>
      </a:lnRef>
      <a:fillRef idx="0">
        <a:scrgbClr r="0" g="0" b="0"/>
      </a:fillRef>
      <a:effectRef idx="0">
        <a:scrgbClr r="0" g="0" b="0"/>
      </a:effectRef>
      <a:fontRef idx="minor"/>
    </dgm:style>
  </dgm:styleLbl>
  <dgm:styleLbl name="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solidAlign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txPr/>
    <dgm:style>
      <a:lnRef idx="1">
        <a:scrgbClr r="0" g="0" b="0"/>
      </a:lnRef>
      <a:fillRef idx="1">
        <a:scrgbClr r="0" g="0" b="0"/>
      </a:fillRef>
      <a:effectRef idx="0">
        <a:scrgbClr r="0" g="0" b="0"/>
      </a:effectRef>
      <a:fontRef idx="minor"/>
    </dgm:style>
  </dgm:styleLbl>
  <dgm:styleLbl name="tr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vennNode1">
    <dgm:scene3d>
      <a:camera prst="orthographicFront"/>
      <a:lightRig rig="threePt" dir="t"/>
    </dgm:scene3d>
    <dgm:txPr/>
    <dgm:style>
      <a:lnRef idx="2">
        <a:scrgbClr r="0" g="0" b="0"/>
      </a:lnRef>
      <a:fillRef idx="1">
        <a:scrgbClr r="0" g="0" b="0"/>
      </a:fillRef>
      <a:effectRef idx="0">
        <a:scrgbClr r="0" g="0" b="0"/>
      </a:effectRef>
      <a:fontRef idx="minor">
        <a:schemeClr val="tx1"/>
      </a:fontRef>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2" y="0"/>
            <a:ext cx="4307045" cy="340360"/>
          </a:xfrm>
          <a:prstGeom prst="rect">
            <a:avLst/>
          </a:prstGeom>
        </p:spPr>
        <p:txBody>
          <a:bodyPr vert="horz" lIns="91559" tIns="45779" rIns="91559" bIns="45779" rtlCol="0"/>
          <a:lstStyle>
            <a:lvl1pPr algn="l">
              <a:defRPr sz="1200"/>
            </a:lvl1pPr>
          </a:lstStyle>
          <a:p>
            <a:endParaRPr lang="zh-CN" altLang="en-US"/>
          </a:p>
        </p:txBody>
      </p:sp>
      <p:sp>
        <p:nvSpPr>
          <p:cNvPr id="3" name="日期占位符 2"/>
          <p:cNvSpPr>
            <a:spLocks noGrp="1"/>
          </p:cNvSpPr>
          <p:nvPr>
            <p:ph type="dt" sz="quarter" idx="1"/>
          </p:nvPr>
        </p:nvSpPr>
        <p:spPr>
          <a:xfrm>
            <a:off x="5629993" y="0"/>
            <a:ext cx="4307045" cy="340360"/>
          </a:xfrm>
          <a:prstGeom prst="rect">
            <a:avLst/>
          </a:prstGeom>
        </p:spPr>
        <p:txBody>
          <a:bodyPr vert="horz" lIns="91559" tIns="45779" rIns="91559" bIns="45779" rtlCol="0"/>
          <a:lstStyle>
            <a:lvl1pPr algn="r">
              <a:defRPr sz="1200"/>
            </a:lvl1pPr>
          </a:lstStyle>
          <a:p>
            <a:fld id="{22CB3F67-A1EC-407D-BCCC-6C3BD049AD2D}" type="datetimeFigureOut">
              <a:rPr lang="zh-CN" altLang="en-US" smtClean="0"/>
            </a:fld>
            <a:endParaRPr lang="zh-CN" altLang="en-US"/>
          </a:p>
        </p:txBody>
      </p:sp>
      <p:sp>
        <p:nvSpPr>
          <p:cNvPr id="4" name="页脚占位符 3"/>
          <p:cNvSpPr>
            <a:spLocks noGrp="1"/>
          </p:cNvSpPr>
          <p:nvPr>
            <p:ph type="ftr" sz="quarter" idx="2"/>
          </p:nvPr>
        </p:nvSpPr>
        <p:spPr>
          <a:xfrm>
            <a:off x="2" y="6465659"/>
            <a:ext cx="4307045" cy="340360"/>
          </a:xfrm>
          <a:prstGeom prst="rect">
            <a:avLst/>
          </a:prstGeom>
        </p:spPr>
        <p:txBody>
          <a:bodyPr vert="horz" lIns="91559" tIns="45779" rIns="91559" bIns="45779" rtlCol="0" anchor="b"/>
          <a:lstStyle>
            <a:lvl1pPr algn="l">
              <a:defRPr sz="1200"/>
            </a:lvl1pPr>
          </a:lstStyle>
          <a:p>
            <a:endParaRPr lang="zh-CN" altLang="en-US"/>
          </a:p>
        </p:txBody>
      </p:sp>
      <p:sp>
        <p:nvSpPr>
          <p:cNvPr id="5" name="灯片编号占位符 4"/>
          <p:cNvSpPr>
            <a:spLocks noGrp="1"/>
          </p:cNvSpPr>
          <p:nvPr>
            <p:ph type="sldNum" sz="quarter" idx="3"/>
          </p:nvPr>
        </p:nvSpPr>
        <p:spPr>
          <a:xfrm>
            <a:off x="5629993" y="6465659"/>
            <a:ext cx="4307045" cy="340360"/>
          </a:xfrm>
          <a:prstGeom prst="rect">
            <a:avLst/>
          </a:prstGeom>
        </p:spPr>
        <p:txBody>
          <a:bodyPr vert="horz" lIns="91559" tIns="45779" rIns="91559" bIns="45779" rtlCol="0" anchor="b"/>
          <a:lstStyle>
            <a:lvl1pPr algn="r">
              <a:defRPr sz="1200"/>
            </a:lvl1pPr>
          </a:lstStyle>
          <a:p>
            <a:fld id="{E1ABFBC0-A6E3-42ED-B676-65864CC35AE0}" type="slidenum">
              <a:rPr lang="zh-CN" altLang="en-US" smtClean="0"/>
            </a:fld>
            <a:endParaRPr lang="zh-CN" alt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2" y="0"/>
            <a:ext cx="4307045" cy="341542"/>
          </a:xfrm>
          <a:prstGeom prst="rect">
            <a:avLst/>
          </a:prstGeom>
        </p:spPr>
        <p:txBody>
          <a:bodyPr vert="horz" lIns="91559" tIns="45779" rIns="91559" bIns="45779" rtlCol="0"/>
          <a:lstStyle>
            <a:lvl1pPr algn="l">
              <a:defRPr sz="1200"/>
            </a:lvl1pPr>
          </a:lstStyle>
          <a:p>
            <a:endParaRPr lang="zh-CN" altLang="en-US"/>
          </a:p>
        </p:txBody>
      </p:sp>
      <p:sp>
        <p:nvSpPr>
          <p:cNvPr id="3" name="日期占位符 2"/>
          <p:cNvSpPr>
            <a:spLocks noGrp="1"/>
          </p:cNvSpPr>
          <p:nvPr>
            <p:ph type="dt" idx="1"/>
          </p:nvPr>
        </p:nvSpPr>
        <p:spPr>
          <a:xfrm>
            <a:off x="5629993" y="0"/>
            <a:ext cx="4307045" cy="341542"/>
          </a:xfrm>
          <a:prstGeom prst="rect">
            <a:avLst/>
          </a:prstGeom>
        </p:spPr>
        <p:txBody>
          <a:bodyPr vert="horz" lIns="91559" tIns="45779" rIns="91559" bIns="45779" rtlCol="0"/>
          <a:lstStyle>
            <a:lvl1pPr algn="r">
              <a:defRPr sz="1200"/>
            </a:lvl1pPr>
          </a:lstStyle>
          <a:p>
            <a:fld id="{D5044A59-494E-4E1E-BFDC-01F27AA3C5D0}" type="datetimeFigureOut">
              <a:rPr lang="zh-CN" altLang="en-US" smtClean="0"/>
            </a:fld>
            <a:endParaRPr lang="zh-CN" altLang="en-US"/>
          </a:p>
        </p:txBody>
      </p:sp>
      <p:sp>
        <p:nvSpPr>
          <p:cNvPr id="4" name="幻灯片图像占位符 3"/>
          <p:cNvSpPr>
            <a:spLocks noGrp="1" noRot="1" noChangeAspect="1"/>
          </p:cNvSpPr>
          <p:nvPr>
            <p:ph type="sldImg" idx="2"/>
          </p:nvPr>
        </p:nvSpPr>
        <p:spPr>
          <a:xfrm>
            <a:off x="2927350" y="850900"/>
            <a:ext cx="4084638" cy="2297113"/>
          </a:xfrm>
          <a:prstGeom prst="rect">
            <a:avLst/>
          </a:prstGeom>
          <a:noFill/>
          <a:ln w="12700">
            <a:solidFill>
              <a:prstClr val="black"/>
            </a:solidFill>
          </a:ln>
        </p:spPr>
        <p:txBody>
          <a:bodyPr vert="horz" lIns="91559" tIns="45779" rIns="91559" bIns="45779" rtlCol="0" anchor="ctr"/>
          <a:lstStyle/>
          <a:p>
            <a:endParaRPr lang="zh-CN" altLang="en-US"/>
          </a:p>
        </p:txBody>
      </p:sp>
      <p:sp>
        <p:nvSpPr>
          <p:cNvPr id="5" name="备注占位符 4"/>
          <p:cNvSpPr>
            <a:spLocks noGrp="1"/>
          </p:cNvSpPr>
          <p:nvPr>
            <p:ph type="body" sz="quarter" idx="3"/>
          </p:nvPr>
        </p:nvSpPr>
        <p:spPr>
          <a:xfrm>
            <a:off x="993935" y="3275965"/>
            <a:ext cx="7951470" cy="2680335"/>
          </a:xfrm>
          <a:prstGeom prst="rect">
            <a:avLst/>
          </a:prstGeom>
        </p:spPr>
        <p:txBody>
          <a:bodyPr vert="horz" lIns="91559" tIns="45779" rIns="91559" bIns="45779" rtlCol="0"/>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6" name="页脚占位符 5"/>
          <p:cNvSpPr>
            <a:spLocks noGrp="1"/>
          </p:cNvSpPr>
          <p:nvPr>
            <p:ph type="ftr" sz="quarter" idx="4"/>
          </p:nvPr>
        </p:nvSpPr>
        <p:spPr>
          <a:xfrm>
            <a:off x="2" y="6465659"/>
            <a:ext cx="4307045" cy="341541"/>
          </a:xfrm>
          <a:prstGeom prst="rect">
            <a:avLst/>
          </a:prstGeom>
        </p:spPr>
        <p:txBody>
          <a:bodyPr vert="horz" lIns="91559" tIns="45779" rIns="91559" bIns="45779"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5629993" y="6465659"/>
            <a:ext cx="4307045" cy="341541"/>
          </a:xfrm>
          <a:prstGeom prst="rect">
            <a:avLst/>
          </a:prstGeom>
        </p:spPr>
        <p:txBody>
          <a:bodyPr vert="horz" lIns="91559" tIns="45779" rIns="91559" bIns="45779" rtlCol="0" anchor="b"/>
          <a:lstStyle>
            <a:lvl1pPr algn="r">
              <a:defRPr sz="1200"/>
            </a:lvl1pPr>
          </a:lstStyle>
          <a:p>
            <a:fld id="{FBFFD8CB-2E0C-4DF4-BAE7-4778A221841C}" type="slidenum">
              <a:rPr lang="zh-CN" altLang="en-US" smtClean="0"/>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1.xml"/></Relationships>
</file>

<file path=ppt/notesSlides/_rels/notesSlide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fld id="{AB2A0F9D-3357-4A94-85C8-3B842B870DC6}" type="slidenum">
              <a:rPr lang="zh-CN" altLang="en-US" smtClean="0">
                <a:solidFill>
                  <a:prstClr val="black"/>
                </a:solidFill>
              </a:rPr>
            </a:fld>
            <a:endParaRPr lang="zh-CN" altLang="en-US">
              <a:solidFill>
                <a:prstClr val="black"/>
              </a:solidFill>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fld id="{AB2A0F9D-3357-4A94-85C8-3B842B870DC6}" type="slidenum">
              <a:rPr lang="zh-CN" altLang="en-US" smtClean="0">
                <a:solidFill>
                  <a:prstClr val="black"/>
                </a:solidFill>
              </a:rPr>
            </a:fld>
            <a:endParaRPr lang="zh-CN" altLang="en-US">
              <a:solidFill>
                <a:prstClr val="black"/>
              </a:solidFill>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fld id="{AB2A0F9D-3357-4A94-85C8-3B842B870DC6}" type="slidenum">
              <a:rPr lang="zh-CN" altLang="en-US" smtClean="0">
                <a:solidFill>
                  <a:prstClr val="black"/>
                </a:solidFill>
              </a:rPr>
            </a:fld>
            <a:endParaRPr lang="zh-CN" altLang="en-US">
              <a:solidFill>
                <a:prstClr val="black"/>
              </a:solidFill>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fld id="{AB2A0F9D-3357-4A94-85C8-3B842B870DC6}" type="slidenum">
              <a:rPr lang="zh-CN" altLang="en-US" smtClean="0">
                <a:solidFill>
                  <a:prstClr val="black"/>
                </a:solidFill>
              </a:rPr>
            </a:fld>
            <a:endParaRPr lang="zh-CN" altLang="en-US">
              <a:solidFill>
                <a:prstClr val="black"/>
              </a:solidFill>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fld id="{AB2A0F9D-3357-4A94-85C8-3B842B870DC6}" type="slidenum">
              <a:rPr lang="zh-CN" altLang="en-US" smtClean="0">
                <a:solidFill>
                  <a:prstClr val="black"/>
                </a:solidFill>
              </a:rPr>
            </a:fld>
            <a:endParaRPr lang="zh-CN" altLang="en-US">
              <a:solidFill>
                <a:prstClr val="black"/>
              </a:solidFill>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fld id="{AB2A0F9D-3357-4A94-85C8-3B842B870DC6}" type="slidenum">
              <a:rPr lang="zh-CN" altLang="en-US" smtClean="0">
                <a:solidFill>
                  <a:prstClr val="black"/>
                </a:solidFill>
              </a:rPr>
            </a:fld>
            <a:endParaRPr lang="zh-CN" altLang="en-US">
              <a:solidFill>
                <a:prstClr val="black"/>
              </a:solidFill>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fld id="{AB2A0F9D-3357-4A94-85C8-3B842B870DC6}" type="slidenum">
              <a:rPr lang="zh-CN" altLang="en-US" smtClean="0">
                <a:solidFill>
                  <a:prstClr val="black"/>
                </a:solidFill>
              </a:rPr>
            </a:fld>
            <a:endParaRPr lang="zh-CN" altLang="en-US">
              <a:solidFill>
                <a:prstClr val="black"/>
              </a:solidFill>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fld id="{AB2A0F9D-3357-4A94-85C8-3B842B870DC6}" type="slidenum">
              <a:rPr lang="zh-CN" altLang="en-US" smtClean="0">
                <a:solidFill>
                  <a:prstClr val="black"/>
                </a:solidFill>
              </a:rPr>
            </a:fld>
            <a:endParaRPr lang="zh-CN" altLang="en-US">
              <a:solidFill>
                <a:prstClr val="black"/>
              </a:solidFill>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fld id="{AB2A0F9D-3357-4A94-85C8-3B842B870DC6}" type="slidenum">
              <a:rPr lang="zh-CN" altLang="en-US" smtClean="0">
                <a:solidFill>
                  <a:prstClr val="black"/>
                </a:solidFill>
              </a:rPr>
            </a:fld>
            <a:endParaRPr lang="zh-CN" altLang="en-US">
              <a:solidFill>
                <a:prstClr val="black"/>
              </a:solidFill>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fld id="{AB2A0F9D-3357-4A94-85C8-3B842B870DC6}" type="slidenum">
              <a:rPr lang="zh-CN" altLang="en-US" smtClean="0">
                <a:solidFill>
                  <a:prstClr val="black"/>
                </a:solidFill>
              </a:rPr>
            </a:fld>
            <a:endParaRPr lang="zh-CN" altLang="en-US">
              <a:solidFill>
                <a:prstClr val="black"/>
              </a:solidFill>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fld id="{AB2A0F9D-3357-4A94-85C8-3B842B870DC6}" type="slidenum">
              <a:rPr lang="zh-CN" altLang="en-US" smtClean="0">
                <a:solidFill>
                  <a:prstClr val="black"/>
                </a:solidFill>
              </a:rPr>
            </a:fld>
            <a:endParaRPr lang="zh-CN" altLang="en-US">
              <a:solidFill>
                <a:prstClr val="black"/>
              </a:solidFill>
            </a:endParaRPr>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www.rapidbbs.cn/" TargetMode="External"/><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1_Blank">
    <p:spTree>
      <p:nvGrpSpPr>
        <p:cNvPr id="1" name=""/>
        <p:cNvGrpSpPr/>
        <p:nvPr/>
      </p:nvGrpSpPr>
      <p:grpSpPr>
        <a:xfrm>
          <a:off x="0" y="0"/>
          <a:ext cx="0" cy="0"/>
          <a:chOff x="0" y="0"/>
          <a:chExt cx="0" cy="0"/>
        </a:xfrm>
      </p:grpSpPr>
      <p:sp>
        <p:nvSpPr>
          <p:cNvPr id="2" name="矩形 1">
            <a:hlinkClick r:id="rId2"/>
          </p:cNvPr>
          <p:cNvSpPr/>
          <p:nvPr userDrawn="1"/>
        </p:nvSpPr>
        <p:spPr bwMode="auto">
          <a:xfrm>
            <a:off x="0" y="0"/>
            <a:ext cx="12192000" cy="6858000"/>
          </a:xfrm>
          <a:prstGeom prst="rect">
            <a:avLst/>
          </a:prstGeom>
          <a:noFill/>
          <a:ln>
            <a:solidFill>
              <a:schemeClr val="tx1">
                <a:alpha val="0"/>
              </a:schemeClr>
            </a:solid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179285" tIns="143428" rIns="179285" bIns="143428" numCol="1" spcCol="0" rtlCol="0" fromWordArt="0" anchor="t" anchorCtr="0" forceAA="0" compatLnSpc="1">
            <a:noAutofit/>
          </a:bodyPr>
          <a:lstStyle/>
          <a:p>
            <a:pPr algn="ctr" defTabSz="913765" fontAlgn="base">
              <a:lnSpc>
                <a:spcPct val="90000"/>
              </a:lnSpc>
              <a:spcBef>
                <a:spcPct val="0"/>
              </a:spcBef>
              <a:spcAft>
                <a:spcPct val="0"/>
              </a:spcAft>
            </a:pPr>
            <a:endParaRPr lang="zh-CN" altLang="en-US" sz="2355" dirty="0" err="1">
              <a:gradFill>
                <a:gsLst>
                  <a:gs pos="0">
                    <a:srgbClr val="FFFFFF"/>
                  </a:gs>
                  <a:gs pos="100000">
                    <a:srgbClr val="FFFFFF"/>
                  </a:gs>
                </a:gsLst>
                <a:lin ang="5400000" scaled="0"/>
              </a:gradFill>
              <a:latin typeface="华文细黑" panose="02010600040101010101" pitchFamily="2" charset="-122"/>
              <a:ea typeface="Segoe UI" panose="020B0502040204020203" pitchFamily="34" charset="0"/>
              <a:cs typeface="Segoe UI" panose="020B0502040204020203" pitchFamily="34" charset="0"/>
            </a:endParaRPr>
          </a:p>
        </p:txBody>
      </p:sp>
      <p:sp>
        <p:nvSpPr>
          <p:cNvPr id="3" name="矩形 2"/>
          <p:cNvSpPr/>
          <p:nvPr userDrawn="1"/>
        </p:nvSpPr>
        <p:spPr>
          <a:xfrm>
            <a:off x="0" y="0"/>
            <a:ext cx="12192000" cy="6858000"/>
          </a:xfrm>
          <a:prstGeom prst="rect">
            <a:avLst/>
          </a:prstGeom>
          <a:blipFill>
            <a:blip r:embed="rId3"/>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5" name="直接连接符 4"/>
          <p:cNvCxnSpPr/>
          <p:nvPr userDrawn="1"/>
        </p:nvCxnSpPr>
        <p:spPr>
          <a:xfrm>
            <a:off x="530897" y="1160623"/>
            <a:ext cx="11124000" cy="0"/>
          </a:xfrm>
          <a:prstGeom prst="line">
            <a:avLst/>
          </a:prstGeom>
          <a:ln w="9525">
            <a:solidFill>
              <a:schemeClr val="bg1">
                <a:lumMod val="65000"/>
              </a:schemeClr>
            </a:solidFill>
            <a:prstDash val="dash"/>
          </a:ln>
        </p:spPr>
        <p:style>
          <a:lnRef idx="1">
            <a:schemeClr val="accent1"/>
          </a:lnRef>
          <a:fillRef idx="0">
            <a:schemeClr val="accent1"/>
          </a:fillRef>
          <a:effectRef idx="0">
            <a:schemeClr val="accent1"/>
          </a:effectRef>
          <a:fontRef idx="minor">
            <a:schemeClr val="tx1"/>
          </a:fontRef>
        </p:style>
      </p:cxnSp>
      <p:sp>
        <p:nvSpPr>
          <p:cNvPr id="6" name="矩形 5"/>
          <p:cNvSpPr/>
          <p:nvPr userDrawn="1"/>
        </p:nvSpPr>
        <p:spPr>
          <a:xfrm>
            <a:off x="530897" y="505184"/>
            <a:ext cx="79200" cy="563984"/>
          </a:xfrm>
          <a:prstGeom prst="rect">
            <a:avLst/>
          </a:prstGeom>
          <a:solidFill>
            <a:srgbClr val="00ADD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2400">
              <a:latin typeface="微软雅黑" panose="020B0503020204020204" pitchFamily="34" charset="-122"/>
              <a:ea typeface="微软雅黑" panose="020B0503020204020204" pitchFamily="34" charset="-122"/>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nodeType="after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left)">
                                      <p:cBhvr>
                                        <p:cTn id="7" dur="750"/>
                                        <p:tgtEl>
                                          <p:spTgt spid="5"/>
                                        </p:tgtEl>
                                      </p:cBhvr>
                                    </p:animEffect>
                                  </p:childTnLst>
                                </p:cTn>
                              </p:par>
                            </p:childTnLst>
                          </p:cTn>
                        </p:par>
                        <p:par>
                          <p:cTn id="8" fill="hold">
                            <p:stCondLst>
                              <p:cond delay="1000"/>
                            </p:stCondLst>
                            <p:childTnLst>
                              <p:par>
                                <p:cTn id="9" presetID="53" presetClass="entr" presetSubtype="16" fill="hold" grpId="0" nodeType="afterEffect">
                                  <p:stCondLst>
                                    <p:cond delay="0"/>
                                  </p:stCondLst>
                                  <p:childTnLst>
                                    <p:set>
                                      <p:cBhvr>
                                        <p:cTn id="10" dur="1" fill="hold">
                                          <p:stCondLst>
                                            <p:cond delay="0"/>
                                          </p:stCondLst>
                                        </p:cTn>
                                        <p:tgtEl>
                                          <p:spTgt spid="6"/>
                                        </p:tgtEl>
                                        <p:attrNameLst>
                                          <p:attrName>style.visibility</p:attrName>
                                        </p:attrNameLst>
                                      </p:cBhvr>
                                      <p:to>
                                        <p:strVal val="visible"/>
                                      </p:to>
                                    </p:set>
                                    <p:anim calcmode="lin" valueType="num">
                                      <p:cBhvr>
                                        <p:cTn id="11" dur="250" fill="hold"/>
                                        <p:tgtEl>
                                          <p:spTgt spid="6"/>
                                        </p:tgtEl>
                                        <p:attrNameLst>
                                          <p:attrName>ppt_w</p:attrName>
                                        </p:attrNameLst>
                                      </p:cBhvr>
                                      <p:tavLst>
                                        <p:tav tm="0">
                                          <p:val>
                                            <p:fltVal val="0"/>
                                          </p:val>
                                        </p:tav>
                                        <p:tav tm="100000">
                                          <p:val>
                                            <p:strVal val="#ppt_w"/>
                                          </p:val>
                                        </p:tav>
                                      </p:tavLst>
                                    </p:anim>
                                    <p:anim calcmode="lin" valueType="num">
                                      <p:cBhvr>
                                        <p:cTn id="12" dur="250" fill="hold"/>
                                        <p:tgtEl>
                                          <p:spTgt spid="6"/>
                                        </p:tgtEl>
                                        <p:attrNameLst>
                                          <p:attrName>ppt_h</p:attrName>
                                        </p:attrNameLst>
                                      </p:cBhvr>
                                      <p:tavLst>
                                        <p:tav tm="0">
                                          <p:val>
                                            <p:fltVal val="0"/>
                                          </p:val>
                                        </p:tav>
                                        <p:tav tm="100000">
                                          <p:val>
                                            <p:strVal val="#ppt_h"/>
                                          </p:val>
                                        </p:tav>
                                      </p:tavLst>
                                    </p:anim>
                                    <p:animEffect transition="in" filter="fade">
                                      <p:cBhvr>
                                        <p:cTn id="13" dur="250"/>
                                        <p:tgtEl>
                                          <p:spTgt spid="6"/>
                                        </p:tgtEl>
                                      </p:cBhvr>
                                    </p:animEffect>
                                  </p:childTnLst>
                                </p:cTn>
                              </p:par>
                              <p:par>
                                <p:cTn id="14" presetID="6" presetClass="emph" presetSubtype="0" decel="100000" fill="hold" grpId="1" nodeType="withEffect">
                                  <p:stCondLst>
                                    <p:cond delay="200"/>
                                  </p:stCondLst>
                                  <p:childTnLst>
                                    <p:animScale>
                                      <p:cBhvr>
                                        <p:cTn id="15" dur="250" fill="hold"/>
                                        <p:tgtEl>
                                          <p:spTgt spid="6"/>
                                        </p:tgtEl>
                                      </p:cBhvr>
                                      <p:by x="110000" y="110000"/>
                                    </p:animScale>
                                  </p:childTnLst>
                                </p:cTn>
                              </p:par>
                              <p:par>
                                <p:cTn id="16" presetID="6" presetClass="emph" presetSubtype="0" decel="100000" fill="hold" grpId="2" nodeType="withEffect">
                                  <p:stCondLst>
                                    <p:cond delay="300"/>
                                  </p:stCondLst>
                                  <p:childTnLst>
                                    <p:animScale>
                                      <p:cBhvr>
                                        <p:cTn id="17" dur="250" fill="hold"/>
                                        <p:tgtEl>
                                          <p:spTgt spid="6"/>
                                        </p:tgtEl>
                                      </p:cBhvr>
                                      <p:by x="91000" y="91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6" grpId="1" animBg="1"/>
      <p:bldP spid="6" grpId="2" animBg="1"/>
    </p:bld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userDrawn="1">
  <p:cSld name="标题幻灯片">
    <p:spTree>
      <p:nvGrpSpPr>
        <p:cNvPr id="1" name=""/>
        <p:cNvGrpSpPr/>
        <p:nvPr/>
      </p:nvGrpSpPr>
      <p:grpSpPr>
        <a:xfrm>
          <a:off x="0" y="0"/>
          <a:ext cx="0" cy="0"/>
          <a:chOff x="0" y="0"/>
          <a:chExt cx="0" cy="0"/>
        </a:xfrm>
      </p:grpSpPr>
      <p:cxnSp>
        <p:nvCxnSpPr>
          <p:cNvPr id="3" name="直接连接符 2"/>
          <p:cNvCxnSpPr/>
          <p:nvPr userDrawn="1"/>
        </p:nvCxnSpPr>
        <p:spPr>
          <a:xfrm>
            <a:off x="530897" y="1160623"/>
            <a:ext cx="11124000" cy="0"/>
          </a:xfrm>
          <a:prstGeom prst="line">
            <a:avLst/>
          </a:prstGeom>
          <a:ln w="9525">
            <a:solidFill>
              <a:schemeClr val="bg1">
                <a:lumMod val="65000"/>
              </a:schemeClr>
            </a:solidFill>
            <a:prstDash val="dash"/>
          </a:ln>
        </p:spPr>
        <p:style>
          <a:lnRef idx="1">
            <a:schemeClr val="accent1"/>
          </a:lnRef>
          <a:fillRef idx="0">
            <a:schemeClr val="accent1"/>
          </a:fillRef>
          <a:effectRef idx="0">
            <a:schemeClr val="accent1"/>
          </a:effectRef>
          <a:fontRef idx="minor">
            <a:schemeClr val="tx1"/>
          </a:fontRef>
        </p:style>
      </p:cxnSp>
      <p:sp>
        <p:nvSpPr>
          <p:cNvPr id="4" name="矩形 3"/>
          <p:cNvSpPr/>
          <p:nvPr userDrawn="1"/>
        </p:nvSpPr>
        <p:spPr>
          <a:xfrm>
            <a:off x="530897" y="505184"/>
            <a:ext cx="79200" cy="563984"/>
          </a:xfrm>
          <a:prstGeom prst="rect">
            <a:avLst/>
          </a:prstGeom>
          <a:solidFill>
            <a:srgbClr val="00ADD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2400">
              <a:latin typeface="微软雅黑" panose="020B0503020204020204" pitchFamily="34" charset="-122"/>
              <a:ea typeface="微软雅黑" panose="020B0503020204020204" pitchFamily="34" charset="-122"/>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标题幻灯片">
    <p:spTree>
      <p:nvGrpSpPr>
        <p:cNvPr id="1" name=""/>
        <p:cNvGrpSpPr/>
        <p:nvPr/>
      </p:nvGrpSpPr>
      <p:grpSpPr>
        <a:xfrm>
          <a:off x="0" y="0"/>
          <a:ext cx="0" cy="0"/>
          <a:chOff x="0" y="0"/>
          <a:chExt cx="0" cy="0"/>
        </a:xfrm>
      </p:grpSpPr>
      <p:cxnSp>
        <p:nvCxnSpPr>
          <p:cNvPr id="3" name="直接连接符 2"/>
          <p:cNvCxnSpPr/>
          <p:nvPr userDrawn="1"/>
        </p:nvCxnSpPr>
        <p:spPr>
          <a:xfrm>
            <a:off x="530897" y="1160623"/>
            <a:ext cx="11124000" cy="0"/>
          </a:xfrm>
          <a:prstGeom prst="line">
            <a:avLst/>
          </a:prstGeom>
          <a:ln w="9525">
            <a:solidFill>
              <a:schemeClr val="bg1">
                <a:lumMod val="65000"/>
              </a:schemeClr>
            </a:solidFill>
            <a:prstDash val="dash"/>
          </a:ln>
        </p:spPr>
        <p:style>
          <a:lnRef idx="1">
            <a:schemeClr val="accent1"/>
          </a:lnRef>
          <a:fillRef idx="0">
            <a:schemeClr val="accent1"/>
          </a:fillRef>
          <a:effectRef idx="0">
            <a:schemeClr val="accent1"/>
          </a:effectRef>
          <a:fontRef idx="minor">
            <a:schemeClr val="tx1"/>
          </a:fontRef>
        </p:style>
      </p:cxnSp>
      <p:sp>
        <p:nvSpPr>
          <p:cNvPr id="4" name="矩形 3"/>
          <p:cNvSpPr/>
          <p:nvPr userDrawn="1"/>
        </p:nvSpPr>
        <p:spPr>
          <a:xfrm>
            <a:off x="530897" y="505184"/>
            <a:ext cx="79200" cy="563984"/>
          </a:xfrm>
          <a:prstGeom prst="rect">
            <a:avLst/>
          </a:prstGeom>
          <a:solidFill>
            <a:srgbClr val="00ADD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2400">
              <a:latin typeface="微软雅黑" panose="020B0503020204020204" pitchFamily="34" charset="-122"/>
              <a:ea typeface="微软雅黑" panose="020B0503020204020204" pitchFamily="34" charset="-122"/>
            </a:endParaRPr>
          </a:p>
        </p:txBody>
      </p:sp>
      <p:pic>
        <p:nvPicPr>
          <p:cNvPr id="5" name="图片 6"/>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10766974" y="362020"/>
            <a:ext cx="881683" cy="7196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1_标题幻灯片">
    <p:spTree>
      <p:nvGrpSpPr>
        <p:cNvPr id="1" name=""/>
        <p:cNvGrpSpPr/>
        <p:nvPr/>
      </p:nvGrpSpPr>
      <p:grpSpPr>
        <a:xfrm>
          <a:off x="0" y="0"/>
          <a:ext cx="0" cy="0"/>
          <a:chOff x="0" y="0"/>
          <a:chExt cx="0" cy="0"/>
        </a:xfrm>
      </p:grpSpPr>
      <p:cxnSp>
        <p:nvCxnSpPr>
          <p:cNvPr id="3" name="直接连接符 2"/>
          <p:cNvCxnSpPr/>
          <p:nvPr userDrawn="1"/>
        </p:nvCxnSpPr>
        <p:spPr>
          <a:xfrm>
            <a:off x="530897" y="1160623"/>
            <a:ext cx="11124000" cy="0"/>
          </a:xfrm>
          <a:prstGeom prst="line">
            <a:avLst/>
          </a:prstGeom>
          <a:ln w="9525">
            <a:solidFill>
              <a:schemeClr val="bg1">
                <a:lumMod val="65000"/>
              </a:schemeClr>
            </a:solidFill>
            <a:prstDash val="dash"/>
          </a:ln>
        </p:spPr>
        <p:style>
          <a:lnRef idx="1">
            <a:schemeClr val="accent1"/>
          </a:lnRef>
          <a:fillRef idx="0">
            <a:schemeClr val="accent1"/>
          </a:fillRef>
          <a:effectRef idx="0">
            <a:schemeClr val="accent1"/>
          </a:effectRef>
          <a:fontRef idx="minor">
            <a:schemeClr val="tx1"/>
          </a:fontRef>
        </p:style>
      </p:cxnSp>
      <p:sp>
        <p:nvSpPr>
          <p:cNvPr id="4" name="矩形 3"/>
          <p:cNvSpPr/>
          <p:nvPr userDrawn="1"/>
        </p:nvSpPr>
        <p:spPr>
          <a:xfrm>
            <a:off x="530897" y="505184"/>
            <a:ext cx="79200" cy="563984"/>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2400">
              <a:latin typeface="微软雅黑" panose="020B0503020204020204" pitchFamily="34" charset="-122"/>
              <a:ea typeface="微软雅黑" panose="020B0503020204020204" pitchFamily="34" charset="-122"/>
            </a:endParaRPr>
          </a:p>
        </p:txBody>
      </p:sp>
      <p:sp>
        <p:nvSpPr>
          <p:cNvPr id="5" name="矩形 4"/>
          <p:cNvSpPr/>
          <p:nvPr userDrawn="1"/>
        </p:nvSpPr>
        <p:spPr>
          <a:xfrm>
            <a:off x="0" y="6598766"/>
            <a:ext cx="12192000" cy="267494"/>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4_标题幻灯片">
    <p:spTree>
      <p:nvGrpSpPr>
        <p:cNvPr id="1" name=""/>
        <p:cNvGrpSpPr/>
        <p:nvPr/>
      </p:nvGrpSpPr>
      <p:grpSpPr>
        <a:xfrm>
          <a:off x="0" y="0"/>
          <a:ext cx="0" cy="0"/>
          <a:chOff x="0" y="0"/>
          <a:chExt cx="0" cy="0"/>
        </a:xfrm>
      </p:grpSpPr>
      <p:cxnSp>
        <p:nvCxnSpPr>
          <p:cNvPr id="3" name="直接连接符 2"/>
          <p:cNvCxnSpPr/>
          <p:nvPr userDrawn="1"/>
        </p:nvCxnSpPr>
        <p:spPr>
          <a:xfrm>
            <a:off x="530897" y="1160623"/>
            <a:ext cx="11124000" cy="0"/>
          </a:xfrm>
          <a:prstGeom prst="line">
            <a:avLst/>
          </a:prstGeom>
          <a:ln w="9525">
            <a:solidFill>
              <a:schemeClr val="bg1">
                <a:lumMod val="65000"/>
              </a:schemeClr>
            </a:solidFill>
            <a:prstDash val="dash"/>
          </a:ln>
        </p:spPr>
        <p:style>
          <a:lnRef idx="1">
            <a:schemeClr val="accent1"/>
          </a:lnRef>
          <a:fillRef idx="0">
            <a:schemeClr val="accent1"/>
          </a:fillRef>
          <a:effectRef idx="0">
            <a:schemeClr val="accent1"/>
          </a:effectRef>
          <a:fontRef idx="minor">
            <a:schemeClr val="tx1"/>
          </a:fontRef>
        </p:style>
      </p:cxnSp>
      <p:sp>
        <p:nvSpPr>
          <p:cNvPr id="4" name="矩形 3"/>
          <p:cNvSpPr/>
          <p:nvPr userDrawn="1"/>
        </p:nvSpPr>
        <p:spPr>
          <a:xfrm>
            <a:off x="530897" y="505184"/>
            <a:ext cx="79200" cy="563984"/>
          </a:xfrm>
          <a:prstGeom prst="rect">
            <a:avLst/>
          </a:prstGeom>
          <a:solidFill>
            <a:srgbClr val="67399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2400">
              <a:latin typeface="微软雅黑" panose="020B0503020204020204" pitchFamily="34" charset="-122"/>
              <a:ea typeface="微软雅黑" panose="020B0503020204020204" pitchFamily="34" charset="-122"/>
            </a:endParaRPr>
          </a:p>
        </p:txBody>
      </p:sp>
      <p:sp>
        <p:nvSpPr>
          <p:cNvPr id="5" name="矩形 4"/>
          <p:cNvSpPr/>
          <p:nvPr userDrawn="1"/>
        </p:nvSpPr>
        <p:spPr>
          <a:xfrm>
            <a:off x="0" y="6598766"/>
            <a:ext cx="12192000" cy="267494"/>
          </a:xfrm>
          <a:prstGeom prst="rect">
            <a:avLst/>
          </a:prstGeom>
          <a:solidFill>
            <a:srgbClr val="67399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2_标题幻灯片">
    <p:spTree>
      <p:nvGrpSpPr>
        <p:cNvPr id="1" name=""/>
        <p:cNvGrpSpPr/>
        <p:nvPr/>
      </p:nvGrpSpPr>
      <p:grpSpPr>
        <a:xfrm>
          <a:off x="0" y="0"/>
          <a:ext cx="0" cy="0"/>
          <a:chOff x="0" y="0"/>
          <a:chExt cx="0" cy="0"/>
        </a:xfrm>
      </p:grpSpPr>
      <p:cxnSp>
        <p:nvCxnSpPr>
          <p:cNvPr id="3" name="直接连接符 2"/>
          <p:cNvCxnSpPr/>
          <p:nvPr userDrawn="1"/>
        </p:nvCxnSpPr>
        <p:spPr>
          <a:xfrm>
            <a:off x="530897" y="1160623"/>
            <a:ext cx="11124000" cy="0"/>
          </a:xfrm>
          <a:prstGeom prst="line">
            <a:avLst/>
          </a:prstGeom>
          <a:ln w="9525">
            <a:solidFill>
              <a:schemeClr val="bg1">
                <a:lumMod val="65000"/>
              </a:schemeClr>
            </a:solidFill>
            <a:prstDash val="dash"/>
          </a:ln>
        </p:spPr>
        <p:style>
          <a:lnRef idx="1">
            <a:schemeClr val="accent1"/>
          </a:lnRef>
          <a:fillRef idx="0">
            <a:schemeClr val="accent1"/>
          </a:fillRef>
          <a:effectRef idx="0">
            <a:schemeClr val="accent1"/>
          </a:effectRef>
          <a:fontRef idx="minor">
            <a:schemeClr val="tx1"/>
          </a:fontRef>
        </p:style>
      </p:cxnSp>
      <p:sp>
        <p:nvSpPr>
          <p:cNvPr id="4" name="矩形 3"/>
          <p:cNvSpPr/>
          <p:nvPr userDrawn="1"/>
        </p:nvSpPr>
        <p:spPr>
          <a:xfrm>
            <a:off x="530897" y="505184"/>
            <a:ext cx="79200" cy="563984"/>
          </a:xfrm>
          <a:prstGeom prst="rect">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2400">
              <a:latin typeface="微软雅黑" panose="020B0503020204020204" pitchFamily="34" charset="-122"/>
              <a:ea typeface="微软雅黑" panose="020B0503020204020204" pitchFamily="34" charset="-122"/>
            </a:endParaRPr>
          </a:p>
        </p:txBody>
      </p:sp>
      <p:sp>
        <p:nvSpPr>
          <p:cNvPr id="5" name="矩形 4"/>
          <p:cNvSpPr/>
          <p:nvPr userDrawn="1"/>
        </p:nvSpPr>
        <p:spPr>
          <a:xfrm>
            <a:off x="0" y="6598766"/>
            <a:ext cx="12192000" cy="267494"/>
          </a:xfrm>
          <a:prstGeom prst="rect">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3_标题幻灯片">
    <p:spTree>
      <p:nvGrpSpPr>
        <p:cNvPr id="1" name=""/>
        <p:cNvGrpSpPr/>
        <p:nvPr/>
      </p:nvGrpSpPr>
      <p:grpSpPr>
        <a:xfrm>
          <a:off x="0" y="0"/>
          <a:ext cx="0" cy="0"/>
          <a:chOff x="0" y="0"/>
          <a:chExt cx="0" cy="0"/>
        </a:xfrm>
      </p:grpSpPr>
      <p:cxnSp>
        <p:nvCxnSpPr>
          <p:cNvPr id="3" name="直接连接符 2"/>
          <p:cNvCxnSpPr/>
          <p:nvPr userDrawn="1"/>
        </p:nvCxnSpPr>
        <p:spPr>
          <a:xfrm>
            <a:off x="530897" y="1160623"/>
            <a:ext cx="11124000" cy="0"/>
          </a:xfrm>
          <a:prstGeom prst="line">
            <a:avLst/>
          </a:prstGeom>
          <a:ln w="9525">
            <a:solidFill>
              <a:schemeClr val="bg1">
                <a:lumMod val="65000"/>
              </a:schemeClr>
            </a:solidFill>
            <a:prstDash val="dash"/>
          </a:ln>
        </p:spPr>
        <p:style>
          <a:lnRef idx="1">
            <a:schemeClr val="accent1"/>
          </a:lnRef>
          <a:fillRef idx="0">
            <a:schemeClr val="accent1"/>
          </a:fillRef>
          <a:effectRef idx="0">
            <a:schemeClr val="accent1"/>
          </a:effectRef>
          <a:fontRef idx="minor">
            <a:schemeClr val="tx1"/>
          </a:fontRef>
        </p:style>
      </p:cxnSp>
      <p:sp>
        <p:nvSpPr>
          <p:cNvPr id="4" name="矩形 3"/>
          <p:cNvSpPr/>
          <p:nvPr userDrawn="1"/>
        </p:nvSpPr>
        <p:spPr>
          <a:xfrm>
            <a:off x="530897" y="505184"/>
            <a:ext cx="79200" cy="563984"/>
          </a:xfrm>
          <a:prstGeom prst="rect">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2400">
              <a:latin typeface="微软雅黑" panose="020B0503020204020204" pitchFamily="34" charset="-122"/>
              <a:ea typeface="微软雅黑" panose="020B0503020204020204" pitchFamily="34" charset="-122"/>
            </a:endParaRPr>
          </a:p>
        </p:txBody>
      </p:sp>
      <p:sp>
        <p:nvSpPr>
          <p:cNvPr id="5" name="矩形 4"/>
          <p:cNvSpPr/>
          <p:nvPr userDrawn="1"/>
        </p:nvSpPr>
        <p:spPr>
          <a:xfrm>
            <a:off x="0" y="6598766"/>
            <a:ext cx="12192000" cy="267494"/>
          </a:xfrm>
          <a:prstGeom prst="rect">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4" Type="http://schemas.openxmlformats.org/officeDocument/2006/relationships/theme" Target="../theme/theme1.xml"/><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5" Type="http://schemas.openxmlformats.org/officeDocument/2006/relationships/theme" Target="../theme/theme2.xml"/><Relationship Id="rId4" Type="http://schemas.openxmlformats.org/officeDocument/2006/relationships/slideLayout" Target="../slideLayouts/slideLayout7.xml"/><Relationship Id="rId3" Type="http://schemas.openxmlformats.org/officeDocument/2006/relationships/slideLayout" Target="../slideLayouts/slideLayout6.xml"/><Relationship Id="rId2" Type="http://schemas.openxmlformats.org/officeDocument/2006/relationships/slideLayout" Target="../slideLayouts/slideLayout5.xml"/><Relationship Id="rId1"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a:t>单击此处编辑母版标题样式</a:t>
            </a:r>
            <a:endParaRPr lang="zh-CN" altLang="en-US"/>
          </a:p>
        </p:txBody>
      </p:sp>
      <p:sp>
        <p:nvSpPr>
          <p:cNvPr id="3" name="文本占位符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4"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A7FD55C-0D9B-4AE1-8991-F4382A6841F8}" type="datetimeFigureOut">
              <a:rPr lang="zh-CN" altLang="en-US" smtClean="0"/>
            </a:fld>
            <a:endParaRPr lang="zh-CN" altLang="en-US"/>
          </a:p>
        </p:txBody>
      </p:sp>
      <p:sp>
        <p:nvSpPr>
          <p:cNvPr id="5"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3C383C1-739C-4888-8408-05312C30A9CF}" type="slidenum">
              <a:rPr lang="zh-CN" altLang="en-US" smtClean="0"/>
            </a:fld>
            <a:endParaRPr lang="zh-CN" altLang="en-US"/>
          </a:p>
        </p:txBody>
      </p:sp>
      <p:sp>
        <p:nvSpPr>
          <p:cNvPr id="7" name="矩形 6"/>
          <p:cNvSpPr/>
          <p:nvPr userDrawn="1"/>
        </p:nvSpPr>
        <p:spPr>
          <a:xfrm>
            <a:off x="0" y="6598766"/>
            <a:ext cx="12192000" cy="267494"/>
          </a:xfrm>
          <a:prstGeom prst="rect">
            <a:avLst/>
          </a:prstGeom>
          <a:solidFill>
            <a:schemeClr val="tx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a:t>单击此处编辑母版标题样式</a:t>
            </a:r>
            <a:endParaRPr lang="zh-CN" altLang="en-US"/>
          </a:p>
        </p:txBody>
      </p:sp>
      <p:sp>
        <p:nvSpPr>
          <p:cNvPr id="3" name="文本占位符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4"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A7FD55C-0D9B-4AE1-8991-F4382A6841F8}" type="datetimeFigureOut">
              <a:rPr lang="zh-CN" altLang="en-US" smtClean="0"/>
            </a:fld>
            <a:endParaRPr lang="zh-CN" altLang="en-US"/>
          </a:p>
        </p:txBody>
      </p:sp>
      <p:sp>
        <p:nvSpPr>
          <p:cNvPr id="5"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3C383C1-739C-4888-8408-05312C30A9CF}" type="slidenum">
              <a:rPr lang="zh-CN" altLang="en-US" smtClean="0"/>
            </a:fld>
            <a:endParaRPr lang="zh-CN" altLang="en-US"/>
          </a:p>
        </p:txBody>
      </p:sp>
    </p:spTree>
  </p:cSld>
  <p:clrMap bg1="lt1" tx1="dk1" bg2="lt2" tx2="dk2" accent1="accent1" accent2="accent2" accent3="accent3" accent4="accent4" accent5="accent5" accent6="accent6" hlink="hlink" folHlink="folHlink"/>
  <p:sldLayoutIdLst>
    <p:sldLayoutId id="2147483653" r:id="rId1"/>
    <p:sldLayoutId id="2147483654" r:id="rId2"/>
    <p:sldLayoutId id="2147483655" r:id="rId3"/>
    <p:sldLayoutId id="2147483656" r:id="rId4"/>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7" Type="http://schemas.openxmlformats.org/officeDocument/2006/relationships/notesSlide" Target="../notesSlides/notesSlide1.xml"/><Relationship Id="rId6" Type="http://schemas.openxmlformats.org/officeDocument/2006/relationships/slideLayout" Target="../slideLayouts/slideLayout2.xml"/><Relationship Id="rId5" Type="http://schemas.openxmlformats.org/officeDocument/2006/relationships/image" Target="../media/image6.png"/><Relationship Id="rId4" Type="http://schemas.openxmlformats.org/officeDocument/2006/relationships/image" Target="../media/image5.png"/><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image" Target="../media/image1.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9" Type="http://schemas.openxmlformats.org/officeDocument/2006/relationships/notesSlide" Target="../notesSlides/notesSlide2.xml"/><Relationship Id="rId8" Type="http://schemas.openxmlformats.org/officeDocument/2006/relationships/slideLayout" Target="../slideLayouts/slideLayout1.xml"/><Relationship Id="rId7" Type="http://schemas.openxmlformats.org/officeDocument/2006/relationships/tags" Target="../tags/tag2.xml"/><Relationship Id="rId6" Type="http://schemas.openxmlformats.org/officeDocument/2006/relationships/tags" Target="../tags/tag1.xml"/><Relationship Id="rId5" Type="http://schemas.microsoft.com/office/2007/relationships/diagramDrawing" Target="../diagrams/drawing1.xml"/><Relationship Id="rId4" Type="http://schemas.openxmlformats.org/officeDocument/2006/relationships/diagramColors" Target="../diagrams/colors1.xml"/><Relationship Id="rId3" Type="http://schemas.openxmlformats.org/officeDocument/2006/relationships/diagramQuickStyle" Target="../diagrams/quickStyle1.xml"/><Relationship Id="rId2" Type="http://schemas.openxmlformats.org/officeDocument/2006/relationships/diagramLayout" Target="../diagrams/layout1.xml"/><Relationship Id="rId1" Type="http://schemas.openxmlformats.org/officeDocument/2006/relationships/diagramData" Target="../diagrams/data1.xml"/></Relationships>
</file>

<file path=ppt/slides/_rels/slide3.xml.rels><?xml version="1.0" encoding="UTF-8" standalone="yes"?>
<Relationships xmlns="http://schemas.openxmlformats.org/package/2006/relationships"><Relationship Id="rId5" Type="http://schemas.openxmlformats.org/officeDocument/2006/relationships/notesSlide" Target="../notesSlides/notesSlide3.xml"/><Relationship Id="rId4" Type="http://schemas.openxmlformats.org/officeDocument/2006/relationships/slideLayout" Target="../slideLayouts/slideLayout2.xml"/><Relationship Id="rId3" Type="http://schemas.openxmlformats.org/officeDocument/2006/relationships/tags" Target="../tags/tag5.xml"/><Relationship Id="rId2" Type="http://schemas.openxmlformats.org/officeDocument/2006/relationships/tags" Target="../tags/tag4.xml"/><Relationship Id="rId1" Type="http://schemas.openxmlformats.org/officeDocument/2006/relationships/tags" Target="../tags/tag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7" Type="http://schemas.openxmlformats.org/officeDocument/2006/relationships/notesSlide" Target="../notesSlides/notesSlide6.xml"/><Relationship Id="rId6" Type="http://schemas.openxmlformats.org/officeDocument/2006/relationships/slideLayout" Target="../slideLayouts/slideLayout2.xml"/><Relationship Id="rId5" Type="http://schemas.microsoft.com/office/2007/relationships/diagramDrawing" Target="../diagrams/drawing2.xml"/><Relationship Id="rId4" Type="http://schemas.openxmlformats.org/officeDocument/2006/relationships/diagramColors" Target="../diagrams/colors2.xml"/><Relationship Id="rId3" Type="http://schemas.openxmlformats.org/officeDocument/2006/relationships/diagramQuickStyle" Target="../diagrams/quickStyle2.xml"/><Relationship Id="rId2" Type="http://schemas.openxmlformats.org/officeDocument/2006/relationships/diagramLayout" Target="../diagrams/layout2.xml"/><Relationship Id="rId1" Type="http://schemas.openxmlformats.org/officeDocument/2006/relationships/diagramData" Target="../diagrams/data2.xml"/></Relationships>
</file>

<file path=ppt/slides/_rels/slide7.xml.rels><?xml version="1.0" encoding="UTF-8" standalone="yes"?>
<Relationships xmlns="http://schemas.openxmlformats.org/package/2006/relationships"><Relationship Id="rId7" Type="http://schemas.openxmlformats.org/officeDocument/2006/relationships/notesSlide" Target="../notesSlides/notesSlide7.xml"/><Relationship Id="rId6" Type="http://schemas.openxmlformats.org/officeDocument/2006/relationships/slideLayout" Target="../slideLayouts/slideLayout2.xml"/><Relationship Id="rId5" Type="http://schemas.microsoft.com/office/2007/relationships/diagramDrawing" Target="../diagrams/drawing3.xml"/><Relationship Id="rId4" Type="http://schemas.openxmlformats.org/officeDocument/2006/relationships/diagramColors" Target="../diagrams/colors3.xml"/><Relationship Id="rId3" Type="http://schemas.openxmlformats.org/officeDocument/2006/relationships/diagramQuickStyle" Target="../diagrams/quickStyle3.xml"/><Relationship Id="rId2" Type="http://schemas.openxmlformats.org/officeDocument/2006/relationships/diagramLayout" Target="../diagrams/layout3.xml"/><Relationship Id="rId1" Type="http://schemas.openxmlformats.org/officeDocument/2006/relationships/diagramData" Target="../diagrams/data3.xml"/></Relationships>
</file>

<file path=ppt/slides/_rels/slide8.xml.rels><?xml version="1.0" encoding="UTF-8" standalone="yes"?>
<Relationships xmlns="http://schemas.openxmlformats.org/package/2006/relationships"><Relationship Id="rId7" Type="http://schemas.openxmlformats.org/officeDocument/2006/relationships/notesSlide" Target="../notesSlides/notesSlide8.xml"/><Relationship Id="rId6" Type="http://schemas.openxmlformats.org/officeDocument/2006/relationships/slideLayout" Target="../slideLayouts/slideLayout2.xml"/><Relationship Id="rId5" Type="http://schemas.openxmlformats.org/officeDocument/2006/relationships/tags" Target="../tags/tag10.xml"/><Relationship Id="rId4" Type="http://schemas.openxmlformats.org/officeDocument/2006/relationships/tags" Target="../tags/tag9.xml"/><Relationship Id="rId3" Type="http://schemas.openxmlformats.org/officeDocument/2006/relationships/tags" Target="../tags/tag8.xml"/><Relationship Id="rId2" Type="http://schemas.openxmlformats.org/officeDocument/2006/relationships/tags" Target="../tags/tag7.xml"/><Relationship Id="rId1" Type="http://schemas.openxmlformats.org/officeDocument/2006/relationships/tags" Target="../tags/tag6.xml"/></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9.xml"/><Relationship Id="rId2" Type="http://schemas.openxmlformats.org/officeDocument/2006/relationships/slideLayout" Target="../slideLayouts/slideLayout2.xml"/><Relationship Id="rId1" Type="http://schemas.openxmlformats.org/officeDocument/2006/relationships/tags" Target="../tags/tag1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 name="矩形 92"/>
          <p:cNvSpPr/>
          <p:nvPr/>
        </p:nvSpPr>
        <p:spPr>
          <a:xfrm>
            <a:off x="0" y="122142"/>
            <a:ext cx="12192000" cy="6858000"/>
          </a:xfrm>
          <a:prstGeom prst="rect">
            <a:avLst/>
          </a:prstGeom>
          <a:blipFill>
            <a:blip r:embed="rId1"/>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47" name="矩形 146"/>
          <p:cNvSpPr/>
          <p:nvPr/>
        </p:nvSpPr>
        <p:spPr>
          <a:xfrm>
            <a:off x="0" y="1682995"/>
            <a:ext cx="12192000" cy="3318767"/>
          </a:xfrm>
          <a:prstGeom prst="rect">
            <a:avLst/>
          </a:prstGeom>
          <a:solidFill>
            <a:srgbClr val="004097"/>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121917" tIns="60958" rIns="121917" bIns="60958" rtlCol="0" anchor="ctr"/>
          <a:lstStyle/>
          <a:p>
            <a:pPr algn="ctr"/>
            <a:endParaRPr lang="zh-CN" altLang="en-US" dirty="0"/>
          </a:p>
        </p:txBody>
      </p:sp>
      <p:sp>
        <p:nvSpPr>
          <p:cNvPr id="3" name="Text Box 2"/>
          <p:cNvSpPr txBox="1">
            <a:spLocks noChangeArrowheads="1"/>
          </p:cNvSpPr>
          <p:nvPr/>
        </p:nvSpPr>
        <p:spPr bwMode="auto">
          <a:xfrm>
            <a:off x="2291444" y="2079850"/>
            <a:ext cx="7789181" cy="233909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tx1">
                      <a:alpha val="50000"/>
                    </a:schemeClr>
                  </a:outerShdw>
                </a:effectLst>
              </a14:hiddenEffects>
            </a:ext>
          </a:extLst>
        </p:spPr>
        <p:txBody>
          <a:bodyPr wrap="square" lIns="121917" tIns="60958" rIns="121917" bIns="60958">
            <a:spAutoFit/>
          </a:bodyPr>
          <a:lstStyle>
            <a:lvl1pPr eaLnBrk="0" hangingPunct="0">
              <a:defRPr baseline="-25000">
                <a:solidFill>
                  <a:schemeClr val="tx1"/>
                </a:solidFill>
                <a:latin typeface="Arial" panose="020B0604020202020204" pitchFamily="34" charset="0"/>
              </a:defRPr>
            </a:lvl1pPr>
            <a:lvl2pPr marL="742950" indent="-285750" eaLnBrk="0" hangingPunct="0">
              <a:defRPr baseline="-25000">
                <a:solidFill>
                  <a:schemeClr val="tx1"/>
                </a:solidFill>
                <a:latin typeface="Arial" panose="020B0604020202020204" pitchFamily="34" charset="0"/>
              </a:defRPr>
            </a:lvl2pPr>
            <a:lvl3pPr marL="1143000" indent="-228600" eaLnBrk="0" hangingPunct="0">
              <a:defRPr baseline="-25000">
                <a:solidFill>
                  <a:schemeClr val="tx1"/>
                </a:solidFill>
                <a:latin typeface="Arial" panose="020B0604020202020204" pitchFamily="34" charset="0"/>
              </a:defRPr>
            </a:lvl3pPr>
            <a:lvl4pPr marL="1600200" indent="-228600" eaLnBrk="0" hangingPunct="0">
              <a:defRPr baseline="-25000">
                <a:solidFill>
                  <a:schemeClr val="tx1"/>
                </a:solidFill>
                <a:latin typeface="Arial" panose="020B0604020202020204" pitchFamily="34" charset="0"/>
              </a:defRPr>
            </a:lvl4pPr>
            <a:lvl5pPr marL="2057400" indent="-228600" eaLnBrk="0" hangingPunct="0">
              <a:defRPr baseline="-25000">
                <a:solidFill>
                  <a:schemeClr val="tx1"/>
                </a:solidFill>
                <a:latin typeface="Arial" panose="020B0604020202020204" pitchFamily="34" charset="0"/>
              </a:defRPr>
            </a:lvl5pPr>
            <a:lvl6pPr marL="2514600" indent="-228600" eaLnBrk="0" fontAlgn="base" hangingPunct="0">
              <a:spcBef>
                <a:spcPct val="0"/>
              </a:spcBef>
              <a:spcAft>
                <a:spcPct val="0"/>
              </a:spcAft>
              <a:buFont typeface="Arial" panose="020B0604020202020204" pitchFamily="34" charset="0"/>
              <a:defRPr baseline="-25000">
                <a:solidFill>
                  <a:schemeClr val="tx1"/>
                </a:solidFill>
                <a:latin typeface="Arial" panose="020B0604020202020204" pitchFamily="34" charset="0"/>
              </a:defRPr>
            </a:lvl6pPr>
            <a:lvl7pPr marL="2971800" indent="-228600" eaLnBrk="0" fontAlgn="base" hangingPunct="0">
              <a:spcBef>
                <a:spcPct val="0"/>
              </a:spcBef>
              <a:spcAft>
                <a:spcPct val="0"/>
              </a:spcAft>
              <a:buFont typeface="Arial" panose="020B0604020202020204" pitchFamily="34" charset="0"/>
              <a:defRPr baseline="-25000">
                <a:solidFill>
                  <a:schemeClr val="tx1"/>
                </a:solidFill>
                <a:latin typeface="Arial" panose="020B0604020202020204" pitchFamily="34" charset="0"/>
              </a:defRPr>
            </a:lvl7pPr>
            <a:lvl8pPr marL="3429000" indent="-228600" eaLnBrk="0" fontAlgn="base" hangingPunct="0">
              <a:spcBef>
                <a:spcPct val="0"/>
              </a:spcBef>
              <a:spcAft>
                <a:spcPct val="0"/>
              </a:spcAft>
              <a:buFont typeface="Arial" panose="020B0604020202020204" pitchFamily="34" charset="0"/>
              <a:defRPr baseline="-25000">
                <a:solidFill>
                  <a:schemeClr val="tx1"/>
                </a:solidFill>
                <a:latin typeface="Arial" panose="020B0604020202020204" pitchFamily="34" charset="0"/>
              </a:defRPr>
            </a:lvl8pPr>
            <a:lvl9pPr marL="3886200" indent="-228600" eaLnBrk="0" fontAlgn="base" hangingPunct="0">
              <a:spcBef>
                <a:spcPct val="0"/>
              </a:spcBef>
              <a:spcAft>
                <a:spcPct val="0"/>
              </a:spcAft>
              <a:buFont typeface="Arial" panose="020B0604020202020204" pitchFamily="34" charset="0"/>
              <a:defRPr baseline="-25000">
                <a:solidFill>
                  <a:schemeClr val="tx1"/>
                </a:solidFill>
                <a:latin typeface="Arial" panose="020B0604020202020204" pitchFamily="34" charset="0"/>
              </a:defRPr>
            </a:lvl9pPr>
          </a:lstStyle>
          <a:p>
            <a:pPr algn="ctr" eaLnBrk="1" hangingPunct="1">
              <a:lnSpc>
                <a:spcPct val="150000"/>
              </a:lnSpc>
            </a:pPr>
            <a:r>
              <a:rPr lang="zh-CN" altLang="en-US" sz="4000" b="1" baseline="0" dirty="0" smtClean="0">
                <a:solidFill>
                  <a:srgbClr val="FFFFFF"/>
                </a:solidFill>
                <a:effectLst>
                  <a:outerShdw blurRad="38100" dist="38100" dir="2700000" algn="tl">
                    <a:srgbClr val="000000">
                      <a:alpha val="43137"/>
                    </a:srgbClr>
                  </a:outerShdw>
                </a:effectLst>
                <a:latin typeface="微软雅黑" panose="020B0503020204020204" pitchFamily="34" charset="-122"/>
                <a:ea typeface="微软雅黑" panose="020B0503020204020204" pitchFamily="34" charset="-122"/>
              </a:rPr>
              <a:t>钠钾镁钙注射用浓溶液</a:t>
            </a:r>
            <a:endParaRPr lang="en-US" altLang="zh-CN" sz="3200" b="1" baseline="0" dirty="0" smtClean="0">
              <a:solidFill>
                <a:srgbClr val="FFFFFF"/>
              </a:solidFill>
              <a:effectLst>
                <a:outerShdw blurRad="38100" dist="38100" dir="2700000" algn="tl">
                  <a:srgbClr val="000000">
                    <a:alpha val="43137"/>
                  </a:srgbClr>
                </a:outerShdw>
              </a:effectLst>
              <a:latin typeface="微软雅黑" panose="020B0503020204020204" pitchFamily="34" charset="-122"/>
              <a:ea typeface="微软雅黑" panose="020B0503020204020204" pitchFamily="34" charset="-122"/>
            </a:endParaRPr>
          </a:p>
          <a:p>
            <a:pPr algn="ctr" eaLnBrk="1" hangingPunct="1">
              <a:lnSpc>
                <a:spcPct val="150000"/>
              </a:lnSpc>
            </a:pPr>
            <a:endParaRPr lang="en-US" altLang="zh-CN" sz="2400" b="1" baseline="0" dirty="0" smtClean="0">
              <a:solidFill>
                <a:srgbClr val="FFFFFF"/>
              </a:solidFill>
              <a:effectLst>
                <a:outerShdw blurRad="38100" dist="38100" dir="2700000" algn="tl">
                  <a:srgbClr val="000000">
                    <a:alpha val="43137"/>
                  </a:srgbClr>
                </a:outerShdw>
              </a:effectLst>
              <a:latin typeface="微软雅黑" panose="020B0503020204020204" pitchFamily="34" charset="-122"/>
              <a:ea typeface="微软雅黑" panose="020B0503020204020204" pitchFamily="34" charset="-122"/>
            </a:endParaRPr>
          </a:p>
          <a:p>
            <a:pPr algn="ctr" eaLnBrk="1" hangingPunct="1">
              <a:lnSpc>
                <a:spcPct val="150000"/>
              </a:lnSpc>
            </a:pPr>
            <a:r>
              <a:rPr lang="zh-CN" altLang="en-US" sz="3200" b="1" baseline="0" dirty="0" smtClean="0">
                <a:solidFill>
                  <a:srgbClr val="FFFFFF"/>
                </a:solidFill>
                <a:effectLst>
                  <a:outerShdw blurRad="38100" dist="38100" dir="2700000" algn="tl">
                    <a:srgbClr val="000000">
                      <a:alpha val="43137"/>
                    </a:srgbClr>
                  </a:outerShdw>
                </a:effectLst>
                <a:latin typeface="微软雅黑" panose="020B0503020204020204" pitchFamily="34" charset="-122"/>
                <a:ea typeface="微软雅黑" panose="020B0503020204020204" pitchFamily="34" charset="-122"/>
              </a:rPr>
              <a:t>南京正科医药股份有限公司</a:t>
            </a:r>
            <a:endParaRPr lang="zh-CN" altLang="en-US" sz="3200" b="1" baseline="0" dirty="0">
              <a:solidFill>
                <a:srgbClr val="FFFFFF"/>
              </a:solidFill>
              <a:effectLst>
                <a:outerShdw blurRad="38100" dist="38100" dir="2700000" algn="tl">
                  <a:srgbClr val="000000">
                    <a:alpha val="43137"/>
                  </a:srgbClr>
                </a:outerShdw>
              </a:effectLst>
              <a:latin typeface="微软雅黑" panose="020B0503020204020204" pitchFamily="34" charset="-122"/>
              <a:ea typeface="微软雅黑" panose="020B0503020204020204" pitchFamily="34" charset="-122"/>
            </a:endParaRPr>
          </a:p>
        </p:txBody>
      </p:sp>
      <p:pic>
        <p:nvPicPr>
          <p:cNvPr id="5" name="Picture 2" descr="PPECLOGO-eff-0-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50118" y="4136164"/>
            <a:ext cx="1413933" cy="127846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9" descr="PPECLOGO-eff-5-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871134" y="4648397"/>
            <a:ext cx="1970617" cy="17970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Picture 6" descr="PPECLOGO-eff-0-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077081" y="4182491"/>
            <a:ext cx="533400" cy="4847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 name="Picture 11" descr="PPECLOGO-eff-5-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703984" y="3877931"/>
            <a:ext cx="1488016" cy="13631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4" name="Picture 15" descr="PPECLOGO-eff2-1-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832100" y="3975297"/>
            <a:ext cx="584200"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6" name="Picture 17" descr="PPECLOGO-eff2-1-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9840384" y="4172149"/>
            <a:ext cx="480483" cy="4847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8" name="WordArt 22"/>
          <p:cNvSpPr>
            <a:spLocks noChangeArrowheads="1" noChangeShapeType="1" noTextEdit="1"/>
          </p:cNvSpPr>
          <p:nvPr/>
        </p:nvSpPr>
        <p:spPr bwMode="auto">
          <a:xfrm>
            <a:off x="1832509" y="4755905"/>
            <a:ext cx="9120716" cy="1056217"/>
          </a:xfrm>
          <a:prstGeom prst="rect">
            <a:avLst/>
          </a:prstGeom>
          <a:extLst>
            <a:ext uri="{91240B29-F687-4F45-9708-019B960494DF}">
              <a14:hiddenLine xmlns:a14="http://schemas.microsoft.com/office/drawing/2010/main" w="9525">
                <a:solidFill>
                  <a:srgbClr val="000000"/>
                </a:solidFill>
                <a:round/>
              </a14:hiddenLine>
            </a:ext>
          </a:extLst>
        </p:spPr>
        <p:txBody>
          <a:bodyPr wrap="none" lIns="121917" tIns="60958" rIns="121917" bIns="60958" fromWordArt="1">
            <a:prstTxWarp prst="textPlain">
              <a:avLst>
                <a:gd name="adj" fmla="val 50000"/>
              </a:avLst>
            </a:prstTxWarp>
          </a:bodyPr>
          <a:lstStyle/>
          <a:p>
            <a:endParaRPr lang="zh-CN" altLang="en-US" sz="4800" kern="10" spc="960">
              <a:gradFill rotWithShape="1">
                <a:gsLst>
                  <a:gs pos="0">
                    <a:srgbClr val="AAAAAA"/>
                  </a:gs>
                  <a:gs pos="100000">
                    <a:srgbClr val="FFFFFF"/>
                  </a:gs>
                </a:gsLst>
                <a:lin ang="5400000" scaled="1"/>
              </a:gradFill>
              <a:effectLst>
                <a:outerShdw dist="45791" dir="3378596" algn="ctr" rotWithShape="0">
                  <a:srgbClr val="4D4D4D">
                    <a:alpha val="79999"/>
                  </a:srgbClr>
                </a:outerShdw>
              </a:effectLst>
              <a:latin typeface="黑体" panose="02010609060101010101" charset="-122"/>
              <a:ea typeface="黑体" panose="02010609060101010101" charset="-122"/>
            </a:endParaRPr>
          </a:p>
        </p:txBody>
      </p:sp>
      <p:sp>
        <p:nvSpPr>
          <p:cNvPr id="132" name="TextBox 14"/>
          <p:cNvSpPr>
            <a:spLocks noChangeArrowheads="1"/>
          </p:cNvSpPr>
          <p:nvPr/>
        </p:nvSpPr>
        <p:spPr bwMode="auto">
          <a:xfrm>
            <a:off x="327774" y="1918776"/>
            <a:ext cx="4372041" cy="2311573"/>
          </a:xfrm>
          <a:prstGeom prst="rect">
            <a:avLst/>
          </a:prstGeom>
        </p:spPr>
        <p:txBody>
          <a:bodyPr wrap="square" lIns="121917" tIns="60958" rIns="121917" bIns="60958">
            <a:spAutoFit/>
          </a:bodyPr>
          <a:lstStyle/>
          <a:p>
            <a:pPr fontAlgn="base">
              <a:spcBef>
                <a:spcPct val="0"/>
              </a:spcBef>
              <a:spcAft>
                <a:spcPct val="0"/>
              </a:spcAft>
            </a:pPr>
            <a:endParaRPr lang="en-US" altLang="zh-CN" sz="14200" dirty="0">
              <a:solidFill>
                <a:schemeClr val="accent1"/>
              </a:solidFill>
              <a:latin typeface="Impact" panose="020B0806030902050204" pitchFamily="34" charset="0"/>
              <a:ea typeface="微软雅黑" panose="020B0503020204020204" pitchFamily="34" charset="-122"/>
              <a:sym typeface="方正兰亭粗黑_GBK" charset="-122"/>
            </a:endParaRPr>
          </a:p>
        </p:txBody>
      </p:sp>
    </p:spTree>
  </p:cSld>
  <p:clrMapOvr>
    <a:masterClrMapping/>
  </p:clrMapOvr>
  <mc:AlternateContent xmlns:mc="http://schemas.openxmlformats.org/markup-compatibility/2006">
    <mc:Choice xmlns:p14="http://schemas.microsoft.com/office/powerpoint/2010/main" Requires="p14">
      <p:transition p14:dur="10"/>
    </mc:Choice>
    <mc:Fallback>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 name="矩形 27"/>
          <p:cNvSpPr/>
          <p:nvPr/>
        </p:nvSpPr>
        <p:spPr>
          <a:xfrm>
            <a:off x="754850" y="568370"/>
            <a:ext cx="1669047" cy="461665"/>
          </a:xfrm>
          <a:prstGeom prst="rect">
            <a:avLst/>
          </a:prstGeom>
        </p:spPr>
        <p:txBody>
          <a:bodyPr wrap="none">
            <a:spAutoFit/>
          </a:bodyPr>
          <a:lstStyle/>
          <a:p>
            <a:r>
              <a:rPr kumimoji="1" lang="en-US" altLang="zh-CN" sz="2400" b="1" dirty="0" smtClean="0">
                <a:latin typeface="微软雅黑" panose="020B0503020204020204" pitchFamily="34" charset="-122"/>
                <a:ea typeface="微软雅黑" panose="020B0503020204020204" pitchFamily="34" charset="-122"/>
                <a:cs typeface="Times New Roman" panose="02020603050405020304" pitchFamily="18" charset="0"/>
              </a:rPr>
              <a:t>04</a:t>
            </a:r>
            <a:r>
              <a:rPr kumimoji="1" lang="zh-CN" altLang="en-US" sz="2400" b="1" dirty="0" smtClean="0">
                <a:latin typeface="微软雅黑" panose="020B0503020204020204" pitchFamily="34" charset="-122"/>
                <a:ea typeface="微软雅黑" panose="020B0503020204020204" pitchFamily="34" charset="-122"/>
                <a:cs typeface="Times New Roman" panose="02020603050405020304" pitchFamily="18" charset="0"/>
              </a:rPr>
              <a:t>  创新性</a:t>
            </a:r>
            <a:endParaRPr kumimoji="1" lang="zh-CN" altLang="en-US" sz="2000" b="1" dirty="0">
              <a:latin typeface="微软雅黑" panose="020B0503020204020204" pitchFamily="34" charset="-122"/>
              <a:ea typeface="微软雅黑" panose="020B0503020204020204" pitchFamily="34" charset="-122"/>
              <a:cs typeface="Times New Roman" panose="02020603050405020304" pitchFamily="18" charset="0"/>
            </a:endParaRPr>
          </a:p>
        </p:txBody>
      </p:sp>
      <p:sp>
        <p:nvSpPr>
          <p:cNvPr id="3" name="AutoShape 2" descr="Not Just for Children: Study Shows High Prevalence of Atopic Dermatitis ..."/>
          <p:cNvSpPr>
            <a:spLocks noChangeAspect="1" noChangeArrowheads="1"/>
          </p:cNvSpPr>
          <p:nvPr/>
        </p:nvSpPr>
        <p:spPr bwMode="auto">
          <a:xfrm>
            <a:off x="9524002" y="4663520"/>
            <a:ext cx="1186541" cy="1394184"/>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lstStyle/>
          <a:p>
            <a:endParaRPr lang="zh-CN" altLang="en-US"/>
          </a:p>
        </p:txBody>
      </p:sp>
      <p:sp>
        <p:nvSpPr>
          <p:cNvPr id="2" name="文本框 1"/>
          <p:cNvSpPr txBox="1"/>
          <p:nvPr/>
        </p:nvSpPr>
        <p:spPr>
          <a:xfrm>
            <a:off x="531542" y="1332706"/>
            <a:ext cx="11110332" cy="3954929"/>
          </a:xfrm>
          <a:prstGeom prst="rect">
            <a:avLst/>
          </a:prstGeom>
          <a:noFill/>
        </p:spPr>
        <p:txBody>
          <a:bodyPr wrap="square" rtlCol="0">
            <a:spAutoFit/>
          </a:bodyPr>
          <a:lstStyle/>
          <a:p>
            <a:pPr marL="285750" indent="-285750">
              <a:lnSpc>
                <a:spcPct val="150000"/>
              </a:lnSpc>
              <a:spcBef>
                <a:spcPts val="600"/>
              </a:spcBef>
              <a:spcAft>
                <a:spcPts val="600"/>
              </a:spcAft>
              <a:buFont typeface="Wingdings" panose="05000000000000000000" pitchFamily="2" charset="2"/>
              <a:buChar char="p"/>
            </a:pPr>
            <a:r>
              <a:rPr lang="zh-CN" altLang="en-US" sz="1600" b="1" dirty="0" smtClean="0">
                <a:effectLst/>
                <a:latin typeface="微软雅黑" panose="020B0503020204020204" pitchFamily="34" charset="-122"/>
                <a:ea typeface="微软雅黑" panose="020B0503020204020204" pitchFamily="34" charset="-122"/>
              </a:rPr>
              <a:t>主要创新</a:t>
            </a:r>
            <a:r>
              <a:rPr lang="zh-CN" altLang="en-US" sz="1600" b="1" dirty="0">
                <a:effectLst/>
                <a:latin typeface="微软雅黑" panose="020B0503020204020204" pitchFamily="34" charset="-122"/>
                <a:ea typeface="微软雅黑" panose="020B0503020204020204" pitchFamily="34" charset="-122"/>
              </a:rPr>
              <a:t>点</a:t>
            </a:r>
            <a:r>
              <a:rPr lang="zh-CN" altLang="en-US" sz="1600" dirty="0" smtClean="0">
                <a:effectLst/>
                <a:latin typeface="微软雅黑" panose="020B0503020204020204" pitchFamily="34" charset="-122"/>
                <a:ea typeface="微软雅黑" panose="020B0503020204020204" pitchFamily="34" charset="-122"/>
              </a:rPr>
              <a:t>：</a:t>
            </a:r>
            <a:endParaRPr lang="en-US" altLang="zh-CN" sz="1600" dirty="0" smtClean="0">
              <a:effectLst/>
              <a:latin typeface="微软雅黑" panose="020B0503020204020204" pitchFamily="34" charset="-122"/>
              <a:ea typeface="微软雅黑" panose="020B0503020204020204" pitchFamily="34" charset="-122"/>
            </a:endParaRPr>
          </a:p>
          <a:p>
            <a:pPr>
              <a:lnSpc>
                <a:spcPct val="150000"/>
              </a:lnSpc>
              <a:spcBef>
                <a:spcPts val="600"/>
              </a:spcBef>
              <a:spcAft>
                <a:spcPts val="600"/>
              </a:spcAft>
            </a:pPr>
            <a:r>
              <a:rPr lang="en-US" altLang="zh-CN" sz="1600" dirty="0">
                <a:latin typeface="微软雅黑" panose="020B0503020204020204" pitchFamily="34" charset="-122"/>
                <a:ea typeface="微软雅黑" panose="020B0503020204020204" pitchFamily="34" charset="-122"/>
              </a:rPr>
              <a:t> </a:t>
            </a:r>
            <a:r>
              <a:rPr lang="en-US" altLang="zh-CN" sz="1600" dirty="0" smtClean="0">
                <a:latin typeface="微软雅黑" panose="020B0503020204020204" pitchFamily="34" charset="-122"/>
                <a:ea typeface="微软雅黑" panose="020B0503020204020204" pitchFamily="34" charset="-122"/>
              </a:rPr>
              <a:t>      </a:t>
            </a:r>
            <a:r>
              <a:rPr lang="zh-CN" altLang="en-US" sz="1600" dirty="0" smtClean="0">
                <a:latin typeface="微软雅黑" panose="020B0503020204020204" pitchFamily="34" charset="-122"/>
                <a:ea typeface="微软雅黑" panose="020B0503020204020204" pitchFamily="34" charset="-122"/>
              </a:rPr>
              <a:t>（</a:t>
            </a:r>
            <a:r>
              <a:rPr lang="en-US" altLang="zh-CN" sz="1600" dirty="0">
                <a:latin typeface="微软雅黑" panose="020B0503020204020204" pitchFamily="34" charset="-122"/>
                <a:ea typeface="微软雅黑" panose="020B0503020204020204" pitchFamily="34" charset="-122"/>
              </a:rPr>
              <a:t>1</a:t>
            </a:r>
            <a:r>
              <a:rPr lang="zh-CN" altLang="en-US" sz="1600" dirty="0">
                <a:latin typeface="微软雅黑" panose="020B0503020204020204" pitchFamily="34" charset="-122"/>
                <a:ea typeface="微软雅黑" panose="020B0503020204020204" pitchFamily="34" charset="-122"/>
              </a:rPr>
              <a:t>）采用终端灭菌工艺，确保产品安全可靠</a:t>
            </a:r>
            <a:r>
              <a:rPr lang="zh-CN" altLang="en-US" sz="1600" dirty="0" smtClean="0">
                <a:latin typeface="微软雅黑" panose="020B0503020204020204" pitchFamily="34" charset="-122"/>
                <a:ea typeface="微软雅黑" panose="020B0503020204020204" pitchFamily="34" charset="-122"/>
              </a:rPr>
              <a:t>。</a:t>
            </a:r>
            <a:endParaRPr lang="en-US" altLang="zh-CN" sz="1600" dirty="0" smtClean="0">
              <a:latin typeface="微软雅黑" panose="020B0503020204020204" pitchFamily="34" charset="-122"/>
              <a:ea typeface="微软雅黑" panose="020B0503020204020204" pitchFamily="34" charset="-122"/>
            </a:endParaRPr>
          </a:p>
          <a:p>
            <a:pPr>
              <a:lnSpc>
                <a:spcPct val="150000"/>
              </a:lnSpc>
              <a:spcBef>
                <a:spcPts val="600"/>
              </a:spcBef>
              <a:spcAft>
                <a:spcPts val="600"/>
              </a:spcAft>
            </a:pPr>
            <a:r>
              <a:rPr lang="en-US" altLang="zh-CN" sz="1600" dirty="0">
                <a:latin typeface="微软雅黑" panose="020B0503020204020204" pitchFamily="34" charset="-122"/>
                <a:ea typeface="微软雅黑" panose="020B0503020204020204" pitchFamily="34" charset="-122"/>
              </a:rPr>
              <a:t> </a:t>
            </a:r>
            <a:r>
              <a:rPr lang="en-US" altLang="zh-CN" sz="1600" dirty="0" smtClean="0">
                <a:latin typeface="微软雅黑" panose="020B0503020204020204" pitchFamily="34" charset="-122"/>
                <a:ea typeface="微软雅黑" panose="020B0503020204020204" pitchFamily="34" charset="-122"/>
              </a:rPr>
              <a:t>      </a:t>
            </a:r>
            <a:r>
              <a:rPr lang="zh-CN" altLang="en-US" sz="1600" dirty="0" smtClean="0">
                <a:latin typeface="微软雅黑" panose="020B0503020204020204" pitchFamily="34" charset="-122"/>
                <a:ea typeface="微软雅黑" panose="020B0503020204020204" pitchFamily="34" charset="-122"/>
              </a:rPr>
              <a:t>（</a:t>
            </a:r>
            <a:r>
              <a:rPr lang="en-US" altLang="zh-CN" sz="1600" dirty="0" smtClean="0">
                <a:latin typeface="微软雅黑" panose="020B0503020204020204" pitchFamily="34" charset="-122"/>
                <a:ea typeface="微软雅黑" panose="020B0503020204020204" pitchFamily="34" charset="-122"/>
              </a:rPr>
              <a:t>2</a:t>
            </a:r>
            <a:r>
              <a:rPr lang="zh-CN" altLang="en-US" sz="1600" dirty="0" smtClean="0">
                <a:latin typeface="微软雅黑" panose="020B0503020204020204" pitchFamily="34" charset="-122"/>
                <a:ea typeface="微软雅黑" panose="020B0503020204020204" pitchFamily="34" charset="-122"/>
              </a:rPr>
              <a:t>）不</a:t>
            </a:r>
            <a:r>
              <a:rPr lang="zh-CN" altLang="en-US" sz="1600" dirty="0">
                <a:latin typeface="微软雅黑" panose="020B0503020204020204" pitchFamily="34" charset="-122"/>
                <a:ea typeface="微软雅黑" panose="020B0503020204020204" pitchFamily="34" charset="-122"/>
              </a:rPr>
              <a:t>含糖、磷的浓缩</a:t>
            </a:r>
            <a:r>
              <a:rPr lang="zh-CN" altLang="en-US" sz="1600" dirty="0" smtClean="0">
                <a:latin typeface="微软雅黑" panose="020B0503020204020204" pitchFamily="34" charset="-122"/>
                <a:ea typeface="微软雅黑" panose="020B0503020204020204" pitchFamily="34" charset="-122"/>
              </a:rPr>
              <a:t>配方，</a:t>
            </a:r>
            <a:r>
              <a:rPr lang="zh-CN" altLang="en-US" sz="1600" dirty="0">
                <a:latin typeface="微软雅黑" panose="020B0503020204020204" pitchFamily="34" charset="-122"/>
                <a:ea typeface="微软雅黑" panose="020B0503020204020204" pitchFamily="34" charset="-122"/>
              </a:rPr>
              <a:t>更适用于糖尿病及肝肾功能不全</a:t>
            </a:r>
            <a:r>
              <a:rPr lang="zh-CN" altLang="en-US" sz="1600" dirty="0" smtClean="0">
                <a:latin typeface="微软雅黑" panose="020B0503020204020204" pitchFamily="34" charset="-122"/>
                <a:ea typeface="微软雅黑" panose="020B0503020204020204" pitchFamily="34" charset="-122"/>
              </a:rPr>
              <a:t>等特殊疾病患者</a:t>
            </a:r>
            <a:r>
              <a:rPr lang="zh-CN" altLang="zh-CN" sz="1600" dirty="0" smtClean="0">
                <a:latin typeface="微软雅黑" panose="020B0503020204020204" pitchFamily="34" charset="-122"/>
                <a:ea typeface="微软雅黑" panose="020B0503020204020204" pitchFamily="34" charset="-122"/>
              </a:rPr>
              <a:t>。</a:t>
            </a:r>
            <a:endParaRPr lang="en-US" altLang="zh-CN" sz="1600" dirty="0" smtClean="0">
              <a:latin typeface="微软雅黑" panose="020B0503020204020204" pitchFamily="34" charset="-122"/>
              <a:ea typeface="微软雅黑" panose="020B0503020204020204" pitchFamily="34" charset="-122"/>
            </a:endParaRPr>
          </a:p>
          <a:p>
            <a:pPr>
              <a:lnSpc>
                <a:spcPct val="150000"/>
              </a:lnSpc>
              <a:spcBef>
                <a:spcPts val="600"/>
              </a:spcBef>
              <a:spcAft>
                <a:spcPts val="600"/>
              </a:spcAft>
            </a:pPr>
            <a:r>
              <a:rPr lang="zh-CN" altLang="en-US" sz="1600" dirty="0" smtClean="0">
                <a:latin typeface="微软雅黑" panose="020B0503020204020204" pitchFamily="34" charset="-122"/>
                <a:ea typeface="微软雅黑" panose="020B0503020204020204" pitchFamily="34" charset="-122"/>
              </a:rPr>
              <a:t>       （</a:t>
            </a:r>
            <a:r>
              <a:rPr lang="en-US" altLang="zh-CN" sz="1600" dirty="0" smtClean="0">
                <a:latin typeface="微软雅黑" panose="020B0503020204020204" pitchFamily="34" charset="-122"/>
                <a:ea typeface="微软雅黑" panose="020B0503020204020204" pitchFamily="34" charset="-122"/>
              </a:rPr>
              <a:t>3</a:t>
            </a:r>
            <a:r>
              <a:rPr lang="zh-CN" altLang="en-US" sz="1600" dirty="0" smtClean="0">
                <a:latin typeface="微软雅黑" panose="020B0503020204020204" pitchFamily="34" charset="-122"/>
                <a:ea typeface="微软雅黑" panose="020B0503020204020204" pitchFamily="34" charset="-122"/>
              </a:rPr>
              <a:t>）稳定性更好，避免葡萄糖在高温灭菌和储存过程中可能产生的</a:t>
            </a:r>
            <a:r>
              <a:rPr lang="en-US" altLang="zh-CN" sz="1600" dirty="0" smtClean="0">
                <a:latin typeface="微软雅黑" panose="020B0503020204020204" pitchFamily="34" charset="-122"/>
                <a:ea typeface="微软雅黑" panose="020B0503020204020204" pitchFamily="34" charset="-122"/>
              </a:rPr>
              <a:t>5-</a:t>
            </a:r>
            <a:r>
              <a:rPr lang="zh-CN" altLang="en-US" sz="1600" dirty="0" smtClean="0">
                <a:latin typeface="微软雅黑" panose="020B0503020204020204" pitchFamily="34" charset="-122"/>
                <a:ea typeface="微软雅黑" panose="020B0503020204020204" pitchFamily="34" charset="-122"/>
              </a:rPr>
              <a:t>羟甲基糠醛等杂质。</a:t>
            </a:r>
            <a:endParaRPr lang="en-US" altLang="zh-CN" sz="1600" dirty="0" smtClean="0">
              <a:latin typeface="微软雅黑" panose="020B0503020204020204" pitchFamily="34" charset="-122"/>
              <a:ea typeface="微软雅黑" panose="020B0503020204020204" pitchFamily="34" charset="-122"/>
            </a:endParaRPr>
          </a:p>
          <a:p>
            <a:pPr>
              <a:lnSpc>
                <a:spcPct val="150000"/>
              </a:lnSpc>
              <a:spcBef>
                <a:spcPts val="600"/>
              </a:spcBef>
              <a:spcAft>
                <a:spcPts val="600"/>
              </a:spcAft>
            </a:pPr>
            <a:r>
              <a:rPr lang="zh-CN" altLang="en-US" sz="1600" dirty="0" smtClean="0">
                <a:latin typeface="微软雅黑" panose="020B0503020204020204" pitchFamily="34" charset="-122"/>
                <a:ea typeface="微软雅黑" panose="020B0503020204020204" pitchFamily="34" charset="-122"/>
              </a:rPr>
              <a:t>       （</a:t>
            </a:r>
            <a:r>
              <a:rPr lang="en-US" altLang="zh-CN" sz="1600" dirty="0" smtClean="0">
                <a:latin typeface="微软雅黑" panose="020B0503020204020204" pitchFamily="34" charset="-122"/>
                <a:ea typeface="微软雅黑" panose="020B0503020204020204" pitchFamily="34" charset="-122"/>
              </a:rPr>
              <a:t>4</a:t>
            </a:r>
            <a:r>
              <a:rPr lang="zh-CN" altLang="en-US" sz="1600" dirty="0">
                <a:latin typeface="微软雅黑" panose="020B0503020204020204" pitchFamily="34" charset="-122"/>
                <a:ea typeface="微软雅黑" panose="020B0503020204020204" pitchFamily="34" charset="-122"/>
              </a:rPr>
              <a:t>）给药灵活性更高，可根据患者具体情况调节输注速度和浓度</a:t>
            </a:r>
            <a:endParaRPr lang="en-US" altLang="zh-CN" sz="1600" dirty="0">
              <a:latin typeface="微软雅黑" panose="020B0503020204020204" pitchFamily="34" charset="-122"/>
              <a:ea typeface="微软雅黑" panose="020B0503020204020204" pitchFamily="34" charset="-122"/>
            </a:endParaRPr>
          </a:p>
          <a:p>
            <a:pPr marL="285750" indent="-285750">
              <a:lnSpc>
                <a:spcPct val="150000"/>
              </a:lnSpc>
              <a:spcBef>
                <a:spcPts val="600"/>
              </a:spcBef>
              <a:spcAft>
                <a:spcPts val="600"/>
              </a:spcAft>
              <a:buFont typeface="Wingdings" panose="05000000000000000000" pitchFamily="2" charset="2"/>
              <a:buChar char="p"/>
            </a:pPr>
            <a:r>
              <a:rPr lang="zh-CN" altLang="en-US" sz="1600" b="1" dirty="0" smtClean="0">
                <a:latin typeface="微软雅黑" panose="020B0503020204020204" pitchFamily="34" charset="-122"/>
                <a:ea typeface="微软雅黑" panose="020B0503020204020204" pitchFamily="34" charset="-122"/>
              </a:rPr>
              <a:t>国家</a:t>
            </a:r>
            <a:r>
              <a:rPr lang="zh-CN" altLang="en-US" sz="1600" b="1" dirty="0">
                <a:latin typeface="微软雅黑" panose="020B0503020204020204" pitchFamily="34" charset="-122"/>
                <a:ea typeface="微软雅黑" panose="020B0503020204020204" pitchFamily="34" charset="-122"/>
              </a:rPr>
              <a:t>“重大新药创制”科技重大专项：否</a:t>
            </a:r>
            <a:endParaRPr lang="en-US" altLang="zh-CN" sz="1600" b="1" dirty="0">
              <a:latin typeface="微软雅黑" panose="020B0503020204020204" pitchFamily="34" charset="-122"/>
              <a:ea typeface="微软雅黑" panose="020B0503020204020204" pitchFamily="34" charset="-122"/>
            </a:endParaRPr>
          </a:p>
          <a:p>
            <a:pPr marL="285750" indent="-285750">
              <a:lnSpc>
                <a:spcPct val="150000"/>
              </a:lnSpc>
              <a:spcBef>
                <a:spcPts val="600"/>
              </a:spcBef>
              <a:spcAft>
                <a:spcPts val="600"/>
              </a:spcAft>
              <a:buFont typeface="Wingdings" panose="05000000000000000000" pitchFamily="2" charset="2"/>
              <a:buChar char="p"/>
            </a:pPr>
            <a:r>
              <a:rPr lang="zh-CN" altLang="en-US" sz="1600" b="1" dirty="0">
                <a:latin typeface="微软雅黑" panose="020B0503020204020204" pitchFamily="34" charset="-122"/>
                <a:ea typeface="微软雅黑" panose="020B0503020204020204" pitchFamily="34" charset="-122"/>
              </a:rPr>
              <a:t>自主知识产权创新药：否</a:t>
            </a:r>
            <a:endParaRPr lang="zh-CN" altLang="en-US" sz="1600" b="1" dirty="0">
              <a:latin typeface="微软雅黑" panose="020B0503020204020204" pitchFamily="34" charset="-122"/>
              <a:ea typeface="微软雅黑" panose="020B0503020204020204" pitchFamily="34" charset="-122"/>
            </a:endParaRPr>
          </a:p>
          <a:p>
            <a:endParaRPr kumimoji="1" lang="zh-CN" alt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 name="矩形 27"/>
          <p:cNvSpPr/>
          <p:nvPr/>
        </p:nvSpPr>
        <p:spPr>
          <a:xfrm>
            <a:off x="754850" y="568370"/>
            <a:ext cx="1669047" cy="461665"/>
          </a:xfrm>
          <a:prstGeom prst="rect">
            <a:avLst/>
          </a:prstGeom>
        </p:spPr>
        <p:txBody>
          <a:bodyPr wrap="none">
            <a:spAutoFit/>
          </a:bodyPr>
          <a:lstStyle/>
          <a:p>
            <a:r>
              <a:rPr kumimoji="1" lang="en-US" altLang="zh-CN" sz="2400" b="1" dirty="0" smtClean="0">
                <a:latin typeface="微软雅黑" panose="020B0503020204020204" pitchFamily="34" charset="-122"/>
                <a:ea typeface="微软雅黑" panose="020B0503020204020204" pitchFamily="34" charset="-122"/>
                <a:cs typeface="Times New Roman" panose="02020603050405020304" pitchFamily="18" charset="0"/>
              </a:rPr>
              <a:t>05  </a:t>
            </a:r>
            <a:r>
              <a:rPr kumimoji="1" lang="zh-CN" altLang="en-US" sz="2400" b="1" dirty="0" smtClean="0">
                <a:latin typeface="微软雅黑" panose="020B0503020204020204" pitchFamily="34" charset="-122"/>
                <a:ea typeface="微软雅黑" panose="020B0503020204020204" pitchFamily="34" charset="-122"/>
                <a:cs typeface="Times New Roman" panose="02020603050405020304" pitchFamily="18" charset="0"/>
              </a:rPr>
              <a:t>公平性</a:t>
            </a:r>
            <a:endParaRPr kumimoji="1" lang="zh-CN" altLang="en-US" sz="2000" b="1" dirty="0">
              <a:latin typeface="微软雅黑" panose="020B0503020204020204" pitchFamily="34" charset="-122"/>
              <a:ea typeface="微软雅黑" panose="020B0503020204020204" pitchFamily="34" charset="-122"/>
              <a:cs typeface="Times New Roman" panose="02020603050405020304" pitchFamily="18" charset="0"/>
            </a:endParaRPr>
          </a:p>
        </p:txBody>
      </p:sp>
      <p:sp>
        <p:nvSpPr>
          <p:cNvPr id="3" name="AutoShape 2" descr="Not Just for Children: Study Shows High Prevalence of Atopic Dermatitis ..."/>
          <p:cNvSpPr>
            <a:spLocks noChangeAspect="1" noChangeArrowheads="1"/>
          </p:cNvSpPr>
          <p:nvPr/>
        </p:nvSpPr>
        <p:spPr bwMode="auto">
          <a:xfrm>
            <a:off x="9524002" y="4663520"/>
            <a:ext cx="1186541" cy="1394184"/>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lstStyle/>
          <a:p>
            <a:endParaRPr lang="zh-CN" altLang="en-US"/>
          </a:p>
        </p:txBody>
      </p:sp>
      <p:sp>
        <p:nvSpPr>
          <p:cNvPr id="8" name="文本框 7"/>
          <p:cNvSpPr txBox="1"/>
          <p:nvPr/>
        </p:nvSpPr>
        <p:spPr>
          <a:xfrm>
            <a:off x="624468" y="1237785"/>
            <a:ext cx="11006254" cy="2677656"/>
          </a:xfrm>
          <a:prstGeom prst="rect">
            <a:avLst/>
          </a:prstGeom>
          <a:noFill/>
        </p:spPr>
        <p:txBody>
          <a:bodyPr wrap="square" rtlCol="0">
            <a:spAutoFit/>
          </a:bodyPr>
          <a:lstStyle/>
          <a:p>
            <a:pPr marL="285750" indent="-285750">
              <a:lnSpc>
                <a:spcPct val="150000"/>
              </a:lnSpc>
              <a:buFont typeface="Wingdings" panose="05000000000000000000" pitchFamily="2" charset="2"/>
              <a:buChar char="p"/>
            </a:pPr>
            <a:r>
              <a:rPr kumimoji="1" lang="zh-CN" altLang="en-US" sz="1600" b="1" dirty="0" smtClean="0">
                <a:latin typeface="微软雅黑" panose="020B0503020204020204" pitchFamily="34" charset="-122"/>
                <a:ea typeface="微软雅黑" panose="020B0503020204020204" pitchFamily="34" charset="-122"/>
              </a:rPr>
              <a:t>弥补</a:t>
            </a:r>
            <a:r>
              <a:rPr kumimoji="1" lang="zh-CN" altLang="en-US" sz="1600" b="1" dirty="0">
                <a:latin typeface="微软雅黑" panose="020B0503020204020204" pitchFamily="34" charset="-122"/>
                <a:ea typeface="微软雅黑" panose="020B0503020204020204" pitchFamily="34" charset="-122"/>
              </a:rPr>
              <a:t>医保治疗短板</a:t>
            </a:r>
            <a:endParaRPr kumimoji="1" lang="en-US" altLang="zh-CN" sz="1600" b="1" dirty="0">
              <a:latin typeface="微软雅黑" panose="020B0503020204020204" pitchFamily="34" charset="-122"/>
              <a:ea typeface="微软雅黑" panose="020B0503020204020204" pitchFamily="34" charset="-122"/>
            </a:endParaRPr>
          </a:p>
          <a:p>
            <a:pPr lvl="0">
              <a:lnSpc>
                <a:spcPct val="150000"/>
              </a:lnSpc>
            </a:pPr>
            <a:r>
              <a:rPr lang="zh-CN" altLang="en-US" sz="1600" dirty="0">
                <a:latin typeface="微软雅黑" panose="020B0503020204020204" pitchFamily="34" charset="-122"/>
                <a:ea typeface="微软雅黑" panose="020B0503020204020204" pitchFamily="34" charset="-122"/>
                <a:cs typeface="Arial" panose="020B0604020202020204" pitchFamily="34" charset="0"/>
              </a:rPr>
              <a:t> </a:t>
            </a:r>
            <a:r>
              <a:rPr lang="zh-CN" altLang="en-US" sz="1600" dirty="0" smtClean="0">
                <a:latin typeface="微软雅黑" panose="020B0503020204020204" pitchFamily="34" charset="-122"/>
                <a:ea typeface="微软雅黑" panose="020B0503020204020204" pitchFamily="34" charset="-122"/>
                <a:cs typeface="Arial" panose="020B0604020202020204" pitchFamily="34" charset="0"/>
              </a:rPr>
              <a:t>      </a:t>
            </a:r>
            <a:r>
              <a:rPr lang="zh-CN" altLang="zh-CN" sz="1600" dirty="0" smtClean="0">
                <a:effectLst/>
                <a:latin typeface="微软雅黑" panose="020B0503020204020204" pitchFamily="34" charset="-122"/>
                <a:ea typeface="微软雅黑" panose="020B0503020204020204" pitchFamily="34" charset="-122"/>
                <a:cs typeface="Arial" panose="020B0604020202020204" pitchFamily="34" charset="0"/>
              </a:rPr>
              <a:t>弥补</a:t>
            </a:r>
            <a:r>
              <a:rPr lang="zh-CN" altLang="zh-CN" sz="1600" dirty="0">
                <a:effectLst/>
                <a:latin typeface="微软雅黑" panose="020B0503020204020204" pitchFamily="34" charset="-122"/>
                <a:ea typeface="微软雅黑" panose="020B0503020204020204" pitchFamily="34" charset="-122"/>
                <a:cs typeface="Arial" panose="020B0604020202020204" pitchFamily="34" charset="0"/>
              </a:rPr>
              <a:t>了目录内</a:t>
            </a:r>
            <a:r>
              <a:rPr lang="zh-CN" altLang="zh-CN" sz="1600" dirty="0" smtClean="0">
                <a:effectLst/>
                <a:latin typeface="微软雅黑" panose="020B0503020204020204" pitchFamily="34" charset="-122"/>
                <a:ea typeface="微软雅黑" panose="020B0503020204020204" pitchFamily="34" charset="-122"/>
                <a:cs typeface="Arial" panose="020B0604020202020204" pitchFamily="34" charset="0"/>
              </a:rPr>
              <a:t>参照</a:t>
            </a:r>
            <a:r>
              <a:rPr lang="zh-CN" altLang="en-US" sz="1600" dirty="0" smtClean="0">
                <a:effectLst/>
                <a:latin typeface="微软雅黑" panose="020B0503020204020204" pitchFamily="34" charset="-122"/>
                <a:ea typeface="微软雅黑" panose="020B0503020204020204" pitchFamily="34" charset="-122"/>
                <a:cs typeface="Arial" panose="020B0604020202020204" pitchFamily="34" charset="0"/>
              </a:rPr>
              <a:t>药品不适用于糖尿病与肾功能不全等特殊疾病患者的缺点</a:t>
            </a:r>
            <a:r>
              <a:rPr lang="zh-CN" altLang="zh-CN" sz="1600" dirty="0">
                <a:latin typeface="微软雅黑" panose="020B0503020204020204" pitchFamily="34" charset="-122"/>
                <a:ea typeface="微软雅黑" panose="020B0503020204020204" pitchFamily="34" charset="-122"/>
                <a:cs typeface="Arial" panose="020B0604020202020204" pitchFamily="34" charset="0"/>
              </a:rPr>
              <a:t>，扩大医患选择的权限</a:t>
            </a:r>
            <a:r>
              <a:rPr lang="zh-CN" altLang="zh-CN" sz="1600" dirty="0" smtClean="0">
                <a:latin typeface="微软雅黑" panose="020B0503020204020204" pitchFamily="34" charset="-122"/>
                <a:ea typeface="微软雅黑" panose="020B0503020204020204" pitchFamily="34" charset="-122"/>
                <a:cs typeface="Arial" panose="020B0604020202020204" pitchFamily="34" charset="0"/>
              </a:rPr>
              <a:t>。</a:t>
            </a:r>
            <a:endParaRPr lang="en-US" altLang="zh-CN" sz="1600" dirty="0" smtClean="0">
              <a:latin typeface="微软雅黑" panose="020B0503020204020204" pitchFamily="34" charset="-122"/>
              <a:ea typeface="微软雅黑" panose="020B0503020204020204" pitchFamily="34" charset="-122"/>
              <a:cs typeface="Arial" panose="020B0604020202020204" pitchFamily="34" charset="0"/>
            </a:endParaRPr>
          </a:p>
          <a:p>
            <a:pPr lvl="0">
              <a:lnSpc>
                <a:spcPct val="150000"/>
              </a:lnSpc>
            </a:pPr>
            <a:endParaRPr lang="en-US" altLang="zh-CN" sz="1600" dirty="0">
              <a:effectLst/>
              <a:latin typeface="微软雅黑" panose="020B0503020204020204" pitchFamily="34" charset="-122"/>
              <a:ea typeface="微软雅黑" panose="020B0503020204020204" pitchFamily="34" charset="-122"/>
              <a:cs typeface="Arial" panose="020B0604020202020204" pitchFamily="34" charset="0"/>
            </a:endParaRPr>
          </a:p>
          <a:p>
            <a:pPr marL="285750" indent="-285750">
              <a:lnSpc>
                <a:spcPct val="150000"/>
              </a:lnSpc>
              <a:buFont typeface="Wingdings" panose="05000000000000000000" pitchFamily="2" charset="2"/>
              <a:buChar char="p"/>
            </a:pPr>
            <a:r>
              <a:rPr kumimoji="1" lang="zh-CN" altLang="en-US" sz="1600" b="1" dirty="0">
                <a:latin typeface="微软雅黑" panose="020B0503020204020204" pitchFamily="34" charset="-122"/>
                <a:ea typeface="微软雅黑" panose="020B0503020204020204" pitchFamily="34" charset="-122"/>
              </a:rPr>
              <a:t>临床管理难度</a:t>
            </a:r>
            <a:endParaRPr kumimoji="1" lang="en-US" altLang="zh-CN" sz="1600" b="1" dirty="0">
              <a:latin typeface="微软雅黑" panose="020B0503020204020204" pitchFamily="34" charset="-122"/>
              <a:ea typeface="微软雅黑" panose="020B0503020204020204" pitchFamily="34" charset="-122"/>
            </a:endParaRPr>
          </a:p>
          <a:p>
            <a:pPr lvl="0" algn="just">
              <a:lnSpc>
                <a:spcPct val="150000"/>
              </a:lnSpc>
            </a:pPr>
            <a:r>
              <a:rPr lang="zh-CN" altLang="en-US" sz="1600" dirty="0" smtClean="0">
                <a:latin typeface="微软雅黑" panose="020B0503020204020204" pitchFamily="34" charset="-122"/>
                <a:ea typeface="微软雅黑" panose="020B0503020204020204" pitchFamily="34" charset="-122"/>
                <a:cs typeface="Arial" panose="020B0604020202020204" pitchFamily="34" charset="0"/>
              </a:rPr>
              <a:t>     （</a:t>
            </a:r>
            <a:r>
              <a:rPr lang="en-US" altLang="zh-CN" sz="1600" dirty="0">
                <a:latin typeface="微软雅黑" panose="020B0503020204020204" pitchFamily="34" charset="-122"/>
                <a:ea typeface="微软雅黑" panose="020B0503020204020204" pitchFamily="34" charset="-122"/>
                <a:cs typeface="Arial" panose="020B0604020202020204" pitchFamily="34" charset="0"/>
              </a:rPr>
              <a:t>1</a:t>
            </a:r>
            <a:r>
              <a:rPr lang="zh-CN" altLang="en-US" sz="1600" dirty="0" smtClean="0">
                <a:latin typeface="微软雅黑" panose="020B0503020204020204" pitchFamily="34" charset="-122"/>
                <a:ea typeface="微软雅黑" panose="020B0503020204020204" pitchFamily="34" charset="-122"/>
                <a:cs typeface="Arial" panose="020B0604020202020204" pitchFamily="34" charset="0"/>
              </a:rPr>
              <a:t>）减少临床管理难度</a:t>
            </a:r>
            <a:r>
              <a:rPr lang="en-US" altLang="zh-CN" sz="1600" dirty="0" smtClean="0">
                <a:latin typeface="微软雅黑" panose="020B0503020204020204" pitchFamily="34" charset="-122"/>
                <a:ea typeface="微软雅黑" panose="020B0503020204020204" pitchFamily="34" charset="-122"/>
                <a:cs typeface="Arial" panose="020B0604020202020204" pitchFamily="34" charset="0"/>
              </a:rPr>
              <a:t>—</a:t>
            </a:r>
            <a:r>
              <a:rPr lang="zh-CN" altLang="en-US" sz="1600" dirty="0" smtClean="0">
                <a:latin typeface="微软雅黑" panose="020B0503020204020204" pitchFamily="34" charset="-122"/>
                <a:ea typeface="微软雅黑" panose="020B0503020204020204" pitchFamily="34" charset="-122"/>
                <a:cs typeface="Arial" panose="020B0604020202020204" pitchFamily="34" charset="0"/>
              </a:rPr>
              <a:t>无需动态监测血糖水平</a:t>
            </a:r>
            <a:r>
              <a:rPr lang="zh-CN" altLang="zh-CN" sz="1600" dirty="0" smtClean="0">
                <a:latin typeface="微软雅黑" panose="020B0503020204020204" pitchFamily="34" charset="-122"/>
                <a:ea typeface="微软雅黑" panose="020B0503020204020204" pitchFamily="34" charset="-122"/>
                <a:cs typeface="Arial" panose="020B0604020202020204" pitchFamily="34" charset="0"/>
              </a:rPr>
              <a:t>；</a:t>
            </a:r>
            <a:endParaRPr lang="en-US" altLang="zh-CN" sz="1600" dirty="0" smtClean="0">
              <a:latin typeface="微软雅黑" panose="020B0503020204020204" pitchFamily="34" charset="-122"/>
              <a:ea typeface="微软雅黑" panose="020B0503020204020204" pitchFamily="34" charset="-122"/>
              <a:cs typeface="Arial" panose="020B0604020202020204" pitchFamily="34" charset="0"/>
            </a:endParaRPr>
          </a:p>
          <a:p>
            <a:pPr lvl="0" algn="just">
              <a:lnSpc>
                <a:spcPct val="150000"/>
              </a:lnSpc>
            </a:pPr>
            <a:r>
              <a:rPr lang="en-US" altLang="zh-CN" sz="1600" dirty="0" smtClean="0">
                <a:latin typeface="微软雅黑" panose="020B0503020204020204" pitchFamily="34" charset="-122"/>
                <a:ea typeface="微软雅黑" panose="020B0503020204020204" pitchFamily="34" charset="-122"/>
                <a:cs typeface="Arial" panose="020B0604020202020204" pitchFamily="34" charset="0"/>
              </a:rPr>
              <a:t>     </a:t>
            </a:r>
            <a:r>
              <a:rPr lang="zh-CN" altLang="en-US" sz="1600" dirty="0" smtClean="0">
                <a:latin typeface="微软雅黑" panose="020B0503020204020204" pitchFamily="34" charset="-122"/>
                <a:ea typeface="微软雅黑" panose="020B0503020204020204" pitchFamily="34" charset="-122"/>
                <a:cs typeface="Arial" panose="020B0604020202020204" pitchFamily="34" charset="0"/>
              </a:rPr>
              <a:t>（</a:t>
            </a:r>
            <a:r>
              <a:rPr lang="en-US" altLang="zh-CN" sz="1600" dirty="0">
                <a:latin typeface="微软雅黑" panose="020B0503020204020204" pitchFamily="34" charset="-122"/>
                <a:ea typeface="微软雅黑" panose="020B0503020204020204" pitchFamily="34" charset="-122"/>
                <a:cs typeface="Arial" panose="020B0604020202020204" pitchFamily="34" charset="0"/>
              </a:rPr>
              <a:t>2</a:t>
            </a:r>
            <a:r>
              <a:rPr lang="zh-CN" altLang="en-US" sz="1600" dirty="0" smtClean="0">
                <a:latin typeface="微软雅黑" panose="020B0503020204020204" pitchFamily="34" charset="-122"/>
                <a:ea typeface="微软雅黑" panose="020B0503020204020204" pitchFamily="34" charset="-122"/>
                <a:cs typeface="Arial" panose="020B0604020202020204" pitchFamily="34" charset="0"/>
              </a:rPr>
              <a:t>）</a:t>
            </a:r>
            <a:r>
              <a:rPr lang="zh-CN" altLang="en-US" sz="1600" dirty="0">
                <a:latin typeface="微软雅黑" panose="020B0503020204020204" pitchFamily="34" charset="-122"/>
                <a:ea typeface="微软雅黑" panose="020B0503020204020204" pitchFamily="34" charset="-122"/>
                <a:cs typeface="Arial" panose="020B0604020202020204" pitchFamily="34" charset="0"/>
              </a:rPr>
              <a:t>本</a:t>
            </a:r>
            <a:r>
              <a:rPr lang="zh-CN" altLang="en-US" sz="1600" dirty="0" smtClean="0">
                <a:latin typeface="微软雅黑" panose="020B0503020204020204" pitchFamily="34" charset="-122"/>
                <a:ea typeface="微软雅黑" panose="020B0503020204020204" pitchFamily="34" charset="-122"/>
                <a:cs typeface="Arial" panose="020B0604020202020204" pitchFamily="34" charset="0"/>
              </a:rPr>
              <a:t>品开展了与不同浓度葡萄糖注射液、氨基酸注射液、磷酸盐的配伍研究，满足指南推荐的个体化给药需求。</a:t>
            </a:r>
            <a:endParaRPr lang="en-US" altLang="zh-CN" sz="1600" dirty="0" smtClean="0">
              <a:latin typeface="微软雅黑" panose="020B0503020204020204" pitchFamily="34" charset="-122"/>
              <a:ea typeface="微软雅黑" panose="020B0503020204020204" pitchFamily="34" charset="-122"/>
              <a:cs typeface="Arial" panose="020B0604020202020204" pitchFamily="34" charset="0"/>
            </a:endParaRPr>
          </a:p>
          <a:p>
            <a:pPr lvl="0" algn="just">
              <a:lnSpc>
                <a:spcPct val="150000"/>
              </a:lnSpc>
            </a:pPr>
            <a:r>
              <a:rPr lang="en-US" altLang="zh-CN" sz="1600" dirty="0">
                <a:latin typeface="微软雅黑" panose="020B0503020204020204" pitchFamily="34" charset="-122"/>
                <a:ea typeface="微软雅黑" panose="020B0503020204020204" pitchFamily="34" charset="-122"/>
                <a:cs typeface="Arial" panose="020B0604020202020204" pitchFamily="34" charset="0"/>
              </a:rPr>
              <a:t> </a:t>
            </a:r>
            <a:r>
              <a:rPr lang="en-US" altLang="zh-CN" sz="1600" dirty="0" smtClean="0">
                <a:latin typeface="微软雅黑" panose="020B0503020204020204" pitchFamily="34" charset="-122"/>
                <a:ea typeface="微软雅黑" panose="020B0503020204020204" pitchFamily="34" charset="-122"/>
                <a:cs typeface="Arial" panose="020B0604020202020204" pitchFamily="34" charset="0"/>
              </a:rPr>
              <a:t>    </a:t>
            </a:r>
            <a:r>
              <a:rPr lang="zh-CN" altLang="en-US" sz="1600" dirty="0" smtClean="0">
                <a:latin typeface="微软雅黑" panose="020B0503020204020204" pitchFamily="34" charset="-122"/>
                <a:ea typeface="微软雅黑" panose="020B0503020204020204" pitchFamily="34" charset="-122"/>
                <a:cs typeface="Arial" panose="020B0604020202020204" pitchFamily="34" charset="0"/>
              </a:rPr>
              <a:t>（</a:t>
            </a:r>
            <a:r>
              <a:rPr lang="en-US" altLang="zh-CN" sz="1600" dirty="0" smtClean="0">
                <a:latin typeface="微软雅黑" panose="020B0503020204020204" pitchFamily="34" charset="-122"/>
                <a:ea typeface="微软雅黑" panose="020B0503020204020204" pitchFamily="34" charset="-122"/>
                <a:cs typeface="Arial" panose="020B0604020202020204" pitchFamily="34" charset="0"/>
              </a:rPr>
              <a:t>3</a:t>
            </a:r>
            <a:r>
              <a:rPr lang="zh-CN" altLang="en-US" sz="1600" dirty="0" smtClean="0">
                <a:latin typeface="微软雅黑" panose="020B0503020204020204" pitchFamily="34" charset="-122"/>
                <a:ea typeface="微软雅黑" panose="020B0503020204020204" pitchFamily="34" charset="-122"/>
                <a:cs typeface="Arial" panose="020B0604020202020204" pitchFamily="34" charset="0"/>
              </a:rPr>
              <a:t>）可根据患者年龄、一般情况、并存疾病、手术类型、容量状态等，实施合理、个体化的围手术期液体治疗。</a:t>
            </a:r>
            <a:endParaRPr lang="en-US" altLang="zh-CN" sz="1600" dirty="0" smtClean="0">
              <a:latin typeface="微软雅黑" panose="020B0503020204020204" pitchFamily="34" charset="-122"/>
              <a:ea typeface="微软雅黑" panose="020B0503020204020204" pitchFamily="34" charset="-122"/>
              <a:cs typeface="Arial" panose="020B0604020202020204" pitchFamily="34"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AutoShape 2" descr="Not Just for Children: Study Shows High Prevalence of Atopic Dermatitis ..."/>
          <p:cNvSpPr>
            <a:spLocks noChangeAspect="1" noChangeArrowheads="1"/>
          </p:cNvSpPr>
          <p:nvPr/>
        </p:nvSpPr>
        <p:spPr bwMode="auto">
          <a:xfrm>
            <a:off x="9524002" y="4663520"/>
            <a:ext cx="1186541" cy="1394184"/>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lstStyle/>
          <a:p>
            <a:endParaRPr lang="zh-CN" altLang="en-US"/>
          </a:p>
        </p:txBody>
      </p:sp>
      <p:graphicFrame>
        <p:nvGraphicFramePr>
          <p:cNvPr id="9" name="图示 8"/>
          <p:cNvGraphicFramePr/>
          <p:nvPr/>
        </p:nvGraphicFramePr>
        <p:xfrm>
          <a:off x="4731206" y="1737148"/>
          <a:ext cx="5295390" cy="4320556"/>
        </p:xfrm>
        <a:graphic>
          <a:graphicData uri="http://schemas.openxmlformats.org/drawingml/2006/diagram">
            <dgm:relIds xmlns:dgm="http://schemas.openxmlformats.org/drawingml/2006/diagram" xmlns:r="http://schemas.openxmlformats.org/officeDocument/2006/relationships" r:dm="rId1" r:lo="rId2" r:qs="rId3" r:cs="rId4"/>
          </a:graphicData>
        </a:graphic>
      </p:graphicFrame>
      <p:sp>
        <p:nvSpPr>
          <p:cNvPr id="11" name="文本框 10"/>
          <p:cNvSpPr txBox="1"/>
          <p:nvPr>
            <p:custDataLst>
              <p:tags r:id="rId6"/>
            </p:custDataLst>
          </p:nvPr>
        </p:nvSpPr>
        <p:spPr>
          <a:xfrm>
            <a:off x="1705242" y="2691331"/>
            <a:ext cx="1851660" cy="768350"/>
          </a:xfrm>
          <a:prstGeom prst="rect">
            <a:avLst/>
          </a:prstGeom>
          <a:noFill/>
        </p:spPr>
        <p:txBody>
          <a:bodyPr wrap="square" rtlCol="0">
            <a:normAutofit fontScale="95000"/>
          </a:bodyPr>
          <a:lstStyle/>
          <a:p>
            <a:pPr algn="r"/>
            <a:r>
              <a:rPr lang="zh-CN" altLang="en-US" sz="4400" b="1" spc="300" dirty="0">
                <a:solidFill>
                  <a:srgbClr val="004097"/>
                </a:solidFill>
                <a:latin typeface="Arial" panose="020B0604020202020204" pitchFamily="34" charset="0"/>
                <a:ea typeface="微软雅黑" panose="020B0503020204020204" pitchFamily="34" charset="-122"/>
                <a:sym typeface="Arial" panose="020B0604020202020204" pitchFamily="34" charset="0"/>
              </a:rPr>
              <a:t>目录</a:t>
            </a:r>
            <a:endParaRPr lang="zh-CN" altLang="en-US" sz="4400" b="1" spc="300" dirty="0">
              <a:solidFill>
                <a:srgbClr val="004097"/>
              </a:solidFill>
              <a:latin typeface="Arial" panose="020B0604020202020204" pitchFamily="34" charset="0"/>
              <a:ea typeface="微软雅黑" panose="020B0503020204020204" pitchFamily="34" charset="-122"/>
              <a:sym typeface="Arial" panose="020B0604020202020204" pitchFamily="34" charset="0"/>
            </a:endParaRPr>
          </a:p>
        </p:txBody>
      </p:sp>
      <p:sp>
        <p:nvSpPr>
          <p:cNvPr id="13" name="文本框 12"/>
          <p:cNvSpPr txBox="1"/>
          <p:nvPr>
            <p:custDataLst>
              <p:tags r:id="rId7"/>
            </p:custDataLst>
          </p:nvPr>
        </p:nvSpPr>
        <p:spPr>
          <a:xfrm>
            <a:off x="1994001" y="3459681"/>
            <a:ext cx="1851660" cy="368300"/>
          </a:xfrm>
          <a:prstGeom prst="rect">
            <a:avLst/>
          </a:prstGeom>
          <a:noFill/>
        </p:spPr>
        <p:txBody>
          <a:bodyPr wrap="square" rtlCol="0">
            <a:normAutofit/>
          </a:bodyPr>
          <a:lstStyle/>
          <a:p>
            <a:pPr algn="r"/>
            <a:r>
              <a:rPr lang="en-US" altLang="zh-CN" spc="300" dirty="0">
                <a:solidFill>
                  <a:schemeClr val="tx1">
                    <a:lumMod val="65000"/>
                    <a:lumOff val="35000"/>
                  </a:schemeClr>
                </a:solidFill>
                <a:latin typeface="Arial" panose="020B0604020202020204" pitchFamily="34" charset="0"/>
                <a:ea typeface="微软雅黑" panose="020B0503020204020204" pitchFamily="34" charset="-122"/>
                <a:cs typeface="Arial" panose="020B0604020202020204" pitchFamily="34" charset="0"/>
                <a:sym typeface="Arial" panose="020B0604020202020204" pitchFamily="34" charset="0"/>
              </a:rPr>
              <a:t>CONTENTS</a:t>
            </a:r>
            <a:endParaRPr lang="en-US" altLang="zh-CN" spc="300" dirty="0">
              <a:solidFill>
                <a:schemeClr val="tx1">
                  <a:lumMod val="65000"/>
                  <a:lumOff val="35000"/>
                </a:schemeClr>
              </a:solidFill>
              <a:latin typeface="Arial" panose="020B0604020202020204" pitchFamily="34" charset="0"/>
              <a:ea typeface="微软雅黑" panose="020B0503020204020204" pitchFamily="34" charset="-122"/>
              <a:cs typeface="Arial" panose="020B0604020202020204" pitchFamily="34" charset="0"/>
              <a:sym typeface="Arial" panose="020B0604020202020204" pitchFamily="34" charset="0"/>
            </a:endParaRPr>
          </a:p>
        </p:txBody>
      </p:sp>
    </p:spTree>
  </p:cSld>
  <p:clrMapOvr>
    <a:masterClrMapping/>
  </p:clrMapOvr>
  <p:transition>
    <p:fad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 name="矩形 27"/>
          <p:cNvSpPr/>
          <p:nvPr/>
        </p:nvSpPr>
        <p:spPr>
          <a:xfrm>
            <a:off x="754850" y="568370"/>
            <a:ext cx="1976823" cy="461665"/>
          </a:xfrm>
          <a:prstGeom prst="rect">
            <a:avLst/>
          </a:prstGeom>
        </p:spPr>
        <p:txBody>
          <a:bodyPr wrap="none">
            <a:spAutoFit/>
          </a:bodyPr>
          <a:lstStyle/>
          <a:p>
            <a:r>
              <a:rPr kumimoji="1" lang="en-US" altLang="zh-CN" sz="2400" b="1" dirty="0" smtClean="0">
                <a:latin typeface="微软雅黑" panose="020B0503020204020204" pitchFamily="34" charset="-122"/>
                <a:ea typeface="微软雅黑" panose="020B0503020204020204" pitchFamily="34" charset="-122"/>
                <a:cs typeface="Times New Roman" panose="02020603050405020304" pitchFamily="18" charset="0"/>
              </a:rPr>
              <a:t>01</a:t>
            </a:r>
            <a:r>
              <a:rPr kumimoji="1" lang="zh-CN" altLang="en-US" sz="2400" b="1" dirty="0">
                <a:latin typeface="微软雅黑" panose="020B0503020204020204" pitchFamily="34" charset="-122"/>
                <a:ea typeface="微软雅黑" panose="020B0503020204020204" pitchFamily="34" charset="-122"/>
                <a:cs typeface="Times New Roman" panose="02020603050405020304" pitchFamily="18" charset="0"/>
              </a:rPr>
              <a:t> </a:t>
            </a:r>
            <a:r>
              <a:rPr kumimoji="1" lang="zh-CN" altLang="en-US" sz="2400" b="1" dirty="0" smtClean="0">
                <a:latin typeface="微软雅黑" panose="020B0503020204020204" pitchFamily="34" charset="-122"/>
                <a:ea typeface="微软雅黑" panose="020B0503020204020204" pitchFamily="34" charset="-122"/>
                <a:cs typeface="Times New Roman" panose="02020603050405020304" pitchFamily="18" charset="0"/>
              </a:rPr>
              <a:t> 基本信息</a:t>
            </a:r>
            <a:endParaRPr kumimoji="1" lang="zh-CN" altLang="en-US" sz="2400" b="1" dirty="0">
              <a:latin typeface="微软雅黑" panose="020B0503020204020204" pitchFamily="34" charset="-122"/>
              <a:ea typeface="微软雅黑" panose="020B0503020204020204" pitchFamily="34" charset="-122"/>
              <a:cs typeface="Times New Roman" panose="02020603050405020304" pitchFamily="18" charset="0"/>
            </a:endParaRPr>
          </a:p>
        </p:txBody>
      </p:sp>
      <p:sp>
        <p:nvSpPr>
          <p:cNvPr id="3" name="AutoShape 2" descr="Not Just for Children: Study Shows High Prevalence of Atopic Dermatitis ..."/>
          <p:cNvSpPr>
            <a:spLocks noChangeAspect="1" noChangeArrowheads="1"/>
          </p:cNvSpPr>
          <p:nvPr/>
        </p:nvSpPr>
        <p:spPr bwMode="auto">
          <a:xfrm>
            <a:off x="9524002" y="4663520"/>
            <a:ext cx="1186541" cy="1394184"/>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lstStyle/>
          <a:p>
            <a:endParaRPr lang="zh-CN" altLang="en-US"/>
          </a:p>
        </p:txBody>
      </p:sp>
      <p:graphicFrame>
        <p:nvGraphicFramePr>
          <p:cNvPr id="6" name="表格 8"/>
          <p:cNvGraphicFramePr>
            <a:graphicFrameLocks noGrp="1"/>
          </p:cNvGraphicFramePr>
          <p:nvPr>
            <p:custDataLst>
              <p:tags r:id="rId1"/>
            </p:custDataLst>
          </p:nvPr>
        </p:nvGraphicFramePr>
        <p:xfrm>
          <a:off x="539869" y="1146230"/>
          <a:ext cx="10996760" cy="3000016"/>
        </p:xfrm>
        <a:graphic>
          <a:graphicData uri="http://schemas.openxmlformats.org/drawingml/2006/table">
            <a:tbl>
              <a:tblPr firstRow="1" bandRow="1"/>
              <a:tblGrid>
                <a:gridCol w="1043465"/>
                <a:gridCol w="2972779"/>
                <a:gridCol w="3406589"/>
                <a:gridCol w="3573927"/>
              </a:tblGrid>
              <a:tr h="0">
                <a:tc gridSpan="4">
                  <a:txBody>
                    <a:bodyPr/>
                    <a:lstStyle/>
                    <a:p>
                      <a:r>
                        <a:rPr lang="zh-CN" altLang="en-US" sz="1600" b="1" baseline="0" dirty="0" smtClean="0">
                          <a:solidFill>
                            <a:schemeClr val="bg1"/>
                          </a:solidFill>
                          <a:latin typeface="Times New Roman" panose="02020603050405020304" pitchFamily="18" charset="0"/>
                          <a:ea typeface="宋体" panose="02010600030101010101" pitchFamily="2" charset="-122"/>
                          <a:cs typeface="Times New Roman" panose="02020603050405020304" pitchFamily="18" charset="0"/>
                        </a:rPr>
                        <a:t>产品基本信息</a:t>
                      </a:r>
                      <a:endParaRPr lang="zh-CN" altLang="en-US" sz="1600" b="1" baseline="30000" dirty="0">
                        <a:solidFill>
                          <a:schemeClr val="bg1"/>
                        </a:solidFill>
                        <a:latin typeface="Times New Roman" panose="02020603050405020304" pitchFamily="18" charset="0"/>
                        <a:ea typeface="宋体" panose="02010600030101010101" pitchFamily="2" charset="-122"/>
                        <a:cs typeface="Times New Roman" panose="02020603050405020304" pitchFamily="18" charset="0"/>
                      </a:endParaRPr>
                    </a:p>
                  </a:txBody>
                  <a:tcPr anchor="ctr">
                    <a:lnL w="2500" cmpd="sng">
                      <a:noFill/>
                    </a:lnL>
                    <a:lnR w="2500" cmpd="sng">
                      <a:noFill/>
                    </a:lnR>
                    <a:lnT w="2500" cmpd="sng">
                      <a:noFill/>
                    </a:lnT>
                    <a:lnB w="12700" cap="flat" cmpd="sng" algn="ctr">
                      <a:noFill/>
                      <a:prstDash val="sysDash"/>
                      <a:round/>
                      <a:headEnd type="none" w="med" len="med"/>
                      <a:tailEnd type="none" w="med" len="med"/>
                    </a:lnB>
                    <a:lnTlToBr w="12700" cmpd="sng">
                      <a:noFill/>
                      <a:prstDash val="solid"/>
                    </a:lnTlToBr>
                    <a:lnBlToTr w="12700" cmpd="sng">
                      <a:noFill/>
                      <a:prstDash val="solid"/>
                    </a:lnBlToTr>
                    <a:solidFill>
                      <a:srgbClr val="004097"/>
                    </a:solidFill>
                  </a:tcPr>
                </a:tc>
                <a:tc hMerge="1">
                  <a:tcPr anchor="ctr">
                    <a:lnL w="2500" cmpd="sng">
                      <a:noFill/>
                    </a:lnL>
                    <a:lnR w="2500" cmpd="sng">
                      <a:noFill/>
                    </a:lnR>
                    <a:lnT w="2500" cmpd="sng">
                      <a:noFill/>
                    </a:lnT>
                    <a:lnB w="12700" cap="flat" cmpd="sng" algn="ctr">
                      <a:noFill/>
                      <a:prstDash val="sysDash"/>
                      <a:round/>
                      <a:headEnd type="none" w="med" len="med"/>
                      <a:tailEnd type="none" w="med" len="med"/>
                    </a:lnB>
                    <a:lnTlToBr w="12700" cmpd="sng">
                      <a:noFill/>
                      <a:prstDash val="solid"/>
                    </a:lnTlToBr>
                    <a:lnBlToTr w="12700" cmpd="sng">
                      <a:noFill/>
                      <a:prstDash val="solid"/>
                    </a:lnBlToTr>
                    <a:solidFill>
                      <a:srgbClr val="E46D1C"/>
                    </a:solidFill>
                  </a:tcPr>
                </a:tc>
                <a:tc hMerge="1">
                  <a:tcPr anchor="ctr">
                    <a:lnL w="2500" cmpd="sng">
                      <a:noFill/>
                    </a:lnL>
                    <a:lnR w="2500" cmpd="sng">
                      <a:noFill/>
                    </a:lnR>
                    <a:lnT w="2500" cmpd="sng">
                      <a:noFill/>
                    </a:lnT>
                    <a:lnB w="12700" cap="flat" cmpd="sng" algn="ctr">
                      <a:noFill/>
                      <a:prstDash val="sysDash"/>
                      <a:round/>
                      <a:headEnd type="none" w="med" len="med"/>
                      <a:tailEnd type="none" w="med" len="med"/>
                    </a:lnB>
                    <a:lnTlToBr w="12700" cmpd="sng">
                      <a:noFill/>
                      <a:prstDash val="solid"/>
                    </a:lnTlToBr>
                    <a:lnBlToTr w="12700" cmpd="sng">
                      <a:noFill/>
                      <a:prstDash val="solid"/>
                    </a:lnBlToTr>
                    <a:solidFill>
                      <a:srgbClr val="E46D1C"/>
                    </a:solidFill>
                  </a:tcPr>
                </a:tc>
                <a:tc hMerge="1">
                  <a:tcPr anchor="ctr">
                    <a:lnL w="2500" cmpd="sng">
                      <a:noFill/>
                    </a:lnL>
                    <a:lnR w="2500" cmpd="sng">
                      <a:noFill/>
                    </a:lnR>
                    <a:lnT w="2500" cmpd="sng">
                      <a:noFill/>
                    </a:lnT>
                    <a:lnB w="12700" cap="flat" cmpd="sng" algn="ctr">
                      <a:noFill/>
                      <a:prstDash val="sysDash"/>
                      <a:round/>
                      <a:headEnd type="none" w="med" len="med"/>
                      <a:tailEnd type="none" w="med" len="med"/>
                    </a:lnB>
                    <a:lnTlToBr w="12700" cmpd="sng">
                      <a:noFill/>
                      <a:prstDash val="solid"/>
                    </a:lnTlToBr>
                    <a:lnBlToTr w="12700" cmpd="sng">
                      <a:noFill/>
                      <a:prstDash val="solid"/>
                    </a:lnBlToTr>
                    <a:solidFill>
                      <a:srgbClr val="E46D1C"/>
                    </a:solidFill>
                  </a:tcPr>
                </a:tc>
              </a:tr>
              <a:tr h="404820">
                <a:tc>
                  <a:txBody>
                    <a:bodyPr/>
                    <a:lstStyle/>
                    <a:p>
                      <a:pPr marL="0" marR="0" lvl="0" indent="0" algn="l" defTabSz="685800" rtl="0" eaLnBrk="1" fontAlgn="auto" latinLnBrk="0" hangingPunct="1">
                        <a:lnSpc>
                          <a:spcPct val="100000"/>
                        </a:lnSpc>
                        <a:spcBef>
                          <a:spcPts val="0"/>
                        </a:spcBef>
                        <a:spcAft>
                          <a:spcPts val="0"/>
                        </a:spcAft>
                        <a:buClrTx/>
                        <a:buSzTx/>
                        <a:buFontTx/>
                        <a:buNone/>
                        <a:defRPr/>
                      </a:pPr>
                      <a:r>
                        <a:rPr lang="zh-CN" altLang="en-US" sz="1400" b="0" dirty="0" smtClean="0">
                          <a:solidFill>
                            <a:schemeClr val="tx1"/>
                          </a:solidFill>
                          <a:latin typeface="Times New Roman" panose="02020603050405020304" pitchFamily="18" charset="0"/>
                          <a:ea typeface="宋体" panose="02010600030101010101" pitchFamily="2" charset="-122"/>
                          <a:cs typeface="Times New Roman" panose="02020603050405020304" pitchFamily="18" charset="0"/>
                        </a:rPr>
                        <a:t>目录类别</a:t>
                      </a:r>
                      <a:endParaRPr lang="zh-CN" altLang="en-US" sz="1400" b="0" dirty="0">
                        <a:solidFill>
                          <a:schemeClr val="tx1"/>
                        </a:solidFill>
                        <a:latin typeface="Times New Roman" panose="02020603050405020304" pitchFamily="18" charset="0"/>
                        <a:ea typeface="宋体" panose="02010600030101010101" pitchFamily="2" charset="-122"/>
                        <a:cs typeface="Times New Roman" panose="02020603050405020304" pitchFamily="18" charset="0"/>
                      </a:endParaRPr>
                    </a:p>
                  </a:txBody>
                  <a:tcPr anchor="ctr">
                    <a:lnL w="6350" cap="flat" cmpd="sng" algn="ctr">
                      <a:no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noFill/>
                      <a:prstDash val="sysDash"/>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marL="0" marR="0" lvl="0" indent="0" algn="l" defTabSz="685800" rtl="0" eaLnBrk="1" fontAlgn="auto" latinLnBrk="0" hangingPunct="1">
                        <a:lnSpc>
                          <a:spcPct val="100000"/>
                        </a:lnSpc>
                        <a:spcBef>
                          <a:spcPts val="0"/>
                        </a:spcBef>
                        <a:spcAft>
                          <a:spcPts val="0"/>
                        </a:spcAft>
                        <a:buClrTx/>
                        <a:buSzTx/>
                        <a:buFontTx/>
                        <a:buNone/>
                        <a:defRPr/>
                      </a:pPr>
                      <a:r>
                        <a:rPr lang="zh-CN" altLang="en-US" sz="1400" b="1" dirty="0" smtClean="0">
                          <a:solidFill>
                            <a:schemeClr val="tx2"/>
                          </a:solidFill>
                          <a:latin typeface="Times New Roman" panose="02020603050405020304" pitchFamily="18" charset="0"/>
                          <a:ea typeface="宋体" panose="02010600030101010101" pitchFamily="2" charset="-122"/>
                          <a:cs typeface="Times New Roman" panose="02020603050405020304" pitchFamily="18" charset="0"/>
                        </a:rPr>
                        <a:t>基本目录</a:t>
                      </a:r>
                      <a:endParaRPr lang="zh-CN" altLang="en-US" sz="1400" b="1" dirty="0">
                        <a:solidFill>
                          <a:schemeClr val="tx2"/>
                        </a:solidFill>
                        <a:latin typeface="Times New Roman" panose="02020603050405020304" pitchFamily="18" charset="0"/>
                        <a:ea typeface="宋体" panose="02010600030101010101" pitchFamily="2" charset="-122"/>
                        <a:cs typeface="Times New Roman" panose="02020603050405020304" pitchFamily="18" charset="0"/>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noFill/>
                      <a:prstDash val="sysDash"/>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marL="0" marR="0" lvl="0" indent="0" algn="l" defTabSz="685800" rtl="0" eaLnBrk="1" fontAlgn="auto" latinLnBrk="0" hangingPunct="1">
                        <a:lnSpc>
                          <a:spcPct val="100000"/>
                        </a:lnSpc>
                        <a:spcBef>
                          <a:spcPts val="0"/>
                        </a:spcBef>
                        <a:spcAft>
                          <a:spcPts val="0"/>
                        </a:spcAft>
                        <a:buClrTx/>
                        <a:buSzTx/>
                        <a:buFontTx/>
                        <a:buNone/>
                        <a:defRPr/>
                      </a:pPr>
                      <a:r>
                        <a:rPr lang="zh-CN" altLang="en-US" sz="1400" b="0" dirty="0">
                          <a:solidFill>
                            <a:schemeClr val="tx1"/>
                          </a:solidFill>
                          <a:latin typeface="Times New Roman" panose="02020603050405020304" pitchFamily="18" charset="0"/>
                          <a:ea typeface="宋体" panose="02010600030101010101" pitchFamily="2" charset="-122"/>
                          <a:cs typeface="Times New Roman" panose="02020603050405020304" pitchFamily="18" charset="0"/>
                        </a:rPr>
                        <a:t>中国大陆首次上市时间</a:t>
                      </a:r>
                      <a:endParaRPr lang="zh-CN" altLang="en-US" sz="1400" b="1" dirty="0">
                        <a:solidFill>
                          <a:srgbClr val="E46D1C"/>
                        </a:solidFill>
                        <a:latin typeface="Times New Roman" panose="02020603050405020304" pitchFamily="18" charset="0"/>
                        <a:ea typeface="宋体" panose="02010600030101010101" pitchFamily="2" charset="-122"/>
                        <a:cs typeface="Times New Roman" panose="02020603050405020304" pitchFamily="18" charset="0"/>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noFill/>
                      <a:prstDash val="sysDash"/>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marL="0" marR="0" lvl="0" indent="0" algn="l" defTabSz="685800" rtl="0" eaLnBrk="1" fontAlgn="auto" latinLnBrk="0" hangingPunct="1">
                        <a:lnSpc>
                          <a:spcPct val="100000"/>
                        </a:lnSpc>
                        <a:spcBef>
                          <a:spcPts val="0"/>
                        </a:spcBef>
                        <a:spcAft>
                          <a:spcPts val="0"/>
                        </a:spcAft>
                        <a:buClrTx/>
                        <a:buSzTx/>
                        <a:buFontTx/>
                        <a:buNone/>
                        <a:defRPr/>
                      </a:pPr>
                      <a:r>
                        <a:rPr lang="en-US" altLang="zh-CN" sz="1400" b="1" kern="1200" dirty="0">
                          <a:solidFill>
                            <a:schemeClr val="tx2"/>
                          </a:solidFill>
                          <a:latin typeface="Times New Roman" panose="02020603050405020304" pitchFamily="18" charset="0"/>
                          <a:ea typeface="宋体" panose="02010600030101010101" pitchFamily="2" charset="-122"/>
                          <a:cs typeface="Times New Roman" panose="02020603050405020304" pitchFamily="18" charset="0"/>
                        </a:rPr>
                        <a:t>2023</a:t>
                      </a:r>
                      <a:r>
                        <a:rPr lang="zh-CN" altLang="en-US" sz="1400" b="1" kern="1200" dirty="0">
                          <a:solidFill>
                            <a:schemeClr val="tx2"/>
                          </a:solidFill>
                          <a:latin typeface="Times New Roman" panose="02020603050405020304" pitchFamily="18" charset="0"/>
                          <a:ea typeface="宋体" panose="02010600030101010101" pitchFamily="2" charset="-122"/>
                          <a:cs typeface="Times New Roman" panose="02020603050405020304" pitchFamily="18" charset="0"/>
                        </a:rPr>
                        <a:t>年</a:t>
                      </a:r>
                      <a:r>
                        <a:rPr lang="en-US" altLang="zh-CN" sz="1400" b="1" kern="1200" dirty="0">
                          <a:solidFill>
                            <a:schemeClr val="tx2"/>
                          </a:solidFill>
                          <a:latin typeface="Times New Roman" panose="02020603050405020304" pitchFamily="18" charset="0"/>
                          <a:ea typeface="宋体" panose="02010600030101010101" pitchFamily="2" charset="-122"/>
                          <a:cs typeface="Times New Roman" panose="02020603050405020304" pitchFamily="18" charset="0"/>
                        </a:rPr>
                        <a:t>1</a:t>
                      </a:r>
                      <a:r>
                        <a:rPr lang="zh-CN" altLang="en-US" sz="1400" b="1" kern="1200" dirty="0" smtClean="0">
                          <a:solidFill>
                            <a:schemeClr val="tx2"/>
                          </a:solidFill>
                          <a:latin typeface="Times New Roman" panose="02020603050405020304" pitchFamily="18" charset="0"/>
                          <a:ea typeface="宋体" panose="02010600030101010101" pitchFamily="2" charset="-122"/>
                          <a:cs typeface="Times New Roman" panose="02020603050405020304" pitchFamily="18" charset="0"/>
                        </a:rPr>
                        <a:t>月</a:t>
                      </a:r>
                      <a:endParaRPr lang="zh-CN" altLang="en-US" sz="1400" b="1" kern="1200" dirty="0">
                        <a:solidFill>
                          <a:schemeClr val="tx2"/>
                        </a:solidFill>
                        <a:latin typeface="Times New Roman" panose="02020603050405020304" pitchFamily="18" charset="0"/>
                        <a:ea typeface="宋体" panose="02010600030101010101" pitchFamily="2" charset="-122"/>
                        <a:cs typeface="Times New Roman" panose="02020603050405020304" pitchFamily="18" charset="0"/>
                      </a:endParaRPr>
                    </a:p>
                  </a:txBody>
                  <a:tcPr anchor="ctr">
                    <a:lnL w="12700" cap="flat" cmpd="sng" algn="ctr">
                      <a:solidFill>
                        <a:schemeClr val="bg1">
                          <a:lumMod val="75000"/>
                        </a:schemeClr>
                      </a:solidFill>
                      <a:prstDash val="solid"/>
                      <a:round/>
                      <a:headEnd type="none" w="med" len="med"/>
                      <a:tailEnd type="none" w="med" len="med"/>
                    </a:lnL>
                    <a:lnR w="6350" cap="flat" cmpd="sng" algn="ctr">
                      <a:noFill/>
                      <a:prstDash val="solid"/>
                      <a:round/>
                      <a:headEnd type="none" w="med" len="med"/>
                      <a:tailEnd type="none" w="med" len="med"/>
                    </a:lnR>
                    <a:lnT w="12700" cap="flat" cmpd="sng" algn="ctr">
                      <a:noFill/>
                      <a:prstDash val="sysDash"/>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r>
              <a:tr h="404820">
                <a:tc>
                  <a:txBody>
                    <a:bodyPr/>
                    <a:lstStyle/>
                    <a:p>
                      <a:pPr marL="0" marR="0" lvl="0" indent="0" algn="l" defTabSz="685800" rtl="0" eaLnBrk="1" fontAlgn="auto" latinLnBrk="0" hangingPunct="1">
                        <a:lnSpc>
                          <a:spcPct val="100000"/>
                        </a:lnSpc>
                        <a:spcBef>
                          <a:spcPts val="0"/>
                        </a:spcBef>
                        <a:spcAft>
                          <a:spcPts val="0"/>
                        </a:spcAft>
                        <a:buClrTx/>
                        <a:buSzTx/>
                        <a:buFontTx/>
                        <a:buNone/>
                        <a:defRPr/>
                      </a:pPr>
                      <a:r>
                        <a:rPr lang="zh-CN" altLang="en-US" sz="1400" dirty="0" smtClean="0">
                          <a:latin typeface="Times New Roman" panose="02020603050405020304" pitchFamily="18" charset="0"/>
                          <a:ea typeface="宋体" panose="02010600030101010101" pitchFamily="2" charset="-122"/>
                          <a:cs typeface="Times New Roman" panose="02020603050405020304" pitchFamily="18" charset="0"/>
                        </a:rPr>
                        <a:t>通用名称</a:t>
                      </a:r>
                      <a:endParaRPr lang="zh-CN" altLang="en-US" sz="1400" b="1" dirty="0" smtClean="0">
                        <a:solidFill>
                          <a:srgbClr val="E46D1C"/>
                        </a:solidFill>
                        <a:latin typeface="Times New Roman" panose="02020603050405020304" pitchFamily="18" charset="0"/>
                        <a:ea typeface="宋体" panose="02010600030101010101" pitchFamily="2" charset="-122"/>
                        <a:cs typeface="Times New Roman" panose="02020603050405020304" pitchFamily="18" charset="0"/>
                      </a:endParaRPr>
                    </a:p>
                  </a:txBody>
                  <a:tcPr anchor="ctr">
                    <a:lnL w="6350" cap="flat" cmpd="sng" algn="ctr">
                      <a:no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685800" rtl="0" eaLnBrk="1" fontAlgn="auto" latinLnBrk="0" hangingPunct="1">
                        <a:lnSpc>
                          <a:spcPct val="100000"/>
                        </a:lnSpc>
                        <a:spcBef>
                          <a:spcPts val="0"/>
                        </a:spcBef>
                        <a:spcAft>
                          <a:spcPts val="0"/>
                        </a:spcAft>
                        <a:buClrTx/>
                        <a:buSzTx/>
                        <a:buFontTx/>
                        <a:buNone/>
                        <a:defRPr/>
                      </a:pPr>
                      <a:r>
                        <a:rPr lang="zh-CN" altLang="en-US" sz="1400" b="1" dirty="0" smtClean="0">
                          <a:solidFill>
                            <a:schemeClr val="tx2"/>
                          </a:solidFill>
                          <a:latin typeface="Times New Roman" panose="02020603050405020304" pitchFamily="18" charset="0"/>
                          <a:ea typeface="宋体" panose="02010600030101010101" pitchFamily="2" charset="-122"/>
                          <a:cs typeface="Times New Roman" panose="02020603050405020304" pitchFamily="18" charset="0"/>
                        </a:rPr>
                        <a:t>钠钾镁钙注射用浓溶液</a:t>
                      </a:r>
                      <a:endParaRPr lang="zh-CN" altLang="en-US" sz="1400" b="1" dirty="0" smtClean="0">
                        <a:solidFill>
                          <a:schemeClr val="tx2"/>
                        </a:solidFill>
                        <a:latin typeface="Times New Roman" panose="02020603050405020304" pitchFamily="18" charset="0"/>
                        <a:ea typeface="宋体" panose="02010600030101010101" pitchFamily="2" charset="-122"/>
                        <a:cs typeface="Times New Roman" panose="02020603050405020304" pitchFamily="18" charset="0"/>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685800" rtl="0" eaLnBrk="1" fontAlgn="auto" latinLnBrk="0" hangingPunct="1">
                        <a:lnSpc>
                          <a:spcPct val="100000"/>
                        </a:lnSpc>
                        <a:spcBef>
                          <a:spcPts val="0"/>
                        </a:spcBef>
                        <a:spcAft>
                          <a:spcPts val="0"/>
                        </a:spcAft>
                        <a:buClrTx/>
                        <a:buSzTx/>
                        <a:buFontTx/>
                        <a:buNone/>
                        <a:defRPr/>
                      </a:pPr>
                      <a:r>
                        <a:rPr lang="zh-CN" altLang="en-US" sz="1400" b="0" dirty="0">
                          <a:solidFill>
                            <a:schemeClr val="tx1"/>
                          </a:solidFill>
                          <a:latin typeface="Times New Roman" panose="02020603050405020304" pitchFamily="18" charset="0"/>
                          <a:ea typeface="宋体" panose="02010600030101010101" pitchFamily="2" charset="-122"/>
                          <a:cs typeface="Times New Roman" panose="02020603050405020304" pitchFamily="18" charset="0"/>
                        </a:rPr>
                        <a:t>目前大陆同通用名药品的上市情况</a:t>
                      </a:r>
                      <a:endParaRPr lang="en-US" altLang="zh-CN" sz="1400" b="0" kern="1200" dirty="0">
                        <a:solidFill>
                          <a:srgbClr val="E57122"/>
                        </a:solidFill>
                        <a:latin typeface="Times New Roman" panose="02020603050405020304" pitchFamily="18" charset="0"/>
                        <a:ea typeface="宋体" panose="02010600030101010101" pitchFamily="2" charset="-122"/>
                        <a:cs typeface="Times New Roman" panose="02020603050405020304" pitchFamily="18" charset="0"/>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685800" rtl="0" eaLnBrk="1" fontAlgn="auto" latinLnBrk="0" hangingPunct="1">
                        <a:lnSpc>
                          <a:spcPct val="100000"/>
                        </a:lnSpc>
                        <a:spcBef>
                          <a:spcPts val="0"/>
                        </a:spcBef>
                        <a:spcAft>
                          <a:spcPts val="0"/>
                        </a:spcAft>
                        <a:buClrTx/>
                        <a:buSzTx/>
                        <a:buFontTx/>
                        <a:buNone/>
                        <a:defRPr/>
                      </a:pPr>
                      <a:r>
                        <a:rPr lang="en-US" altLang="zh-CN" sz="1400" b="1" kern="1200" dirty="0" smtClean="0">
                          <a:solidFill>
                            <a:schemeClr val="tx2"/>
                          </a:solidFill>
                          <a:latin typeface="Times New Roman" panose="02020603050405020304" pitchFamily="18" charset="0"/>
                          <a:ea typeface="宋体" panose="02010600030101010101" pitchFamily="2" charset="-122"/>
                          <a:cs typeface="Times New Roman" panose="02020603050405020304" pitchFamily="18" charset="0"/>
                        </a:rPr>
                        <a:t>6</a:t>
                      </a:r>
                      <a:r>
                        <a:rPr lang="zh-CN" altLang="en-US" sz="1400" b="1" kern="1200" dirty="0" smtClean="0">
                          <a:solidFill>
                            <a:schemeClr val="tx2"/>
                          </a:solidFill>
                          <a:latin typeface="Times New Roman" panose="02020603050405020304" pitchFamily="18" charset="0"/>
                          <a:ea typeface="宋体" panose="02010600030101010101" pitchFamily="2" charset="-122"/>
                          <a:cs typeface="Times New Roman" panose="02020603050405020304" pitchFamily="18" charset="0"/>
                        </a:rPr>
                        <a:t>家</a:t>
                      </a:r>
                      <a:endParaRPr lang="en-US" altLang="zh-CN" sz="1400" b="0" kern="1200" dirty="0">
                        <a:solidFill>
                          <a:schemeClr val="tx2"/>
                        </a:solidFill>
                        <a:latin typeface="Times New Roman" panose="02020603050405020304" pitchFamily="18" charset="0"/>
                        <a:ea typeface="宋体" panose="02010600030101010101" pitchFamily="2" charset="-122"/>
                        <a:cs typeface="Times New Roman" panose="02020603050405020304" pitchFamily="18" charset="0"/>
                      </a:endParaRPr>
                    </a:p>
                  </a:txBody>
                  <a:tcPr anchor="ctr">
                    <a:lnL w="12700" cap="flat" cmpd="sng" algn="ctr">
                      <a:solidFill>
                        <a:schemeClr val="bg1">
                          <a:lumMod val="75000"/>
                        </a:schemeClr>
                      </a:solidFill>
                      <a:prstDash val="solid"/>
                      <a:round/>
                      <a:headEnd type="none" w="med" len="med"/>
                      <a:tailEnd type="none" w="med" len="med"/>
                    </a:lnL>
                    <a:lnR w="6350"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r>
              <a:tr h="376518">
                <a:tc>
                  <a:txBody>
                    <a:bodyPr/>
                    <a:lstStyle/>
                    <a:p>
                      <a:pPr marL="0" marR="0" lvl="0" indent="0" algn="l" defTabSz="685800" rtl="0" eaLnBrk="1" fontAlgn="auto" latinLnBrk="0" hangingPunct="1">
                        <a:lnSpc>
                          <a:spcPct val="100000"/>
                        </a:lnSpc>
                        <a:spcBef>
                          <a:spcPts val="0"/>
                        </a:spcBef>
                        <a:spcAft>
                          <a:spcPts val="0"/>
                        </a:spcAft>
                        <a:buClrTx/>
                        <a:buSzTx/>
                        <a:buFontTx/>
                        <a:buNone/>
                        <a:defRPr/>
                      </a:pPr>
                      <a:r>
                        <a:rPr lang="zh-CN" altLang="en-US" sz="1400" dirty="0">
                          <a:latin typeface="Times New Roman" panose="02020603050405020304" pitchFamily="18" charset="0"/>
                          <a:ea typeface="宋体" panose="02010600030101010101" pitchFamily="2" charset="-122"/>
                          <a:cs typeface="Times New Roman" panose="02020603050405020304" pitchFamily="18" charset="0"/>
                        </a:rPr>
                        <a:t>注册</a:t>
                      </a:r>
                      <a:r>
                        <a:rPr lang="zh-CN" altLang="en-US" sz="1400" b="0" dirty="0">
                          <a:solidFill>
                            <a:schemeClr val="tx1"/>
                          </a:solidFill>
                          <a:latin typeface="Times New Roman" panose="02020603050405020304" pitchFamily="18" charset="0"/>
                          <a:ea typeface="宋体" panose="02010600030101010101" pitchFamily="2" charset="-122"/>
                          <a:cs typeface="Times New Roman" panose="02020603050405020304" pitchFamily="18" charset="0"/>
                        </a:rPr>
                        <a:t>规格</a:t>
                      </a:r>
                      <a:endParaRPr lang="en-US" altLang="zh-CN" sz="1400" b="0" kern="1200" dirty="0">
                        <a:solidFill>
                          <a:srgbClr val="E57122"/>
                        </a:solidFill>
                        <a:latin typeface="Times New Roman" panose="02020603050405020304" pitchFamily="18" charset="0"/>
                        <a:ea typeface="宋体" panose="02010600030101010101" pitchFamily="2" charset="-122"/>
                        <a:cs typeface="Times New Roman" panose="02020603050405020304" pitchFamily="18" charset="0"/>
                      </a:endParaRPr>
                    </a:p>
                  </a:txBody>
                  <a:tcPr anchor="ctr">
                    <a:lnL w="6350" cap="flat" cmpd="sng" algn="ctr">
                      <a:no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marL="0" marR="0" lvl="0" indent="0" algn="l" defTabSz="685800" rtl="0" eaLnBrk="1" fontAlgn="auto" latinLnBrk="0" hangingPunct="1">
                        <a:lnSpc>
                          <a:spcPct val="100000"/>
                        </a:lnSpc>
                        <a:spcBef>
                          <a:spcPts val="0"/>
                        </a:spcBef>
                        <a:spcAft>
                          <a:spcPts val="0"/>
                        </a:spcAft>
                        <a:buClrTx/>
                        <a:buSzTx/>
                        <a:buFontTx/>
                        <a:buNone/>
                        <a:defRPr/>
                      </a:pPr>
                      <a:r>
                        <a:rPr lang="en-US" altLang="zh-CN" sz="1400" b="1" dirty="0">
                          <a:solidFill>
                            <a:schemeClr val="tx2"/>
                          </a:solidFill>
                          <a:latin typeface="Times New Roman" panose="02020603050405020304" pitchFamily="18" charset="0"/>
                          <a:ea typeface="宋体" panose="02010600030101010101" pitchFamily="2" charset="-122"/>
                          <a:cs typeface="Times New Roman" panose="02020603050405020304" pitchFamily="18" charset="0"/>
                        </a:rPr>
                        <a:t>20ml/</a:t>
                      </a:r>
                      <a:r>
                        <a:rPr lang="zh-CN" altLang="en-US" sz="1400" b="1" dirty="0">
                          <a:solidFill>
                            <a:schemeClr val="tx2"/>
                          </a:solidFill>
                          <a:latin typeface="Times New Roman" panose="02020603050405020304" pitchFamily="18" charset="0"/>
                          <a:ea typeface="宋体" panose="02010600030101010101" pitchFamily="2" charset="-122"/>
                          <a:cs typeface="Times New Roman" panose="02020603050405020304" pitchFamily="18" charset="0"/>
                        </a:rPr>
                        <a:t>支</a:t>
                      </a:r>
                      <a:endParaRPr lang="en-US" altLang="zh-CN" sz="1400" b="0" kern="1200" dirty="0">
                        <a:solidFill>
                          <a:schemeClr val="tx2"/>
                        </a:solidFill>
                        <a:latin typeface="Times New Roman" panose="02020603050405020304" pitchFamily="18" charset="0"/>
                        <a:ea typeface="宋体" panose="02010600030101010101" pitchFamily="2" charset="-122"/>
                        <a:cs typeface="Times New Roman" panose="02020603050405020304" pitchFamily="18" charset="0"/>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marL="0" marR="0" lvl="0" indent="0" algn="l" defTabSz="685800" rtl="0" eaLnBrk="1" fontAlgn="auto" latinLnBrk="0" hangingPunct="1">
                        <a:lnSpc>
                          <a:spcPct val="100000"/>
                        </a:lnSpc>
                        <a:spcBef>
                          <a:spcPts val="0"/>
                        </a:spcBef>
                        <a:spcAft>
                          <a:spcPts val="0"/>
                        </a:spcAft>
                        <a:buClrTx/>
                        <a:buSzTx/>
                        <a:buFontTx/>
                        <a:buNone/>
                        <a:defRPr/>
                      </a:pPr>
                      <a:r>
                        <a:rPr lang="zh-CN" altLang="en-US" sz="1400" b="0" dirty="0">
                          <a:solidFill>
                            <a:schemeClr val="tx1"/>
                          </a:solidFill>
                          <a:latin typeface="Times New Roman" panose="02020603050405020304" pitchFamily="18" charset="0"/>
                          <a:ea typeface="宋体" panose="02010600030101010101" pitchFamily="2" charset="-122"/>
                          <a:cs typeface="Times New Roman" panose="02020603050405020304" pitchFamily="18" charset="0"/>
                        </a:rPr>
                        <a:t>全球首个上市国家</a:t>
                      </a:r>
                      <a:r>
                        <a:rPr lang="en-US" altLang="zh-CN" sz="1400" b="0" dirty="0">
                          <a:solidFill>
                            <a:schemeClr val="tx1"/>
                          </a:solidFill>
                          <a:latin typeface="Times New Roman" panose="02020603050405020304" pitchFamily="18" charset="0"/>
                          <a:ea typeface="宋体" panose="02010600030101010101" pitchFamily="2" charset="-122"/>
                          <a:cs typeface="Times New Roman" panose="02020603050405020304" pitchFamily="18" charset="0"/>
                        </a:rPr>
                        <a:t>/</a:t>
                      </a:r>
                      <a:r>
                        <a:rPr lang="zh-CN" altLang="en-US" sz="1400" b="0" dirty="0">
                          <a:solidFill>
                            <a:schemeClr val="tx1"/>
                          </a:solidFill>
                          <a:latin typeface="Times New Roman" panose="02020603050405020304" pitchFamily="18" charset="0"/>
                          <a:ea typeface="宋体" panose="02010600030101010101" pitchFamily="2" charset="-122"/>
                          <a:cs typeface="Times New Roman" panose="02020603050405020304" pitchFamily="18" charset="0"/>
                        </a:rPr>
                        <a:t>地区以及上市时间</a:t>
                      </a:r>
                      <a:endParaRPr lang="zh-CN" altLang="en-US" sz="1400" b="1" kern="1200" dirty="0">
                        <a:solidFill>
                          <a:srgbClr val="ED7D31"/>
                        </a:solidFill>
                        <a:latin typeface="Times New Roman" panose="02020603050405020304" pitchFamily="18" charset="0"/>
                        <a:ea typeface="宋体" panose="02010600030101010101" pitchFamily="2" charset="-122"/>
                        <a:cs typeface="Times New Roman" panose="02020603050405020304" pitchFamily="18" charset="0"/>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marL="0" marR="0" lvl="0" indent="0" algn="l" defTabSz="685800" rtl="0" eaLnBrk="1" fontAlgn="auto" latinLnBrk="0" hangingPunct="1">
                        <a:lnSpc>
                          <a:spcPct val="100000"/>
                        </a:lnSpc>
                        <a:spcBef>
                          <a:spcPts val="0"/>
                        </a:spcBef>
                        <a:spcAft>
                          <a:spcPts val="0"/>
                        </a:spcAft>
                        <a:buClrTx/>
                        <a:buSzTx/>
                        <a:buFontTx/>
                        <a:buNone/>
                        <a:defRPr/>
                      </a:pPr>
                      <a:r>
                        <a:rPr lang="zh-CN" altLang="en-US" sz="1400" b="1" kern="1200" dirty="0">
                          <a:solidFill>
                            <a:schemeClr val="tx2"/>
                          </a:solidFill>
                          <a:latin typeface="Times New Roman" panose="02020603050405020304" pitchFamily="18" charset="0"/>
                          <a:ea typeface="宋体" panose="02010600030101010101" pitchFamily="2" charset="-122"/>
                          <a:cs typeface="Times New Roman" panose="02020603050405020304" pitchFamily="18" charset="0"/>
                        </a:rPr>
                        <a:t>美国</a:t>
                      </a:r>
                      <a:r>
                        <a:rPr lang="en-US" altLang="zh-CN" sz="1400" b="1" kern="1200" dirty="0">
                          <a:solidFill>
                            <a:schemeClr val="tx2"/>
                          </a:solidFill>
                          <a:latin typeface="Times New Roman" panose="02020603050405020304" pitchFamily="18" charset="0"/>
                          <a:ea typeface="宋体" panose="02010600030101010101" pitchFamily="2" charset="-122"/>
                          <a:cs typeface="Times New Roman" panose="02020603050405020304" pitchFamily="18" charset="0"/>
                        </a:rPr>
                        <a:t>, 1984</a:t>
                      </a:r>
                      <a:r>
                        <a:rPr lang="zh-CN" altLang="en-US" sz="1400" b="1" kern="1200" dirty="0">
                          <a:solidFill>
                            <a:schemeClr val="tx2"/>
                          </a:solidFill>
                          <a:latin typeface="Times New Roman" panose="02020603050405020304" pitchFamily="18" charset="0"/>
                          <a:ea typeface="宋体" panose="02010600030101010101" pitchFamily="2" charset="-122"/>
                          <a:cs typeface="Times New Roman" panose="02020603050405020304" pitchFamily="18" charset="0"/>
                        </a:rPr>
                        <a:t>年</a:t>
                      </a:r>
                      <a:r>
                        <a:rPr lang="en-US" altLang="zh-CN" sz="1400" b="1" kern="1200" dirty="0">
                          <a:solidFill>
                            <a:schemeClr val="tx2"/>
                          </a:solidFill>
                          <a:latin typeface="Times New Roman" panose="02020603050405020304" pitchFamily="18" charset="0"/>
                          <a:ea typeface="宋体" panose="02010600030101010101" pitchFamily="2" charset="-122"/>
                          <a:cs typeface="Times New Roman" panose="02020603050405020304" pitchFamily="18" charset="0"/>
                        </a:rPr>
                        <a:t>7</a:t>
                      </a:r>
                      <a:r>
                        <a:rPr lang="zh-CN" altLang="en-US" sz="1400" b="1" kern="1200" dirty="0">
                          <a:solidFill>
                            <a:schemeClr val="tx2"/>
                          </a:solidFill>
                          <a:latin typeface="Times New Roman" panose="02020603050405020304" pitchFamily="18" charset="0"/>
                          <a:ea typeface="宋体" panose="02010600030101010101" pitchFamily="2" charset="-122"/>
                          <a:cs typeface="Times New Roman" panose="02020603050405020304" pitchFamily="18" charset="0"/>
                        </a:rPr>
                        <a:t>月</a:t>
                      </a:r>
                      <a:endParaRPr lang="zh-CN" altLang="en-US" sz="1400" b="1" kern="1200" dirty="0">
                        <a:solidFill>
                          <a:schemeClr val="tx2"/>
                        </a:solidFill>
                        <a:latin typeface="Times New Roman" panose="02020603050405020304" pitchFamily="18" charset="0"/>
                        <a:ea typeface="宋体" panose="02010600030101010101" pitchFamily="2" charset="-122"/>
                        <a:cs typeface="Times New Roman" panose="02020603050405020304" pitchFamily="18" charset="0"/>
                      </a:endParaRPr>
                    </a:p>
                  </a:txBody>
                  <a:tcPr anchor="ctr">
                    <a:lnL w="12700" cap="flat" cmpd="sng" algn="ctr">
                      <a:solidFill>
                        <a:schemeClr val="bg1">
                          <a:lumMod val="75000"/>
                        </a:schemeClr>
                      </a:solidFill>
                      <a:prstDash val="solid"/>
                      <a:round/>
                      <a:headEnd type="none" w="med" len="med"/>
                      <a:tailEnd type="none" w="med" len="med"/>
                    </a:lnL>
                    <a:lnR w="6350"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r>
              <a:tr h="334682">
                <a:tc>
                  <a:txBody>
                    <a:bodyPr/>
                    <a:lstStyle/>
                    <a:p>
                      <a:pPr marL="0" marR="0" lvl="0" indent="0" algn="l" defTabSz="685800" rtl="0" eaLnBrk="1" fontAlgn="auto" latinLnBrk="0" hangingPunct="1">
                        <a:lnSpc>
                          <a:spcPct val="100000"/>
                        </a:lnSpc>
                        <a:spcBef>
                          <a:spcPts val="0"/>
                        </a:spcBef>
                        <a:spcAft>
                          <a:spcPts val="0"/>
                        </a:spcAft>
                        <a:buClrTx/>
                        <a:buSzTx/>
                        <a:buFontTx/>
                        <a:buNone/>
                        <a:defRPr/>
                      </a:pPr>
                      <a:r>
                        <a:rPr lang="zh-CN" altLang="en-US" sz="1400" kern="1200" dirty="0">
                          <a:solidFill>
                            <a:schemeClr val="tx1"/>
                          </a:solidFill>
                          <a:latin typeface="Times New Roman" panose="02020603050405020304" pitchFamily="18" charset="0"/>
                          <a:ea typeface="宋体" panose="02010600030101010101" pitchFamily="2" charset="-122"/>
                          <a:cs typeface="Times New Roman" panose="02020603050405020304" pitchFamily="18" charset="0"/>
                        </a:rPr>
                        <a:t>注册分类</a:t>
                      </a:r>
                      <a:endParaRPr lang="zh-CN" altLang="en-US" sz="1400" kern="1200" dirty="0">
                        <a:solidFill>
                          <a:schemeClr val="tx1"/>
                        </a:solidFill>
                        <a:latin typeface="Times New Roman" panose="02020603050405020304" pitchFamily="18" charset="0"/>
                        <a:ea typeface="宋体" panose="02010600030101010101" pitchFamily="2" charset="-122"/>
                        <a:cs typeface="Times New Roman" panose="02020603050405020304" pitchFamily="18" charset="0"/>
                      </a:endParaRPr>
                    </a:p>
                  </a:txBody>
                  <a:tcPr anchor="ctr">
                    <a:lnL w="6350" cap="flat" cmpd="sng" algn="ctr">
                      <a:no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685800" rtl="0" eaLnBrk="1" fontAlgn="auto" latinLnBrk="0" hangingPunct="1">
                        <a:lnSpc>
                          <a:spcPct val="100000"/>
                        </a:lnSpc>
                        <a:spcBef>
                          <a:spcPts val="0"/>
                        </a:spcBef>
                        <a:spcAft>
                          <a:spcPts val="0"/>
                        </a:spcAft>
                        <a:buClrTx/>
                        <a:buSzTx/>
                        <a:buFontTx/>
                        <a:buNone/>
                        <a:defRPr/>
                      </a:pPr>
                      <a:r>
                        <a:rPr lang="en-US" altLang="zh-CN" sz="1400" b="1" kern="1200" dirty="0">
                          <a:solidFill>
                            <a:schemeClr val="tx2"/>
                          </a:solidFill>
                          <a:latin typeface="Times New Roman" panose="02020603050405020304" pitchFamily="18" charset="0"/>
                          <a:ea typeface="宋体" panose="02010600030101010101" pitchFamily="2" charset="-122"/>
                          <a:cs typeface="Times New Roman" panose="02020603050405020304" pitchFamily="18" charset="0"/>
                        </a:rPr>
                        <a:t>化</a:t>
                      </a:r>
                      <a:r>
                        <a:rPr lang="zh-CN" altLang="en-US" sz="1400" b="1" kern="1200" dirty="0">
                          <a:solidFill>
                            <a:schemeClr val="tx2"/>
                          </a:solidFill>
                          <a:latin typeface="Times New Roman" panose="02020603050405020304" pitchFamily="18" charset="0"/>
                          <a:ea typeface="宋体" panose="02010600030101010101" pitchFamily="2" charset="-122"/>
                          <a:cs typeface="Times New Roman" panose="02020603050405020304" pitchFamily="18" charset="0"/>
                        </a:rPr>
                        <a:t>药</a:t>
                      </a:r>
                      <a:r>
                        <a:rPr lang="en-US" altLang="zh-CN" sz="1400" b="1" kern="1200" dirty="0">
                          <a:solidFill>
                            <a:schemeClr val="tx2"/>
                          </a:solidFill>
                          <a:latin typeface="Times New Roman" panose="02020603050405020304" pitchFamily="18" charset="0"/>
                          <a:ea typeface="宋体" panose="02010600030101010101" pitchFamily="2" charset="-122"/>
                          <a:cs typeface="Times New Roman" panose="02020603050405020304" pitchFamily="18" charset="0"/>
                        </a:rPr>
                        <a:t>3</a:t>
                      </a:r>
                      <a:r>
                        <a:rPr lang="zh-CN" altLang="en-US" sz="1400" b="1" kern="1200" dirty="0">
                          <a:solidFill>
                            <a:schemeClr val="tx2"/>
                          </a:solidFill>
                          <a:latin typeface="Times New Roman" panose="02020603050405020304" pitchFamily="18" charset="0"/>
                          <a:ea typeface="宋体" panose="02010600030101010101" pitchFamily="2" charset="-122"/>
                          <a:cs typeface="Times New Roman" panose="02020603050405020304" pitchFamily="18" charset="0"/>
                        </a:rPr>
                        <a:t>类</a:t>
                      </a:r>
                      <a:endParaRPr lang="zh-CN" altLang="en-US" sz="1400" b="1" kern="1200" dirty="0">
                        <a:solidFill>
                          <a:schemeClr val="tx2"/>
                        </a:solidFill>
                        <a:latin typeface="Times New Roman" panose="02020603050405020304" pitchFamily="18" charset="0"/>
                        <a:ea typeface="宋体" panose="02010600030101010101" pitchFamily="2" charset="-122"/>
                        <a:cs typeface="Times New Roman" panose="02020603050405020304" pitchFamily="18" charset="0"/>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685800" rtl="0" eaLnBrk="1" fontAlgn="auto" latinLnBrk="0" hangingPunct="1">
                        <a:lnSpc>
                          <a:spcPct val="100000"/>
                        </a:lnSpc>
                        <a:spcBef>
                          <a:spcPts val="0"/>
                        </a:spcBef>
                        <a:spcAft>
                          <a:spcPts val="0"/>
                        </a:spcAft>
                        <a:buClrTx/>
                        <a:buSzTx/>
                        <a:buFontTx/>
                        <a:buNone/>
                        <a:defRPr/>
                      </a:pPr>
                      <a:r>
                        <a:rPr lang="zh-CN" altLang="en-US" sz="1400" b="0" kern="1200" dirty="0" smtClean="0">
                          <a:solidFill>
                            <a:schemeClr val="tx1"/>
                          </a:solidFill>
                          <a:latin typeface="Times New Roman" panose="02020603050405020304" pitchFamily="18" charset="0"/>
                          <a:ea typeface="宋体" panose="02010600030101010101" pitchFamily="2" charset="-122"/>
                          <a:cs typeface="Times New Roman" panose="02020603050405020304" pitchFamily="18" charset="0"/>
                        </a:rPr>
                        <a:t>是否为</a:t>
                      </a:r>
                      <a:r>
                        <a:rPr lang="en-US" altLang="zh-CN" sz="1400" b="0" kern="1200" dirty="0" smtClean="0">
                          <a:solidFill>
                            <a:schemeClr val="tx1"/>
                          </a:solidFill>
                          <a:latin typeface="Times New Roman" panose="02020603050405020304" pitchFamily="18" charset="0"/>
                          <a:ea typeface="宋体" panose="02010600030101010101" pitchFamily="2" charset="-122"/>
                          <a:cs typeface="Times New Roman" panose="02020603050405020304" pitchFamily="18" charset="0"/>
                        </a:rPr>
                        <a:t>OTC</a:t>
                      </a:r>
                      <a:r>
                        <a:rPr lang="zh-CN" altLang="en-US" sz="1400" b="0" kern="1200" dirty="0" smtClean="0">
                          <a:solidFill>
                            <a:schemeClr val="tx1"/>
                          </a:solidFill>
                          <a:latin typeface="Times New Roman" panose="02020603050405020304" pitchFamily="18" charset="0"/>
                          <a:ea typeface="宋体" panose="02010600030101010101" pitchFamily="2" charset="-122"/>
                          <a:cs typeface="Times New Roman" panose="02020603050405020304" pitchFamily="18" charset="0"/>
                        </a:rPr>
                        <a:t>药品</a:t>
                      </a:r>
                      <a:endParaRPr lang="zh-CN" altLang="en-US" sz="1400" b="0" kern="1200" dirty="0" smtClean="0">
                        <a:solidFill>
                          <a:schemeClr val="tx1"/>
                        </a:solidFill>
                        <a:latin typeface="Times New Roman" panose="02020603050405020304" pitchFamily="18" charset="0"/>
                        <a:ea typeface="宋体" panose="02010600030101010101" pitchFamily="2" charset="-122"/>
                        <a:cs typeface="Times New Roman" panose="02020603050405020304" pitchFamily="18" charset="0"/>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685800" rtl="0" eaLnBrk="1" fontAlgn="auto" latinLnBrk="0" hangingPunct="1">
                        <a:lnSpc>
                          <a:spcPct val="100000"/>
                        </a:lnSpc>
                        <a:spcBef>
                          <a:spcPts val="0"/>
                        </a:spcBef>
                        <a:spcAft>
                          <a:spcPts val="0"/>
                        </a:spcAft>
                        <a:buClrTx/>
                        <a:buSzTx/>
                        <a:buFontTx/>
                        <a:buNone/>
                        <a:defRPr/>
                      </a:pPr>
                      <a:r>
                        <a:rPr lang="zh-CN" altLang="en-US" sz="1400" b="1" kern="1200" dirty="0" smtClean="0">
                          <a:solidFill>
                            <a:schemeClr val="tx2"/>
                          </a:solidFill>
                          <a:latin typeface="Times New Roman" panose="02020603050405020304" pitchFamily="18" charset="0"/>
                          <a:ea typeface="宋体" panose="02010600030101010101" pitchFamily="2" charset="-122"/>
                          <a:cs typeface="Times New Roman" panose="02020603050405020304" pitchFamily="18" charset="0"/>
                        </a:rPr>
                        <a:t>否</a:t>
                      </a:r>
                      <a:endParaRPr lang="zh-CN" altLang="en-US" sz="1400" b="1" kern="1200" dirty="0">
                        <a:solidFill>
                          <a:schemeClr val="tx2"/>
                        </a:solidFill>
                        <a:latin typeface="Times New Roman" panose="02020603050405020304" pitchFamily="18" charset="0"/>
                        <a:ea typeface="宋体" panose="02010600030101010101" pitchFamily="2" charset="-122"/>
                        <a:cs typeface="Times New Roman" panose="02020603050405020304" pitchFamily="18" charset="0"/>
                      </a:endParaRPr>
                    </a:p>
                  </a:txBody>
                  <a:tcPr anchor="ctr">
                    <a:lnL w="12700" cap="flat" cmpd="sng" algn="ctr">
                      <a:solidFill>
                        <a:schemeClr val="bg1">
                          <a:lumMod val="75000"/>
                        </a:schemeClr>
                      </a:solidFill>
                      <a:prstDash val="solid"/>
                      <a:round/>
                      <a:headEnd type="none" w="med" len="med"/>
                      <a:tailEnd type="none" w="med" len="med"/>
                    </a:lnL>
                    <a:lnR w="6350"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r>
              <a:tr h="412376">
                <a:tc>
                  <a:txBody>
                    <a:bodyPr/>
                    <a:lstStyle/>
                    <a:p>
                      <a:pPr marL="0" marR="0" lvl="0" indent="0" algn="l" defTabSz="685800" rtl="0" eaLnBrk="1" fontAlgn="auto" latinLnBrk="0" hangingPunct="1">
                        <a:lnSpc>
                          <a:spcPct val="100000"/>
                        </a:lnSpc>
                        <a:spcBef>
                          <a:spcPts val="0"/>
                        </a:spcBef>
                        <a:spcAft>
                          <a:spcPts val="0"/>
                        </a:spcAft>
                        <a:buClrTx/>
                        <a:buSzTx/>
                        <a:buFontTx/>
                        <a:buNone/>
                        <a:defRPr/>
                      </a:pPr>
                      <a:r>
                        <a:rPr lang="zh-CN" altLang="en-US" sz="1400" b="0" kern="1200" dirty="0">
                          <a:solidFill>
                            <a:schemeClr val="tx1"/>
                          </a:solidFill>
                          <a:latin typeface="Times New Roman" panose="02020603050405020304" pitchFamily="18" charset="0"/>
                          <a:ea typeface="宋体" panose="02010600030101010101" pitchFamily="2" charset="-122"/>
                          <a:cs typeface="Times New Roman" panose="02020603050405020304" pitchFamily="18" charset="0"/>
                        </a:rPr>
                        <a:t>适应症</a:t>
                      </a:r>
                      <a:endParaRPr lang="zh-CN" altLang="en-US" sz="1400" b="0" kern="1200" dirty="0">
                        <a:solidFill>
                          <a:schemeClr val="tx1"/>
                        </a:solidFill>
                        <a:latin typeface="Times New Roman" panose="02020603050405020304" pitchFamily="18" charset="0"/>
                        <a:ea typeface="宋体" panose="02010600030101010101" pitchFamily="2" charset="-122"/>
                        <a:cs typeface="Times New Roman" panose="02020603050405020304" pitchFamily="18" charset="0"/>
                      </a:endParaRPr>
                    </a:p>
                  </a:txBody>
                  <a:tcPr anchor="ctr">
                    <a:lnL w="6350" cap="flat" cmpd="sng" algn="ctr">
                      <a:no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gridSpan="3">
                  <a:txBody>
                    <a:bodyPr/>
                    <a:lstStyle/>
                    <a:p>
                      <a:pPr marL="0" marR="0" lvl="0" indent="0" algn="l" defTabSz="685800" rtl="0" eaLnBrk="1" fontAlgn="auto" latinLnBrk="0" hangingPunct="1">
                        <a:lnSpc>
                          <a:spcPct val="100000"/>
                        </a:lnSpc>
                        <a:spcBef>
                          <a:spcPts val="0"/>
                        </a:spcBef>
                        <a:spcAft>
                          <a:spcPts val="0"/>
                        </a:spcAft>
                        <a:buClrTx/>
                        <a:buSzTx/>
                        <a:buFontTx/>
                        <a:buNone/>
                        <a:defRPr/>
                      </a:pPr>
                      <a:r>
                        <a:rPr lang="zh-CN" altLang="en-US" sz="1400" dirty="0">
                          <a:latin typeface="Times New Roman" panose="02020603050405020304" pitchFamily="18" charset="0"/>
                          <a:ea typeface="宋体" panose="02010600030101010101" pitchFamily="2" charset="-122"/>
                          <a:cs typeface="Times New Roman" panose="02020603050405020304" pitchFamily="18" charset="0"/>
                        </a:rPr>
                        <a:t>本品用于通过中心静脉输注含浓葡萄糖或氨基酸的溶液时的电解质补充，以</a:t>
                      </a:r>
                      <a:r>
                        <a:rPr lang="zh-CN" altLang="en-US" sz="1400" kern="1200" dirty="0">
                          <a:solidFill>
                            <a:schemeClr val="tx1"/>
                          </a:solidFill>
                          <a:latin typeface="Times New Roman" panose="02020603050405020304" pitchFamily="18" charset="0"/>
                          <a:ea typeface="宋体" panose="02010600030101010101" pitchFamily="2" charset="-122"/>
                          <a:cs typeface="Times New Roman" panose="02020603050405020304" pitchFamily="18" charset="0"/>
                        </a:rPr>
                        <a:t>维持成人患者的电解质动态平衡</a:t>
                      </a:r>
                      <a:endParaRPr lang="zh-CN" altLang="en-US" sz="1400" b="0" kern="1200" dirty="0">
                        <a:solidFill>
                          <a:schemeClr val="tx1"/>
                        </a:solidFill>
                        <a:latin typeface="Times New Roman" panose="02020603050405020304" pitchFamily="18" charset="0"/>
                        <a:ea typeface="宋体" panose="02010600030101010101" pitchFamily="2" charset="-122"/>
                        <a:cs typeface="Times New Roman" panose="02020603050405020304" pitchFamily="18" charset="0"/>
                      </a:endParaRPr>
                    </a:p>
                  </a:txBody>
                  <a:tcPr anchor="ctr">
                    <a:lnL w="12700" cap="flat" cmpd="sng" algn="ctr">
                      <a:solidFill>
                        <a:schemeClr val="bg1">
                          <a:lumMod val="75000"/>
                        </a:schemeClr>
                      </a:solidFill>
                      <a:prstDash val="solid"/>
                      <a:round/>
                      <a:headEnd type="none" w="med" len="med"/>
                      <a:tailEnd type="none" w="med" len="med"/>
                    </a:lnL>
                    <a:lnR w="6350"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hMerge="1">
                  <a:tcPr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9525" cap="flat" cmpd="sng" algn="ctr">
                      <a:noFill/>
                      <a:prstDash val="sysDash"/>
                      <a:round/>
                      <a:headEnd type="none" w="med" len="med"/>
                      <a:tailEnd type="none" w="med" len="med"/>
                    </a:lnT>
                    <a:lnB w="9525" cap="flat" cmpd="sng" algn="ctr">
                      <a:noFill/>
                      <a:prstDash val="sysDash"/>
                      <a:round/>
                      <a:headEnd type="none" w="med" len="med"/>
                      <a:tailEnd type="none" w="med" len="med"/>
                    </a:lnB>
                    <a:lnTlToBr w="12700" cmpd="sng">
                      <a:noFill/>
                      <a:prstDash val="solid"/>
                    </a:lnTlToBr>
                    <a:lnBlToTr w="12700" cmpd="sng">
                      <a:noFill/>
                      <a:prstDash val="solid"/>
                    </a:lnBlToTr>
                  </a:tcPr>
                </a:tc>
                <a:tc hMerge="1">
                  <a:tcPr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9525" cap="flat" cmpd="sng" algn="ctr">
                      <a:noFill/>
                      <a:prstDash val="sysDash"/>
                      <a:round/>
                      <a:headEnd type="none" w="med" len="med"/>
                      <a:tailEnd type="none" w="med" len="med"/>
                    </a:lnT>
                    <a:lnB w="9525" cap="flat" cmpd="sng" algn="ctr">
                      <a:noFill/>
                      <a:prstDash val="sysDash"/>
                      <a:round/>
                      <a:headEnd type="none" w="med" len="med"/>
                      <a:tailEnd type="none" w="med" len="med"/>
                    </a:lnB>
                    <a:lnTlToBr w="12700" cmpd="sng">
                      <a:noFill/>
                      <a:prstDash val="solid"/>
                    </a:lnTlToBr>
                    <a:lnBlToTr w="12700" cmpd="sng">
                      <a:noFill/>
                      <a:prstDash val="solid"/>
                    </a:lnBlToTr>
                  </a:tcPr>
                </a:tc>
              </a:tr>
              <a:tr h="623626">
                <a:tc>
                  <a:txBody>
                    <a:bodyPr/>
                    <a:lstStyle/>
                    <a:p>
                      <a:pPr marL="0" marR="0" lvl="0" indent="0" algn="l" defTabSz="685800" rtl="0" eaLnBrk="1" fontAlgn="auto" latinLnBrk="0" hangingPunct="1">
                        <a:lnSpc>
                          <a:spcPct val="100000"/>
                        </a:lnSpc>
                        <a:spcBef>
                          <a:spcPts val="0"/>
                        </a:spcBef>
                        <a:spcAft>
                          <a:spcPts val="0"/>
                        </a:spcAft>
                        <a:buClrTx/>
                        <a:buSzTx/>
                        <a:buFontTx/>
                        <a:buNone/>
                        <a:defRPr/>
                      </a:pPr>
                      <a:r>
                        <a:rPr lang="zh-CN" altLang="en-US" sz="1400" b="0" kern="1200" dirty="0">
                          <a:solidFill>
                            <a:schemeClr val="tx1"/>
                          </a:solidFill>
                          <a:latin typeface="Times New Roman" panose="02020603050405020304" pitchFamily="18" charset="0"/>
                          <a:ea typeface="宋体" panose="02010600030101010101" pitchFamily="2" charset="-122"/>
                          <a:cs typeface="Times New Roman" panose="02020603050405020304" pitchFamily="18" charset="0"/>
                        </a:rPr>
                        <a:t>用法用量</a:t>
                      </a:r>
                      <a:endParaRPr lang="zh-CN" altLang="en-US" sz="1400" b="0" kern="1200" dirty="0">
                        <a:solidFill>
                          <a:schemeClr val="tx1"/>
                        </a:solidFill>
                        <a:latin typeface="Times New Roman" panose="02020603050405020304" pitchFamily="18" charset="0"/>
                        <a:ea typeface="宋体" panose="02010600030101010101" pitchFamily="2" charset="-122"/>
                        <a:cs typeface="Times New Roman" panose="02020603050405020304" pitchFamily="18" charset="0"/>
                      </a:endParaRPr>
                    </a:p>
                  </a:txBody>
                  <a:tcPr anchor="ctr">
                    <a:lnL w="6350" cap="flat" cmpd="sng" algn="ctr">
                      <a:no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gridSpan="3">
                  <a:txBody>
                    <a:bodyPr/>
                    <a:lstStyle/>
                    <a:p>
                      <a:pPr>
                        <a:lnSpc>
                          <a:spcPct val="150000"/>
                        </a:lnSpc>
                      </a:pPr>
                      <a:r>
                        <a:rPr lang="zh-CN" altLang="en-US" sz="1400" b="0" kern="1200" dirty="0">
                          <a:solidFill>
                            <a:schemeClr val="tx1"/>
                          </a:solidFill>
                          <a:latin typeface="Times New Roman" panose="02020603050405020304" pitchFamily="18" charset="0"/>
                          <a:ea typeface="宋体" panose="02010600030101010101" pitchFamily="2" charset="-122"/>
                          <a:cs typeface="Times New Roman" panose="02020603050405020304" pitchFamily="18" charset="0"/>
                        </a:rPr>
                        <a:t>每次用量</a:t>
                      </a:r>
                      <a:r>
                        <a:rPr lang="en-US" altLang="zh-CN" sz="1400" b="0" kern="1200" dirty="0">
                          <a:solidFill>
                            <a:schemeClr val="tx1"/>
                          </a:solidFill>
                          <a:latin typeface="Times New Roman" panose="02020603050405020304" pitchFamily="18" charset="0"/>
                          <a:ea typeface="宋体" panose="02010600030101010101" pitchFamily="2" charset="-122"/>
                          <a:cs typeface="Times New Roman" panose="02020603050405020304" pitchFamily="18" charset="0"/>
                        </a:rPr>
                        <a:t>1</a:t>
                      </a:r>
                      <a:r>
                        <a:rPr lang="zh-CN" altLang="en-US" sz="1400" b="0" kern="1200" dirty="0">
                          <a:solidFill>
                            <a:schemeClr val="tx1"/>
                          </a:solidFill>
                          <a:latin typeface="Times New Roman" panose="02020603050405020304" pitchFamily="18" charset="0"/>
                          <a:ea typeface="宋体" panose="02010600030101010101" pitchFamily="2" charset="-122"/>
                          <a:cs typeface="Times New Roman" panose="02020603050405020304" pitchFamily="18" charset="0"/>
                        </a:rPr>
                        <a:t>支，每支 </a:t>
                      </a:r>
                      <a:r>
                        <a:rPr lang="en-US" altLang="zh-CN" sz="1400" b="1" kern="1200" dirty="0">
                          <a:solidFill>
                            <a:schemeClr val="tx2"/>
                          </a:solidFill>
                          <a:latin typeface="Times New Roman" panose="02020603050405020304" pitchFamily="18" charset="0"/>
                          <a:ea typeface="宋体" panose="02010600030101010101" pitchFamily="2" charset="-122"/>
                          <a:cs typeface="Times New Roman" panose="02020603050405020304" pitchFamily="18" charset="0"/>
                        </a:rPr>
                        <a:t>20ml</a:t>
                      </a:r>
                      <a:r>
                        <a:rPr lang="en-US" altLang="zh-CN" sz="1400" b="0" kern="1200" dirty="0">
                          <a:solidFill>
                            <a:schemeClr val="tx2"/>
                          </a:solidFill>
                          <a:latin typeface="Times New Roman" panose="02020603050405020304" pitchFamily="18" charset="0"/>
                          <a:ea typeface="宋体" panose="02010600030101010101" pitchFamily="2" charset="-122"/>
                          <a:cs typeface="Times New Roman" panose="02020603050405020304" pitchFamily="18" charset="0"/>
                        </a:rPr>
                        <a:t> </a:t>
                      </a:r>
                      <a:r>
                        <a:rPr lang="zh-CN" altLang="en-US" sz="1400" b="0" kern="1200" dirty="0">
                          <a:solidFill>
                            <a:schemeClr val="tx2"/>
                          </a:solidFill>
                          <a:latin typeface="Times New Roman" panose="02020603050405020304" pitchFamily="18" charset="0"/>
                          <a:ea typeface="宋体" panose="02010600030101010101" pitchFamily="2" charset="-122"/>
                          <a:cs typeface="Times New Roman" panose="02020603050405020304" pitchFamily="18" charset="0"/>
                        </a:rPr>
                        <a:t>本品稀释到 </a:t>
                      </a:r>
                      <a:r>
                        <a:rPr lang="en-US" altLang="zh-CN" sz="1400" b="0" kern="1200" dirty="0">
                          <a:solidFill>
                            <a:schemeClr val="tx2"/>
                          </a:solidFill>
                          <a:latin typeface="Times New Roman" panose="02020603050405020304" pitchFamily="18" charset="0"/>
                          <a:ea typeface="宋体" panose="02010600030101010101" pitchFamily="2" charset="-122"/>
                          <a:cs typeface="Times New Roman" panose="02020603050405020304" pitchFamily="18" charset="0"/>
                        </a:rPr>
                        <a:t>1L </a:t>
                      </a:r>
                      <a:r>
                        <a:rPr lang="zh-CN" altLang="en-US" sz="1400" b="0" kern="1200" dirty="0">
                          <a:solidFill>
                            <a:schemeClr val="tx2"/>
                          </a:solidFill>
                          <a:latin typeface="Times New Roman" panose="02020603050405020304" pitchFamily="18" charset="0"/>
                          <a:ea typeface="宋体" panose="02010600030101010101" pitchFamily="2" charset="-122"/>
                          <a:cs typeface="Times New Roman" panose="02020603050405020304" pitchFamily="18" charset="0"/>
                        </a:rPr>
                        <a:t>氨基酸或葡萄糖溶液中</a:t>
                      </a:r>
                      <a:r>
                        <a:rPr lang="zh-CN" altLang="en-US" sz="1400" b="0" kern="1200" dirty="0">
                          <a:solidFill>
                            <a:schemeClr val="tx1"/>
                          </a:solidFill>
                          <a:latin typeface="Times New Roman" panose="02020603050405020304" pitchFamily="18" charset="0"/>
                          <a:ea typeface="宋体" panose="02010600030101010101" pitchFamily="2" charset="-122"/>
                          <a:cs typeface="Times New Roman" panose="02020603050405020304" pitchFamily="18" charset="0"/>
                        </a:rPr>
                        <a:t>。通常成人</a:t>
                      </a:r>
                      <a:r>
                        <a:rPr lang="zh-CN" altLang="en-US" sz="1400" b="0" kern="1200" dirty="0">
                          <a:solidFill>
                            <a:schemeClr val="tx2"/>
                          </a:solidFill>
                          <a:latin typeface="Times New Roman" panose="02020603050405020304" pitchFamily="18" charset="0"/>
                          <a:ea typeface="宋体" panose="02010600030101010101" pitchFamily="2" charset="-122"/>
                          <a:cs typeface="Times New Roman" panose="02020603050405020304" pitchFamily="18" charset="0"/>
                        </a:rPr>
                        <a:t>每日可接受 </a:t>
                      </a:r>
                      <a:r>
                        <a:rPr lang="en-US" altLang="zh-CN" sz="1400" b="0" kern="1200" dirty="0">
                          <a:solidFill>
                            <a:schemeClr val="tx2"/>
                          </a:solidFill>
                          <a:latin typeface="Times New Roman" panose="02020603050405020304" pitchFamily="18" charset="0"/>
                          <a:ea typeface="宋体" panose="02010600030101010101" pitchFamily="2" charset="-122"/>
                          <a:cs typeface="Times New Roman" panose="02020603050405020304" pitchFamily="18" charset="0"/>
                        </a:rPr>
                        <a:t>2~3L </a:t>
                      </a:r>
                      <a:r>
                        <a:rPr lang="zh-CN" altLang="en-US" sz="1400" b="0" kern="1200" dirty="0">
                          <a:solidFill>
                            <a:schemeClr val="tx1"/>
                          </a:solidFill>
                          <a:latin typeface="Times New Roman" panose="02020603050405020304" pitchFamily="18" charset="0"/>
                          <a:ea typeface="宋体" panose="02010600030101010101" pitchFamily="2" charset="-122"/>
                          <a:cs typeface="Times New Roman" panose="02020603050405020304" pitchFamily="18" charset="0"/>
                        </a:rPr>
                        <a:t>含有本品的全肠外营养溶液</a:t>
                      </a:r>
                      <a:r>
                        <a:rPr lang="zh-CN" altLang="en-US" sz="1400" b="0" kern="1200" dirty="0" smtClean="0">
                          <a:solidFill>
                            <a:schemeClr val="tx1"/>
                          </a:solidFill>
                          <a:latin typeface="Times New Roman" panose="02020603050405020304" pitchFamily="18" charset="0"/>
                          <a:ea typeface="宋体" panose="02010600030101010101" pitchFamily="2" charset="-122"/>
                          <a:cs typeface="Times New Roman" panose="02020603050405020304" pitchFamily="18" charset="0"/>
                        </a:rPr>
                        <a:t>。需通过中心静脉输注，可在</a:t>
                      </a:r>
                      <a:r>
                        <a:rPr lang="en-US" altLang="zh-CN" sz="1400" b="0" kern="1200" dirty="0" smtClean="0">
                          <a:solidFill>
                            <a:schemeClr val="tx1"/>
                          </a:solidFill>
                          <a:latin typeface="Times New Roman" panose="02020603050405020304" pitchFamily="18" charset="0"/>
                          <a:ea typeface="宋体" panose="02010600030101010101" pitchFamily="2" charset="-122"/>
                          <a:cs typeface="Times New Roman" panose="02020603050405020304" pitchFamily="18" charset="0"/>
                        </a:rPr>
                        <a:t>24</a:t>
                      </a:r>
                      <a:r>
                        <a:rPr lang="zh-CN" altLang="en-US" sz="1400" b="0" kern="1200" dirty="0" smtClean="0">
                          <a:solidFill>
                            <a:schemeClr val="tx1"/>
                          </a:solidFill>
                          <a:latin typeface="Times New Roman" panose="02020603050405020304" pitchFamily="18" charset="0"/>
                          <a:ea typeface="宋体" panose="02010600030101010101" pitchFamily="2" charset="-122"/>
                          <a:cs typeface="Times New Roman" panose="02020603050405020304" pitchFamily="18" charset="0"/>
                        </a:rPr>
                        <a:t>小时内以恒定的速率输注，速度为每小时</a:t>
                      </a:r>
                      <a:r>
                        <a:rPr lang="en-US" altLang="zh-CN" sz="1400" b="0" kern="1200" dirty="0" smtClean="0">
                          <a:solidFill>
                            <a:schemeClr val="tx1"/>
                          </a:solidFill>
                          <a:latin typeface="Times New Roman" panose="02020603050405020304" pitchFamily="18" charset="0"/>
                          <a:ea typeface="宋体" panose="02010600030101010101" pitchFamily="2" charset="-122"/>
                          <a:cs typeface="Times New Roman" panose="02020603050405020304" pitchFamily="18" charset="0"/>
                        </a:rPr>
                        <a:t>83~125ml.</a:t>
                      </a:r>
                      <a:endParaRPr lang="en-US" altLang="zh-CN" sz="1400" b="0" kern="1200" dirty="0" smtClean="0">
                        <a:solidFill>
                          <a:schemeClr val="tx1"/>
                        </a:solidFill>
                        <a:latin typeface="Times New Roman" panose="02020603050405020304" pitchFamily="18" charset="0"/>
                        <a:ea typeface="宋体" panose="02010600030101010101" pitchFamily="2" charset="-122"/>
                        <a:cs typeface="Times New Roman" panose="02020603050405020304" pitchFamily="18" charset="0"/>
                      </a:endParaRPr>
                    </a:p>
                  </a:txBody>
                  <a:tcPr anchor="ctr">
                    <a:lnL w="12700" cap="flat" cmpd="sng" algn="ctr">
                      <a:solidFill>
                        <a:schemeClr val="bg1">
                          <a:lumMod val="75000"/>
                        </a:schemeClr>
                      </a:solidFill>
                      <a:prstDash val="solid"/>
                      <a:round/>
                      <a:headEnd type="none" w="med" len="med"/>
                      <a:tailEnd type="none" w="med" len="med"/>
                    </a:lnL>
                    <a:lnR w="6350"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hMerge="1">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hMerge="1">
                  <a:tcPr anchor="ctr">
                    <a:lnL w="12700" cap="flat" cmpd="sng" algn="ctr">
                      <a:solidFill>
                        <a:schemeClr val="bg1">
                          <a:lumMod val="75000"/>
                        </a:schemeClr>
                      </a:solidFill>
                      <a:prstDash val="solid"/>
                      <a:round/>
                      <a:headEnd type="none" w="med" len="med"/>
                      <a:tailEnd type="none" w="med" len="med"/>
                    </a:lnL>
                    <a:lnR w="6350"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r>
            </a:tbl>
          </a:graphicData>
        </a:graphic>
      </p:graphicFrame>
      <p:grpSp>
        <p:nvGrpSpPr>
          <p:cNvPr id="8" name="组合 7"/>
          <p:cNvGrpSpPr/>
          <p:nvPr/>
        </p:nvGrpSpPr>
        <p:grpSpPr>
          <a:xfrm>
            <a:off x="6742585" y="4285441"/>
            <a:ext cx="4811777" cy="2228913"/>
            <a:chOff x="5382490" y="3723489"/>
            <a:chExt cx="6224039" cy="2890150"/>
          </a:xfrm>
        </p:grpSpPr>
        <p:sp>
          <p:nvSpPr>
            <p:cNvPr id="9" name="文本框 8"/>
            <p:cNvSpPr txBox="1"/>
            <p:nvPr>
              <p:custDataLst>
                <p:tags r:id="rId2"/>
              </p:custDataLst>
            </p:nvPr>
          </p:nvSpPr>
          <p:spPr>
            <a:xfrm>
              <a:off x="5434727" y="3807107"/>
              <a:ext cx="6171802" cy="2806532"/>
            </a:xfrm>
            <a:prstGeom prst="rect">
              <a:avLst/>
            </a:prstGeom>
            <a:noFill/>
          </p:spPr>
          <p:txBody>
            <a:bodyPr wrap="square" rtlCol="0">
              <a:noAutofit/>
            </a:bodyPr>
            <a:lstStyle/>
            <a:p>
              <a:pPr algn="just">
                <a:lnSpc>
                  <a:spcPct val="150000"/>
                </a:lnSpc>
              </a:pPr>
              <a:r>
                <a:rPr lang="zh-CN" altLang="en-US" sz="1400" b="1" dirty="0">
                  <a:solidFill>
                    <a:schemeClr val="accent6"/>
                  </a:solidFill>
                  <a:latin typeface="宋体" panose="02010600030101010101" pitchFamily="2" charset="-122"/>
                  <a:ea typeface="宋体" panose="02010600030101010101" pitchFamily="2" charset="-122"/>
                  <a:cs typeface="微软雅黑" panose="020B0503020204020204" pitchFamily="34" charset="-122"/>
                </a:rPr>
                <a:t>参照药品建议</a:t>
              </a:r>
              <a:r>
                <a:rPr lang="zh-CN" altLang="en-US" sz="1400" b="1" dirty="0" smtClean="0">
                  <a:solidFill>
                    <a:schemeClr val="tx1">
                      <a:lumMod val="75000"/>
                      <a:lumOff val="25000"/>
                    </a:schemeClr>
                  </a:solidFill>
                  <a:latin typeface="宋体" panose="02010600030101010101" pitchFamily="2" charset="-122"/>
                  <a:ea typeface="宋体" panose="02010600030101010101" pitchFamily="2" charset="-122"/>
                  <a:cs typeface="微软雅黑" panose="020B0503020204020204" pitchFamily="34" charset="-122"/>
                </a:rPr>
                <a:t>：</a:t>
              </a:r>
              <a:r>
                <a:rPr lang="zh-CN" altLang="en-US" sz="1400" b="1" dirty="0" smtClean="0">
                  <a:solidFill>
                    <a:schemeClr val="tx2"/>
                  </a:solidFill>
                  <a:latin typeface="宋体" panose="02010600030101010101" pitchFamily="2" charset="-122"/>
                  <a:ea typeface="宋体" panose="02010600030101010101" pitchFamily="2" charset="-122"/>
                  <a:cs typeface="微软雅黑" panose="020B0503020204020204" pitchFamily="34" charset="-122"/>
                </a:rPr>
                <a:t>复方电解质醋酸钠葡萄糖注射液</a:t>
              </a:r>
              <a:endParaRPr lang="en-US" altLang="zh-CN" sz="1400" b="1" dirty="0">
                <a:solidFill>
                  <a:schemeClr val="tx2"/>
                </a:solidFill>
                <a:latin typeface="宋体" panose="02010600030101010101" pitchFamily="2" charset="-122"/>
                <a:ea typeface="宋体" panose="02010600030101010101" pitchFamily="2" charset="-122"/>
                <a:cs typeface="微软雅黑" panose="020B0503020204020204" pitchFamily="34" charset="-122"/>
              </a:endParaRPr>
            </a:p>
            <a:p>
              <a:pPr algn="just">
                <a:lnSpc>
                  <a:spcPct val="150000"/>
                </a:lnSpc>
              </a:pPr>
              <a:r>
                <a:rPr lang="zh-CN" altLang="en-US" sz="1400" b="1" dirty="0">
                  <a:latin typeface="宋体" panose="02010600030101010101" pitchFamily="2" charset="-122"/>
                  <a:ea typeface="宋体" panose="02010600030101010101" pitchFamily="2" charset="-122"/>
                  <a:cs typeface="+mn-ea"/>
                  <a:sym typeface="+mn-lt"/>
                </a:rPr>
                <a:t>选择参照</a:t>
              </a:r>
              <a:r>
                <a:rPr lang="zh-CN" altLang="en-US" sz="1400" b="1" dirty="0" smtClean="0">
                  <a:latin typeface="宋体" panose="02010600030101010101" pitchFamily="2" charset="-122"/>
                  <a:ea typeface="宋体" panose="02010600030101010101" pitchFamily="2" charset="-122"/>
                  <a:cs typeface="+mn-ea"/>
                  <a:sym typeface="+mn-lt"/>
                </a:rPr>
                <a:t>药品的</a:t>
              </a:r>
              <a:r>
                <a:rPr lang="zh-CN" altLang="en-US" sz="1400" b="1" dirty="0">
                  <a:latin typeface="宋体" panose="02010600030101010101" pitchFamily="2" charset="-122"/>
                  <a:ea typeface="宋体" panose="02010600030101010101" pitchFamily="2" charset="-122"/>
                  <a:cs typeface="+mn-ea"/>
                  <a:sym typeface="+mn-lt"/>
                </a:rPr>
                <a:t>理由</a:t>
              </a:r>
              <a:r>
                <a:rPr lang="zh-CN" altLang="en-US" sz="1400" b="1" dirty="0" smtClean="0">
                  <a:latin typeface="宋体" panose="02010600030101010101" pitchFamily="2" charset="-122"/>
                  <a:ea typeface="宋体" panose="02010600030101010101" pitchFamily="2" charset="-122"/>
                  <a:cs typeface="+mn-ea"/>
                  <a:sym typeface="+mn-lt"/>
                </a:rPr>
                <a:t>：</a:t>
              </a:r>
              <a:endParaRPr lang="en-US" altLang="zh-CN" sz="1400" b="1" dirty="0" smtClean="0">
                <a:latin typeface="宋体" panose="02010600030101010101" pitchFamily="2" charset="-122"/>
                <a:ea typeface="宋体" panose="02010600030101010101" pitchFamily="2" charset="-122"/>
                <a:cs typeface="+mn-ea"/>
                <a:sym typeface="+mn-lt"/>
              </a:endParaRPr>
            </a:p>
            <a:p>
              <a:pPr algn="just">
                <a:lnSpc>
                  <a:spcPct val="150000"/>
                </a:lnSpc>
              </a:pPr>
              <a:r>
                <a:rPr lang="en-US" altLang="zh-CN" sz="1400" dirty="0" smtClean="0">
                  <a:latin typeface="宋体" panose="02010600030101010101" pitchFamily="2" charset="-122"/>
                  <a:ea typeface="宋体" panose="02010600030101010101" pitchFamily="2" charset="-122"/>
                  <a:cs typeface="+mn-ea"/>
                  <a:sym typeface="+mn-lt"/>
                </a:rPr>
                <a:t>·</a:t>
              </a:r>
              <a:r>
                <a:rPr lang="zh-CN" altLang="en-US" sz="1400" dirty="0" smtClean="0">
                  <a:latin typeface="宋体" panose="02010600030101010101" pitchFamily="2" charset="-122"/>
                  <a:ea typeface="宋体" panose="02010600030101010101" pitchFamily="2" charset="-122"/>
                  <a:cs typeface="+mn-ea"/>
                  <a:sym typeface="+mn-lt"/>
                </a:rPr>
                <a:t>复方电解质醋酸钠葡萄糖注射液是</a:t>
              </a:r>
              <a:r>
                <a:rPr lang="zh-CN" altLang="en-US" sz="1400" dirty="0">
                  <a:latin typeface="宋体" panose="02010600030101010101" pitchFamily="2" charset="-122"/>
                  <a:ea typeface="宋体" panose="02010600030101010101" pitchFamily="2" charset="-122"/>
                  <a:cs typeface="+mn-ea"/>
                  <a:sym typeface="+mn-lt"/>
                </a:rPr>
                <a:t>临床上应用广泛的晶体液，为医保乙类</a:t>
              </a:r>
              <a:r>
                <a:rPr lang="zh-CN" altLang="en-US" sz="1400" dirty="0" smtClean="0">
                  <a:latin typeface="宋体" panose="02010600030101010101" pitchFamily="2" charset="-122"/>
                  <a:ea typeface="宋体" panose="02010600030101010101" pitchFamily="2" charset="-122"/>
                  <a:cs typeface="+mn-ea"/>
                  <a:sym typeface="+mn-lt"/>
                </a:rPr>
                <a:t>。</a:t>
              </a:r>
              <a:endParaRPr lang="en-US" altLang="zh-CN" sz="1400" dirty="0" smtClean="0">
                <a:latin typeface="宋体" panose="02010600030101010101" pitchFamily="2" charset="-122"/>
                <a:ea typeface="宋体" panose="02010600030101010101" pitchFamily="2" charset="-122"/>
                <a:cs typeface="+mn-ea"/>
                <a:sym typeface="+mn-lt"/>
              </a:endParaRPr>
            </a:p>
            <a:p>
              <a:pPr algn="just">
                <a:lnSpc>
                  <a:spcPct val="150000"/>
                </a:lnSpc>
              </a:pPr>
              <a:r>
                <a:rPr lang="en-US" altLang="zh-CN" sz="1400" dirty="0" smtClean="0">
                  <a:latin typeface="宋体" panose="02010600030101010101" pitchFamily="2" charset="-122"/>
                  <a:ea typeface="宋体" panose="02010600030101010101" pitchFamily="2" charset="-122"/>
                  <a:cs typeface="+mn-ea"/>
                  <a:sym typeface="+mn-lt"/>
                </a:rPr>
                <a:t>·</a:t>
              </a:r>
              <a:r>
                <a:rPr lang="zh-CN" altLang="en-US" sz="1400" dirty="0" smtClean="0">
                  <a:latin typeface="宋体" panose="02010600030101010101" pitchFamily="2" charset="-122"/>
                  <a:ea typeface="宋体" panose="02010600030101010101" pitchFamily="2" charset="-122"/>
                  <a:cs typeface="+mn-ea"/>
                  <a:sym typeface="+mn-lt"/>
                </a:rPr>
                <a:t>本品与参照药品</a:t>
              </a:r>
              <a:r>
                <a:rPr lang="zh-CN" altLang="en-US" sz="1400" dirty="0" smtClean="0">
                  <a:latin typeface="宋体" panose="02010600030101010101" pitchFamily="2" charset="-122"/>
                  <a:ea typeface="宋体" panose="02010600030101010101" pitchFamily="2" charset="-122"/>
                  <a:cs typeface="微软雅黑" panose="020B0503020204020204" pitchFamily="34" charset="-122"/>
                </a:rPr>
                <a:t>的电解质成分基本相似，作用机制一致。</a:t>
              </a:r>
              <a:endParaRPr lang="en-US" altLang="zh-CN" sz="1400" dirty="0" smtClean="0">
                <a:latin typeface="宋体" panose="02010600030101010101" pitchFamily="2" charset="-122"/>
                <a:ea typeface="宋体" panose="02010600030101010101" pitchFamily="2" charset="-122"/>
                <a:cs typeface="微软雅黑" panose="020B0503020204020204" pitchFamily="34" charset="-122"/>
              </a:endParaRPr>
            </a:p>
            <a:p>
              <a:pPr algn="just">
                <a:lnSpc>
                  <a:spcPct val="150000"/>
                </a:lnSpc>
              </a:pPr>
              <a:r>
                <a:rPr lang="en-US" altLang="zh-CN" sz="1400" dirty="0">
                  <a:latin typeface="宋体" panose="02010600030101010101" pitchFamily="2" charset="-122"/>
                  <a:ea typeface="宋体" panose="02010600030101010101" pitchFamily="2" charset="-122"/>
                  <a:cs typeface="微软雅黑" panose="020B0503020204020204" pitchFamily="34" charset="-122"/>
                </a:rPr>
                <a:t>·</a:t>
              </a:r>
              <a:r>
                <a:rPr lang="zh-CN" altLang="en-US" sz="1400" dirty="0">
                  <a:latin typeface="宋体" panose="02010600030101010101" pitchFamily="2" charset="-122"/>
                  <a:ea typeface="宋体" panose="02010600030101010101" pitchFamily="2" charset="-122"/>
                  <a:cs typeface="微软雅黑" panose="020B0503020204020204" pitchFamily="34" charset="-122"/>
                </a:rPr>
                <a:t>本品与参照</a:t>
              </a:r>
              <a:r>
                <a:rPr lang="zh-CN" altLang="en-US" sz="1400" dirty="0" smtClean="0">
                  <a:latin typeface="宋体" panose="02010600030101010101" pitchFamily="2" charset="-122"/>
                  <a:ea typeface="宋体" panose="02010600030101010101" pitchFamily="2" charset="-122"/>
                  <a:cs typeface="微软雅黑" panose="020B0503020204020204" pitchFamily="34" charset="-122"/>
                </a:rPr>
                <a:t>药品同为第四代平衡晶体液。</a:t>
              </a:r>
              <a:endParaRPr lang="en-US" altLang="zh-CN" sz="1400" dirty="0">
                <a:latin typeface="宋体" panose="02010600030101010101" pitchFamily="2" charset="-122"/>
                <a:ea typeface="宋体" panose="02010600030101010101" pitchFamily="2" charset="-122"/>
                <a:cs typeface="微软雅黑" panose="020B0503020204020204" pitchFamily="34" charset="-122"/>
              </a:endParaRPr>
            </a:p>
          </p:txBody>
        </p:sp>
        <p:sp>
          <p:nvSpPr>
            <p:cNvPr id="10" name="矩形 9"/>
            <p:cNvSpPr/>
            <p:nvPr>
              <p:custDataLst>
                <p:tags r:id="rId3"/>
              </p:custDataLst>
            </p:nvPr>
          </p:nvSpPr>
          <p:spPr>
            <a:xfrm>
              <a:off x="5382490" y="3723489"/>
              <a:ext cx="6224039" cy="2858339"/>
            </a:xfrm>
            <a:prstGeom prst="rect">
              <a:avLst/>
            </a:prstGeom>
            <a:noFill/>
            <a:ln w="15875">
              <a:solidFill>
                <a:schemeClr val="tx2"/>
              </a:solidFill>
              <a:prstDash val="sysDash"/>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tx1"/>
                </a:solidFill>
              </a:endParaRPr>
            </a:p>
          </p:txBody>
        </p:sp>
      </p:grpSp>
      <p:graphicFrame>
        <p:nvGraphicFramePr>
          <p:cNvPr id="2" name="表格 1"/>
          <p:cNvGraphicFramePr>
            <a:graphicFrameLocks noGrp="1"/>
          </p:cNvGraphicFramePr>
          <p:nvPr/>
        </p:nvGraphicFramePr>
        <p:xfrm>
          <a:off x="540688" y="4278481"/>
          <a:ext cx="6163972" cy="1667150"/>
        </p:xfrm>
        <a:graphic>
          <a:graphicData uri="http://schemas.openxmlformats.org/drawingml/2006/table">
            <a:tbl>
              <a:tblPr>
                <a:tableStyleId>{5C22544A-7EE6-4342-B048-85BDC9FD1C3A}</a:tableStyleId>
              </a:tblPr>
              <a:tblGrid>
                <a:gridCol w="1630017"/>
                <a:gridCol w="631758"/>
                <a:gridCol w="544908"/>
                <a:gridCol w="368935"/>
                <a:gridCol w="393528"/>
                <a:gridCol w="393528"/>
                <a:gridCol w="577996"/>
                <a:gridCol w="664078"/>
                <a:gridCol w="664078"/>
                <a:gridCol w="295146"/>
              </a:tblGrid>
              <a:tr h="351954">
                <a:tc rowSpan="2">
                  <a:txBody>
                    <a:bodyPr/>
                    <a:lstStyle/>
                    <a:p>
                      <a:pPr algn="ctr" fontAlgn="ctr"/>
                      <a:r>
                        <a:rPr lang="zh-CN" altLang="en-US" sz="1200" u="none" strike="noStrike" dirty="0">
                          <a:solidFill>
                            <a:schemeClr val="bg1"/>
                          </a:solidFill>
                          <a:effectLst/>
                          <a:latin typeface="Times New Roman" panose="02020603050405020304" pitchFamily="18" charset="0"/>
                          <a:ea typeface="宋体" panose="02010600030101010101" pitchFamily="2" charset="-122"/>
                          <a:cs typeface="Times New Roman" panose="02020603050405020304" pitchFamily="18" charset="0"/>
                        </a:rPr>
                        <a:t>药品名称</a:t>
                      </a:r>
                      <a:endParaRPr lang="zh-CN" altLang="en-US" sz="1200" b="1" i="0" u="none" strike="noStrike" dirty="0">
                        <a:solidFill>
                          <a:schemeClr val="bg1"/>
                        </a:solidFill>
                        <a:effectLst/>
                        <a:latin typeface="Times New Roman" panose="02020603050405020304" pitchFamily="18" charset="0"/>
                        <a:ea typeface="宋体" panose="02010600030101010101" pitchFamily="2" charset="-122"/>
                        <a:cs typeface="Times New Roman" panose="02020603050405020304" pitchFamily="18" charset="0"/>
                      </a:endParaRPr>
                    </a:p>
                  </a:txBody>
                  <a:tcPr marL="0" marR="0" marT="0" marB="0" anchor="ctr">
                    <a:solidFill>
                      <a:srgbClr val="004097"/>
                    </a:solidFill>
                  </a:tcPr>
                </a:tc>
                <a:tc rowSpan="2">
                  <a:txBody>
                    <a:bodyPr/>
                    <a:lstStyle/>
                    <a:p>
                      <a:pPr algn="ctr" fontAlgn="ctr"/>
                      <a:r>
                        <a:rPr lang="zh-CN" altLang="en-US" sz="1200" u="none" strike="noStrike" dirty="0">
                          <a:solidFill>
                            <a:schemeClr val="bg1"/>
                          </a:solidFill>
                          <a:effectLst/>
                          <a:latin typeface="Times New Roman" panose="02020603050405020304" pitchFamily="18" charset="0"/>
                          <a:ea typeface="宋体" panose="02010600030101010101" pitchFamily="2" charset="-122"/>
                          <a:cs typeface="Times New Roman" panose="02020603050405020304" pitchFamily="18" charset="0"/>
                        </a:rPr>
                        <a:t>缓冲系</a:t>
                      </a:r>
                      <a:endParaRPr lang="zh-CN" altLang="en-US" sz="1200" b="1" i="0" u="none" strike="noStrike" dirty="0">
                        <a:solidFill>
                          <a:schemeClr val="bg1"/>
                        </a:solidFill>
                        <a:effectLst/>
                        <a:latin typeface="Times New Roman" panose="02020603050405020304" pitchFamily="18" charset="0"/>
                        <a:ea typeface="宋体" panose="02010600030101010101" pitchFamily="2" charset="-122"/>
                        <a:cs typeface="Times New Roman" panose="02020603050405020304" pitchFamily="18" charset="0"/>
                      </a:endParaRPr>
                    </a:p>
                  </a:txBody>
                  <a:tcPr marL="0" marR="0" marT="0" marB="0" anchor="ctr">
                    <a:solidFill>
                      <a:srgbClr val="004097"/>
                    </a:solidFill>
                  </a:tcPr>
                </a:tc>
                <a:tc gridSpan="8">
                  <a:txBody>
                    <a:bodyPr/>
                    <a:lstStyle/>
                    <a:p>
                      <a:pPr algn="ctr" fontAlgn="ctr"/>
                      <a:r>
                        <a:rPr lang="zh-CN" altLang="en-US" sz="1200" u="none" strike="noStrike" dirty="0">
                          <a:solidFill>
                            <a:schemeClr val="bg1"/>
                          </a:solidFill>
                          <a:effectLst/>
                          <a:latin typeface="Times New Roman" panose="02020603050405020304" pitchFamily="18" charset="0"/>
                          <a:ea typeface="宋体" panose="02010600030101010101" pitchFamily="2" charset="-122"/>
                          <a:cs typeface="Times New Roman" panose="02020603050405020304" pitchFamily="18" charset="0"/>
                        </a:rPr>
                        <a:t>电解质及浓度（</a:t>
                      </a:r>
                      <a:r>
                        <a:rPr lang="en-US" altLang="zh-CN" sz="1200" u="none" strike="noStrike" dirty="0" err="1">
                          <a:solidFill>
                            <a:schemeClr val="bg1"/>
                          </a:solidFill>
                          <a:effectLst/>
                          <a:latin typeface="Times New Roman" panose="02020603050405020304" pitchFamily="18" charset="0"/>
                          <a:ea typeface="宋体" panose="02010600030101010101" pitchFamily="2" charset="-122"/>
                          <a:cs typeface="Times New Roman" panose="02020603050405020304" pitchFamily="18" charset="0"/>
                        </a:rPr>
                        <a:t>mmol</a:t>
                      </a:r>
                      <a:r>
                        <a:rPr lang="en-US" altLang="zh-CN" sz="1200" u="none" strike="noStrike" dirty="0">
                          <a:solidFill>
                            <a:schemeClr val="bg1"/>
                          </a:solidFill>
                          <a:effectLst/>
                          <a:latin typeface="Times New Roman" panose="02020603050405020304" pitchFamily="18" charset="0"/>
                          <a:ea typeface="宋体" panose="02010600030101010101" pitchFamily="2" charset="-122"/>
                          <a:cs typeface="Times New Roman" panose="02020603050405020304" pitchFamily="18" charset="0"/>
                        </a:rPr>
                        <a:t>/L</a:t>
                      </a:r>
                      <a:r>
                        <a:rPr lang="zh-CN" altLang="en-US" sz="1200" u="none" strike="noStrike" dirty="0">
                          <a:solidFill>
                            <a:schemeClr val="bg1"/>
                          </a:solidFill>
                          <a:effectLst/>
                          <a:latin typeface="Times New Roman" panose="02020603050405020304" pitchFamily="18" charset="0"/>
                          <a:ea typeface="宋体" panose="02010600030101010101" pitchFamily="2" charset="-122"/>
                          <a:cs typeface="Times New Roman" panose="02020603050405020304" pitchFamily="18" charset="0"/>
                        </a:rPr>
                        <a:t>）</a:t>
                      </a:r>
                      <a:endParaRPr lang="zh-CN" altLang="en-US" sz="1200" b="1" i="0" u="none" strike="noStrike" dirty="0">
                        <a:solidFill>
                          <a:schemeClr val="bg1"/>
                        </a:solidFill>
                        <a:effectLst/>
                        <a:latin typeface="Times New Roman" panose="02020603050405020304" pitchFamily="18" charset="0"/>
                        <a:ea typeface="宋体" panose="02010600030101010101" pitchFamily="2" charset="-122"/>
                        <a:cs typeface="Times New Roman" panose="02020603050405020304" pitchFamily="18" charset="0"/>
                      </a:endParaRPr>
                    </a:p>
                  </a:txBody>
                  <a:tcPr marL="0" marR="0" marT="0" marB="0" anchor="ctr">
                    <a:solidFill>
                      <a:srgbClr val="004097"/>
                    </a:solidFill>
                  </a:tcPr>
                </a:tc>
                <a:tc hMerge="1">
                  <a:tcPr/>
                </a:tc>
                <a:tc hMerge="1">
                  <a:tcPr/>
                </a:tc>
                <a:tc hMerge="1">
                  <a:tcPr/>
                </a:tc>
                <a:tc hMerge="1">
                  <a:tcPr/>
                </a:tc>
                <a:tc hMerge="1">
                  <a:tcPr/>
                </a:tc>
                <a:tc hMerge="1">
                  <a:tcPr/>
                </a:tc>
                <a:tc hMerge="1">
                  <a:tcPr/>
                </a:tc>
              </a:tr>
              <a:tr h="351954">
                <a:tc vMerge="1">
                  <a:tcPr/>
                </a:tc>
                <a:tc vMerge="1">
                  <a:tcPr/>
                </a:tc>
                <a:tc>
                  <a:txBody>
                    <a:bodyPr/>
                    <a:lstStyle/>
                    <a:p>
                      <a:pPr algn="ctr" fontAlgn="ctr"/>
                      <a:r>
                        <a:rPr lang="en-US" sz="1100" u="none" strike="noStrike" dirty="0">
                          <a:solidFill>
                            <a:schemeClr val="bg1"/>
                          </a:solidFill>
                          <a:effectLst/>
                          <a:latin typeface="Times New Roman" panose="02020603050405020304" pitchFamily="18" charset="0"/>
                          <a:ea typeface="宋体" panose="02010600030101010101" pitchFamily="2" charset="-122"/>
                          <a:cs typeface="Times New Roman" panose="02020603050405020304" pitchFamily="18" charset="0"/>
                        </a:rPr>
                        <a:t>Na</a:t>
                      </a:r>
                      <a:r>
                        <a:rPr lang="en-US" sz="1100" u="none" strike="noStrike" baseline="30000" dirty="0">
                          <a:solidFill>
                            <a:schemeClr val="bg1"/>
                          </a:solidFill>
                          <a:effectLst/>
                          <a:latin typeface="Times New Roman" panose="02020603050405020304" pitchFamily="18" charset="0"/>
                          <a:ea typeface="宋体" panose="02010600030101010101" pitchFamily="2" charset="-122"/>
                          <a:cs typeface="Times New Roman" panose="02020603050405020304" pitchFamily="18" charset="0"/>
                        </a:rPr>
                        <a:t>+</a:t>
                      </a:r>
                      <a:endParaRPr lang="en-US" sz="1100" b="0" i="0" u="none" strike="noStrike" dirty="0">
                        <a:solidFill>
                          <a:schemeClr val="bg1"/>
                        </a:solidFill>
                        <a:effectLst/>
                        <a:latin typeface="Times New Roman" panose="02020603050405020304" pitchFamily="18" charset="0"/>
                        <a:ea typeface="宋体" panose="02010600030101010101" pitchFamily="2" charset="-122"/>
                        <a:cs typeface="Times New Roman" panose="02020603050405020304" pitchFamily="18" charset="0"/>
                      </a:endParaRPr>
                    </a:p>
                  </a:txBody>
                  <a:tcPr marL="0" marR="0" marT="0" marB="0" anchor="ctr">
                    <a:solidFill>
                      <a:srgbClr val="004097"/>
                    </a:solidFill>
                  </a:tcPr>
                </a:tc>
                <a:tc>
                  <a:txBody>
                    <a:bodyPr/>
                    <a:lstStyle/>
                    <a:p>
                      <a:pPr algn="ctr" fontAlgn="ctr"/>
                      <a:r>
                        <a:rPr lang="en-US" sz="1100" u="none" strike="noStrike" dirty="0">
                          <a:solidFill>
                            <a:schemeClr val="bg1"/>
                          </a:solidFill>
                          <a:effectLst/>
                          <a:latin typeface="Times New Roman" panose="02020603050405020304" pitchFamily="18" charset="0"/>
                          <a:ea typeface="宋体" panose="02010600030101010101" pitchFamily="2" charset="-122"/>
                          <a:cs typeface="Times New Roman" panose="02020603050405020304" pitchFamily="18" charset="0"/>
                        </a:rPr>
                        <a:t>K</a:t>
                      </a:r>
                      <a:r>
                        <a:rPr lang="en-US" sz="1100" u="none" strike="noStrike" baseline="30000" dirty="0">
                          <a:solidFill>
                            <a:schemeClr val="bg1"/>
                          </a:solidFill>
                          <a:effectLst/>
                          <a:latin typeface="Times New Roman" panose="02020603050405020304" pitchFamily="18" charset="0"/>
                          <a:ea typeface="宋体" panose="02010600030101010101" pitchFamily="2" charset="-122"/>
                          <a:cs typeface="Times New Roman" panose="02020603050405020304" pitchFamily="18" charset="0"/>
                        </a:rPr>
                        <a:t>+</a:t>
                      </a:r>
                      <a:endParaRPr lang="en-US" sz="1100" b="0" i="0" u="none" strike="noStrike" dirty="0">
                        <a:solidFill>
                          <a:schemeClr val="bg1"/>
                        </a:solidFill>
                        <a:effectLst/>
                        <a:latin typeface="Times New Roman" panose="02020603050405020304" pitchFamily="18" charset="0"/>
                        <a:ea typeface="宋体" panose="02010600030101010101" pitchFamily="2" charset="-122"/>
                        <a:cs typeface="Times New Roman" panose="02020603050405020304" pitchFamily="18" charset="0"/>
                      </a:endParaRPr>
                    </a:p>
                  </a:txBody>
                  <a:tcPr marL="0" marR="0" marT="0" marB="0" anchor="ctr">
                    <a:solidFill>
                      <a:srgbClr val="004097"/>
                    </a:solidFill>
                  </a:tcPr>
                </a:tc>
                <a:tc>
                  <a:txBody>
                    <a:bodyPr/>
                    <a:lstStyle/>
                    <a:p>
                      <a:pPr algn="ctr" fontAlgn="ctr"/>
                      <a:r>
                        <a:rPr lang="en-US" sz="1100" u="none" strike="noStrike" dirty="0">
                          <a:solidFill>
                            <a:schemeClr val="bg1"/>
                          </a:solidFill>
                          <a:effectLst/>
                          <a:latin typeface="Times New Roman" panose="02020603050405020304" pitchFamily="18" charset="0"/>
                          <a:ea typeface="宋体" panose="02010600030101010101" pitchFamily="2" charset="-122"/>
                          <a:cs typeface="Times New Roman" panose="02020603050405020304" pitchFamily="18" charset="0"/>
                        </a:rPr>
                        <a:t>Mg</a:t>
                      </a:r>
                      <a:r>
                        <a:rPr lang="en-US" sz="1100" u="none" strike="noStrike" baseline="30000" dirty="0">
                          <a:solidFill>
                            <a:schemeClr val="bg1"/>
                          </a:solidFill>
                          <a:effectLst/>
                          <a:latin typeface="Times New Roman" panose="02020603050405020304" pitchFamily="18" charset="0"/>
                          <a:ea typeface="宋体" panose="02010600030101010101" pitchFamily="2" charset="-122"/>
                          <a:cs typeface="Times New Roman" panose="02020603050405020304" pitchFamily="18" charset="0"/>
                        </a:rPr>
                        <a:t>2+</a:t>
                      </a:r>
                      <a:endParaRPr lang="en-US" sz="1100" b="0" i="0" u="none" strike="noStrike" dirty="0">
                        <a:solidFill>
                          <a:schemeClr val="bg1"/>
                        </a:solidFill>
                        <a:effectLst/>
                        <a:latin typeface="Times New Roman" panose="02020603050405020304" pitchFamily="18" charset="0"/>
                        <a:ea typeface="宋体" panose="02010600030101010101" pitchFamily="2" charset="-122"/>
                        <a:cs typeface="Times New Roman" panose="02020603050405020304" pitchFamily="18" charset="0"/>
                      </a:endParaRPr>
                    </a:p>
                  </a:txBody>
                  <a:tcPr marL="0" marR="0" marT="0" marB="0" anchor="ctr">
                    <a:solidFill>
                      <a:srgbClr val="004097"/>
                    </a:solidFill>
                  </a:tcPr>
                </a:tc>
                <a:tc>
                  <a:txBody>
                    <a:bodyPr/>
                    <a:lstStyle/>
                    <a:p>
                      <a:pPr algn="ctr" fontAlgn="ctr"/>
                      <a:r>
                        <a:rPr lang="en-US" sz="1100" u="none" strike="noStrike" dirty="0">
                          <a:solidFill>
                            <a:schemeClr val="bg1"/>
                          </a:solidFill>
                          <a:effectLst/>
                          <a:latin typeface="Times New Roman" panose="02020603050405020304" pitchFamily="18" charset="0"/>
                          <a:ea typeface="宋体" panose="02010600030101010101" pitchFamily="2" charset="-122"/>
                          <a:cs typeface="Times New Roman" panose="02020603050405020304" pitchFamily="18" charset="0"/>
                        </a:rPr>
                        <a:t>Ca</a:t>
                      </a:r>
                      <a:r>
                        <a:rPr lang="en-US" sz="1100" u="none" strike="noStrike" baseline="30000" dirty="0">
                          <a:solidFill>
                            <a:schemeClr val="bg1"/>
                          </a:solidFill>
                          <a:effectLst/>
                          <a:latin typeface="Times New Roman" panose="02020603050405020304" pitchFamily="18" charset="0"/>
                          <a:ea typeface="宋体" panose="02010600030101010101" pitchFamily="2" charset="-122"/>
                          <a:cs typeface="Times New Roman" panose="02020603050405020304" pitchFamily="18" charset="0"/>
                        </a:rPr>
                        <a:t>2+</a:t>
                      </a:r>
                      <a:endParaRPr lang="en-US" sz="1100" b="0" i="0" u="none" strike="noStrike" dirty="0">
                        <a:solidFill>
                          <a:schemeClr val="bg1"/>
                        </a:solidFill>
                        <a:effectLst/>
                        <a:latin typeface="Times New Roman" panose="02020603050405020304" pitchFamily="18" charset="0"/>
                        <a:ea typeface="宋体" panose="02010600030101010101" pitchFamily="2" charset="-122"/>
                        <a:cs typeface="Times New Roman" panose="02020603050405020304" pitchFamily="18" charset="0"/>
                      </a:endParaRPr>
                    </a:p>
                  </a:txBody>
                  <a:tcPr marL="0" marR="0" marT="0" marB="0" anchor="ctr">
                    <a:solidFill>
                      <a:srgbClr val="004097"/>
                    </a:solidFill>
                  </a:tcPr>
                </a:tc>
                <a:tc>
                  <a:txBody>
                    <a:bodyPr/>
                    <a:lstStyle/>
                    <a:p>
                      <a:pPr algn="ctr" fontAlgn="ctr"/>
                      <a:r>
                        <a:rPr lang="en-US" sz="1100" u="none" strike="noStrike" dirty="0">
                          <a:solidFill>
                            <a:schemeClr val="bg1"/>
                          </a:solidFill>
                          <a:effectLst/>
                          <a:latin typeface="Times New Roman" panose="02020603050405020304" pitchFamily="18" charset="0"/>
                          <a:ea typeface="宋体" panose="02010600030101010101" pitchFamily="2" charset="-122"/>
                          <a:cs typeface="Times New Roman" panose="02020603050405020304" pitchFamily="18" charset="0"/>
                        </a:rPr>
                        <a:t>Cl</a:t>
                      </a:r>
                      <a:r>
                        <a:rPr lang="en-US" sz="1100" u="none" strike="noStrike" baseline="30000" dirty="0">
                          <a:solidFill>
                            <a:schemeClr val="bg1"/>
                          </a:solidFill>
                          <a:effectLst/>
                          <a:latin typeface="Times New Roman" panose="02020603050405020304" pitchFamily="18" charset="0"/>
                          <a:ea typeface="宋体" panose="02010600030101010101" pitchFamily="2" charset="-122"/>
                          <a:cs typeface="Times New Roman" panose="02020603050405020304" pitchFamily="18" charset="0"/>
                        </a:rPr>
                        <a:t>-</a:t>
                      </a:r>
                      <a:endParaRPr lang="en-US" sz="1100" b="0" i="0" u="none" strike="noStrike" dirty="0">
                        <a:solidFill>
                          <a:schemeClr val="bg1"/>
                        </a:solidFill>
                        <a:effectLst/>
                        <a:latin typeface="Times New Roman" panose="02020603050405020304" pitchFamily="18" charset="0"/>
                        <a:ea typeface="宋体" panose="02010600030101010101" pitchFamily="2" charset="-122"/>
                        <a:cs typeface="Times New Roman" panose="02020603050405020304" pitchFamily="18" charset="0"/>
                      </a:endParaRPr>
                    </a:p>
                  </a:txBody>
                  <a:tcPr marL="0" marR="0" marT="0" marB="0" anchor="ctr">
                    <a:solidFill>
                      <a:srgbClr val="004097"/>
                    </a:solidFill>
                  </a:tcPr>
                </a:tc>
                <a:tc>
                  <a:txBody>
                    <a:bodyPr/>
                    <a:lstStyle/>
                    <a:p>
                      <a:pPr algn="ctr" fontAlgn="ctr"/>
                      <a:r>
                        <a:rPr lang="en-US" sz="1100" u="none" strike="noStrike" dirty="0">
                          <a:solidFill>
                            <a:schemeClr val="bg1"/>
                          </a:solidFill>
                          <a:effectLst/>
                          <a:latin typeface="Times New Roman" panose="02020603050405020304" pitchFamily="18" charset="0"/>
                          <a:ea typeface="宋体" panose="02010600030101010101" pitchFamily="2" charset="-122"/>
                          <a:cs typeface="Times New Roman" panose="02020603050405020304" pitchFamily="18" charset="0"/>
                        </a:rPr>
                        <a:t>CH3COO</a:t>
                      </a:r>
                      <a:r>
                        <a:rPr lang="en-US" sz="1100" u="none" strike="noStrike" baseline="30000" dirty="0">
                          <a:solidFill>
                            <a:schemeClr val="bg1"/>
                          </a:solidFill>
                          <a:effectLst/>
                          <a:latin typeface="Times New Roman" panose="02020603050405020304" pitchFamily="18" charset="0"/>
                          <a:ea typeface="宋体" panose="02010600030101010101" pitchFamily="2" charset="-122"/>
                          <a:cs typeface="Times New Roman" panose="02020603050405020304" pitchFamily="18" charset="0"/>
                        </a:rPr>
                        <a:t>-</a:t>
                      </a:r>
                      <a:endParaRPr lang="en-US" sz="1100" b="0" i="0" u="none" strike="noStrike" dirty="0">
                        <a:solidFill>
                          <a:schemeClr val="bg1"/>
                        </a:solidFill>
                        <a:effectLst/>
                        <a:latin typeface="Times New Roman" panose="02020603050405020304" pitchFamily="18" charset="0"/>
                        <a:ea typeface="宋体" panose="02010600030101010101" pitchFamily="2" charset="-122"/>
                        <a:cs typeface="Times New Roman" panose="02020603050405020304" pitchFamily="18" charset="0"/>
                      </a:endParaRPr>
                    </a:p>
                  </a:txBody>
                  <a:tcPr marL="0" marR="0" marT="0" marB="0" anchor="ctr">
                    <a:solidFill>
                      <a:srgbClr val="004097"/>
                    </a:solidFill>
                  </a:tcPr>
                </a:tc>
                <a:tc>
                  <a:txBody>
                    <a:bodyPr/>
                    <a:lstStyle/>
                    <a:p>
                      <a:pPr algn="ctr" fontAlgn="ctr"/>
                      <a:r>
                        <a:rPr lang="en-US" sz="1100" u="none" strike="noStrike" dirty="0">
                          <a:solidFill>
                            <a:schemeClr val="bg1"/>
                          </a:solidFill>
                          <a:effectLst/>
                          <a:latin typeface="Times New Roman" panose="02020603050405020304" pitchFamily="18" charset="0"/>
                          <a:ea typeface="宋体" panose="02010600030101010101" pitchFamily="2" charset="-122"/>
                          <a:cs typeface="Times New Roman" panose="02020603050405020304" pitchFamily="18" charset="0"/>
                        </a:rPr>
                        <a:t>Gluconate</a:t>
                      </a:r>
                      <a:r>
                        <a:rPr lang="en-US" sz="1100" u="none" strike="noStrike" baseline="30000" dirty="0">
                          <a:solidFill>
                            <a:schemeClr val="bg1"/>
                          </a:solidFill>
                          <a:effectLst/>
                          <a:latin typeface="Times New Roman" panose="02020603050405020304" pitchFamily="18" charset="0"/>
                          <a:ea typeface="宋体" panose="02010600030101010101" pitchFamily="2" charset="-122"/>
                          <a:cs typeface="Times New Roman" panose="02020603050405020304" pitchFamily="18" charset="0"/>
                        </a:rPr>
                        <a:t>-</a:t>
                      </a:r>
                      <a:endParaRPr lang="en-US" sz="1100" b="0" i="0" u="none" strike="noStrike" dirty="0">
                        <a:solidFill>
                          <a:schemeClr val="bg1"/>
                        </a:solidFill>
                        <a:effectLst/>
                        <a:latin typeface="Times New Roman" panose="02020603050405020304" pitchFamily="18" charset="0"/>
                        <a:ea typeface="宋体" panose="02010600030101010101" pitchFamily="2" charset="-122"/>
                        <a:cs typeface="Times New Roman" panose="02020603050405020304" pitchFamily="18" charset="0"/>
                      </a:endParaRPr>
                    </a:p>
                  </a:txBody>
                  <a:tcPr marL="0" marR="0" marT="0" marB="0" anchor="ctr">
                    <a:solidFill>
                      <a:srgbClr val="004097"/>
                    </a:solidFill>
                  </a:tcPr>
                </a:tc>
                <a:tc>
                  <a:txBody>
                    <a:bodyPr/>
                    <a:lstStyle/>
                    <a:p>
                      <a:pPr algn="ctr" fontAlgn="ctr"/>
                      <a:r>
                        <a:rPr lang="en-US" sz="1100" u="none" strike="noStrike" dirty="0">
                          <a:solidFill>
                            <a:schemeClr val="bg1"/>
                          </a:solidFill>
                          <a:effectLst/>
                          <a:latin typeface="Times New Roman" panose="02020603050405020304" pitchFamily="18" charset="0"/>
                          <a:ea typeface="宋体" panose="02010600030101010101" pitchFamily="2" charset="-122"/>
                          <a:cs typeface="Times New Roman" panose="02020603050405020304" pitchFamily="18" charset="0"/>
                        </a:rPr>
                        <a:t>P</a:t>
                      </a:r>
                      <a:endParaRPr lang="en-US" sz="1100" b="0" i="0" u="none" strike="noStrike" dirty="0">
                        <a:solidFill>
                          <a:schemeClr val="bg1"/>
                        </a:solidFill>
                        <a:effectLst/>
                        <a:latin typeface="Times New Roman" panose="02020603050405020304" pitchFamily="18" charset="0"/>
                        <a:ea typeface="宋体" panose="02010600030101010101" pitchFamily="2" charset="-122"/>
                        <a:cs typeface="Times New Roman" panose="02020603050405020304" pitchFamily="18" charset="0"/>
                      </a:endParaRPr>
                    </a:p>
                  </a:txBody>
                  <a:tcPr marL="0" marR="0" marT="0" marB="0" anchor="ctr">
                    <a:solidFill>
                      <a:srgbClr val="004097"/>
                    </a:solidFill>
                  </a:tcPr>
                </a:tc>
              </a:tr>
              <a:tr h="527931">
                <a:tc>
                  <a:txBody>
                    <a:bodyPr/>
                    <a:lstStyle/>
                    <a:p>
                      <a:pPr algn="ctr" fontAlgn="ctr"/>
                      <a:r>
                        <a:rPr lang="zh-CN" altLang="en-US" sz="1200" u="none" strike="noStrike" dirty="0">
                          <a:effectLst/>
                          <a:latin typeface="Times New Roman" panose="02020603050405020304" pitchFamily="18" charset="0"/>
                          <a:ea typeface="宋体" panose="02010600030101010101" pitchFamily="2" charset="-122"/>
                          <a:cs typeface="Times New Roman" panose="02020603050405020304" pitchFamily="18" charset="0"/>
                        </a:rPr>
                        <a:t>钠钾镁钙注射用浓溶液</a:t>
                      </a:r>
                      <a:br>
                        <a:rPr lang="zh-CN" altLang="en-US" sz="1200" u="none" strike="noStrike" dirty="0">
                          <a:effectLst/>
                          <a:latin typeface="Times New Roman" panose="02020603050405020304" pitchFamily="18" charset="0"/>
                          <a:ea typeface="宋体" panose="02010600030101010101" pitchFamily="2" charset="-122"/>
                          <a:cs typeface="Times New Roman" panose="02020603050405020304" pitchFamily="18" charset="0"/>
                        </a:rPr>
                      </a:br>
                      <a:r>
                        <a:rPr lang="zh-CN" altLang="en-US" sz="1200" u="none" strike="noStrike" dirty="0">
                          <a:effectLst/>
                          <a:latin typeface="Times New Roman" panose="02020603050405020304" pitchFamily="18" charset="0"/>
                          <a:ea typeface="宋体" panose="02010600030101010101" pitchFamily="2" charset="-122"/>
                          <a:cs typeface="Times New Roman" panose="02020603050405020304" pitchFamily="18" charset="0"/>
                        </a:rPr>
                        <a:t>（</a:t>
                      </a:r>
                      <a:r>
                        <a:rPr lang="en-US" altLang="zh-CN" sz="1200" u="none" strike="noStrike" dirty="0">
                          <a:effectLst/>
                          <a:latin typeface="Times New Roman" panose="02020603050405020304" pitchFamily="18" charset="0"/>
                          <a:ea typeface="宋体" panose="02010600030101010101" pitchFamily="2" charset="-122"/>
                          <a:cs typeface="Times New Roman" panose="02020603050405020304" pitchFamily="18" charset="0"/>
                        </a:rPr>
                        <a:t>20ml→1L</a:t>
                      </a:r>
                      <a:r>
                        <a:rPr lang="zh-CN" altLang="en-US" sz="1200" u="none" strike="noStrike" dirty="0">
                          <a:effectLst/>
                          <a:latin typeface="Times New Roman" panose="02020603050405020304" pitchFamily="18" charset="0"/>
                          <a:ea typeface="宋体" panose="02010600030101010101" pitchFamily="2" charset="-122"/>
                          <a:cs typeface="Times New Roman" panose="02020603050405020304" pitchFamily="18" charset="0"/>
                        </a:rPr>
                        <a:t>）</a:t>
                      </a:r>
                      <a:endParaRPr lang="zh-CN" altLang="en-US" sz="1200" b="1" i="0" u="none" strike="noStrike"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endParaRPr>
                    </a:p>
                  </a:txBody>
                  <a:tcPr marL="0" marR="0" marT="0" marB="0" anchor="ctr">
                    <a:solidFill>
                      <a:schemeClr val="bg1">
                        <a:lumMod val="95000"/>
                      </a:schemeClr>
                    </a:solidFill>
                  </a:tcPr>
                </a:tc>
                <a:tc>
                  <a:txBody>
                    <a:bodyPr/>
                    <a:lstStyle/>
                    <a:p>
                      <a:pPr algn="ctr" fontAlgn="ctr"/>
                      <a:r>
                        <a:rPr lang="zh-CN" altLang="en-US" sz="1200" u="none" strike="noStrike" dirty="0">
                          <a:effectLst/>
                          <a:latin typeface="Times New Roman" panose="02020603050405020304" pitchFamily="18" charset="0"/>
                          <a:ea typeface="宋体" panose="02010600030101010101" pitchFamily="2" charset="-122"/>
                          <a:cs typeface="Times New Roman" panose="02020603050405020304" pitchFamily="18" charset="0"/>
                        </a:rPr>
                        <a:t>醋酸钠</a:t>
                      </a:r>
                      <a:endParaRPr lang="zh-CN" altLang="en-US" sz="1200" b="0" i="0" u="none" strike="noStrike"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endParaRPr>
                    </a:p>
                  </a:txBody>
                  <a:tcPr marL="0" marR="0" marT="0" marB="0" anchor="ctr">
                    <a:solidFill>
                      <a:schemeClr val="bg1">
                        <a:lumMod val="95000"/>
                      </a:schemeClr>
                    </a:solidFill>
                  </a:tcPr>
                </a:tc>
                <a:tc>
                  <a:txBody>
                    <a:bodyPr/>
                    <a:lstStyle/>
                    <a:p>
                      <a:pPr algn="ctr" fontAlgn="ctr"/>
                      <a:r>
                        <a:rPr lang="en-US" altLang="zh-CN" sz="1200" u="none" strike="noStrike" dirty="0">
                          <a:effectLst/>
                          <a:latin typeface="Times New Roman" panose="02020603050405020304" pitchFamily="18" charset="0"/>
                          <a:ea typeface="宋体" panose="02010600030101010101" pitchFamily="2" charset="-122"/>
                          <a:cs typeface="Times New Roman" panose="02020603050405020304" pitchFamily="18" charset="0"/>
                        </a:rPr>
                        <a:t>35</a:t>
                      </a:r>
                      <a:endParaRPr lang="en-US" altLang="zh-CN" sz="1200" b="0" i="0" u="none" strike="noStrike"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endParaRPr>
                    </a:p>
                  </a:txBody>
                  <a:tcPr marL="0" marR="0" marT="0" marB="0" anchor="ctr">
                    <a:solidFill>
                      <a:schemeClr val="bg1">
                        <a:lumMod val="95000"/>
                      </a:schemeClr>
                    </a:solidFill>
                  </a:tcPr>
                </a:tc>
                <a:tc>
                  <a:txBody>
                    <a:bodyPr/>
                    <a:lstStyle/>
                    <a:p>
                      <a:pPr algn="ctr" fontAlgn="ctr"/>
                      <a:r>
                        <a:rPr lang="en-US" altLang="zh-CN" sz="1200" u="none" strike="noStrike" dirty="0">
                          <a:effectLst/>
                          <a:latin typeface="Times New Roman" panose="02020603050405020304" pitchFamily="18" charset="0"/>
                          <a:ea typeface="宋体" panose="02010600030101010101" pitchFamily="2" charset="-122"/>
                          <a:cs typeface="Times New Roman" panose="02020603050405020304" pitchFamily="18" charset="0"/>
                        </a:rPr>
                        <a:t>20</a:t>
                      </a:r>
                      <a:endParaRPr lang="en-US" altLang="zh-CN" sz="1200" b="0" i="0" u="none" strike="noStrike"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endParaRPr>
                    </a:p>
                  </a:txBody>
                  <a:tcPr marL="0" marR="0" marT="0" marB="0" anchor="ctr">
                    <a:solidFill>
                      <a:schemeClr val="bg1">
                        <a:lumMod val="95000"/>
                      </a:schemeClr>
                    </a:solidFill>
                  </a:tcPr>
                </a:tc>
                <a:tc>
                  <a:txBody>
                    <a:bodyPr/>
                    <a:lstStyle/>
                    <a:p>
                      <a:pPr algn="ctr" fontAlgn="ctr"/>
                      <a:r>
                        <a:rPr lang="en-US" altLang="zh-CN" sz="1200" u="none" strike="noStrike" dirty="0">
                          <a:effectLst/>
                          <a:latin typeface="Times New Roman" panose="02020603050405020304" pitchFamily="18" charset="0"/>
                          <a:ea typeface="宋体" panose="02010600030101010101" pitchFamily="2" charset="-122"/>
                          <a:cs typeface="Times New Roman" panose="02020603050405020304" pitchFamily="18" charset="0"/>
                        </a:rPr>
                        <a:t>2.5</a:t>
                      </a:r>
                      <a:br>
                        <a:rPr lang="en-US" altLang="zh-CN" sz="1200" u="none" strike="noStrike" dirty="0">
                          <a:effectLst/>
                          <a:latin typeface="Times New Roman" panose="02020603050405020304" pitchFamily="18" charset="0"/>
                          <a:ea typeface="宋体" panose="02010600030101010101" pitchFamily="2" charset="-122"/>
                          <a:cs typeface="Times New Roman" panose="02020603050405020304" pitchFamily="18" charset="0"/>
                        </a:rPr>
                      </a:br>
                      <a:endParaRPr lang="en-US" altLang="zh-CN" sz="1200" b="0" i="0" u="none" strike="noStrike"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endParaRPr>
                    </a:p>
                  </a:txBody>
                  <a:tcPr marL="0" marR="0" marT="0" marB="0" anchor="ctr">
                    <a:solidFill>
                      <a:schemeClr val="bg1">
                        <a:lumMod val="95000"/>
                      </a:schemeClr>
                    </a:solidFill>
                  </a:tcPr>
                </a:tc>
                <a:tc>
                  <a:txBody>
                    <a:bodyPr/>
                    <a:lstStyle/>
                    <a:p>
                      <a:pPr algn="ctr" fontAlgn="ctr"/>
                      <a:r>
                        <a:rPr lang="en-US" altLang="zh-CN" sz="1200" u="none" strike="noStrike" dirty="0">
                          <a:effectLst/>
                          <a:latin typeface="Times New Roman" panose="02020603050405020304" pitchFamily="18" charset="0"/>
                          <a:ea typeface="宋体" panose="02010600030101010101" pitchFamily="2" charset="-122"/>
                          <a:cs typeface="Times New Roman" panose="02020603050405020304" pitchFamily="18" charset="0"/>
                        </a:rPr>
                        <a:t>2.25</a:t>
                      </a:r>
                      <a:br>
                        <a:rPr lang="en-US" altLang="zh-CN" sz="1200" u="none" strike="noStrike" dirty="0">
                          <a:effectLst/>
                          <a:latin typeface="Times New Roman" panose="02020603050405020304" pitchFamily="18" charset="0"/>
                          <a:ea typeface="宋体" panose="02010600030101010101" pitchFamily="2" charset="-122"/>
                          <a:cs typeface="Times New Roman" panose="02020603050405020304" pitchFamily="18" charset="0"/>
                        </a:rPr>
                      </a:br>
                      <a:endParaRPr lang="en-US" altLang="zh-CN" sz="1200" b="0" i="0" u="none" strike="noStrike"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endParaRPr>
                    </a:p>
                  </a:txBody>
                  <a:tcPr marL="0" marR="0" marT="0" marB="0" anchor="ctr">
                    <a:solidFill>
                      <a:schemeClr val="bg1">
                        <a:lumMod val="95000"/>
                      </a:schemeClr>
                    </a:solidFill>
                  </a:tcPr>
                </a:tc>
                <a:tc>
                  <a:txBody>
                    <a:bodyPr/>
                    <a:lstStyle/>
                    <a:p>
                      <a:pPr algn="ctr" fontAlgn="ctr"/>
                      <a:r>
                        <a:rPr lang="en-US" altLang="zh-CN" sz="1200" u="none" strike="noStrike" dirty="0">
                          <a:effectLst/>
                          <a:latin typeface="Times New Roman" panose="02020603050405020304" pitchFamily="18" charset="0"/>
                          <a:ea typeface="宋体" panose="02010600030101010101" pitchFamily="2" charset="-122"/>
                          <a:cs typeface="Times New Roman" panose="02020603050405020304" pitchFamily="18" charset="0"/>
                        </a:rPr>
                        <a:t>35</a:t>
                      </a:r>
                      <a:br>
                        <a:rPr lang="en-US" altLang="zh-CN" sz="1200" u="none" strike="noStrike" dirty="0">
                          <a:effectLst/>
                          <a:latin typeface="Times New Roman" panose="02020603050405020304" pitchFamily="18" charset="0"/>
                          <a:ea typeface="宋体" panose="02010600030101010101" pitchFamily="2" charset="-122"/>
                          <a:cs typeface="Times New Roman" panose="02020603050405020304" pitchFamily="18" charset="0"/>
                        </a:rPr>
                      </a:br>
                      <a:endParaRPr lang="en-US" altLang="zh-CN" sz="1200" b="0" i="0" u="none" strike="noStrike"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endParaRPr>
                    </a:p>
                  </a:txBody>
                  <a:tcPr marL="0" marR="0" marT="0" marB="0" anchor="ctr">
                    <a:solidFill>
                      <a:schemeClr val="bg1">
                        <a:lumMod val="95000"/>
                      </a:schemeClr>
                    </a:solidFill>
                  </a:tcPr>
                </a:tc>
                <a:tc>
                  <a:txBody>
                    <a:bodyPr/>
                    <a:lstStyle/>
                    <a:p>
                      <a:pPr algn="ctr" fontAlgn="ctr"/>
                      <a:r>
                        <a:rPr lang="en-US" altLang="zh-CN" sz="1200" u="none" strike="noStrike" dirty="0">
                          <a:effectLst/>
                          <a:latin typeface="Times New Roman" panose="02020603050405020304" pitchFamily="18" charset="0"/>
                          <a:ea typeface="宋体" panose="02010600030101010101" pitchFamily="2" charset="-122"/>
                          <a:cs typeface="Times New Roman" panose="02020603050405020304" pitchFamily="18" charset="0"/>
                        </a:rPr>
                        <a:t>29.5</a:t>
                      </a:r>
                      <a:br>
                        <a:rPr lang="en-US" altLang="zh-CN" sz="1200" u="none" strike="noStrike" dirty="0">
                          <a:effectLst/>
                          <a:latin typeface="Times New Roman" panose="02020603050405020304" pitchFamily="18" charset="0"/>
                          <a:ea typeface="宋体" panose="02010600030101010101" pitchFamily="2" charset="-122"/>
                          <a:cs typeface="Times New Roman" panose="02020603050405020304" pitchFamily="18" charset="0"/>
                        </a:rPr>
                      </a:br>
                      <a:endParaRPr lang="en-US" altLang="zh-CN" sz="1200" b="0" i="0" u="none" strike="noStrike"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endParaRPr>
                    </a:p>
                  </a:txBody>
                  <a:tcPr marL="0" marR="0" marT="0" marB="0" anchor="ctr">
                    <a:solidFill>
                      <a:schemeClr val="bg1">
                        <a:lumMod val="95000"/>
                      </a:schemeClr>
                    </a:solidFill>
                  </a:tcPr>
                </a:tc>
                <a:tc>
                  <a:txBody>
                    <a:bodyPr/>
                    <a:lstStyle/>
                    <a:p>
                      <a:pPr algn="ctr" fontAlgn="ctr"/>
                      <a:r>
                        <a:rPr lang="zh-CN" altLang="en-US" sz="1200" u="none" strike="noStrike" dirty="0">
                          <a:effectLst/>
                          <a:latin typeface="Times New Roman" panose="02020603050405020304" pitchFamily="18" charset="0"/>
                          <a:ea typeface="宋体" panose="02010600030101010101" pitchFamily="2" charset="-122"/>
                          <a:cs typeface="Times New Roman" panose="02020603050405020304" pitchFamily="18" charset="0"/>
                        </a:rPr>
                        <a:t>　</a:t>
                      </a:r>
                      <a:endParaRPr lang="zh-CN" altLang="en-US" sz="1200" b="0" i="0" u="none" strike="noStrike"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endParaRPr>
                    </a:p>
                  </a:txBody>
                  <a:tcPr marL="0" marR="0" marT="0" marB="0" anchor="ctr">
                    <a:solidFill>
                      <a:schemeClr val="bg1">
                        <a:lumMod val="95000"/>
                      </a:schemeClr>
                    </a:solidFill>
                  </a:tcPr>
                </a:tc>
                <a:tc>
                  <a:txBody>
                    <a:bodyPr/>
                    <a:lstStyle/>
                    <a:p>
                      <a:pPr algn="ctr" fontAlgn="ctr"/>
                      <a:r>
                        <a:rPr lang="zh-CN" altLang="en-US" sz="1200" u="none" strike="noStrike" dirty="0">
                          <a:effectLst/>
                          <a:latin typeface="Times New Roman" panose="02020603050405020304" pitchFamily="18" charset="0"/>
                          <a:ea typeface="宋体" panose="02010600030101010101" pitchFamily="2" charset="-122"/>
                          <a:cs typeface="Times New Roman" panose="02020603050405020304" pitchFamily="18" charset="0"/>
                        </a:rPr>
                        <a:t>　</a:t>
                      </a:r>
                      <a:endParaRPr lang="zh-CN" altLang="en-US" sz="1200" b="0" i="0" u="none" strike="noStrike"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endParaRPr>
                    </a:p>
                  </a:txBody>
                  <a:tcPr marL="0" marR="0" marT="0" marB="0" anchor="ctr">
                    <a:solidFill>
                      <a:schemeClr val="bg1">
                        <a:lumMod val="95000"/>
                      </a:schemeClr>
                    </a:solidFill>
                  </a:tcPr>
                </a:tc>
              </a:tr>
              <a:tr h="435311">
                <a:tc>
                  <a:txBody>
                    <a:bodyPr/>
                    <a:lstStyle/>
                    <a:p>
                      <a:pPr algn="ctr" fontAlgn="ctr"/>
                      <a:r>
                        <a:rPr lang="zh-CN" altLang="en-US" sz="1200" u="none" strike="noStrike" dirty="0">
                          <a:effectLst/>
                          <a:latin typeface="Times New Roman" panose="02020603050405020304" pitchFamily="18" charset="0"/>
                          <a:ea typeface="宋体" panose="02010600030101010101" pitchFamily="2" charset="-122"/>
                          <a:cs typeface="Times New Roman" panose="02020603050405020304" pitchFamily="18" charset="0"/>
                        </a:rPr>
                        <a:t>复方电解质醋酸钠葡萄糖注射液</a:t>
                      </a:r>
                      <a:endParaRPr lang="zh-CN" altLang="en-US" sz="1200" b="1" i="0" u="none" strike="noStrike"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endParaRPr>
                    </a:p>
                  </a:txBody>
                  <a:tcPr marL="0" marR="0" marT="0" marB="0" anchor="ctr">
                    <a:noFill/>
                  </a:tcPr>
                </a:tc>
                <a:tc>
                  <a:txBody>
                    <a:bodyPr/>
                    <a:lstStyle/>
                    <a:p>
                      <a:pPr algn="ctr" fontAlgn="ctr"/>
                      <a:r>
                        <a:rPr lang="zh-CN" altLang="en-US" sz="1200" u="none" strike="noStrike">
                          <a:effectLst/>
                          <a:latin typeface="Times New Roman" panose="02020603050405020304" pitchFamily="18" charset="0"/>
                          <a:ea typeface="宋体" panose="02010600030101010101" pitchFamily="2" charset="-122"/>
                          <a:cs typeface="Times New Roman" panose="02020603050405020304" pitchFamily="18" charset="0"/>
                        </a:rPr>
                        <a:t>醋酸钠</a:t>
                      </a:r>
                      <a:endParaRPr lang="zh-CN" altLang="en-US" sz="1200" b="0" i="0" u="none" strike="noStrike">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endParaRPr>
                    </a:p>
                  </a:txBody>
                  <a:tcPr marL="0" marR="0" marT="0" marB="0" anchor="ctr">
                    <a:noFill/>
                  </a:tcPr>
                </a:tc>
                <a:tc>
                  <a:txBody>
                    <a:bodyPr/>
                    <a:lstStyle/>
                    <a:p>
                      <a:pPr algn="ctr" fontAlgn="ctr"/>
                      <a:r>
                        <a:rPr lang="en-US" altLang="zh-CN" sz="1200" u="none" strike="noStrike">
                          <a:effectLst/>
                          <a:latin typeface="Times New Roman" panose="02020603050405020304" pitchFamily="18" charset="0"/>
                          <a:ea typeface="宋体" panose="02010600030101010101" pitchFamily="2" charset="-122"/>
                          <a:cs typeface="Times New Roman" panose="02020603050405020304" pitchFamily="18" charset="0"/>
                        </a:rPr>
                        <a:t>35</a:t>
                      </a:r>
                      <a:endParaRPr lang="en-US" altLang="zh-CN" sz="1200" b="0" i="0" u="none" strike="noStrike">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endParaRPr>
                    </a:p>
                  </a:txBody>
                  <a:tcPr marL="0" marR="0" marT="0" marB="0" anchor="ctr">
                    <a:noFill/>
                  </a:tcPr>
                </a:tc>
                <a:tc>
                  <a:txBody>
                    <a:bodyPr/>
                    <a:lstStyle/>
                    <a:p>
                      <a:pPr algn="ctr" fontAlgn="ctr"/>
                      <a:r>
                        <a:rPr lang="en-US" altLang="zh-CN" sz="1200" u="none" strike="noStrike">
                          <a:effectLst/>
                          <a:latin typeface="Times New Roman" panose="02020603050405020304" pitchFamily="18" charset="0"/>
                          <a:ea typeface="宋体" panose="02010600030101010101" pitchFamily="2" charset="-122"/>
                          <a:cs typeface="Times New Roman" panose="02020603050405020304" pitchFamily="18" charset="0"/>
                        </a:rPr>
                        <a:t>20</a:t>
                      </a:r>
                      <a:endParaRPr lang="en-US" altLang="zh-CN" sz="1200" b="0" i="0" u="none" strike="noStrike">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endParaRPr>
                    </a:p>
                  </a:txBody>
                  <a:tcPr marL="0" marR="0" marT="0" marB="0" anchor="ctr">
                    <a:noFill/>
                  </a:tcPr>
                </a:tc>
                <a:tc>
                  <a:txBody>
                    <a:bodyPr/>
                    <a:lstStyle/>
                    <a:p>
                      <a:pPr algn="ctr" fontAlgn="ctr"/>
                      <a:r>
                        <a:rPr lang="en-US" altLang="zh-CN" sz="1200" u="none" strike="noStrike">
                          <a:effectLst/>
                          <a:latin typeface="Times New Roman" panose="02020603050405020304" pitchFamily="18" charset="0"/>
                          <a:ea typeface="宋体" panose="02010600030101010101" pitchFamily="2" charset="-122"/>
                          <a:cs typeface="Times New Roman" panose="02020603050405020304" pitchFamily="18" charset="0"/>
                        </a:rPr>
                        <a:t>1.5</a:t>
                      </a:r>
                      <a:endParaRPr lang="en-US" altLang="zh-CN" sz="1200" b="0" i="0" u="none" strike="noStrike">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endParaRPr>
                    </a:p>
                  </a:txBody>
                  <a:tcPr marL="0" marR="0" marT="0" marB="0" anchor="ctr">
                    <a:noFill/>
                  </a:tcPr>
                </a:tc>
                <a:tc>
                  <a:txBody>
                    <a:bodyPr/>
                    <a:lstStyle/>
                    <a:p>
                      <a:pPr algn="ctr" fontAlgn="ctr"/>
                      <a:r>
                        <a:rPr lang="en-US" altLang="zh-CN" sz="1200" u="none" strike="noStrike" dirty="0">
                          <a:effectLst/>
                          <a:latin typeface="Times New Roman" panose="02020603050405020304" pitchFamily="18" charset="0"/>
                          <a:ea typeface="宋体" panose="02010600030101010101" pitchFamily="2" charset="-122"/>
                          <a:cs typeface="Times New Roman" panose="02020603050405020304" pitchFamily="18" charset="0"/>
                        </a:rPr>
                        <a:t>2.5</a:t>
                      </a:r>
                      <a:endParaRPr lang="en-US" altLang="zh-CN" sz="1200" b="0" i="0" u="none" strike="noStrike"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endParaRPr>
                    </a:p>
                  </a:txBody>
                  <a:tcPr marL="0" marR="0" marT="0" marB="0" anchor="ctr">
                    <a:noFill/>
                  </a:tcPr>
                </a:tc>
                <a:tc>
                  <a:txBody>
                    <a:bodyPr/>
                    <a:lstStyle/>
                    <a:p>
                      <a:pPr algn="ctr" fontAlgn="ctr"/>
                      <a:r>
                        <a:rPr lang="en-US" altLang="zh-CN" sz="1200" u="none" strike="noStrike">
                          <a:effectLst/>
                          <a:latin typeface="Times New Roman" panose="02020603050405020304" pitchFamily="18" charset="0"/>
                          <a:ea typeface="宋体" panose="02010600030101010101" pitchFamily="2" charset="-122"/>
                          <a:cs typeface="Times New Roman" panose="02020603050405020304" pitchFamily="18" charset="0"/>
                        </a:rPr>
                        <a:t>28</a:t>
                      </a:r>
                      <a:endParaRPr lang="en-US" altLang="zh-CN" sz="1200" b="0" i="0" u="none" strike="noStrike">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endParaRPr>
                    </a:p>
                  </a:txBody>
                  <a:tcPr marL="0" marR="0" marT="0" marB="0" anchor="ctr">
                    <a:noFill/>
                  </a:tcPr>
                </a:tc>
                <a:tc>
                  <a:txBody>
                    <a:bodyPr/>
                    <a:lstStyle/>
                    <a:p>
                      <a:pPr algn="ctr" fontAlgn="ctr"/>
                      <a:r>
                        <a:rPr lang="en-US" altLang="zh-CN" sz="1200" u="none" strike="noStrike" dirty="0">
                          <a:effectLst/>
                          <a:latin typeface="Times New Roman" panose="02020603050405020304" pitchFamily="18" charset="0"/>
                          <a:ea typeface="宋体" panose="02010600030101010101" pitchFamily="2" charset="-122"/>
                          <a:cs typeface="Times New Roman" panose="02020603050405020304" pitchFamily="18" charset="0"/>
                        </a:rPr>
                        <a:t>20</a:t>
                      </a:r>
                      <a:endParaRPr lang="en-US" altLang="zh-CN" sz="1200" b="0" i="0" u="none" strike="noStrike" dirty="0">
                        <a:solidFill>
                          <a:srgbClr val="000000"/>
                        </a:solidFill>
                        <a:effectLst/>
                        <a:latin typeface="Times New Roman" panose="02020603050405020304" pitchFamily="18" charset="0"/>
                        <a:ea typeface="宋体" panose="02010600030101010101" pitchFamily="2" charset="-122"/>
                        <a:cs typeface="Times New Roman" panose="02020603050405020304" pitchFamily="18" charset="0"/>
                      </a:endParaRPr>
                    </a:p>
                  </a:txBody>
                  <a:tcPr marL="0" marR="0" marT="0" marB="0" anchor="ctr">
                    <a:noFill/>
                  </a:tcPr>
                </a:tc>
                <a:tc>
                  <a:txBody>
                    <a:bodyPr/>
                    <a:lstStyle/>
                    <a:p>
                      <a:pPr algn="ctr" fontAlgn="ctr"/>
                      <a:r>
                        <a:rPr lang="en-US" altLang="zh-CN" sz="1200" u="none" strike="noStrike" dirty="0">
                          <a:solidFill>
                            <a:srgbClr val="FF0000"/>
                          </a:solidFill>
                          <a:effectLst/>
                          <a:latin typeface="Times New Roman" panose="02020603050405020304" pitchFamily="18" charset="0"/>
                          <a:ea typeface="宋体" panose="02010600030101010101" pitchFamily="2" charset="-122"/>
                          <a:cs typeface="Times New Roman" panose="02020603050405020304" pitchFamily="18" charset="0"/>
                        </a:rPr>
                        <a:t>5</a:t>
                      </a:r>
                      <a:endParaRPr lang="en-US" altLang="zh-CN" sz="1200" b="0" i="0" u="none" strike="noStrike" dirty="0">
                        <a:solidFill>
                          <a:srgbClr val="FF0000"/>
                        </a:solidFill>
                        <a:effectLst/>
                        <a:latin typeface="Times New Roman" panose="02020603050405020304" pitchFamily="18" charset="0"/>
                        <a:ea typeface="宋体" panose="02010600030101010101" pitchFamily="2" charset="-122"/>
                        <a:cs typeface="Times New Roman" panose="02020603050405020304" pitchFamily="18" charset="0"/>
                      </a:endParaRPr>
                    </a:p>
                  </a:txBody>
                  <a:tcPr marL="0" marR="0" marT="0" marB="0" anchor="ctr">
                    <a:noFill/>
                  </a:tcPr>
                </a:tc>
                <a:tc>
                  <a:txBody>
                    <a:bodyPr/>
                    <a:lstStyle/>
                    <a:p>
                      <a:pPr algn="ctr" fontAlgn="ctr"/>
                      <a:r>
                        <a:rPr lang="en-US" altLang="zh-CN" sz="1200" u="none" strike="noStrike" dirty="0">
                          <a:solidFill>
                            <a:srgbClr val="FF0000"/>
                          </a:solidFill>
                          <a:effectLst/>
                          <a:latin typeface="Times New Roman" panose="02020603050405020304" pitchFamily="18" charset="0"/>
                          <a:ea typeface="宋体" panose="02010600030101010101" pitchFamily="2" charset="-122"/>
                          <a:cs typeface="Times New Roman" panose="02020603050405020304" pitchFamily="18" charset="0"/>
                        </a:rPr>
                        <a:t>10</a:t>
                      </a:r>
                      <a:endParaRPr lang="en-US" altLang="zh-CN" sz="1200" b="0" i="0" u="none" strike="noStrike" dirty="0">
                        <a:solidFill>
                          <a:srgbClr val="FF0000"/>
                        </a:solidFill>
                        <a:effectLst/>
                        <a:latin typeface="Times New Roman" panose="02020603050405020304" pitchFamily="18" charset="0"/>
                        <a:ea typeface="宋体" panose="02010600030101010101" pitchFamily="2" charset="-122"/>
                        <a:cs typeface="Times New Roman" panose="02020603050405020304" pitchFamily="18" charset="0"/>
                      </a:endParaRPr>
                    </a:p>
                  </a:txBody>
                  <a:tcPr marL="0" marR="0" marT="0" marB="0" anchor="ctr">
                    <a:noFill/>
                  </a:tcPr>
                </a:tc>
              </a:tr>
            </a:tbl>
          </a:graphicData>
        </a:graphic>
      </p:graphicFrame>
      <p:sp>
        <p:nvSpPr>
          <p:cNvPr id="4" name="文本框 3"/>
          <p:cNvSpPr txBox="1"/>
          <p:nvPr/>
        </p:nvSpPr>
        <p:spPr>
          <a:xfrm>
            <a:off x="577794" y="6008753"/>
            <a:ext cx="6164791" cy="461665"/>
          </a:xfrm>
          <a:prstGeom prst="rect">
            <a:avLst/>
          </a:prstGeom>
          <a:noFill/>
        </p:spPr>
        <p:txBody>
          <a:bodyPr wrap="square" rtlCol="0">
            <a:spAutoFit/>
          </a:bodyPr>
          <a:lstStyle/>
          <a:p>
            <a:r>
              <a:rPr lang="zh-CN" altLang="en-US" sz="1200" b="1" dirty="0" smtClean="0">
                <a:solidFill>
                  <a:schemeClr val="tx2"/>
                </a:solidFill>
                <a:latin typeface="宋体" panose="02010600030101010101" pitchFamily="2" charset="-122"/>
                <a:ea typeface="宋体" panose="02010600030101010101" pitchFamily="2" charset="-122"/>
                <a:cs typeface="Times New Roman" panose="02020603050405020304" pitchFamily="18" charset="0"/>
              </a:rPr>
              <a:t>多种电解质（含钠、钾、镁、钙离子）成分组成的复方制剂，用于体内水、电解质平衡的维持和补充。</a:t>
            </a:r>
            <a:endParaRPr lang="zh-CN" altLang="en-US" sz="1200" b="1" dirty="0">
              <a:solidFill>
                <a:schemeClr val="tx2"/>
              </a:solidFill>
              <a:latin typeface="宋体" panose="02010600030101010101" pitchFamily="2" charset="-122"/>
              <a:ea typeface="宋体" panose="02010600030101010101" pitchFamily="2" charset="-122"/>
              <a:cs typeface="Times New Roman" panose="02020603050405020304" pitchFamily="18" charset="0"/>
            </a:endParaRPr>
          </a:p>
        </p:txBody>
      </p:sp>
      <p:sp>
        <p:nvSpPr>
          <p:cNvPr id="11" name="文本框 10"/>
          <p:cNvSpPr txBox="1"/>
          <p:nvPr/>
        </p:nvSpPr>
        <p:spPr>
          <a:xfrm>
            <a:off x="0" y="6581001"/>
            <a:ext cx="5994400" cy="276999"/>
          </a:xfrm>
          <a:prstGeom prst="rect">
            <a:avLst/>
          </a:prstGeom>
          <a:noFill/>
        </p:spPr>
        <p:txBody>
          <a:bodyPr wrap="square" rtlCol="0">
            <a:spAutoFit/>
          </a:bodyPr>
          <a:lstStyle/>
          <a:p>
            <a:r>
              <a:rPr lang="zh-CN" altLang="en-US" sz="1200" dirty="0" smtClean="0">
                <a:solidFill>
                  <a:schemeClr val="bg1"/>
                </a:solidFill>
              </a:rPr>
              <a:t>参考：</a:t>
            </a:r>
            <a:r>
              <a:rPr lang="en-US" altLang="zh-CN" sz="1200" dirty="0" smtClean="0">
                <a:solidFill>
                  <a:schemeClr val="bg1"/>
                </a:solidFill>
              </a:rPr>
              <a:t>1.</a:t>
            </a:r>
            <a:r>
              <a:rPr lang="zh-CN" altLang="en-US" sz="1200" dirty="0" smtClean="0">
                <a:solidFill>
                  <a:schemeClr val="bg1"/>
                </a:solidFill>
              </a:rPr>
              <a:t>钠钾镁钙注射用浓溶液说明书；</a:t>
            </a:r>
            <a:r>
              <a:rPr lang="en-US" altLang="zh-CN" sz="1200" dirty="0" smtClean="0">
                <a:solidFill>
                  <a:schemeClr val="bg1"/>
                </a:solidFill>
              </a:rPr>
              <a:t>2.</a:t>
            </a:r>
            <a:r>
              <a:rPr lang="zh-CN" altLang="en-US" sz="1200" dirty="0" smtClean="0">
                <a:solidFill>
                  <a:schemeClr val="bg1"/>
                </a:solidFill>
              </a:rPr>
              <a:t>复方电解质醋酸钠葡萄糖注射液</a:t>
            </a:r>
            <a:endParaRPr lang="zh-CN" altLang="en-US" sz="1200" dirty="0">
              <a:solidFill>
                <a:schemeClr val="bg1"/>
              </a:solidFill>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 name="矩形 27"/>
          <p:cNvSpPr/>
          <p:nvPr/>
        </p:nvSpPr>
        <p:spPr>
          <a:xfrm>
            <a:off x="754850" y="568370"/>
            <a:ext cx="1976823" cy="461665"/>
          </a:xfrm>
          <a:prstGeom prst="rect">
            <a:avLst/>
          </a:prstGeom>
        </p:spPr>
        <p:txBody>
          <a:bodyPr wrap="none">
            <a:spAutoFit/>
          </a:bodyPr>
          <a:lstStyle/>
          <a:p>
            <a:r>
              <a:rPr kumimoji="1" lang="en-US" altLang="zh-CN" sz="2400" b="1" dirty="0" smtClean="0">
                <a:latin typeface="微软雅黑" panose="020B0503020204020204" pitchFamily="34" charset="-122"/>
                <a:ea typeface="微软雅黑" panose="020B0503020204020204" pitchFamily="34" charset="-122"/>
                <a:cs typeface="Times New Roman" panose="02020603050405020304" pitchFamily="18" charset="0"/>
              </a:rPr>
              <a:t>01</a:t>
            </a:r>
            <a:r>
              <a:rPr kumimoji="1" lang="zh-CN" altLang="en-US" sz="2400" b="1" dirty="0">
                <a:latin typeface="微软雅黑" panose="020B0503020204020204" pitchFamily="34" charset="-122"/>
                <a:ea typeface="微软雅黑" panose="020B0503020204020204" pitchFamily="34" charset="-122"/>
                <a:cs typeface="Times New Roman" panose="02020603050405020304" pitchFamily="18" charset="0"/>
              </a:rPr>
              <a:t> </a:t>
            </a:r>
            <a:r>
              <a:rPr kumimoji="1" lang="zh-CN" altLang="en-US" sz="2400" b="1" dirty="0" smtClean="0">
                <a:latin typeface="微软雅黑" panose="020B0503020204020204" pitchFamily="34" charset="-122"/>
                <a:ea typeface="微软雅黑" panose="020B0503020204020204" pitchFamily="34" charset="-122"/>
                <a:cs typeface="Times New Roman" panose="02020603050405020304" pitchFamily="18" charset="0"/>
              </a:rPr>
              <a:t> 基本信息</a:t>
            </a:r>
            <a:endParaRPr kumimoji="1" lang="zh-CN" altLang="en-US" sz="2400" b="1" dirty="0">
              <a:latin typeface="微软雅黑" panose="020B0503020204020204" pitchFamily="34" charset="-122"/>
              <a:ea typeface="微软雅黑" panose="020B0503020204020204" pitchFamily="34" charset="-122"/>
              <a:cs typeface="Times New Roman" panose="02020603050405020304" pitchFamily="18" charset="0"/>
            </a:endParaRPr>
          </a:p>
        </p:txBody>
      </p:sp>
      <p:sp>
        <p:nvSpPr>
          <p:cNvPr id="11" name="文本框 10"/>
          <p:cNvSpPr txBox="1"/>
          <p:nvPr/>
        </p:nvSpPr>
        <p:spPr>
          <a:xfrm>
            <a:off x="553843" y="1226634"/>
            <a:ext cx="11084313" cy="418191"/>
          </a:xfrm>
          <a:prstGeom prst="rect">
            <a:avLst/>
          </a:prstGeom>
          <a:noFill/>
        </p:spPr>
        <p:txBody>
          <a:bodyPr wrap="square" rtlCol="0">
            <a:spAutoFit/>
          </a:bodyPr>
          <a:lstStyle/>
          <a:p>
            <a:pPr>
              <a:lnSpc>
                <a:spcPct val="150000"/>
              </a:lnSpc>
              <a:spcBef>
                <a:spcPts val="600"/>
              </a:spcBef>
              <a:spcAft>
                <a:spcPts val="600"/>
              </a:spcAft>
            </a:pPr>
            <a:r>
              <a:rPr kumimoji="1" lang="zh-CN" altLang="en-US" sz="1600" b="1" dirty="0">
                <a:solidFill>
                  <a:schemeClr val="tx2"/>
                </a:solidFill>
                <a:latin typeface="微软雅黑" panose="020B0503020204020204" pitchFamily="34" charset="-122"/>
                <a:ea typeface="微软雅黑" panose="020B0503020204020204" pitchFamily="34" charset="-122"/>
              </a:rPr>
              <a:t>疾病情况</a:t>
            </a:r>
            <a:r>
              <a:rPr kumimoji="1" lang="zh-CN" altLang="en-US" sz="1600" b="1" dirty="0" smtClean="0">
                <a:solidFill>
                  <a:schemeClr val="tx2"/>
                </a:solidFill>
                <a:latin typeface="微软雅黑" panose="020B0503020204020204" pitchFamily="34" charset="-122"/>
                <a:ea typeface="微软雅黑" panose="020B0503020204020204" pitchFamily="34" charset="-122"/>
              </a:rPr>
              <a:t>：</a:t>
            </a:r>
            <a:endParaRPr kumimoji="1" lang="zh-CN" altLang="en-US" sz="1600" dirty="0">
              <a:solidFill>
                <a:schemeClr val="tx2"/>
              </a:solidFill>
              <a:latin typeface="微软雅黑" panose="020B0503020204020204" pitchFamily="34" charset="-122"/>
              <a:ea typeface="微软雅黑" panose="020B0503020204020204" pitchFamily="34" charset="-122"/>
            </a:endParaRPr>
          </a:p>
        </p:txBody>
      </p:sp>
      <p:sp>
        <p:nvSpPr>
          <p:cNvPr id="12" name="文本框 11"/>
          <p:cNvSpPr txBox="1"/>
          <p:nvPr/>
        </p:nvSpPr>
        <p:spPr>
          <a:xfrm>
            <a:off x="553843" y="1644825"/>
            <a:ext cx="10798240" cy="1692771"/>
          </a:xfrm>
          <a:prstGeom prst="rect">
            <a:avLst/>
          </a:prstGeom>
          <a:noFill/>
          <a:ln>
            <a:noFill/>
          </a:ln>
        </p:spPr>
        <p:txBody>
          <a:bodyPr wrap="square" rtlCol="0">
            <a:spAutoFit/>
          </a:bodyPr>
          <a:lstStyle/>
          <a:p>
            <a:pPr marL="285750" indent="-285750">
              <a:lnSpc>
                <a:spcPct val="130000"/>
              </a:lnSpc>
              <a:buFont typeface="Arial" panose="020B0604020202020204" pitchFamily="34" charset="0"/>
              <a:buChar char="•"/>
            </a:pPr>
            <a:r>
              <a:rPr lang="zh-CN" altLang="en-US" sz="1600" b="1" dirty="0" smtClean="0">
                <a:solidFill>
                  <a:schemeClr val="tx2"/>
                </a:solidFill>
              </a:rPr>
              <a:t>液体治疗</a:t>
            </a:r>
            <a:r>
              <a:rPr lang="zh-CN" altLang="en-US" sz="1600" dirty="0" smtClean="0"/>
              <a:t>是指通过补充或限制某些液体以纠正液体平衡失常或维持体液平衡的治疗</a:t>
            </a:r>
            <a:r>
              <a:rPr lang="zh-CN" altLang="en-US" sz="1600" dirty="0"/>
              <a:t>方法</a:t>
            </a:r>
            <a:r>
              <a:rPr lang="zh-CN" altLang="en-US" sz="1600" dirty="0" smtClean="0"/>
              <a:t>。核心患者集中于围</a:t>
            </a:r>
            <a:r>
              <a:rPr lang="zh-CN" altLang="en-US" sz="1600" dirty="0"/>
              <a:t>手术</a:t>
            </a:r>
            <a:r>
              <a:rPr lang="zh-CN" altLang="en-US" sz="1600" dirty="0" smtClean="0"/>
              <a:t>期、急诊危重症等住院患者。</a:t>
            </a:r>
            <a:endParaRPr lang="en-US" altLang="zh-CN" sz="1600" dirty="0" smtClean="0"/>
          </a:p>
          <a:p>
            <a:pPr marL="285750" indent="-285750">
              <a:lnSpc>
                <a:spcPct val="130000"/>
              </a:lnSpc>
              <a:buFont typeface="Arial" panose="020B0604020202020204" pitchFamily="34" charset="0"/>
              <a:buChar char="•"/>
            </a:pPr>
            <a:endParaRPr lang="en-US" altLang="zh-CN" sz="1600" dirty="0" smtClean="0"/>
          </a:p>
          <a:p>
            <a:pPr marL="285750" indent="-285750">
              <a:lnSpc>
                <a:spcPct val="130000"/>
              </a:lnSpc>
              <a:buFont typeface="Arial" panose="020B0604020202020204" pitchFamily="34" charset="0"/>
              <a:buChar char="•"/>
            </a:pPr>
            <a:r>
              <a:rPr lang="zh-CN" altLang="en-US" sz="1600" dirty="0" smtClean="0"/>
              <a:t>临床上液体输入不足或过量均会增加围手术期并发症发生率，根据患者年龄、一般情况、并存疾病、手术类型、容量状态等，实施合理、个性化的围手术期液体治疗是加速术后康复的关键。</a:t>
            </a:r>
            <a:endParaRPr lang="en-US" altLang="zh-CN" sz="1600" dirty="0" smtClean="0"/>
          </a:p>
        </p:txBody>
      </p:sp>
      <p:grpSp>
        <p:nvGrpSpPr>
          <p:cNvPr id="14" name="组合 13"/>
          <p:cNvGrpSpPr/>
          <p:nvPr/>
        </p:nvGrpSpPr>
        <p:grpSpPr>
          <a:xfrm>
            <a:off x="753494" y="3560584"/>
            <a:ext cx="3550574" cy="2313252"/>
            <a:chOff x="701545" y="3308059"/>
            <a:chExt cx="1922106" cy="1411707"/>
          </a:xfrm>
        </p:grpSpPr>
        <p:sp>
          <p:nvSpPr>
            <p:cNvPr id="15" name="矩形 14"/>
            <p:cNvSpPr/>
            <p:nvPr/>
          </p:nvSpPr>
          <p:spPr>
            <a:xfrm>
              <a:off x="701545" y="3596558"/>
              <a:ext cx="1907680" cy="1123208"/>
            </a:xfrm>
            <a:prstGeom prst="rect">
              <a:avLst/>
            </a:prstGeom>
            <a:noFill/>
            <a:ln>
              <a:solidFill>
                <a:srgbClr val="004097"/>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2000"/>
            </a:p>
          </p:txBody>
        </p:sp>
        <p:sp>
          <p:nvSpPr>
            <p:cNvPr id="16" name="矩形: 圆角 8"/>
            <p:cNvSpPr/>
            <p:nvPr/>
          </p:nvSpPr>
          <p:spPr>
            <a:xfrm>
              <a:off x="701545" y="3308059"/>
              <a:ext cx="1922106" cy="319751"/>
            </a:xfrm>
            <a:prstGeom prst="roundRect">
              <a:avLst>
                <a:gd name="adj" fmla="val 7501"/>
              </a:avLst>
            </a:prstGeom>
            <a:solidFill>
              <a:srgbClr val="004097"/>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2000"/>
            </a:p>
          </p:txBody>
        </p:sp>
        <p:sp>
          <p:nvSpPr>
            <p:cNvPr id="17" name="文本框 16"/>
            <p:cNvSpPr txBox="1"/>
            <p:nvPr/>
          </p:nvSpPr>
          <p:spPr>
            <a:xfrm>
              <a:off x="817322" y="3355441"/>
              <a:ext cx="1724414" cy="226738"/>
            </a:xfrm>
            <a:prstGeom prst="rect">
              <a:avLst/>
            </a:prstGeom>
            <a:noFill/>
          </p:spPr>
          <p:txBody>
            <a:bodyPr wrap="square" rtlCol="0">
              <a:spAutoFit/>
            </a:bodyPr>
            <a:lstStyle/>
            <a:p>
              <a:pPr algn="ctr"/>
              <a:r>
                <a:rPr lang="zh-CN" altLang="en-US" sz="1400" b="1" dirty="0" smtClean="0">
                  <a:solidFill>
                    <a:schemeClr val="bg1"/>
                  </a:solidFill>
                </a:rPr>
                <a:t>住院患者</a:t>
              </a:r>
              <a:endParaRPr lang="zh-CN" altLang="en-US" sz="1400" b="1" dirty="0">
                <a:solidFill>
                  <a:schemeClr val="bg1"/>
                </a:solidFill>
              </a:endParaRPr>
            </a:p>
          </p:txBody>
        </p:sp>
      </p:grpSp>
      <p:sp>
        <p:nvSpPr>
          <p:cNvPr id="18" name="文本框 17"/>
          <p:cNvSpPr txBox="1"/>
          <p:nvPr/>
        </p:nvSpPr>
        <p:spPr>
          <a:xfrm>
            <a:off x="882336" y="4184138"/>
            <a:ext cx="3211322" cy="1538883"/>
          </a:xfrm>
          <a:prstGeom prst="rect">
            <a:avLst/>
          </a:prstGeom>
          <a:noFill/>
        </p:spPr>
        <p:txBody>
          <a:bodyPr wrap="square" rtlCol="0">
            <a:spAutoFit/>
          </a:bodyPr>
          <a:lstStyle/>
          <a:p>
            <a:pPr>
              <a:spcBef>
                <a:spcPts val="600"/>
              </a:spcBef>
              <a:spcAft>
                <a:spcPts val="600"/>
              </a:spcAft>
              <a:buFont typeface="Arial" panose="020B0604020202020204" pitchFamily="34" charset="0"/>
              <a:buChar char="•"/>
            </a:pPr>
            <a:r>
              <a:rPr lang="zh-CN" altLang="en-US" sz="1400" dirty="0"/>
              <a:t>结合二级以上医院下降趋势及重症刚性需求，全国住院患者输液</a:t>
            </a:r>
            <a:r>
              <a:rPr lang="zh-CN" altLang="en-US" sz="1400" dirty="0" smtClean="0"/>
              <a:t>比例约</a:t>
            </a:r>
            <a:r>
              <a:rPr lang="en-US" altLang="zh-CN" sz="1400" b="1" dirty="0" smtClean="0">
                <a:solidFill>
                  <a:schemeClr val="tx2"/>
                </a:solidFill>
              </a:rPr>
              <a:t>30</a:t>
            </a:r>
            <a:r>
              <a:rPr lang="en-US" altLang="zh-CN" sz="1400" b="1" dirty="0">
                <a:solidFill>
                  <a:schemeClr val="tx2"/>
                </a:solidFill>
              </a:rPr>
              <a:t>%~40</a:t>
            </a:r>
            <a:r>
              <a:rPr lang="en-US" altLang="zh-CN" sz="1400" b="1" dirty="0" smtClean="0">
                <a:solidFill>
                  <a:schemeClr val="tx2"/>
                </a:solidFill>
              </a:rPr>
              <a:t>%</a:t>
            </a:r>
            <a:endParaRPr lang="en-US" altLang="zh-CN" sz="1400" b="1" dirty="0" smtClean="0">
              <a:solidFill>
                <a:schemeClr val="tx2"/>
              </a:solidFill>
            </a:endParaRPr>
          </a:p>
          <a:p>
            <a:pPr>
              <a:spcBef>
                <a:spcPts val="600"/>
              </a:spcBef>
              <a:spcAft>
                <a:spcPts val="600"/>
              </a:spcAft>
              <a:buFont typeface="Arial" panose="020B0604020202020204" pitchFamily="34" charset="0"/>
              <a:buChar char="•"/>
            </a:pPr>
            <a:r>
              <a:rPr lang="en-US" altLang="zh-CN" sz="1400" dirty="0" smtClean="0"/>
              <a:t>《</a:t>
            </a:r>
            <a:r>
              <a:rPr lang="en-US" altLang="zh-CN" sz="1400" dirty="0"/>
              <a:t>2023</a:t>
            </a:r>
            <a:r>
              <a:rPr lang="zh-CN" altLang="en-US" sz="1400" dirty="0"/>
              <a:t>年我国卫生健康事业发展统计公报</a:t>
            </a:r>
            <a:r>
              <a:rPr lang="en-US" altLang="zh-CN" sz="1400" dirty="0" smtClean="0"/>
              <a:t>》</a:t>
            </a:r>
            <a:r>
              <a:rPr lang="zh-CN" altLang="en-US" sz="1400" dirty="0" smtClean="0"/>
              <a:t>显示，</a:t>
            </a:r>
            <a:r>
              <a:rPr lang="en-US" altLang="zh-CN" sz="1400" dirty="0" smtClean="0"/>
              <a:t>2023</a:t>
            </a:r>
            <a:r>
              <a:rPr lang="zh-CN" altLang="en-US" sz="1400" dirty="0"/>
              <a:t>年全国医疗卫生机构入院人次达</a:t>
            </a:r>
            <a:r>
              <a:rPr lang="en-US" altLang="zh-CN" sz="1400" b="1" dirty="0">
                <a:solidFill>
                  <a:schemeClr val="tx2"/>
                </a:solidFill>
              </a:rPr>
              <a:t>3.02</a:t>
            </a:r>
            <a:r>
              <a:rPr lang="zh-CN" altLang="en-US" sz="1400" b="1" dirty="0">
                <a:solidFill>
                  <a:schemeClr val="tx2"/>
                </a:solidFill>
              </a:rPr>
              <a:t>亿</a:t>
            </a:r>
            <a:r>
              <a:rPr lang="zh-CN" altLang="en-US" sz="1400" dirty="0" smtClean="0"/>
              <a:t>。</a:t>
            </a:r>
            <a:endParaRPr lang="en-US" altLang="zh-CN" sz="1400" dirty="0"/>
          </a:p>
        </p:txBody>
      </p:sp>
      <p:grpSp>
        <p:nvGrpSpPr>
          <p:cNvPr id="19" name="组合 18"/>
          <p:cNvGrpSpPr/>
          <p:nvPr/>
        </p:nvGrpSpPr>
        <p:grpSpPr>
          <a:xfrm>
            <a:off x="8097686" y="3560584"/>
            <a:ext cx="3460529" cy="2313252"/>
            <a:chOff x="623724" y="3315094"/>
            <a:chExt cx="1935220" cy="1404672"/>
          </a:xfrm>
        </p:grpSpPr>
        <p:sp>
          <p:nvSpPr>
            <p:cNvPr id="20" name="矩形 19"/>
            <p:cNvSpPr/>
            <p:nvPr/>
          </p:nvSpPr>
          <p:spPr>
            <a:xfrm>
              <a:off x="632257" y="3643213"/>
              <a:ext cx="1926687" cy="1076553"/>
            </a:xfrm>
            <a:prstGeom prst="rect">
              <a:avLst/>
            </a:prstGeom>
            <a:noFill/>
            <a:ln>
              <a:solidFill>
                <a:srgbClr val="004097"/>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2000"/>
            </a:p>
          </p:txBody>
        </p:sp>
        <p:sp>
          <p:nvSpPr>
            <p:cNvPr id="21" name="矩形: 圆角 8"/>
            <p:cNvSpPr/>
            <p:nvPr/>
          </p:nvSpPr>
          <p:spPr>
            <a:xfrm>
              <a:off x="623724" y="3315094"/>
              <a:ext cx="1935220" cy="325043"/>
            </a:xfrm>
            <a:prstGeom prst="roundRect">
              <a:avLst>
                <a:gd name="adj" fmla="val 7501"/>
              </a:avLst>
            </a:prstGeom>
            <a:solidFill>
              <a:srgbClr val="004097"/>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2000"/>
            </a:p>
          </p:txBody>
        </p:sp>
        <p:sp>
          <p:nvSpPr>
            <p:cNvPr id="22" name="文本框 21"/>
            <p:cNvSpPr txBox="1"/>
            <p:nvPr/>
          </p:nvSpPr>
          <p:spPr>
            <a:xfrm>
              <a:off x="800391" y="3369091"/>
              <a:ext cx="1724414" cy="385455"/>
            </a:xfrm>
            <a:prstGeom prst="rect">
              <a:avLst/>
            </a:prstGeom>
            <a:noFill/>
          </p:spPr>
          <p:txBody>
            <a:bodyPr wrap="square" rtlCol="0">
              <a:spAutoFit/>
            </a:bodyPr>
            <a:lstStyle/>
            <a:p>
              <a:pPr algn="ctr"/>
              <a:r>
                <a:rPr lang="zh-CN" altLang="en-US" sz="1400" b="1" dirty="0">
                  <a:solidFill>
                    <a:schemeClr val="bg1"/>
                  </a:solidFill>
                </a:rPr>
                <a:t>急诊危重症（</a:t>
              </a:r>
              <a:r>
                <a:rPr lang="en-US" altLang="zh-CN" sz="1400" b="1" dirty="0">
                  <a:solidFill>
                    <a:schemeClr val="bg1"/>
                  </a:solidFill>
                </a:rPr>
                <a:t>ICU/</a:t>
              </a:r>
              <a:r>
                <a:rPr lang="zh-CN" altLang="en-US" sz="1400" b="1" dirty="0">
                  <a:solidFill>
                    <a:schemeClr val="bg1"/>
                  </a:solidFill>
                </a:rPr>
                <a:t>脓毒症</a:t>
              </a:r>
              <a:r>
                <a:rPr lang="en-US" altLang="zh-CN" sz="1400" b="1" dirty="0">
                  <a:solidFill>
                    <a:schemeClr val="bg1"/>
                  </a:solidFill>
                </a:rPr>
                <a:t>/</a:t>
              </a:r>
              <a:r>
                <a:rPr lang="zh-CN" altLang="en-US" sz="1400" b="1" dirty="0">
                  <a:solidFill>
                    <a:schemeClr val="bg1"/>
                  </a:solidFill>
                </a:rPr>
                <a:t>休克）</a:t>
              </a:r>
              <a:endParaRPr lang="zh-CN" altLang="en-US" sz="1400" b="1" dirty="0">
                <a:solidFill>
                  <a:schemeClr val="bg1"/>
                </a:solidFill>
              </a:endParaRPr>
            </a:p>
          </p:txBody>
        </p:sp>
      </p:grpSp>
      <p:grpSp>
        <p:nvGrpSpPr>
          <p:cNvPr id="27" name="组合 26"/>
          <p:cNvGrpSpPr/>
          <p:nvPr/>
        </p:nvGrpSpPr>
        <p:grpSpPr>
          <a:xfrm>
            <a:off x="4468665" y="3577355"/>
            <a:ext cx="3424527" cy="2296481"/>
            <a:chOff x="751230" y="3308059"/>
            <a:chExt cx="1841729" cy="1411707"/>
          </a:xfrm>
        </p:grpSpPr>
        <p:sp>
          <p:nvSpPr>
            <p:cNvPr id="29" name="矩形 28"/>
            <p:cNvSpPr/>
            <p:nvPr/>
          </p:nvSpPr>
          <p:spPr>
            <a:xfrm>
              <a:off x="766252" y="3609425"/>
              <a:ext cx="1826707" cy="1110341"/>
            </a:xfrm>
            <a:prstGeom prst="rect">
              <a:avLst/>
            </a:prstGeom>
            <a:noFill/>
            <a:ln>
              <a:solidFill>
                <a:srgbClr val="004097"/>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2000"/>
            </a:p>
          </p:txBody>
        </p:sp>
        <p:sp>
          <p:nvSpPr>
            <p:cNvPr id="30" name="矩形: 圆角 8"/>
            <p:cNvSpPr/>
            <p:nvPr/>
          </p:nvSpPr>
          <p:spPr>
            <a:xfrm>
              <a:off x="751230" y="3308059"/>
              <a:ext cx="1841729" cy="301366"/>
            </a:xfrm>
            <a:prstGeom prst="roundRect">
              <a:avLst>
                <a:gd name="adj" fmla="val 7501"/>
              </a:avLst>
            </a:prstGeom>
            <a:solidFill>
              <a:srgbClr val="004097"/>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2000"/>
            </a:p>
          </p:txBody>
        </p:sp>
        <p:sp>
          <p:nvSpPr>
            <p:cNvPr id="31" name="文本框 30"/>
            <p:cNvSpPr txBox="1"/>
            <p:nvPr/>
          </p:nvSpPr>
          <p:spPr>
            <a:xfrm>
              <a:off x="817322" y="3355441"/>
              <a:ext cx="1724414" cy="226739"/>
            </a:xfrm>
            <a:prstGeom prst="rect">
              <a:avLst/>
            </a:prstGeom>
            <a:noFill/>
          </p:spPr>
          <p:txBody>
            <a:bodyPr wrap="square" rtlCol="0">
              <a:spAutoFit/>
            </a:bodyPr>
            <a:lstStyle/>
            <a:p>
              <a:pPr algn="ctr"/>
              <a:r>
                <a:rPr lang="zh-CN" altLang="en-US" sz="1400" b="1" dirty="0">
                  <a:solidFill>
                    <a:schemeClr val="bg1"/>
                  </a:solidFill>
                </a:rPr>
                <a:t>围术期患者（主要）</a:t>
              </a:r>
              <a:endParaRPr lang="zh-CN" altLang="en-US" sz="1400" b="1" dirty="0">
                <a:solidFill>
                  <a:schemeClr val="bg1"/>
                </a:solidFill>
              </a:endParaRPr>
            </a:p>
          </p:txBody>
        </p:sp>
      </p:grpSp>
      <p:sp>
        <p:nvSpPr>
          <p:cNvPr id="24" name="文本框 23"/>
          <p:cNvSpPr txBox="1"/>
          <p:nvPr/>
        </p:nvSpPr>
        <p:spPr>
          <a:xfrm>
            <a:off x="8105315" y="4239736"/>
            <a:ext cx="3460529" cy="1538883"/>
          </a:xfrm>
          <a:prstGeom prst="rect">
            <a:avLst/>
          </a:prstGeom>
          <a:noFill/>
        </p:spPr>
        <p:txBody>
          <a:bodyPr wrap="square" rtlCol="0">
            <a:spAutoFit/>
          </a:bodyPr>
          <a:lstStyle/>
          <a:p>
            <a:pPr marL="285750">
              <a:spcBef>
                <a:spcPts val="600"/>
              </a:spcBef>
              <a:spcAft>
                <a:spcPts val="600"/>
              </a:spcAft>
              <a:buFont typeface="Arial" panose="020B0604020202020204" pitchFamily="34" charset="0"/>
              <a:buChar char="•"/>
            </a:pPr>
            <a:r>
              <a:rPr lang="zh-CN" altLang="en-US" sz="1400" dirty="0"/>
              <a:t>在</a:t>
            </a:r>
            <a:r>
              <a:rPr lang="en-US" altLang="zh-CN" sz="1400" dirty="0"/>
              <a:t>ICU</a:t>
            </a:r>
            <a:r>
              <a:rPr lang="zh-CN" altLang="en-US" sz="1400" dirty="0"/>
              <a:t>或危重症（如脓毒症、创伤、大手术）中，液体复苏是核心治疗，使用率接近</a:t>
            </a:r>
            <a:r>
              <a:rPr lang="en-US" altLang="zh-CN" sz="1400" b="1" dirty="0">
                <a:solidFill>
                  <a:schemeClr val="tx2"/>
                </a:solidFill>
              </a:rPr>
              <a:t>100%</a:t>
            </a:r>
            <a:r>
              <a:rPr lang="zh-CN" altLang="en-US" sz="1400" dirty="0" smtClean="0"/>
              <a:t>。</a:t>
            </a:r>
            <a:endParaRPr lang="en-US" altLang="zh-CN" sz="1400" dirty="0" smtClean="0"/>
          </a:p>
          <a:p>
            <a:pPr marL="285750">
              <a:spcBef>
                <a:spcPts val="600"/>
              </a:spcBef>
              <a:spcAft>
                <a:spcPts val="600"/>
              </a:spcAft>
              <a:buFont typeface="Arial" panose="020B0604020202020204" pitchFamily="34" charset="0"/>
              <a:buChar char="•"/>
            </a:pPr>
            <a:r>
              <a:rPr lang="zh-CN" altLang="en-US" sz="1400" dirty="0" smtClean="0"/>
              <a:t>目标到</a:t>
            </a:r>
            <a:r>
              <a:rPr lang="en-US" altLang="zh-CN" sz="1400" dirty="0"/>
              <a:t>2025</a:t>
            </a:r>
            <a:r>
              <a:rPr lang="zh-CN" altLang="en-US" sz="1400" dirty="0"/>
              <a:t>年末，全国重症医学床位达到</a:t>
            </a:r>
            <a:r>
              <a:rPr lang="en-US" altLang="zh-CN" sz="1400" b="1" dirty="0">
                <a:solidFill>
                  <a:schemeClr val="tx2"/>
                </a:solidFill>
              </a:rPr>
              <a:t>15</a:t>
            </a:r>
            <a:r>
              <a:rPr lang="zh-CN" altLang="en-US" sz="1400" b="1" dirty="0">
                <a:solidFill>
                  <a:schemeClr val="tx2"/>
                </a:solidFill>
              </a:rPr>
              <a:t>张</a:t>
            </a:r>
            <a:r>
              <a:rPr lang="en-US" altLang="zh-CN" sz="1400" b="1" dirty="0">
                <a:solidFill>
                  <a:schemeClr val="tx2"/>
                </a:solidFill>
              </a:rPr>
              <a:t>/10</a:t>
            </a:r>
            <a:r>
              <a:rPr lang="zh-CN" altLang="en-US" sz="1400" b="1" dirty="0">
                <a:solidFill>
                  <a:schemeClr val="tx2"/>
                </a:solidFill>
              </a:rPr>
              <a:t>万人</a:t>
            </a:r>
            <a:r>
              <a:rPr lang="zh-CN" altLang="en-US" sz="1400" dirty="0" smtClean="0"/>
              <a:t>，可转换重症医学床位达到</a:t>
            </a:r>
            <a:r>
              <a:rPr lang="en-US" altLang="zh-CN" sz="1400" dirty="0" smtClean="0"/>
              <a:t>10</a:t>
            </a:r>
            <a:r>
              <a:rPr lang="zh-CN" altLang="en-US" sz="1400" dirty="0" smtClean="0"/>
              <a:t>张</a:t>
            </a:r>
            <a:r>
              <a:rPr lang="en-US" altLang="zh-CN" sz="1400" dirty="0" smtClean="0"/>
              <a:t>/10</a:t>
            </a:r>
            <a:r>
              <a:rPr lang="zh-CN" altLang="en-US" sz="1400" dirty="0" smtClean="0"/>
              <a:t>万人。</a:t>
            </a:r>
            <a:endParaRPr lang="en-US" altLang="zh-CN" sz="1400" dirty="0" smtClean="0"/>
          </a:p>
        </p:txBody>
      </p:sp>
      <p:sp>
        <p:nvSpPr>
          <p:cNvPr id="25" name="文本框 24"/>
          <p:cNvSpPr txBox="1"/>
          <p:nvPr/>
        </p:nvSpPr>
        <p:spPr>
          <a:xfrm>
            <a:off x="4587875" y="4213225"/>
            <a:ext cx="3300095" cy="1537970"/>
          </a:xfrm>
          <a:prstGeom prst="rect">
            <a:avLst/>
          </a:prstGeom>
          <a:noFill/>
        </p:spPr>
        <p:txBody>
          <a:bodyPr wrap="square" rtlCol="0">
            <a:spAutoFit/>
          </a:bodyPr>
          <a:lstStyle/>
          <a:p>
            <a:pPr>
              <a:spcBef>
                <a:spcPts val="600"/>
              </a:spcBef>
              <a:spcAft>
                <a:spcPts val="600"/>
              </a:spcAft>
              <a:buFont typeface="Arial" panose="020B0604020202020204" pitchFamily="34" charset="0"/>
              <a:buChar char="•"/>
            </a:pPr>
            <a:r>
              <a:rPr lang="zh-CN" altLang="en-US" sz="1400" dirty="0">
                <a:sym typeface="+mn-ea"/>
              </a:rPr>
              <a:t>液体</a:t>
            </a:r>
            <a:r>
              <a:rPr lang="zh-CN" altLang="en-US" sz="1400" dirty="0" smtClean="0">
                <a:sym typeface="+mn-ea"/>
              </a:rPr>
              <a:t>治疗是围</a:t>
            </a:r>
            <a:r>
              <a:rPr lang="zh-CN" altLang="en-US" sz="1400" dirty="0">
                <a:sym typeface="+mn-ea"/>
              </a:rPr>
              <a:t>手术期管理的重要</a:t>
            </a:r>
            <a:r>
              <a:rPr lang="zh-CN" altLang="en-US" sz="1400" dirty="0" smtClean="0">
                <a:sym typeface="+mn-ea"/>
              </a:rPr>
              <a:t>组成部分</a:t>
            </a:r>
            <a:r>
              <a:rPr lang="en-US" altLang="zh-CN" sz="1400" dirty="0" smtClean="0">
                <a:sym typeface="+mn-ea"/>
              </a:rPr>
              <a:t>,</a:t>
            </a:r>
            <a:r>
              <a:rPr lang="zh-CN" altLang="en-US" sz="1400" dirty="0" smtClean="0">
                <a:sym typeface="+mn-ea"/>
              </a:rPr>
              <a:t>减少围</a:t>
            </a:r>
            <a:r>
              <a:rPr lang="zh-CN" altLang="en-US" sz="1400" dirty="0">
                <a:sym typeface="+mn-ea"/>
              </a:rPr>
              <a:t>术期</a:t>
            </a:r>
            <a:r>
              <a:rPr lang="zh-CN" altLang="en-US" sz="1400" dirty="0" smtClean="0">
                <a:sym typeface="+mn-ea"/>
              </a:rPr>
              <a:t>并发症，改善生存</a:t>
            </a:r>
            <a:r>
              <a:rPr lang="zh-CN" altLang="en-US" sz="1400" dirty="0">
                <a:sym typeface="+mn-ea"/>
              </a:rPr>
              <a:t>质量与术后转归，节省住院费用及医疗成本</a:t>
            </a:r>
            <a:r>
              <a:rPr lang="zh-CN" altLang="en-US" sz="1400" dirty="0" smtClean="0"/>
              <a:t>。</a:t>
            </a:r>
            <a:endParaRPr lang="en-US" altLang="zh-CN" sz="1400" dirty="0" smtClean="0"/>
          </a:p>
          <a:p>
            <a:pPr>
              <a:spcBef>
                <a:spcPts val="600"/>
              </a:spcBef>
              <a:spcAft>
                <a:spcPts val="600"/>
              </a:spcAft>
              <a:buFont typeface="Arial" panose="020B0604020202020204" pitchFamily="34" charset="0"/>
              <a:buChar char="•"/>
            </a:pPr>
            <a:r>
              <a:rPr lang="en-US" altLang="zh-CN" sz="1400" dirty="0"/>
              <a:t>《2022</a:t>
            </a:r>
            <a:r>
              <a:rPr lang="zh-CN" altLang="en-US" sz="1400" dirty="0"/>
              <a:t>中国卫生健康统计年鉴</a:t>
            </a:r>
            <a:r>
              <a:rPr lang="en-US" altLang="zh-CN" sz="1400" dirty="0"/>
              <a:t>》</a:t>
            </a:r>
            <a:r>
              <a:rPr lang="zh-CN" altLang="en-US" sz="1400" dirty="0"/>
              <a:t>资料显示，</a:t>
            </a:r>
            <a:r>
              <a:rPr lang="en-US" altLang="zh-CN" sz="1400" dirty="0"/>
              <a:t>2021</a:t>
            </a:r>
            <a:r>
              <a:rPr lang="zh-CN" altLang="en-US" sz="1400" dirty="0"/>
              <a:t>年全国住院病人手术人次达</a:t>
            </a:r>
            <a:r>
              <a:rPr lang="en-US" altLang="zh-CN" sz="1400" b="1" dirty="0">
                <a:solidFill>
                  <a:schemeClr val="tx2"/>
                </a:solidFill>
              </a:rPr>
              <a:t>8103</a:t>
            </a:r>
            <a:r>
              <a:rPr lang="zh-CN" altLang="en-US" sz="1400" b="1" dirty="0" smtClean="0">
                <a:solidFill>
                  <a:schemeClr val="tx2"/>
                </a:solidFill>
              </a:rPr>
              <a:t>万</a:t>
            </a:r>
            <a:r>
              <a:rPr lang="zh-CN" altLang="en-US" sz="1400" dirty="0" smtClean="0"/>
              <a:t>。</a:t>
            </a:r>
            <a:endParaRPr lang="en-US" altLang="zh-CN" sz="1400" b="1" dirty="0">
              <a:solidFill>
                <a:schemeClr val="tx2"/>
              </a:solidFill>
            </a:endParaRPr>
          </a:p>
        </p:txBody>
      </p:sp>
      <p:sp>
        <p:nvSpPr>
          <p:cNvPr id="26" name="文本框 25"/>
          <p:cNvSpPr txBox="1"/>
          <p:nvPr/>
        </p:nvSpPr>
        <p:spPr>
          <a:xfrm>
            <a:off x="28047" y="6576718"/>
            <a:ext cx="11610109" cy="276999"/>
          </a:xfrm>
          <a:prstGeom prst="rect">
            <a:avLst/>
          </a:prstGeom>
          <a:noFill/>
        </p:spPr>
        <p:txBody>
          <a:bodyPr wrap="square" rtlCol="0">
            <a:spAutoFit/>
          </a:bodyPr>
          <a:lstStyle/>
          <a:p>
            <a:r>
              <a:rPr lang="zh-CN" altLang="en-US" sz="1200" dirty="0" smtClean="0">
                <a:solidFill>
                  <a:schemeClr val="bg1"/>
                </a:solidFill>
              </a:rPr>
              <a:t>参考</a:t>
            </a:r>
            <a:r>
              <a:rPr lang="en-US" altLang="zh-CN" sz="1200" dirty="0" smtClean="0">
                <a:solidFill>
                  <a:schemeClr val="bg1"/>
                </a:solidFill>
              </a:rPr>
              <a:t>1.《2023</a:t>
            </a:r>
            <a:r>
              <a:rPr lang="zh-CN" altLang="en-US" sz="1200" dirty="0" smtClean="0">
                <a:solidFill>
                  <a:schemeClr val="bg1"/>
                </a:solidFill>
              </a:rPr>
              <a:t>年我国卫生健康事业发展统计公报</a:t>
            </a:r>
            <a:r>
              <a:rPr lang="en-US" altLang="zh-CN" sz="1200" dirty="0" smtClean="0">
                <a:solidFill>
                  <a:schemeClr val="bg1"/>
                </a:solidFill>
              </a:rPr>
              <a:t>》</a:t>
            </a:r>
            <a:r>
              <a:rPr lang="zh-CN" altLang="en-US" sz="1200" dirty="0" smtClean="0">
                <a:solidFill>
                  <a:schemeClr val="bg1"/>
                </a:solidFill>
              </a:rPr>
              <a:t>，</a:t>
            </a:r>
            <a:r>
              <a:rPr lang="en-US" altLang="zh-CN" sz="1200" dirty="0" smtClean="0">
                <a:solidFill>
                  <a:schemeClr val="bg1"/>
                </a:solidFill>
              </a:rPr>
              <a:t>2.《2022</a:t>
            </a:r>
            <a:r>
              <a:rPr lang="zh-CN" altLang="en-US" sz="1200" dirty="0" smtClean="0">
                <a:solidFill>
                  <a:schemeClr val="bg1"/>
                </a:solidFill>
              </a:rPr>
              <a:t>年中国卫生健康统计年鉴</a:t>
            </a:r>
            <a:r>
              <a:rPr lang="en-US" altLang="zh-CN" sz="1200" dirty="0" smtClean="0">
                <a:solidFill>
                  <a:schemeClr val="bg1"/>
                </a:solidFill>
              </a:rPr>
              <a:t>》</a:t>
            </a:r>
            <a:r>
              <a:rPr lang="zh-CN" altLang="en-US" sz="1200" dirty="0" smtClean="0">
                <a:solidFill>
                  <a:schemeClr val="bg1"/>
                </a:solidFill>
              </a:rPr>
              <a:t>，</a:t>
            </a:r>
            <a:r>
              <a:rPr lang="en-US" altLang="zh-CN" sz="1200" dirty="0" smtClean="0">
                <a:solidFill>
                  <a:schemeClr val="bg1"/>
                </a:solidFill>
              </a:rPr>
              <a:t>3.《</a:t>
            </a:r>
            <a:r>
              <a:rPr lang="zh-CN" altLang="en-US" sz="1200" dirty="0" smtClean="0">
                <a:solidFill>
                  <a:schemeClr val="bg1"/>
                </a:solidFill>
              </a:rPr>
              <a:t>关于加强重症医学医疗服务能力建设的意见</a:t>
            </a:r>
            <a:r>
              <a:rPr lang="en-US" altLang="zh-CN" sz="1200" dirty="0" smtClean="0">
                <a:solidFill>
                  <a:schemeClr val="bg1"/>
                </a:solidFill>
              </a:rPr>
              <a:t>》</a:t>
            </a:r>
            <a:endParaRPr lang="zh-CN" altLang="en-US" sz="1200" dirty="0">
              <a:solidFill>
                <a:schemeClr val="bg1"/>
              </a:solidFill>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 name="矩形 27"/>
          <p:cNvSpPr/>
          <p:nvPr/>
        </p:nvSpPr>
        <p:spPr>
          <a:xfrm>
            <a:off x="754850" y="568370"/>
            <a:ext cx="1976823" cy="461665"/>
          </a:xfrm>
          <a:prstGeom prst="rect">
            <a:avLst/>
          </a:prstGeom>
        </p:spPr>
        <p:txBody>
          <a:bodyPr wrap="none">
            <a:spAutoFit/>
          </a:bodyPr>
          <a:lstStyle/>
          <a:p>
            <a:r>
              <a:rPr kumimoji="1" lang="en-US" altLang="zh-CN" sz="2400" b="1" dirty="0" smtClean="0">
                <a:latin typeface="微软雅黑" panose="020B0503020204020204" pitchFamily="34" charset="-122"/>
                <a:ea typeface="微软雅黑" panose="020B0503020204020204" pitchFamily="34" charset="-122"/>
                <a:cs typeface="Times New Roman" panose="02020603050405020304" pitchFamily="18" charset="0"/>
              </a:rPr>
              <a:t>01</a:t>
            </a:r>
            <a:r>
              <a:rPr kumimoji="1" lang="zh-CN" altLang="en-US" sz="2400" b="1" dirty="0">
                <a:latin typeface="微软雅黑" panose="020B0503020204020204" pitchFamily="34" charset="-122"/>
                <a:ea typeface="微软雅黑" panose="020B0503020204020204" pitchFamily="34" charset="-122"/>
                <a:cs typeface="Times New Roman" panose="02020603050405020304" pitchFamily="18" charset="0"/>
              </a:rPr>
              <a:t> </a:t>
            </a:r>
            <a:r>
              <a:rPr kumimoji="1" lang="zh-CN" altLang="en-US" sz="2400" b="1" dirty="0" smtClean="0">
                <a:latin typeface="微软雅黑" panose="020B0503020204020204" pitchFamily="34" charset="-122"/>
                <a:ea typeface="微软雅黑" panose="020B0503020204020204" pitchFamily="34" charset="-122"/>
                <a:cs typeface="Times New Roman" panose="02020603050405020304" pitchFamily="18" charset="0"/>
              </a:rPr>
              <a:t> 基本信息</a:t>
            </a:r>
            <a:endParaRPr kumimoji="1" lang="zh-CN" altLang="en-US" sz="2400" b="1" dirty="0">
              <a:latin typeface="微软雅黑" panose="020B0503020204020204" pitchFamily="34" charset="-122"/>
              <a:ea typeface="微软雅黑" panose="020B0503020204020204" pitchFamily="34" charset="-122"/>
              <a:cs typeface="Times New Roman" panose="02020603050405020304" pitchFamily="18" charset="0"/>
            </a:endParaRPr>
          </a:p>
        </p:txBody>
      </p:sp>
      <p:sp>
        <p:nvSpPr>
          <p:cNvPr id="3" name="AutoShape 2" descr="Not Just for Children: Study Shows High Prevalence of Atopic Dermatitis ..."/>
          <p:cNvSpPr>
            <a:spLocks noChangeAspect="1" noChangeArrowheads="1"/>
          </p:cNvSpPr>
          <p:nvPr/>
        </p:nvSpPr>
        <p:spPr bwMode="auto">
          <a:xfrm>
            <a:off x="9524002" y="4663520"/>
            <a:ext cx="1186541" cy="1394184"/>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lstStyle/>
          <a:p>
            <a:endParaRPr lang="zh-CN" altLang="en-US"/>
          </a:p>
        </p:txBody>
      </p:sp>
      <p:sp>
        <p:nvSpPr>
          <p:cNvPr id="11" name="文本框 10"/>
          <p:cNvSpPr txBox="1"/>
          <p:nvPr/>
        </p:nvSpPr>
        <p:spPr>
          <a:xfrm>
            <a:off x="4211444" y="1100748"/>
            <a:ext cx="3020630" cy="461665"/>
          </a:xfrm>
          <a:prstGeom prst="rect">
            <a:avLst/>
          </a:prstGeom>
          <a:noFill/>
        </p:spPr>
        <p:txBody>
          <a:bodyPr wrap="square" rtlCol="0">
            <a:spAutoFit/>
          </a:bodyPr>
          <a:lstStyle/>
          <a:p>
            <a:pPr>
              <a:lnSpc>
                <a:spcPct val="150000"/>
              </a:lnSpc>
              <a:spcBef>
                <a:spcPts val="600"/>
              </a:spcBef>
              <a:spcAft>
                <a:spcPts val="600"/>
              </a:spcAft>
            </a:pPr>
            <a:r>
              <a:rPr kumimoji="1" lang="zh-CN" altLang="en-US" sz="1600" b="1" dirty="0">
                <a:solidFill>
                  <a:schemeClr val="tx2"/>
                </a:solidFill>
                <a:latin typeface="微软雅黑" panose="020B0503020204020204" pitchFamily="34" charset="-122"/>
                <a:ea typeface="微软雅黑" panose="020B0503020204020204" pitchFamily="34" charset="-122"/>
              </a:rPr>
              <a:t>围术期液体治疗的“</a:t>
            </a:r>
            <a:r>
              <a:rPr kumimoji="1" lang="en-US" altLang="zh-CN" sz="1600" b="1" dirty="0">
                <a:solidFill>
                  <a:schemeClr val="tx2"/>
                </a:solidFill>
                <a:latin typeface="微软雅黑" panose="020B0503020204020204" pitchFamily="34" charset="-122"/>
                <a:ea typeface="微软雅黑" panose="020B0503020204020204" pitchFamily="34" charset="-122"/>
              </a:rPr>
              <a:t>5R”</a:t>
            </a:r>
            <a:r>
              <a:rPr kumimoji="1" lang="zh-CN" altLang="en-US" sz="1600" b="1" dirty="0">
                <a:solidFill>
                  <a:schemeClr val="tx2"/>
                </a:solidFill>
                <a:latin typeface="微软雅黑" panose="020B0503020204020204" pitchFamily="34" charset="-122"/>
                <a:ea typeface="微软雅黑" panose="020B0503020204020204" pitchFamily="34" charset="-122"/>
              </a:rPr>
              <a:t>原则</a:t>
            </a:r>
            <a:endParaRPr kumimoji="1" lang="zh-CN" altLang="en-US" sz="1600" b="1" dirty="0">
              <a:solidFill>
                <a:schemeClr val="tx2"/>
              </a:solidFill>
              <a:latin typeface="微软雅黑" panose="020B0503020204020204" pitchFamily="34" charset="-122"/>
              <a:ea typeface="微软雅黑" panose="020B0503020204020204" pitchFamily="34" charset="-122"/>
            </a:endParaRPr>
          </a:p>
        </p:txBody>
      </p:sp>
      <p:graphicFrame>
        <p:nvGraphicFramePr>
          <p:cNvPr id="5" name="表格 4"/>
          <p:cNvGraphicFramePr>
            <a:graphicFrameLocks noGrp="1"/>
          </p:cNvGraphicFramePr>
          <p:nvPr/>
        </p:nvGraphicFramePr>
        <p:xfrm>
          <a:off x="662486" y="1551300"/>
          <a:ext cx="10781368" cy="4281656"/>
        </p:xfrm>
        <a:graphic>
          <a:graphicData uri="http://schemas.openxmlformats.org/drawingml/2006/table">
            <a:tbl>
              <a:tblPr firstRow="1" bandRow="1">
                <a:tableStyleId>{5C22544A-7EE6-4342-B048-85BDC9FD1C3A}</a:tableStyleId>
              </a:tblPr>
              <a:tblGrid>
                <a:gridCol w="1274119"/>
                <a:gridCol w="3196124"/>
                <a:gridCol w="3455706"/>
                <a:gridCol w="2855419"/>
              </a:tblGrid>
              <a:tr h="455053">
                <a:tc>
                  <a:txBody>
                    <a:bodyPr/>
                    <a:lstStyle/>
                    <a:p>
                      <a:pPr algn="ctr"/>
                      <a:r>
                        <a:rPr lang="zh-CN" altLang="en-US" sz="1200" dirty="0" smtClean="0"/>
                        <a:t>液体治疗阶段</a:t>
                      </a:r>
                      <a:endParaRPr lang="zh-CN" altLang="en-US" sz="1200" dirty="0"/>
                    </a:p>
                  </a:txBody>
                  <a:tcPr anchor="ctr">
                    <a:solidFill>
                      <a:srgbClr val="205998"/>
                    </a:solidFill>
                  </a:tcPr>
                </a:tc>
                <a:tc>
                  <a:txBody>
                    <a:bodyPr/>
                    <a:lstStyle/>
                    <a:p>
                      <a:pPr algn="ctr"/>
                      <a:r>
                        <a:rPr lang="zh-CN" altLang="en-US" sz="1200" dirty="0" smtClean="0"/>
                        <a:t>适应证</a:t>
                      </a:r>
                      <a:endParaRPr lang="zh-CN" altLang="en-US" sz="1200" dirty="0"/>
                    </a:p>
                  </a:txBody>
                  <a:tcPr anchor="ctr">
                    <a:solidFill>
                      <a:srgbClr val="205998"/>
                    </a:solidFill>
                  </a:tcPr>
                </a:tc>
                <a:tc>
                  <a:txBody>
                    <a:bodyPr/>
                    <a:lstStyle/>
                    <a:p>
                      <a:pPr algn="ctr"/>
                      <a:r>
                        <a:rPr lang="zh-CN" altLang="en-US" sz="1200" dirty="0" smtClean="0"/>
                        <a:t>目标</a:t>
                      </a:r>
                      <a:endParaRPr lang="zh-CN" altLang="en-US" sz="1200" dirty="0"/>
                    </a:p>
                  </a:txBody>
                  <a:tcPr anchor="ctr">
                    <a:solidFill>
                      <a:srgbClr val="205998"/>
                    </a:solidFill>
                  </a:tcPr>
                </a:tc>
                <a:tc>
                  <a:txBody>
                    <a:bodyPr/>
                    <a:lstStyle/>
                    <a:p>
                      <a:pPr algn="ctr"/>
                      <a:r>
                        <a:rPr lang="zh-CN" altLang="en-US" sz="1200" dirty="0" smtClean="0"/>
                        <a:t>措施</a:t>
                      </a:r>
                      <a:endParaRPr lang="zh-CN" altLang="en-US" sz="1200" dirty="0"/>
                    </a:p>
                  </a:txBody>
                  <a:tcPr anchor="ctr">
                    <a:solidFill>
                      <a:srgbClr val="205998"/>
                    </a:solidFill>
                  </a:tcPr>
                </a:tc>
              </a:tr>
              <a:tr h="723952">
                <a:tc>
                  <a:txBody>
                    <a:bodyPr/>
                    <a:lstStyle/>
                    <a:p>
                      <a:r>
                        <a:rPr lang="zh-CN" altLang="en-US" sz="1300" dirty="0" smtClean="0">
                          <a:latin typeface="+mj-ea"/>
                          <a:ea typeface="+mj-ea"/>
                        </a:rPr>
                        <a:t>复苏</a:t>
                      </a:r>
                      <a:endParaRPr lang="zh-CN" altLang="en-US" sz="1300" dirty="0">
                        <a:latin typeface="+mj-ea"/>
                        <a:ea typeface="+mj-ea"/>
                      </a:endParaRPr>
                    </a:p>
                  </a:txBody>
                  <a:tcPr anchor="ctr">
                    <a:noFill/>
                  </a:tcPr>
                </a:tc>
                <a:tc>
                  <a:txBody>
                    <a:bodyPr/>
                    <a:lstStyle/>
                    <a:p>
                      <a:r>
                        <a:rPr lang="zh-CN" altLang="en-US" sz="1300" dirty="0" smtClean="0">
                          <a:latin typeface="+mj-ea"/>
                          <a:ea typeface="+mj-ea"/>
                        </a:rPr>
                        <a:t>大量丢失血容量且血流动力学不稳定（如缺血性休克）的患者</a:t>
                      </a:r>
                      <a:endParaRPr lang="zh-CN" altLang="en-US" sz="1300" dirty="0">
                        <a:latin typeface="+mj-ea"/>
                        <a:ea typeface="+mj-ea"/>
                      </a:endParaRPr>
                    </a:p>
                  </a:txBody>
                  <a:tcPr anchor="ctr">
                    <a:noFill/>
                  </a:tcPr>
                </a:tc>
                <a:tc>
                  <a:txBody>
                    <a:bodyPr/>
                    <a:lstStyle/>
                    <a:p>
                      <a:r>
                        <a:rPr lang="zh-CN" altLang="en-US" sz="1300" dirty="0" smtClean="0">
                          <a:latin typeface="+mj-ea"/>
                          <a:ea typeface="+mj-ea"/>
                        </a:rPr>
                        <a:t>迅速恢复血容量，维持循环稳定及保证重要器官灌注</a:t>
                      </a:r>
                      <a:endParaRPr lang="zh-CN" altLang="en-US" sz="1300" dirty="0">
                        <a:latin typeface="+mj-ea"/>
                        <a:ea typeface="+mj-ea"/>
                      </a:endParaRPr>
                    </a:p>
                  </a:txBody>
                  <a:tcPr anchor="ctr">
                    <a:noFill/>
                  </a:tcPr>
                </a:tc>
                <a:tc>
                  <a:txBody>
                    <a:bodyPr/>
                    <a:lstStyle/>
                    <a:p>
                      <a:r>
                        <a:rPr lang="zh-CN" altLang="en-US" sz="1300" dirty="0" smtClean="0">
                          <a:latin typeface="+mj-ea"/>
                          <a:ea typeface="+mj-ea"/>
                        </a:rPr>
                        <a:t>根据血流动力学参数（血压、心率、尿量、每搏量变异度或乳酸浓度）紧急启动大量静脉输液</a:t>
                      </a:r>
                      <a:endParaRPr lang="zh-CN" altLang="en-US" sz="1300" dirty="0">
                        <a:latin typeface="+mj-ea"/>
                        <a:ea typeface="+mj-ea"/>
                      </a:endParaRPr>
                    </a:p>
                  </a:txBody>
                  <a:tcPr anchor="ctr">
                    <a:noFill/>
                  </a:tcPr>
                </a:tc>
              </a:tr>
              <a:tr h="723952">
                <a:tc>
                  <a:txBody>
                    <a:bodyPr/>
                    <a:lstStyle/>
                    <a:p>
                      <a:r>
                        <a:rPr lang="zh-CN" altLang="en-US" sz="1300" dirty="0" smtClean="0">
                          <a:latin typeface="+mj-ea"/>
                          <a:ea typeface="+mj-ea"/>
                        </a:rPr>
                        <a:t>替代</a:t>
                      </a:r>
                      <a:endParaRPr lang="zh-CN" altLang="en-US" sz="1300" dirty="0">
                        <a:latin typeface="+mj-ea"/>
                        <a:ea typeface="+mj-ea"/>
                      </a:endParaRPr>
                    </a:p>
                  </a:txBody>
                  <a:tcPr anchor="ctr"/>
                </a:tc>
                <a:tc>
                  <a:txBody>
                    <a:bodyPr/>
                    <a:lstStyle/>
                    <a:p>
                      <a:r>
                        <a:rPr lang="zh-CN" altLang="en-US" sz="1300" dirty="0" smtClean="0">
                          <a:latin typeface="+mj-ea"/>
                          <a:ea typeface="+mj-ea"/>
                        </a:rPr>
                        <a:t>血流动力学稳定的持续容量或电解质丢失且不需要紧急复苏的患者（如呕吐、腹泻、过度利尿患者）</a:t>
                      </a:r>
                      <a:endParaRPr lang="zh-CN" altLang="en-US" sz="1300" dirty="0">
                        <a:latin typeface="+mj-ea"/>
                        <a:ea typeface="+mj-ea"/>
                      </a:endParaRPr>
                    </a:p>
                  </a:txBody>
                  <a:tcPr anchor="ctr"/>
                </a:tc>
                <a:tc>
                  <a:txBody>
                    <a:bodyPr/>
                    <a:lstStyle/>
                    <a:p>
                      <a:r>
                        <a:rPr lang="zh-CN" altLang="en-US" sz="1300" dirty="0" smtClean="0">
                          <a:latin typeface="+mj-ea"/>
                          <a:ea typeface="+mj-ea"/>
                        </a:rPr>
                        <a:t>提供循环支持，以防止失代偿状态，重建电解质稳态</a:t>
                      </a:r>
                      <a:endParaRPr lang="zh-CN" altLang="en-US" sz="1300" dirty="0">
                        <a:latin typeface="+mj-ea"/>
                        <a:ea typeface="+mj-ea"/>
                      </a:endParaRPr>
                    </a:p>
                  </a:txBody>
                  <a:tcPr anchor="ctr"/>
                </a:tc>
                <a:tc>
                  <a:txBody>
                    <a:bodyPr/>
                    <a:lstStyle/>
                    <a:p>
                      <a:r>
                        <a:rPr lang="zh-CN" altLang="en-US" sz="1300" dirty="0" smtClean="0">
                          <a:latin typeface="+mj-ea"/>
                          <a:ea typeface="+mj-ea"/>
                        </a:rPr>
                        <a:t>补充持续生理需要量及丢失的液体及电解质</a:t>
                      </a:r>
                      <a:endParaRPr lang="zh-CN" altLang="en-US" sz="1300" dirty="0">
                        <a:latin typeface="+mj-ea"/>
                        <a:ea typeface="+mj-ea"/>
                      </a:endParaRPr>
                    </a:p>
                  </a:txBody>
                  <a:tcPr anchor="ctr"/>
                </a:tc>
              </a:tr>
              <a:tr h="723952">
                <a:tc>
                  <a:txBody>
                    <a:bodyPr/>
                    <a:lstStyle/>
                    <a:p>
                      <a:r>
                        <a:rPr lang="zh-CN" altLang="en-US" sz="1300" dirty="0" smtClean="0">
                          <a:latin typeface="+mj-ea"/>
                          <a:ea typeface="+mj-ea"/>
                        </a:rPr>
                        <a:t>常规维持</a:t>
                      </a:r>
                      <a:endParaRPr lang="zh-CN" altLang="en-US" sz="1300" dirty="0">
                        <a:latin typeface="+mj-ea"/>
                        <a:ea typeface="+mj-ea"/>
                      </a:endParaRPr>
                    </a:p>
                  </a:txBody>
                  <a:tcPr anchor="ctr">
                    <a:noFill/>
                  </a:tcPr>
                </a:tc>
                <a:tc>
                  <a:txBody>
                    <a:bodyPr/>
                    <a:lstStyle/>
                    <a:p>
                      <a:r>
                        <a:rPr lang="zh-CN" altLang="en-US" sz="1300" dirty="0" smtClean="0">
                          <a:latin typeface="+mj-ea"/>
                          <a:ea typeface="+mj-ea"/>
                        </a:rPr>
                        <a:t>血流动力学稳定但不能或不适合口服摄入以满足对水和电解质正常生理需求的患者（如吞咽困难或胃肠功能障碍患者）</a:t>
                      </a:r>
                      <a:endParaRPr lang="zh-CN" altLang="en-US" sz="1300" dirty="0">
                        <a:latin typeface="+mj-ea"/>
                        <a:ea typeface="+mj-ea"/>
                      </a:endParaRPr>
                    </a:p>
                  </a:txBody>
                  <a:tcPr anchor="ctr">
                    <a:noFill/>
                  </a:tcPr>
                </a:tc>
                <a:tc>
                  <a:txBody>
                    <a:bodyPr/>
                    <a:lstStyle/>
                    <a:p>
                      <a:r>
                        <a:rPr lang="zh-CN" altLang="en-US" sz="1300" dirty="0" smtClean="0">
                          <a:latin typeface="+mj-ea"/>
                          <a:ea typeface="+mj-ea"/>
                        </a:rPr>
                        <a:t>维持液体及电解质平衡</a:t>
                      </a:r>
                      <a:endParaRPr lang="zh-CN" altLang="en-US" sz="1300" dirty="0">
                        <a:latin typeface="+mj-ea"/>
                        <a:ea typeface="+mj-ea"/>
                      </a:endParaRPr>
                    </a:p>
                  </a:txBody>
                  <a:tcPr anchor="ctr">
                    <a:noFill/>
                  </a:tcPr>
                </a:tc>
                <a:tc>
                  <a:txBody>
                    <a:bodyPr/>
                    <a:lstStyle/>
                    <a:p>
                      <a:r>
                        <a:rPr lang="zh-CN" altLang="en-US" sz="1300" dirty="0" smtClean="0">
                          <a:latin typeface="+mj-ea"/>
                          <a:ea typeface="+mj-ea"/>
                        </a:rPr>
                        <a:t>补充生理需要量的液体及电解质</a:t>
                      </a:r>
                      <a:endParaRPr lang="zh-CN" altLang="en-US" sz="1300" dirty="0">
                        <a:latin typeface="+mj-ea"/>
                        <a:ea typeface="+mj-ea"/>
                      </a:endParaRPr>
                    </a:p>
                  </a:txBody>
                  <a:tcPr anchor="ctr">
                    <a:noFill/>
                  </a:tcPr>
                </a:tc>
              </a:tr>
              <a:tr h="930795">
                <a:tc>
                  <a:txBody>
                    <a:bodyPr/>
                    <a:lstStyle/>
                    <a:p>
                      <a:r>
                        <a:rPr lang="zh-CN" altLang="en-US" sz="1300" dirty="0" smtClean="0">
                          <a:latin typeface="+mj-ea"/>
                          <a:ea typeface="+mj-ea"/>
                        </a:rPr>
                        <a:t>再分布</a:t>
                      </a:r>
                      <a:endParaRPr lang="zh-CN" altLang="en-US" sz="1300" dirty="0">
                        <a:latin typeface="+mj-ea"/>
                        <a:ea typeface="+mj-ea"/>
                      </a:endParaRPr>
                    </a:p>
                  </a:txBody>
                  <a:tcPr anchor="ctr"/>
                </a:tc>
                <a:tc>
                  <a:txBody>
                    <a:bodyPr/>
                    <a:lstStyle/>
                    <a:p>
                      <a:r>
                        <a:rPr lang="zh-CN" altLang="en-US" sz="1300" dirty="0" smtClean="0">
                          <a:latin typeface="+mj-ea"/>
                          <a:ea typeface="+mj-ea"/>
                        </a:rPr>
                        <a:t>也可称为第三间隙，即当机体受到感染性或非感染性损伤而造成毛细血管通透性增加，导致大量血浆漏入组织间隙（如严重创伤</a:t>
                      </a:r>
                      <a:r>
                        <a:rPr lang="en-US" altLang="zh-CN" sz="1300" dirty="0" smtClean="0">
                          <a:latin typeface="+mj-ea"/>
                          <a:ea typeface="+mj-ea"/>
                        </a:rPr>
                        <a:t>/</a:t>
                      </a:r>
                      <a:r>
                        <a:rPr lang="zh-CN" altLang="en-US" sz="1300" dirty="0" smtClean="0">
                          <a:latin typeface="+mj-ea"/>
                          <a:ea typeface="+mj-ea"/>
                        </a:rPr>
                        <a:t>烧伤、腹部大手术患者）</a:t>
                      </a:r>
                      <a:endParaRPr lang="zh-CN" altLang="en-US" sz="1300" dirty="0">
                        <a:latin typeface="+mj-ea"/>
                        <a:ea typeface="+mj-ea"/>
                      </a:endParaRPr>
                    </a:p>
                  </a:txBody>
                  <a:tcPr anchor="ctr"/>
                </a:tc>
                <a:tc>
                  <a:txBody>
                    <a:bodyPr/>
                    <a:lstStyle/>
                    <a:p>
                      <a:r>
                        <a:rPr lang="zh-CN" altLang="en-US" sz="1300" dirty="0" smtClean="0">
                          <a:latin typeface="+mj-ea"/>
                          <a:ea typeface="+mj-ea"/>
                        </a:rPr>
                        <a:t>维持血管内容量，减少毛细血管渗漏</a:t>
                      </a:r>
                      <a:endParaRPr lang="zh-CN" altLang="en-US" sz="1300" dirty="0">
                        <a:latin typeface="+mj-ea"/>
                        <a:ea typeface="+mj-ea"/>
                      </a:endParaRPr>
                    </a:p>
                  </a:txBody>
                  <a:tcPr anchor="ctr"/>
                </a:tc>
                <a:tc>
                  <a:txBody>
                    <a:bodyPr/>
                    <a:lstStyle/>
                    <a:p>
                      <a:r>
                        <a:rPr lang="zh-CN" altLang="en-US" sz="1300" dirty="0" smtClean="0">
                          <a:latin typeface="+mj-ea"/>
                          <a:ea typeface="+mj-ea"/>
                        </a:rPr>
                        <a:t>使用胶体液；使用小剂量、逐步递增的方式进行液体复苏；限制液体输注总量</a:t>
                      </a:r>
                      <a:endParaRPr lang="zh-CN" altLang="en-US" sz="1300" dirty="0">
                        <a:latin typeface="+mj-ea"/>
                        <a:ea typeface="+mj-ea"/>
                      </a:endParaRPr>
                    </a:p>
                  </a:txBody>
                  <a:tcPr anchor="ctr"/>
                </a:tc>
              </a:tr>
              <a:tr h="723952">
                <a:tc>
                  <a:txBody>
                    <a:bodyPr/>
                    <a:lstStyle/>
                    <a:p>
                      <a:r>
                        <a:rPr lang="zh-CN" altLang="en-US" sz="1300" dirty="0" smtClean="0">
                          <a:latin typeface="+mj-ea"/>
                          <a:ea typeface="+mj-ea"/>
                        </a:rPr>
                        <a:t>再评估</a:t>
                      </a:r>
                      <a:endParaRPr lang="zh-CN" altLang="en-US" sz="1300" dirty="0">
                        <a:latin typeface="+mj-ea"/>
                        <a:ea typeface="+mj-ea"/>
                      </a:endParaRPr>
                    </a:p>
                  </a:txBody>
                  <a:tcPr anchor="ctr">
                    <a:noFill/>
                  </a:tcPr>
                </a:tc>
                <a:tc>
                  <a:txBody>
                    <a:bodyPr/>
                    <a:lstStyle/>
                    <a:p>
                      <a:r>
                        <a:rPr lang="zh-CN" altLang="en-US" sz="1300" dirty="0" smtClean="0">
                          <a:latin typeface="+mj-ea"/>
                          <a:ea typeface="+mj-ea"/>
                        </a:rPr>
                        <a:t>所有接受或未接受液体治疗的患者都需要常规再评估容量状态</a:t>
                      </a:r>
                      <a:endParaRPr lang="zh-CN" altLang="en-US" sz="1300" dirty="0">
                        <a:latin typeface="+mj-ea"/>
                        <a:ea typeface="+mj-ea"/>
                      </a:endParaRPr>
                    </a:p>
                  </a:txBody>
                  <a:tcPr anchor="ctr">
                    <a:noFill/>
                  </a:tcPr>
                </a:tc>
                <a:tc>
                  <a:txBody>
                    <a:bodyPr/>
                    <a:lstStyle/>
                    <a:p>
                      <a:r>
                        <a:rPr lang="zh-CN" altLang="en-US" sz="1300" dirty="0" smtClean="0">
                          <a:latin typeface="+mj-ea"/>
                          <a:ea typeface="+mj-ea"/>
                        </a:rPr>
                        <a:t>维持适宜血容量，避免高血压或低血压</a:t>
                      </a:r>
                      <a:endParaRPr lang="zh-CN" altLang="en-US" sz="1300" dirty="0">
                        <a:latin typeface="+mj-ea"/>
                        <a:ea typeface="+mj-ea"/>
                      </a:endParaRPr>
                    </a:p>
                  </a:txBody>
                  <a:tcPr anchor="ctr">
                    <a:noFill/>
                  </a:tcPr>
                </a:tc>
                <a:tc>
                  <a:txBody>
                    <a:bodyPr/>
                    <a:lstStyle/>
                    <a:p>
                      <a:r>
                        <a:rPr lang="zh-CN" altLang="en-US" sz="1300" dirty="0" smtClean="0">
                          <a:latin typeface="+mj-ea"/>
                          <a:ea typeface="+mj-ea"/>
                        </a:rPr>
                        <a:t>通过生命体征及生化检查结果（尿量、电解质、肾功能及酸碱状态）确定是否需要改变液体治疗方案。</a:t>
                      </a:r>
                      <a:endParaRPr lang="zh-CN" altLang="en-US" sz="1300" dirty="0">
                        <a:latin typeface="+mj-ea"/>
                        <a:ea typeface="+mj-ea"/>
                      </a:endParaRPr>
                    </a:p>
                  </a:txBody>
                  <a:tcPr anchor="ctr">
                    <a:noFill/>
                  </a:tcPr>
                </a:tc>
              </a:tr>
            </a:tbl>
          </a:graphicData>
        </a:graphic>
      </p:graphicFrame>
      <p:sp>
        <p:nvSpPr>
          <p:cNvPr id="2" name="文本框 1"/>
          <p:cNvSpPr txBox="1"/>
          <p:nvPr/>
        </p:nvSpPr>
        <p:spPr>
          <a:xfrm>
            <a:off x="662485" y="5832956"/>
            <a:ext cx="10781369" cy="681355"/>
          </a:xfrm>
          <a:prstGeom prst="rect">
            <a:avLst/>
          </a:prstGeom>
          <a:noFill/>
        </p:spPr>
        <p:txBody>
          <a:bodyPr wrap="square" rtlCol="0">
            <a:spAutoFit/>
          </a:bodyPr>
          <a:lstStyle/>
          <a:p>
            <a:pPr>
              <a:lnSpc>
                <a:spcPct val="120000"/>
              </a:lnSpc>
              <a:spcBef>
                <a:spcPts val="600"/>
              </a:spcBef>
              <a:spcAft>
                <a:spcPts val="600"/>
              </a:spcAft>
            </a:pPr>
            <a:r>
              <a:rPr kumimoji="1" lang="zh-CN" altLang="en-US" sz="1600" b="1" dirty="0">
                <a:solidFill>
                  <a:schemeClr val="tx2"/>
                </a:solidFill>
                <a:latin typeface="微软雅黑" panose="020B0503020204020204" pitchFamily="34" charset="-122"/>
                <a:ea typeface="微软雅黑" panose="020B0503020204020204" pitchFamily="34" charset="-122"/>
              </a:rPr>
              <a:t>晶体液是液体治疗中必不可少的选择，尤其推荐用于补充正常生理需要量、或者治疗术前禁食导致的体液缺失以及麻醉手术期间的体液再分布。</a:t>
            </a:r>
            <a:endParaRPr kumimoji="1" lang="zh-CN" altLang="en-US" sz="1600" b="1" dirty="0">
              <a:solidFill>
                <a:schemeClr val="tx2"/>
              </a:solidFill>
              <a:latin typeface="微软雅黑" panose="020B0503020204020204" pitchFamily="34" charset="-122"/>
              <a:ea typeface="微软雅黑" panose="020B0503020204020204" pitchFamily="34" charset="-122"/>
            </a:endParaRPr>
          </a:p>
        </p:txBody>
      </p:sp>
      <p:sp>
        <p:nvSpPr>
          <p:cNvPr id="4" name="文本框 3"/>
          <p:cNvSpPr txBox="1"/>
          <p:nvPr/>
        </p:nvSpPr>
        <p:spPr>
          <a:xfrm>
            <a:off x="58769" y="6620479"/>
            <a:ext cx="5994400" cy="276999"/>
          </a:xfrm>
          <a:prstGeom prst="rect">
            <a:avLst/>
          </a:prstGeom>
          <a:noFill/>
        </p:spPr>
        <p:txBody>
          <a:bodyPr wrap="square" rtlCol="0">
            <a:spAutoFit/>
          </a:bodyPr>
          <a:lstStyle/>
          <a:p>
            <a:r>
              <a:rPr lang="zh-CN" altLang="en-US" sz="1200" dirty="0" smtClean="0">
                <a:solidFill>
                  <a:schemeClr val="bg1"/>
                </a:solidFill>
              </a:rPr>
              <a:t>参考</a:t>
            </a:r>
            <a:r>
              <a:rPr lang="en-US" altLang="zh-CN" sz="1200" dirty="0" smtClean="0">
                <a:solidFill>
                  <a:schemeClr val="bg1"/>
                </a:solidFill>
              </a:rPr>
              <a:t>《</a:t>
            </a:r>
            <a:r>
              <a:rPr lang="zh-CN" altLang="en-US" sz="1200" dirty="0" smtClean="0">
                <a:solidFill>
                  <a:schemeClr val="bg1"/>
                </a:solidFill>
              </a:rPr>
              <a:t>围术期醋酸盐平衡晶体液临床应用专家共识</a:t>
            </a:r>
            <a:r>
              <a:rPr lang="en-US" altLang="zh-CN" sz="1200" dirty="0" smtClean="0">
                <a:solidFill>
                  <a:schemeClr val="bg1"/>
                </a:solidFill>
              </a:rPr>
              <a:t>》</a:t>
            </a:r>
            <a:endParaRPr lang="zh-CN" altLang="en-US" sz="1200" dirty="0">
              <a:solidFill>
                <a:schemeClr val="bg1"/>
              </a:solidFill>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 name="矩形 27"/>
          <p:cNvSpPr/>
          <p:nvPr/>
        </p:nvSpPr>
        <p:spPr>
          <a:xfrm>
            <a:off x="754850" y="568370"/>
            <a:ext cx="1976823" cy="461665"/>
          </a:xfrm>
          <a:prstGeom prst="rect">
            <a:avLst/>
          </a:prstGeom>
        </p:spPr>
        <p:txBody>
          <a:bodyPr wrap="none">
            <a:spAutoFit/>
          </a:bodyPr>
          <a:lstStyle/>
          <a:p>
            <a:r>
              <a:rPr kumimoji="1" lang="en-US" altLang="zh-CN" sz="2400" b="1" dirty="0" smtClean="0">
                <a:latin typeface="微软雅黑" panose="020B0503020204020204" pitchFamily="34" charset="-122"/>
                <a:ea typeface="微软雅黑" panose="020B0503020204020204" pitchFamily="34" charset="-122"/>
                <a:cs typeface="Times New Roman" panose="02020603050405020304" pitchFamily="18" charset="0"/>
              </a:rPr>
              <a:t>01</a:t>
            </a:r>
            <a:r>
              <a:rPr kumimoji="1" lang="zh-CN" altLang="en-US" sz="2400" b="1" dirty="0">
                <a:latin typeface="微软雅黑" panose="020B0503020204020204" pitchFamily="34" charset="-122"/>
                <a:ea typeface="微软雅黑" panose="020B0503020204020204" pitchFamily="34" charset="-122"/>
                <a:cs typeface="Times New Roman" panose="02020603050405020304" pitchFamily="18" charset="0"/>
              </a:rPr>
              <a:t> </a:t>
            </a:r>
            <a:r>
              <a:rPr kumimoji="1" lang="zh-CN" altLang="en-US" sz="2400" b="1" dirty="0" smtClean="0">
                <a:latin typeface="微软雅黑" panose="020B0503020204020204" pitchFamily="34" charset="-122"/>
                <a:ea typeface="微软雅黑" panose="020B0503020204020204" pitchFamily="34" charset="-122"/>
                <a:cs typeface="Times New Roman" panose="02020603050405020304" pitchFamily="18" charset="0"/>
              </a:rPr>
              <a:t> 基本信息</a:t>
            </a:r>
            <a:endParaRPr kumimoji="1" lang="zh-CN" altLang="en-US" sz="2400" b="1" dirty="0">
              <a:latin typeface="微软雅黑" panose="020B0503020204020204" pitchFamily="34" charset="-122"/>
              <a:ea typeface="微软雅黑" panose="020B0503020204020204" pitchFamily="34" charset="-122"/>
              <a:cs typeface="Times New Roman" panose="02020603050405020304" pitchFamily="18" charset="0"/>
            </a:endParaRPr>
          </a:p>
        </p:txBody>
      </p:sp>
      <p:sp>
        <p:nvSpPr>
          <p:cNvPr id="3" name="AutoShape 2" descr="Not Just for Children: Study Shows High Prevalence of Atopic Dermatitis ..."/>
          <p:cNvSpPr>
            <a:spLocks noChangeAspect="1" noChangeArrowheads="1"/>
          </p:cNvSpPr>
          <p:nvPr/>
        </p:nvSpPr>
        <p:spPr bwMode="auto">
          <a:xfrm>
            <a:off x="9524002" y="4663520"/>
            <a:ext cx="1186541" cy="1394184"/>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lstStyle/>
          <a:p>
            <a:endParaRPr lang="zh-CN" altLang="en-US"/>
          </a:p>
        </p:txBody>
      </p:sp>
      <p:graphicFrame>
        <p:nvGraphicFramePr>
          <p:cNvPr id="7" name="图示 6"/>
          <p:cNvGraphicFramePr/>
          <p:nvPr/>
        </p:nvGraphicFramePr>
        <p:xfrm>
          <a:off x="553842" y="1764898"/>
          <a:ext cx="9606157" cy="4493508"/>
        </p:xfrm>
        <a:graphic>
          <a:graphicData uri="http://schemas.openxmlformats.org/drawingml/2006/diagram">
            <dgm:relIds xmlns:dgm="http://schemas.openxmlformats.org/drawingml/2006/diagram" xmlns:r="http://schemas.openxmlformats.org/officeDocument/2006/relationships" r:dm="rId1" r:lo="rId2" r:qs="rId3" r:cs="rId4"/>
          </a:graphicData>
        </a:graphic>
      </p:graphicFrame>
      <p:sp>
        <p:nvSpPr>
          <p:cNvPr id="9" name="文本框 8"/>
          <p:cNvSpPr txBox="1"/>
          <p:nvPr/>
        </p:nvSpPr>
        <p:spPr>
          <a:xfrm>
            <a:off x="911868" y="3528290"/>
            <a:ext cx="1332568" cy="338554"/>
          </a:xfrm>
          <a:prstGeom prst="rect">
            <a:avLst/>
          </a:prstGeom>
          <a:noFill/>
        </p:spPr>
        <p:txBody>
          <a:bodyPr wrap="square" rtlCol="0">
            <a:spAutoFit/>
          </a:bodyPr>
          <a:lstStyle/>
          <a:p>
            <a:r>
              <a:rPr lang="zh-CN" altLang="en-US" sz="1600" b="1" dirty="0" smtClean="0">
                <a:solidFill>
                  <a:schemeClr val="tx2"/>
                </a:solidFill>
              </a:rPr>
              <a:t>第一代</a:t>
            </a:r>
            <a:endParaRPr lang="zh-CN" altLang="en-US" sz="1600" b="1" dirty="0">
              <a:solidFill>
                <a:schemeClr val="tx2"/>
              </a:solidFill>
            </a:endParaRPr>
          </a:p>
        </p:txBody>
      </p:sp>
      <p:sp>
        <p:nvSpPr>
          <p:cNvPr id="12" name="文本框 11"/>
          <p:cNvSpPr txBox="1"/>
          <p:nvPr/>
        </p:nvSpPr>
        <p:spPr>
          <a:xfrm>
            <a:off x="3484195" y="2886362"/>
            <a:ext cx="1332568" cy="338554"/>
          </a:xfrm>
          <a:prstGeom prst="rect">
            <a:avLst/>
          </a:prstGeom>
          <a:noFill/>
        </p:spPr>
        <p:txBody>
          <a:bodyPr wrap="square" rtlCol="0">
            <a:spAutoFit/>
          </a:bodyPr>
          <a:lstStyle/>
          <a:p>
            <a:r>
              <a:rPr lang="zh-CN" altLang="en-US" sz="1600" b="1" dirty="0" smtClean="0">
                <a:solidFill>
                  <a:schemeClr val="tx2"/>
                </a:solidFill>
              </a:rPr>
              <a:t>第二代</a:t>
            </a:r>
            <a:endParaRPr lang="zh-CN" altLang="en-US" sz="1600" b="1" dirty="0">
              <a:solidFill>
                <a:schemeClr val="tx2"/>
              </a:solidFill>
            </a:endParaRPr>
          </a:p>
        </p:txBody>
      </p:sp>
      <p:sp>
        <p:nvSpPr>
          <p:cNvPr id="13" name="文本框 12"/>
          <p:cNvSpPr txBox="1"/>
          <p:nvPr/>
        </p:nvSpPr>
        <p:spPr>
          <a:xfrm>
            <a:off x="6019577" y="2262907"/>
            <a:ext cx="1332568" cy="338554"/>
          </a:xfrm>
          <a:prstGeom prst="rect">
            <a:avLst/>
          </a:prstGeom>
          <a:noFill/>
        </p:spPr>
        <p:txBody>
          <a:bodyPr wrap="square" rtlCol="0">
            <a:spAutoFit/>
          </a:bodyPr>
          <a:lstStyle/>
          <a:p>
            <a:r>
              <a:rPr lang="zh-CN" altLang="en-US" sz="1600" b="1" dirty="0" smtClean="0">
                <a:solidFill>
                  <a:schemeClr val="tx2"/>
                </a:solidFill>
              </a:rPr>
              <a:t>第三代</a:t>
            </a:r>
            <a:endParaRPr lang="zh-CN" altLang="en-US" sz="1600" b="1" dirty="0">
              <a:solidFill>
                <a:schemeClr val="tx2"/>
              </a:solidFill>
            </a:endParaRPr>
          </a:p>
        </p:txBody>
      </p:sp>
      <p:sp>
        <p:nvSpPr>
          <p:cNvPr id="14" name="文本框 13"/>
          <p:cNvSpPr txBox="1"/>
          <p:nvPr/>
        </p:nvSpPr>
        <p:spPr>
          <a:xfrm>
            <a:off x="8436419" y="1764898"/>
            <a:ext cx="1332568" cy="338554"/>
          </a:xfrm>
          <a:prstGeom prst="rect">
            <a:avLst/>
          </a:prstGeom>
          <a:noFill/>
        </p:spPr>
        <p:txBody>
          <a:bodyPr wrap="square" rtlCol="0">
            <a:spAutoFit/>
          </a:bodyPr>
          <a:lstStyle/>
          <a:p>
            <a:r>
              <a:rPr lang="zh-CN" altLang="en-US" sz="1600" b="1" dirty="0" smtClean="0">
                <a:solidFill>
                  <a:srgbClr val="6E358B"/>
                </a:solidFill>
              </a:rPr>
              <a:t>第四代</a:t>
            </a:r>
            <a:endParaRPr lang="zh-CN" altLang="en-US" sz="1600" b="1" dirty="0">
              <a:solidFill>
                <a:srgbClr val="6E358B"/>
              </a:solidFill>
            </a:endParaRPr>
          </a:p>
        </p:txBody>
      </p:sp>
      <p:sp>
        <p:nvSpPr>
          <p:cNvPr id="10" name="矩形 9"/>
          <p:cNvSpPr/>
          <p:nvPr/>
        </p:nvSpPr>
        <p:spPr>
          <a:xfrm>
            <a:off x="1075698" y="6058104"/>
            <a:ext cx="1000760" cy="337185"/>
          </a:xfrm>
          <a:prstGeom prst="rect">
            <a:avLst/>
          </a:prstGeom>
        </p:spPr>
        <p:txBody>
          <a:bodyPr wrap="none">
            <a:spAutoFit/>
          </a:bodyPr>
          <a:lstStyle/>
          <a:p>
            <a:r>
              <a:rPr lang="zh-CN" altLang="en-US" sz="1600" b="1" dirty="0" smtClean="0"/>
              <a:t>生理盐水</a:t>
            </a:r>
            <a:endParaRPr lang="zh-CN" altLang="en-US" sz="1600" b="1" dirty="0"/>
          </a:p>
        </p:txBody>
      </p:sp>
      <p:sp>
        <p:nvSpPr>
          <p:cNvPr id="16" name="矩形 15"/>
          <p:cNvSpPr/>
          <p:nvPr/>
        </p:nvSpPr>
        <p:spPr>
          <a:xfrm>
            <a:off x="3725708" y="5581019"/>
            <a:ext cx="796290" cy="337185"/>
          </a:xfrm>
          <a:prstGeom prst="rect">
            <a:avLst/>
          </a:prstGeom>
        </p:spPr>
        <p:txBody>
          <a:bodyPr wrap="none">
            <a:spAutoFit/>
          </a:bodyPr>
          <a:lstStyle/>
          <a:p>
            <a:r>
              <a:rPr lang="zh-CN" altLang="en-US" sz="1600" b="1" dirty="0" smtClean="0"/>
              <a:t>林格液</a:t>
            </a:r>
            <a:endParaRPr lang="zh-CN" altLang="en-US" sz="1600" b="1" dirty="0"/>
          </a:p>
        </p:txBody>
      </p:sp>
      <p:sp>
        <p:nvSpPr>
          <p:cNvPr id="17" name="矩形 16"/>
          <p:cNvSpPr/>
          <p:nvPr/>
        </p:nvSpPr>
        <p:spPr>
          <a:xfrm>
            <a:off x="8436419" y="5022058"/>
            <a:ext cx="1409700" cy="337185"/>
          </a:xfrm>
          <a:prstGeom prst="rect">
            <a:avLst/>
          </a:prstGeom>
        </p:spPr>
        <p:txBody>
          <a:bodyPr wrap="none">
            <a:spAutoFit/>
          </a:bodyPr>
          <a:lstStyle/>
          <a:p>
            <a:r>
              <a:rPr lang="zh-CN" altLang="en-US" sz="1600" b="1" dirty="0" smtClean="0"/>
              <a:t>醋酸钠林格液</a:t>
            </a:r>
            <a:endParaRPr lang="zh-CN" altLang="en-US" sz="1600" b="1" dirty="0"/>
          </a:p>
        </p:txBody>
      </p:sp>
      <p:sp>
        <p:nvSpPr>
          <p:cNvPr id="18" name="矩形 17"/>
          <p:cNvSpPr/>
          <p:nvPr/>
        </p:nvSpPr>
        <p:spPr>
          <a:xfrm>
            <a:off x="6141671" y="5191129"/>
            <a:ext cx="1205230" cy="337185"/>
          </a:xfrm>
          <a:prstGeom prst="rect">
            <a:avLst/>
          </a:prstGeom>
        </p:spPr>
        <p:txBody>
          <a:bodyPr wrap="none">
            <a:spAutoFit/>
          </a:bodyPr>
          <a:lstStyle/>
          <a:p>
            <a:r>
              <a:rPr lang="zh-CN" altLang="en-US" sz="1600" b="1" dirty="0" smtClean="0"/>
              <a:t>乳酸林格液</a:t>
            </a:r>
            <a:endParaRPr lang="zh-CN" altLang="en-US" sz="1600" b="1" dirty="0"/>
          </a:p>
        </p:txBody>
      </p:sp>
      <p:sp>
        <p:nvSpPr>
          <p:cNvPr id="15" name="文本框 14"/>
          <p:cNvSpPr txBox="1"/>
          <p:nvPr/>
        </p:nvSpPr>
        <p:spPr>
          <a:xfrm>
            <a:off x="9986890" y="4131710"/>
            <a:ext cx="1982951" cy="2246769"/>
          </a:xfrm>
          <a:prstGeom prst="rect">
            <a:avLst/>
          </a:prstGeom>
          <a:noFill/>
        </p:spPr>
        <p:txBody>
          <a:bodyPr wrap="square" rtlCol="0">
            <a:spAutoFit/>
          </a:bodyPr>
          <a:lstStyle/>
          <a:p>
            <a:r>
              <a:rPr lang="zh-CN" altLang="en-US" sz="1400" dirty="0" smtClean="0"/>
              <a:t>醋酸钠林格注射液</a:t>
            </a:r>
            <a:endParaRPr lang="en-US" altLang="zh-CN" sz="1400" dirty="0" smtClean="0"/>
          </a:p>
          <a:p>
            <a:endParaRPr lang="en-US" altLang="zh-CN" sz="1400" dirty="0" smtClean="0"/>
          </a:p>
          <a:p>
            <a:r>
              <a:rPr lang="zh-CN" altLang="en-US" sz="1400" dirty="0" smtClean="0"/>
              <a:t>钠钾镁钙葡萄糖注射液</a:t>
            </a:r>
            <a:endParaRPr lang="en-US" altLang="zh-CN" sz="1400" dirty="0" smtClean="0"/>
          </a:p>
          <a:p>
            <a:endParaRPr lang="en-US" altLang="zh-CN" sz="1400" dirty="0" smtClean="0"/>
          </a:p>
          <a:p>
            <a:r>
              <a:rPr lang="zh-CN" altLang="en-US" sz="1400" dirty="0" smtClean="0"/>
              <a:t>复方电解质注射液</a:t>
            </a:r>
            <a:endParaRPr lang="en-US" altLang="zh-CN" sz="1400" dirty="0" smtClean="0"/>
          </a:p>
          <a:p>
            <a:endParaRPr lang="en-US" altLang="zh-CN" sz="1400" dirty="0" smtClean="0"/>
          </a:p>
          <a:p>
            <a:r>
              <a:rPr lang="zh-CN" altLang="en-US" sz="1400" dirty="0" smtClean="0"/>
              <a:t>复方电解质醋酸钠葡萄糖注射液</a:t>
            </a:r>
            <a:endParaRPr lang="en-US" altLang="zh-CN" sz="1400" dirty="0" smtClean="0"/>
          </a:p>
          <a:p>
            <a:endParaRPr lang="en-US" altLang="zh-CN" sz="1400" dirty="0" smtClean="0"/>
          </a:p>
          <a:p>
            <a:r>
              <a:rPr lang="zh-CN" altLang="en-US" sz="1400" b="1" dirty="0">
                <a:solidFill>
                  <a:srgbClr val="6E358B"/>
                </a:solidFill>
              </a:rPr>
              <a:t>钠钾镁</a:t>
            </a:r>
            <a:r>
              <a:rPr lang="zh-CN" altLang="en-US" sz="1400" b="1" dirty="0" smtClean="0">
                <a:solidFill>
                  <a:srgbClr val="6E358B"/>
                </a:solidFill>
              </a:rPr>
              <a:t>钙注射用浓溶液</a:t>
            </a:r>
            <a:endParaRPr lang="zh-CN" altLang="en-US" sz="1400" b="1" dirty="0">
              <a:solidFill>
                <a:srgbClr val="6E358B"/>
              </a:solidFill>
            </a:endParaRPr>
          </a:p>
        </p:txBody>
      </p:sp>
      <p:sp>
        <p:nvSpPr>
          <p:cNvPr id="19" name="左大括号 18"/>
          <p:cNvSpPr/>
          <p:nvPr/>
        </p:nvSpPr>
        <p:spPr>
          <a:xfrm>
            <a:off x="9874633" y="4221018"/>
            <a:ext cx="112257" cy="2037388"/>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 name="矩形 27"/>
          <p:cNvSpPr/>
          <p:nvPr/>
        </p:nvSpPr>
        <p:spPr>
          <a:xfrm>
            <a:off x="754850" y="568370"/>
            <a:ext cx="1976823" cy="461665"/>
          </a:xfrm>
          <a:prstGeom prst="rect">
            <a:avLst/>
          </a:prstGeom>
        </p:spPr>
        <p:txBody>
          <a:bodyPr wrap="none">
            <a:spAutoFit/>
          </a:bodyPr>
          <a:lstStyle/>
          <a:p>
            <a:r>
              <a:rPr kumimoji="1" lang="en-US" altLang="zh-CN" sz="2400" b="1" dirty="0" smtClean="0">
                <a:latin typeface="微软雅黑" panose="020B0503020204020204" pitchFamily="34" charset="-122"/>
                <a:ea typeface="微软雅黑" panose="020B0503020204020204" pitchFamily="34" charset="-122"/>
                <a:cs typeface="Times New Roman" panose="02020603050405020304" pitchFamily="18" charset="0"/>
              </a:rPr>
              <a:t>01</a:t>
            </a:r>
            <a:r>
              <a:rPr kumimoji="1" lang="zh-CN" altLang="en-US" sz="2400" b="1" dirty="0">
                <a:latin typeface="微软雅黑" panose="020B0503020204020204" pitchFamily="34" charset="-122"/>
                <a:ea typeface="微软雅黑" panose="020B0503020204020204" pitchFamily="34" charset="-122"/>
                <a:cs typeface="Times New Roman" panose="02020603050405020304" pitchFamily="18" charset="0"/>
              </a:rPr>
              <a:t> </a:t>
            </a:r>
            <a:r>
              <a:rPr kumimoji="1" lang="zh-CN" altLang="en-US" sz="2400" b="1" dirty="0" smtClean="0">
                <a:latin typeface="微软雅黑" panose="020B0503020204020204" pitchFamily="34" charset="-122"/>
                <a:ea typeface="微软雅黑" panose="020B0503020204020204" pitchFamily="34" charset="-122"/>
                <a:cs typeface="Times New Roman" panose="02020603050405020304" pitchFamily="18" charset="0"/>
              </a:rPr>
              <a:t> 基本信息</a:t>
            </a:r>
            <a:endParaRPr kumimoji="1" lang="zh-CN" altLang="en-US" sz="2400" b="1" dirty="0">
              <a:latin typeface="微软雅黑" panose="020B0503020204020204" pitchFamily="34" charset="-122"/>
              <a:ea typeface="微软雅黑" panose="020B0503020204020204" pitchFamily="34" charset="-122"/>
              <a:cs typeface="Times New Roman" panose="02020603050405020304" pitchFamily="18" charset="0"/>
            </a:endParaRPr>
          </a:p>
        </p:txBody>
      </p:sp>
      <p:sp>
        <p:nvSpPr>
          <p:cNvPr id="3" name="AutoShape 2" descr="Not Just for Children: Study Shows High Prevalence of Atopic Dermatitis ..."/>
          <p:cNvSpPr>
            <a:spLocks noChangeAspect="1" noChangeArrowheads="1"/>
          </p:cNvSpPr>
          <p:nvPr/>
        </p:nvSpPr>
        <p:spPr bwMode="auto">
          <a:xfrm>
            <a:off x="9524002" y="4663520"/>
            <a:ext cx="1186541" cy="1394184"/>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lstStyle/>
          <a:p>
            <a:endParaRPr lang="zh-CN" altLang="en-US"/>
          </a:p>
        </p:txBody>
      </p:sp>
      <p:graphicFrame>
        <p:nvGraphicFramePr>
          <p:cNvPr id="2" name="图示 1"/>
          <p:cNvGraphicFramePr/>
          <p:nvPr/>
        </p:nvGraphicFramePr>
        <p:xfrm>
          <a:off x="754850" y="1475729"/>
          <a:ext cx="10243128" cy="4989725"/>
        </p:xfrm>
        <a:graphic>
          <a:graphicData uri="http://schemas.openxmlformats.org/drawingml/2006/diagram">
            <dgm:relIds xmlns:dgm="http://schemas.openxmlformats.org/drawingml/2006/diagram" xmlns:r="http://schemas.openxmlformats.org/officeDocument/2006/relationships" r:dm="rId1" r:lo="rId2" r:qs="rId3" r:cs="rId4"/>
          </a:graphicData>
        </a:graphic>
      </p:graphicFrame>
      <p:sp>
        <p:nvSpPr>
          <p:cNvPr id="20" name="文本框 19"/>
          <p:cNvSpPr txBox="1"/>
          <p:nvPr/>
        </p:nvSpPr>
        <p:spPr>
          <a:xfrm>
            <a:off x="58769" y="6620479"/>
            <a:ext cx="5994400" cy="276999"/>
          </a:xfrm>
          <a:prstGeom prst="rect">
            <a:avLst/>
          </a:prstGeom>
          <a:noFill/>
        </p:spPr>
        <p:txBody>
          <a:bodyPr wrap="square" rtlCol="0">
            <a:spAutoFit/>
          </a:bodyPr>
          <a:lstStyle/>
          <a:p>
            <a:r>
              <a:rPr lang="zh-CN" altLang="en-US" sz="1200" dirty="0" smtClean="0">
                <a:solidFill>
                  <a:schemeClr val="bg1"/>
                </a:solidFill>
              </a:rPr>
              <a:t>参考</a:t>
            </a:r>
            <a:r>
              <a:rPr lang="en-US" altLang="zh-CN" sz="1200" dirty="0" smtClean="0">
                <a:solidFill>
                  <a:schemeClr val="bg1"/>
                </a:solidFill>
              </a:rPr>
              <a:t>《</a:t>
            </a:r>
            <a:r>
              <a:rPr lang="zh-CN" altLang="en-US" sz="1200" dirty="0" smtClean="0">
                <a:solidFill>
                  <a:schemeClr val="bg1"/>
                </a:solidFill>
              </a:rPr>
              <a:t>围术期醋酸盐平衡晶体液临床应用专家共识</a:t>
            </a:r>
            <a:r>
              <a:rPr lang="en-US" altLang="zh-CN" sz="1200" dirty="0" smtClean="0">
                <a:solidFill>
                  <a:schemeClr val="bg1"/>
                </a:solidFill>
              </a:rPr>
              <a:t>》</a:t>
            </a:r>
            <a:endParaRPr lang="zh-CN" altLang="en-US" sz="1200" dirty="0">
              <a:solidFill>
                <a:schemeClr val="bg1"/>
              </a:solidFill>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 name="矩形 27"/>
          <p:cNvSpPr/>
          <p:nvPr/>
        </p:nvSpPr>
        <p:spPr>
          <a:xfrm>
            <a:off x="754850" y="568370"/>
            <a:ext cx="1654810" cy="460375"/>
          </a:xfrm>
          <a:prstGeom prst="rect">
            <a:avLst/>
          </a:prstGeom>
        </p:spPr>
        <p:txBody>
          <a:bodyPr wrap="none">
            <a:spAutoFit/>
          </a:bodyPr>
          <a:lstStyle/>
          <a:p>
            <a:r>
              <a:rPr kumimoji="1" lang="en-US" altLang="zh-CN" sz="2400" b="1" dirty="0" smtClean="0">
                <a:latin typeface="微软雅黑" panose="020B0503020204020204" pitchFamily="34" charset="-122"/>
                <a:ea typeface="微软雅黑" panose="020B0503020204020204" pitchFamily="34" charset="-122"/>
                <a:cs typeface="微软雅黑" panose="020B0503020204020204" pitchFamily="34" charset="-122"/>
              </a:rPr>
              <a:t>02</a:t>
            </a:r>
            <a:r>
              <a:rPr kumimoji="1" lang="zh-CN" altLang="en-US" sz="2400" b="1" dirty="0" smtClean="0">
                <a:latin typeface="微软雅黑" panose="020B0503020204020204" pitchFamily="34" charset="-122"/>
                <a:ea typeface="微软雅黑" panose="020B0503020204020204" pitchFamily="34" charset="-122"/>
                <a:cs typeface="微软雅黑" panose="020B0503020204020204" pitchFamily="34" charset="-122"/>
              </a:rPr>
              <a:t>  安全性</a:t>
            </a:r>
            <a:endParaRPr kumimoji="1" lang="zh-CN" altLang="en-US" sz="2400" b="1" dirty="0">
              <a:latin typeface="微软雅黑" panose="020B0503020204020204" pitchFamily="34" charset="-122"/>
              <a:ea typeface="微软雅黑" panose="020B0503020204020204" pitchFamily="34" charset="-122"/>
              <a:cs typeface="微软雅黑" panose="020B0503020204020204" pitchFamily="34" charset="-122"/>
            </a:endParaRPr>
          </a:p>
        </p:txBody>
      </p:sp>
      <p:sp>
        <p:nvSpPr>
          <p:cNvPr id="3" name="AutoShape 2" descr="Not Just for Children: Study Shows High Prevalence of Atopic Dermatitis ..."/>
          <p:cNvSpPr>
            <a:spLocks noChangeAspect="1" noChangeArrowheads="1"/>
          </p:cNvSpPr>
          <p:nvPr/>
        </p:nvSpPr>
        <p:spPr bwMode="auto">
          <a:xfrm>
            <a:off x="9524002" y="4663520"/>
            <a:ext cx="1186541" cy="1394184"/>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lstStyle/>
          <a:p>
            <a:endParaRPr lang="zh-CN" altLang="en-US">
              <a:latin typeface="微软雅黑" panose="020B0503020204020204" pitchFamily="34" charset="-122"/>
              <a:ea typeface="微软雅黑" panose="020B0503020204020204" pitchFamily="34" charset="-122"/>
            </a:endParaRPr>
          </a:p>
        </p:txBody>
      </p:sp>
      <p:grpSp>
        <p:nvGrpSpPr>
          <p:cNvPr id="23" name="组合 22"/>
          <p:cNvGrpSpPr/>
          <p:nvPr/>
        </p:nvGrpSpPr>
        <p:grpSpPr>
          <a:xfrm>
            <a:off x="596527" y="1523046"/>
            <a:ext cx="11219815" cy="4875971"/>
            <a:chOff x="864" y="1874"/>
            <a:chExt cx="17669" cy="6235"/>
          </a:xfrm>
        </p:grpSpPr>
        <p:sp>
          <p:nvSpPr>
            <p:cNvPr id="24" name="矩形 23"/>
            <p:cNvSpPr/>
            <p:nvPr/>
          </p:nvSpPr>
          <p:spPr>
            <a:xfrm>
              <a:off x="11566" y="1874"/>
              <a:ext cx="6967" cy="6222"/>
            </a:xfrm>
            <a:prstGeom prst="rect">
              <a:avLst/>
            </a:prstGeom>
            <a:noFill/>
            <a:ln>
              <a:solidFill>
                <a:schemeClr val="accent1">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just" defTabSz="914400" rtl="0" eaLnBrk="1" fontAlgn="auto" latinLnBrk="0" hangingPunct="1">
                <a:lnSpc>
                  <a:spcPct val="100000"/>
                </a:lnSpc>
                <a:spcBef>
                  <a:spcPts val="0"/>
                </a:spcBef>
                <a:spcAft>
                  <a:spcPts val="0"/>
                </a:spcAft>
                <a:buClrTx/>
                <a:buSzTx/>
                <a:buFontTx/>
                <a:buNone/>
                <a:defRPr/>
              </a:pPr>
              <a:endParaRPr kumimoji="0" lang="zh-CN" altLang="en-US" sz="1400" b="0" i="0" u="none" strike="noStrike" kern="1200" cap="none" spc="0" normalizeH="0" baseline="0" noProof="0" dirty="0">
                <a:ln>
                  <a:noFill/>
                </a:ln>
                <a:solidFill>
                  <a:srgbClr val="000000"/>
                </a:solidFill>
                <a:effectLst/>
                <a:uLnTx/>
                <a:uFillTx/>
                <a:latin typeface="微软雅黑" panose="020B0503020204020204" pitchFamily="34" charset="-122"/>
                <a:ea typeface="微软雅黑" panose="020B0503020204020204" pitchFamily="34" charset="-122"/>
                <a:cs typeface="+mn-ea"/>
                <a:sym typeface="+mn-lt"/>
              </a:endParaRPr>
            </a:p>
            <a:p>
              <a:pPr marL="0" marR="0" lvl="0" indent="0" algn="just" defTabSz="914400" rtl="0" eaLnBrk="1" fontAlgn="auto" latinLnBrk="0" hangingPunct="1">
                <a:lnSpc>
                  <a:spcPct val="100000"/>
                </a:lnSpc>
                <a:spcBef>
                  <a:spcPts val="0"/>
                </a:spcBef>
                <a:spcAft>
                  <a:spcPts val="0"/>
                </a:spcAft>
                <a:buClrTx/>
                <a:buSzTx/>
                <a:buFontTx/>
                <a:buNone/>
                <a:defRPr/>
              </a:pPr>
              <a:endParaRPr kumimoji="0" lang="zh-CN" altLang="en-US" sz="1400" b="0" i="0" u="none" strike="noStrike" kern="1200" cap="none" spc="0" normalizeH="0" baseline="0" noProof="0" dirty="0">
                <a:ln>
                  <a:noFill/>
                </a:ln>
                <a:solidFill>
                  <a:srgbClr val="000000"/>
                </a:solidFill>
                <a:effectLst/>
                <a:uLnTx/>
                <a:uFillTx/>
                <a:latin typeface="微软雅黑" panose="020B0503020204020204" pitchFamily="34" charset="-122"/>
                <a:ea typeface="微软雅黑" panose="020B0503020204020204" pitchFamily="34" charset="-122"/>
                <a:cs typeface="+mn-ea"/>
                <a:sym typeface="+mn-lt"/>
              </a:endParaRPr>
            </a:p>
            <a:p>
              <a:pPr marL="0" marR="0" lvl="0" indent="0" algn="just" defTabSz="914400" rtl="0" eaLnBrk="1" fontAlgn="auto" latinLnBrk="0" hangingPunct="1">
                <a:lnSpc>
                  <a:spcPct val="150000"/>
                </a:lnSpc>
                <a:spcBef>
                  <a:spcPts val="0"/>
                </a:spcBef>
                <a:spcAft>
                  <a:spcPts val="0"/>
                </a:spcAft>
                <a:buClrTx/>
                <a:buSzTx/>
                <a:buFontTx/>
                <a:buNone/>
                <a:defRPr/>
              </a:pPr>
              <a:endParaRPr lang="zh-CN" altLang="en-US" sz="1400" dirty="0">
                <a:solidFill>
                  <a:srgbClr val="000000"/>
                </a:solidFill>
                <a:latin typeface="微软雅黑" panose="020B0503020204020204" pitchFamily="34" charset="-122"/>
                <a:ea typeface="微软雅黑" panose="020B0503020204020204" pitchFamily="34" charset="-122"/>
                <a:cs typeface="+mn-ea"/>
                <a:sym typeface="+mn-lt"/>
              </a:endParaRPr>
            </a:p>
            <a:p>
              <a:pPr marL="0" marR="0" lvl="0" indent="0" algn="just" defTabSz="914400" rtl="0" eaLnBrk="1" fontAlgn="auto" latinLnBrk="0" hangingPunct="1">
                <a:lnSpc>
                  <a:spcPct val="150000"/>
                </a:lnSpc>
                <a:spcBef>
                  <a:spcPts val="0"/>
                </a:spcBef>
                <a:spcAft>
                  <a:spcPts val="0"/>
                </a:spcAft>
                <a:buClrTx/>
                <a:buSzTx/>
                <a:buFontTx/>
                <a:buNone/>
                <a:defRPr/>
              </a:pPr>
              <a:endParaRPr lang="zh-CN" altLang="en-US" sz="1400" dirty="0">
                <a:solidFill>
                  <a:srgbClr val="000000"/>
                </a:solidFill>
                <a:latin typeface="微软雅黑" panose="020B0503020204020204" pitchFamily="34" charset="-122"/>
                <a:ea typeface="微软雅黑" panose="020B0503020204020204" pitchFamily="34" charset="-122"/>
                <a:cs typeface="+mn-ea"/>
                <a:sym typeface="+mn-lt"/>
              </a:endParaRPr>
            </a:p>
          </p:txBody>
        </p:sp>
        <p:sp>
          <p:nvSpPr>
            <p:cNvPr id="25" name="圆角矩形 15"/>
            <p:cNvSpPr/>
            <p:nvPr/>
          </p:nvSpPr>
          <p:spPr>
            <a:xfrm>
              <a:off x="11707" y="1888"/>
              <a:ext cx="6662" cy="1006"/>
            </a:xfrm>
            <a:prstGeom prst="roundRect">
              <a:avLst/>
            </a:prstGeom>
            <a:solidFill>
              <a:srgbClr val="6E358B"/>
            </a:solidFill>
            <a:ln>
              <a:solidFill>
                <a:srgbClr val="000000">
                  <a:alpha val="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defRPr/>
              </a:pPr>
              <a:r>
                <a:rPr lang="zh-CN" altLang="en-US" b="1" dirty="0">
                  <a:solidFill>
                    <a:schemeClr val="bg1"/>
                  </a:solidFill>
                  <a:latin typeface="微软雅黑" panose="020B0503020204020204" pitchFamily="34" charset="-122"/>
                  <a:ea typeface="微软雅黑" panose="020B0503020204020204" pitchFamily="34" charset="-122"/>
                  <a:cs typeface="+mn-ea"/>
                  <a:sym typeface="+mn-lt"/>
                </a:rPr>
                <a:t>和目录内同类产品相比</a:t>
              </a:r>
              <a:endParaRPr lang="zh-CN" altLang="en-US" b="1" dirty="0">
                <a:solidFill>
                  <a:schemeClr val="bg1"/>
                </a:solidFill>
                <a:latin typeface="微软雅黑" panose="020B0503020204020204" pitchFamily="34" charset="-122"/>
                <a:ea typeface="微软雅黑" panose="020B0503020204020204" pitchFamily="34" charset="-122"/>
                <a:cs typeface="+mn-ea"/>
                <a:sym typeface="+mn-lt"/>
              </a:endParaRPr>
            </a:p>
            <a:p>
              <a:pPr lvl="0" algn="ctr">
                <a:defRPr/>
              </a:pPr>
              <a:r>
                <a:rPr lang="zh-CN" altLang="en-US" b="1" dirty="0">
                  <a:solidFill>
                    <a:schemeClr val="bg1"/>
                  </a:solidFill>
                  <a:latin typeface="微软雅黑" panose="020B0503020204020204" pitchFamily="34" charset="-122"/>
                  <a:ea typeface="微软雅黑" panose="020B0503020204020204" pitchFamily="34" charset="-122"/>
                  <a:cs typeface="+mn-ea"/>
                  <a:sym typeface="+mn-lt"/>
                </a:rPr>
                <a:t>安全性优势</a:t>
              </a:r>
              <a:endParaRPr lang="zh-CN" altLang="en-US" b="1" dirty="0">
                <a:solidFill>
                  <a:schemeClr val="bg1"/>
                </a:solidFill>
                <a:latin typeface="微软雅黑" panose="020B0503020204020204" pitchFamily="34" charset="-122"/>
                <a:ea typeface="微软雅黑" panose="020B0503020204020204" pitchFamily="34" charset="-122"/>
                <a:cs typeface="+mn-ea"/>
                <a:sym typeface="+mn-lt"/>
              </a:endParaRPr>
            </a:p>
          </p:txBody>
        </p:sp>
        <p:sp>
          <p:nvSpPr>
            <p:cNvPr id="26" name="矩形 25"/>
            <p:cNvSpPr/>
            <p:nvPr>
              <p:custDataLst>
                <p:tags r:id="rId1"/>
              </p:custDataLst>
            </p:nvPr>
          </p:nvSpPr>
          <p:spPr>
            <a:xfrm>
              <a:off x="864" y="1887"/>
              <a:ext cx="5096" cy="6222"/>
            </a:xfrm>
            <a:prstGeom prst="rect">
              <a:avLst/>
            </a:prstGeom>
            <a:noFill/>
            <a:ln>
              <a:solidFill>
                <a:schemeClr val="accent1">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just" defTabSz="914400" rtl="0" eaLnBrk="1" fontAlgn="auto" latinLnBrk="0" hangingPunct="1">
                <a:lnSpc>
                  <a:spcPct val="150000"/>
                </a:lnSpc>
                <a:spcBef>
                  <a:spcPts val="0"/>
                </a:spcBef>
                <a:spcAft>
                  <a:spcPts val="0"/>
                </a:spcAft>
                <a:buClrTx/>
                <a:buSzTx/>
                <a:buFontTx/>
                <a:buNone/>
                <a:defRPr/>
              </a:pPr>
              <a:endParaRPr kumimoji="0" lang="zh-CN" altLang="en-US" sz="1400" b="0" i="0" u="none" strike="noStrike" kern="1200" cap="none" spc="0" normalizeH="0" baseline="0" noProof="0" dirty="0">
                <a:ln>
                  <a:noFill/>
                </a:ln>
                <a:solidFill>
                  <a:srgbClr val="000000"/>
                </a:solidFill>
                <a:effectLst/>
                <a:uLnTx/>
                <a:uFillTx/>
                <a:latin typeface="微软雅黑" panose="020B0503020204020204" pitchFamily="34" charset="-122"/>
                <a:ea typeface="微软雅黑" panose="020B0503020204020204" pitchFamily="34" charset="-122"/>
                <a:cs typeface="+mn-ea"/>
                <a:sym typeface="+mn-lt"/>
              </a:endParaRPr>
            </a:p>
          </p:txBody>
        </p:sp>
        <p:sp>
          <p:nvSpPr>
            <p:cNvPr id="32" name="圆角矩形 7"/>
            <p:cNvSpPr/>
            <p:nvPr>
              <p:custDataLst>
                <p:tags r:id="rId2"/>
              </p:custDataLst>
            </p:nvPr>
          </p:nvSpPr>
          <p:spPr>
            <a:xfrm>
              <a:off x="874" y="1888"/>
              <a:ext cx="5086" cy="1006"/>
            </a:xfrm>
            <a:prstGeom prst="roundRect">
              <a:avLst/>
            </a:prstGeom>
            <a:solidFill>
              <a:srgbClr val="2465AC"/>
            </a:solidFill>
            <a:ln>
              <a:solidFill>
                <a:srgbClr val="000000">
                  <a:alpha val="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r>
                <a:rPr kumimoji="0" lang="zh-CN" altLang="en-US" sz="1800" b="1" i="0" u="none" strike="noStrike" kern="1200" cap="none" spc="0" normalizeH="0" baseline="0" noProof="0" dirty="0">
                  <a:ln>
                    <a:noFill/>
                  </a:ln>
                  <a:solidFill>
                    <a:schemeClr val="bg1"/>
                  </a:solidFill>
                  <a:effectLst/>
                  <a:uLnTx/>
                  <a:uFillTx/>
                  <a:latin typeface="微软雅黑" panose="020B0503020204020204" pitchFamily="34" charset="-122"/>
                  <a:ea typeface="微软雅黑" panose="020B0503020204020204" pitchFamily="34" charset="-122"/>
                  <a:cs typeface="+mn-ea"/>
                  <a:sym typeface="+mn-lt"/>
                </a:rPr>
                <a:t>说明书</a:t>
              </a:r>
              <a:endParaRPr kumimoji="0" lang="zh-CN" altLang="en-US" sz="1800" b="1" i="0" u="none" strike="noStrike" kern="1200" cap="none" spc="0" normalizeH="0" baseline="0" noProof="0" dirty="0">
                <a:ln>
                  <a:noFill/>
                </a:ln>
                <a:solidFill>
                  <a:schemeClr val="bg1"/>
                </a:solidFill>
                <a:effectLst/>
                <a:uLnTx/>
                <a:uFillTx/>
                <a:latin typeface="微软雅黑" panose="020B0503020204020204" pitchFamily="34" charset="-122"/>
                <a:ea typeface="微软雅黑" panose="020B0503020204020204" pitchFamily="34" charset="-122"/>
                <a:cs typeface="+mn-ea"/>
                <a:sym typeface="+mn-lt"/>
              </a:endParaRPr>
            </a:p>
            <a:p>
              <a:pPr marL="0" marR="0" lvl="0" indent="0" algn="ctr" defTabSz="914400" rtl="0" eaLnBrk="1" fontAlgn="auto" latinLnBrk="0" hangingPunct="1">
                <a:lnSpc>
                  <a:spcPct val="100000"/>
                </a:lnSpc>
                <a:spcBef>
                  <a:spcPts val="0"/>
                </a:spcBef>
                <a:spcAft>
                  <a:spcPts val="0"/>
                </a:spcAft>
                <a:buClrTx/>
                <a:buSzTx/>
                <a:buFontTx/>
                <a:buNone/>
                <a:defRPr/>
              </a:pPr>
              <a:r>
                <a:rPr kumimoji="0" lang="zh-CN" altLang="en-US" sz="1800" b="1" i="0" u="none" strike="noStrike" kern="1200" cap="none" spc="0" normalizeH="0" baseline="0" noProof="0" dirty="0">
                  <a:ln>
                    <a:noFill/>
                  </a:ln>
                  <a:solidFill>
                    <a:schemeClr val="bg1"/>
                  </a:solidFill>
                  <a:effectLst/>
                  <a:uLnTx/>
                  <a:uFillTx/>
                  <a:latin typeface="微软雅黑" panose="020B0503020204020204" pitchFamily="34" charset="-122"/>
                  <a:ea typeface="微软雅黑" panose="020B0503020204020204" pitchFamily="34" charset="-122"/>
                  <a:cs typeface="+mn-ea"/>
                  <a:sym typeface="+mn-lt"/>
                </a:rPr>
                <a:t>安全性信息</a:t>
              </a:r>
              <a:endParaRPr kumimoji="0" lang="zh-CN" altLang="en-US" sz="1800" b="1" i="0" u="none" strike="noStrike" kern="1200" cap="none" spc="0" normalizeH="0" baseline="0" noProof="0" dirty="0">
                <a:ln>
                  <a:noFill/>
                </a:ln>
                <a:solidFill>
                  <a:schemeClr val="bg1"/>
                </a:solidFill>
                <a:effectLst/>
                <a:uLnTx/>
                <a:uFillTx/>
                <a:latin typeface="微软雅黑" panose="020B0503020204020204" pitchFamily="34" charset="-122"/>
                <a:ea typeface="微软雅黑" panose="020B0503020204020204" pitchFamily="34" charset="-122"/>
                <a:cs typeface="+mn-ea"/>
                <a:sym typeface="+mn-lt"/>
              </a:endParaRPr>
            </a:p>
          </p:txBody>
        </p:sp>
        <p:sp>
          <p:nvSpPr>
            <p:cNvPr id="33" name="矩形 32"/>
            <p:cNvSpPr/>
            <p:nvPr>
              <p:custDataLst>
                <p:tags r:id="rId3"/>
              </p:custDataLst>
            </p:nvPr>
          </p:nvSpPr>
          <p:spPr>
            <a:xfrm>
              <a:off x="6385" y="1874"/>
              <a:ext cx="4897" cy="6222"/>
            </a:xfrm>
            <a:prstGeom prst="rect">
              <a:avLst/>
            </a:prstGeom>
            <a:noFill/>
            <a:ln>
              <a:solidFill>
                <a:schemeClr val="accent1">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just" defTabSz="914400" rtl="0" eaLnBrk="1" fontAlgn="auto" latinLnBrk="0" hangingPunct="1">
                <a:lnSpc>
                  <a:spcPct val="100000"/>
                </a:lnSpc>
                <a:spcBef>
                  <a:spcPts val="0"/>
                </a:spcBef>
                <a:spcAft>
                  <a:spcPts val="0"/>
                </a:spcAft>
                <a:buClrTx/>
                <a:buSzTx/>
                <a:buFontTx/>
                <a:buNone/>
                <a:defRPr/>
              </a:pPr>
              <a:endParaRPr kumimoji="0" lang="zh-CN" altLang="en-US" sz="1200" b="0" i="0" u="none" strike="noStrike" kern="120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mn-ea"/>
                <a:sym typeface="+mn-lt"/>
              </a:endParaRPr>
            </a:p>
            <a:p>
              <a:pPr marL="0" marR="0" lvl="0" indent="0" algn="just" defTabSz="914400" rtl="0" eaLnBrk="1" fontAlgn="auto" latinLnBrk="0" hangingPunct="1">
                <a:lnSpc>
                  <a:spcPct val="100000"/>
                </a:lnSpc>
                <a:spcBef>
                  <a:spcPts val="0"/>
                </a:spcBef>
                <a:spcAft>
                  <a:spcPts val="0"/>
                </a:spcAft>
                <a:buClrTx/>
                <a:buSzTx/>
                <a:buFontTx/>
                <a:buNone/>
                <a:defRPr/>
              </a:pPr>
              <a:endParaRPr kumimoji="0" lang="zh-CN" altLang="en-US" sz="1200" b="0" i="0" u="none" strike="noStrike" kern="120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mn-ea"/>
                <a:sym typeface="+mn-lt"/>
              </a:endParaRPr>
            </a:p>
            <a:p>
              <a:pPr marL="0" marR="0" lvl="0" indent="0" algn="just" defTabSz="914400" rtl="0" eaLnBrk="1" fontAlgn="auto" latinLnBrk="0" hangingPunct="1">
                <a:lnSpc>
                  <a:spcPct val="100000"/>
                </a:lnSpc>
                <a:spcBef>
                  <a:spcPts val="0"/>
                </a:spcBef>
                <a:spcAft>
                  <a:spcPts val="0"/>
                </a:spcAft>
                <a:buClrTx/>
                <a:buSzTx/>
                <a:buFontTx/>
                <a:buNone/>
                <a:defRPr/>
              </a:pPr>
              <a:endParaRPr kumimoji="0" lang="zh-CN" altLang="en-US" sz="1200" b="0" i="0" u="none" strike="noStrike" kern="1200" cap="none" spc="0" normalizeH="0" baseline="0" noProof="0" dirty="0">
                <a:ln>
                  <a:noFill/>
                </a:ln>
                <a:solidFill>
                  <a:srgbClr val="000000"/>
                </a:solidFill>
                <a:effectLst/>
                <a:uLnTx/>
                <a:uFillTx/>
                <a:latin typeface="微软雅黑" panose="020B0503020204020204" pitchFamily="34" charset="-122"/>
                <a:ea typeface="微软雅黑" panose="020B0503020204020204" pitchFamily="34" charset="-122"/>
                <a:cs typeface="+mn-ea"/>
                <a:sym typeface="+mn-lt"/>
              </a:endParaRPr>
            </a:p>
            <a:p>
              <a:pPr marL="0" marR="0" lvl="0" indent="0" algn="just" defTabSz="914400" rtl="0" eaLnBrk="1" fontAlgn="auto" latinLnBrk="0" hangingPunct="1">
                <a:lnSpc>
                  <a:spcPct val="100000"/>
                </a:lnSpc>
                <a:spcBef>
                  <a:spcPts val="0"/>
                </a:spcBef>
                <a:spcAft>
                  <a:spcPts val="0"/>
                </a:spcAft>
                <a:buClrTx/>
                <a:buSzTx/>
                <a:buFontTx/>
                <a:buNone/>
                <a:defRPr/>
              </a:pPr>
              <a:endParaRPr kumimoji="0" lang="zh-CN" altLang="en-US" sz="1200" b="0" i="0" u="none" strike="noStrike" kern="1200" cap="none" spc="0" normalizeH="0" baseline="0" noProof="0" dirty="0">
                <a:ln>
                  <a:noFill/>
                </a:ln>
                <a:solidFill>
                  <a:srgbClr val="000000"/>
                </a:solidFill>
                <a:effectLst/>
                <a:uLnTx/>
                <a:uFillTx/>
                <a:latin typeface="微软雅黑" panose="020B0503020204020204" pitchFamily="34" charset="-122"/>
                <a:ea typeface="微软雅黑" panose="020B0503020204020204" pitchFamily="34" charset="-122"/>
                <a:cs typeface="+mn-ea"/>
                <a:sym typeface="+mn-lt"/>
              </a:endParaRPr>
            </a:p>
            <a:p>
              <a:pPr marL="0" marR="0" lvl="0" indent="0" algn="just" defTabSz="914400" rtl="0" eaLnBrk="1" fontAlgn="auto" latinLnBrk="0" hangingPunct="1">
                <a:lnSpc>
                  <a:spcPct val="100000"/>
                </a:lnSpc>
                <a:spcBef>
                  <a:spcPts val="0"/>
                </a:spcBef>
                <a:spcAft>
                  <a:spcPts val="0"/>
                </a:spcAft>
                <a:buClrTx/>
                <a:buSzTx/>
                <a:buFontTx/>
                <a:buNone/>
                <a:defRPr/>
              </a:pPr>
              <a:endParaRPr kumimoji="0" lang="zh-CN" altLang="en-US" sz="1200" b="0" i="0" u="none" strike="noStrike" kern="1200" cap="none" spc="0" normalizeH="0" baseline="0" noProof="0" dirty="0">
                <a:ln>
                  <a:noFill/>
                </a:ln>
                <a:solidFill>
                  <a:srgbClr val="000000"/>
                </a:solidFill>
                <a:effectLst/>
                <a:uLnTx/>
                <a:uFillTx/>
                <a:latin typeface="微软雅黑" panose="020B0503020204020204" pitchFamily="34" charset="-122"/>
                <a:ea typeface="微软雅黑" panose="020B0503020204020204" pitchFamily="34" charset="-122"/>
                <a:cs typeface="+mn-ea"/>
                <a:sym typeface="+mn-lt"/>
              </a:endParaRPr>
            </a:p>
            <a:p>
              <a:pPr marL="0" marR="0" lvl="0" indent="0" algn="just" defTabSz="914400" rtl="0" eaLnBrk="1" fontAlgn="auto" latinLnBrk="0" hangingPunct="1">
                <a:lnSpc>
                  <a:spcPct val="100000"/>
                </a:lnSpc>
                <a:spcBef>
                  <a:spcPts val="0"/>
                </a:spcBef>
                <a:spcAft>
                  <a:spcPts val="0"/>
                </a:spcAft>
                <a:buClrTx/>
                <a:buSzTx/>
                <a:buFontTx/>
                <a:buNone/>
                <a:defRPr/>
              </a:pPr>
              <a:endParaRPr kumimoji="0" lang="zh-CN" altLang="en-US" sz="1400" b="1" i="0" u="none" strike="noStrike" kern="1200" cap="none" spc="0" normalizeH="0" baseline="0" noProof="0" dirty="0">
                <a:ln>
                  <a:noFill/>
                </a:ln>
                <a:solidFill>
                  <a:srgbClr val="FF0000"/>
                </a:solidFill>
                <a:effectLst/>
                <a:uLnTx/>
                <a:uFillTx/>
                <a:latin typeface="微软雅黑" panose="020B0503020204020204" pitchFamily="34" charset="-122"/>
                <a:ea typeface="微软雅黑" panose="020B0503020204020204" pitchFamily="34" charset="-122"/>
                <a:cs typeface="+mn-ea"/>
                <a:sym typeface="+mn-lt"/>
              </a:endParaRPr>
            </a:p>
          </p:txBody>
        </p:sp>
        <p:sp>
          <p:nvSpPr>
            <p:cNvPr id="34" name="圆角矩形 13"/>
            <p:cNvSpPr/>
            <p:nvPr>
              <p:custDataLst>
                <p:tags r:id="rId4"/>
              </p:custDataLst>
            </p:nvPr>
          </p:nvSpPr>
          <p:spPr>
            <a:xfrm>
              <a:off x="6436" y="1874"/>
              <a:ext cx="4846" cy="1006"/>
            </a:xfrm>
            <a:prstGeom prst="roundRect">
              <a:avLst/>
            </a:prstGeom>
            <a:solidFill>
              <a:schemeClr val="tx2"/>
            </a:solidFill>
            <a:ln>
              <a:solidFill>
                <a:schemeClr val="accent1">
                  <a:alpha val="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r>
                <a:rPr kumimoji="0" lang="zh-CN" altLang="en-US" sz="1800" b="1" i="0" u="none" strike="noStrike" kern="1200" cap="none" spc="0" normalizeH="0" baseline="0" noProof="0" dirty="0" smtClean="0">
                  <a:ln>
                    <a:noFill/>
                  </a:ln>
                  <a:solidFill>
                    <a:schemeClr val="bg1"/>
                  </a:solidFill>
                  <a:effectLst/>
                  <a:uLnTx/>
                  <a:uFillTx/>
                  <a:latin typeface="微软雅黑" panose="020B0503020204020204" pitchFamily="34" charset="-122"/>
                  <a:ea typeface="微软雅黑" panose="020B0503020204020204" pitchFamily="34" charset="-122"/>
                  <a:cs typeface="+mn-ea"/>
                  <a:sym typeface="+mn-lt"/>
                </a:rPr>
                <a:t>国内外不良反应发生情况</a:t>
              </a:r>
              <a:endParaRPr kumimoji="0" lang="zh-CN" altLang="en-US" sz="1800" b="1" i="0" u="none" strike="noStrike" kern="1200" cap="none" spc="0" normalizeH="0" baseline="0" noProof="0" dirty="0" smtClean="0">
                <a:ln>
                  <a:noFill/>
                </a:ln>
                <a:solidFill>
                  <a:schemeClr val="bg1"/>
                </a:solidFill>
                <a:effectLst/>
                <a:uLnTx/>
                <a:uFillTx/>
                <a:latin typeface="微软雅黑" panose="020B0503020204020204" pitchFamily="34" charset="-122"/>
                <a:ea typeface="微软雅黑" panose="020B0503020204020204" pitchFamily="34" charset="-122"/>
                <a:cs typeface="+mn-ea"/>
                <a:sym typeface="+mn-lt"/>
              </a:endParaRPr>
            </a:p>
          </p:txBody>
        </p:sp>
      </p:grpSp>
      <p:sp>
        <p:nvSpPr>
          <p:cNvPr id="35" name="文本框 34"/>
          <p:cNvSpPr txBox="1"/>
          <p:nvPr>
            <p:custDataLst>
              <p:tags r:id="rId5"/>
            </p:custDataLst>
          </p:nvPr>
        </p:nvSpPr>
        <p:spPr>
          <a:xfrm>
            <a:off x="542290" y="1123950"/>
            <a:ext cx="10279380" cy="398780"/>
          </a:xfrm>
          <a:prstGeom prst="rect">
            <a:avLst/>
          </a:prstGeom>
          <a:noFill/>
        </p:spPr>
        <p:txBody>
          <a:bodyPr wrap="square">
            <a:spAutoFit/>
          </a:bodyPr>
          <a:lstStyle/>
          <a:p>
            <a:pPr algn="ctr"/>
            <a:r>
              <a:rPr lang="zh-CN" altLang="en-US" sz="2000" b="1" dirty="0">
                <a:solidFill>
                  <a:schemeClr val="tx2"/>
                </a:solidFill>
                <a:latin typeface="微软雅黑" panose="020B0503020204020204" pitchFamily="34" charset="-122"/>
                <a:ea typeface="微软雅黑" panose="020B0503020204020204" pitchFamily="34" charset="-122"/>
                <a:cs typeface="+mn-ea"/>
                <a:sym typeface="+mn-lt"/>
              </a:rPr>
              <a:t>本品暂无严重不良事件报道</a:t>
            </a:r>
            <a:endParaRPr lang="zh-CN" altLang="en-US" sz="2000" b="1" dirty="0">
              <a:solidFill>
                <a:schemeClr val="tx2"/>
              </a:solidFill>
              <a:latin typeface="微软雅黑" panose="020B0503020204020204" pitchFamily="34" charset="-122"/>
              <a:ea typeface="微软雅黑" panose="020B0503020204020204" pitchFamily="34" charset="-122"/>
              <a:cs typeface="+mn-ea"/>
              <a:sym typeface="+mn-lt"/>
            </a:endParaRPr>
          </a:p>
        </p:txBody>
      </p:sp>
      <p:sp>
        <p:nvSpPr>
          <p:cNvPr id="2" name="矩形 1"/>
          <p:cNvSpPr/>
          <p:nvPr/>
        </p:nvSpPr>
        <p:spPr>
          <a:xfrm>
            <a:off x="603250" y="2322830"/>
            <a:ext cx="3132455" cy="2306955"/>
          </a:xfrm>
          <a:prstGeom prst="rect">
            <a:avLst/>
          </a:prstGeom>
          <a:solidFill>
            <a:schemeClr val="bg1"/>
          </a:solidFill>
        </p:spPr>
        <p:txBody>
          <a:bodyPr wrap="square">
            <a:spAutoFit/>
          </a:bodyPr>
          <a:lstStyle/>
          <a:p>
            <a:pPr marL="342900" lvl="0" indent="-342900" algn="just">
              <a:lnSpc>
                <a:spcPct val="150000"/>
              </a:lnSpc>
              <a:buClr>
                <a:schemeClr val="tx2"/>
              </a:buClr>
              <a:buFont typeface="Wingdings" panose="05000000000000000000" pitchFamily="2" charset="2"/>
              <a:buChar char="Ø"/>
              <a:defRPr/>
            </a:pPr>
            <a:r>
              <a:rPr lang="zh-CN" altLang="en-US" sz="1200" dirty="0">
                <a:solidFill>
                  <a:srgbClr val="000000"/>
                </a:solidFill>
                <a:latin typeface="微软雅黑" panose="020B0503020204020204" pitchFamily="34" charset="-122"/>
                <a:ea typeface="微软雅黑" panose="020B0503020204020204" pitchFamily="34" charset="-122"/>
                <a:cs typeface="+mn-ea"/>
                <a:sym typeface="+mn-lt"/>
              </a:rPr>
              <a:t>本</a:t>
            </a:r>
            <a:r>
              <a:rPr lang="zh-CN" altLang="en-US" sz="1200" dirty="0" smtClean="0">
                <a:solidFill>
                  <a:srgbClr val="000000"/>
                </a:solidFill>
                <a:latin typeface="微软雅黑" panose="020B0503020204020204" pitchFamily="34" charset="-122"/>
                <a:ea typeface="微软雅黑" panose="020B0503020204020204" pitchFamily="34" charset="-122"/>
                <a:cs typeface="+mn-ea"/>
                <a:sym typeface="+mn-lt"/>
              </a:rPr>
              <a:t>品中一个或多个离子成分过量或不足，可能导致不同的症状。因此推荐经常监测血中电解质的水平。</a:t>
            </a:r>
            <a:endParaRPr lang="en-US" altLang="zh-CN" sz="1200" dirty="0" smtClean="0">
              <a:solidFill>
                <a:srgbClr val="000000"/>
              </a:solidFill>
              <a:latin typeface="微软雅黑" panose="020B0503020204020204" pitchFamily="34" charset="-122"/>
              <a:ea typeface="微软雅黑" panose="020B0503020204020204" pitchFamily="34" charset="-122"/>
              <a:cs typeface="+mn-ea"/>
              <a:sym typeface="+mn-lt"/>
            </a:endParaRPr>
          </a:p>
          <a:p>
            <a:pPr marL="342900" lvl="0" indent="-342900" algn="just">
              <a:lnSpc>
                <a:spcPct val="150000"/>
              </a:lnSpc>
              <a:buClr>
                <a:schemeClr val="tx2"/>
              </a:buClr>
              <a:buFont typeface="Wingdings" panose="05000000000000000000" pitchFamily="2" charset="2"/>
              <a:buChar char="Ø"/>
              <a:defRPr/>
            </a:pPr>
            <a:r>
              <a:rPr lang="zh-CN" altLang="en-US" sz="1200" dirty="0" smtClean="0">
                <a:solidFill>
                  <a:srgbClr val="000000"/>
                </a:solidFill>
                <a:latin typeface="微软雅黑" panose="020B0503020204020204" pitchFamily="34" charset="-122"/>
                <a:ea typeface="微软雅黑" panose="020B0503020204020204" pitchFamily="34" charset="-122"/>
                <a:cs typeface="+mn-ea"/>
                <a:sym typeface="+mn-lt"/>
              </a:rPr>
              <a:t>当添加钾、钠、钙、镁或氯可能有害时禁用本品。</a:t>
            </a:r>
            <a:endParaRPr lang="en-US" altLang="zh-CN" sz="1200" dirty="0" smtClean="0">
              <a:solidFill>
                <a:srgbClr val="000000"/>
              </a:solidFill>
              <a:latin typeface="微软雅黑" panose="020B0503020204020204" pitchFamily="34" charset="-122"/>
              <a:ea typeface="微软雅黑" panose="020B0503020204020204" pitchFamily="34" charset="-122"/>
              <a:cs typeface="+mn-ea"/>
              <a:sym typeface="+mn-lt"/>
            </a:endParaRPr>
          </a:p>
          <a:p>
            <a:pPr marL="342900" lvl="0" indent="-342900" algn="just">
              <a:lnSpc>
                <a:spcPct val="150000"/>
              </a:lnSpc>
              <a:buClr>
                <a:schemeClr val="tx2"/>
              </a:buClr>
              <a:buFont typeface="Wingdings" panose="05000000000000000000" pitchFamily="2" charset="2"/>
              <a:buChar char="Ø"/>
              <a:defRPr/>
            </a:pPr>
            <a:r>
              <a:rPr lang="zh-CN" altLang="en-US" sz="1200" dirty="0" smtClean="0">
                <a:solidFill>
                  <a:srgbClr val="000000"/>
                </a:solidFill>
                <a:latin typeface="微软雅黑" panose="020B0503020204020204" pitchFamily="34" charset="-122"/>
                <a:ea typeface="微软雅黑" panose="020B0503020204020204" pitchFamily="34" charset="-122"/>
                <a:cs typeface="+mn-ea"/>
                <a:sym typeface="+mn-lt"/>
              </a:rPr>
              <a:t>与正常值偏差较大时应调整补充用量，制定个性化补充方案，使电解质的补充适应个体患者的需要。</a:t>
            </a:r>
            <a:endParaRPr lang="en-US" altLang="zh-CN" sz="1200" dirty="0">
              <a:solidFill>
                <a:srgbClr val="000000"/>
              </a:solidFill>
              <a:latin typeface="微软雅黑" panose="020B0503020204020204" pitchFamily="34" charset="-122"/>
              <a:ea typeface="微软雅黑" panose="020B0503020204020204" pitchFamily="34" charset="-122"/>
              <a:cs typeface="+mn-ea"/>
              <a:sym typeface="+mn-lt"/>
            </a:endParaRPr>
          </a:p>
        </p:txBody>
      </p:sp>
      <p:sp>
        <p:nvSpPr>
          <p:cNvPr id="36" name="矩形 35"/>
          <p:cNvSpPr/>
          <p:nvPr/>
        </p:nvSpPr>
        <p:spPr>
          <a:xfrm>
            <a:off x="4134747" y="2295937"/>
            <a:ext cx="2973719" cy="891334"/>
          </a:xfrm>
          <a:prstGeom prst="rect">
            <a:avLst/>
          </a:prstGeom>
          <a:solidFill>
            <a:schemeClr val="bg1"/>
          </a:solidFill>
        </p:spPr>
        <p:txBody>
          <a:bodyPr wrap="square">
            <a:spAutoFit/>
          </a:bodyPr>
          <a:lstStyle/>
          <a:p>
            <a:pPr marL="342900" lvl="0" indent="-342900" algn="just">
              <a:lnSpc>
                <a:spcPct val="150000"/>
              </a:lnSpc>
              <a:buClr>
                <a:schemeClr val="tx2"/>
              </a:buClr>
              <a:buFont typeface="Wingdings" panose="05000000000000000000" pitchFamily="2" charset="2"/>
              <a:buChar char="Ø"/>
              <a:defRPr/>
            </a:pPr>
            <a:r>
              <a:rPr lang="zh-CN" altLang="en-US" sz="1200" dirty="0" smtClean="0">
                <a:solidFill>
                  <a:srgbClr val="000000"/>
                </a:solidFill>
                <a:latin typeface="微软雅黑" panose="020B0503020204020204" pitchFamily="34" charset="-122"/>
                <a:ea typeface="微软雅黑" panose="020B0503020204020204" pitchFamily="34" charset="-122"/>
                <a:cs typeface="微软雅黑" panose="020B0503020204020204" pitchFamily="34" charset="-122"/>
                <a:sym typeface="+mn-lt"/>
              </a:rPr>
              <a:t>本品在国外临床应用超</a:t>
            </a:r>
            <a:r>
              <a:rPr lang="en-US" altLang="zh-CN" sz="1200" dirty="0" smtClean="0">
                <a:solidFill>
                  <a:srgbClr val="000000"/>
                </a:solidFill>
                <a:latin typeface="微软雅黑" panose="020B0503020204020204" pitchFamily="34" charset="-122"/>
                <a:ea typeface="微软雅黑" panose="020B0503020204020204" pitchFamily="34" charset="-122"/>
                <a:cs typeface="微软雅黑" panose="020B0503020204020204" pitchFamily="34" charset="-122"/>
                <a:sym typeface="+mn-lt"/>
              </a:rPr>
              <a:t>40</a:t>
            </a:r>
            <a:r>
              <a:rPr lang="zh-CN" altLang="en-US" sz="1200" dirty="0" smtClean="0">
                <a:solidFill>
                  <a:srgbClr val="000000"/>
                </a:solidFill>
                <a:latin typeface="微软雅黑" panose="020B0503020204020204" pitchFamily="34" charset="-122"/>
                <a:ea typeface="微软雅黑" panose="020B0503020204020204" pitchFamily="34" charset="-122"/>
                <a:cs typeface="微软雅黑" panose="020B0503020204020204" pitchFamily="34" charset="-122"/>
                <a:sym typeface="+mn-lt"/>
              </a:rPr>
              <a:t>年，未报道严重不良反应。</a:t>
            </a:r>
            <a:endParaRPr lang="en-US" altLang="zh-CN" sz="1200" dirty="0" smtClean="0">
              <a:solidFill>
                <a:srgbClr val="000000"/>
              </a:solidFill>
              <a:latin typeface="微软雅黑" panose="020B0503020204020204" pitchFamily="34" charset="-122"/>
              <a:ea typeface="微软雅黑" panose="020B0503020204020204" pitchFamily="34" charset="-122"/>
              <a:cs typeface="微软雅黑" panose="020B0503020204020204" pitchFamily="34" charset="-122"/>
              <a:sym typeface="+mn-lt"/>
            </a:endParaRPr>
          </a:p>
          <a:p>
            <a:pPr marL="342900" lvl="0" indent="-342900" algn="just">
              <a:lnSpc>
                <a:spcPct val="150000"/>
              </a:lnSpc>
              <a:buClr>
                <a:schemeClr val="tx2"/>
              </a:buClr>
              <a:buFont typeface="Wingdings" panose="05000000000000000000" pitchFamily="2" charset="2"/>
              <a:buChar char="Ø"/>
              <a:defRPr/>
            </a:pPr>
            <a:r>
              <a:rPr lang="zh-CN" altLang="en-US" sz="1200" dirty="0" smtClean="0">
                <a:solidFill>
                  <a:srgbClr val="000000"/>
                </a:solidFill>
                <a:latin typeface="微软雅黑" panose="020B0503020204020204" pitchFamily="34" charset="-122"/>
                <a:ea typeface="微软雅黑" panose="020B0503020204020204" pitchFamily="34" charset="-122"/>
                <a:cs typeface="微软雅黑" panose="020B0503020204020204" pitchFamily="34" charset="-122"/>
                <a:sym typeface="+mn-lt"/>
              </a:rPr>
              <a:t>无黑框警告。</a:t>
            </a:r>
            <a:endParaRPr lang="en-US" altLang="zh-CN" sz="1200" dirty="0">
              <a:solidFill>
                <a:srgbClr val="000000"/>
              </a:solidFill>
              <a:latin typeface="微软雅黑" panose="020B0503020204020204" pitchFamily="34" charset="-122"/>
              <a:ea typeface="微软雅黑" panose="020B0503020204020204" pitchFamily="34" charset="-122"/>
              <a:cs typeface="微软雅黑" panose="020B0503020204020204" pitchFamily="34" charset="-122"/>
              <a:sym typeface="+mn-lt"/>
            </a:endParaRPr>
          </a:p>
        </p:txBody>
      </p:sp>
      <p:sp>
        <p:nvSpPr>
          <p:cNvPr id="37" name="矩形 36"/>
          <p:cNvSpPr/>
          <p:nvPr/>
        </p:nvSpPr>
        <p:spPr>
          <a:xfrm>
            <a:off x="7506195" y="2406143"/>
            <a:ext cx="4035614" cy="3877985"/>
          </a:xfrm>
          <a:prstGeom prst="rect">
            <a:avLst/>
          </a:prstGeom>
          <a:solidFill>
            <a:schemeClr val="bg1"/>
          </a:solidFill>
        </p:spPr>
        <p:txBody>
          <a:bodyPr wrap="square">
            <a:spAutoFit/>
          </a:bodyPr>
          <a:lstStyle/>
          <a:p>
            <a:pPr marL="342900" lvl="0" indent="-342900" algn="just">
              <a:lnSpc>
                <a:spcPct val="150000"/>
              </a:lnSpc>
              <a:spcBef>
                <a:spcPts val="600"/>
              </a:spcBef>
              <a:spcAft>
                <a:spcPts val="600"/>
              </a:spcAft>
              <a:buClr>
                <a:schemeClr val="tx2"/>
              </a:buClr>
              <a:buFont typeface="Wingdings" panose="05000000000000000000" pitchFamily="2" charset="2"/>
              <a:buChar char="Ø"/>
              <a:defRPr/>
            </a:pPr>
            <a:r>
              <a:rPr lang="en-US" altLang="zh-CN" sz="1200" b="1" dirty="0" smtClean="0">
                <a:solidFill>
                  <a:schemeClr val="tx2"/>
                </a:solidFill>
                <a:latin typeface="微软雅黑" panose="020B0503020204020204" pitchFamily="34" charset="-122"/>
                <a:ea typeface="微软雅黑" panose="020B0503020204020204" pitchFamily="34" charset="-122"/>
                <a:cs typeface="微软雅黑" panose="020B0503020204020204" pitchFamily="34" charset="-122"/>
                <a:sym typeface="+mn-lt"/>
              </a:rPr>
              <a:t>Vs </a:t>
            </a:r>
            <a:r>
              <a:rPr lang="zh-CN" altLang="en-US" sz="1200" b="1" dirty="0" smtClean="0">
                <a:solidFill>
                  <a:schemeClr val="tx2"/>
                </a:solidFill>
                <a:latin typeface="微软雅黑" panose="020B0503020204020204" pitchFamily="34" charset="-122"/>
                <a:ea typeface="微软雅黑" panose="020B0503020204020204" pitchFamily="34" charset="-122"/>
                <a:cs typeface="微软雅黑" panose="020B0503020204020204" pitchFamily="34" charset="-122"/>
                <a:sym typeface="+mn-lt"/>
              </a:rPr>
              <a:t>复方氯化钠注射液：</a:t>
            </a:r>
            <a:r>
              <a:rPr lang="zh-CN" altLang="en-US" sz="1200" dirty="0" smtClean="0">
                <a:solidFill>
                  <a:srgbClr val="000000"/>
                </a:solidFill>
                <a:latin typeface="微软雅黑" panose="020B0503020204020204" pitchFamily="34" charset="-122"/>
                <a:ea typeface="微软雅黑" panose="020B0503020204020204" pitchFamily="34" charset="-122"/>
                <a:cs typeface="微软雅黑" panose="020B0503020204020204" pitchFamily="34" charset="-122"/>
                <a:sym typeface="+mn-lt"/>
              </a:rPr>
              <a:t>抗酸缓冲能力强，可有效防止高氯性酸中毒；优化</a:t>
            </a:r>
            <a:r>
              <a:rPr lang="zh-CN" altLang="en-US" sz="1200" dirty="0">
                <a:solidFill>
                  <a:srgbClr val="000000"/>
                </a:solidFill>
                <a:latin typeface="微软雅黑" panose="020B0503020204020204" pitchFamily="34" charset="-122"/>
                <a:ea typeface="微软雅黑" panose="020B0503020204020204" pitchFamily="34" charset="-122"/>
                <a:cs typeface="微软雅黑" panose="020B0503020204020204" pitchFamily="34" charset="-122"/>
                <a:sym typeface="+mn-lt"/>
              </a:rPr>
              <a:t>电解质比例，添加</a:t>
            </a:r>
            <a:r>
              <a:rPr lang="en-US" altLang="zh-CN" sz="1200" dirty="0">
                <a:solidFill>
                  <a:srgbClr val="000000"/>
                </a:solidFill>
                <a:latin typeface="微软雅黑" panose="020B0503020204020204" pitchFamily="34" charset="-122"/>
                <a:ea typeface="微软雅黑" panose="020B0503020204020204" pitchFamily="34" charset="-122"/>
                <a:cs typeface="微软雅黑" panose="020B0503020204020204" pitchFamily="34" charset="-122"/>
                <a:sym typeface="+mn-lt"/>
              </a:rPr>
              <a:t>Mg²</a:t>
            </a:r>
            <a:r>
              <a:rPr lang="en-US" altLang="zh-CN" sz="1200" dirty="0" smtClean="0">
                <a:solidFill>
                  <a:srgbClr val="000000"/>
                </a:solidFill>
                <a:latin typeface="微软雅黑" panose="020B0503020204020204" pitchFamily="34" charset="-122"/>
                <a:ea typeface="微软雅黑" panose="020B0503020204020204" pitchFamily="34" charset="-122"/>
                <a:cs typeface="微软雅黑" panose="020B0503020204020204" pitchFamily="34" charset="-122"/>
                <a:sym typeface="+mn-lt"/>
              </a:rPr>
              <a:t>⁺</a:t>
            </a:r>
            <a:r>
              <a:rPr lang="zh-CN" altLang="en-US" sz="1200" dirty="0" smtClean="0">
                <a:solidFill>
                  <a:srgbClr val="000000"/>
                </a:solidFill>
                <a:latin typeface="微软雅黑" panose="020B0503020204020204" pitchFamily="34" charset="-122"/>
                <a:ea typeface="微软雅黑" panose="020B0503020204020204" pitchFamily="34" charset="-122"/>
                <a:cs typeface="微软雅黑" panose="020B0503020204020204" pitchFamily="34" charset="-122"/>
                <a:sym typeface="+mn-lt"/>
              </a:rPr>
              <a:t>、</a:t>
            </a:r>
            <a:r>
              <a:rPr lang="en-US" altLang="zh-CN" sz="1200" dirty="0" smtClean="0">
                <a:solidFill>
                  <a:srgbClr val="000000"/>
                </a:solidFill>
                <a:latin typeface="微软雅黑" panose="020B0503020204020204" pitchFamily="34" charset="-122"/>
                <a:ea typeface="微软雅黑" panose="020B0503020204020204" pitchFamily="34" charset="-122"/>
                <a:cs typeface="微软雅黑" panose="020B0503020204020204" pitchFamily="34" charset="-122"/>
                <a:sym typeface="+mn-lt"/>
              </a:rPr>
              <a:t>Ca²⁺</a:t>
            </a:r>
            <a:r>
              <a:rPr lang="zh-CN" altLang="en-US" sz="1200" dirty="0" smtClean="0">
                <a:solidFill>
                  <a:srgbClr val="000000"/>
                </a:solidFill>
                <a:latin typeface="微软雅黑" panose="020B0503020204020204" pitchFamily="34" charset="-122"/>
                <a:ea typeface="微软雅黑" panose="020B0503020204020204" pitchFamily="34" charset="-122"/>
                <a:cs typeface="微软雅黑" panose="020B0503020204020204" pitchFamily="34" charset="-122"/>
                <a:sym typeface="+mn-lt"/>
              </a:rPr>
              <a:t>，</a:t>
            </a:r>
            <a:r>
              <a:rPr lang="zh-CN" altLang="en-US" sz="1200" dirty="0">
                <a:solidFill>
                  <a:srgbClr val="000000"/>
                </a:solidFill>
                <a:latin typeface="微软雅黑" panose="020B0503020204020204" pitchFamily="34" charset="-122"/>
                <a:ea typeface="微软雅黑" panose="020B0503020204020204" pitchFamily="34" charset="-122"/>
                <a:cs typeface="微软雅黑" panose="020B0503020204020204" pitchFamily="34" charset="-122"/>
                <a:sym typeface="+mn-lt"/>
              </a:rPr>
              <a:t>更接近细胞外液，减轻神经肌肉</a:t>
            </a:r>
            <a:r>
              <a:rPr lang="zh-CN" altLang="en-US" sz="1200" dirty="0" smtClean="0">
                <a:solidFill>
                  <a:srgbClr val="000000"/>
                </a:solidFill>
                <a:latin typeface="微软雅黑" panose="020B0503020204020204" pitchFamily="34" charset="-122"/>
                <a:ea typeface="微软雅黑" panose="020B0503020204020204" pitchFamily="34" charset="-122"/>
                <a:cs typeface="微软雅黑" panose="020B0503020204020204" pitchFamily="34" charset="-122"/>
                <a:sym typeface="+mn-lt"/>
              </a:rPr>
              <a:t>兴奋性。</a:t>
            </a:r>
            <a:endParaRPr lang="en-US" altLang="zh-CN" sz="1200" dirty="0" smtClean="0">
              <a:solidFill>
                <a:srgbClr val="000000"/>
              </a:solidFill>
              <a:latin typeface="微软雅黑" panose="020B0503020204020204" pitchFamily="34" charset="-122"/>
              <a:ea typeface="微软雅黑" panose="020B0503020204020204" pitchFamily="34" charset="-122"/>
              <a:cs typeface="微软雅黑" panose="020B0503020204020204" pitchFamily="34" charset="-122"/>
              <a:sym typeface="+mn-lt"/>
            </a:endParaRPr>
          </a:p>
          <a:p>
            <a:pPr marL="342900" lvl="0" indent="-342900" algn="just">
              <a:lnSpc>
                <a:spcPct val="150000"/>
              </a:lnSpc>
              <a:spcBef>
                <a:spcPts val="600"/>
              </a:spcBef>
              <a:spcAft>
                <a:spcPts val="600"/>
              </a:spcAft>
              <a:buClr>
                <a:schemeClr val="tx2"/>
              </a:buClr>
              <a:buFont typeface="Wingdings" panose="05000000000000000000" pitchFamily="2" charset="2"/>
              <a:buChar char="Ø"/>
              <a:defRPr/>
            </a:pPr>
            <a:r>
              <a:rPr lang="en-US" altLang="zh-CN" sz="1200" b="1" dirty="0" smtClean="0">
                <a:solidFill>
                  <a:schemeClr val="tx2"/>
                </a:solidFill>
                <a:latin typeface="微软雅黑" panose="020B0503020204020204" pitchFamily="34" charset="-122"/>
                <a:ea typeface="微软雅黑" panose="020B0503020204020204" pitchFamily="34" charset="-122"/>
                <a:cs typeface="微软雅黑" panose="020B0503020204020204" pitchFamily="34" charset="-122"/>
                <a:sym typeface="+mn-lt"/>
              </a:rPr>
              <a:t>Vs </a:t>
            </a:r>
            <a:r>
              <a:rPr lang="zh-CN" altLang="en-US" sz="1200" b="1" dirty="0" smtClean="0">
                <a:solidFill>
                  <a:schemeClr val="tx2"/>
                </a:solidFill>
                <a:latin typeface="微软雅黑" panose="020B0503020204020204" pitchFamily="34" charset="-122"/>
                <a:ea typeface="微软雅黑" panose="020B0503020204020204" pitchFamily="34" charset="-122"/>
                <a:cs typeface="微软雅黑" panose="020B0503020204020204" pitchFamily="34" charset="-122"/>
                <a:sym typeface="+mn-lt"/>
              </a:rPr>
              <a:t>乳酸</a:t>
            </a:r>
            <a:r>
              <a:rPr lang="zh-CN" altLang="en-US" sz="1200" b="1" dirty="0">
                <a:solidFill>
                  <a:schemeClr val="tx2"/>
                </a:solidFill>
                <a:latin typeface="微软雅黑" panose="020B0503020204020204" pitchFamily="34" charset="-122"/>
                <a:ea typeface="微软雅黑" panose="020B0503020204020204" pitchFamily="34" charset="-122"/>
                <a:cs typeface="微软雅黑" panose="020B0503020204020204" pitchFamily="34" charset="-122"/>
                <a:sym typeface="+mn-lt"/>
              </a:rPr>
              <a:t>钠林格注射液，复方乳酸钠葡萄糖</a:t>
            </a:r>
            <a:r>
              <a:rPr lang="zh-CN" altLang="en-US" sz="1200" b="1" dirty="0" smtClean="0">
                <a:solidFill>
                  <a:schemeClr val="tx2"/>
                </a:solidFill>
                <a:latin typeface="微软雅黑" panose="020B0503020204020204" pitchFamily="34" charset="-122"/>
                <a:ea typeface="微软雅黑" panose="020B0503020204020204" pitchFamily="34" charset="-122"/>
                <a:cs typeface="微软雅黑" panose="020B0503020204020204" pitchFamily="34" charset="-122"/>
                <a:sym typeface="+mn-lt"/>
              </a:rPr>
              <a:t>注射液：</a:t>
            </a:r>
            <a:r>
              <a:rPr lang="zh-CN" altLang="en-US" sz="1200" dirty="0" smtClean="0">
                <a:solidFill>
                  <a:srgbClr val="000000"/>
                </a:solidFill>
                <a:latin typeface="微软雅黑" panose="020B0503020204020204" pitchFamily="34" charset="-122"/>
                <a:ea typeface="微软雅黑" panose="020B0503020204020204" pitchFamily="34" charset="-122"/>
                <a:cs typeface="微软雅黑" panose="020B0503020204020204" pitchFamily="34" charset="-122"/>
                <a:sym typeface="+mn-lt"/>
              </a:rPr>
              <a:t>本品对肝的依赖性较小，在休克和肝功能障碍甚至衰竭等危重情况下，本品更优；有效防止高乳酸血症。</a:t>
            </a:r>
            <a:endParaRPr lang="zh-CN" altLang="en-US" sz="1200" dirty="0">
              <a:solidFill>
                <a:srgbClr val="000000"/>
              </a:solidFill>
              <a:latin typeface="微软雅黑" panose="020B0503020204020204" pitchFamily="34" charset="-122"/>
              <a:ea typeface="微软雅黑" panose="020B0503020204020204" pitchFamily="34" charset="-122"/>
              <a:cs typeface="微软雅黑" panose="020B0503020204020204" pitchFamily="34" charset="-122"/>
              <a:sym typeface="+mn-lt"/>
            </a:endParaRPr>
          </a:p>
          <a:p>
            <a:pPr marL="342900" lvl="0" indent="-342900" algn="just">
              <a:lnSpc>
                <a:spcPct val="150000"/>
              </a:lnSpc>
              <a:spcBef>
                <a:spcPts val="600"/>
              </a:spcBef>
              <a:spcAft>
                <a:spcPts val="600"/>
              </a:spcAft>
              <a:buClr>
                <a:schemeClr val="tx2"/>
              </a:buClr>
              <a:buFont typeface="Wingdings" panose="05000000000000000000" pitchFamily="2" charset="2"/>
              <a:buChar char="Ø"/>
              <a:defRPr/>
            </a:pPr>
            <a:r>
              <a:rPr lang="en-US" altLang="zh-CN" sz="1200" b="1" dirty="0" smtClean="0">
                <a:solidFill>
                  <a:schemeClr val="tx2"/>
                </a:solidFill>
                <a:latin typeface="微软雅黑" panose="020B0503020204020204" pitchFamily="34" charset="-122"/>
                <a:ea typeface="微软雅黑" panose="020B0503020204020204" pitchFamily="34" charset="-122"/>
                <a:cs typeface="微软雅黑" panose="020B0503020204020204" pitchFamily="34" charset="-122"/>
                <a:sym typeface="+mn-lt"/>
              </a:rPr>
              <a:t>Vs </a:t>
            </a:r>
            <a:r>
              <a:rPr lang="zh-CN" altLang="en-US" sz="1200" b="1" dirty="0" smtClean="0">
                <a:solidFill>
                  <a:schemeClr val="tx2"/>
                </a:solidFill>
                <a:latin typeface="微软雅黑" panose="020B0503020204020204" pitchFamily="34" charset="-122"/>
                <a:ea typeface="微软雅黑" panose="020B0503020204020204" pitchFamily="34" charset="-122"/>
                <a:cs typeface="微软雅黑" panose="020B0503020204020204" pitchFamily="34" charset="-122"/>
                <a:sym typeface="+mn-lt"/>
              </a:rPr>
              <a:t>碳酸氢钠</a:t>
            </a:r>
            <a:r>
              <a:rPr lang="zh-CN" altLang="en-US" sz="1200" b="1" dirty="0">
                <a:solidFill>
                  <a:schemeClr val="tx2"/>
                </a:solidFill>
                <a:latin typeface="微软雅黑" panose="020B0503020204020204" pitchFamily="34" charset="-122"/>
                <a:ea typeface="微软雅黑" panose="020B0503020204020204" pitchFamily="34" charset="-122"/>
                <a:cs typeface="微软雅黑" panose="020B0503020204020204" pitchFamily="34" charset="-122"/>
                <a:sym typeface="+mn-lt"/>
              </a:rPr>
              <a:t>林格注射液</a:t>
            </a:r>
            <a:r>
              <a:rPr lang="zh-CN" altLang="en-US" sz="1200" b="1" dirty="0" smtClean="0">
                <a:solidFill>
                  <a:schemeClr val="tx2"/>
                </a:solidFill>
                <a:latin typeface="微软雅黑" panose="020B0503020204020204" pitchFamily="34" charset="-122"/>
                <a:ea typeface="微软雅黑" panose="020B0503020204020204" pitchFamily="34" charset="-122"/>
                <a:cs typeface="微软雅黑" panose="020B0503020204020204" pitchFamily="34" charset="-122"/>
                <a:sym typeface="+mn-lt"/>
              </a:rPr>
              <a:t>：</a:t>
            </a:r>
            <a:r>
              <a:rPr lang="zh-CN" altLang="en-US" sz="1200" dirty="0" smtClean="0">
                <a:solidFill>
                  <a:srgbClr val="000000"/>
                </a:solidFill>
                <a:latin typeface="微软雅黑" panose="020B0503020204020204" pitchFamily="34" charset="-122"/>
                <a:ea typeface="微软雅黑" panose="020B0503020204020204" pitchFamily="34" charset="-122"/>
                <a:cs typeface="微软雅黑" panose="020B0503020204020204" pitchFamily="34" charset="-122"/>
                <a:sym typeface="+mn-lt"/>
              </a:rPr>
              <a:t>本品不引起医源性</a:t>
            </a:r>
            <a:r>
              <a:rPr lang="zh-CN" altLang="en-US" sz="1200" dirty="0">
                <a:solidFill>
                  <a:srgbClr val="000000"/>
                </a:solidFill>
                <a:latin typeface="微软雅黑" panose="020B0503020204020204" pitchFamily="34" charset="-122"/>
                <a:ea typeface="微软雅黑" panose="020B0503020204020204" pitchFamily="34" charset="-122"/>
                <a:cs typeface="微软雅黑" panose="020B0503020204020204" pitchFamily="34" charset="-122"/>
                <a:sym typeface="+mn-lt"/>
              </a:rPr>
              <a:t>碱</a:t>
            </a:r>
            <a:r>
              <a:rPr lang="zh-CN" altLang="en-US" sz="1200" dirty="0" smtClean="0">
                <a:solidFill>
                  <a:srgbClr val="000000"/>
                </a:solidFill>
                <a:latin typeface="微软雅黑" panose="020B0503020204020204" pitchFamily="34" charset="-122"/>
                <a:ea typeface="微软雅黑" panose="020B0503020204020204" pitchFamily="34" charset="-122"/>
                <a:cs typeface="微软雅黑" panose="020B0503020204020204" pitchFamily="34" charset="-122"/>
                <a:sym typeface="+mn-lt"/>
              </a:rPr>
              <a:t>中毒</a:t>
            </a:r>
            <a:endParaRPr lang="zh-CN" altLang="en-US" sz="1200" dirty="0">
              <a:solidFill>
                <a:srgbClr val="000000"/>
              </a:solidFill>
              <a:latin typeface="微软雅黑" panose="020B0503020204020204" pitchFamily="34" charset="-122"/>
              <a:ea typeface="微软雅黑" panose="020B0503020204020204" pitchFamily="34" charset="-122"/>
              <a:cs typeface="微软雅黑" panose="020B0503020204020204" pitchFamily="34" charset="-122"/>
              <a:sym typeface="+mn-lt"/>
            </a:endParaRPr>
          </a:p>
          <a:p>
            <a:pPr marL="342900" lvl="0" indent="-342900" algn="just">
              <a:lnSpc>
                <a:spcPct val="150000"/>
              </a:lnSpc>
              <a:spcBef>
                <a:spcPts val="600"/>
              </a:spcBef>
              <a:spcAft>
                <a:spcPts val="600"/>
              </a:spcAft>
              <a:buClr>
                <a:schemeClr val="tx2"/>
              </a:buClr>
              <a:buFont typeface="Wingdings" panose="05000000000000000000" pitchFamily="2" charset="2"/>
              <a:buChar char="Ø"/>
              <a:defRPr/>
            </a:pPr>
            <a:r>
              <a:rPr lang="en-US" altLang="zh-CN" sz="1200" b="1" dirty="0" smtClean="0">
                <a:solidFill>
                  <a:schemeClr val="tx2"/>
                </a:solidFill>
                <a:latin typeface="微软雅黑" panose="020B0503020204020204" pitchFamily="34" charset="-122"/>
                <a:ea typeface="微软雅黑" panose="020B0503020204020204" pitchFamily="34" charset="-122"/>
                <a:cs typeface="微软雅黑" panose="020B0503020204020204" pitchFamily="34" charset="-122"/>
                <a:sym typeface="+mn-lt"/>
              </a:rPr>
              <a:t>Vs </a:t>
            </a:r>
            <a:r>
              <a:rPr lang="zh-CN" altLang="en-US" sz="1200" b="1" dirty="0" smtClean="0">
                <a:solidFill>
                  <a:schemeClr val="tx2"/>
                </a:solidFill>
                <a:latin typeface="微软雅黑" panose="020B0503020204020204" pitchFamily="34" charset="-122"/>
                <a:ea typeface="微软雅黑" panose="020B0503020204020204" pitchFamily="34" charset="-122"/>
                <a:cs typeface="微软雅黑" panose="020B0503020204020204" pitchFamily="34" charset="-122"/>
                <a:sym typeface="+mn-lt"/>
              </a:rPr>
              <a:t>复方</a:t>
            </a:r>
            <a:r>
              <a:rPr lang="zh-CN" altLang="en-US" sz="1200" b="1" dirty="0">
                <a:solidFill>
                  <a:schemeClr val="tx2"/>
                </a:solidFill>
                <a:latin typeface="微软雅黑" panose="020B0503020204020204" pitchFamily="34" charset="-122"/>
                <a:ea typeface="微软雅黑" panose="020B0503020204020204" pitchFamily="34" charset="-122"/>
                <a:cs typeface="微软雅黑" panose="020B0503020204020204" pitchFamily="34" charset="-122"/>
                <a:sym typeface="+mn-lt"/>
              </a:rPr>
              <a:t>电解质醋酸钠葡萄糖</a:t>
            </a:r>
            <a:r>
              <a:rPr lang="zh-CN" altLang="en-US" sz="1200" b="1" dirty="0" smtClean="0">
                <a:solidFill>
                  <a:schemeClr val="tx2"/>
                </a:solidFill>
                <a:latin typeface="微软雅黑" panose="020B0503020204020204" pitchFamily="34" charset="-122"/>
                <a:ea typeface="微软雅黑" panose="020B0503020204020204" pitchFamily="34" charset="-122"/>
                <a:cs typeface="微软雅黑" panose="020B0503020204020204" pitchFamily="34" charset="-122"/>
                <a:sym typeface="+mn-lt"/>
              </a:rPr>
              <a:t>注射液</a:t>
            </a:r>
            <a:r>
              <a:rPr lang="en-US" altLang="zh-CN" sz="1200" b="1" dirty="0" smtClean="0">
                <a:solidFill>
                  <a:schemeClr val="tx2"/>
                </a:solidFill>
                <a:latin typeface="微软雅黑" panose="020B0503020204020204" pitchFamily="34" charset="-122"/>
                <a:ea typeface="微软雅黑" panose="020B0503020204020204" pitchFamily="34" charset="-122"/>
                <a:cs typeface="微软雅黑" panose="020B0503020204020204" pitchFamily="34" charset="-122"/>
                <a:sym typeface="+mn-lt"/>
              </a:rPr>
              <a:t>: </a:t>
            </a:r>
            <a:r>
              <a:rPr lang="zh-CN" altLang="en-US" sz="1200" dirty="0" smtClean="0">
                <a:solidFill>
                  <a:schemeClr val="tx2"/>
                </a:solidFill>
                <a:latin typeface="微软雅黑" panose="020B0503020204020204" pitchFamily="34" charset="-122"/>
                <a:ea typeface="微软雅黑" panose="020B0503020204020204" pitchFamily="34" charset="-122"/>
                <a:cs typeface="微软雅黑" panose="020B0503020204020204" pitchFamily="34" charset="-122"/>
                <a:sym typeface="+mn-lt"/>
              </a:rPr>
              <a:t>无糖无磷配方更</a:t>
            </a:r>
            <a:r>
              <a:rPr lang="zh-CN" altLang="en-US" sz="1200" dirty="0" smtClean="0">
                <a:solidFill>
                  <a:srgbClr val="000000"/>
                </a:solidFill>
                <a:latin typeface="微软雅黑" panose="020B0503020204020204" pitchFamily="34" charset="-122"/>
                <a:ea typeface="微软雅黑" panose="020B0503020204020204" pitchFamily="34" charset="-122"/>
                <a:cs typeface="微软雅黑" panose="020B0503020204020204" pitchFamily="34" charset="-122"/>
                <a:sym typeface="+mn-lt"/>
              </a:rPr>
              <a:t>适合</a:t>
            </a:r>
            <a:r>
              <a:rPr lang="zh-CN" altLang="en-US" sz="1200" dirty="0">
                <a:solidFill>
                  <a:srgbClr val="000000"/>
                </a:solidFill>
                <a:latin typeface="微软雅黑" panose="020B0503020204020204" pitchFamily="34" charset="-122"/>
                <a:ea typeface="微软雅黑" panose="020B0503020204020204" pitchFamily="34" charset="-122"/>
                <a:cs typeface="微软雅黑" panose="020B0503020204020204" pitchFamily="34" charset="-122"/>
                <a:sym typeface="+mn-lt"/>
              </a:rPr>
              <a:t>糖尿病患者和高血糖</a:t>
            </a:r>
            <a:r>
              <a:rPr lang="zh-CN" altLang="en-US" sz="1200" dirty="0" smtClean="0">
                <a:solidFill>
                  <a:srgbClr val="000000"/>
                </a:solidFill>
                <a:latin typeface="微软雅黑" panose="020B0503020204020204" pitchFamily="34" charset="-122"/>
                <a:ea typeface="微软雅黑" panose="020B0503020204020204" pitchFamily="34" charset="-122"/>
                <a:cs typeface="微软雅黑" panose="020B0503020204020204" pitchFamily="34" charset="-122"/>
                <a:sym typeface="+mn-lt"/>
              </a:rPr>
              <a:t>患者及肾功能不全患者；</a:t>
            </a:r>
            <a:r>
              <a:rPr lang="zh-CN" altLang="en-US" sz="1200" dirty="0">
                <a:solidFill>
                  <a:srgbClr val="000000"/>
                </a:solidFill>
                <a:latin typeface="微软雅黑" panose="020B0503020204020204" pitchFamily="34" charset="-122"/>
                <a:ea typeface="微软雅黑" panose="020B0503020204020204" pitchFamily="34" charset="-122"/>
                <a:cs typeface="微软雅黑" panose="020B0503020204020204" pitchFamily="34" charset="-122"/>
                <a:sym typeface="+mn-lt"/>
              </a:rPr>
              <a:t>稳定性更好，避免葡萄糖在高温灭菌和储存过程中可能产生的</a:t>
            </a:r>
            <a:r>
              <a:rPr lang="en-US" altLang="zh-CN" sz="1200" dirty="0">
                <a:solidFill>
                  <a:srgbClr val="000000"/>
                </a:solidFill>
                <a:latin typeface="微软雅黑" panose="020B0503020204020204" pitchFamily="34" charset="-122"/>
                <a:ea typeface="微软雅黑" panose="020B0503020204020204" pitchFamily="34" charset="-122"/>
                <a:cs typeface="微软雅黑" panose="020B0503020204020204" pitchFamily="34" charset="-122"/>
                <a:sym typeface="+mn-lt"/>
              </a:rPr>
              <a:t>5-</a:t>
            </a:r>
            <a:r>
              <a:rPr lang="zh-CN" altLang="en-US" sz="1200" dirty="0">
                <a:solidFill>
                  <a:srgbClr val="000000"/>
                </a:solidFill>
                <a:latin typeface="微软雅黑" panose="020B0503020204020204" pitchFamily="34" charset="-122"/>
                <a:ea typeface="微软雅黑" panose="020B0503020204020204" pitchFamily="34" charset="-122"/>
                <a:cs typeface="微软雅黑" panose="020B0503020204020204" pitchFamily="34" charset="-122"/>
                <a:sym typeface="+mn-lt"/>
              </a:rPr>
              <a:t>羟甲基糠醛等杂质；给药灵活性更高，可根据患者具体情况调节输注速度和</a:t>
            </a:r>
            <a:r>
              <a:rPr lang="zh-CN" altLang="en-US" sz="1200" dirty="0" smtClean="0">
                <a:solidFill>
                  <a:srgbClr val="000000"/>
                </a:solidFill>
                <a:latin typeface="微软雅黑" panose="020B0503020204020204" pitchFamily="34" charset="-122"/>
                <a:ea typeface="微软雅黑" panose="020B0503020204020204" pitchFamily="34" charset="-122"/>
                <a:cs typeface="微软雅黑" panose="020B0503020204020204" pitchFamily="34" charset="-122"/>
                <a:sym typeface="+mn-lt"/>
              </a:rPr>
              <a:t>浓度。</a:t>
            </a:r>
            <a:endParaRPr lang="zh-CN" altLang="en-US" sz="1200" dirty="0">
              <a:solidFill>
                <a:srgbClr val="000000"/>
              </a:solidFill>
              <a:latin typeface="微软雅黑" panose="020B0503020204020204" pitchFamily="34" charset="-122"/>
              <a:ea typeface="微软雅黑" panose="020B0503020204020204" pitchFamily="34" charset="-122"/>
              <a:cs typeface="微软雅黑" panose="020B0503020204020204" pitchFamily="34" charset="-122"/>
              <a:sym typeface="+mn-lt"/>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 name="矩形 27"/>
          <p:cNvSpPr/>
          <p:nvPr/>
        </p:nvSpPr>
        <p:spPr>
          <a:xfrm>
            <a:off x="754850" y="568370"/>
            <a:ext cx="1669047" cy="461665"/>
          </a:xfrm>
          <a:prstGeom prst="rect">
            <a:avLst/>
          </a:prstGeom>
        </p:spPr>
        <p:txBody>
          <a:bodyPr wrap="none">
            <a:spAutoFit/>
          </a:bodyPr>
          <a:lstStyle/>
          <a:p>
            <a:r>
              <a:rPr kumimoji="1" lang="en-US" altLang="zh-CN" sz="2400" b="1" dirty="0" smtClean="0">
                <a:latin typeface="微软雅黑" panose="020B0503020204020204" pitchFamily="34" charset="-122"/>
                <a:ea typeface="微软雅黑" panose="020B0503020204020204" pitchFamily="34" charset="-122"/>
                <a:cs typeface="Times New Roman" panose="02020603050405020304" pitchFamily="18" charset="0"/>
              </a:rPr>
              <a:t>03</a:t>
            </a:r>
            <a:r>
              <a:rPr kumimoji="1" lang="zh-CN" altLang="en-US" sz="2400" b="1" dirty="0" smtClean="0">
                <a:latin typeface="微软雅黑" panose="020B0503020204020204" pitchFamily="34" charset="-122"/>
                <a:ea typeface="微软雅黑" panose="020B0503020204020204" pitchFamily="34" charset="-122"/>
                <a:cs typeface="Times New Roman" panose="02020603050405020304" pitchFamily="18" charset="0"/>
              </a:rPr>
              <a:t>  有效性</a:t>
            </a:r>
            <a:endParaRPr kumimoji="1" lang="zh-CN" altLang="en-US" sz="2400" b="1" dirty="0">
              <a:latin typeface="微软雅黑" panose="020B0503020204020204" pitchFamily="34" charset="-122"/>
              <a:ea typeface="微软雅黑" panose="020B0503020204020204" pitchFamily="34" charset="-122"/>
              <a:cs typeface="Times New Roman" panose="02020603050405020304" pitchFamily="18" charset="0"/>
            </a:endParaRPr>
          </a:p>
        </p:txBody>
      </p:sp>
      <p:sp>
        <p:nvSpPr>
          <p:cNvPr id="3" name="AutoShape 2" descr="Not Just for Children: Study Shows High Prevalence of Atopic Dermatitis ..."/>
          <p:cNvSpPr>
            <a:spLocks noChangeAspect="1" noChangeArrowheads="1"/>
          </p:cNvSpPr>
          <p:nvPr/>
        </p:nvSpPr>
        <p:spPr bwMode="auto">
          <a:xfrm>
            <a:off x="9524002" y="4663520"/>
            <a:ext cx="1186541" cy="1394184"/>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lstStyle/>
          <a:p>
            <a:endParaRPr lang="zh-CN" altLang="en-US"/>
          </a:p>
        </p:txBody>
      </p:sp>
      <p:graphicFrame>
        <p:nvGraphicFramePr>
          <p:cNvPr id="15" name="表格 5"/>
          <p:cNvGraphicFramePr>
            <a:graphicFrameLocks noGrp="1"/>
          </p:cNvGraphicFramePr>
          <p:nvPr>
            <p:custDataLst>
              <p:tags r:id="rId1"/>
            </p:custDataLst>
          </p:nvPr>
        </p:nvGraphicFramePr>
        <p:xfrm>
          <a:off x="587141" y="1214701"/>
          <a:ext cx="11097928" cy="5235306"/>
        </p:xfrm>
        <a:graphic>
          <a:graphicData uri="http://schemas.openxmlformats.org/drawingml/2006/table">
            <a:tbl>
              <a:tblPr firstRow="1" bandRow="1">
                <a:tableStyleId>{93296810-A885-4BE3-A3E7-6D5BEEA58F35}</a:tableStyleId>
              </a:tblPr>
              <a:tblGrid>
                <a:gridCol w="3326962"/>
                <a:gridCol w="7770966"/>
              </a:tblGrid>
              <a:tr h="439183">
                <a:tc>
                  <a:txBody>
                    <a:bodyPr/>
                    <a:lstStyle/>
                    <a:p>
                      <a:pPr algn="ctr"/>
                      <a:r>
                        <a:rPr lang="zh-CN" altLang="en-US" sz="1600" dirty="0"/>
                        <a:t>指南共识名称</a:t>
                      </a:r>
                      <a:endParaRPr lang="zh-CN" altLang="en-US" sz="1600" dirty="0"/>
                    </a:p>
                  </a:txBody>
                  <a:tcPr anchor="ctr">
                    <a:solidFill>
                      <a:srgbClr val="2465AC"/>
                    </a:solidFill>
                  </a:tcPr>
                </a:tc>
                <a:tc>
                  <a:txBody>
                    <a:bodyPr/>
                    <a:lstStyle/>
                    <a:p>
                      <a:pPr algn="ctr"/>
                      <a:r>
                        <a:rPr lang="zh-CN" altLang="en-US" sz="1600" dirty="0"/>
                        <a:t>液体治疗需求描述</a:t>
                      </a:r>
                      <a:endParaRPr lang="zh-CN" altLang="en-US" sz="1600" dirty="0"/>
                    </a:p>
                  </a:txBody>
                  <a:tcPr anchor="ctr">
                    <a:solidFill>
                      <a:srgbClr val="2465AC"/>
                    </a:solidFill>
                  </a:tcPr>
                </a:tc>
              </a:tr>
              <a:tr h="1758541">
                <a:tc>
                  <a:txBody>
                    <a:bodyPr/>
                    <a:lstStyle/>
                    <a:p>
                      <a:pPr marL="0" marR="0" lvl="0" indent="0" algn="ctr" defTabSz="914400" rtl="0" eaLnBrk="1" fontAlgn="auto" latinLnBrk="0" hangingPunct="1">
                        <a:lnSpc>
                          <a:spcPct val="150000"/>
                        </a:lnSpc>
                        <a:spcBef>
                          <a:spcPts val="0"/>
                        </a:spcBef>
                        <a:spcAft>
                          <a:spcPts val="0"/>
                        </a:spcAft>
                        <a:buClrTx/>
                        <a:buSzTx/>
                        <a:buFontTx/>
                        <a:buNone/>
                        <a:defRPr/>
                      </a:pPr>
                      <a:r>
                        <a:rPr lang="en-US" altLang="zh-CN" sz="1400" dirty="0" smtClean="0">
                          <a:sym typeface="+mn-lt"/>
                        </a:rPr>
                        <a:t>《</a:t>
                      </a:r>
                      <a:r>
                        <a:rPr lang="zh-CN" altLang="en-US" sz="1400" dirty="0" smtClean="0">
                          <a:sym typeface="+mn-lt"/>
                        </a:rPr>
                        <a:t>围术期醋酸盐平衡晶体液临床应用专家共识</a:t>
                      </a:r>
                      <a:r>
                        <a:rPr lang="en-US" altLang="zh-CN" sz="1400" dirty="0" smtClean="0">
                          <a:sym typeface="+mn-lt"/>
                        </a:rPr>
                        <a:t>》</a:t>
                      </a:r>
                      <a:r>
                        <a:rPr lang="zh-CN" altLang="en-US" sz="1400" dirty="0" smtClean="0">
                          <a:sym typeface="+mn-lt"/>
                        </a:rPr>
                        <a:t>（</a:t>
                      </a:r>
                      <a:r>
                        <a:rPr lang="en-US" altLang="zh-CN" sz="1400" dirty="0" smtClean="0">
                          <a:sym typeface="+mn-lt"/>
                        </a:rPr>
                        <a:t>2023</a:t>
                      </a:r>
                      <a:r>
                        <a:rPr lang="zh-CN" altLang="en-US" sz="1400" dirty="0" smtClean="0">
                          <a:sym typeface="+mn-lt"/>
                        </a:rPr>
                        <a:t>）</a:t>
                      </a:r>
                      <a:endParaRPr lang="en-US" altLang="zh-CN" sz="1400" b="1" dirty="0">
                        <a:cs typeface="+mn-ea"/>
                        <a:sym typeface="+mn-lt"/>
                      </a:endParaRPr>
                    </a:p>
                  </a:txBody>
                  <a:tcPr anchor="ctr">
                    <a:solidFill>
                      <a:schemeClr val="bg1"/>
                    </a:solidFill>
                  </a:tcPr>
                </a:tc>
                <a:tc>
                  <a:txBody>
                    <a:bodyPr/>
                    <a:lstStyle/>
                    <a:p>
                      <a:pPr marL="171450" indent="-171450">
                        <a:lnSpc>
                          <a:spcPct val="150000"/>
                        </a:lnSpc>
                        <a:buFont typeface="Arial" panose="020B0604020202020204" pitchFamily="34" charset="0"/>
                        <a:buChar char="•"/>
                      </a:pPr>
                      <a:r>
                        <a:rPr lang="zh-CN" altLang="en-US" sz="1400" kern="1400" spc="100" dirty="0" smtClean="0">
                          <a:sym typeface="+mn-lt"/>
                        </a:rPr>
                        <a:t>使用平衡晶体液可以有效避免液体输注引起的高氯血症和代谢性酸中毒，特别是对于需要大量静脉输液的患者。</a:t>
                      </a:r>
                      <a:endParaRPr lang="en-US" altLang="zh-CN" sz="1400" kern="1400" spc="100" dirty="0" smtClean="0">
                        <a:sym typeface="+mn-lt"/>
                      </a:endParaRPr>
                    </a:p>
                    <a:p>
                      <a:pPr marL="171450" indent="-171450">
                        <a:lnSpc>
                          <a:spcPct val="150000"/>
                        </a:lnSpc>
                        <a:buFont typeface="Arial" panose="020B0604020202020204" pitchFamily="34" charset="0"/>
                        <a:buChar char="•"/>
                      </a:pPr>
                      <a:r>
                        <a:rPr lang="zh-CN" altLang="en-US" sz="1400" kern="1400" spc="100" dirty="0" smtClean="0">
                          <a:sym typeface="+mn-lt"/>
                        </a:rPr>
                        <a:t>对于肝肾功能受损或高乳酸血症的患者，醋酸盐平衡液较乳酸钠林格注射液有明显优势。此外，机体对醋酸的代谢比乳酸更迅速，约</a:t>
                      </a:r>
                      <a:r>
                        <a:rPr lang="en-US" altLang="zh-CN" sz="1400" kern="1400" spc="100" dirty="0" smtClean="0">
                          <a:sym typeface="+mn-lt"/>
                        </a:rPr>
                        <a:t>10min</a:t>
                      </a:r>
                      <a:r>
                        <a:rPr lang="zh-CN" altLang="en-US" sz="1400" kern="1400" spc="100" dirty="0" smtClean="0">
                          <a:sym typeface="+mn-lt"/>
                        </a:rPr>
                        <a:t>即可代谢产生</a:t>
                      </a:r>
                      <a:r>
                        <a:rPr lang="en-US" altLang="zh-CN" sz="1400" kern="1400" spc="100" dirty="0" smtClean="0">
                          <a:sym typeface="+mn-lt"/>
                        </a:rPr>
                        <a:t>HCO3-</a:t>
                      </a:r>
                      <a:r>
                        <a:rPr lang="zh-CN" altLang="en-US" sz="1400" kern="1400" spc="100" dirty="0" smtClean="0">
                          <a:sym typeface="+mn-lt"/>
                        </a:rPr>
                        <a:t>发挥缓冲作用。</a:t>
                      </a:r>
                      <a:endParaRPr lang="en-US" altLang="zh-CN" sz="1400" kern="1400" spc="100" dirty="0" smtClean="0">
                        <a:sym typeface="+mn-lt"/>
                      </a:endParaRPr>
                    </a:p>
                    <a:p>
                      <a:pPr marL="171450" indent="-171450">
                        <a:lnSpc>
                          <a:spcPct val="150000"/>
                        </a:lnSpc>
                        <a:buFont typeface="Arial" panose="020B0604020202020204" pitchFamily="34" charset="0"/>
                        <a:buChar char="•"/>
                      </a:pPr>
                      <a:r>
                        <a:rPr lang="zh-CN" altLang="en-US" sz="1400" kern="1400" spc="100" dirty="0" smtClean="0">
                          <a:sym typeface="+mn-lt"/>
                        </a:rPr>
                        <a:t>不含糖复方电解质注射液，不增加患者血糖升高的风险。适合糖尿病及应激性高血糖患者，儿童患者及体外循环患者。（总结）</a:t>
                      </a:r>
                      <a:endParaRPr lang="en-US" altLang="zh-CN" sz="1400" b="1" kern="1400" spc="100" dirty="0" smtClean="0">
                        <a:solidFill>
                          <a:srgbClr val="004097"/>
                        </a:solidFill>
                        <a:latin typeface="+mn-ea"/>
                        <a:ea typeface="+mn-ea"/>
                        <a:cs typeface="+mn-ea"/>
                        <a:sym typeface="+mn-lt"/>
                      </a:endParaRPr>
                    </a:p>
                  </a:txBody>
                  <a:tcPr anchor="ctr">
                    <a:solidFill>
                      <a:schemeClr val="bg1"/>
                    </a:solidFill>
                  </a:tcPr>
                </a:tc>
              </a:tr>
              <a:tr h="487900">
                <a:tc>
                  <a:txBody>
                    <a:bodyPr/>
                    <a:lstStyle/>
                    <a:p>
                      <a:pPr marL="0" marR="0" lvl="0" indent="0" algn="ctr" defTabSz="914400" rtl="0" eaLnBrk="1" fontAlgn="auto" latinLnBrk="0" hangingPunct="1">
                        <a:lnSpc>
                          <a:spcPct val="150000"/>
                        </a:lnSpc>
                        <a:spcBef>
                          <a:spcPts val="0"/>
                        </a:spcBef>
                        <a:spcAft>
                          <a:spcPts val="0"/>
                        </a:spcAft>
                        <a:buClrTx/>
                        <a:buSzTx/>
                        <a:buFontTx/>
                        <a:buNone/>
                        <a:defRPr/>
                      </a:pPr>
                      <a:r>
                        <a:rPr lang="en-US" altLang="zh-CN" sz="1400" dirty="0">
                          <a:sym typeface="+mn-lt"/>
                        </a:rPr>
                        <a:t>《</a:t>
                      </a:r>
                      <a:r>
                        <a:rPr lang="zh-CN" altLang="en-US" sz="1400" dirty="0">
                          <a:sym typeface="+mn-lt"/>
                        </a:rPr>
                        <a:t>脓毒症液体治疗急诊专家共识</a:t>
                      </a:r>
                      <a:r>
                        <a:rPr lang="en-US" altLang="zh-CN" sz="1400" dirty="0">
                          <a:sym typeface="+mn-lt"/>
                        </a:rPr>
                        <a:t>》</a:t>
                      </a:r>
                      <a:endParaRPr lang="en-US" altLang="zh-CN" sz="1400" b="1" dirty="0">
                        <a:cs typeface="+mn-ea"/>
                        <a:sym typeface="+mn-lt"/>
                      </a:endParaRPr>
                    </a:p>
                  </a:txBody>
                  <a:tcPr anchor="ctr"/>
                </a:tc>
                <a:tc>
                  <a:txBody>
                    <a:bodyPr/>
                    <a:lstStyle/>
                    <a:p>
                      <a:pPr marL="0" indent="0">
                        <a:lnSpc>
                          <a:spcPct val="150000"/>
                        </a:lnSpc>
                        <a:buFont typeface="Arial" panose="020B0604020202020204" pitchFamily="34" charset="0"/>
                        <a:buNone/>
                      </a:pPr>
                      <a:r>
                        <a:rPr lang="zh-CN" altLang="en-US" sz="1400" kern="1400" spc="100" dirty="0">
                          <a:sym typeface="+mn-lt"/>
                        </a:rPr>
                        <a:t>维持性液体治疗</a:t>
                      </a:r>
                      <a:r>
                        <a:rPr lang="zh-CN" altLang="en-US" sz="1400" kern="1400" spc="100" dirty="0" smtClean="0">
                          <a:sym typeface="+mn-lt"/>
                        </a:rPr>
                        <a:t>：① </a:t>
                      </a:r>
                      <a:r>
                        <a:rPr lang="zh-CN" altLang="en-US" sz="1400" kern="1400" spc="100" dirty="0">
                          <a:sym typeface="+mn-lt"/>
                        </a:rPr>
                        <a:t>液体量：</a:t>
                      </a:r>
                      <a:r>
                        <a:rPr lang="en-US" altLang="zh-CN" sz="1400" kern="1400" spc="100" dirty="0">
                          <a:sym typeface="+mn-lt"/>
                        </a:rPr>
                        <a:t>25-30ml</a:t>
                      </a:r>
                      <a:r>
                        <a:rPr lang="zh-CN" altLang="en-US" sz="1400" kern="1400" spc="100" dirty="0">
                          <a:sym typeface="+mn-lt"/>
                        </a:rPr>
                        <a:t>（</a:t>
                      </a:r>
                      <a:r>
                        <a:rPr lang="en-US" altLang="zh-CN" sz="1400" kern="1400" spc="100" dirty="0" err="1">
                          <a:sym typeface="+mn-lt"/>
                        </a:rPr>
                        <a:t>kg·d</a:t>
                      </a:r>
                      <a:r>
                        <a:rPr lang="zh-CN" altLang="en-US" sz="1400" kern="1400" spc="100" dirty="0">
                          <a:sym typeface="+mn-lt"/>
                        </a:rPr>
                        <a:t>）② </a:t>
                      </a:r>
                      <a:r>
                        <a:rPr lang="en-US" altLang="zh-CN" sz="1400" kern="1400" spc="100" dirty="0">
                          <a:sym typeface="+mn-lt"/>
                        </a:rPr>
                        <a:t>1mmol/</a:t>
                      </a:r>
                      <a:r>
                        <a:rPr lang="zh-CN" altLang="en-US" sz="1400" kern="1400" spc="100" dirty="0">
                          <a:sym typeface="+mn-lt"/>
                        </a:rPr>
                        <a:t>（</a:t>
                      </a:r>
                      <a:r>
                        <a:rPr lang="en-US" altLang="zh-CN" sz="1400" kern="1400" spc="100" dirty="0" err="1">
                          <a:sym typeface="+mn-lt"/>
                        </a:rPr>
                        <a:t>kg·d</a:t>
                      </a:r>
                      <a:r>
                        <a:rPr lang="zh-CN" altLang="en-US" sz="1400" kern="1400" spc="100" dirty="0">
                          <a:sym typeface="+mn-lt"/>
                        </a:rPr>
                        <a:t>）的电解质</a:t>
                      </a:r>
                      <a:r>
                        <a:rPr lang="zh-CN" altLang="en-US" sz="1400" kern="1400" spc="100" dirty="0" smtClean="0">
                          <a:sym typeface="+mn-lt"/>
                        </a:rPr>
                        <a:t>；</a:t>
                      </a:r>
                      <a:endParaRPr lang="en-US" altLang="zh-CN" sz="1400" b="1" kern="1400" spc="100" dirty="0">
                        <a:solidFill>
                          <a:srgbClr val="004097"/>
                        </a:solidFill>
                        <a:latin typeface="+mn-ea"/>
                        <a:ea typeface="+mn-ea"/>
                        <a:cs typeface="+mn-ea"/>
                        <a:sym typeface="+mn-lt"/>
                      </a:endParaRPr>
                    </a:p>
                  </a:txBody>
                  <a:tcPr anchor="ctr"/>
                </a:tc>
              </a:tr>
              <a:tr h="664143">
                <a:tc>
                  <a:txBody>
                    <a:bodyPr/>
                    <a:lstStyle/>
                    <a:p>
                      <a:pPr algn="ctr">
                        <a:lnSpc>
                          <a:spcPct val="150000"/>
                        </a:lnSpc>
                      </a:pPr>
                      <a:r>
                        <a:rPr lang="en-US" altLang="zh-CN" sz="1400" dirty="0"/>
                        <a:t>《</a:t>
                      </a:r>
                      <a:r>
                        <a:rPr lang="zh-CN" altLang="en-US" sz="1400" dirty="0"/>
                        <a:t>临床诊疗指南肠外肠内营养学分册</a:t>
                      </a:r>
                      <a:r>
                        <a:rPr lang="en-US" altLang="zh-CN" sz="1400" dirty="0"/>
                        <a:t>》</a:t>
                      </a:r>
                      <a:endParaRPr lang="zh-CN" altLang="en-US" sz="1400" b="1" dirty="0"/>
                    </a:p>
                  </a:txBody>
                  <a:tcPr anchor="ctr">
                    <a:solidFill>
                      <a:schemeClr val="bg1"/>
                    </a:solidFill>
                  </a:tcPr>
                </a:tc>
                <a:tc>
                  <a:txBody>
                    <a:bodyPr/>
                    <a:lstStyle/>
                    <a:p>
                      <a:pPr marL="171450" marR="0" lvl="0" indent="-171450" algn="l" defTabSz="914400" rtl="0" eaLnBrk="1" fontAlgn="auto" latinLnBrk="0" hangingPunct="1">
                        <a:lnSpc>
                          <a:spcPct val="150000"/>
                        </a:lnSpc>
                        <a:spcBef>
                          <a:spcPts val="0"/>
                        </a:spcBef>
                        <a:spcAft>
                          <a:spcPts val="0"/>
                        </a:spcAft>
                        <a:buClrTx/>
                        <a:buSzTx/>
                        <a:buFont typeface="Arial" panose="020B0604020202020204" pitchFamily="34" charset="0"/>
                        <a:buChar char="•"/>
                        <a:defRPr/>
                      </a:pPr>
                      <a:r>
                        <a:rPr lang="zh-CN" altLang="en-US" sz="1400" kern="1400" spc="100" dirty="0" smtClean="0">
                          <a:sym typeface="+mn-lt"/>
                        </a:rPr>
                        <a:t>推荐对所有外科住院患者在入院后，采用</a:t>
                      </a:r>
                      <a:r>
                        <a:rPr lang="en-US" altLang="zh-CN" sz="1400" kern="1400" spc="100" dirty="0" smtClean="0">
                          <a:sym typeface="+mn-lt"/>
                        </a:rPr>
                        <a:t>NRS</a:t>
                      </a:r>
                      <a:r>
                        <a:rPr lang="zh-CN" altLang="en-US" sz="1400" kern="1400" spc="100" dirty="0" smtClean="0">
                          <a:sym typeface="+mn-lt"/>
                        </a:rPr>
                        <a:t>工具进行营养风险筛查，无营养风险的患者结合临床分析，用糖电解质输液。</a:t>
                      </a:r>
                      <a:endParaRPr lang="zh-CN" altLang="en-US" sz="1400" b="0" kern="1400" spc="100" dirty="0">
                        <a:solidFill>
                          <a:schemeClr val="tx1"/>
                        </a:solidFill>
                        <a:latin typeface="+mn-ea"/>
                        <a:ea typeface="+mn-ea"/>
                        <a:cs typeface="+mn-ea"/>
                        <a:sym typeface="+mn-lt"/>
                      </a:endParaRPr>
                    </a:p>
                  </a:txBody>
                  <a:tcPr anchor="ctr">
                    <a:solidFill>
                      <a:schemeClr val="bg1"/>
                    </a:solidFill>
                  </a:tcPr>
                </a:tc>
              </a:tr>
              <a:tr h="633025">
                <a:tc>
                  <a:txBody>
                    <a:bodyPr/>
                    <a:lstStyle/>
                    <a:p>
                      <a:pPr marL="0" marR="0" lvl="0" indent="0" algn="ctr" defTabSz="914400" rtl="0" eaLnBrk="1" fontAlgn="auto" latinLnBrk="0" hangingPunct="1">
                        <a:lnSpc>
                          <a:spcPct val="150000"/>
                        </a:lnSpc>
                        <a:spcBef>
                          <a:spcPts val="0"/>
                        </a:spcBef>
                        <a:spcAft>
                          <a:spcPts val="0"/>
                        </a:spcAft>
                        <a:buClrTx/>
                        <a:buSzTx/>
                        <a:buFontTx/>
                        <a:buNone/>
                        <a:defRPr/>
                      </a:pPr>
                      <a:r>
                        <a:rPr lang="en-US" altLang="zh-CN" sz="1400" dirty="0">
                          <a:sym typeface="+mn-lt"/>
                        </a:rPr>
                        <a:t>《</a:t>
                      </a:r>
                      <a:r>
                        <a:rPr lang="zh-CN" altLang="en-US" sz="1400" dirty="0">
                          <a:sym typeface="+mn-lt"/>
                        </a:rPr>
                        <a:t>中国加速康复外科临床实践指南（</a:t>
                      </a:r>
                      <a:r>
                        <a:rPr lang="en-US" altLang="zh-CN" sz="1400" dirty="0">
                          <a:sym typeface="+mn-lt"/>
                        </a:rPr>
                        <a:t>2021</a:t>
                      </a:r>
                      <a:r>
                        <a:rPr lang="zh-CN" altLang="en-US" sz="1400" dirty="0">
                          <a:sym typeface="+mn-lt"/>
                        </a:rPr>
                        <a:t>）</a:t>
                      </a:r>
                      <a:r>
                        <a:rPr lang="en-US" altLang="zh-CN" sz="1400" dirty="0">
                          <a:sym typeface="+mn-lt"/>
                        </a:rPr>
                        <a:t>》</a:t>
                      </a:r>
                      <a:endParaRPr lang="en-US" altLang="zh-CN" sz="1400" b="1" dirty="0">
                        <a:cs typeface="+mn-ea"/>
                        <a:sym typeface="+mn-lt"/>
                      </a:endParaRPr>
                    </a:p>
                  </a:txBody>
                  <a:tcPr anchor="ctr"/>
                </a:tc>
                <a:tc>
                  <a:txBody>
                    <a:bodyPr/>
                    <a:lstStyle/>
                    <a:p>
                      <a:pPr marL="171450" marR="0" lvl="0" indent="-171450" algn="l" defTabSz="914400" rtl="0" eaLnBrk="1" fontAlgn="auto" latinLnBrk="0" hangingPunct="1">
                        <a:lnSpc>
                          <a:spcPct val="150000"/>
                        </a:lnSpc>
                        <a:spcBef>
                          <a:spcPts val="0"/>
                        </a:spcBef>
                        <a:spcAft>
                          <a:spcPts val="0"/>
                        </a:spcAft>
                        <a:buClrTx/>
                        <a:buSzTx/>
                        <a:buFont typeface="Arial" panose="020B0604020202020204" pitchFamily="34" charset="0"/>
                        <a:buChar char="•"/>
                        <a:defRPr/>
                      </a:pPr>
                      <a:r>
                        <a:rPr lang="zh-CN" altLang="en-US" sz="1400" kern="1400" spc="100" dirty="0">
                          <a:sym typeface="+mn-lt"/>
                        </a:rPr>
                        <a:t>合并肠梗阻、恶心呕吐及长时间禁饮禁食的病人，可能存在低血容量、电解质紊乱风险，建议使用复方电解质溶液扩容。</a:t>
                      </a:r>
                      <a:endParaRPr lang="zh-CN" altLang="en-US" sz="1400" b="0" kern="1400" spc="100" dirty="0">
                        <a:solidFill>
                          <a:schemeClr val="tx1"/>
                        </a:solidFill>
                        <a:latin typeface="+mn-ea"/>
                        <a:ea typeface="+mn-ea"/>
                        <a:cs typeface="+mn-ea"/>
                        <a:sym typeface="+mn-lt"/>
                      </a:endParaRPr>
                    </a:p>
                  </a:txBody>
                  <a:tcPr anchor="ctr"/>
                </a:tc>
              </a:tr>
              <a:tr h="942277">
                <a:tc>
                  <a:txBody>
                    <a:bodyPr/>
                    <a:lstStyle/>
                    <a:p>
                      <a:pPr marL="0" marR="0" lvl="0" indent="0" algn="ctr" defTabSz="914400" rtl="0" eaLnBrk="1" fontAlgn="auto" latinLnBrk="0" hangingPunct="1">
                        <a:lnSpc>
                          <a:spcPct val="150000"/>
                        </a:lnSpc>
                        <a:spcBef>
                          <a:spcPts val="0"/>
                        </a:spcBef>
                        <a:spcAft>
                          <a:spcPts val="0"/>
                        </a:spcAft>
                        <a:buClrTx/>
                        <a:buSzTx/>
                        <a:buFontTx/>
                        <a:buNone/>
                        <a:defRPr/>
                      </a:pPr>
                      <a:r>
                        <a:rPr lang="en-US" altLang="zh-CN" sz="1400" dirty="0">
                          <a:sym typeface="+mn-lt"/>
                        </a:rPr>
                        <a:t>《</a:t>
                      </a:r>
                      <a:r>
                        <a:rPr lang="zh-CN" altLang="en-US" sz="1400" dirty="0">
                          <a:sym typeface="+mn-lt"/>
                        </a:rPr>
                        <a:t>外科病人围手术期液体治疗专家共识</a:t>
                      </a:r>
                      <a:r>
                        <a:rPr lang="en-US" altLang="zh-CN" sz="1400" dirty="0">
                          <a:sym typeface="+mn-lt"/>
                        </a:rPr>
                        <a:t>》</a:t>
                      </a:r>
                      <a:endParaRPr lang="en-US" altLang="zh-CN" sz="1400" b="1" dirty="0">
                        <a:cs typeface="+mn-ea"/>
                        <a:sym typeface="+mn-lt"/>
                      </a:endParaRPr>
                    </a:p>
                  </a:txBody>
                  <a:tcPr anchor="ctr">
                    <a:solidFill>
                      <a:schemeClr val="bg1"/>
                    </a:solidFill>
                  </a:tcPr>
                </a:tc>
                <a:tc>
                  <a:txBody>
                    <a:bodyPr/>
                    <a:lstStyle/>
                    <a:p>
                      <a:pPr marL="171450" indent="-171450">
                        <a:lnSpc>
                          <a:spcPct val="130000"/>
                        </a:lnSpc>
                        <a:buFont typeface="Arial" panose="020B0604020202020204" pitchFamily="34" charset="0"/>
                        <a:buChar char="•"/>
                      </a:pPr>
                      <a:r>
                        <a:rPr lang="zh-CN" altLang="en-US" sz="1400" kern="1400" spc="100" dirty="0">
                          <a:sym typeface="+mn-lt"/>
                        </a:rPr>
                        <a:t>对禁食水但不存在低血容量的病人，如病人不存在体液异常丢失、异常分布等情况，则给予维持性液体</a:t>
                      </a:r>
                      <a:r>
                        <a:rPr lang="zh-CN" altLang="en-US" sz="1400" kern="1400" spc="100" dirty="0" smtClean="0">
                          <a:sym typeface="+mn-lt"/>
                        </a:rPr>
                        <a:t>治疗</a:t>
                      </a:r>
                      <a:endParaRPr lang="en-US" altLang="zh-CN" sz="1400" b="1" kern="1400" spc="100" dirty="0">
                        <a:solidFill>
                          <a:srgbClr val="004097"/>
                        </a:solidFill>
                        <a:latin typeface="+mn-ea"/>
                        <a:ea typeface="+mn-ea"/>
                        <a:cs typeface="+mn-ea"/>
                        <a:sym typeface="+mn-lt"/>
                      </a:endParaRPr>
                    </a:p>
                  </a:txBody>
                  <a:tcPr anchor="ctr">
                    <a:solidFill>
                      <a:schemeClr val="bg1"/>
                    </a:solidFill>
                  </a:tcPr>
                </a:tc>
              </a:tr>
            </a:tbl>
          </a:graphicData>
        </a:graphic>
      </p:graphicFrame>
      <p:sp>
        <p:nvSpPr>
          <p:cNvPr id="16" name="文本框 15"/>
          <p:cNvSpPr txBox="1"/>
          <p:nvPr/>
        </p:nvSpPr>
        <p:spPr>
          <a:xfrm>
            <a:off x="1824007" y="845369"/>
            <a:ext cx="8775700" cy="369332"/>
          </a:xfrm>
          <a:prstGeom prst="rect">
            <a:avLst/>
          </a:prstGeom>
          <a:noFill/>
        </p:spPr>
        <p:txBody>
          <a:bodyPr wrap="square" rtlCol="0">
            <a:spAutoFit/>
          </a:bodyPr>
          <a:lstStyle/>
          <a:p>
            <a:pPr algn="ctr"/>
            <a:r>
              <a:rPr lang="zh-CN" altLang="en-US" b="1" dirty="0" smtClean="0"/>
              <a:t>钠钾镁钙注射用浓溶液</a:t>
            </a:r>
            <a:r>
              <a:rPr lang="zh-CN" altLang="en-US" b="1" dirty="0" smtClean="0">
                <a:solidFill>
                  <a:srgbClr val="004097"/>
                </a:solidFill>
              </a:rPr>
              <a:t>符合</a:t>
            </a:r>
            <a:r>
              <a:rPr lang="zh-CN" altLang="en-US" b="1" dirty="0">
                <a:solidFill>
                  <a:srgbClr val="004097"/>
                </a:solidFill>
              </a:rPr>
              <a:t>指南共识液体治疗推荐</a:t>
            </a:r>
            <a:endParaRPr lang="zh-CN" altLang="en-US" b="1" dirty="0">
              <a:solidFill>
                <a:srgbClr val="004097"/>
              </a:solidFill>
            </a:endParaRPr>
          </a:p>
        </p:txBody>
      </p:sp>
    </p:spTree>
  </p:cSld>
  <p:clrMapOvr>
    <a:masterClrMapping/>
  </p:clrMapOvr>
  <p:timing>
    <p:tnLst>
      <p:par>
        <p:cTn id="1" dur="indefinite" restart="never" nodeType="tmRoot"/>
      </p:par>
    </p:tnLst>
  </p:timing>
</p:sld>
</file>

<file path=ppt/tags/tag1.xml><?xml version="1.0" encoding="utf-8"?>
<p:tagLst xmlns:p="http://schemas.openxmlformats.org/presentationml/2006/main">
  <p:tag name="KSO_WM_UNIT_ISCONTENTSTITLE" val="1"/>
  <p:tag name="KSO_WM_UNIT_PRESET_TEXT" val="目录"/>
  <p:tag name="KSO_WM_UNIT_NOCLEAR" val="1"/>
  <p:tag name="KSO_WM_UNIT_VALUE" val="2"/>
  <p:tag name="KSO_WM_UNIT_HIGHLIGHT" val="0"/>
  <p:tag name="KSO_WM_UNIT_COMPATIBLE" val="0"/>
  <p:tag name="KSO_WM_UNIT_DIAGRAM_ISNUMVISUAL" val="0"/>
  <p:tag name="KSO_WM_UNIT_DIAGRAM_ISREFERUNIT" val="0"/>
  <p:tag name="KSO_WM_DIAGRAM_GROUP_CODE" val="l1-1"/>
  <p:tag name="KSO_WM_UNIT_TYPE" val="a"/>
  <p:tag name="KSO_WM_UNIT_INDEX" val="1"/>
  <p:tag name="KSO_WM_UNIT_ID" val="custom20205081_5*a*1"/>
  <p:tag name="KSO_WM_TEMPLATE_CATEGORY" val="custom"/>
  <p:tag name="KSO_WM_TEMPLATE_INDEX" val="20205081"/>
  <p:tag name="KSO_WM_UNIT_LAYERLEVEL" val="1"/>
  <p:tag name="KSO_WM_TAG_VERSION" val="1.0"/>
  <p:tag name="KSO_WM_BEAUTIFY_FLAG" val="#wm#"/>
  <p:tag name="KSO_WM_UNIT_ISNUMDGMTITLE" val="0"/>
  <p:tag name="KSO_WM_UNIT_TEXT_FILL_FORE_SCHEMECOLOR_INDEX" val="13"/>
  <p:tag name="KSO_WM_UNIT_TEXT_FILL_TYPE" val="1"/>
  <p:tag name="KSO_WM_UNIT_USESOURCEFORMAT_APPLY" val="1"/>
</p:tagLst>
</file>

<file path=ppt/tags/tag10.xml><?xml version="1.0" encoding="utf-8"?>
<p:tagLst xmlns:p="http://schemas.openxmlformats.org/presentationml/2006/main">
  <p:tag name="KSO_WM_BEAUTIFY_FLAG" val=""/>
</p:tagLst>
</file>

<file path=ppt/tags/tag11.xml><?xml version="1.0" encoding="utf-8"?>
<p:tagLst xmlns:p="http://schemas.openxmlformats.org/presentationml/2006/main">
  <p:tag name="KSO_WM_UNIT_TABLE_BEAUTIFY" val="smartTable{27741ed0-6017-428f-9ffb-99094cfd6efe}"/>
</p:tagLst>
</file>

<file path=ppt/tags/tag12.xml><?xml version="1.0" encoding="utf-8"?>
<p:tagLst xmlns:p="http://schemas.openxmlformats.org/presentationml/2006/main">
  <p:tag name="ISPRING_PRESENTATION_TITLE" val="PowerPoint 演示文稿"/>
  <p:tag name="KSO_WPP_MARK_KEY" val="dec2a86c-143b-44d8-85d8-84b3b90198dd"/>
  <p:tag name="COMMONDATA" val="eyJoZGlkIjoiMjk0NzFmOGJhZTRlOGFiODdiNDlkNjFiMGQzNDVhOTgifQ=="/>
</p:tagLst>
</file>

<file path=ppt/tags/tag2.xml><?xml version="1.0" encoding="utf-8"?>
<p:tagLst xmlns:p="http://schemas.openxmlformats.org/presentationml/2006/main">
  <p:tag name="KSO_WM_UNIT_ISCONTENTSTITLE" val="0"/>
  <p:tag name="KSO_WM_UNIT_PRESET_TEXT" val="CONTENTS"/>
  <p:tag name="KSO_WM_UNIT_NOCLEAR" val="1"/>
  <p:tag name="KSO_WM_UNIT_VALUE" val="7"/>
  <p:tag name="KSO_WM_UNIT_HIGHLIGHT" val="0"/>
  <p:tag name="KSO_WM_UNIT_COMPATIBLE" val="0"/>
  <p:tag name="KSO_WM_UNIT_DIAGRAM_ISNUMVISUAL" val="0"/>
  <p:tag name="KSO_WM_UNIT_DIAGRAM_ISREFERUNIT" val="0"/>
  <p:tag name="KSO_WM_DIAGRAM_GROUP_CODE" val="l1-1"/>
  <p:tag name="KSO_WM_UNIT_TYPE" val="b"/>
  <p:tag name="KSO_WM_UNIT_INDEX" val="1"/>
  <p:tag name="KSO_WM_UNIT_ID" val="custom20205081_5*b*1"/>
  <p:tag name="KSO_WM_TEMPLATE_CATEGORY" val="custom"/>
  <p:tag name="KSO_WM_TEMPLATE_INDEX" val="20205081"/>
  <p:tag name="KSO_WM_UNIT_LAYERLEVEL" val="1"/>
  <p:tag name="KSO_WM_TAG_VERSION" val="1.0"/>
  <p:tag name="KSO_WM_BEAUTIFY_FLAG" val="#wm#"/>
  <p:tag name="KSO_WM_UNIT_ISNUMDGMTITLE" val="0"/>
  <p:tag name="KSO_WM_UNIT_TEXT_FILL_FORE_SCHEMECOLOR_INDEX" val="13"/>
  <p:tag name="KSO_WM_UNIT_TEXT_FILL_TYPE" val="1"/>
  <p:tag name="KSO_WM_UNIT_USESOURCEFORMAT_APPLY" val="1"/>
</p:tagLst>
</file>

<file path=ppt/tags/tag3.xml><?xml version="1.0" encoding="utf-8"?>
<p:tagLst xmlns:p="http://schemas.openxmlformats.org/presentationml/2006/main">
  <p:tag name="KSO_WM_UNIT_TABLE_BEAUTIFY" val="smartTable{7bc9d859-9924-48dc-affb-0946cf13819f}"/>
</p:tagLst>
</file>

<file path=ppt/tags/tag4.xml><?xml version="1.0" encoding="utf-8"?>
<p:tagLst xmlns:p="http://schemas.openxmlformats.org/presentationml/2006/main">
  <p:tag name="KSO_WM_BEAUTIFY_FLAG" val=""/>
</p:tagLst>
</file>

<file path=ppt/tags/tag5.xml><?xml version="1.0" encoding="utf-8"?>
<p:tagLst xmlns:p="http://schemas.openxmlformats.org/presentationml/2006/main">
  <p:tag name="KSO_WM_BEAUTIFY_FLAG" val=""/>
</p:tagLst>
</file>

<file path=ppt/tags/tag6.xml><?xml version="1.0" encoding="utf-8"?>
<p:tagLst xmlns:p="http://schemas.openxmlformats.org/presentationml/2006/main">
  <p:tag name="KSO_WM_BEAUTIFY_FLAG" val=""/>
</p:tagLst>
</file>

<file path=ppt/tags/tag7.xml><?xml version="1.0" encoding="utf-8"?>
<p:tagLst xmlns:p="http://schemas.openxmlformats.org/presentationml/2006/main">
  <p:tag name="KSO_WM_BEAUTIFY_FLAG" val=""/>
</p:tagLst>
</file>

<file path=ppt/tags/tag8.xml><?xml version="1.0" encoding="utf-8"?>
<p:tagLst xmlns:p="http://schemas.openxmlformats.org/presentationml/2006/main">
  <p:tag name="KSO_WM_BEAUTIFY_FLAG" val=""/>
</p:tagLst>
</file>

<file path=ppt/tags/tag9.xml><?xml version="1.0" encoding="utf-8"?>
<p:tagLst xmlns:p="http://schemas.openxmlformats.org/presentationml/2006/main">
  <p:tag name="KSO_WM_BEAUTIFY_FLAG" val=""/>
</p:tagLst>
</file>

<file path=ppt/theme/theme1.xml><?xml version="1.0" encoding="utf-8"?>
<a:theme xmlns:a="http://schemas.openxmlformats.org/drawingml/2006/main" name="Office 主题">
  <a:themeElements>
    <a:clrScheme name="黑白配">
      <a:dk1>
        <a:srgbClr val="000000"/>
      </a:dk1>
      <a:lt1>
        <a:srgbClr val="FFFFFF"/>
      </a:lt1>
      <a:dk2>
        <a:srgbClr val="17406D"/>
      </a:dk2>
      <a:lt2>
        <a:srgbClr val="DBEFF9"/>
      </a:lt2>
      <a:accent1>
        <a:srgbClr val="262626"/>
      </a:accent1>
      <a:accent2>
        <a:srgbClr val="262626"/>
      </a:accent2>
      <a:accent3>
        <a:srgbClr val="262626"/>
      </a:accent3>
      <a:accent4>
        <a:srgbClr val="262626"/>
      </a:accent4>
      <a:accent5>
        <a:srgbClr val="262626"/>
      </a:accent5>
      <a:accent6>
        <a:srgbClr val="262626"/>
      </a:accent6>
      <a:hlink>
        <a:srgbClr val="262626"/>
      </a:hlink>
      <a:folHlink>
        <a:srgbClr val="262626"/>
      </a:folHlink>
    </a:clrScheme>
    <a:fontScheme name="自定义 6">
      <a:majorFont>
        <a:latin typeface="Arial"/>
        <a:ea typeface="微软雅黑 Light"/>
        <a:cs typeface=""/>
      </a:majorFont>
      <a:minorFont>
        <a:latin typeface="Arial"/>
        <a:ea typeface="微软雅黑 Light"/>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主题">
  <a:themeElements>
    <a:clrScheme name="凤舞九天">
      <a:dk1>
        <a:sysClr val="windowText" lastClr="000000"/>
      </a:dk1>
      <a:lt1>
        <a:sysClr val="window" lastClr="FFFFFF"/>
      </a:lt1>
      <a:dk2>
        <a:srgbClr val="004646"/>
      </a:dk2>
      <a:lt2>
        <a:srgbClr val="E1F0FF"/>
      </a:lt2>
      <a:accent1>
        <a:srgbClr val="50742F"/>
      </a:accent1>
      <a:accent2>
        <a:srgbClr val="268868"/>
      </a:accent2>
      <a:accent3>
        <a:srgbClr val="33BD56"/>
      </a:accent3>
      <a:accent4>
        <a:srgbClr val="4BC5B9"/>
      </a:accent4>
      <a:accent5>
        <a:srgbClr val="3163CA"/>
      </a:accent5>
      <a:accent6>
        <a:srgbClr val="4B14AA"/>
      </a:accent6>
      <a:hlink>
        <a:srgbClr val="D9BE02"/>
      </a:hlink>
      <a:folHlink>
        <a:srgbClr val="F900F9"/>
      </a:folHlink>
    </a:clrScheme>
    <a:fontScheme name="自定义 6">
      <a:majorFont>
        <a:latin typeface="Arial"/>
        <a:ea typeface="微软雅黑 Light"/>
        <a:cs typeface=""/>
      </a:majorFont>
      <a:minorFont>
        <a:latin typeface="Arial"/>
        <a:ea typeface="微软雅黑 Light"/>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3719</Words>
  <Application>WPS 演示</Application>
  <PresentationFormat>宽屏</PresentationFormat>
  <Paragraphs>354</Paragraphs>
  <Slides>11</Slides>
  <Notes>11</Notes>
  <HiddenSlides>0</HiddenSlides>
  <MMClips>0</MMClips>
  <ScaleCrop>false</ScaleCrop>
  <HeadingPairs>
    <vt:vector size="6" baseType="variant">
      <vt:variant>
        <vt:lpstr>已用的字体</vt:lpstr>
      </vt:variant>
      <vt:variant>
        <vt:i4>13</vt:i4>
      </vt:variant>
      <vt:variant>
        <vt:lpstr>主题</vt:lpstr>
      </vt:variant>
      <vt:variant>
        <vt:i4>2</vt:i4>
      </vt:variant>
      <vt:variant>
        <vt:lpstr>幻灯片标题</vt:lpstr>
      </vt:variant>
      <vt:variant>
        <vt:i4>11</vt:i4>
      </vt:variant>
    </vt:vector>
  </HeadingPairs>
  <TitlesOfParts>
    <vt:vector size="26" baseType="lpstr">
      <vt:lpstr>Arial</vt:lpstr>
      <vt:lpstr>宋体</vt:lpstr>
      <vt:lpstr>Wingdings</vt:lpstr>
      <vt:lpstr>华文细黑</vt:lpstr>
      <vt:lpstr>Segoe UI</vt:lpstr>
      <vt:lpstr>微软雅黑</vt:lpstr>
      <vt:lpstr>黑体</vt:lpstr>
      <vt:lpstr>Impact</vt:lpstr>
      <vt:lpstr>方正兰亭粗黑_GBK</vt:lpstr>
      <vt:lpstr>Times New Roman</vt:lpstr>
      <vt:lpstr>Arial Unicode MS</vt:lpstr>
      <vt:lpstr>微软雅黑 Light</vt:lpstr>
      <vt:lpstr>Calibri</vt:lpstr>
      <vt:lpstr>Office 主题</vt:lpstr>
      <vt:lpstr>1_Office 主题</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Company>Sky123.Org</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Sky123.Org</dc:creator>
  <cp:lastModifiedBy>李娟</cp:lastModifiedBy>
  <cp:revision>2851</cp:revision>
  <cp:lastPrinted>2020-05-28T08:06:00Z</cp:lastPrinted>
  <dcterms:created xsi:type="dcterms:W3CDTF">2015-10-07T07:01:00Z</dcterms:created>
  <dcterms:modified xsi:type="dcterms:W3CDTF">2025-07-18T08:47:06Z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2052-12.1.0.21541</vt:lpwstr>
  </property>
  <property fmtid="{D5CDD505-2E9C-101B-9397-08002B2CF9AE}" pid="3" name="ICV">
    <vt:lpwstr>59FE70774F0549BFBCFC5D49A4E510D8_12</vt:lpwstr>
  </property>
</Properties>
</file>