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handoutMasters/handoutMaster1.xml" ContentType="application/vnd.openxmlformats-officedocument.presentationml.handoutMaster+xml"/>
  <Override PartName="/ppt/media/image2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4" r:id="rId3"/>
  </p:sldMasterIdLst>
  <p:notesMasterIdLst>
    <p:notesMasterId r:id="rId6"/>
  </p:notesMasterIdLst>
  <p:handoutMasterIdLst>
    <p:handoutMasterId r:id="rId18"/>
  </p:handoutMasterIdLst>
  <p:sldIdLst>
    <p:sldId id="293" r:id="rId4"/>
    <p:sldId id="294" r:id="rId5"/>
    <p:sldId id="295" r:id="rId7"/>
    <p:sldId id="344" r:id="rId8"/>
    <p:sldId id="296" r:id="rId9"/>
    <p:sldId id="298" r:id="rId10"/>
    <p:sldId id="299" r:id="rId11"/>
    <p:sldId id="300" r:id="rId12"/>
    <p:sldId id="301" r:id="rId13"/>
    <p:sldId id="302" r:id="rId14"/>
    <p:sldId id="303" r:id="rId15"/>
    <p:sldId id="307" r:id="rId16"/>
    <p:sldId id="308" r:id="rId17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9" userDrawn="1">
          <p15:clr>
            <a:srgbClr val="A4A3A4"/>
          </p15:clr>
        </p15:guide>
        <p15:guide id="2" pos="38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02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496" y="48"/>
      </p:cViewPr>
      <p:guideLst>
        <p:guide orient="horz" pos="2129"/>
        <p:guide pos="3802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#1">
  <dgm:title val=""/>
  <dgm:desc val=""/>
  <dgm:catLst>
    <dgm:cat type="accent1" pri="11500"/>
  </dgm:catLst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3E32B4-CE32-42BD-BD08-24ACC09C786F}" type="doc">
      <dgm:prSet loTypeId="urn:microsoft.com/office/officeart/2005/8/layout/arrow3" loCatId="relationship" qsTypeId="urn:microsoft.com/office/officeart/2005/8/quickstyle/simple1#1" qsCatId="simple" csTypeId="urn:microsoft.com/office/officeart/2005/8/colors/accent1_5#1" csCatId="accent1" phldr="1"/>
      <dgm:spPr/>
      <dgm:t>
        <a:bodyPr/>
        <a:lstStyle/>
        <a:p>
          <a:endParaRPr lang="zh-CN" altLang="en-US"/>
        </a:p>
      </dgm:t>
    </dgm:pt>
    <dgm:pt modelId="{AE0A974E-5517-4B07-9D1B-1871E14DA6EF}">
      <dgm:prSet phldrT="[文本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dirty="0">
              <a:solidFill>
                <a:schemeClr val="accent1"/>
              </a:solidFill>
              <a:latin typeface="+mj-ea"/>
              <a:ea typeface="+mj-ea"/>
              <a:cs typeface="+mj-ea"/>
              <a:sym typeface="+mn-ea"/>
            </a:rPr>
            <a:t>适宜剂型匮乏</a:t>
          </a:r>
          <a:r>
            <a:rPr lang="en-US" sz="1050" b="1" dirty="0">
              <a:solidFill>
                <a:schemeClr val="accent1"/>
              </a:solidFill>
              <a:latin typeface="+mj-ea"/>
              <a:ea typeface="+mj-ea"/>
              <a:cs typeface="+mj-ea"/>
              <a:sym typeface="+mn-ea"/>
            </a:rPr>
            <a:t>：</a:t>
          </a:r>
          <a:r>
            <a:rPr lang="en-US" sz="1050" b="1" dirty="0">
              <a:solidFill>
                <a:schemeClr val="tx1"/>
              </a:solidFill>
              <a:latin typeface="+mj-ea"/>
              <a:ea typeface="+mj-ea"/>
              <a:cs typeface="+mj-ea"/>
              <a:sym typeface="+mn-ea"/>
            </a:rPr>
            <a:t>国内获批的儿童专用降压药品种有限，临床治疗常面临"无药可用"或"超说明书用药"的困境，儿童高血压患者用药需求远未被满足</a:t>
          </a:r>
          <a:endParaRPr lang="en-US" altLang="en-US" sz="1050" b="1" dirty="0">
            <a:solidFill>
              <a:schemeClr val="tx1"/>
            </a:solidFill>
            <a:latin typeface="+mj-ea"/>
            <a:ea typeface="+mj-ea"/>
            <a:cs typeface="+mj-ea"/>
          </a:endParaRPr>
        </a:p>
      </dgm:t>
    </dgm:pt>
    <dgm:pt modelId="{4008E981-E3B2-47F6-B0BC-AD9904128A77}" cxnId="{4AE0E5DD-1C03-4F99-9E01-1BE902A63667}" type="parTrans">
      <dgm:prSet/>
      <dgm:spPr/>
      <dgm:t>
        <a:bodyPr/>
        <a:lstStyle/>
        <a:p>
          <a:endParaRPr lang="zh-CN" altLang="en-US" sz="1100" b="1">
            <a:solidFill>
              <a:schemeClr val="tx1"/>
            </a:solidFill>
          </a:endParaRPr>
        </a:p>
      </dgm:t>
    </dgm:pt>
    <dgm:pt modelId="{03C95618-CEB7-4107-B22C-F64F952ECFC6}" cxnId="{4AE0E5DD-1C03-4F99-9E01-1BE902A63667}" type="sibTrans">
      <dgm:prSet/>
      <dgm:spPr/>
      <dgm:t>
        <a:bodyPr/>
        <a:lstStyle/>
        <a:p>
          <a:endParaRPr lang="zh-CN" altLang="en-US" sz="1100" b="1">
            <a:solidFill>
              <a:schemeClr val="tx1"/>
            </a:solidFill>
          </a:endParaRPr>
        </a:p>
      </dgm:t>
    </dgm:pt>
    <dgm:pt modelId="{85ECAB72-0DB0-49C1-8708-B275D234BF40}">
      <dgm:prSet phldrT="[文本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b="1" dirty="0" err="1">
              <a:solidFill>
                <a:schemeClr val="accent1"/>
              </a:solidFill>
              <a:latin typeface="+mj-ea"/>
              <a:ea typeface="+mj-ea"/>
              <a:cs typeface="等线" panose="02010600030101010101" pitchFamily="34" charset="-120"/>
              <a:sym typeface="+mn-ea"/>
            </a:rPr>
            <a:t>片剂</a:t>
          </a:r>
          <a:r>
            <a:rPr lang="en-US" altLang="zh-CN" sz="1200" b="1" dirty="0" err="1">
              <a:solidFill>
                <a:schemeClr val="accent1"/>
              </a:solidFill>
              <a:latin typeface="+mj-ea"/>
              <a:ea typeface="+mj-ea"/>
              <a:cs typeface="等线" panose="02010600030101010101" pitchFamily="34" charset="-120"/>
              <a:sym typeface="+mn-ea"/>
            </a:rPr>
            <a:t>/</a:t>
          </a:r>
          <a:r>
            <a:rPr lang="zh-CN" altLang="en-US" sz="1200" b="1" dirty="0" err="1">
              <a:solidFill>
                <a:schemeClr val="accent1"/>
              </a:solidFill>
              <a:latin typeface="+mj-ea"/>
              <a:ea typeface="+mj-ea"/>
              <a:cs typeface="等线" panose="02010600030101010101" pitchFamily="34" charset="-120"/>
              <a:sym typeface="+mn-ea"/>
            </a:rPr>
            <a:t>干混悬剂</a:t>
          </a:r>
          <a:r>
            <a:rPr lang="en-US" altLang="zh-CN" sz="1200" b="1" dirty="0" err="1">
              <a:solidFill>
                <a:schemeClr val="accent1"/>
              </a:solidFill>
              <a:latin typeface="+mj-ea"/>
              <a:ea typeface="+mj-ea"/>
              <a:cs typeface="等线" panose="02010600030101010101" pitchFamily="34" charset="-120"/>
              <a:sym typeface="+mn-ea"/>
            </a:rPr>
            <a:t>依从性差：</a:t>
          </a: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050" b="1" dirty="0" err="1">
              <a:solidFill>
                <a:schemeClr val="tx1"/>
              </a:solidFill>
              <a:latin typeface="+mj-ea"/>
              <a:ea typeface="+mj-ea"/>
              <a:cs typeface="等线" panose="02010600030101010101" pitchFamily="34" charset="-120"/>
              <a:sym typeface="+mn-ea"/>
            </a:rPr>
            <a:t>传统片剂吞咽困难、剂量分割不准</a:t>
          </a:r>
          <a:r>
            <a:rPr lang="zh-CN" altLang="en-US" sz="1050" b="1" dirty="0">
              <a:solidFill>
                <a:schemeClr val="tx1"/>
              </a:solidFill>
              <a:latin typeface="+mj-ea"/>
              <a:ea typeface="+mj-ea"/>
              <a:cs typeface="等线" panose="02010600030101010101" pitchFamily="34" charset="-120"/>
              <a:sym typeface="+mn-ea"/>
            </a:rPr>
            <a:t>，</a:t>
          </a:r>
          <a:r>
            <a:rPr lang="zh-CN" altLang="en-US" sz="1050" b="1" spc="-83" dirty="0">
              <a:solidFill>
                <a:schemeClr val="tx1"/>
              </a:solidFill>
              <a:latin typeface="+mj-ea"/>
              <a:ea typeface="+mj-ea"/>
              <a:cs typeface="黑体" panose="02010609060101010101" charset="-122"/>
              <a:sym typeface="+mn-ea"/>
            </a:rPr>
            <a:t>干混悬剂操</a:t>
          </a:r>
          <a:r>
            <a:rPr lang="zh-CN" altLang="en-US" sz="1050" b="1" spc="-86" dirty="0">
              <a:solidFill>
                <a:schemeClr val="tx1"/>
              </a:solidFill>
              <a:latin typeface="+mj-ea"/>
              <a:ea typeface="+mj-ea"/>
              <a:cs typeface="黑体" panose="02010609060101010101" charset="-122"/>
              <a:sym typeface="+mn-ea"/>
            </a:rPr>
            <a:t>作复杂易二次污染</a:t>
          </a:r>
          <a:r>
            <a:rPr lang="en-US" altLang="zh-CN" sz="1050" b="1" dirty="0" err="1">
              <a:solidFill>
                <a:schemeClr val="tx1"/>
              </a:solidFill>
              <a:latin typeface="+mj-ea"/>
              <a:ea typeface="+mj-ea"/>
              <a:cs typeface="等线" panose="02010600030101010101" pitchFamily="34" charset="-120"/>
              <a:sym typeface="+mn-ea"/>
            </a:rPr>
            <a:t>，在儿童群体中用药依从性低，难以实现有效、安全的血压控制</a:t>
          </a:r>
          <a:endParaRPr lang="en-US" altLang="zh-CN" sz="1050" b="1" dirty="0">
            <a:solidFill>
              <a:schemeClr val="tx1"/>
            </a:solidFill>
            <a:latin typeface="+mj-ea"/>
            <a:ea typeface="+mj-ea"/>
            <a:cs typeface="等线" panose="02010600030101010101" pitchFamily="34" charset="-120"/>
            <a:sym typeface="+mn-ea"/>
          </a:endParaRPr>
        </a:p>
      </dgm:t>
    </dgm:pt>
    <dgm:pt modelId="{11C977D8-5541-440E-BDC8-28AE72B95D95}" cxnId="{1740F5B7-C9E8-4D58-82C8-E68EC6397F5F}" type="parTrans">
      <dgm:prSet/>
      <dgm:spPr/>
      <dgm:t>
        <a:bodyPr/>
        <a:lstStyle/>
        <a:p>
          <a:endParaRPr lang="zh-CN" altLang="en-US" sz="1100" b="1">
            <a:solidFill>
              <a:schemeClr val="tx1"/>
            </a:solidFill>
          </a:endParaRPr>
        </a:p>
      </dgm:t>
    </dgm:pt>
    <dgm:pt modelId="{56574561-4502-4E22-A9B3-6B1DBC46E9F7}" cxnId="{1740F5B7-C9E8-4D58-82C8-E68EC6397F5F}" type="sibTrans">
      <dgm:prSet/>
      <dgm:spPr/>
      <dgm:t>
        <a:bodyPr/>
        <a:lstStyle/>
        <a:p>
          <a:endParaRPr lang="zh-CN" altLang="en-US" sz="1100" b="1">
            <a:solidFill>
              <a:schemeClr val="tx1"/>
            </a:solidFill>
          </a:endParaRPr>
        </a:p>
      </dgm:t>
    </dgm:pt>
    <dgm:pt modelId="{BCF83D5E-70E9-4622-AA73-D75ACC8F2149}" type="pres">
      <dgm:prSet presAssocID="{AF3E32B4-CE32-42BD-BD08-24ACC09C786F}" presName="compositeShape" presStyleCnt="0">
        <dgm:presLayoutVars>
          <dgm:chMax val="2"/>
          <dgm:dir/>
          <dgm:resizeHandles val="exact"/>
        </dgm:presLayoutVars>
      </dgm:prSet>
      <dgm:spPr/>
    </dgm:pt>
    <dgm:pt modelId="{B63B659E-258E-4AB6-9405-FC53533674B3}" type="pres">
      <dgm:prSet presAssocID="{AF3E32B4-CE32-42BD-BD08-24ACC09C786F}" presName="divider" presStyleLbl="fgShp" presStyleIdx="0" presStyleCnt="1"/>
      <dgm:spPr/>
    </dgm:pt>
    <dgm:pt modelId="{2832FA95-7B43-4DC3-AC3E-7794F03E1B4A}" type="pres">
      <dgm:prSet presAssocID="{AE0A974E-5517-4B07-9D1B-1871E14DA6EF}" presName="downArrow" presStyleLbl="node1" presStyleIdx="0" presStyleCnt="2"/>
      <dgm:spPr/>
    </dgm:pt>
    <dgm:pt modelId="{C5BB04B9-881A-4007-B368-5BC66C5DF9C2}" type="pres">
      <dgm:prSet presAssocID="{AE0A974E-5517-4B07-9D1B-1871E14DA6EF}" presName="downArrowText" presStyleLbl="revTx" presStyleIdx="0" presStyleCnt="2">
        <dgm:presLayoutVars>
          <dgm:bulletEnabled val="1"/>
        </dgm:presLayoutVars>
      </dgm:prSet>
      <dgm:spPr/>
    </dgm:pt>
    <dgm:pt modelId="{CE8669C7-C6D8-4069-8BCA-E87B104686E8}" type="pres">
      <dgm:prSet presAssocID="{85ECAB72-0DB0-49C1-8708-B275D234BF40}" presName="upArrow" presStyleLbl="node1" presStyleIdx="1" presStyleCnt="2"/>
      <dgm:spPr/>
    </dgm:pt>
    <dgm:pt modelId="{B881C267-29FE-4F4B-9CEE-73338B6C2CE3}" type="pres">
      <dgm:prSet presAssocID="{85ECAB72-0DB0-49C1-8708-B275D234BF40}" presName="upArrowText" presStyleLbl="revTx" presStyleIdx="1" presStyleCnt="2">
        <dgm:presLayoutVars>
          <dgm:bulletEnabled val="1"/>
        </dgm:presLayoutVars>
      </dgm:prSet>
      <dgm:spPr/>
    </dgm:pt>
  </dgm:ptLst>
  <dgm:cxnLst>
    <dgm:cxn modelId="{19694107-2D82-4E2E-BDC2-E6FDC8D74019}" type="presOf" srcId="{AF3E32B4-CE32-42BD-BD08-24ACC09C786F}" destId="{BCF83D5E-70E9-4622-AA73-D75ACC8F2149}" srcOrd="0" destOrd="0" presId="urn:microsoft.com/office/officeart/2005/8/layout/arrow3"/>
    <dgm:cxn modelId="{A51AA19B-09B1-4425-A7FD-2527DBB08CD7}" type="presOf" srcId="{AE0A974E-5517-4B07-9D1B-1871E14DA6EF}" destId="{C5BB04B9-881A-4007-B368-5BC66C5DF9C2}" srcOrd="0" destOrd="0" presId="urn:microsoft.com/office/officeart/2005/8/layout/arrow3"/>
    <dgm:cxn modelId="{1740F5B7-C9E8-4D58-82C8-E68EC6397F5F}" srcId="{AF3E32B4-CE32-42BD-BD08-24ACC09C786F}" destId="{85ECAB72-0DB0-49C1-8708-B275D234BF40}" srcOrd="1" destOrd="0" parTransId="{11C977D8-5541-440E-BDC8-28AE72B95D95}" sibTransId="{56574561-4502-4E22-A9B3-6B1DBC46E9F7}"/>
    <dgm:cxn modelId="{4AE0E5DD-1C03-4F99-9E01-1BE902A63667}" srcId="{AF3E32B4-CE32-42BD-BD08-24ACC09C786F}" destId="{AE0A974E-5517-4B07-9D1B-1871E14DA6EF}" srcOrd="0" destOrd="0" parTransId="{4008E981-E3B2-47F6-B0BC-AD9904128A77}" sibTransId="{03C95618-CEB7-4107-B22C-F64F952ECFC6}"/>
    <dgm:cxn modelId="{5B49C4F0-7339-4F67-BA6B-6B941DCE5FAB}" type="presOf" srcId="{85ECAB72-0DB0-49C1-8708-B275D234BF40}" destId="{B881C267-29FE-4F4B-9CEE-73338B6C2CE3}" srcOrd="0" destOrd="0" presId="urn:microsoft.com/office/officeart/2005/8/layout/arrow3"/>
    <dgm:cxn modelId="{7AE1B6CA-651B-409C-BB07-81ECF6382565}" type="presParOf" srcId="{BCF83D5E-70E9-4622-AA73-D75ACC8F2149}" destId="{B63B659E-258E-4AB6-9405-FC53533674B3}" srcOrd="0" destOrd="0" presId="urn:microsoft.com/office/officeart/2005/8/layout/arrow3"/>
    <dgm:cxn modelId="{598CE91C-4A35-4C21-812D-6AECD0D6EC9F}" type="presParOf" srcId="{BCF83D5E-70E9-4622-AA73-D75ACC8F2149}" destId="{2832FA95-7B43-4DC3-AC3E-7794F03E1B4A}" srcOrd="1" destOrd="0" presId="urn:microsoft.com/office/officeart/2005/8/layout/arrow3"/>
    <dgm:cxn modelId="{BF6C5414-CC6A-4E8C-A51A-564B7D884AE3}" type="presParOf" srcId="{BCF83D5E-70E9-4622-AA73-D75ACC8F2149}" destId="{C5BB04B9-881A-4007-B368-5BC66C5DF9C2}" srcOrd="2" destOrd="0" presId="urn:microsoft.com/office/officeart/2005/8/layout/arrow3"/>
    <dgm:cxn modelId="{5F8299EF-B583-4938-AAB5-161EF6D1D9DC}" type="presParOf" srcId="{BCF83D5E-70E9-4622-AA73-D75ACC8F2149}" destId="{CE8669C7-C6D8-4069-8BCA-E87B104686E8}" srcOrd="3" destOrd="0" presId="urn:microsoft.com/office/officeart/2005/8/layout/arrow3"/>
    <dgm:cxn modelId="{BBAB047A-18AC-48E1-8619-85AD6022148B}" type="presParOf" srcId="{BCF83D5E-70E9-4622-AA73-D75ACC8F2149}" destId="{B881C267-29FE-4F4B-9CEE-73338B6C2CE3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5586397" cy="3053070"/>
        <a:chOff x="0" y="0"/>
        <a:chExt cx="5586397" cy="3053070"/>
      </a:xfrm>
    </dsp:grpSpPr>
    <dsp:sp modelId="{B63B659E-258E-4AB6-9405-FC53533674B3}">
      <dsp:nvSpPr>
        <dsp:cNvPr id="3" name="减号 2"/>
        <dsp:cNvSpPr/>
      </dsp:nvSpPr>
      <dsp:spPr bwMode="white">
        <a:xfrm rot="-300000">
          <a:off x="17143" y="1208635"/>
          <a:ext cx="5552111" cy="635800"/>
        </a:xfrm>
        <a:prstGeom prst="mathMinus">
          <a:avLst/>
        </a:prstGeom>
      </dsp:spPr>
      <dsp:style>
        <a:lnRef idx="2">
          <a:schemeClr val="lt1"/>
        </a:lnRef>
        <a:fillRef idx="1">
          <a:schemeClr val="accent1">
            <a:tint val="40000"/>
          </a:schemeClr>
        </a:fillRef>
        <a:effectRef idx="0">
          <a:scrgbClr r="0" g="0" b="0"/>
        </a:effectRef>
        <a:fontRef idx="minor"/>
      </dsp:style>
      <dsp:txXfrm rot="-300000">
        <a:off x="17143" y="1208635"/>
        <a:ext cx="5552111" cy="635800"/>
      </dsp:txXfrm>
    </dsp:sp>
    <dsp:sp modelId="{2832FA95-7B43-4DC3-AC3E-7794F03E1B4A}">
      <dsp:nvSpPr>
        <dsp:cNvPr id="4" name="下箭头 3"/>
        <dsp:cNvSpPr/>
      </dsp:nvSpPr>
      <dsp:spPr bwMode="white">
        <a:xfrm>
          <a:off x="670368" y="152654"/>
          <a:ext cx="1675919" cy="1221228"/>
        </a:xfrm>
        <a:prstGeom prst="downArrow">
          <a:avLst/>
        </a:prstGeom>
      </dsp:spPr>
      <dsp:style>
        <a:lnRef idx="2">
          <a:schemeClr val="lt1"/>
        </a:lnRef>
        <a:fillRef idx="1">
          <a:schemeClr val="accent1">
            <a:alpha val="90000"/>
            <a:hueOff val="0"/>
            <a:satOff val="0"/>
            <a:lumOff val="0"/>
            <a:alpha val="90196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670368" y="152654"/>
        <a:ext cx="1675919" cy="1221228"/>
      </dsp:txXfrm>
    </dsp:sp>
    <dsp:sp modelId="{C5BB04B9-881A-4007-B368-5BC66C5DF9C2}">
      <dsp:nvSpPr>
        <dsp:cNvPr id="5" name="矩形 4"/>
        <dsp:cNvSpPr/>
      </dsp:nvSpPr>
      <dsp:spPr bwMode="white">
        <a:xfrm>
          <a:off x="2960790" y="0"/>
          <a:ext cx="1787647" cy="1282289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vert="horz" wrap="square" lIns="85344" tIns="85344" rIns="85344" bIns="85344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dirty="0">
              <a:solidFill>
                <a:schemeClr val="accent1"/>
              </a:solidFill>
              <a:latin typeface="+mj-ea"/>
              <a:ea typeface="+mj-ea"/>
              <a:cs typeface="+mj-ea"/>
              <a:sym typeface="+mn-ea"/>
            </a:rPr>
            <a:t>适宜剂型匮乏</a:t>
          </a:r>
          <a:r>
            <a:rPr lang="en-US" sz="1050" b="1" dirty="0">
              <a:solidFill>
                <a:schemeClr val="accent1"/>
              </a:solidFill>
              <a:latin typeface="+mj-ea"/>
              <a:ea typeface="+mj-ea"/>
              <a:cs typeface="+mj-ea"/>
              <a:sym typeface="+mn-ea"/>
            </a:rPr>
            <a:t>：</a:t>
          </a:r>
          <a:r>
            <a:rPr lang="en-US" sz="1050" b="1" dirty="0">
              <a:solidFill>
                <a:schemeClr val="tx1"/>
              </a:solidFill>
              <a:latin typeface="+mj-ea"/>
              <a:ea typeface="+mj-ea"/>
              <a:cs typeface="+mj-ea"/>
              <a:sym typeface="+mn-ea"/>
            </a:rPr>
            <a:t>国内获批的儿童专用降压药品种有限，临床治疗常面临"无药可用"或"超说明书用药"的困境，儿童高血压患者用药需求远未被满足</a:t>
          </a:r>
          <a:endParaRPr lang="en-US" altLang="en-US" sz="1050" b="1" dirty="0">
            <a:solidFill>
              <a:schemeClr val="tx1"/>
            </a:solidFill>
            <a:latin typeface="+mj-ea"/>
            <a:ea typeface="+mj-ea"/>
            <a:cs typeface="+mj-ea"/>
          </a:endParaRPr>
        </a:p>
      </dsp:txBody>
      <dsp:txXfrm>
        <a:off x="2960790" y="0"/>
        <a:ext cx="1787647" cy="1282289"/>
      </dsp:txXfrm>
    </dsp:sp>
    <dsp:sp modelId="{CE8669C7-C6D8-4069-8BCA-E87B104686E8}">
      <dsp:nvSpPr>
        <dsp:cNvPr id="6" name="上箭头 5"/>
        <dsp:cNvSpPr/>
      </dsp:nvSpPr>
      <dsp:spPr bwMode="white">
        <a:xfrm>
          <a:off x="3240110" y="1679189"/>
          <a:ext cx="1675919" cy="1221228"/>
        </a:xfrm>
        <a:prstGeom prst="upArrow">
          <a:avLst/>
        </a:prstGeom>
      </dsp:spPr>
      <dsp:style>
        <a:lnRef idx="2">
          <a:schemeClr val="lt1"/>
        </a:lnRef>
        <a:fillRef idx="1">
          <a:schemeClr val="accent1">
            <a:alpha val="90000"/>
            <a:hueOff val="0"/>
            <a:satOff val="0"/>
            <a:lumOff val="0"/>
            <a:alpha val="50196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3240110" y="1679189"/>
        <a:ext cx="1675919" cy="1221228"/>
      </dsp:txXfrm>
    </dsp:sp>
    <dsp:sp modelId="{B881C267-29FE-4F4B-9CEE-73338B6C2CE3}">
      <dsp:nvSpPr>
        <dsp:cNvPr id="7" name="矩形 6"/>
        <dsp:cNvSpPr/>
      </dsp:nvSpPr>
      <dsp:spPr bwMode="white">
        <a:xfrm>
          <a:off x="837960" y="1770781"/>
          <a:ext cx="1787647" cy="1282289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vert="horz" wrap="square" lIns="85344" tIns="85344" rIns="85344" bIns="85344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b="1" dirty="0" err="1">
              <a:solidFill>
                <a:schemeClr val="accent1"/>
              </a:solidFill>
              <a:latin typeface="+mj-ea"/>
              <a:ea typeface="+mj-ea"/>
              <a:cs typeface="等线" panose="02010600030101010101" pitchFamily="34" charset="-120"/>
              <a:sym typeface="+mn-ea"/>
            </a:rPr>
            <a:t>片剂</a:t>
          </a:r>
          <a:r>
            <a:rPr lang="en-US" altLang="zh-CN" sz="1200" b="1" dirty="0" err="1">
              <a:solidFill>
                <a:schemeClr val="accent1"/>
              </a:solidFill>
              <a:latin typeface="+mj-ea"/>
              <a:ea typeface="+mj-ea"/>
              <a:cs typeface="等线" panose="02010600030101010101" pitchFamily="34" charset="-120"/>
              <a:sym typeface="+mn-ea"/>
            </a:rPr>
            <a:t>/</a:t>
          </a:r>
          <a:r>
            <a:rPr lang="zh-CN" altLang="en-US" sz="1200" b="1" dirty="0" err="1">
              <a:solidFill>
                <a:schemeClr val="accent1"/>
              </a:solidFill>
              <a:latin typeface="+mj-ea"/>
              <a:ea typeface="+mj-ea"/>
              <a:cs typeface="等线" panose="02010600030101010101" pitchFamily="34" charset="-120"/>
              <a:sym typeface="+mn-ea"/>
            </a:rPr>
            <a:t>干混悬剂</a:t>
          </a:r>
          <a:r>
            <a:rPr lang="en-US" altLang="zh-CN" sz="1200" b="1" dirty="0" err="1">
              <a:solidFill>
                <a:schemeClr val="accent1"/>
              </a:solidFill>
              <a:latin typeface="+mj-ea"/>
              <a:ea typeface="+mj-ea"/>
              <a:cs typeface="等线" panose="02010600030101010101" pitchFamily="34" charset="-120"/>
              <a:sym typeface="+mn-ea"/>
            </a:rPr>
            <a:t>依从性差：</a:t>
          </a:r>
          <a:endParaRPr lang="en-US" altLang="zh-CN" sz="1200" b="1" dirty="0" err="1">
            <a:solidFill>
              <a:schemeClr val="accent1"/>
            </a:solidFill>
            <a:latin typeface="+mj-ea"/>
            <a:ea typeface="+mj-ea"/>
            <a:cs typeface="等线" panose="02010600030101010101" pitchFamily="34" charset="-120"/>
            <a:sym typeface="+mn-ea"/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050" b="1" dirty="0" err="1">
              <a:solidFill>
                <a:schemeClr val="tx1"/>
              </a:solidFill>
              <a:latin typeface="+mj-ea"/>
              <a:ea typeface="+mj-ea"/>
              <a:cs typeface="等线" panose="02010600030101010101" pitchFamily="34" charset="-120"/>
              <a:sym typeface="+mn-ea"/>
            </a:rPr>
            <a:t>传统片剂吞咽困难、剂量分割不准</a:t>
          </a:r>
          <a:r>
            <a:rPr lang="zh-CN" altLang="en-US" sz="1050" b="1" dirty="0">
              <a:solidFill>
                <a:schemeClr val="tx1"/>
              </a:solidFill>
              <a:latin typeface="+mj-ea"/>
              <a:ea typeface="+mj-ea"/>
              <a:cs typeface="等线" panose="02010600030101010101" pitchFamily="34" charset="-120"/>
              <a:sym typeface="+mn-ea"/>
            </a:rPr>
            <a:t>，</a:t>
          </a:r>
          <a:r>
            <a:rPr lang="zh-CN" altLang="en-US" sz="1050" b="1" spc="-83" dirty="0">
              <a:solidFill>
                <a:schemeClr val="tx1"/>
              </a:solidFill>
              <a:latin typeface="+mj-ea"/>
              <a:ea typeface="+mj-ea"/>
              <a:cs typeface="黑体" panose="02010609060101010101" charset="-122"/>
              <a:sym typeface="+mn-ea"/>
            </a:rPr>
            <a:t>干混悬剂操</a:t>
          </a:r>
          <a:r>
            <a:rPr lang="zh-CN" altLang="en-US" sz="1050" b="1" spc="-86" dirty="0">
              <a:solidFill>
                <a:schemeClr val="tx1"/>
              </a:solidFill>
              <a:latin typeface="+mj-ea"/>
              <a:ea typeface="+mj-ea"/>
              <a:cs typeface="黑体" panose="02010609060101010101" charset="-122"/>
              <a:sym typeface="+mn-ea"/>
            </a:rPr>
            <a:t>作复杂易二次污染</a:t>
          </a:r>
          <a:r>
            <a:rPr lang="en-US" altLang="zh-CN" sz="1050" b="1" dirty="0" err="1">
              <a:solidFill>
                <a:schemeClr val="tx1"/>
              </a:solidFill>
              <a:latin typeface="+mj-ea"/>
              <a:ea typeface="+mj-ea"/>
              <a:cs typeface="等线" panose="02010600030101010101" pitchFamily="34" charset="-120"/>
              <a:sym typeface="+mn-ea"/>
            </a:rPr>
            <a:t>，在儿童群体中用药依从性低，难以实现有效、安全的血压控制</a:t>
          </a:r>
          <a:endParaRPr lang="en-US" altLang="zh-CN" sz="1050" b="1" dirty="0">
            <a:solidFill>
              <a:schemeClr val="tx1"/>
            </a:solidFill>
            <a:latin typeface="+mj-ea"/>
            <a:ea typeface="+mj-ea"/>
            <a:cs typeface="等线" panose="02010600030101010101" pitchFamily="34" charset="-120"/>
            <a:sym typeface="+mn-ea"/>
          </a:endParaRPr>
        </a:p>
      </dsp:txBody>
      <dsp:txXfrm>
        <a:off x="837960" y="1770781"/>
        <a:ext cx="1787647" cy="12822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vertAlign" val="none"/>
      <dgm:param type="horz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type="mathMinus" r:blip="" rot="-5">
                <dgm:adjLst/>
              </dgm:shape>
            </dgm:if>
            <dgm:else name="Name13">
              <dgm:shape xmlns:r="http://schemas.openxmlformats.org/officeDocument/2006/relationships" type="mathMinus" r:blip="" rot="5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5F825-9C29-43CC-BB96-80A60E9689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137.xml"/><Relationship Id="rId8" Type="http://schemas.openxmlformats.org/officeDocument/2006/relationships/tags" Target="../tags/tag136.xml"/><Relationship Id="rId7" Type="http://schemas.openxmlformats.org/officeDocument/2006/relationships/tags" Target="../tags/tag135.xml"/><Relationship Id="rId6" Type="http://schemas.openxmlformats.org/officeDocument/2006/relationships/tags" Target="../tags/tag134.xml"/><Relationship Id="rId59" Type="http://schemas.openxmlformats.org/officeDocument/2006/relationships/tags" Target="../tags/tag187.xml"/><Relationship Id="rId58" Type="http://schemas.openxmlformats.org/officeDocument/2006/relationships/tags" Target="../tags/tag186.xml"/><Relationship Id="rId57" Type="http://schemas.openxmlformats.org/officeDocument/2006/relationships/tags" Target="../tags/tag185.xml"/><Relationship Id="rId56" Type="http://schemas.openxmlformats.org/officeDocument/2006/relationships/tags" Target="../tags/tag184.xml"/><Relationship Id="rId55" Type="http://schemas.openxmlformats.org/officeDocument/2006/relationships/tags" Target="../tags/tag183.xml"/><Relationship Id="rId54" Type="http://schemas.openxmlformats.org/officeDocument/2006/relationships/tags" Target="../tags/tag182.xml"/><Relationship Id="rId53" Type="http://schemas.openxmlformats.org/officeDocument/2006/relationships/tags" Target="../tags/tag181.xml"/><Relationship Id="rId52" Type="http://schemas.openxmlformats.org/officeDocument/2006/relationships/tags" Target="../tags/tag180.xml"/><Relationship Id="rId51" Type="http://schemas.openxmlformats.org/officeDocument/2006/relationships/tags" Target="../tags/tag179.xml"/><Relationship Id="rId50" Type="http://schemas.openxmlformats.org/officeDocument/2006/relationships/tags" Target="../tags/tag178.xml"/><Relationship Id="rId5" Type="http://schemas.openxmlformats.org/officeDocument/2006/relationships/tags" Target="../tags/tag133.xml"/><Relationship Id="rId49" Type="http://schemas.openxmlformats.org/officeDocument/2006/relationships/tags" Target="../tags/tag177.xml"/><Relationship Id="rId48" Type="http://schemas.openxmlformats.org/officeDocument/2006/relationships/tags" Target="../tags/tag176.xml"/><Relationship Id="rId47" Type="http://schemas.openxmlformats.org/officeDocument/2006/relationships/tags" Target="../tags/tag175.xml"/><Relationship Id="rId46" Type="http://schemas.openxmlformats.org/officeDocument/2006/relationships/tags" Target="../tags/tag174.xml"/><Relationship Id="rId45" Type="http://schemas.openxmlformats.org/officeDocument/2006/relationships/tags" Target="../tags/tag173.xml"/><Relationship Id="rId44" Type="http://schemas.openxmlformats.org/officeDocument/2006/relationships/tags" Target="../tags/tag172.xml"/><Relationship Id="rId43" Type="http://schemas.openxmlformats.org/officeDocument/2006/relationships/tags" Target="../tags/tag171.xml"/><Relationship Id="rId42" Type="http://schemas.openxmlformats.org/officeDocument/2006/relationships/tags" Target="../tags/tag170.xml"/><Relationship Id="rId41" Type="http://schemas.openxmlformats.org/officeDocument/2006/relationships/tags" Target="../tags/tag169.xml"/><Relationship Id="rId40" Type="http://schemas.openxmlformats.org/officeDocument/2006/relationships/tags" Target="../tags/tag168.xml"/><Relationship Id="rId4" Type="http://schemas.openxmlformats.org/officeDocument/2006/relationships/tags" Target="../tags/tag132.xml"/><Relationship Id="rId39" Type="http://schemas.openxmlformats.org/officeDocument/2006/relationships/tags" Target="../tags/tag167.xml"/><Relationship Id="rId38" Type="http://schemas.openxmlformats.org/officeDocument/2006/relationships/tags" Target="../tags/tag166.xml"/><Relationship Id="rId37" Type="http://schemas.openxmlformats.org/officeDocument/2006/relationships/tags" Target="../tags/tag165.xml"/><Relationship Id="rId36" Type="http://schemas.openxmlformats.org/officeDocument/2006/relationships/tags" Target="../tags/tag164.xml"/><Relationship Id="rId35" Type="http://schemas.openxmlformats.org/officeDocument/2006/relationships/tags" Target="../tags/tag163.xml"/><Relationship Id="rId34" Type="http://schemas.openxmlformats.org/officeDocument/2006/relationships/tags" Target="../tags/tag162.xml"/><Relationship Id="rId33" Type="http://schemas.openxmlformats.org/officeDocument/2006/relationships/tags" Target="../tags/tag161.xml"/><Relationship Id="rId32" Type="http://schemas.openxmlformats.org/officeDocument/2006/relationships/tags" Target="../tags/tag160.xml"/><Relationship Id="rId31" Type="http://schemas.openxmlformats.org/officeDocument/2006/relationships/tags" Target="../tags/tag159.xml"/><Relationship Id="rId30" Type="http://schemas.openxmlformats.org/officeDocument/2006/relationships/tags" Target="../tags/tag158.xml"/><Relationship Id="rId3" Type="http://schemas.openxmlformats.org/officeDocument/2006/relationships/tags" Target="../tags/tag131.xml"/><Relationship Id="rId29" Type="http://schemas.openxmlformats.org/officeDocument/2006/relationships/tags" Target="../tags/tag157.xml"/><Relationship Id="rId28" Type="http://schemas.openxmlformats.org/officeDocument/2006/relationships/tags" Target="../tags/tag156.xml"/><Relationship Id="rId27" Type="http://schemas.openxmlformats.org/officeDocument/2006/relationships/tags" Target="../tags/tag155.xml"/><Relationship Id="rId26" Type="http://schemas.openxmlformats.org/officeDocument/2006/relationships/tags" Target="../tags/tag154.xml"/><Relationship Id="rId25" Type="http://schemas.openxmlformats.org/officeDocument/2006/relationships/tags" Target="../tags/tag153.xml"/><Relationship Id="rId24" Type="http://schemas.openxmlformats.org/officeDocument/2006/relationships/tags" Target="../tags/tag152.xml"/><Relationship Id="rId23" Type="http://schemas.openxmlformats.org/officeDocument/2006/relationships/tags" Target="../tags/tag151.xml"/><Relationship Id="rId22" Type="http://schemas.openxmlformats.org/officeDocument/2006/relationships/tags" Target="../tags/tag150.xml"/><Relationship Id="rId21" Type="http://schemas.openxmlformats.org/officeDocument/2006/relationships/tags" Target="../tags/tag149.xml"/><Relationship Id="rId20" Type="http://schemas.openxmlformats.org/officeDocument/2006/relationships/tags" Target="../tags/tag148.xml"/><Relationship Id="rId2" Type="http://schemas.openxmlformats.org/officeDocument/2006/relationships/tags" Target="../tags/tag130.xml"/><Relationship Id="rId19" Type="http://schemas.openxmlformats.org/officeDocument/2006/relationships/tags" Target="../tags/tag147.xml"/><Relationship Id="rId18" Type="http://schemas.openxmlformats.org/officeDocument/2006/relationships/tags" Target="../tags/tag146.xml"/><Relationship Id="rId17" Type="http://schemas.openxmlformats.org/officeDocument/2006/relationships/tags" Target="../tags/tag145.xml"/><Relationship Id="rId16" Type="http://schemas.openxmlformats.org/officeDocument/2006/relationships/tags" Target="../tags/tag144.xml"/><Relationship Id="rId15" Type="http://schemas.openxmlformats.org/officeDocument/2006/relationships/tags" Target="../tags/tag143.xml"/><Relationship Id="rId14" Type="http://schemas.openxmlformats.org/officeDocument/2006/relationships/tags" Target="../tags/tag142.xml"/><Relationship Id="rId13" Type="http://schemas.openxmlformats.org/officeDocument/2006/relationships/tags" Target="../tags/tag141.xml"/><Relationship Id="rId12" Type="http://schemas.openxmlformats.org/officeDocument/2006/relationships/tags" Target="../tags/tag140.xml"/><Relationship Id="rId11" Type="http://schemas.openxmlformats.org/officeDocument/2006/relationships/tags" Target="../tags/tag139.xml"/><Relationship Id="rId10" Type="http://schemas.openxmlformats.org/officeDocument/2006/relationships/tags" Target="../tags/tag13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195.xml"/><Relationship Id="rId8" Type="http://schemas.openxmlformats.org/officeDocument/2006/relationships/tags" Target="../tags/tag194.xml"/><Relationship Id="rId7" Type="http://schemas.openxmlformats.org/officeDocument/2006/relationships/tags" Target="../tags/tag193.xml"/><Relationship Id="rId61" Type="http://schemas.openxmlformats.org/officeDocument/2006/relationships/tags" Target="../tags/tag247.xml"/><Relationship Id="rId60" Type="http://schemas.openxmlformats.org/officeDocument/2006/relationships/tags" Target="../tags/tag246.xml"/><Relationship Id="rId6" Type="http://schemas.openxmlformats.org/officeDocument/2006/relationships/tags" Target="../tags/tag192.xml"/><Relationship Id="rId59" Type="http://schemas.openxmlformats.org/officeDocument/2006/relationships/tags" Target="../tags/tag245.xml"/><Relationship Id="rId58" Type="http://schemas.openxmlformats.org/officeDocument/2006/relationships/tags" Target="../tags/tag244.xml"/><Relationship Id="rId57" Type="http://schemas.openxmlformats.org/officeDocument/2006/relationships/tags" Target="../tags/tag243.xml"/><Relationship Id="rId56" Type="http://schemas.openxmlformats.org/officeDocument/2006/relationships/tags" Target="../tags/tag242.xml"/><Relationship Id="rId55" Type="http://schemas.openxmlformats.org/officeDocument/2006/relationships/tags" Target="../tags/tag241.xml"/><Relationship Id="rId54" Type="http://schemas.openxmlformats.org/officeDocument/2006/relationships/tags" Target="../tags/tag240.xml"/><Relationship Id="rId53" Type="http://schemas.openxmlformats.org/officeDocument/2006/relationships/tags" Target="../tags/tag239.xml"/><Relationship Id="rId52" Type="http://schemas.openxmlformats.org/officeDocument/2006/relationships/tags" Target="../tags/tag238.xml"/><Relationship Id="rId51" Type="http://schemas.openxmlformats.org/officeDocument/2006/relationships/tags" Target="../tags/tag237.xml"/><Relationship Id="rId50" Type="http://schemas.openxmlformats.org/officeDocument/2006/relationships/tags" Target="../tags/tag236.xml"/><Relationship Id="rId5" Type="http://schemas.openxmlformats.org/officeDocument/2006/relationships/tags" Target="../tags/tag191.xml"/><Relationship Id="rId49" Type="http://schemas.openxmlformats.org/officeDocument/2006/relationships/tags" Target="../tags/tag235.xml"/><Relationship Id="rId48" Type="http://schemas.openxmlformats.org/officeDocument/2006/relationships/tags" Target="../tags/tag234.xml"/><Relationship Id="rId47" Type="http://schemas.openxmlformats.org/officeDocument/2006/relationships/tags" Target="../tags/tag233.xml"/><Relationship Id="rId46" Type="http://schemas.openxmlformats.org/officeDocument/2006/relationships/tags" Target="../tags/tag232.xml"/><Relationship Id="rId45" Type="http://schemas.openxmlformats.org/officeDocument/2006/relationships/tags" Target="../tags/tag231.xml"/><Relationship Id="rId44" Type="http://schemas.openxmlformats.org/officeDocument/2006/relationships/tags" Target="../tags/tag230.xml"/><Relationship Id="rId43" Type="http://schemas.openxmlformats.org/officeDocument/2006/relationships/tags" Target="../tags/tag229.xml"/><Relationship Id="rId42" Type="http://schemas.openxmlformats.org/officeDocument/2006/relationships/tags" Target="../tags/tag228.xml"/><Relationship Id="rId41" Type="http://schemas.openxmlformats.org/officeDocument/2006/relationships/tags" Target="../tags/tag227.xml"/><Relationship Id="rId40" Type="http://schemas.openxmlformats.org/officeDocument/2006/relationships/tags" Target="../tags/tag226.xml"/><Relationship Id="rId4" Type="http://schemas.openxmlformats.org/officeDocument/2006/relationships/tags" Target="../tags/tag190.xml"/><Relationship Id="rId39" Type="http://schemas.openxmlformats.org/officeDocument/2006/relationships/tags" Target="../tags/tag225.xml"/><Relationship Id="rId38" Type="http://schemas.openxmlformats.org/officeDocument/2006/relationships/tags" Target="../tags/tag224.xml"/><Relationship Id="rId37" Type="http://schemas.openxmlformats.org/officeDocument/2006/relationships/tags" Target="../tags/tag223.xml"/><Relationship Id="rId36" Type="http://schemas.openxmlformats.org/officeDocument/2006/relationships/tags" Target="../tags/tag222.xml"/><Relationship Id="rId35" Type="http://schemas.openxmlformats.org/officeDocument/2006/relationships/tags" Target="../tags/tag221.xml"/><Relationship Id="rId34" Type="http://schemas.openxmlformats.org/officeDocument/2006/relationships/tags" Target="../tags/tag220.xml"/><Relationship Id="rId33" Type="http://schemas.openxmlformats.org/officeDocument/2006/relationships/tags" Target="../tags/tag219.xml"/><Relationship Id="rId32" Type="http://schemas.openxmlformats.org/officeDocument/2006/relationships/tags" Target="../tags/tag218.xml"/><Relationship Id="rId31" Type="http://schemas.openxmlformats.org/officeDocument/2006/relationships/tags" Target="../tags/tag217.xml"/><Relationship Id="rId30" Type="http://schemas.openxmlformats.org/officeDocument/2006/relationships/tags" Target="../tags/tag216.xml"/><Relationship Id="rId3" Type="http://schemas.openxmlformats.org/officeDocument/2006/relationships/tags" Target="../tags/tag189.xml"/><Relationship Id="rId29" Type="http://schemas.openxmlformats.org/officeDocument/2006/relationships/tags" Target="../tags/tag215.xml"/><Relationship Id="rId28" Type="http://schemas.openxmlformats.org/officeDocument/2006/relationships/tags" Target="../tags/tag214.xml"/><Relationship Id="rId27" Type="http://schemas.openxmlformats.org/officeDocument/2006/relationships/tags" Target="../tags/tag213.xml"/><Relationship Id="rId26" Type="http://schemas.openxmlformats.org/officeDocument/2006/relationships/tags" Target="../tags/tag212.xml"/><Relationship Id="rId25" Type="http://schemas.openxmlformats.org/officeDocument/2006/relationships/tags" Target="../tags/tag211.xml"/><Relationship Id="rId24" Type="http://schemas.openxmlformats.org/officeDocument/2006/relationships/tags" Target="../tags/tag210.xml"/><Relationship Id="rId23" Type="http://schemas.openxmlformats.org/officeDocument/2006/relationships/tags" Target="../tags/tag209.xml"/><Relationship Id="rId22" Type="http://schemas.openxmlformats.org/officeDocument/2006/relationships/tags" Target="../tags/tag208.xml"/><Relationship Id="rId21" Type="http://schemas.openxmlformats.org/officeDocument/2006/relationships/tags" Target="../tags/tag207.xml"/><Relationship Id="rId20" Type="http://schemas.openxmlformats.org/officeDocument/2006/relationships/tags" Target="../tags/tag206.xml"/><Relationship Id="rId2" Type="http://schemas.openxmlformats.org/officeDocument/2006/relationships/tags" Target="../tags/tag188.xml"/><Relationship Id="rId19" Type="http://schemas.openxmlformats.org/officeDocument/2006/relationships/tags" Target="../tags/tag205.xml"/><Relationship Id="rId18" Type="http://schemas.openxmlformats.org/officeDocument/2006/relationships/tags" Target="../tags/tag204.xml"/><Relationship Id="rId17" Type="http://schemas.openxmlformats.org/officeDocument/2006/relationships/tags" Target="../tags/tag203.xml"/><Relationship Id="rId16" Type="http://schemas.openxmlformats.org/officeDocument/2006/relationships/tags" Target="../tags/tag202.xml"/><Relationship Id="rId15" Type="http://schemas.openxmlformats.org/officeDocument/2006/relationships/tags" Target="../tags/tag201.xml"/><Relationship Id="rId14" Type="http://schemas.openxmlformats.org/officeDocument/2006/relationships/tags" Target="../tags/tag200.xml"/><Relationship Id="rId13" Type="http://schemas.openxmlformats.org/officeDocument/2006/relationships/tags" Target="../tags/tag199.xml"/><Relationship Id="rId12" Type="http://schemas.openxmlformats.org/officeDocument/2006/relationships/tags" Target="../tags/tag198.xml"/><Relationship Id="rId11" Type="http://schemas.openxmlformats.org/officeDocument/2006/relationships/tags" Target="../tags/tag197.xml"/><Relationship Id="rId10" Type="http://schemas.openxmlformats.org/officeDocument/2006/relationships/tags" Target="../tags/tag196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255.xml"/><Relationship Id="rId8" Type="http://schemas.openxmlformats.org/officeDocument/2006/relationships/tags" Target="../tags/tag254.xml"/><Relationship Id="rId7" Type="http://schemas.openxmlformats.org/officeDocument/2006/relationships/tags" Target="../tags/tag253.xml"/><Relationship Id="rId6" Type="http://schemas.openxmlformats.org/officeDocument/2006/relationships/tags" Target="../tags/tag252.xml"/><Relationship Id="rId5" Type="http://schemas.openxmlformats.org/officeDocument/2006/relationships/tags" Target="../tags/tag251.xml"/><Relationship Id="rId4" Type="http://schemas.openxmlformats.org/officeDocument/2006/relationships/tags" Target="../tags/tag250.xml"/><Relationship Id="rId3" Type="http://schemas.openxmlformats.org/officeDocument/2006/relationships/tags" Target="../tags/tag249.xml"/><Relationship Id="rId2" Type="http://schemas.openxmlformats.org/officeDocument/2006/relationships/tags" Target="../tags/tag248.xml"/><Relationship Id="rId18" Type="http://schemas.openxmlformats.org/officeDocument/2006/relationships/tags" Target="../tags/tag264.xml"/><Relationship Id="rId17" Type="http://schemas.openxmlformats.org/officeDocument/2006/relationships/tags" Target="../tags/tag263.xml"/><Relationship Id="rId16" Type="http://schemas.openxmlformats.org/officeDocument/2006/relationships/tags" Target="../tags/tag262.xml"/><Relationship Id="rId15" Type="http://schemas.openxmlformats.org/officeDocument/2006/relationships/tags" Target="../tags/tag261.xml"/><Relationship Id="rId14" Type="http://schemas.openxmlformats.org/officeDocument/2006/relationships/tags" Target="../tags/tag260.xml"/><Relationship Id="rId13" Type="http://schemas.openxmlformats.org/officeDocument/2006/relationships/tags" Target="../tags/tag259.xml"/><Relationship Id="rId12" Type="http://schemas.openxmlformats.org/officeDocument/2006/relationships/tags" Target="../tags/tag258.xml"/><Relationship Id="rId11" Type="http://schemas.openxmlformats.org/officeDocument/2006/relationships/tags" Target="../tags/tag257.xml"/><Relationship Id="rId10" Type="http://schemas.openxmlformats.org/officeDocument/2006/relationships/tags" Target="../tags/tag256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271.xml"/><Relationship Id="rId7" Type="http://schemas.openxmlformats.org/officeDocument/2006/relationships/tags" Target="../tags/tag270.xml"/><Relationship Id="rId6" Type="http://schemas.openxmlformats.org/officeDocument/2006/relationships/tags" Target="../tags/tag269.xml"/><Relationship Id="rId5" Type="http://schemas.openxmlformats.org/officeDocument/2006/relationships/tags" Target="../tags/tag268.xml"/><Relationship Id="rId4" Type="http://schemas.openxmlformats.org/officeDocument/2006/relationships/tags" Target="../tags/tag267.xml"/><Relationship Id="rId3" Type="http://schemas.openxmlformats.org/officeDocument/2006/relationships/tags" Target="../tags/tag266.xml"/><Relationship Id="rId2" Type="http://schemas.openxmlformats.org/officeDocument/2006/relationships/tags" Target="../tags/tag265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288.xml"/><Relationship Id="rId7" Type="http://schemas.openxmlformats.org/officeDocument/2006/relationships/tags" Target="../tags/tag287.xml"/><Relationship Id="rId6" Type="http://schemas.openxmlformats.org/officeDocument/2006/relationships/tags" Target="../tags/tag286.xml"/><Relationship Id="rId5" Type="http://schemas.openxmlformats.org/officeDocument/2006/relationships/tags" Target="../tags/tag285.xml"/><Relationship Id="rId4" Type="http://schemas.openxmlformats.org/officeDocument/2006/relationships/tags" Target="../tags/tag284.xml"/><Relationship Id="rId3" Type="http://schemas.openxmlformats.org/officeDocument/2006/relationships/tags" Target="../tags/tag283.xml"/><Relationship Id="rId2" Type="http://schemas.openxmlformats.org/officeDocument/2006/relationships/tags" Target="../tags/tag282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6" Type="http://schemas.openxmlformats.org/officeDocument/2006/relationships/tags" Target="../tags/tag40.xml"/><Relationship Id="rId35" Type="http://schemas.openxmlformats.org/officeDocument/2006/relationships/tags" Target="../tags/tag39.xml"/><Relationship Id="rId34" Type="http://schemas.openxmlformats.org/officeDocument/2006/relationships/tags" Target="../tags/tag38.xml"/><Relationship Id="rId33" Type="http://schemas.openxmlformats.org/officeDocument/2006/relationships/tags" Target="../tags/tag37.xml"/><Relationship Id="rId32" Type="http://schemas.openxmlformats.org/officeDocument/2006/relationships/tags" Target="../tags/tag36.xml"/><Relationship Id="rId31" Type="http://schemas.openxmlformats.org/officeDocument/2006/relationships/tags" Target="../tags/tag35.xml"/><Relationship Id="rId30" Type="http://schemas.openxmlformats.org/officeDocument/2006/relationships/tags" Target="../tags/tag34.xml"/><Relationship Id="rId3" Type="http://schemas.openxmlformats.org/officeDocument/2006/relationships/tags" Target="../tags/tag7.xml"/><Relationship Id="rId29" Type="http://schemas.openxmlformats.org/officeDocument/2006/relationships/tags" Target="../tags/tag33.xml"/><Relationship Id="rId28" Type="http://schemas.openxmlformats.org/officeDocument/2006/relationships/tags" Target="../tags/tag32.xml"/><Relationship Id="rId27" Type="http://schemas.openxmlformats.org/officeDocument/2006/relationships/tags" Target="../tags/tag31.xml"/><Relationship Id="rId26" Type="http://schemas.openxmlformats.org/officeDocument/2006/relationships/tags" Target="../tags/tag30.xml"/><Relationship Id="rId25" Type="http://schemas.openxmlformats.org/officeDocument/2006/relationships/tags" Target="../tags/tag29.xml"/><Relationship Id="rId24" Type="http://schemas.openxmlformats.org/officeDocument/2006/relationships/tags" Target="../tags/tag28.xml"/><Relationship Id="rId23" Type="http://schemas.openxmlformats.org/officeDocument/2006/relationships/tags" Target="../tags/tag27.xml"/><Relationship Id="rId22" Type="http://schemas.openxmlformats.org/officeDocument/2006/relationships/tags" Target="../tags/tag26.xml"/><Relationship Id="rId21" Type="http://schemas.openxmlformats.org/officeDocument/2006/relationships/tags" Target="../tags/tag25.xml"/><Relationship Id="rId20" Type="http://schemas.openxmlformats.org/officeDocument/2006/relationships/tags" Target="../tags/tag24.xml"/><Relationship Id="rId2" Type="http://schemas.openxmlformats.org/officeDocument/2006/relationships/tags" Target="../tags/tag6.xml"/><Relationship Id="rId19" Type="http://schemas.openxmlformats.org/officeDocument/2006/relationships/tags" Target="../tags/tag23.xml"/><Relationship Id="rId18" Type="http://schemas.openxmlformats.org/officeDocument/2006/relationships/tags" Target="../tags/tag22.xml"/><Relationship Id="rId17" Type="http://schemas.openxmlformats.org/officeDocument/2006/relationships/tags" Target="../tags/tag21.xml"/><Relationship Id="rId16" Type="http://schemas.openxmlformats.org/officeDocument/2006/relationships/tags" Target="../tags/tag20.xml"/><Relationship Id="rId15" Type="http://schemas.openxmlformats.org/officeDocument/2006/relationships/tags" Target="../tags/tag19.xml"/><Relationship Id="rId14" Type="http://schemas.openxmlformats.org/officeDocument/2006/relationships/tags" Target="../tags/tag18.xml"/><Relationship Id="rId13" Type="http://schemas.openxmlformats.org/officeDocument/2006/relationships/tags" Target="../tags/tag17.xml"/><Relationship Id="rId12" Type="http://schemas.openxmlformats.org/officeDocument/2006/relationships/tags" Target="../tags/tag16.xml"/><Relationship Id="rId11" Type="http://schemas.openxmlformats.org/officeDocument/2006/relationships/tags" Target="../tags/tag15.xml"/><Relationship Id="rId10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7" Type="http://schemas.openxmlformats.org/officeDocument/2006/relationships/tags" Target="../tags/tag46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54.xml"/><Relationship Id="rId8" Type="http://schemas.openxmlformats.org/officeDocument/2006/relationships/tags" Target="../tags/tag53.xml"/><Relationship Id="rId7" Type="http://schemas.openxmlformats.org/officeDocument/2006/relationships/tags" Target="../tags/tag52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78.xml"/><Relationship Id="rId8" Type="http://schemas.openxmlformats.org/officeDocument/2006/relationships/tags" Target="../tags/tag77.xml"/><Relationship Id="rId7" Type="http://schemas.openxmlformats.org/officeDocument/2006/relationships/tags" Target="../tags/tag76.xml"/><Relationship Id="rId60" Type="http://schemas.openxmlformats.org/officeDocument/2006/relationships/tags" Target="../tags/tag129.xml"/><Relationship Id="rId6" Type="http://schemas.openxmlformats.org/officeDocument/2006/relationships/tags" Target="../tags/tag75.xml"/><Relationship Id="rId59" Type="http://schemas.openxmlformats.org/officeDocument/2006/relationships/tags" Target="../tags/tag128.xml"/><Relationship Id="rId58" Type="http://schemas.openxmlformats.org/officeDocument/2006/relationships/tags" Target="../tags/tag127.xml"/><Relationship Id="rId57" Type="http://schemas.openxmlformats.org/officeDocument/2006/relationships/tags" Target="../tags/tag126.xml"/><Relationship Id="rId56" Type="http://schemas.openxmlformats.org/officeDocument/2006/relationships/tags" Target="../tags/tag125.xml"/><Relationship Id="rId55" Type="http://schemas.openxmlformats.org/officeDocument/2006/relationships/tags" Target="../tags/tag124.xml"/><Relationship Id="rId54" Type="http://schemas.openxmlformats.org/officeDocument/2006/relationships/tags" Target="../tags/tag123.xml"/><Relationship Id="rId53" Type="http://schemas.openxmlformats.org/officeDocument/2006/relationships/tags" Target="../tags/tag122.xml"/><Relationship Id="rId52" Type="http://schemas.openxmlformats.org/officeDocument/2006/relationships/tags" Target="../tags/tag121.xml"/><Relationship Id="rId51" Type="http://schemas.openxmlformats.org/officeDocument/2006/relationships/tags" Target="../tags/tag120.xml"/><Relationship Id="rId50" Type="http://schemas.openxmlformats.org/officeDocument/2006/relationships/tags" Target="../tags/tag119.xml"/><Relationship Id="rId5" Type="http://schemas.openxmlformats.org/officeDocument/2006/relationships/tags" Target="../tags/tag74.xml"/><Relationship Id="rId49" Type="http://schemas.openxmlformats.org/officeDocument/2006/relationships/tags" Target="../tags/tag118.xml"/><Relationship Id="rId48" Type="http://schemas.openxmlformats.org/officeDocument/2006/relationships/tags" Target="../tags/tag117.xml"/><Relationship Id="rId47" Type="http://schemas.openxmlformats.org/officeDocument/2006/relationships/tags" Target="../tags/tag116.xml"/><Relationship Id="rId46" Type="http://schemas.openxmlformats.org/officeDocument/2006/relationships/tags" Target="../tags/tag115.xml"/><Relationship Id="rId45" Type="http://schemas.openxmlformats.org/officeDocument/2006/relationships/tags" Target="../tags/tag114.xml"/><Relationship Id="rId44" Type="http://schemas.openxmlformats.org/officeDocument/2006/relationships/tags" Target="../tags/tag113.xml"/><Relationship Id="rId43" Type="http://schemas.openxmlformats.org/officeDocument/2006/relationships/tags" Target="../tags/tag112.xml"/><Relationship Id="rId42" Type="http://schemas.openxmlformats.org/officeDocument/2006/relationships/tags" Target="../tags/tag111.xml"/><Relationship Id="rId41" Type="http://schemas.openxmlformats.org/officeDocument/2006/relationships/tags" Target="../tags/tag110.xml"/><Relationship Id="rId40" Type="http://schemas.openxmlformats.org/officeDocument/2006/relationships/tags" Target="../tags/tag109.xml"/><Relationship Id="rId4" Type="http://schemas.openxmlformats.org/officeDocument/2006/relationships/tags" Target="../tags/tag73.xml"/><Relationship Id="rId39" Type="http://schemas.openxmlformats.org/officeDocument/2006/relationships/tags" Target="../tags/tag108.xml"/><Relationship Id="rId38" Type="http://schemas.openxmlformats.org/officeDocument/2006/relationships/tags" Target="../tags/tag107.xml"/><Relationship Id="rId37" Type="http://schemas.openxmlformats.org/officeDocument/2006/relationships/tags" Target="../tags/tag106.xml"/><Relationship Id="rId36" Type="http://schemas.openxmlformats.org/officeDocument/2006/relationships/tags" Target="../tags/tag105.xml"/><Relationship Id="rId35" Type="http://schemas.openxmlformats.org/officeDocument/2006/relationships/tags" Target="../tags/tag104.xml"/><Relationship Id="rId34" Type="http://schemas.openxmlformats.org/officeDocument/2006/relationships/tags" Target="../tags/tag103.xml"/><Relationship Id="rId33" Type="http://schemas.openxmlformats.org/officeDocument/2006/relationships/tags" Target="../tags/tag102.xml"/><Relationship Id="rId32" Type="http://schemas.openxmlformats.org/officeDocument/2006/relationships/tags" Target="../tags/tag101.xml"/><Relationship Id="rId31" Type="http://schemas.openxmlformats.org/officeDocument/2006/relationships/tags" Target="../tags/tag100.xml"/><Relationship Id="rId30" Type="http://schemas.openxmlformats.org/officeDocument/2006/relationships/tags" Target="../tags/tag99.xml"/><Relationship Id="rId3" Type="http://schemas.openxmlformats.org/officeDocument/2006/relationships/tags" Target="../tags/tag72.xml"/><Relationship Id="rId29" Type="http://schemas.openxmlformats.org/officeDocument/2006/relationships/tags" Target="../tags/tag98.xml"/><Relationship Id="rId28" Type="http://schemas.openxmlformats.org/officeDocument/2006/relationships/tags" Target="../tags/tag97.xml"/><Relationship Id="rId27" Type="http://schemas.openxmlformats.org/officeDocument/2006/relationships/tags" Target="../tags/tag96.xml"/><Relationship Id="rId26" Type="http://schemas.openxmlformats.org/officeDocument/2006/relationships/tags" Target="../tags/tag95.xml"/><Relationship Id="rId25" Type="http://schemas.openxmlformats.org/officeDocument/2006/relationships/tags" Target="../tags/tag94.xml"/><Relationship Id="rId24" Type="http://schemas.openxmlformats.org/officeDocument/2006/relationships/tags" Target="../tags/tag93.xml"/><Relationship Id="rId23" Type="http://schemas.openxmlformats.org/officeDocument/2006/relationships/tags" Target="../tags/tag92.xml"/><Relationship Id="rId22" Type="http://schemas.openxmlformats.org/officeDocument/2006/relationships/tags" Target="../tags/tag91.xml"/><Relationship Id="rId21" Type="http://schemas.openxmlformats.org/officeDocument/2006/relationships/tags" Target="../tags/tag90.xml"/><Relationship Id="rId20" Type="http://schemas.openxmlformats.org/officeDocument/2006/relationships/tags" Target="../tags/tag89.xml"/><Relationship Id="rId2" Type="http://schemas.openxmlformats.org/officeDocument/2006/relationships/tags" Target="../tags/tag71.xml"/><Relationship Id="rId19" Type="http://schemas.openxmlformats.org/officeDocument/2006/relationships/tags" Target="../tags/tag88.xml"/><Relationship Id="rId18" Type="http://schemas.openxmlformats.org/officeDocument/2006/relationships/tags" Target="../tags/tag87.xml"/><Relationship Id="rId17" Type="http://schemas.openxmlformats.org/officeDocument/2006/relationships/tags" Target="../tags/tag86.xml"/><Relationship Id="rId16" Type="http://schemas.openxmlformats.org/officeDocument/2006/relationships/tags" Target="../tags/tag85.xml"/><Relationship Id="rId15" Type="http://schemas.openxmlformats.org/officeDocument/2006/relationships/tags" Target="../tags/tag84.xml"/><Relationship Id="rId14" Type="http://schemas.openxmlformats.org/officeDocument/2006/relationships/tags" Target="../tags/tag83.xml"/><Relationship Id="rId13" Type="http://schemas.openxmlformats.org/officeDocument/2006/relationships/tags" Target="../tags/tag82.xml"/><Relationship Id="rId12" Type="http://schemas.openxmlformats.org/officeDocument/2006/relationships/tags" Target="../tags/tag81.xml"/><Relationship Id="rId11" Type="http://schemas.openxmlformats.org/officeDocument/2006/relationships/tags" Target="../tags/tag80.xml"/><Relationship Id="rId10" Type="http://schemas.openxmlformats.org/officeDocument/2006/relationships/tags" Target="../tags/tag79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章节页-1-2_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: 圆角 35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矩形: 圆角 65"/>
          <p:cNvSpPr/>
          <p:nvPr userDrawn="1">
            <p:custDataLst>
              <p:tags r:id="rId3"/>
            </p:custDataLst>
          </p:nvPr>
        </p:nvSpPr>
        <p:spPr>
          <a:xfrm flipH="1">
            <a:off x="3579495" y="4777105"/>
            <a:ext cx="1502410" cy="1621155"/>
          </a:xfrm>
          <a:prstGeom prst="roundRect">
            <a:avLst>
              <a:gd name="adj" fmla="val 5206"/>
            </a:avLst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  <a:effectLst>
            <a:outerShdw blurRad="254000" dist="38100" dir="2700000" algn="tl" rotWithShape="0">
              <a:schemeClr val="accent2">
                <a:lumMod val="2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7" name="矩形: 圆角 66"/>
          <p:cNvSpPr/>
          <p:nvPr userDrawn="1">
            <p:custDataLst>
              <p:tags r:id="rId4"/>
            </p:custDataLst>
          </p:nvPr>
        </p:nvSpPr>
        <p:spPr>
          <a:xfrm flipH="1">
            <a:off x="3656965" y="4901565"/>
            <a:ext cx="1345565" cy="1423670"/>
          </a:xfrm>
          <a:prstGeom prst="roundRect">
            <a:avLst>
              <a:gd name="adj" fmla="val 2367"/>
            </a:avLst>
          </a:prstGeom>
          <a:gradFill flip="none" rotWithShape="1">
            <a:gsLst>
              <a:gs pos="0">
                <a:srgbClr val="FFFFFF"/>
              </a:gs>
              <a:gs pos="100000">
                <a:srgbClr val="FFFFFF"/>
              </a:gs>
            </a:gsLst>
            <a:lin ang="5400000" scaled="1"/>
            <a:tileRect/>
          </a:gradFill>
          <a:ln>
            <a:noFill/>
          </a:ln>
          <a:effectLst>
            <a:outerShdw blurRad="50800" algn="ctr" rotWithShape="0">
              <a:schemeClr val="accent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8" name="任意多边形: 形状 67"/>
          <p:cNvSpPr/>
          <p:nvPr userDrawn="1">
            <p:custDataLst>
              <p:tags r:id="rId5"/>
            </p:custDataLst>
          </p:nvPr>
        </p:nvSpPr>
        <p:spPr>
          <a:xfrm flipH="1">
            <a:off x="3905885" y="4572635"/>
            <a:ext cx="808990" cy="353695"/>
          </a:xfrm>
          <a:custGeom>
            <a:avLst/>
            <a:gdLst>
              <a:gd name="connsiteX0" fmla="*/ 663334 w 1326668"/>
              <a:gd name="connsiteY0" fmla="*/ 114897 h 579857"/>
              <a:gd name="connsiteX1" fmla="*/ 599952 w 1326668"/>
              <a:gd name="connsiteY1" fmla="*/ 178279 h 579857"/>
              <a:gd name="connsiteX2" fmla="*/ 663334 w 1326668"/>
              <a:gd name="connsiteY2" fmla="*/ 241661 h 579857"/>
              <a:gd name="connsiteX3" fmla="*/ 726716 w 1326668"/>
              <a:gd name="connsiteY3" fmla="*/ 178279 h 579857"/>
              <a:gd name="connsiteX4" fmla="*/ 663334 w 1326668"/>
              <a:gd name="connsiteY4" fmla="*/ 114897 h 579857"/>
              <a:gd name="connsiteX5" fmla="*/ 663334 w 1326668"/>
              <a:gd name="connsiteY5" fmla="*/ 0 h 579857"/>
              <a:gd name="connsiteX6" fmla="*/ 841613 w 1326668"/>
              <a:gd name="connsiteY6" fmla="*/ 178279 h 579857"/>
              <a:gd name="connsiteX7" fmla="*/ 827603 w 1326668"/>
              <a:gd name="connsiteY7" fmla="*/ 247673 h 579857"/>
              <a:gd name="connsiteX8" fmla="*/ 800511 w 1326668"/>
              <a:gd name="connsiteY8" fmla="*/ 287856 h 579857"/>
              <a:gd name="connsiteX9" fmla="*/ 1180667 w 1326668"/>
              <a:gd name="connsiteY9" fmla="*/ 287856 h 579857"/>
              <a:gd name="connsiteX10" fmla="*/ 1326668 w 1326668"/>
              <a:gd name="connsiteY10" fmla="*/ 433857 h 579857"/>
              <a:gd name="connsiteX11" fmla="*/ 1326667 w 1326668"/>
              <a:gd name="connsiteY11" fmla="*/ 579857 h 579857"/>
              <a:gd name="connsiteX12" fmla="*/ 0 w 1326668"/>
              <a:gd name="connsiteY12" fmla="*/ 579857 h 579857"/>
              <a:gd name="connsiteX13" fmla="*/ 0 w 1326668"/>
              <a:gd name="connsiteY13" fmla="*/ 433857 h 579857"/>
              <a:gd name="connsiteX14" fmla="*/ 146001 w 1326668"/>
              <a:gd name="connsiteY14" fmla="*/ 287856 h 579857"/>
              <a:gd name="connsiteX15" fmla="*/ 526157 w 1326668"/>
              <a:gd name="connsiteY15" fmla="*/ 287856 h 579857"/>
              <a:gd name="connsiteX16" fmla="*/ 499065 w 1326668"/>
              <a:gd name="connsiteY16" fmla="*/ 247673 h 579857"/>
              <a:gd name="connsiteX17" fmla="*/ 485055 w 1326668"/>
              <a:gd name="connsiteY17" fmla="*/ 178279 h 579857"/>
              <a:gd name="connsiteX18" fmla="*/ 663334 w 1326668"/>
              <a:gd name="connsiteY18" fmla="*/ 0 h 579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26668" h="579857">
                <a:moveTo>
                  <a:pt x="663334" y="114897"/>
                </a:moveTo>
                <a:cubicBezTo>
                  <a:pt x="628329" y="114897"/>
                  <a:pt x="599952" y="143274"/>
                  <a:pt x="599952" y="178279"/>
                </a:cubicBezTo>
                <a:cubicBezTo>
                  <a:pt x="599952" y="213284"/>
                  <a:pt x="628329" y="241661"/>
                  <a:pt x="663334" y="241661"/>
                </a:cubicBezTo>
                <a:cubicBezTo>
                  <a:pt x="698339" y="241661"/>
                  <a:pt x="726716" y="213284"/>
                  <a:pt x="726716" y="178279"/>
                </a:cubicBezTo>
                <a:cubicBezTo>
                  <a:pt x="726716" y="143274"/>
                  <a:pt x="698339" y="114897"/>
                  <a:pt x="663334" y="114897"/>
                </a:cubicBezTo>
                <a:close/>
                <a:moveTo>
                  <a:pt x="663334" y="0"/>
                </a:moveTo>
                <a:cubicBezTo>
                  <a:pt x="761795" y="0"/>
                  <a:pt x="841613" y="79818"/>
                  <a:pt x="841613" y="178279"/>
                </a:cubicBezTo>
                <a:cubicBezTo>
                  <a:pt x="841613" y="202894"/>
                  <a:pt x="836624" y="226344"/>
                  <a:pt x="827603" y="247673"/>
                </a:cubicBezTo>
                <a:lnTo>
                  <a:pt x="800511" y="287856"/>
                </a:lnTo>
                <a:lnTo>
                  <a:pt x="1180667" y="287856"/>
                </a:lnTo>
                <a:cubicBezTo>
                  <a:pt x="1261301" y="287856"/>
                  <a:pt x="1326668" y="353223"/>
                  <a:pt x="1326668" y="433857"/>
                </a:cubicBezTo>
                <a:cubicBezTo>
                  <a:pt x="1326668" y="482524"/>
                  <a:pt x="1326667" y="531190"/>
                  <a:pt x="1326667" y="579857"/>
                </a:cubicBezTo>
                <a:lnTo>
                  <a:pt x="0" y="579857"/>
                </a:lnTo>
                <a:lnTo>
                  <a:pt x="0" y="433857"/>
                </a:lnTo>
                <a:cubicBezTo>
                  <a:pt x="0" y="353223"/>
                  <a:pt x="65367" y="287856"/>
                  <a:pt x="146001" y="287856"/>
                </a:cubicBezTo>
                <a:lnTo>
                  <a:pt x="526157" y="287856"/>
                </a:lnTo>
                <a:lnTo>
                  <a:pt x="499065" y="247673"/>
                </a:lnTo>
                <a:cubicBezTo>
                  <a:pt x="490044" y="226344"/>
                  <a:pt x="485055" y="202894"/>
                  <a:pt x="485055" y="178279"/>
                </a:cubicBezTo>
                <a:cubicBezTo>
                  <a:pt x="485055" y="79818"/>
                  <a:pt x="564873" y="0"/>
                  <a:pt x="66333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9000"/>
                  <a:lumOff val="91000"/>
                </a:schemeClr>
              </a:gs>
              <a:gs pos="100000">
                <a:schemeClr val="accent1">
                  <a:lumMod val="46000"/>
                  <a:lumOff val="54000"/>
                </a:schemeClr>
              </a:gs>
            </a:gsLst>
            <a:lin ang="2700000" scaled="0"/>
          </a:gradFill>
          <a:ln>
            <a:noFill/>
          </a:ln>
          <a:effectLst>
            <a:outerShdw blurRad="50800" algn="ctr" rotWithShape="0">
              <a:schemeClr val="accent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9" name="矩形: 圆顶角 68"/>
          <p:cNvSpPr/>
          <p:nvPr userDrawn="1">
            <p:custDataLst>
              <p:tags r:id="rId6"/>
            </p:custDataLst>
          </p:nvPr>
        </p:nvSpPr>
        <p:spPr>
          <a:xfrm flipH="1" flipV="1">
            <a:off x="3910330" y="4886960"/>
            <a:ext cx="817880" cy="46355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chemeClr val="accent1">
                  <a:lumMod val="17000"/>
                  <a:lumOff val="83000"/>
                </a:schemeClr>
              </a:gs>
              <a:gs pos="100000">
                <a:schemeClr val="accent1">
                  <a:lumMod val="55000"/>
                  <a:lumOff val="4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0" name="椭圆 69"/>
          <p:cNvSpPr/>
          <p:nvPr userDrawn="1">
            <p:custDataLst>
              <p:tags r:id="rId7"/>
            </p:custDataLst>
          </p:nvPr>
        </p:nvSpPr>
        <p:spPr>
          <a:xfrm flipH="1">
            <a:off x="4169410" y="5033645"/>
            <a:ext cx="311785" cy="311785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55000"/>
                  <a:lumOff val="45000"/>
                </a:schemeClr>
              </a:gs>
              <a:gs pos="100000">
                <a:schemeClr val="accent1">
                  <a:lumMod val="21000"/>
                  <a:lumOff val="79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1" name="加号 70"/>
          <p:cNvSpPr/>
          <p:nvPr userDrawn="1">
            <p:custDataLst>
              <p:tags r:id="rId8"/>
            </p:custDataLst>
          </p:nvPr>
        </p:nvSpPr>
        <p:spPr>
          <a:xfrm flipH="1">
            <a:off x="4196715" y="5073650"/>
            <a:ext cx="245110" cy="245110"/>
          </a:xfrm>
          <a:prstGeom prst="mathPlus">
            <a:avLst>
              <a:gd name="adj1" fmla="val 26726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2" name="矩形: 圆角 71"/>
          <p:cNvSpPr/>
          <p:nvPr userDrawn="1">
            <p:custDataLst>
              <p:tags r:id="rId9"/>
            </p:custDataLst>
          </p:nvPr>
        </p:nvSpPr>
        <p:spPr>
          <a:xfrm flipH="1">
            <a:off x="3740785" y="5424170"/>
            <a:ext cx="1176020" cy="14668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13000"/>
                  <a:lumOff val="87000"/>
                </a:schemeClr>
              </a:gs>
              <a:gs pos="100000">
                <a:schemeClr val="accent1">
                  <a:lumMod val="17000"/>
                  <a:lumOff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3" name="矩形: 圆角 72"/>
          <p:cNvSpPr/>
          <p:nvPr userDrawn="1">
            <p:custDataLst>
              <p:tags r:id="rId10"/>
            </p:custDataLst>
          </p:nvPr>
        </p:nvSpPr>
        <p:spPr>
          <a:xfrm flipH="1">
            <a:off x="4566920" y="5603240"/>
            <a:ext cx="351155" cy="289560"/>
          </a:xfrm>
          <a:prstGeom prst="roundRect">
            <a:avLst>
              <a:gd name="adj" fmla="val 11241"/>
            </a:avLst>
          </a:prstGeom>
          <a:gradFill flip="none" rotWithShape="1">
            <a:gsLst>
              <a:gs pos="0">
                <a:schemeClr val="accent1">
                  <a:lumMod val="13000"/>
                  <a:lumOff val="87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4" name="矩形: 圆角 73"/>
          <p:cNvSpPr/>
          <p:nvPr userDrawn="1">
            <p:custDataLst>
              <p:tags r:id="rId11"/>
            </p:custDataLst>
          </p:nvPr>
        </p:nvSpPr>
        <p:spPr>
          <a:xfrm flipH="1">
            <a:off x="3740785" y="5603240"/>
            <a:ext cx="777240" cy="289560"/>
          </a:xfrm>
          <a:prstGeom prst="roundRect">
            <a:avLst>
              <a:gd name="adj" fmla="val 11241"/>
            </a:avLst>
          </a:prstGeom>
          <a:gradFill flip="none" rotWithShape="1">
            <a:gsLst>
              <a:gs pos="0">
                <a:schemeClr val="accent1">
                  <a:lumMod val="13000"/>
                  <a:lumOff val="87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5" name="矩形: 圆角 74"/>
          <p:cNvSpPr/>
          <p:nvPr userDrawn="1">
            <p:custDataLst>
              <p:tags r:id="rId12"/>
            </p:custDataLst>
          </p:nvPr>
        </p:nvSpPr>
        <p:spPr>
          <a:xfrm flipH="1">
            <a:off x="4570730" y="5939790"/>
            <a:ext cx="351155" cy="289560"/>
          </a:xfrm>
          <a:prstGeom prst="roundRect">
            <a:avLst>
              <a:gd name="adj" fmla="val 11241"/>
            </a:avLst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6" name="矩形: 圆角 75"/>
          <p:cNvSpPr/>
          <p:nvPr userDrawn="1">
            <p:custDataLst>
              <p:tags r:id="rId13"/>
            </p:custDataLst>
          </p:nvPr>
        </p:nvSpPr>
        <p:spPr>
          <a:xfrm flipH="1">
            <a:off x="3744595" y="5939790"/>
            <a:ext cx="777240" cy="289560"/>
          </a:xfrm>
          <a:prstGeom prst="roundRect">
            <a:avLst>
              <a:gd name="adj" fmla="val 11241"/>
            </a:avLst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8" name="任意多边形: 形状 77"/>
          <p:cNvSpPr/>
          <p:nvPr userDrawn="1">
            <p:custDataLst>
              <p:tags r:id="rId14"/>
            </p:custDataLst>
          </p:nvPr>
        </p:nvSpPr>
        <p:spPr>
          <a:xfrm flipH="1">
            <a:off x="3536315" y="4958080"/>
            <a:ext cx="219710" cy="1388110"/>
          </a:xfrm>
          <a:custGeom>
            <a:avLst/>
            <a:gdLst>
              <a:gd name="connsiteX0" fmla="*/ 144000 w 288000"/>
              <a:gd name="connsiteY0" fmla="*/ 0 h 1816908"/>
              <a:gd name="connsiteX1" fmla="*/ 221087 w 288000"/>
              <a:gd name="connsiteY1" fmla="*/ 77087 h 1816908"/>
              <a:gd name="connsiteX2" fmla="*/ 221087 w 288000"/>
              <a:gd name="connsiteY2" fmla="*/ 284505 h 1816908"/>
              <a:gd name="connsiteX3" fmla="*/ 245824 w 288000"/>
              <a:gd name="connsiteY3" fmla="*/ 301183 h 1816908"/>
              <a:gd name="connsiteX4" fmla="*/ 288000 w 288000"/>
              <a:gd name="connsiteY4" fmla="*/ 403006 h 1816908"/>
              <a:gd name="connsiteX5" fmla="*/ 288000 w 288000"/>
              <a:gd name="connsiteY5" fmla="*/ 1672908 h 1816908"/>
              <a:gd name="connsiteX6" fmla="*/ 144000 w 288000"/>
              <a:gd name="connsiteY6" fmla="*/ 1816908 h 1816908"/>
              <a:gd name="connsiteX7" fmla="*/ 0 w 288000"/>
              <a:gd name="connsiteY7" fmla="*/ 1672908 h 1816908"/>
              <a:gd name="connsiteX8" fmla="*/ 0 w 288000"/>
              <a:gd name="connsiteY8" fmla="*/ 403006 h 1816908"/>
              <a:gd name="connsiteX9" fmla="*/ 42177 w 288000"/>
              <a:gd name="connsiteY9" fmla="*/ 301183 h 1816908"/>
              <a:gd name="connsiteX10" fmla="*/ 66913 w 288000"/>
              <a:gd name="connsiteY10" fmla="*/ 284505 h 1816908"/>
              <a:gd name="connsiteX11" fmla="*/ 66913 w 288000"/>
              <a:gd name="connsiteY11" fmla="*/ 77087 h 1816908"/>
              <a:gd name="connsiteX12" fmla="*/ 144000 w 288000"/>
              <a:gd name="connsiteY12" fmla="*/ 0 h 1816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8000" h="1816908">
                <a:moveTo>
                  <a:pt x="144000" y="0"/>
                </a:moveTo>
                <a:cubicBezTo>
                  <a:pt x="186574" y="0"/>
                  <a:pt x="221087" y="34513"/>
                  <a:pt x="221087" y="77087"/>
                </a:cubicBezTo>
                <a:lnTo>
                  <a:pt x="221087" y="284505"/>
                </a:lnTo>
                <a:lnTo>
                  <a:pt x="245824" y="301183"/>
                </a:lnTo>
                <a:cubicBezTo>
                  <a:pt x="271882" y="327242"/>
                  <a:pt x="288000" y="363242"/>
                  <a:pt x="288000" y="403006"/>
                </a:cubicBezTo>
                <a:lnTo>
                  <a:pt x="288000" y="1672908"/>
                </a:lnTo>
                <a:cubicBezTo>
                  <a:pt x="288000" y="1752437"/>
                  <a:pt x="223529" y="1816908"/>
                  <a:pt x="144000" y="1816908"/>
                </a:cubicBezTo>
                <a:cubicBezTo>
                  <a:pt x="64471" y="1816908"/>
                  <a:pt x="0" y="1752437"/>
                  <a:pt x="0" y="1672908"/>
                </a:cubicBezTo>
                <a:lnTo>
                  <a:pt x="0" y="403006"/>
                </a:lnTo>
                <a:cubicBezTo>
                  <a:pt x="0" y="363242"/>
                  <a:pt x="16118" y="327242"/>
                  <a:pt x="42177" y="301183"/>
                </a:cubicBezTo>
                <a:lnTo>
                  <a:pt x="66913" y="284505"/>
                </a:lnTo>
                <a:lnTo>
                  <a:pt x="66913" y="77087"/>
                </a:lnTo>
                <a:cubicBezTo>
                  <a:pt x="66913" y="34513"/>
                  <a:pt x="101426" y="0"/>
                  <a:pt x="14400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25000"/>
                  <a:lumOff val="75000"/>
                </a:schemeClr>
              </a:gs>
              <a:gs pos="100000">
                <a:schemeClr val="accent1">
                  <a:lumMod val="17000"/>
                  <a:lumOff val="83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algn="ctr" rotWithShape="0">
              <a:schemeClr val="accent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9" name="任意多边形: 形状 78"/>
          <p:cNvSpPr/>
          <p:nvPr userDrawn="1">
            <p:custDataLst>
              <p:tags r:id="rId15"/>
            </p:custDataLst>
          </p:nvPr>
        </p:nvSpPr>
        <p:spPr>
          <a:xfrm flipH="1">
            <a:off x="3587115" y="4956810"/>
            <a:ext cx="117475" cy="157480"/>
          </a:xfrm>
          <a:custGeom>
            <a:avLst/>
            <a:gdLst>
              <a:gd name="connsiteX0" fmla="*/ 77087 w 154174"/>
              <a:gd name="connsiteY0" fmla="*/ 0 h 205865"/>
              <a:gd name="connsiteX1" fmla="*/ 154174 w 154174"/>
              <a:gd name="connsiteY1" fmla="*/ 77087 h 205865"/>
              <a:gd name="connsiteX2" fmla="*/ 154174 w 154174"/>
              <a:gd name="connsiteY2" fmla="*/ 205865 h 205865"/>
              <a:gd name="connsiteX3" fmla="*/ 0 w 154174"/>
              <a:gd name="connsiteY3" fmla="*/ 205865 h 205865"/>
              <a:gd name="connsiteX4" fmla="*/ 0 w 154174"/>
              <a:gd name="connsiteY4" fmla="*/ 77087 h 205865"/>
              <a:gd name="connsiteX5" fmla="*/ 77087 w 154174"/>
              <a:gd name="connsiteY5" fmla="*/ 0 h 205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174" h="205865">
                <a:moveTo>
                  <a:pt x="77087" y="0"/>
                </a:moveTo>
                <a:cubicBezTo>
                  <a:pt x="119661" y="0"/>
                  <a:pt x="154174" y="34513"/>
                  <a:pt x="154174" y="77087"/>
                </a:cubicBezTo>
                <a:lnTo>
                  <a:pt x="154174" y="205865"/>
                </a:lnTo>
                <a:lnTo>
                  <a:pt x="0" y="205865"/>
                </a:lnTo>
                <a:lnTo>
                  <a:pt x="0" y="77087"/>
                </a:lnTo>
                <a:cubicBezTo>
                  <a:pt x="0" y="34513"/>
                  <a:pt x="34513" y="0"/>
                  <a:pt x="77087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1000"/>
                  <a:lumOff val="29000"/>
                </a:schemeClr>
              </a:gs>
              <a:gs pos="100000">
                <a:schemeClr val="accent1">
                  <a:lumMod val="21000"/>
                  <a:lumOff val="79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0" name="矩形 79"/>
          <p:cNvSpPr/>
          <p:nvPr userDrawn="1">
            <p:custDataLst>
              <p:tags r:id="rId16"/>
            </p:custDataLst>
          </p:nvPr>
        </p:nvSpPr>
        <p:spPr>
          <a:xfrm flipH="1">
            <a:off x="3629025" y="5112385"/>
            <a:ext cx="34925" cy="1232535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96" name="Parallelogram 121"/>
          <p:cNvSpPr/>
          <p:nvPr userDrawn="1">
            <p:custDataLst>
              <p:tags r:id="rId17"/>
            </p:custDataLst>
          </p:nvPr>
        </p:nvSpPr>
        <p:spPr>
          <a:xfrm>
            <a:off x="7236460" y="4704715"/>
            <a:ext cx="147320" cy="1985010"/>
          </a:xfrm>
          <a:custGeom>
            <a:avLst/>
            <a:gdLst>
              <a:gd name="connsiteX0" fmla="*/ 0 w 158419"/>
              <a:gd name="connsiteY0" fmla="*/ 0 h 2132444"/>
              <a:gd name="connsiteX1" fmla="*/ 158419 w 158419"/>
              <a:gd name="connsiteY1" fmla="*/ 39606 h 2132444"/>
              <a:gd name="connsiteX2" fmla="*/ 158419 w 158419"/>
              <a:gd name="connsiteY2" fmla="*/ 2132444 h 2132444"/>
              <a:gd name="connsiteX3" fmla="*/ 2 w 158419"/>
              <a:gd name="connsiteY3" fmla="*/ 2092839 h 2132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419" h="2132444">
                <a:moveTo>
                  <a:pt x="0" y="0"/>
                </a:moveTo>
                <a:lnTo>
                  <a:pt x="158419" y="39606"/>
                </a:lnTo>
                <a:lnTo>
                  <a:pt x="158419" y="2132444"/>
                </a:lnTo>
                <a:lnTo>
                  <a:pt x="2" y="2092839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21000"/>
                  <a:lumOff val="79000"/>
                </a:schemeClr>
              </a:gs>
              <a:gs pos="100000">
                <a:schemeClr val="accent1">
                  <a:lumMod val="46000"/>
                  <a:lumOff val="54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98" name="矩形 97"/>
          <p:cNvSpPr/>
          <p:nvPr userDrawn="1">
            <p:custDataLst>
              <p:tags r:id="rId18"/>
            </p:custDataLst>
          </p:nvPr>
        </p:nvSpPr>
        <p:spPr>
          <a:xfrm>
            <a:off x="6899910" y="4704080"/>
            <a:ext cx="336550" cy="190055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1000"/>
                  <a:lumOff val="79000"/>
                </a:schemeClr>
              </a:gs>
              <a:gs pos="100000">
                <a:schemeClr val="accent1">
                  <a:lumMod val="46000"/>
                  <a:lumOff val="54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99" name="矩形 98"/>
          <p:cNvSpPr/>
          <p:nvPr userDrawn="1">
            <p:custDataLst>
              <p:tags r:id="rId19"/>
            </p:custDataLst>
          </p:nvPr>
        </p:nvSpPr>
        <p:spPr>
          <a:xfrm>
            <a:off x="6899910" y="4704080"/>
            <a:ext cx="336550" cy="6794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1000"/>
                  <a:lumOff val="79000"/>
                </a:schemeClr>
              </a:gs>
              <a:gs pos="100000">
                <a:schemeClr val="accent1">
                  <a:lumMod val="46000"/>
                  <a:lumOff val="54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0" name="椭圆 99"/>
          <p:cNvSpPr/>
          <p:nvPr userDrawn="1">
            <p:custDataLst>
              <p:tags r:id="rId20"/>
            </p:custDataLst>
          </p:nvPr>
        </p:nvSpPr>
        <p:spPr>
          <a:xfrm>
            <a:off x="7000875" y="4874895"/>
            <a:ext cx="119380" cy="118745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1000"/>
                  <a:lumOff val="79000"/>
                </a:schemeClr>
              </a:gs>
              <a:gs pos="100000">
                <a:schemeClr val="accent1">
                  <a:lumMod val="46000"/>
                  <a:lumOff val="54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91" name="Parallelogram 121"/>
          <p:cNvSpPr/>
          <p:nvPr userDrawn="1">
            <p:custDataLst>
              <p:tags r:id="rId21"/>
            </p:custDataLst>
          </p:nvPr>
        </p:nvSpPr>
        <p:spPr>
          <a:xfrm>
            <a:off x="7616825" y="4807585"/>
            <a:ext cx="147320" cy="1985010"/>
          </a:xfrm>
          <a:custGeom>
            <a:avLst/>
            <a:gdLst>
              <a:gd name="connsiteX0" fmla="*/ 0 w 158419"/>
              <a:gd name="connsiteY0" fmla="*/ 0 h 2132444"/>
              <a:gd name="connsiteX1" fmla="*/ 158419 w 158419"/>
              <a:gd name="connsiteY1" fmla="*/ 39606 h 2132444"/>
              <a:gd name="connsiteX2" fmla="*/ 158419 w 158419"/>
              <a:gd name="connsiteY2" fmla="*/ 2132444 h 2132444"/>
              <a:gd name="connsiteX3" fmla="*/ 2 w 158419"/>
              <a:gd name="connsiteY3" fmla="*/ 2092839 h 2132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419" h="2132444">
                <a:moveTo>
                  <a:pt x="0" y="0"/>
                </a:moveTo>
                <a:lnTo>
                  <a:pt x="158419" y="39606"/>
                </a:lnTo>
                <a:lnTo>
                  <a:pt x="158419" y="2132444"/>
                </a:lnTo>
                <a:lnTo>
                  <a:pt x="2" y="2092839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21000"/>
                  <a:lumOff val="79000"/>
                </a:schemeClr>
              </a:gs>
              <a:gs pos="100000">
                <a:schemeClr val="accent1">
                  <a:lumMod val="55000"/>
                  <a:lumOff val="4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93" name="矩形 92"/>
          <p:cNvSpPr/>
          <p:nvPr userDrawn="1">
            <p:custDataLst>
              <p:tags r:id="rId22"/>
            </p:custDataLst>
          </p:nvPr>
        </p:nvSpPr>
        <p:spPr>
          <a:xfrm>
            <a:off x="7280275" y="4806950"/>
            <a:ext cx="336550" cy="190055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13000"/>
                  <a:lumOff val="87000"/>
                </a:schemeClr>
              </a:gs>
              <a:gs pos="100000">
                <a:schemeClr val="accent1">
                  <a:lumMod val="55000"/>
                  <a:lumOff val="4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94" name="矩形 93"/>
          <p:cNvSpPr/>
          <p:nvPr userDrawn="1">
            <p:custDataLst>
              <p:tags r:id="rId23"/>
            </p:custDataLst>
          </p:nvPr>
        </p:nvSpPr>
        <p:spPr>
          <a:xfrm>
            <a:off x="7280275" y="4806950"/>
            <a:ext cx="336550" cy="6794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1000"/>
                  <a:lumOff val="79000"/>
                </a:schemeClr>
              </a:gs>
              <a:gs pos="100000">
                <a:schemeClr val="accent1">
                  <a:lumMod val="55000"/>
                  <a:lumOff val="4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95" name="椭圆 94"/>
          <p:cNvSpPr/>
          <p:nvPr userDrawn="1">
            <p:custDataLst>
              <p:tags r:id="rId24"/>
            </p:custDataLst>
          </p:nvPr>
        </p:nvSpPr>
        <p:spPr>
          <a:xfrm>
            <a:off x="7381240" y="4977765"/>
            <a:ext cx="119380" cy="118745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1000"/>
                  <a:lumOff val="79000"/>
                </a:schemeClr>
              </a:gs>
              <a:gs pos="100000">
                <a:schemeClr val="accent1">
                  <a:lumMod val="55000"/>
                  <a:lumOff val="4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6" name="Parallelogram 121"/>
          <p:cNvSpPr/>
          <p:nvPr userDrawn="1">
            <p:custDataLst>
              <p:tags r:id="rId25"/>
            </p:custDataLst>
          </p:nvPr>
        </p:nvSpPr>
        <p:spPr>
          <a:xfrm>
            <a:off x="7997825" y="4704715"/>
            <a:ext cx="147320" cy="1985010"/>
          </a:xfrm>
          <a:custGeom>
            <a:avLst/>
            <a:gdLst>
              <a:gd name="connsiteX0" fmla="*/ 0 w 158419"/>
              <a:gd name="connsiteY0" fmla="*/ 0 h 2132444"/>
              <a:gd name="connsiteX1" fmla="*/ 158419 w 158419"/>
              <a:gd name="connsiteY1" fmla="*/ 39606 h 2132444"/>
              <a:gd name="connsiteX2" fmla="*/ 158419 w 158419"/>
              <a:gd name="connsiteY2" fmla="*/ 2132444 h 2132444"/>
              <a:gd name="connsiteX3" fmla="*/ 2 w 158419"/>
              <a:gd name="connsiteY3" fmla="*/ 2092839 h 2132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419" h="2132444">
                <a:moveTo>
                  <a:pt x="0" y="0"/>
                </a:moveTo>
                <a:lnTo>
                  <a:pt x="158419" y="39606"/>
                </a:lnTo>
                <a:lnTo>
                  <a:pt x="158419" y="2132444"/>
                </a:lnTo>
                <a:lnTo>
                  <a:pt x="2" y="2092839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9000"/>
                  <a:lumOff val="91000"/>
                </a:schemeClr>
              </a:gs>
              <a:gs pos="99000">
                <a:schemeClr val="accent1">
                  <a:lumMod val="80000"/>
                  <a:lumOff val="20000"/>
                </a:schemeClr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8" name="矩形 87"/>
          <p:cNvSpPr/>
          <p:nvPr userDrawn="1">
            <p:custDataLst>
              <p:tags r:id="rId26"/>
            </p:custDataLst>
          </p:nvPr>
        </p:nvSpPr>
        <p:spPr>
          <a:xfrm>
            <a:off x="7661275" y="4704080"/>
            <a:ext cx="336550" cy="1900555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99000">
                <a:schemeClr val="accent1">
                  <a:lumMod val="67000"/>
                  <a:lumOff val="33000"/>
                </a:schemeClr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9" name="矩形 88"/>
          <p:cNvSpPr/>
          <p:nvPr userDrawn="1">
            <p:custDataLst>
              <p:tags r:id="rId27"/>
            </p:custDataLst>
          </p:nvPr>
        </p:nvSpPr>
        <p:spPr>
          <a:xfrm>
            <a:off x="7661275" y="4704080"/>
            <a:ext cx="336550" cy="67945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90" name="椭圆 89"/>
          <p:cNvSpPr/>
          <p:nvPr userDrawn="1">
            <p:custDataLst>
              <p:tags r:id="rId28"/>
            </p:custDataLst>
          </p:nvPr>
        </p:nvSpPr>
        <p:spPr>
          <a:xfrm>
            <a:off x="7762240" y="4874895"/>
            <a:ext cx="119380" cy="118745"/>
          </a:xfrm>
          <a:prstGeom prst="ellipse">
            <a:avLst/>
          </a:prstGeom>
          <a:gradFill>
            <a:gsLst>
              <a:gs pos="0">
                <a:schemeClr val="accent1">
                  <a:lumMod val="9000"/>
                  <a:lumOff val="91000"/>
                </a:schemeClr>
              </a:gs>
              <a:gs pos="99000">
                <a:schemeClr val="accent1">
                  <a:lumMod val="80000"/>
                  <a:lumOff val="20000"/>
                </a:schemeClr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0" name="矩形 49"/>
          <p:cNvSpPr/>
          <p:nvPr userDrawn="1">
            <p:custDataLst>
              <p:tags r:id="rId29"/>
            </p:custDataLst>
          </p:nvPr>
        </p:nvSpPr>
        <p:spPr>
          <a:xfrm>
            <a:off x="8305165" y="5153025"/>
            <a:ext cx="222250" cy="18288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5000"/>
                  <a:lumOff val="75000"/>
                </a:schemeClr>
              </a:gs>
              <a:gs pos="100000">
                <a:schemeClr val="accent1">
                  <a:lumMod val="25000"/>
                  <a:lumOff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1" name="矩形: 圆角 50"/>
          <p:cNvSpPr/>
          <p:nvPr userDrawn="1">
            <p:custDataLst>
              <p:tags r:id="rId30"/>
            </p:custDataLst>
          </p:nvPr>
        </p:nvSpPr>
        <p:spPr>
          <a:xfrm>
            <a:off x="8166735" y="5110480"/>
            <a:ext cx="443865" cy="6667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lumMod val="30000"/>
                  <a:lumOff val="7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2" name="矩形: 圆角 51"/>
          <p:cNvSpPr/>
          <p:nvPr userDrawn="1">
            <p:custDataLst>
              <p:tags r:id="rId31"/>
            </p:custDataLst>
          </p:nvPr>
        </p:nvSpPr>
        <p:spPr>
          <a:xfrm>
            <a:off x="8056245" y="5426710"/>
            <a:ext cx="836930" cy="994410"/>
          </a:xfrm>
          <a:prstGeom prst="roundRect">
            <a:avLst>
              <a:gd name="adj" fmla="val 24331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9" name="任意多边形: 形状 58"/>
          <p:cNvSpPr/>
          <p:nvPr userDrawn="1">
            <p:custDataLst>
              <p:tags r:id="rId32"/>
            </p:custDataLst>
          </p:nvPr>
        </p:nvSpPr>
        <p:spPr>
          <a:xfrm>
            <a:off x="8173085" y="5286375"/>
            <a:ext cx="76200" cy="182880"/>
          </a:xfrm>
          <a:custGeom>
            <a:avLst/>
            <a:gdLst>
              <a:gd name="connsiteX0" fmla="*/ 0 w 123362"/>
              <a:gd name="connsiteY0" fmla="*/ 0 h 297207"/>
              <a:gd name="connsiteX1" fmla="*/ 123362 w 123362"/>
              <a:gd name="connsiteY1" fmla="*/ 0 h 297207"/>
              <a:gd name="connsiteX2" fmla="*/ 123362 w 123362"/>
              <a:gd name="connsiteY2" fmla="*/ 297207 h 297207"/>
              <a:gd name="connsiteX3" fmla="*/ 0 w 123362"/>
              <a:gd name="connsiteY3" fmla="*/ 297207 h 297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362" h="297207">
                <a:moveTo>
                  <a:pt x="0" y="0"/>
                </a:moveTo>
                <a:lnTo>
                  <a:pt x="123362" y="0"/>
                </a:lnTo>
                <a:lnTo>
                  <a:pt x="123362" y="297207"/>
                </a:lnTo>
                <a:lnTo>
                  <a:pt x="0" y="297207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46000"/>
                  <a:lumOff val="54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0" name="任意多边形: 形状 59"/>
          <p:cNvSpPr/>
          <p:nvPr userDrawn="1">
            <p:custDataLst>
              <p:tags r:id="rId33"/>
            </p:custDataLst>
          </p:nvPr>
        </p:nvSpPr>
        <p:spPr>
          <a:xfrm>
            <a:off x="8249285" y="5286375"/>
            <a:ext cx="76200" cy="182880"/>
          </a:xfrm>
          <a:custGeom>
            <a:avLst/>
            <a:gdLst>
              <a:gd name="connsiteX0" fmla="*/ 0 w 123363"/>
              <a:gd name="connsiteY0" fmla="*/ 0 h 297207"/>
              <a:gd name="connsiteX1" fmla="*/ 123363 w 123363"/>
              <a:gd name="connsiteY1" fmla="*/ 0 h 297207"/>
              <a:gd name="connsiteX2" fmla="*/ 123363 w 123363"/>
              <a:gd name="connsiteY2" fmla="*/ 297207 h 297207"/>
              <a:gd name="connsiteX3" fmla="*/ 0 w 123363"/>
              <a:gd name="connsiteY3" fmla="*/ 297207 h 297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363" h="297207">
                <a:moveTo>
                  <a:pt x="0" y="0"/>
                </a:moveTo>
                <a:lnTo>
                  <a:pt x="123363" y="0"/>
                </a:lnTo>
                <a:lnTo>
                  <a:pt x="123363" y="297207"/>
                </a:lnTo>
                <a:lnTo>
                  <a:pt x="0" y="297207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46000"/>
                  <a:lumOff val="54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1" name="任意多边形: 形状 60"/>
          <p:cNvSpPr/>
          <p:nvPr userDrawn="1">
            <p:custDataLst>
              <p:tags r:id="rId34"/>
            </p:custDataLst>
          </p:nvPr>
        </p:nvSpPr>
        <p:spPr>
          <a:xfrm>
            <a:off x="8324850" y="5286375"/>
            <a:ext cx="76200" cy="182880"/>
          </a:xfrm>
          <a:custGeom>
            <a:avLst/>
            <a:gdLst>
              <a:gd name="connsiteX0" fmla="*/ 0 w 123363"/>
              <a:gd name="connsiteY0" fmla="*/ 0 h 297207"/>
              <a:gd name="connsiteX1" fmla="*/ 123363 w 123363"/>
              <a:gd name="connsiteY1" fmla="*/ 0 h 297207"/>
              <a:gd name="connsiteX2" fmla="*/ 123363 w 123363"/>
              <a:gd name="connsiteY2" fmla="*/ 297207 h 297207"/>
              <a:gd name="connsiteX3" fmla="*/ 0 w 123363"/>
              <a:gd name="connsiteY3" fmla="*/ 297207 h 297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363" h="297207">
                <a:moveTo>
                  <a:pt x="0" y="0"/>
                </a:moveTo>
                <a:lnTo>
                  <a:pt x="123363" y="0"/>
                </a:lnTo>
                <a:lnTo>
                  <a:pt x="123363" y="297207"/>
                </a:lnTo>
                <a:lnTo>
                  <a:pt x="0" y="297207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46000"/>
                  <a:lumOff val="54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2" name="任意多边形: 形状 61"/>
          <p:cNvSpPr/>
          <p:nvPr userDrawn="1">
            <p:custDataLst>
              <p:tags r:id="rId35"/>
            </p:custDataLst>
          </p:nvPr>
        </p:nvSpPr>
        <p:spPr>
          <a:xfrm>
            <a:off x="8401050" y="5286375"/>
            <a:ext cx="76200" cy="182880"/>
          </a:xfrm>
          <a:custGeom>
            <a:avLst/>
            <a:gdLst>
              <a:gd name="connsiteX0" fmla="*/ 0 w 123362"/>
              <a:gd name="connsiteY0" fmla="*/ 0 h 297207"/>
              <a:gd name="connsiteX1" fmla="*/ 123362 w 123362"/>
              <a:gd name="connsiteY1" fmla="*/ 0 h 297207"/>
              <a:gd name="connsiteX2" fmla="*/ 123362 w 123362"/>
              <a:gd name="connsiteY2" fmla="*/ 297207 h 297207"/>
              <a:gd name="connsiteX3" fmla="*/ 0 w 123362"/>
              <a:gd name="connsiteY3" fmla="*/ 297207 h 297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362" h="297207">
                <a:moveTo>
                  <a:pt x="0" y="0"/>
                </a:moveTo>
                <a:lnTo>
                  <a:pt x="123362" y="0"/>
                </a:lnTo>
                <a:lnTo>
                  <a:pt x="123362" y="297207"/>
                </a:lnTo>
                <a:lnTo>
                  <a:pt x="0" y="297207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46000"/>
                  <a:lumOff val="54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3" name="任意多边形: 形状 62"/>
          <p:cNvSpPr/>
          <p:nvPr userDrawn="1">
            <p:custDataLst>
              <p:tags r:id="rId36"/>
            </p:custDataLst>
          </p:nvPr>
        </p:nvSpPr>
        <p:spPr>
          <a:xfrm>
            <a:off x="8477250" y="5286375"/>
            <a:ext cx="76200" cy="182880"/>
          </a:xfrm>
          <a:custGeom>
            <a:avLst/>
            <a:gdLst>
              <a:gd name="connsiteX0" fmla="*/ 0 w 123362"/>
              <a:gd name="connsiteY0" fmla="*/ 0 h 297207"/>
              <a:gd name="connsiteX1" fmla="*/ 123362 w 123362"/>
              <a:gd name="connsiteY1" fmla="*/ 0 h 297207"/>
              <a:gd name="connsiteX2" fmla="*/ 123362 w 123362"/>
              <a:gd name="connsiteY2" fmla="*/ 297207 h 297207"/>
              <a:gd name="connsiteX3" fmla="*/ 0 w 123362"/>
              <a:gd name="connsiteY3" fmla="*/ 297207 h 297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362" h="297207">
                <a:moveTo>
                  <a:pt x="0" y="0"/>
                </a:moveTo>
                <a:lnTo>
                  <a:pt x="123362" y="0"/>
                </a:lnTo>
                <a:lnTo>
                  <a:pt x="123362" y="297207"/>
                </a:lnTo>
                <a:lnTo>
                  <a:pt x="0" y="297207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46000"/>
                  <a:lumOff val="54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4" name="任意多边形: 形状 63"/>
          <p:cNvSpPr/>
          <p:nvPr userDrawn="1">
            <p:custDataLst>
              <p:tags r:id="rId37"/>
            </p:custDataLst>
          </p:nvPr>
        </p:nvSpPr>
        <p:spPr>
          <a:xfrm>
            <a:off x="8552815" y="5286375"/>
            <a:ext cx="76200" cy="182880"/>
          </a:xfrm>
          <a:custGeom>
            <a:avLst/>
            <a:gdLst>
              <a:gd name="connsiteX0" fmla="*/ 0 w 123362"/>
              <a:gd name="connsiteY0" fmla="*/ 0 h 297207"/>
              <a:gd name="connsiteX1" fmla="*/ 123362 w 123362"/>
              <a:gd name="connsiteY1" fmla="*/ 0 h 297207"/>
              <a:gd name="connsiteX2" fmla="*/ 123362 w 123362"/>
              <a:gd name="connsiteY2" fmla="*/ 297207 h 297207"/>
              <a:gd name="connsiteX3" fmla="*/ 0 w 123362"/>
              <a:gd name="connsiteY3" fmla="*/ 297207 h 297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362" h="297207">
                <a:moveTo>
                  <a:pt x="0" y="0"/>
                </a:moveTo>
                <a:lnTo>
                  <a:pt x="123362" y="0"/>
                </a:lnTo>
                <a:lnTo>
                  <a:pt x="123362" y="297207"/>
                </a:lnTo>
                <a:lnTo>
                  <a:pt x="0" y="297207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46000"/>
                  <a:lumOff val="54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4" name="矩形: 圆角 53"/>
          <p:cNvSpPr/>
          <p:nvPr userDrawn="1">
            <p:custDataLst>
              <p:tags r:id="rId38"/>
            </p:custDataLst>
          </p:nvPr>
        </p:nvSpPr>
        <p:spPr>
          <a:xfrm>
            <a:off x="7997190" y="5426710"/>
            <a:ext cx="798830" cy="994410"/>
          </a:xfrm>
          <a:prstGeom prst="roundRect">
            <a:avLst>
              <a:gd name="adj" fmla="val 23834"/>
            </a:avLst>
          </a:prstGeom>
          <a:gradFill flip="none" rotWithShape="1">
            <a:gsLst>
              <a:gs pos="0">
                <a:schemeClr val="accent1">
                  <a:lumMod val="25000"/>
                  <a:lumOff val="75000"/>
                </a:schemeClr>
              </a:gs>
              <a:gs pos="100000">
                <a:schemeClr val="accent1">
                  <a:lumMod val="17000"/>
                  <a:lumOff val="83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5" name="任意多边形: 形状 54"/>
          <p:cNvSpPr/>
          <p:nvPr userDrawn="1">
            <p:custDataLst>
              <p:tags r:id="rId39"/>
            </p:custDataLst>
          </p:nvPr>
        </p:nvSpPr>
        <p:spPr>
          <a:xfrm>
            <a:off x="7997190" y="5587365"/>
            <a:ext cx="798830" cy="833755"/>
          </a:xfrm>
          <a:custGeom>
            <a:avLst/>
            <a:gdLst>
              <a:gd name="connsiteX0" fmla="*/ 1004471 w 1296623"/>
              <a:gd name="connsiteY0" fmla="*/ 263 h 1352909"/>
              <a:gd name="connsiteX1" fmla="*/ 1251584 w 1296623"/>
              <a:gd name="connsiteY1" fmla="*/ 11935 h 1352909"/>
              <a:gd name="connsiteX2" fmla="*/ 1293821 w 1296623"/>
              <a:gd name="connsiteY2" fmla="*/ 20576 h 1352909"/>
              <a:gd name="connsiteX3" fmla="*/ 1296623 w 1296623"/>
              <a:gd name="connsiteY3" fmla="*/ 48370 h 1352909"/>
              <a:gd name="connsiteX4" fmla="*/ 1296623 w 1296623"/>
              <a:gd name="connsiteY4" fmla="*/ 1043872 h 1352909"/>
              <a:gd name="connsiteX5" fmla="*/ 987586 w 1296623"/>
              <a:gd name="connsiteY5" fmla="*/ 1352909 h 1352909"/>
              <a:gd name="connsiteX6" fmla="*/ 309037 w 1296623"/>
              <a:gd name="connsiteY6" fmla="*/ 1352909 h 1352909"/>
              <a:gd name="connsiteX7" fmla="*/ 0 w 1296623"/>
              <a:gd name="connsiteY7" fmla="*/ 1043872 h 1352909"/>
              <a:gd name="connsiteX8" fmla="*/ 0 w 1296623"/>
              <a:gd name="connsiteY8" fmla="*/ 52913 h 1352909"/>
              <a:gd name="connsiteX9" fmla="*/ 48266 w 1296623"/>
              <a:gd name="connsiteY9" fmla="*/ 39555 h 1352909"/>
              <a:gd name="connsiteX10" fmla="*/ 476437 w 1296623"/>
              <a:gd name="connsiteY10" fmla="*/ 90416 h 1352909"/>
              <a:gd name="connsiteX11" fmla="*/ 1004471 w 1296623"/>
              <a:gd name="connsiteY11" fmla="*/ 263 h 1352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96623" h="1352909">
                <a:moveTo>
                  <a:pt x="1004471" y="263"/>
                </a:moveTo>
                <a:cubicBezTo>
                  <a:pt x="1087647" y="-810"/>
                  <a:pt x="1171628" y="1068"/>
                  <a:pt x="1251584" y="11935"/>
                </a:cubicBezTo>
                <a:lnTo>
                  <a:pt x="1293821" y="20576"/>
                </a:lnTo>
                <a:lnTo>
                  <a:pt x="1296623" y="48370"/>
                </a:lnTo>
                <a:lnTo>
                  <a:pt x="1296623" y="1043872"/>
                </a:lnTo>
                <a:cubicBezTo>
                  <a:pt x="1296623" y="1214548"/>
                  <a:pt x="1158262" y="1352909"/>
                  <a:pt x="987586" y="1352909"/>
                </a:cubicBezTo>
                <a:lnTo>
                  <a:pt x="309037" y="1352909"/>
                </a:lnTo>
                <a:cubicBezTo>
                  <a:pt x="138361" y="1352909"/>
                  <a:pt x="0" y="1214548"/>
                  <a:pt x="0" y="1043872"/>
                </a:cubicBezTo>
                <a:lnTo>
                  <a:pt x="0" y="52913"/>
                </a:lnTo>
                <a:lnTo>
                  <a:pt x="48266" y="39555"/>
                </a:lnTo>
                <a:cubicBezTo>
                  <a:pt x="169558" y="25418"/>
                  <a:pt x="344429" y="101686"/>
                  <a:pt x="476437" y="90416"/>
                </a:cubicBezTo>
                <a:cubicBezTo>
                  <a:pt x="652448" y="75390"/>
                  <a:pt x="838119" y="2409"/>
                  <a:pt x="1004471" y="263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0"/>
                  <a:lumMod val="71000"/>
                  <a:lumOff val="29000"/>
                </a:schemeClr>
              </a:gs>
              <a:gs pos="100000">
                <a:schemeClr val="accent1">
                  <a:lumMod val="8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7" name="任意多边形: 形状 56"/>
          <p:cNvSpPr/>
          <p:nvPr userDrawn="1">
            <p:custDataLst>
              <p:tags r:id="rId40"/>
            </p:custDataLst>
          </p:nvPr>
        </p:nvSpPr>
        <p:spPr>
          <a:xfrm>
            <a:off x="8199755" y="5735955"/>
            <a:ext cx="201930" cy="470535"/>
          </a:xfrm>
          <a:custGeom>
            <a:avLst/>
            <a:gdLst>
              <a:gd name="connsiteX0" fmla="*/ 616191 w 616191"/>
              <a:gd name="connsiteY0" fmla="*/ 0 h 1437578"/>
              <a:gd name="connsiteX1" fmla="*/ 616191 w 616191"/>
              <a:gd name="connsiteY1" fmla="*/ 1437578 h 1437578"/>
              <a:gd name="connsiteX2" fmla="*/ 608501 w 616191"/>
              <a:gd name="connsiteY2" fmla="*/ 1436553 h 1437578"/>
              <a:gd name="connsiteX3" fmla="*/ 94525 w 616191"/>
              <a:gd name="connsiteY3" fmla="*/ 830380 h 1437578"/>
              <a:gd name="connsiteX4" fmla="*/ 16 w 616191"/>
              <a:gd name="connsiteY4" fmla="*/ 299598 h 1437578"/>
              <a:gd name="connsiteX5" fmla="*/ 57109 w 616191"/>
              <a:gd name="connsiteY5" fmla="*/ 207855 h 1437578"/>
              <a:gd name="connsiteX6" fmla="*/ 574614 w 616191"/>
              <a:gd name="connsiteY6" fmla="*/ 5695 h 1437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6191" h="1437578">
                <a:moveTo>
                  <a:pt x="616191" y="0"/>
                </a:moveTo>
                <a:lnTo>
                  <a:pt x="616191" y="1437578"/>
                </a:lnTo>
                <a:lnTo>
                  <a:pt x="608501" y="1436553"/>
                </a:lnTo>
                <a:cubicBezTo>
                  <a:pt x="530622" y="1416873"/>
                  <a:pt x="252916" y="1229783"/>
                  <a:pt x="94525" y="830380"/>
                </a:cubicBezTo>
                <a:cubicBezTo>
                  <a:pt x="21495" y="646339"/>
                  <a:pt x="2788" y="440124"/>
                  <a:pt x="16" y="299598"/>
                </a:cubicBezTo>
                <a:cubicBezTo>
                  <a:pt x="-677" y="260794"/>
                  <a:pt x="22188" y="223931"/>
                  <a:pt x="57109" y="207855"/>
                </a:cubicBezTo>
                <a:cubicBezTo>
                  <a:pt x="202614" y="140433"/>
                  <a:pt x="454427" y="31949"/>
                  <a:pt x="574614" y="569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5000"/>
                  <a:lumOff val="45000"/>
                </a:schemeClr>
              </a:gs>
              <a:gs pos="100000">
                <a:schemeClr val="accent1">
                  <a:lumMod val="21000"/>
                  <a:lumOff val="79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76" name="矩形 175"/>
          <p:cNvSpPr/>
          <p:nvPr userDrawn="1">
            <p:custDataLst>
              <p:tags r:id="rId41"/>
            </p:custDataLst>
          </p:nvPr>
        </p:nvSpPr>
        <p:spPr>
          <a:xfrm flipH="1">
            <a:off x="-635" y="-15240"/>
            <a:ext cx="1881505" cy="3118485"/>
          </a:xfrm>
          <a:prstGeom prst="rect">
            <a:avLst/>
          </a:prstGeom>
          <a:gradFill>
            <a:gsLst>
              <a:gs pos="0">
                <a:schemeClr val="accent1">
                  <a:lumMod val="88000"/>
                  <a:lumOff val="12000"/>
                </a:schemeClr>
              </a:gs>
              <a:gs pos="100000">
                <a:schemeClr val="accent1">
                  <a:lumMod val="80000"/>
                  <a:lumOff val="20000"/>
                  <a:alpha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7" name="矩形 176"/>
          <p:cNvSpPr/>
          <p:nvPr userDrawn="1">
            <p:custDataLst>
              <p:tags r:id="rId42"/>
            </p:custDataLst>
          </p:nvPr>
        </p:nvSpPr>
        <p:spPr>
          <a:xfrm flipH="1">
            <a:off x="0" y="1702435"/>
            <a:ext cx="1255395" cy="4222115"/>
          </a:xfrm>
          <a:prstGeom prst="rect">
            <a:avLst/>
          </a:prstGeom>
          <a:gradFill>
            <a:gsLst>
              <a:gs pos="0">
                <a:schemeClr val="accent1">
                  <a:lumMod val="71000"/>
                  <a:lumOff val="29000"/>
                  <a:alpha val="71000"/>
                </a:schemeClr>
              </a:gs>
              <a:gs pos="100000">
                <a:schemeClr val="accent1">
                  <a:lumMod val="50000"/>
                  <a:lumOff val="50000"/>
                  <a:alpha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2" name="矩形 171"/>
          <p:cNvSpPr/>
          <p:nvPr userDrawn="1">
            <p:custDataLst>
              <p:tags r:id="rId43"/>
            </p:custDataLst>
          </p:nvPr>
        </p:nvSpPr>
        <p:spPr>
          <a:xfrm>
            <a:off x="10310495" y="0"/>
            <a:ext cx="1881505" cy="3118485"/>
          </a:xfrm>
          <a:prstGeom prst="rect">
            <a:avLst/>
          </a:prstGeom>
          <a:gradFill>
            <a:gsLst>
              <a:gs pos="0">
                <a:schemeClr val="accent1">
                  <a:lumMod val="88000"/>
                  <a:lumOff val="12000"/>
                </a:schemeClr>
              </a:gs>
              <a:gs pos="100000">
                <a:schemeClr val="accent1">
                  <a:lumMod val="80000"/>
                  <a:lumOff val="20000"/>
                  <a:alpha val="3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73" name="矩形 172"/>
          <p:cNvSpPr/>
          <p:nvPr userDrawn="1">
            <p:custDataLst>
              <p:tags r:id="rId44"/>
            </p:custDataLst>
          </p:nvPr>
        </p:nvSpPr>
        <p:spPr>
          <a:xfrm>
            <a:off x="10936605" y="1701800"/>
            <a:ext cx="1255395" cy="4222115"/>
          </a:xfrm>
          <a:prstGeom prst="rect">
            <a:avLst/>
          </a:prstGeom>
          <a:gradFill>
            <a:gsLst>
              <a:gs pos="0">
                <a:schemeClr val="accent1">
                  <a:alpha val="48000"/>
                  <a:lumMod val="59000"/>
                  <a:lumOff val="41000"/>
                </a:schemeClr>
              </a:gs>
              <a:gs pos="100000">
                <a:schemeClr val="accent1">
                  <a:lumMod val="63000"/>
                  <a:lumOff val="37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8" name="任意多边形: 形状 57"/>
          <p:cNvSpPr/>
          <p:nvPr userDrawn="1">
            <p:custDataLst>
              <p:tags r:id="rId45"/>
            </p:custDataLst>
          </p:nvPr>
        </p:nvSpPr>
        <p:spPr>
          <a:xfrm>
            <a:off x="8401685" y="5735955"/>
            <a:ext cx="201295" cy="470535"/>
          </a:xfrm>
          <a:custGeom>
            <a:avLst/>
            <a:gdLst>
              <a:gd name="connsiteX0" fmla="*/ 1179 w 616190"/>
              <a:gd name="connsiteY0" fmla="*/ 0 h 1437823"/>
              <a:gd name="connsiteX1" fmla="*/ 559500 w 616190"/>
              <a:gd name="connsiteY1" fmla="*/ 207324 h 1437823"/>
              <a:gd name="connsiteX2" fmla="*/ 616177 w 616190"/>
              <a:gd name="connsiteY2" fmla="*/ 298652 h 1437823"/>
              <a:gd name="connsiteX3" fmla="*/ 521392 w 616190"/>
              <a:gd name="connsiteY3" fmla="*/ 830542 h 1437823"/>
              <a:gd name="connsiteX4" fmla="*/ 9355 w 616190"/>
              <a:gd name="connsiteY4" fmla="*/ 1436576 h 1437823"/>
              <a:gd name="connsiteX5" fmla="*/ 625 w 616190"/>
              <a:gd name="connsiteY5" fmla="*/ 1437823 h 1437823"/>
              <a:gd name="connsiteX6" fmla="*/ 0 w 616190"/>
              <a:gd name="connsiteY6" fmla="*/ 1437740 h 1437823"/>
              <a:gd name="connsiteX7" fmla="*/ 0 w 616190"/>
              <a:gd name="connsiteY7" fmla="*/ 162 h 1437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6190" h="1437823">
                <a:moveTo>
                  <a:pt x="1179" y="0"/>
                </a:moveTo>
                <a:cubicBezTo>
                  <a:pt x="90006" y="139"/>
                  <a:pt x="393902" y="130409"/>
                  <a:pt x="559500" y="207324"/>
                </a:cubicBezTo>
                <a:cubicBezTo>
                  <a:pt x="590264" y="221737"/>
                  <a:pt x="616870" y="264282"/>
                  <a:pt x="616177" y="298652"/>
                </a:cubicBezTo>
                <a:cubicBezTo>
                  <a:pt x="613129" y="440009"/>
                  <a:pt x="594421" y="647194"/>
                  <a:pt x="521392" y="830542"/>
                </a:cubicBezTo>
                <a:cubicBezTo>
                  <a:pt x="372423" y="1205138"/>
                  <a:pt x="98598" y="1413016"/>
                  <a:pt x="9355" y="1436576"/>
                </a:cubicBezTo>
                <a:cubicBezTo>
                  <a:pt x="6584" y="1437407"/>
                  <a:pt x="3535" y="1437823"/>
                  <a:pt x="625" y="1437823"/>
                </a:cubicBezTo>
                <a:lnTo>
                  <a:pt x="0" y="1437740"/>
                </a:lnTo>
                <a:lnTo>
                  <a:pt x="0" y="162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5000"/>
                  <a:lumOff val="45000"/>
                </a:schemeClr>
              </a:gs>
              <a:gs pos="100000">
                <a:schemeClr val="accent1">
                  <a:lumMod val="88000"/>
                  <a:lumOff val="12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7" name="梯形 46"/>
          <p:cNvSpPr/>
          <p:nvPr userDrawn="1">
            <p:custDataLst>
              <p:tags r:id="rId46"/>
            </p:custDataLst>
          </p:nvPr>
        </p:nvSpPr>
        <p:spPr>
          <a:xfrm>
            <a:off x="5581650" y="6044565"/>
            <a:ext cx="1008380" cy="483235"/>
          </a:xfrm>
          <a:prstGeom prst="trapezoid">
            <a:avLst>
              <a:gd name="adj" fmla="val 36086"/>
            </a:avLst>
          </a:prstGeom>
          <a:gradFill flip="none" rotWithShape="1">
            <a:gsLst>
              <a:gs pos="0">
                <a:schemeClr val="accent1">
                  <a:lumMod val="55000"/>
                  <a:lumOff val="45000"/>
                </a:schemeClr>
              </a:gs>
              <a:gs pos="100000">
                <a:schemeClr val="accent1">
                  <a:lumMod val="46000"/>
                  <a:lumOff val="54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8" name="矩形: 圆顶角 47"/>
          <p:cNvSpPr/>
          <p:nvPr userDrawn="1">
            <p:custDataLst>
              <p:tags r:id="rId47"/>
            </p:custDataLst>
          </p:nvPr>
        </p:nvSpPr>
        <p:spPr>
          <a:xfrm flipV="1">
            <a:off x="5575300" y="6525260"/>
            <a:ext cx="1014730" cy="91440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chemeClr val="accent1">
                  <a:lumMod val="42000"/>
                  <a:lumOff val="58000"/>
                </a:schemeClr>
              </a:gs>
              <a:gs pos="100000">
                <a:schemeClr val="accent1">
                  <a:lumMod val="46000"/>
                  <a:lumOff val="54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5" name="矩形: 圆角 44"/>
          <p:cNvSpPr/>
          <p:nvPr userDrawn="1">
            <p:custDataLst>
              <p:tags r:id="rId48"/>
            </p:custDataLst>
          </p:nvPr>
        </p:nvSpPr>
        <p:spPr>
          <a:xfrm>
            <a:off x="4779645" y="4354830"/>
            <a:ext cx="2543810" cy="1700530"/>
          </a:xfrm>
          <a:prstGeom prst="roundRect">
            <a:avLst>
              <a:gd name="adj" fmla="val 4858"/>
            </a:avLst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46000"/>
                  <a:lumOff val="54000"/>
                </a:schemeClr>
              </a:gs>
            </a:gsLst>
            <a:lin ang="2700000" scaled="0"/>
          </a:gradFill>
          <a:ln>
            <a:noFill/>
          </a:ln>
          <a:effectLst>
            <a:outerShdw blurRad="50800" algn="ctr" rotWithShape="0">
              <a:schemeClr val="accent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6" name="矩形 45"/>
          <p:cNvSpPr/>
          <p:nvPr userDrawn="1">
            <p:custDataLst>
              <p:tags r:id="rId49"/>
            </p:custDataLst>
          </p:nvPr>
        </p:nvSpPr>
        <p:spPr>
          <a:xfrm>
            <a:off x="4822825" y="4565015"/>
            <a:ext cx="2458085" cy="1280160"/>
          </a:xfrm>
          <a:prstGeom prst="rect">
            <a:avLst/>
          </a:prstGeom>
          <a:gradFill>
            <a:gsLst>
              <a:gs pos="0">
                <a:schemeClr val="accent1">
                  <a:lumMod val="21000"/>
                  <a:lumOff val="79000"/>
                </a:schemeClr>
              </a:gs>
              <a:gs pos="100000">
                <a:schemeClr val="accent1">
                  <a:lumMod val="50000"/>
                  <a:lumOff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cxnSp>
        <p:nvCxnSpPr>
          <p:cNvPr id="41" name="直接连接符 40"/>
          <p:cNvCxnSpPr/>
          <p:nvPr userDrawn="1">
            <p:custDataLst>
              <p:tags r:id="rId50"/>
            </p:custDataLst>
          </p:nvPr>
        </p:nvCxnSpPr>
        <p:spPr>
          <a:xfrm>
            <a:off x="4999990" y="4750435"/>
            <a:ext cx="2075180" cy="0"/>
          </a:xfrm>
          <a:prstGeom prst="line">
            <a:avLst/>
          </a:prstGeom>
          <a:ln w="15875">
            <a:solidFill>
              <a:srgbClr val="FFFFFF">
                <a:alpha val="4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 userDrawn="1">
            <p:custDataLst>
              <p:tags r:id="rId51"/>
            </p:custDataLst>
          </p:nvPr>
        </p:nvCxnSpPr>
        <p:spPr>
          <a:xfrm>
            <a:off x="4999990" y="4915535"/>
            <a:ext cx="2075180" cy="0"/>
          </a:xfrm>
          <a:prstGeom prst="line">
            <a:avLst/>
          </a:prstGeom>
          <a:ln w="15875">
            <a:solidFill>
              <a:srgbClr val="FFFFFF">
                <a:alpha val="4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 userDrawn="1">
            <p:custDataLst>
              <p:tags r:id="rId52"/>
            </p:custDataLst>
          </p:nvPr>
        </p:nvCxnSpPr>
        <p:spPr>
          <a:xfrm>
            <a:off x="4999990" y="5080635"/>
            <a:ext cx="2075180" cy="0"/>
          </a:xfrm>
          <a:prstGeom prst="line">
            <a:avLst/>
          </a:prstGeom>
          <a:ln w="15875">
            <a:solidFill>
              <a:srgbClr val="FFFFFF">
                <a:alpha val="4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 userDrawn="1">
            <p:custDataLst>
              <p:tags r:id="rId53"/>
            </p:custDataLst>
          </p:nvPr>
        </p:nvCxnSpPr>
        <p:spPr>
          <a:xfrm>
            <a:off x="4999990" y="5245735"/>
            <a:ext cx="2075180" cy="0"/>
          </a:xfrm>
          <a:prstGeom prst="line">
            <a:avLst/>
          </a:prstGeom>
          <a:ln w="15875">
            <a:solidFill>
              <a:srgbClr val="FFFFFF">
                <a:alpha val="4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日期占位符 4"/>
          <p:cNvSpPr>
            <a:spLocks noGrp="1"/>
          </p:cNvSpPr>
          <p:nvPr>
            <p:ph type="dt" sz="half" idx="10"/>
            <p:custDataLst>
              <p:tags r:id="rId5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" name="页脚占位符 5"/>
          <p:cNvSpPr>
            <a:spLocks noGrp="1"/>
          </p:cNvSpPr>
          <p:nvPr>
            <p:ph type="ftr" sz="quarter" idx="11"/>
            <p:custDataLst>
              <p:tags r:id="rId55"/>
            </p:custDataLst>
          </p:nvPr>
        </p:nvSpPr>
        <p:spPr>
          <a:xfrm>
            <a:off x="4058285" y="634619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1" name="灯片编号占位符 6"/>
          <p:cNvSpPr>
            <a:spLocks noGrp="1"/>
          </p:cNvSpPr>
          <p:nvPr>
            <p:ph type="sldNum" sz="quarter" idx="12"/>
            <p:custDataLst>
              <p:tags r:id="rId5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71" name="矩形 170"/>
          <p:cNvSpPr/>
          <p:nvPr userDrawn="1">
            <p:custDataLst>
              <p:tags r:id="rId57"/>
            </p:custDataLst>
          </p:nvPr>
        </p:nvSpPr>
        <p:spPr>
          <a:xfrm>
            <a:off x="-635" y="5346700"/>
            <a:ext cx="12192635" cy="1511935"/>
          </a:xfrm>
          <a:custGeom>
            <a:avLst/>
            <a:gdLst>
              <a:gd name="connsiteX0" fmla="*/ 0 w 12192000"/>
              <a:gd name="connsiteY0" fmla="*/ 0 h 1512151"/>
              <a:gd name="connsiteX1" fmla="*/ 12192000 w 12192000"/>
              <a:gd name="connsiteY1" fmla="*/ 0 h 1512151"/>
              <a:gd name="connsiteX2" fmla="*/ 12192000 w 12192000"/>
              <a:gd name="connsiteY2" fmla="*/ 1512151 h 1512151"/>
              <a:gd name="connsiteX3" fmla="*/ 0 w 12192000"/>
              <a:gd name="connsiteY3" fmla="*/ 1512151 h 1512151"/>
              <a:gd name="connsiteX4" fmla="*/ 0 w 12192000"/>
              <a:gd name="connsiteY4" fmla="*/ 0 h 1512151"/>
              <a:gd name="connsiteX0-1" fmla="*/ 0 w 12192000"/>
              <a:gd name="connsiteY0-2" fmla="*/ 0 h 1512151"/>
              <a:gd name="connsiteX1-3" fmla="*/ 12192000 w 12192000"/>
              <a:gd name="connsiteY1-4" fmla="*/ 0 h 1512151"/>
              <a:gd name="connsiteX2-5" fmla="*/ 12192000 w 12192000"/>
              <a:gd name="connsiteY2-6" fmla="*/ 1512151 h 1512151"/>
              <a:gd name="connsiteX3-7" fmla="*/ 0 w 12192000"/>
              <a:gd name="connsiteY3-8" fmla="*/ 1512151 h 1512151"/>
              <a:gd name="connsiteX4-9" fmla="*/ 0 w 12192000"/>
              <a:gd name="connsiteY4-10" fmla="*/ 0 h 1512151"/>
              <a:gd name="connsiteX0-11" fmla="*/ 0 w 12192000"/>
              <a:gd name="connsiteY0-12" fmla="*/ 0 h 1512151"/>
              <a:gd name="connsiteX1-13" fmla="*/ 12192000 w 12192000"/>
              <a:gd name="connsiteY1-14" fmla="*/ 0 h 1512151"/>
              <a:gd name="connsiteX2-15" fmla="*/ 12192000 w 12192000"/>
              <a:gd name="connsiteY2-16" fmla="*/ 1512151 h 1512151"/>
              <a:gd name="connsiteX3-17" fmla="*/ 0 w 12192000"/>
              <a:gd name="connsiteY3-18" fmla="*/ 1512151 h 1512151"/>
              <a:gd name="connsiteX4-19" fmla="*/ 0 w 12192000"/>
              <a:gd name="connsiteY4-20" fmla="*/ 0 h 1512151"/>
              <a:gd name="connsiteX0-21" fmla="*/ 0 w 12192000"/>
              <a:gd name="connsiteY0-22" fmla="*/ 0 h 1512151"/>
              <a:gd name="connsiteX1-23" fmla="*/ 12192000 w 12192000"/>
              <a:gd name="connsiteY1-24" fmla="*/ 0 h 1512151"/>
              <a:gd name="connsiteX2-25" fmla="*/ 12192000 w 12192000"/>
              <a:gd name="connsiteY2-26" fmla="*/ 1512151 h 1512151"/>
              <a:gd name="connsiteX3-27" fmla="*/ 0 w 12192000"/>
              <a:gd name="connsiteY3-28" fmla="*/ 1512151 h 1512151"/>
              <a:gd name="connsiteX4-29" fmla="*/ 0 w 12192000"/>
              <a:gd name="connsiteY4-30" fmla="*/ 0 h 1512151"/>
              <a:gd name="connsiteX0-31" fmla="*/ 0 w 12192000"/>
              <a:gd name="connsiteY0-32" fmla="*/ 0 h 1512151"/>
              <a:gd name="connsiteX1-33" fmla="*/ 12192000 w 12192000"/>
              <a:gd name="connsiteY1-34" fmla="*/ 0 h 1512151"/>
              <a:gd name="connsiteX2-35" fmla="*/ 12192000 w 12192000"/>
              <a:gd name="connsiteY2-36" fmla="*/ 1512151 h 1512151"/>
              <a:gd name="connsiteX3-37" fmla="*/ 0 w 12192000"/>
              <a:gd name="connsiteY3-38" fmla="*/ 1512151 h 1512151"/>
              <a:gd name="connsiteX4-39" fmla="*/ 0 w 12192000"/>
              <a:gd name="connsiteY4-40" fmla="*/ 0 h 1512151"/>
              <a:gd name="connsiteX0-41" fmla="*/ 0 w 12192000"/>
              <a:gd name="connsiteY0-42" fmla="*/ 0 h 1512151"/>
              <a:gd name="connsiteX1-43" fmla="*/ 12192000 w 12192000"/>
              <a:gd name="connsiteY1-44" fmla="*/ 0 h 1512151"/>
              <a:gd name="connsiteX2-45" fmla="*/ 12192000 w 12192000"/>
              <a:gd name="connsiteY2-46" fmla="*/ 1512151 h 1512151"/>
              <a:gd name="connsiteX3-47" fmla="*/ 0 w 12192000"/>
              <a:gd name="connsiteY3-48" fmla="*/ 1512151 h 1512151"/>
              <a:gd name="connsiteX4-49" fmla="*/ 0 w 12192000"/>
              <a:gd name="connsiteY4-50" fmla="*/ 0 h 151215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192000" h="1512151">
                <a:moveTo>
                  <a:pt x="0" y="0"/>
                </a:moveTo>
                <a:cubicBezTo>
                  <a:pt x="4568093" y="844062"/>
                  <a:pt x="7999046" y="668216"/>
                  <a:pt x="12192000" y="0"/>
                </a:cubicBezTo>
                <a:lnTo>
                  <a:pt x="12192000" y="1512151"/>
                </a:lnTo>
                <a:lnTo>
                  <a:pt x="0" y="151215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254000" dist="38100" dir="16200000" rotWithShape="0">
              <a:schemeClr val="accent3">
                <a:lumMod val="25000"/>
                <a:alpha val="3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标题 1"/>
          <p:cNvSpPr>
            <a:spLocks noGrp="1"/>
          </p:cNvSpPr>
          <p:nvPr>
            <p:ph type="title" idx="16385" hasCustomPrompt="1"/>
            <p:custDataLst>
              <p:tags r:id="rId58"/>
            </p:custDataLst>
          </p:nvPr>
        </p:nvSpPr>
        <p:spPr>
          <a:xfrm>
            <a:off x="1903942" y="2806700"/>
            <a:ext cx="8384117" cy="1524000"/>
          </a:xfrm>
        </p:spPr>
        <p:txBody>
          <a:bodyPr vert="horz" wrap="square"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800" b="1" spc="0">
                <a:solidFill>
                  <a:srgbClr val="FFFFFF"/>
                </a:solidFill>
              </a:defRPr>
            </a:lvl1pPr>
          </a:lstStyle>
          <a:p>
            <a:r>
              <a:rPr lang="zh-CN" altLang="en-US" dirty="0"/>
              <a:t>单击此处添加章节标题</a:t>
            </a:r>
            <a:endParaRPr lang="zh-CN" altLang="en-US" dirty="0"/>
          </a:p>
        </p:txBody>
      </p:sp>
      <p:sp>
        <p:nvSpPr>
          <p:cNvPr id="8" name="节编号 3"/>
          <p:cNvSpPr>
            <a:spLocks noGrp="1"/>
          </p:cNvSpPr>
          <p:nvPr>
            <p:ph type="body" sz="quarter" idx="16386" hasCustomPrompt="1"/>
            <p:custDataLst>
              <p:tags r:id="rId59"/>
            </p:custDataLst>
          </p:nvPr>
        </p:nvSpPr>
        <p:spPr>
          <a:xfrm>
            <a:off x="5332413" y="1247775"/>
            <a:ext cx="1527175" cy="1524000"/>
          </a:xfrm>
        </p:spPr>
        <p:txBody>
          <a:bodyPr vert="horz" wrap="none" lIns="0" tIns="0" rIns="0" bIns="0" anchor="ctr">
            <a:norm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720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dirty="0"/>
              <a:t>01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结束页-1-3_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矩形: 圆角 169"/>
          <p:cNvSpPr/>
          <p:nvPr userDrawn="1">
            <p:custDataLst>
              <p:tags r:id="rId2"/>
            </p:custDataLst>
          </p:nvPr>
        </p:nvSpPr>
        <p:spPr>
          <a:xfrm>
            <a:off x="0" y="-64770"/>
            <a:ext cx="12191365" cy="68580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8" name="矩形 87"/>
          <p:cNvSpPr/>
          <p:nvPr userDrawn="1">
            <p:custDataLst>
              <p:tags r:id="rId3"/>
            </p:custDataLst>
          </p:nvPr>
        </p:nvSpPr>
        <p:spPr>
          <a:xfrm flipH="1">
            <a:off x="0" y="8890"/>
            <a:ext cx="1881505" cy="3118485"/>
          </a:xfrm>
          <a:prstGeom prst="rect">
            <a:avLst/>
          </a:prstGeom>
          <a:gradFill>
            <a:gsLst>
              <a:gs pos="0">
                <a:schemeClr val="accent1">
                  <a:lumMod val="88000"/>
                  <a:lumOff val="12000"/>
                </a:schemeClr>
              </a:gs>
              <a:gs pos="100000">
                <a:schemeClr val="accent1">
                  <a:lumMod val="80000"/>
                  <a:lumOff val="20000"/>
                  <a:alpha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0" name="矩形 89"/>
          <p:cNvSpPr/>
          <p:nvPr userDrawn="1">
            <p:custDataLst>
              <p:tags r:id="rId4"/>
            </p:custDataLst>
          </p:nvPr>
        </p:nvSpPr>
        <p:spPr>
          <a:xfrm flipH="1">
            <a:off x="0" y="1702435"/>
            <a:ext cx="1255395" cy="4222115"/>
          </a:xfrm>
          <a:prstGeom prst="rect">
            <a:avLst/>
          </a:prstGeom>
          <a:gradFill>
            <a:gsLst>
              <a:gs pos="0">
                <a:schemeClr val="accent1">
                  <a:lumMod val="71000"/>
                  <a:lumOff val="29000"/>
                  <a:alpha val="71000"/>
                </a:schemeClr>
              </a:gs>
              <a:gs pos="100000">
                <a:schemeClr val="accent1">
                  <a:lumMod val="50000"/>
                  <a:lumOff val="50000"/>
                  <a:alpha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1" name="矩形 90"/>
          <p:cNvSpPr/>
          <p:nvPr userDrawn="1">
            <p:custDataLst>
              <p:tags r:id="rId5"/>
            </p:custDataLst>
          </p:nvPr>
        </p:nvSpPr>
        <p:spPr>
          <a:xfrm>
            <a:off x="10302240" y="8890"/>
            <a:ext cx="1881505" cy="3101340"/>
          </a:xfrm>
          <a:prstGeom prst="rect">
            <a:avLst/>
          </a:prstGeom>
          <a:gradFill>
            <a:gsLst>
              <a:gs pos="0">
                <a:schemeClr val="accent1">
                  <a:lumMod val="88000"/>
                  <a:lumOff val="12000"/>
                </a:schemeClr>
              </a:gs>
              <a:gs pos="100000">
                <a:schemeClr val="accent1">
                  <a:lumMod val="63000"/>
                  <a:lumOff val="37000"/>
                  <a:alpha val="1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94" name="Parallelogram 121"/>
          <p:cNvSpPr/>
          <p:nvPr userDrawn="1">
            <p:custDataLst>
              <p:tags r:id="rId6"/>
            </p:custDataLst>
          </p:nvPr>
        </p:nvSpPr>
        <p:spPr>
          <a:xfrm>
            <a:off x="8825230" y="4460875"/>
            <a:ext cx="158750" cy="2132330"/>
          </a:xfrm>
          <a:custGeom>
            <a:avLst/>
            <a:gdLst>
              <a:gd name="connsiteX0" fmla="*/ 0 w 158419"/>
              <a:gd name="connsiteY0" fmla="*/ 0 h 2132444"/>
              <a:gd name="connsiteX1" fmla="*/ 158419 w 158419"/>
              <a:gd name="connsiteY1" fmla="*/ 39606 h 2132444"/>
              <a:gd name="connsiteX2" fmla="*/ 158419 w 158419"/>
              <a:gd name="connsiteY2" fmla="*/ 2132444 h 2132444"/>
              <a:gd name="connsiteX3" fmla="*/ 2 w 158419"/>
              <a:gd name="connsiteY3" fmla="*/ 2092839 h 2132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419" h="2132444">
                <a:moveTo>
                  <a:pt x="0" y="0"/>
                </a:moveTo>
                <a:lnTo>
                  <a:pt x="158419" y="39606"/>
                </a:lnTo>
                <a:lnTo>
                  <a:pt x="158419" y="2132444"/>
                </a:lnTo>
                <a:lnTo>
                  <a:pt x="2" y="2092839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5000"/>
                  <a:lumOff val="45000"/>
                </a:schemeClr>
              </a:gs>
              <a:gs pos="100000">
                <a:schemeClr val="accent1">
                  <a:lumMod val="88000"/>
                  <a:lumOff val="12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96" name="矩形 95"/>
          <p:cNvSpPr/>
          <p:nvPr userDrawn="1">
            <p:custDataLst>
              <p:tags r:id="rId7"/>
            </p:custDataLst>
          </p:nvPr>
        </p:nvSpPr>
        <p:spPr>
          <a:xfrm>
            <a:off x="8464550" y="4460240"/>
            <a:ext cx="360680" cy="204152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97" name="矩形 96"/>
          <p:cNvSpPr/>
          <p:nvPr userDrawn="1">
            <p:custDataLst>
              <p:tags r:id="rId8"/>
            </p:custDataLst>
          </p:nvPr>
        </p:nvSpPr>
        <p:spPr>
          <a:xfrm>
            <a:off x="8464550" y="4460240"/>
            <a:ext cx="360680" cy="7302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30000"/>
                  <a:lumOff val="70000"/>
                </a:schemeClr>
              </a:gs>
              <a:gs pos="100000">
                <a:schemeClr val="accent1">
                  <a:lumMod val="0"/>
                  <a:lumOff val="100000"/>
                  <a:alpha val="10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0" name="椭圆 99"/>
          <p:cNvSpPr/>
          <p:nvPr userDrawn="1">
            <p:custDataLst>
              <p:tags r:id="rId9"/>
            </p:custDataLst>
          </p:nvPr>
        </p:nvSpPr>
        <p:spPr>
          <a:xfrm>
            <a:off x="8573135" y="4643755"/>
            <a:ext cx="127635" cy="12763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2" name="矩形 101"/>
          <p:cNvSpPr/>
          <p:nvPr userDrawn="1">
            <p:custDataLst>
              <p:tags r:id="rId10"/>
            </p:custDataLst>
          </p:nvPr>
        </p:nvSpPr>
        <p:spPr>
          <a:xfrm>
            <a:off x="8873490" y="4570730"/>
            <a:ext cx="360680" cy="204152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3" name="矩形 102"/>
          <p:cNvSpPr/>
          <p:nvPr userDrawn="1">
            <p:custDataLst>
              <p:tags r:id="rId11"/>
            </p:custDataLst>
          </p:nvPr>
        </p:nvSpPr>
        <p:spPr>
          <a:xfrm>
            <a:off x="8873490" y="4570730"/>
            <a:ext cx="360680" cy="7302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25000"/>
                  <a:lumOff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4" name="椭圆 103"/>
          <p:cNvSpPr/>
          <p:nvPr userDrawn="1">
            <p:custDataLst>
              <p:tags r:id="rId12"/>
            </p:custDataLst>
          </p:nvPr>
        </p:nvSpPr>
        <p:spPr>
          <a:xfrm>
            <a:off x="8982075" y="4754245"/>
            <a:ext cx="127635" cy="12763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88000"/>
                  <a:lumOff val="12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5" name="Parallelogram 121"/>
          <p:cNvSpPr/>
          <p:nvPr userDrawn="1">
            <p:custDataLst>
              <p:tags r:id="rId13"/>
            </p:custDataLst>
          </p:nvPr>
        </p:nvSpPr>
        <p:spPr>
          <a:xfrm>
            <a:off x="9643110" y="4460875"/>
            <a:ext cx="158750" cy="2132330"/>
          </a:xfrm>
          <a:custGeom>
            <a:avLst/>
            <a:gdLst>
              <a:gd name="connsiteX0" fmla="*/ 0 w 158419"/>
              <a:gd name="connsiteY0" fmla="*/ 0 h 2132444"/>
              <a:gd name="connsiteX1" fmla="*/ 158419 w 158419"/>
              <a:gd name="connsiteY1" fmla="*/ 39606 h 2132444"/>
              <a:gd name="connsiteX2" fmla="*/ 158419 w 158419"/>
              <a:gd name="connsiteY2" fmla="*/ 2132444 h 2132444"/>
              <a:gd name="connsiteX3" fmla="*/ 2 w 158419"/>
              <a:gd name="connsiteY3" fmla="*/ 2092839 h 2132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419" h="2132444">
                <a:moveTo>
                  <a:pt x="0" y="0"/>
                </a:moveTo>
                <a:lnTo>
                  <a:pt x="158419" y="39606"/>
                </a:lnTo>
                <a:lnTo>
                  <a:pt x="158419" y="2132444"/>
                </a:lnTo>
                <a:lnTo>
                  <a:pt x="2" y="2092839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2000"/>
                  <a:lumOff val="58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7" name="矩形 106"/>
          <p:cNvSpPr/>
          <p:nvPr userDrawn="1">
            <p:custDataLst>
              <p:tags r:id="rId14"/>
            </p:custDataLst>
          </p:nvPr>
        </p:nvSpPr>
        <p:spPr>
          <a:xfrm>
            <a:off x="9282430" y="4460240"/>
            <a:ext cx="360680" cy="2041525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99000">
                <a:schemeClr val="accent1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8" name="矩形 107"/>
          <p:cNvSpPr/>
          <p:nvPr userDrawn="1">
            <p:custDataLst>
              <p:tags r:id="rId15"/>
            </p:custDataLst>
          </p:nvPr>
        </p:nvSpPr>
        <p:spPr>
          <a:xfrm>
            <a:off x="9282430" y="4460240"/>
            <a:ext cx="360680" cy="73025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9" name="椭圆 108"/>
          <p:cNvSpPr/>
          <p:nvPr userDrawn="1">
            <p:custDataLst>
              <p:tags r:id="rId16"/>
            </p:custDataLst>
          </p:nvPr>
        </p:nvSpPr>
        <p:spPr>
          <a:xfrm>
            <a:off x="9391015" y="4643755"/>
            <a:ext cx="127635" cy="12763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2" name="矩形 111"/>
          <p:cNvSpPr/>
          <p:nvPr userDrawn="1">
            <p:custDataLst>
              <p:tags r:id="rId17"/>
            </p:custDataLst>
          </p:nvPr>
        </p:nvSpPr>
        <p:spPr>
          <a:xfrm>
            <a:off x="7555230" y="4505325"/>
            <a:ext cx="360680" cy="29718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7" name="矩形: 圆角 60"/>
          <p:cNvSpPr/>
          <p:nvPr userDrawn="1">
            <p:custDataLst>
              <p:tags r:id="rId18"/>
            </p:custDataLst>
          </p:nvPr>
        </p:nvSpPr>
        <p:spPr>
          <a:xfrm>
            <a:off x="7330440" y="4436110"/>
            <a:ext cx="720090" cy="1079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lumMod val="42000"/>
                  <a:lumOff val="58000"/>
                </a:schemeClr>
              </a:gs>
              <a:gs pos="100000">
                <a:schemeClr val="accent1">
                  <a:lumMod val="21000"/>
                  <a:lumOff val="79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8" name="矩形: 圆角 79"/>
          <p:cNvSpPr/>
          <p:nvPr userDrawn="1">
            <p:custDataLst>
              <p:tags r:id="rId19"/>
            </p:custDataLst>
          </p:nvPr>
        </p:nvSpPr>
        <p:spPr>
          <a:xfrm>
            <a:off x="7151370" y="4949190"/>
            <a:ext cx="1358265" cy="1613535"/>
          </a:xfrm>
          <a:prstGeom prst="roundRect">
            <a:avLst>
              <a:gd name="adj" fmla="val 24331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1" name="任意多边形: 形状 85"/>
          <p:cNvSpPr/>
          <p:nvPr userDrawn="1">
            <p:custDataLst>
              <p:tags r:id="rId20"/>
            </p:custDataLst>
          </p:nvPr>
        </p:nvSpPr>
        <p:spPr>
          <a:xfrm>
            <a:off x="7341235" y="4721860"/>
            <a:ext cx="123190" cy="297180"/>
          </a:xfrm>
          <a:custGeom>
            <a:avLst/>
            <a:gdLst>
              <a:gd name="connsiteX0" fmla="*/ 0 w 123362"/>
              <a:gd name="connsiteY0" fmla="*/ 0 h 297207"/>
              <a:gd name="connsiteX1" fmla="*/ 123362 w 123362"/>
              <a:gd name="connsiteY1" fmla="*/ 0 h 297207"/>
              <a:gd name="connsiteX2" fmla="*/ 123362 w 123362"/>
              <a:gd name="connsiteY2" fmla="*/ 297207 h 297207"/>
              <a:gd name="connsiteX3" fmla="*/ 0 w 123362"/>
              <a:gd name="connsiteY3" fmla="*/ 297207 h 297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362" h="297207">
                <a:moveTo>
                  <a:pt x="0" y="0"/>
                </a:moveTo>
                <a:lnTo>
                  <a:pt x="123362" y="0"/>
                </a:lnTo>
                <a:lnTo>
                  <a:pt x="123362" y="297207"/>
                </a:lnTo>
                <a:lnTo>
                  <a:pt x="0" y="297207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38000"/>
                  <a:lumOff val="62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22" name="任意多边形: 形状 88"/>
          <p:cNvSpPr/>
          <p:nvPr userDrawn="1">
            <p:custDataLst>
              <p:tags r:id="rId21"/>
            </p:custDataLst>
          </p:nvPr>
        </p:nvSpPr>
        <p:spPr>
          <a:xfrm>
            <a:off x="7464425" y="4721860"/>
            <a:ext cx="123190" cy="297180"/>
          </a:xfrm>
          <a:custGeom>
            <a:avLst/>
            <a:gdLst>
              <a:gd name="connsiteX0" fmla="*/ 0 w 123363"/>
              <a:gd name="connsiteY0" fmla="*/ 0 h 297207"/>
              <a:gd name="connsiteX1" fmla="*/ 123363 w 123363"/>
              <a:gd name="connsiteY1" fmla="*/ 0 h 297207"/>
              <a:gd name="connsiteX2" fmla="*/ 123363 w 123363"/>
              <a:gd name="connsiteY2" fmla="*/ 297207 h 297207"/>
              <a:gd name="connsiteX3" fmla="*/ 0 w 123363"/>
              <a:gd name="connsiteY3" fmla="*/ 297207 h 297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363" h="297207">
                <a:moveTo>
                  <a:pt x="0" y="0"/>
                </a:moveTo>
                <a:lnTo>
                  <a:pt x="123363" y="0"/>
                </a:lnTo>
                <a:lnTo>
                  <a:pt x="123363" y="297207"/>
                </a:lnTo>
                <a:lnTo>
                  <a:pt x="0" y="297207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23" name="任意多边形: 形状 91"/>
          <p:cNvSpPr/>
          <p:nvPr userDrawn="1">
            <p:custDataLst>
              <p:tags r:id="rId22"/>
            </p:custDataLst>
          </p:nvPr>
        </p:nvSpPr>
        <p:spPr>
          <a:xfrm>
            <a:off x="7588250" y="4721860"/>
            <a:ext cx="123190" cy="297180"/>
          </a:xfrm>
          <a:custGeom>
            <a:avLst/>
            <a:gdLst>
              <a:gd name="connsiteX0" fmla="*/ 0 w 123363"/>
              <a:gd name="connsiteY0" fmla="*/ 0 h 297207"/>
              <a:gd name="connsiteX1" fmla="*/ 123363 w 123363"/>
              <a:gd name="connsiteY1" fmla="*/ 0 h 297207"/>
              <a:gd name="connsiteX2" fmla="*/ 123363 w 123363"/>
              <a:gd name="connsiteY2" fmla="*/ 297207 h 297207"/>
              <a:gd name="connsiteX3" fmla="*/ 0 w 123363"/>
              <a:gd name="connsiteY3" fmla="*/ 297207 h 297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363" h="297207">
                <a:moveTo>
                  <a:pt x="0" y="0"/>
                </a:moveTo>
                <a:lnTo>
                  <a:pt x="123363" y="0"/>
                </a:lnTo>
                <a:lnTo>
                  <a:pt x="123363" y="297207"/>
                </a:lnTo>
                <a:lnTo>
                  <a:pt x="0" y="297207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34000"/>
                  <a:lumOff val="66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24" name="任意多边形: 形状 94"/>
          <p:cNvSpPr/>
          <p:nvPr userDrawn="1">
            <p:custDataLst>
              <p:tags r:id="rId23"/>
            </p:custDataLst>
          </p:nvPr>
        </p:nvSpPr>
        <p:spPr>
          <a:xfrm>
            <a:off x="7711440" y="4721860"/>
            <a:ext cx="123190" cy="297180"/>
          </a:xfrm>
          <a:custGeom>
            <a:avLst/>
            <a:gdLst>
              <a:gd name="connsiteX0" fmla="*/ 0 w 123362"/>
              <a:gd name="connsiteY0" fmla="*/ 0 h 297207"/>
              <a:gd name="connsiteX1" fmla="*/ 123362 w 123362"/>
              <a:gd name="connsiteY1" fmla="*/ 0 h 297207"/>
              <a:gd name="connsiteX2" fmla="*/ 123362 w 123362"/>
              <a:gd name="connsiteY2" fmla="*/ 297207 h 297207"/>
              <a:gd name="connsiteX3" fmla="*/ 0 w 123362"/>
              <a:gd name="connsiteY3" fmla="*/ 297207 h 297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362" h="297207">
                <a:moveTo>
                  <a:pt x="0" y="0"/>
                </a:moveTo>
                <a:lnTo>
                  <a:pt x="123362" y="0"/>
                </a:lnTo>
                <a:lnTo>
                  <a:pt x="123362" y="297207"/>
                </a:lnTo>
                <a:lnTo>
                  <a:pt x="0" y="297207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46000"/>
                  <a:lumOff val="54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25" name="任意多边形: 形状 97"/>
          <p:cNvSpPr/>
          <p:nvPr userDrawn="1">
            <p:custDataLst>
              <p:tags r:id="rId24"/>
            </p:custDataLst>
          </p:nvPr>
        </p:nvSpPr>
        <p:spPr>
          <a:xfrm>
            <a:off x="7834630" y="4721860"/>
            <a:ext cx="123190" cy="297180"/>
          </a:xfrm>
          <a:custGeom>
            <a:avLst/>
            <a:gdLst>
              <a:gd name="connsiteX0" fmla="*/ 0 w 123362"/>
              <a:gd name="connsiteY0" fmla="*/ 0 h 297207"/>
              <a:gd name="connsiteX1" fmla="*/ 123362 w 123362"/>
              <a:gd name="connsiteY1" fmla="*/ 0 h 297207"/>
              <a:gd name="connsiteX2" fmla="*/ 123362 w 123362"/>
              <a:gd name="connsiteY2" fmla="*/ 297207 h 297207"/>
              <a:gd name="connsiteX3" fmla="*/ 0 w 123362"/>
              <a:gd name="connsiteY3" fmla="*/ 297207 h 297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362" h="297207">
                <a:moveTo>
                  <a:pt x="0" y="0"/>
                </a:moveTo>
                <a:lnTo>
                  <a:pt x="123362" y="0"/>
                </a:lnTo>
                <a:lnTo>
                  <a:pt x="123362" y="297207"/>
                </a:lnTo>
                <a:lnTo>
                  <a:pt x="0" y="297207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34000"/>
                  <a:lumOff val="66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26" name="任意多边形: 形状 100"/>
          <p:cNvSpPr/>
          <p:nvPr userDrawn="1">
            <p:custDataLst>
              <p:tags r:id="rId25"/>
            </p:custDataLst>
          </p:nvPr>
        </p:nvSpPr>
        <p:spPr>
          <a:xfrm>
            <a:off x="7958455" y="4721860"/>
            <a:ext cx="123190" cy="297180"/>
          </a:xfrm>
          <a:custGeom>
            <a:avLst/>
            <a:gdLst>
              <a:gd name="connsiteX0" fmla="*/ 0 w 123362"/>
              <a:gd name="connsiteY0" fmla="*/ 0 h 297207"/>
              <a:gd name="connsiteX1" fmla="*/ 123362 w 123362"/>
              <a:gd name="connsiteY1" fmla="*/ 0 h 297207"/>
              <a:gd name="connsiteX2" fmla="*/ 123362 w 123362"/>
              <a:gd name="connsiteY2" fmla="*/ 297207 h 297207"/>
              <a:gd name="connsiteX3" fmla="*/ 0 w 123362"/>
              <a:gd name="connsiteY3" fmla="*/ 297207 h 297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362" h="297207">
                <a:moveTo>
                  <a:pt x="0" y="0"/>
                </a:moveTo>
                <a:lnTo>
                  <a:pt x="123362" y="0"/>
                </a:lnTo>
                <a:lnTo>
                  <a:pt x="123362" y="297207"/>
                </a:lnTo>
                <a:lnTo>
                  <a:pt x="0" y="297207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34000"/>
                  <a:lumOff val="66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27" name="矩形: 圆角 76"/>
          <p:cNvSpPr/>
          <p:nvPr userDrawn="1">
            <p:custDataLst>
              <p:tags r:id="rId26"/>
            </p:custDataLst>
          </p:nvPr>
        </p:nvSpPr>
        <p:spPr>
          <a:xfrm>
            <a:off x="7055485" y="4949190"/>
            <a:ext cx="1296670" cy="1613535"/>
          </a:xfrm>
          <a:prstGeom prst="roundRect">
            <a:avLst>
              <a:gd name="adj" fmla="val 23834"/>
            </a:avLst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28" name="任意多边形: 形状 105"/>
          <p:cNvSpPr/>
          <p:nvPr userDrawn="1">
            <p:custDataLst>
              <p:tags r:id="rId27"/>
            </p:custDataLst>
          </p:nvPr>
        </p:nvSpPr>
        <p:spPr>
          <a:xfrm>
            <a:off x="7055485" y="5209540"/>
            <a:ext cx="1296670" cy="1353185"/>
          </a:xfrm>
          <a:custGeom>
            <a:avLst/>
            <a:gdLst>
              <a:gd name="connsiteX0" fmla="*/ 1004471 w 1296623"/>
              <a:gd name="connsiteY0" fmla="*/ 263 h 1352909"/>
              <a:gd name="connsiteX1" fmla="*/ 1251584 w 1296623"/>
              <a:gd name="connsiteY1" fmla="*/ 11935 h 1352909"/>
              <a:gd name="connsiteX2" fmla="*/ 1293821 w 1296623"/>
              <a:gd name="connsiteY2" fmla="*/ 20576 h 1352909"/>
              <a:gd name="connsiteX3" fmla="*/ 1296623 w 1296623"/>
              <a:gd name="connsiteY3" fmla="*/ 48370 h 1352909"/>
              <a:gd name="connsiteX4" fmla="*/ 1296623 w 1296623"/>
              <a:gd name="connsiteY4" fmla="*/ 1043872 h 1352909"/>
              <a:gd name="connsiteX5" fmla="*/ 987586 w 1296623"/>
              <a:gd name="connsiteY5" fmla="*/ 1352909 h 1352909"/>
              <a:gd name="connsiteX6" fmla="*/ 309037 w 1296623"/>
              <a:gd name="connsiteY6" fmla="*/ 1352909 h 1352909"/>
              <a:gd name="connsiteX7" fmla="*/ 0 w 1296623"/>
              <a:gd name="connsiteY7" fmla="*/ 1043872 h 1352909"/>
              <a:gd name="connsiteX8" fmla="*/ 0 w 1296623"/>
              <a:gd name="connsiteY8" fmla="*/ 52913 h 1352909"/>
              <a:gd name="connsiteX9" fmla="*/ 48266 w 1296623"/>
              <a:gd name="connsiteY9" fmla="*/ 39555 h 1352909"/>
              <a:gd name="connsiteX10" fmla="*/ 476437 w 1296623"/>
              <a:gd name="connsiteY10" fmla="*/ 90416 h 1352909"/>
              <a:gd name="connsiteX11" fmla="*/ 1004471 w 1296623"/>
              <a:gd name="connsiteY11" fmla="*/ 263 h 1352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96623" h="1352909">
                <a:moveTo>
                  <a:pt x="1004471" y="263"/>
                </a:moveTo>
                <a:cubicBezTo>
                  <a:pt x="1087647" y="-810"/>
                  <a:pt x="1171628" y="1068"/>
                  <a:pt x="1251584" y="11935"/>
                </a:cubicBezTo>
                <a:lnTo>
                  <a:pt x="1293821" y="20576"/>
                </a:lnTo>
                <a:lnTo>
                  <a:pt x="1296623" y="48370"/>
                </a:lnTo>
                <a:lnTo>
                  <a:pt x="1296623" y="1043872"/>
                </a:lnTo>
                <a:cubicBezTo>
                  <a:pt x="1296623" y="1214548"/>
                  <a:pt x="1158262" y="1352909"/>
                  <a:pt x="987586" y="1352909"/>
                </a:cubicBezTo>
                <a:lnTo>
                  <a:pt x="309037" y="1352909"/>
                </a:lnTo>
                <a:cubicBezTo>
                  <a:pt x="138361" y="1352909"/>
                  <a:pt x="0" y="1214548"/>
                  <a:pt x="0" y="1043872"/>
                </a:cubicBezTo>
                <a:lnTo>
                  <a:pt x="0" y="52913"/>
                </a:lnTo>
                <a:lnTo>
                  <a:pt x="48266" y="39555"/>
                </a:lnTo>
                <a:cubicBezTo>
                  <a:pt x="169558" y="25418"/>
                  <a:pt x="344429" y="101686"/>
                  <a:pt x="476437" y="90416"/>
                </a:cubicBezTo>
                <a:cubicBezTo>
                  <a:pt x="652448" y="75390"/>
                  <a:pt x="838119" y="2409"/>
                  <a:pt x="1004471" y="263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9" name="任意多边形: 形状 109"/>
          <p:cNvSpPr/>
          <p:nvPr userDrawn="1">
            <p:custDataLst>
              <p:tags r:id="rId28"/>
            </p:custDataLst>
          </p:nvPr>
        </p:nvSpPr>
        <p:spPr>
          <a:xfrm>
            <a:off x="7383780" y="5450840"/>
            <a:ext cx="327660" cy="763905"/>
          </a:xfrm>
          <a:custGeom>
            <a:avLst/>
            <a:gdLst>
              <a:gd name="connsiteX0" fmla="*/ 616191 w 616191"/>
              <a:gd name="connsiteY0" fmla="*/ 0 h 1437578"/>
              <a:gd name="connsiteX1" fmla="*/ 616191 w 616191"/>
              <a:gd name="connsiteY1" fmla="*/ 1437578 h 1437578"/>
              <a:gd name="connsiteX2" fmla="*/ 608501 w 616191"/>
              <a:gd name="connsiteY2" fmla="*/ 1436553 h 1437578"/>
              <a:gd name="connsiteX3" fmla="*/ 94525 w 616191"/>
              <a:gd name="connsiteY3" fmla="*/ 830380 h 1437578"/>
              <a:gd name="connsiteX4" fmla="*/ 16 w 616191"/>
              <a:gd name="connsiteY4" fmla="*/ 299598 h 1437578"/>
              <a:gd name="connsiteX5" fmla="*/ 57109 w 616191"/>
              <a:gd name="connsiteY5" fmla="*/ 207855 h 1437578"/>
              <a:gd name="connsiteX6" fmla="*/ 574614 w 616191"/>
              <a:gd name="connsiteY6" fmla="*/ 5695 h 1437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6191" h="1437578">
                <a:moveTo>
                  <a:pt x="616191" y="0"/>
                </a:moveTo>
                <a:lnTo>
                  <a:pt x="616191" y="1437578"/>
                </a:lnTo>
                <a:lnTo>
                  <a:pt x="608501" y="1436553"/>
                </a:lnTo>
                <a:cubicBezTo>
                  <a:pt x="530622" y="1416873"/>
                  <a:pt x="252916" y="1229783"/>
                  <a:pt x="94525" y="830380"/>
                </a:cubicBezTo>
                <a:cubicBezTo>
                  <a:pt x="21495" y="646339"/>
                  <a:pt x="2788" y="440124"/>
                  <a:pt x="16" y="299598"/>
                </a:cubicBezTo>
                <a:cubicBezTo>
                  <a:pt x="-677" y="260794"/>
                  <a:pt x="22188" y="223931"/>
                  <a:pt x="57109" y="207855"/>
                </a:cubicBezTo>
                <a:cubicBezTo>
                  <a:pt x="202614" y="140433"/>
                  <a:pt x="454427" y="31949"/>
                  <a:pt x="574614" y="569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5000"/>
                  <a:lumOff val="4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30" name="任意多边形: 形状 112"/>
          <p:cNvSpPr/>
          <p:nvPr userDrawn="1">
            <p:custDataLst>
              <p:tags r:id="rId29"/>
            </p:custDataLst>
          </p:nvPr>
        </p:nvSpPr>
        <p:spPr>
          <a:xfrm>
            <a:off x="7711440" y="5450840"/>
            <a:ext cx="327025" cy="763905"/>
          </a:xfrm>
          <a:custGeom>
            <a:avLst/>
            <a:gdLst>
              <a:gd name="connsiteX0" fmla="*/ 1179 w 616190"/>
              <a:gd name="connsiteY0" fmla="*/ 0 h 1437823"/>
              <a:gd name="connsiteX1" fmla="*/ 559500 w 616190"/>
              <a:gd name="connsiteY1" fmla="*/ 207324 h 1437823"/>
              <a:gd name="connsiteX2" fmla="*/ 616177 w 616190"/>
              <a:gd name="connsiteY2" fmla="*/ 298652 h 1437823"/>
              <a:gd name="connsiteX3" fmla="*/ 521392 w 616190"/>
              <a:gd name="connsiteY3" fmla="*/ 830542 h 1437823"/>
              <a:gd name="connsiteX4" fmla="*/ 9355 w 616190"/>
              <a:gd name="connsiteY4" fmla="*/ 1436576 h 1437823"/>
              <a:gd name="connsiteX5" fmla="*/ 625 w 616190"/>
              <a:gd name="connsiteY5" fmla="*/ 1437823 h 1437823"/>
              <a:gd name="connsiteX6" fmla="*/ 0 w 616190"/>
              <a:gd name="connsiteY6" fmla="*/ 1437740 h 1437823"/>
              <a:gd name="connsiteX7" fmla="*/ 0 w 616190"/>
              <a:gd name="connsiteY7" fmla="*/ 162 h 1437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6190" h="1437823">
                <a:moveTo>
                  <a:pt x="1179" y="0"/>
                </a:moveTo>
                <a:cubicBezTo>
                  <a:pt x="90006" y="139"/>
                  <a:pt x="393902" y="130409"/>
                  <a:pt x="559500" y="207324"/>
                </a:cubicBezTo>
                <a:cubicBezTo>
                  <a:pt x="590264" y="221737"/>
                  <a:pt x="616870" y="264282"/>
                  <a:pt x="616177" y="298652"/>
                </a:cubicBezTo>
                <a:cubicBezTo>
                  <a:pt x="613129" y="440009"/>
                  <a:pt x="594421" y="647194"/>
                  <a:pt x="521392" y="830542"/>
                </a:cubicBezTo>
                <a:cubicBezTo>
                  <a:pt x="372423" y="1205138"/>
                  <a:pt x="98598" y="1413016"/>
                  <a:pt x="9355" y="1436576"/>
                </a:cubicBezTo>
                <a:cubicBezTo>
                  <a:pt x="6584" y="1437407"/>
                  <a:pt x="3535" y="1437823"/>
                  <a:pt x="625" y="1437823"/>
                </a:cubicBezTo>
                <a:lnTo>
                  <a:pt x="0" y="1437740"/>
                </a:lnTo>
                <a:lnTo>
                  <a:pt x="0" y="162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5000"/>
                  <a:lumOff val="45000"/>
                </a:schemeClr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31" name="梯形 130"/>
          <p:cNvSpPr/>
          <p:nvPr userDrawn="1">
            <p:custDataLst>
              <p:tags r:id="rId30"/>
            </p:custDataLst>
          </p:nvPr>
        </p:nvSpPr>
        <p:spPr>
          <a:xfrm>
            <a:off x="3192145" y="5909945"/>
            <a:ext cx="1013460" cy="485140"/>
          </a:xfrm>
          <a:prstGeom prst="trapezoid">
            <a:avLst>
              <a:gd name="adj" fmla="val 36086"/>
            </a:avLst>
          </a:prstGeom>
          <a:gradFill flip="none" rotWithShape="1">
            <a:gsLst>
              <a:gs pos="0">
                <a:schemeClr val="accent1">
                  <a:lumMod val="50000"/>
                  <a:lumOff val="50000"/>
                </a:schemeClr>
              </a:gs>
              <a:gs pos="100000">
                <a:schemeClr val="accent1">
                  <a:alpha val="100000"/>
                  <a:lumMod val="42000"/>
                  <a:lumOff val="5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2" name="矩形: 圆顶角 29"/>
          <p:cNvSpPr/>
          <p:nvPr userDrawn="1">
            <p:custDataLst>
              <p:tags r:id="rId31"/>
            </p:custDataLst>
          </p:nvPr>
        </p:nvSpPr>
        <p:spPr>
          <a:xfrm flipV="1">
            <a:off x="3185160" y="6393180"/>
            <a:ext cx="1020445" cy="91440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chemeClr val="accent1">
                  <a:lumMod val="59000"/>
                  <a:lumOff val="41000"/>
                </a:schemeClr>
              </a:gs>
              <a:gs pos="100000">
                <a:schemeClr val="accent1">
                  <a:lumMod val="50000"/>
                  <a:lumOff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3" name="矩形: 圆角 3"/>
          <p:cNvSpPr/>
          <p:nvPr userDrawn="1">
            <p:custDataLst>
              <p:tags r:id="rId32"/>
            </p:custDataLst>
          </p:nvPr>
        </p:nvSpPr>
        <p:spPr>
          <a:xfrm>
            <a:off x="2385060" y="4210685"/>
            <a:ext cx="2557780" cy="1709420"/>
          </a:xfrm>
          <a:prstGeom prst="roundRect">
            <a:avLst>
              <a:gd name="adj" fmla="val 4858"/>
            </a:avLst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46000"/>
                  <a:lumOff val="54000"/>
                </a:schemeClr>
              </a:gs>
            </a:gsLst>
            <a:lin ang="2700000" scaled="0"/>
          </a:gradFill>
          <a:ln>
            <a:noFill/>
          </a:ln>
          <a:effectLst>
            <a:outerShdw blurRad="50800" algn="ctr" rotWithShape="0">
              <a:schemeClr val="accent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34" name="矩形 133"/>
          <p:cNvSpPr/>
          <p:nvPr userDrawn="1">
            <p:custDataLst>
              <p:tags r:id="rId33"/>
            </p:custDataLst>
          </p:nvPr>
        </p:nvSpPr>
        <p:spPr>
          <a:xfrm>
            <a:off x="2428240" y="4422140"/>
            <a:ext cx="2471420" cy="1287145"/>
          </a:xfrm>
          <a:prstGeom prst="rect">
            <a:avLst/>
          </a:prstGeom>
          <a:gradFill>
            <a:gsLst>
              <a:gs pos="0">
                <a:schemeClr val="accent1">
                  <a:lumMod val="21000"/>
                  <a:lumOff val="79000"/>
                </a:schemeClr>
              </a:gs>
              <a:gs pos="100000">
                <a:schemeClr val="accent1">
                  <a:lumMod val="17000"/>
                  <a:lumOff val="83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35" name="直接连接符 134"/>
          <p:cNvCxnSpPr/>
          <p:nvPr userDrawn="1">
            <p:custDataLst>
              <p:tags r:id="rId34"/>
            </p:custDataLst>
          </p:nvPr>
        </p:nvCxnSpPr>
        <p:spPr>
          <a:xfrm>
            <a:off x="2606675" y="4608830"/>
            <a:ext cx="2086610" cy="0"/>
          </a:xfrm>
          <a:prstGeom prst="line">
            <a:avLst/>
          </a:prstGeom>
          <a:ln w="25400">
            <a:solidFill>
              <a:srgbClr val="FFFFFF">
                <a:alpha val="4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接连接符 135"/>
          <p:cNvCxnSpPr/>
          <p:nvPr userDrawn="1">
            <p:custDataLst>
              <p:tags r:id="rId35"/>
            </p:custDataLst>
          </p:nvPr>
        </p:nvCxnSpPr>
        <p:spPr>
          <a:xfrm>
            <a:off x="2606675" y="4774565"/>
            <a:ext cx="2086610" cy="0"/>
          </a:xfrm>
          <a:prstGeom prst="line">
            <a:avLst/>
          </a:prstGeom>
          <a:ln w="25400">
            <a:solidFill>
              <a:srgbClr val="FFFFFF">
                <a:alpha val="4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接连接符 136"/>
          <p:cNvCxnSpPr/>
          <p:nvPr userDrawn="1">
            <p:custDataLst>
              <p:tags r:id="rId36"/>
            </p:custDataLst>
          </p:nvPr>
        </p:nvCxnSpPr>
        <p:spPr>
          <a:xfrm>
            <a:off x="2606675" y="4940300"/>
            <a:ext cx="2086610" cy="0"/>
          </a:xfrm>
          <a:prstGeom prst="line">
            <a:avLst/>
          </a:prstGeom>
          <a:ln w="25400">
            <a:solidFill>
              <a:srgbClr val="FFFFFF">
                <a:alpha val="4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接连接符 137"/>
          <p:cNvCxnSpPr/>
          <p:nvPr userDrawn="1">
            <p:custDataLst>
              <p:tags r:id="rId37"/>
            </p:custDataLst>
          </p:nvPr>
        </p:nvCxnSpPr>
        <p:spPr>
          <a:xfrm>
            <a:off x="2606675" y="5106670"/>
            <a:ext cx="2086610" cy="0"/>
          </a:xfrm>
          <a:prstGeom prst="line">
            <a:avLst/>
          </a:prstGeom>
          <a:ln w="25400">
            <a:solidFill>
              <a:srgbClr val="FFFFFF">
                <a:alpha val="4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矩形: 圆角 33"/>
          <p:cNvSpPr/>
          <p:nvPr userDrawn="1">
            <p:custDataLst>
              <p:tags r:id="rId38"/>
            </p:custDataLst>
          </p:nvPr>
        </p:nvSpPr>
        <p:spPr>
          <a:xfrm>
            <a:off x="4801870" y="3912870"/>
            <a:ext cx="2463800" cy="2659380"/>
          </a:xfrm>
          <a:prstGeom prst="roundRect">
            <a:avLst>
              <a:gd name="adj" fmla="val 5206"/>
            </a:avLst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  <a:effectLst>
            <a:outerShdw blurRad="254000" dist="38100" dir="2700000" algn="tl" rotWithShape="0">
              <a:schemeClr val="accent2">
                <a:lumMod val="2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0" name="矩形: 圆角 34"/>
          <p:cNvSpPr/>
          <p:nvPr userDrawn="1">
            <p:custDataLst>
              <p:tags r:id="rId39"/>
            </p:custDataLst>
          </p:nvPr>
        </p:nvSpPr>
        <p:spPr>
          <a:xfrm>
            <a:off x="4944745" y="4169410"/>
            <a:ext cx="2206625" cy="2334895"/>
          </a:xfrm>
          <a:prstGeom prst="roundRect">
            <a:avLst>
              <a:gd name="adj" fmla="val 2367"/>
            </a:avLst>
          </a:prstGeom>
          <a:gradFill flip="none" rotWithShape="1">
            <a:gsLst>
              <a:gs pos="0">
                <a:srgbClr val="FFFFFF"/>
              </a:gs>
              <a:gs pos="100000">
                <a:srgbClr val="FFFFFF"/>
              </a:gs>
            </a:gsLst>
            <a:lin ang="5400000" scaled="1"/>
            <a:tileRect/>
          </a:gradFill>
          <a:ln>
            <a:noFill/>
          </a:ln>
          <a:effectLst>
            <a:outerShdw blurRad="50800" algn="ctr" rotWithShape="0">
              <a:schemeClr val="accent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1" name="任意多边形: 形状 57"/>
          <p:cNvSpPr/>
          <p:nvPr userDrawn="1">
            <p:custDataLst>
              <p:tags r:id="rId40"/>
            </p:custDataLst>
          </p:nvPr>
        </p:nvSpPr>
        <p:spPr>
          <a:xfrm>
            <a:off x="5403850" y="3577590"/>
            <a:ext cx="1326515" cy="579755"/>
          </a:xfrm>
          <a:custGeom>
            <a:avLst/>
            <a:gdLst>
              <a:gd name="connsiteX0" fmla="*/ 663334 w 1326668"/>
              <a:gd name="connsiteY0" fmla="*/ 114897 h 579857"/>
              <a:gd name="connsiteX1" fmla="*/ 599952 w 1326668"/>
              <a:gd name="connsiteY1" fmla="*/ 178279 h 579857"/>
              <a:gd name="connsiteX2" fmla="*/ 663334 w 1326668"/>
              <a:gd name="connsiteY2" fmla="*/ 241661 h 579857"/>
              <a:gd name="connsiteX3" fmla="*/ 726716 w 1326668"/>
              <a:gd name="connsiteY3" fmla="*/ 178279 h 579857"/>
              <a:gd name="connsiteX4" fmla="*/ 663334 w 1326668"/>
              <a:gd name="connsiteY4" fmla="*/ 114897 h 579857"/>
              <a:gd name="connsiteX5" fmla="*/ 663334 w 1326668"/>
              <a:gd name="connsiteY5" fmla="*/ 0 h 579857"/>
              <a:gd name="connsiteX6" fmla="*/ 841613 w 1326668"/>
              <a:gd name="connsiteY6" fmla="*/ 178279 h 579857"/>
              <a:gd name="connsiteX7" fmla="*/ 827603 w 1326668"/>
              <a:gd name="connsiteY7" fmla="*/ 247673 h 579857"/>
              <a:gd name="connsiteX8" fmla="*/ 800511 w 1326668"/>
              <a:gd name="connsiteY8" fmla="*/ 287856 h 579857"/>
              <a:gd name="connsiteX9" fmla="*/ 1180667 w 1326668"/>
              <a:gd name="connsiteY9" fmla="*/ 287856 h 579857"/>
              <a:gd name="connsiteX10" fmla="*/ 1326668 w 1326668"/>
              <a:gd name="connsiteY10" fmla="*/ 433857 h 579857"/>
              <a:gd name="connsiteX11" fmla="*/ 1326667 w 1326668"/>
              <a:gd name="connsiteY11" fmla="*/ 579857 h 579857"/>
              <a:gd name="connsiteX12" fmla="*/ 0 w 1326668"/>
              <a:gd name="connsiteY12" fmla="*/ 579857 h 579857"/>
              <a:gd name="connsiteX13" fmla="*/ 0 w 1326668"/>
              <a:gd name="connsiteY13" fmla="*/ 433857 h 579857"/>
              <a:gd name="connsiteX14" fmla="*/ 146001 w 1326668"/>
              <a:gd name="connsiteY14" fmla="*/ 287856 h 579857"/>
              <a:gd name="connsiteX15" fmla="*/ 526157 w 1326668"/>
              <a:gd name="connsiteY15" fmla="*/ 287856 h 579857"/>
              <a:gd name="connsiteX16" fmla="*/ 499065 w 1326668"/>
              <a:gd name="connsiteY16" fmla="*/ 247673 h 579857"/>
              <a:gd name="connsiteX17" fmla="*/ 485055 w 1326668"/>
              <a:gd name="connsiteY17" fmla="*/ 178279 h 579857"/>
              <a:gd name="connsiteX18" fmla="*/ 663334 w 1326668"/>
              <a:gd name="connsiteY18" fmla="*/ 0 h 579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26668" h="579857">
                <a:moveTo>
                  <a:pt x="663334" y="114897"/>
                </a:moveTo>
                <a:cubicBezTo>
                  <a:pt x="628329" y="114897"/>
                  <a:pt x="599952" y="143274"/>
                  <a:pt x="599952" y="178279"/>
                </a:cubicBezTo>
                <a:cubicBezTo>
                  <a:pt x="599952" y="213284"/>
                  <a:pt x="628329" y="241661"/>
                  <a:pt x="663334" y="241661"/>
                </a:cubicBezTo>
                <a:cubicBezTo>
                  <a:pt x="698339" y="241661"/>
                  <a:pt x="726716" y="213284"/>
                  <a:pt x="726716" y="178279"/>
                </a:cubicBezTo>
                <a:cubicBezTo>
                  <a:pt x="726716" y="143274"/>
                  <a:pt x="698339" y="114897"/>
                  <a:pt x="663334" y="114897"/>
                </a:cubicBezTo>
                <a:close/>
                <a:moveTo>
                  <a:pt x="663334" y="0"/>
                </a:moveTo>
                <a:cubicBezTo>
                  <a:pt x="761795" y="0"/>
                  <a:pt x="841613" y="79818"/>
                  <a:pt x="841613" y="178279"/>
                </a:cubicBezTo>
                <a:cubicBezTo>
                  <a:pt x="841613" y="202894"/>
                  <a:pt x="836624" y="226344"/>
                  <a:pt x="827603" y="247673"/>
                </a:cubicBezTo>
                <a:lnTo>
                  <a:pt x="800511" y="287856"/>
                </a:lnTo>
                <a:lnTo>
                  <a:pt x="1180667" y="287856"/>
                </a:lnTo>
                <a:cubicBezTo>
                  <a:pt x="1261301" y="287856"/>
                  <a:pt x="1326668" y="353223"/>
                  <a:pt x="1326668" y="433857"/>
                </a:cubicBezTo>
                <a:cubicBezTo>
                  <a:pt x="1326668" y="482524"/>
                  <a:pt x="1326667" y="531190"/>
                  <a:pt x="1326667" y="579857"/>
                </a:cubicBezTo>
                <a:lnTo>
                  <a:pt x="0" y="579857"/>
                </a:lnTo>
                <a:lnTo>
                  <a:pt x="0" y="433857"/>
                </a:lnTo>
                <a:cubicBezTo>
                  <a:pt x="0" y="353223"/>
                  <a:pt x="65367" y="287856"/>
                  <a:pt x="146001" y="287856"/>
                </a:cubicBezTo>
                <a:lnTo>
                  <a:pt x="526157" y="287856"/>
                </a:lnTo>
                <a:lnTo>
                  <a:pt x="499065" y="247673"/>
                </a:lnTo>
                <a:cubicBezTo>
                  <a:pt x="490044" y="226344"/>
                  <a:pt x="485055" y="202894"/>
                  <a:pt x="485055" y="178279"/>
                </a:cubicBezTo>
                <a:cubicBezTo>
                  <a:pt x="485055" y="79818"/>
                  <a:pt x="564873" y="0"/>
                  <a:pt x="66333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9000"/>
                  <a:lumOff val="91000"/>
                </a:schemeClr>
              </a:gs>
              <a:gs pos="100000">
                <a:schemeClr val="accent1">
                  <a:lumMod val="46000"/>
                  <a:lumOff val="54000"/>
                </a:schemeClr>
              </a:gs>
            </a:gsLst>
            <a:lin ang="2700000" scaled="0"/>
          </a:gradFill>
          <a:ln>
            <a:noFill/>
          </a:ln>
          <a:effectLst>
            <a:outerShdw blurRad="50800" algn="ctr" rotWithShape="0">
              <a:schemeClr val="accent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2" name="矩形: 圆顶角 37"/>
          <p:cNvSpPr/>
          <p:nvPr userDrawn="1">
            <p:custDataLst>
              <p:tags r:id="rId41"/>
            </p:custDataLst>
          </p:nvPr>
        </p:nvSpPr>
        <p:spPr>
          <a:xfrm flipV="1">
            <a:off x="5395595" y="4093845"/>
            <a:ext cx="1341120" cy="75565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chemeClr val="accent1">
                  <a:lumMod val="17000"/>
                  <a:lumOff val="83000"/>
                </a:schemeClr>
              </a:gs>
              <a:gs pos="100000">
                <a:schemeClr val="accent1">
                  <a:lumMod val="55000"/>
                  <a:lumOff val="4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3" name="椭圆 142"/>
          <p:cNvSpPr/>
          <p:nvPr userDrawn="1">
            <p:custDataLst>
              <p:tags r:id="rId42"/>
            </p:custDataLst>
          </p:nvPr>
        </p:nvSpPr>
        <p:spPr>
          <a:xfrm>
            <a:off x="5787390" y="4333240"/>
            <a:ext cx="511175" cy="511175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46000"/>
                  <a:lumOff val="54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4" name="加号 143"/>
          <p:cNvSpPr/>
          <p:nvPr userDrawn="1">
            <p:custDataLst>
              <p:tags r:id="rId43"/>
            </p:custDataLst>
          </p:nvPr>
        </p:nvSpPr>
        <p:spPr>
          <a:xfrm>
            <a:off x="5851525" y="4399915"/>
            <a:ext cx="401955" cy="401955"/>
          </a:xfrm>
          <a:prstGeom prst="mathPlus">
            <a:avLst>
              <a:gd name="adj1" fmla="val 26726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5" name="矩形: 圆角 43"/>
          <p:cNvSpPr/>
          <p:nvPr userDrawn="1">
            <p:custDataLst>
              <p:tags r:id="rId44"/>
            </p:custDataLst>
          </p:nvPr>
        </p:nvSpPr>
        <p:spPr>
          <a:xfrm>
            <a:off x="5072380" y="4974590"/>
            <a:ext cx="1927860" cy="24066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6" name="矩形: 圆角 62"/>
          <p:cNvSpPr/>
          <p:nvPr userDrawn="1">
            <p:custDataLst>
              <p:tags r:id="rId45"/>
            </p:custDataLst>
          </p:nvPr>
        </p:nvSpPr>
        <p:spPr>
          <a:xfrm>
            <a:off x="5069840" y="5268595"/>
            <a:ext cx="576580" cy="474980"/>
          </a:xfrm>
          <a:prstGeom prst="roundRect">
            <a:avLst>
              <a:gd name="adj" fmla="val 11241"/>
            </a:avLst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47" name="矩形: 圆角 65"/>
          <p:cNvSpPr/>
          <p:nvPr userDrawn="1">
            <p:custDataLst>
              <p:tags r:id="rId46"/>
            </p:custDataLst>
          </p:nvPr>
        </p:nvSpPr>
        <p:spPr>
          <a:xfrm>
            <a:off x="5725795" y="5268595"/>
            <a:ext cx="1274445" cy="474980"/>
          </a:xfrm>
          <a:prstGeom prst="roundRect">
            <a:avLst>
              <a:gd name="adj" fmla="val 11241"/>
            </a:avLst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48" name="矩形: 圆角 69"/>
          <p:cNvSpPr/>
          <p:nvPr userDrawn="1">
            <p:custDataLst>
              <p:tags r:id="rId47"/>
            </p:custDataLst>
          </p:nvPr>
        </p:nvSpPr>
        <p:spPr>
          <a:xfrm>
            <a:off x="5063490" y="5819775"/>
            <a:ext cx="576580" cy="474980"/>
          </a:xfrm>
          <a:prstGeom prst="roundRect">
            <a:avLst>
              <a:gd name="adj" fmla="val 11241"/>
            </a:avLst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49" name="矩形: 圆角 70"/>
          <p:cNvSpPr/>
          <p:nvPr userDrawn="1">
            <p:custDataLst>
              <p:tags r:id="rId48"/>
            </p:custDataLst>
          </p:nvPr>
        </p:nvSpPr>
        <p:spPr>
          <a:xfrm>
            <a:off x="5720080" y="5819775"/>
            <a:ext cx="1274445" cy="474980"/>
          </a:xfrm>
          <a:prstGeom prst="roundRect">
            <a:avLst>
              <a:gd name="adj" fmla="val 11241"/>
            </a:avLst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50" name="任意多边形: 形状 75"/>
          <p:cNvSpPr/>
          <p:nvPr userDrawn="1">
            <p:custDataLst>
              <p:tags r:id="rId49"/>
            </p:custDataLst>
          </p:nvPr>
        </p:nvSpPr>
        <p:spPr>
          <a:xfrm>
            <a:off x="4601210" y="4785995"/>
            <a:ext cx="288290" cy="1817370"/>
          </a:xfrm>
          <a:custGeom>
            <a:avLst/>
            <a:gdLst>
              <a:gd name="connsiteX0" fmla="*/ 144000 w 288000"/>
              <a:gd name="connsiteY0" fmla="*/ 0 h 1816908"/>
              <a:gd name="connsiteX1" fmla="*/ 221087 w 288000"/>
              <a:gd name="connsiteY1" fmla="*/ 77087 h 1816908"/>
              <a:gd name="connsiteX2" fmla="*/ 221087 w 288000"/>
              <a:gd name="connsiteY2" fmla="*/ 284505 h 1816908"/>
              <a:gd name="connsiteX3" fmla="*/ 245824 w 288000"/>
              <a:gd name="connsiteY3" fmla="*/ 301183 h 1816908"/>
              <a:gd name="connsiteX4" fmla="*/ 288000 w 288000"/>
              <a:gd name="connsiteY4" fmla="*/ 403006 h 1816908"/>
              <a:gd name="connsiteX5" fmla="*/ 288000 w 288000"/>
              <a:gd name="connsiteY5" fmla="*/ 1672908 h 1816908"/>
              <a:gd name="connsiteX6" fmla="*/ 144000 w 288000"/>
              <a:gd name="connsiteY6" fmla="*/ 1816908 h 1816908"/>
              <a:gd name="connsiteX7" fmla="*/ 0 w 288000"/>
              <a:gd name="connsiteY7" fmla="*/ 1672908 h 1816908"/>
              <a:gd name="connsiteX8" fmla="*/ 0 w 288000"/>
              <a:gd name="connsiteY8" fmla="*/ 403006 h 1816908"/>
              <a:gd name="connsiteX9" fmla="*/ 42177 w 288000"/>
              <a:gd name="connsiteY9" fmla="*/ 301183 h 1816908"/>
              <a:gd name="connsiteX10" fmla="*/ 66913 w 288000"/>
              <a:gd name="connsiteY10" fmla="*/ 284505 h 1816908"/>
              <a:gd name="connsiteX11" fmla="*/ 66913 w 288000"/>
              <a:gd name="connsiteY11" fmla="*/ 77087 h 1816908"/>
              <a:gd name="connsiteX12" fmla="*/ 144000 w 288000"/>
              <a:gd name="connsiteY12" fmla="*/ 0 h 1816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8000" h="1816908">
                <a:moveTo>
                  <a:pt x="144000" y="0"/>
                </a:moveTo>
                <a:cubicBezTo>
                  <a:pt x="186574" y="0"/>
                  <a:pt x="221087" y="34513"/>
                  <a:pt x="221087" y="77087"/>
                </a:cubicBezTo>
                <a:lnTo>
                  <a:pt x="221087" y="284505"/>
                </a:lnTo>
                <a:lnTo>
                  <a:pt x="245824" y="301183"/>
                </a:lnTo>
                <a:cubicBezTo>
                  <a:pt x="271882" y="327242"/>
                  <a:pt x="288000" y="363242"/>
                  <a:pt x="288000" y="403006"/>
                </a:cubicBezTo>
                <a:lnTo>
                  <a:pt x="288000" y="1672908"/>
                </a:lnTo>
                <a:cubicBezTo>
                  <a:pt x="288000" y="1752437"/>
                  <a:pt x="223529" y="1816908"/>
                  <a:pt x="144000" y="1816908"/>
                </a:cubicBezTo>
                <a:cubicBezTo>
                  <a:pt x="64471" y="1816908"/>
                  <a:pt x="0" y="1752437"/>
                  <a:pt x="0" y="1672908"/>
                </a:cubicBezTo>
                <a:lnTo>
                  <a:pt x="0" y="403006"/>
                </a:lnTo>
                <a:cubicBezTo>
                  <a:pt x="0" y="363242"/>
                  <a:pt x="16118" y="327242"/>
                  <a:pt x="42177" y="301183"/>
                </a:cubicBezTo>
                <a:lnTo>
                  <a:pt x="66913" y="284505"/>
                </a:lnTo>
                <a:lnTo>
                  <a:pt x="66913" y="77087"/>
                </a:lnTo>
                <a:cubicBezTo>
                  <a:pt x="66913" y="34513"/>
                  <a:pt x="101426" y="0"/>
                  <a:pt x="14400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21000"/>
                  <a:lumOff val="79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algn="ctr" rotWithShape="0">
              <a:schemeClr val="accent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1" name="任意多边形: 形状 74"/>
          <p:cNvSpPr/>
          <p:nvPr userDrawn="1">
            <p:custDataLst>
              <p:tags r:id="rId50"/>
            </p:custDataLst>
          </p:nvPr>
        </p:nvSpPr>
        <p:spPr>
          <a:xfrm>
            <a:off x="4667885" y="4784090"/>
            <a:ext cx="154305" cy="205740"/>
          </a:xfrm>
          <a:custGeom>
            <a:avLst/>
            <a:gdLst>
              <a:gd name="connsiteX0" fmla="*/ 77087 w 154174"/>
              <a:gd name="connsiteY0" fmla="*/ 0 h 205865"/>
              <a:gd name="connsiteX1" fmla="*/ 154174 w 154174"/>
              <a:gd name="connsiteY1" fmla="*/ 77087 h 205865"/>
              <a:gd name="connsiteX2" fmla="*/ 154174 w 154174"/>
              <a:gd name="connsiteY2" fmla="*/ 205865 h 205865"/>
              <a:gd name="connsiteX3" fmla="*/ 0 w 154174"/>
              <a:gd name="connsiteY3" fmla="*/ 205865 h 205865"/>
              <a:gd name="connsiteX4" fmla="*/ 0 w 154174"/>
              <a:gd name="connsiteY4" fmla="*/ 77087 h 205865"/>
              <a:gd name="connsiteX5" fmla="*/ 77087 w 154174"/>
              <a:gd name="connsiteY5" fmla="*/ 0 h 205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174" h="205865">
                <a:moveTo>
                  <a:pt x="77087" y="0"/>
                </a:moveTo>
                <a:cubicBezTo>
                  <a:pt x="119661" y="0"/>
                  <a:pt x="154174" y="34513"/>
                  <a:pt x="154174" y="77087"/>
                </a:cubicBezTo>
                <a:lnTo>
                  <a:pt x="154174" y="205865"/>
                </a:lnTo>
                <a:lnTo>
                  <a:pt x="0" y="205865"/>
                </a:lnTo>
                <a:lnTo>
                  <a:pt x="0" y="77087"/>
                </a:lnTo>
                <a:cubicBezTo>
                  <a:pt x="0" y="34513"/>
                  <a:pt x="34513" y="0"/>
                  <a:pt x="77087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1000"/>
                  <a:lumOff val="29000"/>
                </a:schemeClr>
              </a:gs>
              <a:gs pos="100000">
                <a:schemeClr val="accent1">
                  <a:lumMod val="21000"/>
                  <a:lumOff val="79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 userDrawn="1">
            <p:custDataLst>
              <p:tags r:id="rId51"/>
            </p:custDataLst>
          </p:nvPr>
        </p:nvSpPr>
        <p:spPr>
          <a:xfrm>
            <a:off x="4849495" y="5114925"/>
            <a:ext cx="45720" cy="1613535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3" name="矩形 92"/>
          <p:cNvSpPr/>
          <p:nvPr userDrawn="1">
            <p:custDataLst>
              <p:tags r:id="rId52"/>
            </p:custDataLst>
          </p:nvPr>
        </p:nvSpPr>
        <p:spPr>
          <a:xfrm>
            <a:off x="10936605" y="1701800"/>
            <a:ext cx="1255395" cy="4222115"/>
          </a:xfrm>
          <a:prstGeom prst="rect">
            <a:avLst/>
          </a:prstGeom>
          <a:gradFill>
            <a:gsLst>
              <a:gs pos="0">
                <a:schemeClr val="accent1">
                  <a:alpha val="48000"/>
                  <a:lumMod val="59000"/>
                  <a:lumOff val="41000"/>
                </a:schemeClr>
              </a:gs>
              <a:gs pos="100000">
                <a:schemeClr val="accent1">
                  <a:lumMod val="63000"/>
                  <a:lumOff val="37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5" name="矩形 84"/>
          <p:cNvSpPr/>
          <p:nvPr userDrawn="1">
            <p:custDataLst>
              <p:tags r:id="rId53"/>
            </p:custDataLst>
          </p:nvPr>
        </p:nvSpPr>
        <p:spPr>
          <a:xfrm>
            <a:off x="4722495" y="4987925"/>
            <a:ext cx="45720" cy="1613535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1" name="矩形 170"/>
          <p:cNvSpPr/>
          <p:nvPr userDrawn="1">
            <p:custDataLst>
              <p:tags r:id="rId54"/>
            </p:custDataLst>
          </p:nvPr>
        </p:nvSpPr>
        <p:spPr>
          <a:xfrm>
            <a:off x="0" y="5334635"/>
            <a:ext cx="12192635" cy="1523365"/>
          </a:xfrm>
          <a:custGeom>
            <a:avLst/>
            <a:gdLst>
              <a:gd name="connsiteX0" fmla="*/ 0 w 12192000"/>
              <a:gd name="connsiteY0" fmla="*/ 0 h 1512151"/>
              <a:gd name="connsiteX1" fmla="*/ 12192000 w 12192000"/>
              <a:gd name="connsiteY1" fmla="*/ 0 h 1512151"/>
              <a:gd name="connsiteX2" fmla="*/ 12192000 w 12192000"/>
              <a:gd name="connsiteY2" fmla="*/ 1512151 h 1512151"/>
              <a:gd name="connsiteX3" fmla="*/ 0 w 12192000"/>
              <a:gd name="connsiteY3" fmla="*/ 1512151 h 1512151"/>
              <a:gd name="connsiteX4" fmla="*/ 0 w 12192000"/>
              <a:gd name="connsiteY4" fmla="*/ 0 h 1512151"/>
              <a:gd name="connsiteX0-1" fmla="*/ 0 w 12192000"/>
              <a:gd name="connsiteY0-2" fmla="*/ 0 h 1512151"/>
              <a:gd name="connsiteX1-3" fmla="*/ 12192000 w 12192000"/>
              <a:gd name="connsiteY1-4" fmla="*/ 0 h 1512151"/>
              <a:gd name="connsiteX2-5" fmla="*/ 12192000 w 12192000"/>
              <a:gd name="connsiteY2-6" fmla="*/ 1512151 h 1512151"/>
              <a:gd name="connsiteX3-7" fmla="*/ 0 w 12192000"/>
              <a:gd name="connsiteY3-8" fmla="*/ 1512151 h 1512151"/>
              <a:gd name="connsiteX4-9" fmla="*/ 0 w 12192000"/>
              <a:gd name="connsiteY4-10" fmla="*/ 0 h 1512151"/>
              <a:gd name="connsiteX0-11" fmla="*/ 0 w 12192000"/>
              <a:gd name="connsiteY0-12" fmla="*/ 0 h 1512151"/>
              <a:gd name="connsiteX1-13" fmla="*/ 12192000 w 12192000"/>
              <a:gd name="connsiteY1-14" fmla="*/ 0 h 1512151"/>
              <a:gd name="connsiteX2-15" fmla="*/ 12192000 w 12192000"/>
              <a:gd name="connsiteY2-16" fmla="*/ 1512151 h 1512151"/>
              <a:gd name="connsiteX3-17" fmla="*/ 0 w 12192000"/>
              <a:gd name="connsiteY3-18" fmla="*/ 1512151 h 1512151"/>
              <a:gd name="connsiteX4-19" fmla="*/ 0 w 12192000"/>
              <a:gd name="connsiteY4-20" fmla="*/ 0 h 1512151"/>
              <a:gd name="connsiteX0-21" fmla="*/ 0 w 12192000"/>
              <a:gd name="connsiteY0-22" fmla="*/ 0 h 1512151"/>
              <a:gd name="connsiteX1-23" fmla="*/ 12192000 w 12192000"/>
              <a:gd name="connsiteY1-24" fmla="*/ 0 h 1512151"/>
              <a:gd name="connsiteX2-25" fmla="*/ 12192000 w 12192000"/>
              <a:gd name="connsiteY2-26" fmla="*/ 1512151 h 1512151"/>
              <a:gd name="connsiteX3-27" fmla="*/ 0 w 12192000"/>
              <a:gd name="connsiteY3-28" fmla="*/ 1512151 h 1512151"/>
              <a:gd name="connsiteX4-29" fmla="*/ 0 w 12192000"/>
              <a:gd name="connsiteY4-30" fmla="*/ 0 h 1512151"/>
              <a:gd name="connsiteX0-31" fmla="*/ 0 w 12192000"/>
              <a:gd name="connsiteY0-32" fmla="*/ 0 h 1512151"/>
              <a:gd name="connsiteX1-33" fmla="*/ 12192000 w 12192000"/>
              <a:gd name="connsiteY1-34" fmla="*/ 0 h 1512151"/>
              <a:gd name="connsiteX2-35" fmla="*/ 12192000 w 12192000"/>
              <a:gd name="connsiteY2-36" fmla="*/ 1512151 h 1512151"/>
              <a:gd name="connsiteX3-37" fmla="*/ 0 w 12192000"/>
              <a:gd name="connsiteY3-38" fmla="*/ 1512151 h 1512151"/>
              <a:gd name="connsiteX4-39" fmla="*/ 0 w 12192000"/>
              <a:gd name="connsiteY4-40" fmla="*/ 0 h 1512151"/>
              <a:gd name="connsiteX0-41" fmla="*/ 0 w 12192000"/>
              <a:gd name="connsiteY0-42" fmla="*/ 0 h 1512151"/>
              <a:gd name="connsiteX1-43" fmla="*/ 12192000 w 12192000"/>
              <a:gd name="connsiteY1-44" fmla="*/ 0 h 1512151"/>
              <a:gd name="connsiteX2-45" fmla="*/ 12192000 w 12192000"/>
              <a:gd name="connsiteY2-46" fmla="*/ 1512151 h 1512151"/>
              <a:gd name="connsiteX3-47" fmla="*/ 0 w 12192000"/>
              <a:gd name="connsiteY3-48" fmla="*/ 1512151 h 1512151"/>
              <a:gd name="connsiteX4-49" fmla="*/ 0 w 12192000"/>
              <a:gd name="connsiteY4-50" fmla="*/ 0 h 151215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192000" h="1512151">
                <a:moveTo>
                  <a:pt x="0" y="0"/>
                </a:moveTo>
                <a:cubicBezTo>
                  <a:pt x="4568093" y="844062"/>
                  <a:pt x="7999046" y="668216"/>
                  <a:pt x="12192000" y="0"/>
                </a:cubicBezTo>
                <a:lnTo>
                  <a:pt x="12192000" y="1512151"/>
                </a:lnTo>
                <a:lnTo>
                  <a:pt x="0" y="151215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254000" dist="38100" dir="16200000" rotWithShape="0">
              <a:schemeClr val="accent3">
                <a:lumMod val="25000"/>
                <a:alpha val="3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2" name="任意多边形: 形状 191"/>
          <p:cNvSpPr/>
          <p:nvPr userDrawn="1">
            <p:custDataLst>
              <p:tags r:id="rId55"/>
            </p:custDataLst>
          </p:nvPr>
        </p:nvSpPr>
        <p:spPr>
          <a:xfrm flipH="1">
            <a:off x="8686224" y="1168833"/>
            <a:ext cx="1462682" cy="405756"/>
          </a:xfrm>
          <a:custGeom>
            <a:avLst/>
            <a:gdLst>
              <a:gd name="connsiteX0" fmla="*/ 5127096 w 5230266"/>
              <a:gd name="connsiteY0" fmla="*/ 1244565 h 1450905"/>
              <a:gd name="connsiteX1" fmla="*/ 5023926 w 5230266"/>
              <a:gd name="connsiteY1" fmla="*/ 1347735 h 1450905"/>
              <a:gd name="connsiteX2" fmla="*/ 5127096 w 5230266"/>
              <a:gd name="connsiteY2" fmla="*/ 1450905 h 1450905"/>
              <a:gd name="connsiteX3" fmla="*/ 5230266 w 5230266"/>
              <a:gd name="connsiteY3" fmla="*/ 1347735 h 1450905"/>
              <a:gd name="connsiteX4" fmla="*/ 5127096 w 5230266"/>
              <a:gd name="connsiteY4" fmla="*/ 1244565 h 1450905"/>
              <a:gd name="connsiteX5" fmla="*/ 4568882 w 5230266"/>
              <a:gd name="connsiteY5" fmla="*/ 1239378 h 1450905"/>
              <a:gd name="connsiteX6" fmla="*/ 4465712 w 5230266"/>
              <a:gd name="connsiteY6" fmla="*/ 1342548 h 1450905"/>
              <a:gd name="connsiteX7" fmla="*/ 4568882 w 5230266"/>
              <a:gd name="connsiteY7" fmla="*/ 1445718 h 1450905"/>
              <a:gd name="connsiteX8" fmla="*/ 4672052 w 5230266"/>
              <a:gd name="connsiteY8" fmla="*/ 1342548 h 1450905"/>
              <a:gd name="connsiteX9" fmla="*/ 4568882 w 5230266"/>
              <a:gd name="connsiteY9" fmla="*/ 1239378 h 1450905"/>
              <a:gd name="connsiteX10" fmla="*/ 4010668 w 5230266"/>
              <a:gd name="connsiteY10" fmla="*/ 1234191 h 1450905"/>
              <a:gd name="connsiteX11" fmla="*/ 3907498 w 5230266"/>
              <a:gd name="connsiteY11" fmla="*/ 1337361 h 1450905"/>
              <a:gd name="connsiteX12" fmla="*/ 4010668 w 5230266"/>
              <a:gd name="connsiteY12" fmla="*/ 1440531 h 1450905"/>
              <a:gd name="connsiteX13" fmla="*/ 4113838 w 5230266"/>
              <a:gd name="connsiteY13" fmla="*/ 1337361 h 1450905"/>
              <a:gd name="connsiteX14" fmla="*/ 4010668 w 5230266"/>
              <a:gd name="connsiteY14" fmla="*/ 1234191 h 1450905"/>
              <a:gd name="connsiteX15" fmla="*/ 3452454 w 5230266"/>
              <a:gd name="connsiteY15" fmla="*/ 1229004 h 1450905"/>
              <a:gd name="connsiteX16" fmla="*/ 3349284 w 5230266"/>
              <a:gd name="connsiteY16" fmla="*/ 1332174 h 1450905"/>
              <a:gd name="connsiteX17" fmla="*/ 3452454 w 5230266"/>
              <a:gd name="connsiteY17" fmla="*/ 1435344 h 1450905"/>
              <a:gd name="connsiteX18" fmla="*/ 3555624 w 5230266"/>
              <a:gd name="connsiteY18" fmla="*/ 1332174 h 1450905"/>
              <a:gd name="connsiteX19" fmla="*/ 3452454 w 5230266"/>
              <a:gd name="connsiteY19" fmla="*/ 1229004 h 1450905"/>
              <a:gd name="connsiteX20" fmla="*/ 2894240 w 5230266"/>
              <a:gd name="connsiteY20" fmla="*/ 1223817 h 1450905"/>
              <a:gd name="connsiteX21" fmla="*/ 2791070 w 5230266"/>
              <a:gd name="connsiteY21" fmla="*/ 1326987 h 1450905"/>
              <a:gd name="connsiteX22" fmla="*/ 2894240 w 5230266"/>
              <a:gd name="connsiteY22" fmla="*/ 1430157 h 1450905"/>
              <a:gd name="connsiteX23" fmla="*/ 2997410 w 5230266"/>
              <a:gd name="connsiteY23" fmla="*/ 1326987 h 1450905"/>
              <a:gd name="connsiteX24" fmla="*/ 2894240 w 5230266"/>
              <a:gd name="connsiteY24" fmla="*/ 1223817 h 1450905"/>
              <a:gd name="connsiteX25" fmla="*/ 2336026 w 5230266"/>
              <a:gd name="connsiteY25" fmla="*/ 1218630 h 1450905"/>
              <a:gd name="connsiteX26" fmla="*/ 2232856 w 5230266"/>
              <a:gd name="connsiteY26" fmla="*/ 1321800 h 1450905"/>
              <a:gd name="connsiteX27" fmla="*/ 2336026 w 5230266"/>
              <a:gd name="connsiteY27" fmla="*/ 1424970 h 1450905"/>
              <a:gd name="connsiteX28" fmla="*/ 2439196 w 5230266"/>
              <a:gd name="connsiteY28" fmla="*/ 1321800 h 1450905"/>
              <a:gd name="connsiteX29" fmla="*/ 2336026 w 5230266"/>
              <a:gd name="connsiteY29" fmla="*/ 1218630 h 1450905"/>
              <a:gd name="connsiteX30" fmla="*/ 1777812 w 5230266"/>
              <a:gd name="connsiteY30" fmla="*/ 1213443 h 1450905"/>
              <a:gd name="connsiteX31" fmla="*/ 1674642 w 5230266"/>
              <a:gd name="connsiteY31" fmla="*/ 1316613 h 1450905"/>
              <a:gd name="connsiteX32" fmla="*/ 1777812 w 5230266"/>
              <a:gd name="connsiteY32" fmla="*/ 1419783 h 1450905"/>
              <a:gd name="connsiteX33" fmla="*/ 1880982 w 5230266"/>
              <a:gd name="connsiteY33" fmla="*/ 1316613 h 1450905"/>
              <a:gd name="connsiteX34" fmla="*/ 1777812 w 5230266"/>
              <a:gd name="connsiteY34" fmla="*/ 1213443 h 1450905"/>
              <a:gd name="connsiteX35" fmla="*/ 1219598 w 5230266"/>
              <a:gd name="connsiteY35" fmla="*/ 1208256 h 1450905"/>
              <a:gd name="connsiteX36" fmla="*/ 1116428 w 5230266"/>
              <a:gd name="connsiteY36" fmla="*/ 1311426 h 1450905"/>
              <a:gd name="connsiteX37" fmla="*/ 1219598 w 5230266"/>
              <a:gd name="connsiteY37" fmla="*/ 1414596 h 1450905"/>
              <a:gd name="connsiteX38" fmla="*/ 1322768 w 5230266"/>
              <a:gd name="connsiteY38" fmla="*/ 1311426 h 1450905"/>
              <a:gd name="connsiteX39" fmla="*/ 1219598 w 5230266"/>
              <a:gd name="connsiteY39" fmla="*/ 1208256 h 1450905"/>
              <a:gd name="connsiteX40" fmla="*/ 661384 w 5230266"/>
              <a:gd name="connsiteY40" fmla="*/ 1203069 h 1450905"/>
              <a:gd name="connsiteX41" fmla="*/ 558214 w 5230266"/>
              <a:gd name="connsiteY41" fmla="*/ 1306239 h 1450905"/>
              <a:gd name="connsiteX42" fmla="*/ 661384 w 5230266"/>
              <a:gd name="connsiteY42" fmla="*/ 1409409 h 1450905"/>
              <a:gd name="connsiteX43" fmla="*/ 764554 w 5230266"/>
              <a:gd name="connsiteY43" fmla="*/ 1306239 h 1450905"/>
              <a:gd name="connsiteX44" fmla="*/ 661384 w 5230266"/>
              <a:gd name="connsiteY44" fmla="*/ 1203069 h 1450905"/>
              <a:gd name="connsiteX45" fmla="*/ 103170 w 5230266"/>
              <a:gd name="connsiteY45" fmla="*/ 1197882 h 1450905"/>
              <a:gd name="connsiteX46" fmla="*/ 0 w 5230266"/>
              <a:gd name="connsiteY46" fmla="*/ 1301052 h 1450905"/>
              <a:gd name="connsiteX47" fmla="*/ 103170 w 5230266"/>
              <a:gd name="connsiteY47" fmla="*/ 1404222 h 1450905"/>
              <a:gd name="connsiteX48" fmla="*/ 206340 w 5230266"/>
              <a:gd name="connsiteY48" fmla="*/ 1301052 h 1450905"/>
              <a:gd name="connsiteX49" fmla="*/ 103170 w 5230266"/>
              <a:gd name="connsiteY49" fmla="*/ 1197882 h 1450905"/>
              <a:gd name="connsiteX50" fmla="*/ 5127096 w 5230266"/>
              <a:gd name="connsiteY50" fmla="*/ 845271 h 1450905"/>
              <a:gd name="connsiteX51" fmla="*/ 5023926 w 5230266"/>
              <a:gd name="connsiteY51" fmla="*/ 948441 h 1450905"/>
              <a:gd name="connsiteX52" fmla="*/ 5127096 w 5230266"/>
              <a:gd name="connsiteY52" fmla="*/ 1051611 h 1450905"/>
              <a:gd name="connsiteX53" fmla="*/ 5230266 w 5230266"/>
              <a:gd name="connsiteY53" fmla="*/ 948441 h 1450905"/>
              <a:gd name="connsiteX54" fmla="*/ 5127096 w 5230266"/>
              <a:gd name="connsiteY54" fmla="*/ 845271 h 1450905"/>
              <a:gd name="connsiteX55" fmla="*/ 4568882 w 5230266"/>
              <a:gd name="connsiteY55" fmla="*/ 840084 h 1450905"/>
              <a:gd name="connsiteX56" fmla="*/ 4465712 w 5230266"/>
              <a:gd name="connsiteY56" fmla="*/ 943254 h 1450905"/>
              <a:gd name="connsiteX57" fmla="*/ 4568882 w 5230266"/>
              <a:gd name="connsiteY57" fmla="*/ 1046424 h 1450905"/>
              <a:gd name="connsiteX58" fmla="*/ 4672052 w 5230266"/>
              <a:gd name="connsiteY58" fmla="*/ 943254 h 1450905"/>
              <a:gd name="connsiteX59" fmla="*/ 4568882 w 5230266"/>
              <a:gd name="connsiteY59" fmla="*/ 840084 h 1450905"/>
              <a:gd name="connsiteX60" fmla="*/ 4010668 w 5230266"/>
              <a:gd name="connsiteY60" fmla="*/ 834897 h 1450905"/>
              <a:gd name="connsiteX61" fmla="*/ 3907498 w 5230266"/>
              <a:gd name="connsiteY61" fmla="*/ 938067 h 1450905"/>
              <a:gd name="connsiteX62" fmla="*/ 4010668 w 5230266"/>
              <a:gd name="connsiteY62" fmla="*/ 1041237 h 1450905"/>
              <a:gd name="connsiteX63" fmla="*/ 4113838 w 5230266"/>
              <a:gd name="connsiteY63" fmla="*/ 938067 h 1450905"/>
              <a:gd name="connsiteX64" fmla="*/ 4010668 w 5230266"/>
              <a:gd name="connsiteY64" fmla="*/ 834897 h 1450905"/>
              <a:gd name="connsiteX65" fmla="*/ 3452454 w 5230266"/>
              <a:gd name="connsiteY65" fmla="*/ 829710 h 1450905"/>
              <a:gd name="connsiteX66" fmla="*/ 3349284 w 5230266"/>
              <a:gd name="connsiteY66" fmla="*/ 932880 h 1450905"/>
              <a:gd name="connsiteX67" fmla="*/ 3452454 w 5230266"/>
              <a:gd name="connsiteY67" fmla="*/ 1036050 h 1450905"/>
              <a:gd name="connsiteX68" fmla="*/ 3555624 w 5230266"/>
              <a:gd name="connsiteY68" fmla="*/ 932880 h 1450905"/>
              <a:gd name="connsiteX69" fmla="*/ 3452454 w 5230266"/>
              <a:gd name="connsiteY69" fmla="*/ 829710 h 1450905"/>
              <a:gd name="connsiteX70" fmla="*/ 2894240 w 5230266"/>
              <a:gd name="connsiteY70" fmla="*/ 824523 h 1450905"/>
              <a:gd name="connsiteX71" fmla="*/ 2791070 w 5230266"/>
              <a:gd name="connsiteY71" fmla="*/ 927693 h 1450905"/>
              <a:gd name="connsiteX72" fmla="*/ 2894240 w 5230266"/>
              <a:gd name="connsiteY72" fmla="*/ 1030863 h 1450905"/>
              <a:gd name="connsiteX73" fmla="*/ 2997410 w 5230266"/>
              <a:gd name="connsiteY73" fmla="*/ 927693 h 1450905"/>
              <a:gd name="connsiteX74" fmla="*/ 2894240 w 5230266"/>
              <a:gd name="connsiteY74" fmla="*/ 824523 h 1450905"/>
              <a:gd name="connsiteX75" fmla="*/ 2336026 w 5230266"/>
              <a:gd name="connsiteY75" fmla="*/ 819336 h 1450905"/>
              <a:gd name="connsiteX76" fmla="*/ 2232856 w 5230266"/>
              <a:gd name="connsiteY76" fmla="*/ 922506 h 1450905"/>
              <a:gd name="connsiteX77" fmla="*/ 2336026 w 5230266"/>
              <a:gd name="connsiteY77" fmla="*/ 1025676 h 1450905"/>
              <a:gd name="connsiteX78" fmla="*/ 2439196 w 5230266"/>
              <a:gd name="connsiteY78" fmla="*/ 922506 h 1450905"/>
              <a:gd name="connsiteX79" fmla="*/ 2336026 w 5230266"/>
              <a:gd name="connsiteY79" fmla="*/ 819336 h 1450905"/>
              <a:gd name="connsiteX80" fmla="*/ 1777812 w 5230266"/>
              <a:gd name="connsiteY80" fmla="*/ 814149 h 1450905"/>
              <a:gd name="connsiteX81" fmla="*/ 1674642 w 5230266"/>
              <a:gd name="connsiteY81" fmla="*/ 917319 h 1450905"/>
              <a:gd name="connsiteX82" fmla="*/ 1777812 w 5230266"/>
              <a:gd name="connsiteY82" fmla="*/ 1020489 h 1450905"/>
              <a:gd name="connsiteX83" fmla="*/ 1880982 w 5230266"/>
              <a:gd name="connsiteY83" fmla="*/ 917319 h 1450905"/>
              <a:gd name="connsiteX84" fmla="*/ 1777812 w 5230266"/>
              <a:gd name="connsiteY84" fmla="*/ 814149 h 1450905"/>
              <a:gd name="connsiteX85" fmla="*/ 1219598 w 5230266"/>
              <a:gd name="connsiteY85" fmla="*/ 808962 h 1450905"/>
              <a:gd name="connsiteX86" fmla="*/ 1116428 w 5230266"/>
              <a:gd name="connsiteY86" fmla="*/ 912132 h 1450905"/>
              <a:gd name="connsiteX87" fmla="*/ 1219598 w 5230266"/>
              <a:gd name="connsiteY87" fmla="*/ 1015302 h 1450905"/>
              <a:gd name="connsiteX88" fmla="*/ 1322768 w 5230266"/>
              <a:gd name="connsiteY88" fmla="*/ 912132 h 1450905"/>
              <a:gd name="connsiteX89" fmla="*/ 1219598 w 5230266"/>
              <a:gd name="connsiteY89" fmla="*/ 808962 h 1450905"/>
              <a:gd name="connsiteX90" fmla="*/ 661384 w 5230266"/>
              <a:gd name="connsiteY90" fmla="*/ 803775 h 1450905"/>
              <a:gd name="connsiteX91" fmla="*/ 558214 w 5230266"/>
              <a:gd name="connsiteY91" fmla="*/ 906945 h 1450905"/>
              <a:gd name="connsiteX92" fmla="*/ 661384 w 5230266"/>
              <a:gd name="connsiteY92" fmla="*/ 1010115 h 1450905"/>
              <a:gd name="connsiteX93" fmla="*/ 764554 w 5230266"/>
              <a:gd name="connsiteY93" fmla="*/ 906945 h 1450905"/>
              <a:gd name="connsiteX94" fmla="*/ 661384 w 5230266"/>
              <a:gd name="connsiteY94" fmla="*/ 803775 h 1450905"/>
              <a:gd name="connsiteX95" fmla="*/ 103170 w 5230266"/>
              <a:gd name="connsiteY95" fmla="*/ 798588 h 1450905"/>
              <a:gd name="connsiteX96" fmla="*/ 0 w 5230266"/>
              <a:gd name="connsiteY96" fmla="*/ 901758 h 1450905"/>
              <a:gd name="connsiteX97" fmla="*/ 103170 w 5230266"/>
              <a:gd name="connsiteY97" fmla="*/ 1004928 h 1450905"/>
              <a:gd name="connsiteX98" fmla="*/ 206340 w 5230266"/>
              <a:gd name="connsiteY98" fmla="*/ 901758 h 1450905"/>
              <a:gd name="connsiteX99" fmla="*/ 103170 w 5230266"/>
              <a:gd name="connsiteY99" fmla="*/ 798588 h 1450905"/>
              <a:gd name="connsiteX100" fmla="*/ 5127096 w 5230266"/>
              <a:gd name="connsiteY100" fmla="*/ 445977 h 1450905"/>
              <a:gd name="connsiteX101" fmla="*/ 5023926 w 5230266"/>
              <a:gd name="connsiteY101" fmla="*/ 549147 h 1450905"/>
              <a:gd name="connsiteX102" fmla="*/ 5127096 w 5230266"/>
              <a:gd name="connsiteY102" fmla="*/ 652317 h 1450905"/>
              <a:gd name="connsiteX103" fmla="*/ 5230266 w 5230266"/>
              <a:gd name="connsiteY103" fmla="*/ 549147 h 1450905"/>
              <a:gd name="connsiteX104" fmla="*/ 5127096 w 5230266"/>
              <a:gd name="connsiteY104" fmla="*/ 445977 h 1450905"/>
              <a:gd name="connsiteX105" fmla="*/ 4568882 w 5230266"/>
              <a:gd name="connsiteY105" fmla="*/ 440790 h 1450905"/>
              <a:gd name="connsiteX106" fmla="*/ 4465712 w 5230266"/>
              <a:gd name="connsiteY106" fmla="*/ 543960 h 1450905"/>
              <a:gd name="connsiteX107" fmla="*/ 4568882 w 5230266"/>
              <a:gd name="connsiteY107" fmla="*/ 647130 h 1450905"/>
              <a:gd name="connsiteX108" fmla="*/ 4672052 w 5230266"/>
              <a:gd name="connsiteY108" fmla="*/ 543960 h 1450905"/>
              <a:gd name="connsiteX109" fmla="*/ 4568882 w 5230266"/>
              <a:gd name="connsiteY109" fmla="*/ 440790 h 1450905"/>
              <a:gd name="connsiteX110" fmla="*/ 4010668 w 5230266"/>
              <a:gd name="connsiteY110" fmla="*/ 435603 h 1450905"/>
              <a:gd name="connsiteX111" fmla="*/ 3907498 w 5230266"/>
              <a:gd name="connsiteY111" fmla="*/ 538773 h 1450905"/>
              <a:gd name="connsiteX112" fmla="*/ 4010668 w 5230266"/>
              <a:gd name="connsiteY112" fmla="*/ 641943 h 1450905"/>
              <a:gd name="connsiteX113" fmla="*/ 4113838 w 5230266"/>
              <a:gd name="connsiteY113" fmla="*/ 538773 h 1450905"/>
              <a:gd name="connsiteX114" fmla="*/ 4010668 w 5230266"/>
              <a:gd name="connsiteY114" fmla="*/ 435603 h 1450905"/>
              <a:gd name="connsiteX115" fmla="*/ 3452454 w 5230266"/>
              <a:gd name="connsiteY115" fmla="*/ 430416 h 1450905"/>
              <a:gd name="connsiteX116" fmla="*/ 3349284 w 5230266"/>
              <a:gd name="connsiteY116" fmla="*/ 533586 h 1450905"/>
              <a:gd name="connsiteX117" fmla="*/ 3452454 w 5230266"/>
              <a:gd name="connsiteY117" fmla="*/ 636756 h 1450905"/>
              <a:gd name="connsiteX118" fmla="*/ 3555624 w 5230266"/>
              <a:gd name="connsiteY118" fmla="*/ 533586 h 1450905"/>
              <a:gd name="connsiteX119" fmla="*/ 3452454 w 5230266"/>
              <a:gd name="connsiteY119" fmla="*/ 430416 h 1450905"/>
              <a:gd name="connsiteX120" fmla="*/ 2894240 w 5230266"/>
              <a:gd name="connsiteY120" fmla="*/ 425229 h 1450905"/>
              <a:gd name="connsiteX121" fmla="*/ 2791070 w 5230266"/>
              <a:gd name="connsiteY121" fmla="*/ 528399 h 1450905"/>
              <a:gd name="connsiteX122" fmla="*/ 2894240 w 5230266"/>
              <a:gd name="connsiteY122" fmla="*/ 631569 h 1450905"/>
              <a:gd name="connsiteX123" fmla="*/ 2997410 w 5230266"/>
              <a:gd name="connsiteY123" fmla="*/ 528399 h 1450905"/>
              <a:gd name="connsiteX124" fmla="*/ 2894240 w 5230266"/>
              <a:gd name="connsiteY124" fmla="*/ 425229 h 1450905"/>
              <a:gd name="connsiteX125" fmla="*/ 2336026 w 5230266"/>
              <a:gd name="connsiteY125" fmla="*/ 420042 h 1450905"/>
              <a:gd name="connsiteX126" fmla="*/ 2232856 w 5230266"/>
              <a:gd name="connsiteY126" fmla="*/ 523212 h 1450905"/>
              <a:gd name="connsiteX127" fmla="*/ 2336026 w 5230266"/>
              <a:gd name="connsiteY127" fmla="*/ 626382 h 1450905"/>
              <a:gd name="connsiteX128" fmla="*/ 2439196 w 5230266"/>
              <a:gd name="connsiteY128" fmla="*/ 523212 h 1450905"/>
              <a:gd name="connsiteX129" fmla="*/ 2336026 w 5230266"/>
              <a:gd name="connsiteY129" fmla="*/ 420042 h 1450905"/>
              <a:gd name="connsiteX130" fmla="*/ 1777812 w 5230266"/>
              <a:gd name="connsiteY130" fmla="*/ 414855 h 1450905"/>
              <a:gd name="connsiteX131" fmla="*/ 1674642 w 5230266"/>
              <a:gd name="connsiteY131" fmla="*/ 518025 h 1450905"/>
              <a:gd name="connsiteX132" fmla="*/ 1777812 w 5230266"/>
              <a:gd name="connsiteY132" fmla="*/ 621195 h 1450905"/>
              <a:gd name="connsiteX133" fmla="*/ 1880982 w 5230266"/>
              <a:gd name="connsiteY133" fmla="*/ 518025 h 1450905"/>
              <a:gd name="connsiteX134" fmla="*/ 1777812 w 5230266"/>
              <a:gd name="connsiteY134" fmla="*/ 414855 h 1450905"/>
              <a:gd name="connsiteX135" fmla="*/ 1219598 w 5230266"/>
              <a:gd name="connsiteY135" fmla="*/ 409668 h 1450905"/>
              <a:gd name="connsiteX136" fmla="*/ 1116428 w 5230266"/>
              <a:gd name="connsiteY136" fmla="*/ 512838 h 1450905"/>
              <a:gd name="connsiteX137" fmla="*/ 1219598 w 5230266"/>
              <a:gd name="connsiteY137" fmla="*/ 616008 h 1450905"/>
              <a:gd name="connsiteX138" fmla="*/ 1322768 w 5230266"/>
              <a:gd name="connsiteY138" fmla="*/ 512838 h 1450905"/>
              <a:gd name="connsiteX139" fmla="*/ 1219598 w 5230266"/>
              <a:gd name="connsiteY139" fmla="*/ 409668 h 1450905"/>
              <a:gd name="connsiteX140" fmla="*/ 661384 w 5230266"/>
              <a:gd name="connsiteY140" fmla="*/ 404481 h 1450905"/>
              <a:gd name="connsiteX141" fmla="*/ 558214 w 5230266"/>
              <a:gd name="connsiteY141" fmla="*/ 507651 h 1450905"/>
              <a:gd name="connsiteX142" fmla="*/ 661384 w 5230266"/>
              <a:gd name="connsiteY142" fmla="*/ 610821 h 1450905"/>
              <a:gd name="connsiteX143" fmla="*/ 764554 w 5230266"/>
              <a:gd name="connsiteY143" fmla="*/ 507651 h 1450905"/>
              <a:gd name="connsiteX144" fmla="*/ 661384 w 5230266"/>
              <a:gd name="connsiteY144" fmla="*/ 404481 h 1450905"/>
              <a:gd name="connsiteX145" fmla="*/ 103170 w 5230266"/>
              <a:gd name="connsiteY145" fmla="*/ 399294 h 1450905"/>
              <a:gd name="connsiteX146" fmla="*/ 0 w 5230266"/>
              <a:gd name="connsiteY146" fmla="*/ 502464 h 1450905"/>
              <a:gd name="connsiteX147" fmla="*/ 103170 w 5230266"/>
              <a:gd name="connsiteY147" fmla="*/ 605634 h 1450905"/>
              <a:gd name="connsiteX148" fmla="*/ 206340 w 5230266"/>
              <a:gd name="connsiteY148" fmla="*/ 502464 h 1450905"/>
              <a:gd name="connsiteX149" fmla="*/ 103170 w 5230266"/>
              <a:gd name="connsiteY149" fmla="*/ 399294 h 1450905"/>
              <a:gd name="connsiteX150" fmla="*/ 5127096 w 5230266"/>
              <a:gd name="connsiteY150" fmla="*/ 46683 h 1450905"/>
              <a:gd name="connsiteX151" fmla="*/ 5023926 w 5230266"/>
              <a:gd name="connsiteY151" fmla="*/ 149853 h 1450905"/>
              <a:gd name="connsiteX152" fmla="*/ 5127096 w 5230266"/>
              <a:gd name="connsiteY152" fmla="*/ 253023 h 1450905"/>
              <a:gd name="connsiteX153" fmla="*/ 5230266 w 5230266"/>
              <a:gd name="connsiteY153" fmla="*/ 149853 h 1450905"/>
              <a:gd name="connsiteX154" fmla="*/ 5127096 w 5230266"/>
              <a:gd name="connsiteY154" fmla="*/ 46683 h 1450905"/>
              <a:gd name="connsiteX155" fmla="*/ 4568882 w 5230266"/>
              <a:gd name="connsiteY155" fmla="*/ 41496 h 1450905"/>
              <a:gd name="connsiteX156" fmla="*/ 4465712 w 5230266"/>
              <a:gd name="connsiteY156" fmla="*/ 144666 h 1450905"/>
              <a:gd name="connsiteX157" fmla="*/ 4568882 w 5230266"/>
              <a:gd name="connsiteY157" fmla="*/ 247836 h 1450905"/>
              <a:gd name="connsiteX158" fmla="*/ 4672052 w 5230266"/>
              <a:gd name="connsiteY158" fmla="*/ 144666 h 1450905"/>
              <a:gd name="connsiteX159" fmla="*/ 4568882 w 5230266"/>
              <a:gd name="connsiteY159" fmla="*/ 41496 h 1450905"/>
              <a:gd name="connsiteX160" fmla="*/ 4010668 w 5230266"/>
              <a:gd name="connsiteY160" fmla="*/ 36309 h 1450905"/>
              <a:gd name="connsiteX161" fmla="*/ 3907498 w 5230266"/>
              <a:gd name="connsiteY161" fmla="*/ 139479 h 1450905"/>
              <a:gd name="connsiteX162" fmla="*/ 4010668 w 5230266"/>
              <a:gd name="connsiteY162" fmla="*/ 242649 h 1450905"/>
              <a:gd name="connsiteX163" fmla="*/ 4113838 w 5230266"/>
              <a:gd name="connsiteY163" fmla="*/ 139479 h 1450905"/>
              <a:gd name="connsiteX164" fmla="*/ 4010668 w 5230266"/>
              <a:gd name="connsiteY164" fmla="*/ 36309 h 1450905"/>
              <a:gd name="connsiteX165" fmla="*/ 3452454 w 5230266"/>
              <a:gd name="connsiteY165" fmla="*/ 31122 h 1450905"/>
              <a:gd name="connsiteX166" fmla="*/ 3349284 w 5230266"/>
              <a:gd name="connsiteY166" fmla="*/ 134292 h 1450905"/>
              <a:gd name="connsiteX167" fmla="*/ 3452454 w 5230266"/>
              <a:gd name="connsiteY167" fmla="*/ 237462 h 1450905"/>
              <a:gd name="connsiteX168" fmla="*/ 3555624 w 5230266"/>
              <a:gd name="connsiteY168" fmla="*/ 134292 h 1450905"/>
              <a:gd name="connsiteX169" fmla="*/ 3452454 w 5230266"/>
              <a:gd name="connsiteY169" fmla="*/ 31122 h 1450905"/>
              <a:gd name="connsiteX170" fmla="*/ 2894240 w 5230266"/>
              <a:gd name="connsiteY170" fmla="*/ 25935 h 1450905"/>
              <a:gd name="connsiteX171" fmla="*/ 2791070 w 5230266"/>
              <a:gd name="connsiteY171" fmla="*/ 129105 h 1450905"/>
              <a:gd name="connsiteX172" fmla="*/ 2894240 w 5230266"/>
              <a:gd name="connsiteY172" fmla="*/ 232275 h 1450905"/>
              <a:gd name="connsiteX173" fmla="*/ 2997410 w 5230266"/>
              <a:gd name="connsiteY173" fmla="*/ 129105 h 1450905"/>
              <a:gd name="connsiteX174" fmla="*/ 2894240 w 5230266"/>
              <a:gd name="connsiteY174" fmla="*/ 25935 h 1450905"/>
              <a:gd name="connsiteX175" fmla="*/ 2336026 w 5230266"/>
              <a:gd name="connsiteY175" fmla="*/ 20748 h 1450905"/>
              <a:gd name="connsiteX176" fmla="*/ 2232856 w 5230266"/>
              <a:gd name="connsiteY176" fmla="*/ 123918 h 1450905"/>
              <a:gd name="connsiteX177" fmla="*/ 2336026 w 5230266"/>
              <a:gd name="connsiteY177" fmla="*/ 227088 h 1450905"/>
              <a:gd name="connsiteX178" fmla="*/ 2439196 w 5230266"/>
              <a:gd name="connsiteY178" fmla="*/ 123918 h 1450905"/>
              <a:gd name="connsiteX179" fmla="*/ 2336026 w 5230266"/>
              <a:gd name="connsiteY179" fmla="*/ 20748 h 1450905"/>
              <a:gd name="connsiteX180" fmla="*/ 1777812 w 5230266"/>
              <a:gd name="connsiteY180" fmla="*/ 15561 h 1450905"/>
              <a:gd name="connsiteX181" fmla="*/ 1674642 w 5230266"/>
              <a:gd name="connsiteY181" fmla="*/ 118731 h 1450905"/>
              <a:gd name="connsiteX182" fmla="*/ 1777812 w 5230266"/>
              <a:gd name="connsiteY182" fmla="*/ 221901 h 1450905"/>
              <a:gd name="connsiteX183" fmla="*/ 1880982 w 5230266"/>
              <a:gd name="connsiteY183" fmla="*/ 118731 h 1450905"/>
              <a:gd name="connsiteX184" fmla="*/ 1777812 w 5230266"/>
              <a:gd name="connsiteY184" fmla="*/ 15561 h 1450905"/>
              <a:gd name="connsiteX185" fmla="*/ 1219598 w 5230266"/>
              <a:gd name="connsiteY185" fmla="*/ 10374 h 1450905"/>
              <a:gd name="connsiteX186" fmla="*/ 1116428 w 5230266"/>
              <a:gd name="connsiteY186" fmla="*/ 113544 h 1450905"/>
              <a:gd name="connsiteX187" fmla="*/ 1219598 w 5230266"/>
              <a:gd name="connsiteY187" fmla="*/ 216714 h 1450905"/>
              <a:gd name="connsiteX188" fmla="*/ 1322768 w 5230266"/>
              <a:gd name="connsiteY188" fmla="*/ 113544 h 1450905"/>
              <a:gd name="connsiteX189" fmla="*/ 1219598 w 5230266"/>
              <a:gd name="connsiteY189" fmla="*/ 10374 h 1450905"/>
              <a:gd name="connsiteX190" fmla="*/ 661384 w 5230266"/>
              <a:gd name="connsiteY190" fmla="*/ 5187 h 1450905"/>
              <a:gd name="connsiteX191" fmla="*/ 558214 w 5230266"/>
              <a:gd name="connsiteY191" fmla="*/ 108357 h 1450905"/>
              <a:gd name="connsiteX192" fmla="*/ 661384 w 5230266"/>
              <a:gd name="connsiteY192" fmla="*/ 211527 h 1450905"/>
              <a:gd name="connsiteX193" fmla="*/ 764554 w 5230266"/>
              <a:gd name="connsiteY193" fmla="*/ 108357 h 1450905"/>
              <a:gd name="connsiteX194" fmla="*/ 661384 w 5230266"/>
              <a:gd name="connsiteY194" fmla="*/ 5187 h 1450905"/>
              <a:gd name="connsiteX195" fmla="*/ 103170 w 5230266"/>
              <a:gd name="connsiteY195" fmla="*/ 0 h 1450905"/>
              <a:gd name="connsiteX196" fmla="*/ 0 w 5230266"/>
              <a:gd name="connsiteY196" fmla="*/ 103170 h 1450905"/>
              <a:gd name="connsiteX197" fmla="*/ 103170 w 5230266"/>
              <a:gd name="connsiteY197" fmla="*/ 206340 h 1450905"/>
              <a:gd name="connsiteX198" fmla="*/ 206340 w 5230266"/>
              <a:gd name="connsiteY198" fmla="*/ 103170 h 1450905"/>
              <a:gd name="connsiteX199" fmla="*/ 103170 w 5230266"/>
              <a:gd name="connsiteY199" fmla="*/ 0 h 1450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5230266" h="1450905">
                <a:moveTo>
                  <a:pt x="5127096" y="1244565"/>
                </a:moveTo>
                <a:cubicBezTo>
                  <a:pt x="5070117" y="1244565"/>
                  <a:pt x="5023926" y="1290756"/>
                  <a:pt x="5023926" y="1347735"/>
                </a:cubicBezTo>
                <a:cubicBezTo>
                  <a:pt x="5023926" y="1404714"/>
                  <a:pt x="5070117" y="1450905"/>
                  <a:pt x="5127096" y="1450905"/>
                </a:cubicBezTo>
                <a:cubicBezTo>
                  <a:pt x="5184075" y="1450905"/>
                  <a:pt x="5230266" y="1404714"/>
                  <a:pt x="5230266" y="1347735"/>
                </a:cubicBezTo>
                <a:cubicBezTo>
                  <a:pt x="5230266" y="1290756"/>
                  <a:pt x="5184075" y="1244565"/>
                  <a:pt x="5127096" y="1244565"/>
                </a:cubicBezTo>
                <a:close/>
                <a:moveTo>
                  <a:pt x="4568882" y="1239378"/>
                </a:moveTo>
                <a:cubicBezTo>
                  <a:pt x="4511903" y="1239378"/>
                  <a:pt x="4465712" y="1285569"/>
                  <a:pt x="4465712" y="1342548"/>
                </a:cubicBezTo>
                <a:cubicBezTo>
                  <a:pt x="4465712" y="1399527"/>
                  <a:pt x="4511903" y="1445718"/>
                  <a:pt x="4568882" y="1445718"/>
                </a:cubicBezTo>
                <a:cubicBezTo>
                  <a:pt x="4625861" y="1445718"/>
                  <a:pt x="4672052" y="1399527"/>
                  <a:pt x="4672052" y="1342548"/>
                </a:cubicBezTo>
                <a:cubicBezTo>
                  <a:pt x="4672052" y="1285569"/>
                  <a:pt x="4625861" y="1239378"/>
                  <a:pt x="4568882" y="1239378"/>
                </a:cubicBezTo>
                <a:close/>
                <a:moveTo>
                  <a:pt x="4010668" y="1234191"/>
                </a:moveTo>
                <a:cubicBezTo>
                  <a:pt x="3953689" y="1234191"/>
                  <a:pt x="3907498" y="1280382"/>
                  <a:pt x="3907498" y="1337361"/>
                </a:cubicBezTo>
                <a:cubicBezTo>
                  <a:pt x="3907498" y="1394340"/>
                  <a:pt x="3953689" y="1440531"/>
                  <a:pt x="4010668" y="1440531"/>
                </a:cubicBezTo>
                <a:cubicBezTo>
                  <a:pt x="4067647" y="1440531"/>
                  <a:pt x="4113838" y="1394340"/>
                  <a:pt x="4113838" y="1337361"/>
                </a:cubicBezTo>
                <a:cubicBezTo>
                  <a:pt x="4113838" y="1280382"/>
                  <a:pt x="4067647" y="1234191"/>
                  <a:pt x="4010668" y="1234191"/>
                </a:cubicBezTo>
                <a:close/>
                <a:moveTo>
                  <a:pt x="3452454" y="1229004"/>
                </a:moveTo>
                <a:cubicBezTo>
                  <a:pt x="3395475" y="1229004"/>
                  <a:pt x="3349284" y="1275195"/>
                  <a:pt x="3349284" y="1332174"/>
                </a:cubicBezTo>
                <a:cubicBezTo>
                  <a:pt x="3349284" y="1389153"/>
                  <a:pt x="3395475" y="1435344"/>
                  <a:pt x="3452454" y="1435344"/>
                </a:cubicBezTo>
                <a:cubicBezTo>
                  <a:pt x="3509433" y="1435344"/>
                  <a:pt x="3555624" y="1389153"/>
                  <a:pt x="3555624" y="1332174"/>
                </a:cubicBezTo>
                <a:cubicBezTo>
                  <a:pt x="3555624" y="1275195"/>
                  <a:pt x="3509433" y="1229004"/>
                  <a:pt x="3452454" y="1229004"/>
                </a:cubicBezTo>
                <a:close/>
                <a:moveTo>
                  <a:pt x="2894240" y="1223817"/>
                </a:moveTo>
                <a:cubicBezTo>
                  <a:pt x="2837261" y="1223817"/>
                  <a:pt x="2791070" y="1270008"/>
                  <a:pt x="2791070" y="1326987"/>
                </a:cubicBezTo>
                <a:cubicBezTo>
                  <a:pt x="2791070" y="1383966"/>
                  <a:pt x="2837261" y="1430157"/>
                  <a:pt x="2894240" y="1430157"/>
                </a:cubicBezTo>
                <a:cubicBezTo>
                  <a:pt x="2951219" y="1430157"/>
                  <a:pt x="2997410" y="1383966"/>
                  <a:pt x="2997410" y="1326987"/>
                </a:cubicBezTo>
                <a:cubicBezTo>
                  <a:pt x="2997410" y="1270008"/>
                  <a:pt x="2951219" y="1223817"/>
                  <a:pt x="2894240" y="1223817"/>
                </a:cubicBezTo>
                <a:close/>
                <a:moveTo>
                  <a:pt x="2336026" y="1218630"/>
                </a:moveTo>
                <a:cubicBezTo>
                  <a:pt x="2279047" y="1218630"/>
                  <a:pt x="2232856" y="1264821"/>
                  <a:pt x="2232856" y="1321800"/>
                </a:cubicBezTo>
                <a:cubicBezTo>
                  <a:pt x="2232856" y="1378779"/>
                  <a:pt x="2279047" y="1424970"/>
                  <a:pt x="2336026" y="1424970"/>
                </a:cubicBezTo>
                <a:cubicBezTo>
                  <a:pt x="2393005" y="1424970"/>
                  <a:pt x="2439196" y="1378779"/>
                  <a:pt x="2439196" y="1321800"/>
                </a:cubicBezTo>
                <a:cubicBezTo>
                  <a:pt x="2439196" y="1264821"/>
                  <a:pt x="2393005" y="1218630"/>
                  <a:pt x="2336026" y="1218630"/>
                </a:cubicBezTo>
                <a:close/>
                <a:moveTo>
                  <a:pt x="1777812" y="1213443"/>
                </a:moveTo>
                <a:cubicBezTo>
                  <a:pt x="1720833" y="1213443"/>
                  <a:pt x="1674642" y="1259634"/>
                  <a:pt x="1674642" y="1316613"/>
                </a:cubicBezTo>
                <a:cubicBezTo>
                  <a:pt x="1674642" y="1373592"/>
                  <a:pt x="1720833" y="1419783"/>
                  <a:pt x="1777812" y="1419783"/>
                </a:cubicBezTo>
                <a:cubicBezTo>
                  <a:pt x="1834791" y="1419783"/>
                  <a:pt x="1880982" y="1373592"/>
                  <a:pt x="1880982" y="1316613"/>
                </a:cubicBezTo>
                <a:cubicBezTo>
                  <a:pt x="1880982" y="1259634"/>
                  <a:pt x="1834791" y="1213443"/>
                  <a:pt x="1777812" y="1213443"/>
                </a:cubicBezTo>
                <a:close/>
                <a:moveTo>
                  <a:pt x="1219598" y="1208256"/>
                </a:moveTo>
                <a:cubicBezTo>
                  <a:pt x="1162619" y="1208256"/>
                  <a:pt x="1116428" y="1254447"/>
                  <a:pt x="1116428" y="1311426"/>
                </a:cubicBezTo>
                <a:cubicBezTo>
                  <a:pt x="1116428" y="1368405"/>
                  <a:pt x="1162619" y="1414596"/>
                  <a:pt x="1219598" y="1414596"/>
                </a:cubicBezTo>
                <a:cubicBezTo>
                  <a:pt x="1276577" y="1414596"/>
                  <a:pt x="1322768" y="1368405"/>
                  <a:pt x="1322768" y="1311426"/>
                </a:cubicBezTo>
                <a:cubicBezTo>
                  <a:pt x="1322768" y="1254447"/>
                  <a:pt x="1276577" y="1208256"/>
                  <a:pt x="1219598" y="1208256"/>
                </a:cubicBezTo>
                <a:close/>
                <a:moveTo>
                  <a:pt x="661384" y="1203069"/>
                </a:moveTo>
                <a:cubicBezTo>
                  <a:pt x="604405" y="1203069"/>
                  <a:pt x="558214" y="1249260"/>
                  <a:pt x="558214" y="1306239"/>
                </a:cubicBezTo>
                <a:cubicBezTo>
                  <a:pt x="558214" y="1363218"/>
                  <a:pt x="604405" y="1409409"/>
                  <a:pt x="661384" y="1409409"/>
                </a:cubicBezTo>
                <a:cubicBezTo>
                  <a:pt x="718363" y="1409409"/>
                  <a:pt x="764554" y="1363218"/>
                  <a:pt x="764554" y="1306239"/>
                </a:cubicBezTo>
                <a:cubicBezTo>
                  <a:pt x="764554" y="1249260"/>
                  <a:pt x="718363" y="1203069"/>
                  <a:pt x="661384" y="1203069"/>
                </a:cubicBezTo>
                <a:close/>
                <a:moveTo>
                  <a:pt x="103170" y="1197882"/>
                </a:moveTo>
                <a:cubicBezTo>
                  <a:pt x="46191" y="1197882"/>
                  <a:pt x="0" y="1244073"/>
                  <a:pt x="0" y="1301052"/>
                </a:cubicBezTo>
                <a:cubicBezTo>
                  <a:pt x="0" y="1358031"/>
                  <a:pt x="46191" y="1404222"/>
                  <a:pt x="103170" y="1404222"/>
                </a:cubicBezTo>
                <a:cubicBezTo>
                  <a:pt x="160149" y="1404222"/>
                  <a:pt x="206340" y="1358031"/>
                  <a:pt x="206340" y="1301052"/>
                </a:cubicBezTo>
                <a:cubicBezTo>
                  <a:pt x="206340" y="1244073"/>
                  <a:pt x="160149" y="1197882"/>
                  <a:pt x="103170" y="1197882"/>
                </a:cubicBezTo>
                <a:close/>
                <a:moveTo>
                  <a:pt x="5127096" y="845271"/>
                </a:moveTo>
                <a:cubicBezTo>
                  <a:pt x="5070117" y="845271"/>
                  <a:pt x="5023926" y="891462"/>
                  <a:pt x="5023926" y="948441"/>
                </a:cubicBezTo>
                <a:cubicBezTo>
                  <a:pt x="5023926" y="1005420"/>
                  <a:pt x="5070117" y="1051611"/>
                  <a:pt x="5127096" y="1051611"/>
                </a:cubicBezTo>
                <a:cubicBezTo>
                  <a:pt x="5184075" y="1051611"/>
                  <a:pt x="5230266" y="1005420"/>
                  <a:pt x="5230266" y="948441"/>
                </a:cubicBezTo>
                <a:cubicBezTo>
                  <a:pt x="5230266" y="891462"/>
                  <a:pt x="5184075" y="845271"/>
                  <a:pt x="5127096" y="845271"/>
                </a:cubicBezTo>
                <a:close/>
                <a:moveTo>
                  <a:pt x="4568882" y="840084"/>
                </a:moveTo>
                <a:cubicBezTo>
                  <a:pt x="4511903" y="840084"/>
                  <a:pt x="4465712" y="886275"/>
                  <a:pt x="4465712" y="943254"/>
                </a:cubicBezTo>
                <a:cubicBezTo>
                  <a:pt x="4465712" y="1000233"/>
                  <a:pt x="4511903" y="1046424"/>
                  <a:pt x="4568882" y="1046424"/>
                </a:cubicBezTo>
                <a:cubicBezTo>
                  <a:pt x="4625861" y="1046424"/>
                  <a:pt x="4672052" y="1000233"/>
                  <a:pt x="4672052" y="943254"/>
                </a:cubicBezTo>
                <a:cubicBezTo>
                  <a:pt x="4672052" y="886275"/>
                  <a:pt x="4625861" y="840084"/>
                  <a:pt x="4568882" y="840084"/>
                </a:cubicBezTo>
                <a:close/>
                <a:moveTo>
                  <a:pt x="4010668" y="834897"/>
                </a:moveTo>
                <a:cubicBezTo>
                  <a:pt x="3953689" y="834897"/>
                  <a:pt x="3907498" y="881088"/>
                  <a:pt x="3907498" y="938067"/>
                </a:cubicBezTo>
                <a:cubicBezTo>
                  <a:pt x="3907498" y="995046"/>
                  <a:pt x="3953689" y="1041237"/>
                  <a:pt x="4010668" y="1041237"/>
                </a:cubicBezTo>
                <a:cubicBezTo>
                  <a:pt x="4067647" y="1041237"/>
                  <a:pt x="4113838" y="995046"/>
                  <a:pt x="4113838" y="938067"/>
                </a:cubicBezTo>
                <a:cubicBezTo>
                  <a:pt x="4113838" y="881088"/>
                  <a:pt x="4067647" y="834897"/>
                  <a:pt x="4010668" y="834897"/>
                </a:cubicBezTo>
                <a:close/>
                <a:moveTo>
                  <a:pt x="3452454" y="829710"/>
                </a:moveTo>
                <a:cubicBezTo>
                  <a:pt x="3395475" y="829710"/>
                  <a:pt x="3349284" y="875901"/>
                  <a:pt x="3349284" y="932880"/>
                </a:cubicBezTo>
                <a:cubicBezTo>
                  <a:pt x="3349284" y="989859"/>
                  <a:pt x="3395475" y="1036050"/>
                  <a:pt x="3452454" y="1036050"/>
                </a:cubicBezTo>
                <a:cubicBezTo>
                  <a:pt x="3509433" y="1036050"/>
                  <a:pt x="3555624" y="989859"/>
                  <a:pt x="3555624" y="932880"/>
                </a:cubicBezTo>
                <a:cubicBezTo>
                  <a:pt x="3555624" y="875901"/>
                  <a:pt x="3509433" y="829710"/>
                  <a:pt x="3452454" y="829710"/>
                </a:cubicBezTo>
                <a:close/>
                <a:moveTo>
                  <a:pt x="2894240" y="824523"/>
                </a:moveTo>
                <a:cubicBezTo>
                  <a:pt x="2837261" y="824523"/>
                  <a:pt x="2791070" y="870714"/>
                  <a:pt x="2791070" y="927693"/>
                </a:cubicBezTo>
                <a:cubicBezTo>
                  <a:pt x="2791070" y="984672"/>
                  <a:pt x="2837261" y="1030863"/>
                  <a:pt x="2894240" y="1030863"/>
                </a:cubicBezTo>
                <a:cubicBezTo>
                  <a:pt x="2951219" y="1030863"/>
                  <a:pt x="2997410" y="984672"/>
                  <a:pt x="2997410" y="927693"/>
                </a:cubicBezTo>
                <a:cubicBezTo>
                  <a:pt x="2997410" y="870714"/>
                  <a:pt x="2951219" y="824523"/>
                  <a:pt x="2894240" y="824523"/>
                </a:cubicBezTo>
                <a:close/>
                <a:moveTo>
                  <a:pt x="2336026" y="819336"/>
                </a:moveTo>
                <a:cubicBezTo>
                  <a:pt x="2279047" y="819336"/>
                  <a:pt x="2232856" y="865527"/>
                  <a:pt x="2232856" y="922506"/>
                </a:cubicBezTo>
                <a:cubicBezTo>
                  <a:pt x="2232856" y="979485"/>
                  <a:pt x="2279047" y="1025676"/>
                  <a:pt x="2336026" y="1025676"/>
                </a:cubicBezTo>
                <a:cubicBezTo>
                  <a:pt x="2393005" y="1025676"/>
                  <a:pt x="2439196" y="979485"/>
                  <a:pt x="2439196" y="922506"/>
                </a:cubicBezTo>
                <a:cubicBezTo>
                  <a:pt x="2439196" y="865527"/>
                  <a:pt x="2393005" y="819336"/>
                  <a:pt x="2336026" y="819336"/>
                </a:cubicBezTo>
                <a:close/>
                <a:moveTo>
                  <a:pt x="1777812" y="814149"/>
                </a:moveTo>
                <a:cubicBezTo>
                  <a:pt x="1720833" y="814149"/>
                  <a:pt x="1674642" y="860340"/>
                  <a:pt x="1674642" y="917319"/>
                </a:cubicBezTo>
                <a:cubicBezTo>
                  <a:pt x="1674642" y="974298"/>
                  <a:pt x="1720833" y="1020489"/>
                  <a:pt x="1777812" y="1020489"/>
                </a:cubicBezTo>
                <a:cubicBezTo>
                  <a:pt x="1834791" y="1020489"/>
                  <a:pt x="1880982" y="974298"/>
                  <a:pt x="1880982" y="917319"/>
                </a:cubicBezTo>
                <a:cubicBezTo>
                  <a:pt x="1880982" y="860340"/>
                  <a:pt x="1834791" y="814149"/>
                  <a:pt x="1777812" y="814149"/>
                </a:cubicBezTo>
                <a:close/>
                <a:moveTo>
                  <a:pt x="1219598" y="808962"/>
                </a:moveTo>
                <a:cubicBezTo>
                  <a:pt x="1162619" y="808962"/>
                  <a:pt x="1116428" y="855153"/>
                  <a:pt x="1116428" y="912132"/>
                </a:cubicBezTo>
                <a:cubicBezTo>
                  <a:pt x="1116428" y="969111"/>
                  <a:pt x="1162619" y="1015302"/>
                  <a:pt x="1219598" y="1015302"/>
                </a:cubicBezTo>
                <a:cubicBezTo>
                  <a:pt x="1276577" y="1015302"/>
                  <a:pt x="1322768" y="969111"/>
                  <a:pt x="1322768" y="912132"/>
                </a:cubicBezTo>
                <a:cubicBezTo>
                  <a:pt x="1322768" y="855153"/>
                  <a:pt x="1276577" y="808962"/>
                  <a:pt x="1219598" y="808962"/>
                </a:cubicBezTo>
                <a:close/>
                <a:moveTo>
                  <a:pt x="661384" y="803775"/>
                </a:moveTo>
                <a:cubicBezTo>
                  <a:pt x="604405" y="803775"/>
                  <a:pt x="558214" y="849966"/>
                  <a:pt x="558214" y="906945"/>
                </a:cubicBezTo>
                <a:cubicBezTo>
                  <a:pt x="558214" y="963924"/>
                  <a:pt x="604405" y="1010115"/>
                  <a:pt x="661384" y="1010115"/>
                </a:cubicBezTo>
                <a:cubicBezTo>
                  <a:pt x="718363" y="1010115"/>
                  <a:pt x="764554" y="963924"/>
                  <a:pt x="764554" y="906945"/>
                </a:cubicBezTo>
                <a:cubicBezTo>
                  <a:pt x="764554" y="849966"/>
                  <a:pt x="718363" y="803775"/>
                  <a:pt x="661384" y="803775"/>
                </a:cubicBezTo>
                <a:close/>
                <a:moveTo>
                  <a:pt x="103170" y="798588"/>
                </a:moveTo>
                <a:cubicBezTo>
                  <a:pt x="46191" y="798588"/>
                  <a:pt x="0" y="844779"/>
                  <a:pt x="0" y="901758"/>
                </a:cubicBezTo>
                <a:cubicBezTo>
                  <a:pt x="0" y="958737"/>
                  <a:pt x="46191" y="1004928"/>
                  <a:pt x="103170" y="1004928"/>
                </a:cubicBezTo>
                <a:cubicBezTo>
                  <a:pt x="160149" y="1004928"/>
                  <a:pt x="206340" y="958737"/>
                  <a:pt x="206340" y="901758"/>
                </a:cubicBezTo>
                <a:cubicBezTo>
                  <a:pt x="206340" y="844779"/>
                  <a:pt x="160149" y="798588"/>
                  <a:pt x="103170" y="798588"/>
                </a:cubicBezTo>
                <a:close/>
                <a:moveTo>
                  <a:pt x="5127096" y="445977"/>
                </a:moveTo>
                <a:cubicBezTo>
                  <a:pt x="5070117" y="445977"/>
                  <a:pt x="5023926" y="492168"/>
                  <a:pt x="5023926" y="549147"/>
                </a:cubicBezTo>
                <a:cubicBezTo>
                  <a:pt x="5023926" y="606126"/>
                  <a:pt x="5070117" y="652317"/>
                  <a:pt x="5127096" y="652317"/>
                </a:cubicBezTo>
                <a:cubicBezTo>
                  <a:pt x="5184075" y="652317"/>
                  <a:pt x="5230266" y="606126"/>
                  <a:pt x="5230266" y="549147"/>
                </a:cubicBezTo>
                <a:cubicBezTo>
                  <a:pt x="5230266" y="492168"/>
                  <a:pt x="5184075" y="445977"/>
                  <a:pt x="5127096" y="445977"/>
                </a:cubicBezTo>
                <a:close/>
                <a:moveTo>
                  <a:pt x="4568882" y="440790"/>
                </a:moveTo>
                <a:cubicBezTo>
                  <a:pt x="4511903" y="440790"/>
                  <a:pt x="4465712" y="486981"/>
                  <a:pt x="4465712" y="543960"/>
                </a:cubicBezTo>
                <a:cubicBezTo>
                  <a:pt x="4465712" y="600939"/>
                  <a:pt x="4511903" y="647130"/>
                  <a:pt x="4568882" y="647130"/>
                </a:cubicBezTo>
                <a:cubicBezTo>
                  <a:pt x="4625861" y="647130"/>
                  <a:pt x="4672052" y="600939"/>
                  <a:pt x="4672052" y="543960"/>
                </a:cubicBezTo>
                <a:cubicBezTo>
                  <a:pt x="4672052" y="486981"/>
                  <a:pt x="4625861" y="440790"/>
                  <a:pt x="4568882" y="440790"/>
                </a:cubicBezTo>
                <a:close/>
                <a:moveTo>
                  <a:pt x="4010668" y="435603"/>
                </a:moveTo>
                <a:cubicBezTo>
                  <a:pt x="3953689" y="435603"/>
                  <a:pt x="3907498" y="481794"/>
                  <a:pt x="3907498" y="538773"/>
                </a:cubicBezTo>
                <a:cubicBezTo>
                  <a:pt x="3907498" y="595752"/>
                  <a:pt x="3953689" y="641943"/>
                  <a:pt x="4010668" y="641943"/>
                </a:cubicBezTo>
                <a:cubicBezTo>
                  <a:pt x="4067647" y="641943"/>
                  <a:pt x="4113838" y="595752"/>
                  <a:pt x="4113838" y="538773"/>
                </a:cubicBezTo>
                <a:cubicBezTo>
                  <a:pt x="4113838" y="481794"/>
                  <a:pt x="4067647" y="435603"/>
                  <a:pt x="4010668" y="435603"/>
                </a:cubicBezTo>
                <a:close/>
                <a:moveTo>
                  <a:pt x="3452454" y="430416"/>
                </a:moveTo>
                <a:cubicBezTo>
                  <a:pt x="3395475" y="430416"/>
                  <a:pt x="3349284" y="476607"/>
                  <a:pt x="3349284" y="533586"/>
                </a:cubicBezTo>
                <a:cubicBezTo>
                  <a:pt x="3349284" y="590565"/>
                  <a:pt x="3395475" y="636756"/>
                  <a:pt x="3452454" y="636756"/>
                </a:cubicBezTo>
                <a:cubicBezTo>
                  <a:pt x="3509433" y="636756"/>
                  <a:pt x="3555624" y="590565"/>
                  <a:pt x="3555624" y="533586"/>
                </a:cubicBezTo>
                <a:cubicBezTo>
                  <a:pt x="3555624" y="476607"/>
                  <a:pt x="3509433" y="430416"/>
                  <a:pt x="3452454" y="430416"/>
                </a:cubicBezTo>
                <a:close/>
                <a:moveTo>
                  <a:pt x="2894240" y="425229"/>
                </a:moveTo>
                <a:cubicBezTo>
                  <a:pt x="2837261" y="425229"/>
                  <a:pt x="2791070" y="471420"/>
                  <a:pt x="2791070" y="528399"/>
                </a:cubicBezTo>
                <a:cubicBezTo>
                  <a:pt x="2791070" y="585378"/>
                  <a:pt x="2837261" y="631569"/>
                  <a:pt x="2894240" y="631569"/>
                </a:cubicBezTo>
                <a:cubicBezTo>
                  <a:pt x="2951219" y="631569"/>
                  <a:pt x="2997410" y="585378"/>
                  <a:pt x="2997410" y="528399"/>
                </a:cubicBezTo>
                <a:cubicBezTo>
                  <a:pt x="2997410" y="471420"/>
                  <a:pt x="2951219" y="425229"/>
                  <a:pt x="2894240" y="425229"/>
                </a:cubicBezTo>
                <a:close/>
                <a:moveTo>
                  <a:pt x="2336026" y="420042"/>
                </a:moveTo>
                <a:cubicBezTo>
                  <a:pt x="2279047" y="420042"/>
                  <a:pt x="2232856" y="466233"/>
                  <a:pt x="2232856" y="523212"/>
                </a:cubicBezTo>
                <a:cubicBezTo>
                  <a:pt x="2232856" y="580191"/>
                  <a:pt x="2279047" y="626382"/>
                  <a:pt x="2336026" y="626382"/>
                </a:cubicBezTo>
                <a:cubicBezTo>
                  <a:pt x="2393005" y="626382"/>
                  <a:pt x="2439196" y="580191"/>
                  <a:pt x="2439196" y="523212"/>
                </a:cubicBezTo>
                <a:cubicBezTo>
                  <a:pt x="2439196" y="466233"/>
                  <a:pt x="2393005" y="420042"/>
                  <a:pt x="2336026" y="420042"/>
                </a:cubicBezTo>
                <a:close/>
                <a:moveTo>
                  <a:pt x="1777812" y="414855"/>
                </a:moveTo>
                <a:cubicBezTo>
                  <a:pt x="1720833" y="414855"/>
                  <a:pt x="1674642" y="461046"/>
                  <a:pt x="1674642" y="518025"/>
                </a:cubicBezTo>
                <a:cubicBezTo>
                  <a:pt x="1674642" y="575004"/>
                  <a:pt x="1720833" y="621195"/>
                  <a:pt x="1777812" y="621195"/>
                </a:cubicBezTo>
                <a:cubicBezTo>
                  <a:pt x="1834791" y="621195"/>
                  <a:pt x="1880982" y="575004"/>
                  <a:pt x="1880982" y="518025"/>
                </a:cubicBezTo>
                <a:cubicBezTo>
                  <a:pt x="1880982" y="461046"/>
                  <a:pt x="1834791" y="414855"/>
                  <a:pt x="1777812" y="414855"/>
                </a:cubicBezTo>
                <a:close/>
                <a:moveTo>
                  <a:pt x="1219598" y="409668"/>
                </a:moveTo>
                <a:cubicBezTo>
                  <a:pt x="1162619" y="409668"/>
                  <a:pt x="1116428" y="455859"/>
                  <a:pt x="1116428" y="512838"/>
                </a:cubicBezTo>
                <a:cubicBezTo>
                  <a:pt x="1116428" y="569817"/>
                  <a:pt x="1162619" y="616008"/>
                  <a:pt x="1219598" y="616008"/>
                </a:cubicBezTo>
                <a:cubicBezTo>
                  <a:pt x="1276577" y="616008"/>
                  <a:pt x="1322768" y="569817"/>
                  <a:pt x="1322768" y="512838"/>
                </a:cubicBezTo>
                <a:cubicBezTo>
                  <a:pt x="1322768" y="455859"/>
                  <a:pt x="1276577" y="409668"/>
                  <a:pt x="1219598" y="409668"/>
                </a:cubicBezTo>
                <a:close/>
                <a:moveTo>
                  <a:pt x="661384" y="404481"/>
                </a:moveTo>
                <a:cubicBezTo>
                  <a:pt x="604405" y="404481"/>
                  <a:pt x="558214" y="450672"/>
                  <a:pt x="558214" y="507651"/>
                </a:cubicBezTo>
                <a:cubicBezTo>
                  <a:pt x="558214" y="564630"/>
                  <a:pt x="604405" y="610821"/>
                  <a:pt x="661384" y="610821"/>
                </a:cubicBezTo>
                <a:cubicBezTo>
                  <a:pt x="718363" y="610821"/>
                  <a:pt x="764554" y="564630"/>
                  <a:pt x="764554" y="507651"/>
                </a:cubicBezTo>
                <a:cubicBezTo>
                  <a:pt x="764554" y="450672"/>
                  <a:pt x="718363" y="404481"/>
                  <a:pt x="661384" y="404481"/>
                </a:cubicBezTo>
                <a:close/>
                <a:moveTo>
                  <a:pt x="103170" y="399294"/>
                </a:moveTo>
                <a:cubicBezTo>
                  <a:pt x="46191" y="399294"/>
                  <a:pt x="0" y="445485"/>
                  <a:pt x="0" y="502464"/>
                </a:cubicBezTo>
                <a:cubicBezTo>
                  <a:pt x="0" y="559443"/>
                  <a:pt x="46191" y="605634"/>
                  <a:pt x="103170" y="605634"/>
                </a:cubicBezTo>
                <a:cubicBezTo>
                  <a:pt x="160149" y="605634"/>
                  <a:pt x="206340" y="559443"/>
                  <a:pt x="206340" y="502464"/>
                </a:cubicBezTo>
                <a:cubicBezTo>
                  <a:pt x="206340" y="445485"/>
                  <a:pt x="160149" y="399294"/>
                  <a:pt x="103170" y="399294"/>
                </a:cubicBezTo>
                <a:close/>
                <a:moveTo>
                  <a:pt x="5127096" y="46683"/>
                </a:moveTo>
                <a:cubicBezTo>
                  <a:pt x="5070117" y="46683"/>
                  <a:pt x="5023926" y="92874"/>
                  <a:pt x="5023926" y="149853"/>
                </a:cubicBezTo>
                <a:cubicBezTo>
                  <a:pt x="5023926" y="206832"/>
                  <a:pt x="5070117" y="253023"/>
                  <a:pt x="5127096" y="253023"/>
                </a:cubicBezTo>
                <a:cubicBezTo>
                  <a:pt x="5184075" y="253023"/>
                  <a:pt x="5230266" y="206832"/>
                  <a:pt x="5230266" y="149853"/>
                </a:cubicBezTo>
                <a:cubicBezTo>
                  <a:pt x="5230266" y="92874"/>
                  <a:pt x="5184075" y="46683"/>
                  <a:pt x="5127096" y="46683"/>
                </a:cubicBezTo>
                <a:close/>
                <a:moveTo>
                  <a:pt x="4568882" y="41496"/>
                </a:moveTo>
                <a:cubicBezTo>
                  <a:pt x="4511903" y="41496"/>
                  <a:pt x="4465712" y="87687"/>
                  <a:pt x="4465712" y="144666"/>
                </a:cubicBezTo>
                <a:cubicBezTo>
                  <a:pt x="4465712" y="201645"/>
                  <a:pt x="4511903" y="247836"/>
                  <a:pt x="4568882" y="247836"/>
                </a:cubicBezTo>
                <a:cubicBezTo>
                  <a:pt x="4625861" y="247836"/>
                  <a:pt x="4672052" y="201645"/>
                  <a:pt x="4672052" y="144666"/>
                </a:cubicBezTo>
                <a:cubicBezTo>
                  <a:pt x="4672052" y="87687"/>
                  <a:pt x="4625861" y="41496"/>
                  <a:pt x="4568882" y="41496"/>
                </a:cubicBezTo>
                <a:close/>
                <a:moveTo>
                  <a:pt x="4010668" y="36309"/>
                </a:moveTo>
                <a:cubicBezTo>
                  <a:pt x="3953689" y="36309"/>
                  <a:pt x="3907498" y="82500"/>
                  <a:pt x="3907498" y="139479"/>
                </a:cubicBezTo>
                <a:cubicBezTo>
                  <a:pt x="3907498" y="196458"/>
                  <a:pt x="3953689" y="242649"/>
                  <a:pt x="4010668" y="242649"/>
                </a:cubicBezTo>
                <a:cubicBezTo>
                  <a:pt x="4067647" y="242649"/>
                  <a:pt x="4113838" y="196458"/>
                  <a:pt x="4113838" y="139479"/>
                </a:cubicBezTo>
                <a:cubicBezTo>
                  <a:pt x="4113838" y="82500"/>
                  <a:pt x="4067647" y="36309"/>
                  <a:pt x="4010668" y="36309"/>
                </a:cubicBezTo>
                <a:close/>
                <a:moveTo>
                  <a:pt x="3452454" y="31122"/>
                </a:moveTo>
                <a:cubicBezTo>
                  <a:pt x="3395475" y="31122"/>
                  <a:pt x="3349284" y="77313"/>
                  <a:pt x="3349284" y="134292"/>
                </a:cubicBezTo>
                <a:cubicBezTo>
                  <a:pt x="3349284" y="191271"/>
                  <a:pt x="3395475" y="237462"/>
                  <a:pt x="3452454" y="237462"/>
                </a:cubicBezTo>
                <a:cubicBezTo>
                  <a:pt x="3509433" y="237462"/>
                  <a:pt x="3555624" y="191271"/>
                  <a:pt x="3555624" y="134292"/>
                </a:cubicBezTo>
                <a:cubicBezTo>
                  <a:pt x="3555624" y="77313"/>
                  <a:pt x="3509433" y="31122"/>
                  <a:pt x="3452454" y="31122"/>
                </a:cubicBezTo>
                <a:close/>
                <a:moveTo>
                  <a:pt x="2894240" y="25935"/>
                </a:moveTo>
                <a:cubicBezTo>
                  <a:pt x="2837261" y="25935"/>
                  <a:pt x="2791070" y="72126"/>
                  <a:pt x="2791070" y="129105"/>
                </a:cubicBezTo>
                <a:cubicBezTo>
                  <a:pt x="2791070" y="186084"/>
                  <a:pt x="2837261" y="232275"/>
                  <a:pt x="2894240" y="232275"/>
                </a:cubicBezTo>
                <a:cubicBezTo>
                  <a:pt x="2951219" y="232275"/>
                  <a:pt x="2997410" y="186084"/>
                  <a:pt x="2997410" y="129105"/>
                </a:cubicBezTo>
                <a:cubicBezTo>
                  <a:pt x="2997410" y="72126"/>
                  <a:pt x="2951219" y="25935"/>
                  <a:pt x="2894240" y="25935"/>
                </a:cubicBezTo>
                <a:close/>
                <a:moveTo>
                  <a:pt x="2336026" y="20748"/>
                </a:moveTo>
                <a:cubicBezTo>
                  <a:pt x="2279047" y="20748"/>
                  <a:pt x="2232856" y="66939"/>
                  <a:pt x="2232856" y="123918"/>
                </a:cubicBezTo>
                <a:cubicBezTo>
                  <a:pt x="2232856" y="180897"/>
                  <a:pt x="2279047" y="227088"/>
                  <a:pt x="2336026" y="227088"/>
                </a:cubicBezTo>
                <a:cubicBezTo>
                  <a:pt x="2393005" y="227088"/>
                  <a:pt x="2439196" y="180897"/>
                  <a:pt x="2439196" y="123918"/>
                </a:cubicBezTo>
                <a:cubicBezTo>
                  <a:pt x="2439196" y="66939"/>
                  <a:pt x="2393005" y="20748"/>
                  <a:pt x="2336026" y="20748"/>
                </a:cubicBezTo>
                <a:close/>
                <a:moveTo>
                  <a:pt x="1777812" y="15561"/>
                </a:moveTo>
                <a:cubicBezTo>
                  <a:pt x="1720833" y="15561"/>
                  <a:pt x="1674642" y="61752"/>
                  <a:pt x="1674642" y="118731"/>
                </a:cubicBezTo>
                <a:cubicBezTo>
                  <a:pt x="1674642" y="175710"/>
                  <a:pt x="1720833" y="221901"/>
                  <a:pt x="1777812" y="221901"/>
                </a:cubicBezTo>
                <a:cubicBezTo>
                  <a:pt x="1834791" y="221901"/>
                  <a:pt x="1880982" y="175710"/>
                  <a:pt x="1880982" y="118731"/>
                </a:cubicBezTo>
                <a:cubicBezTo>
                  <a:pt x="1880982" y="61752"/>
                  <a:pt x="1834791" y="15561"/>
                  <a:pt x="1777812" y="15561"/>
                </a:cubicBezTo>
                <a:close/>
                <a:moveTo>
                  <a:pt x="1219598" y="10374"/>
                </a:moveTo>
                <a:cubicBezTo>
                  <a:pt x="1162619" y="10374"/>
                  <a:pt x="1116428" y="56565"/>
                  <a:pt x="1116428" y="113544"/>
                </a:cubicBezTo>
                <a:cubicBezTo>
                  <a:pt x="1116428" y="170523"/>
                  <a:pt x="1162619" y="216714"/>
                  <a:pt x="1219598" y="216714"/>
                </a:cubicBezTo>
                <a:cubicBezTo>
                  <a:pt x="1276577" y="216714"/>
                  <a:pt x="1322768" y="170523"/>
                  <a:pt x="1322768" y="113544"/>
                </a:cubicBezTo>
                <a:cubicBezTo>
                  <a:pt x="1322768" y="56565"/>
                  <a:pt x="1276577" y="10374"/>
                  <a:pt x="1219598" y="10374"/>
                </a:cubicBezTo>
                <a:close/>
                <a:moveTo>
                  <a:pt x="661384" y="5187"/>
                </a:moveTo>
                <a:cubicBezTo>
                  <a:pt x="604405" y="5187"/>
                  <a:pt x="558214" y="51378"/>
                  <a:pt x="558214" y="108357"/>
                </a:cubicBezTo>
                <a:cubicBezTo>
                  <a:pt x="558214" y="165336"/>
                  <a:pt x="604405" y="211527"/>
                  <a:pt x="661384" y="211527"/>
                </a:cubicBezTo>
                <a:cubicBezTo>
                  <a:pt x="718363" y="211527"/>
                  <a:pt x="764554" y="165336"/>
                  <a:pt x="764554" y="108357"/>
                </a:cubicBezTo>
                <a:cubicBezTo>
                  <a:pt x="764554" y="51378"/>
                  <a:pt x="718363" y="5187"/>
                  <a:pt x="661384" y="5187"/>
                </a:cubicBezTo>
                <a:close/>
                <a:moveTo>
                  <a:pt x="103170" y="0"/>
                </a:moveTo>
                <a:cubicBezTo>
                  <a:pt x="46191" y="0"/>
                  <a:pt x="0" y="46191"/>
                  <a:pt x="0" y="103170"/>
                </a:cubicBezTo>
                <a:cubicBezTo>
                  <a:pt x="0" y="160149"/>
                  <a:pt x="46191" y="206340"/>
                  <a:pt x="103170" y="206340"/>
                </a:cubicBezTo>
                <a:cubicBezTo>
                  <a:pt x="160149" y="206340"/>
                  <a:pt x="206340" y="160149"/>
                  <a:pt x="206340" y="103170"/>
                </a:cubicBezTo>
                <a:cubicBezTo>
                  <a:pt x="206340" y="46191"/>
                  <a:pt x="160149" y="0"/>
                  <a:pt x="103170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FFF"/>
              </a:gs>
              <a:gs pos="100000">
                <a:schemeClr val="accent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任意多边形: 形状 192"/>
          <p:cNvSpPr/>
          <p:nvPr userDrawn="1">
            <p:custDataLst>
              <p:tags r:id="rId56"/>
            </p:custDataLst>
          </p:nvPr>
        </p:nvSpPr>
        <p:spPr>
          <a:xfrm>
            <a:off x="2048694" y="1216543"/>
            <a:ext cx="1462682" cy="405756"/>
          </a:xfrm>
          <a:custGeom>
            <a:avLst/>
            <a:gdLst>
              <a:gd name="connsiteX0" fmla="*/ 5127096 w 5230266"/>
              <a:gd name="connsiteY0" fmla="*/ 1244565 h 1450905"/>
              <a:gd name="connsiteX1" fmla="*/ 5023926 w 5230266"/>
              <a:gd name="connsiteY1" fmla="*/ 1347735 h 1450905"/>
              <a:gd name="connsiteX2" fmla="*/ 5127096 w 5230266"/>
              <a:gd name="connsiteY2" fmla="*/ 1450905 h 1450905"/>
              <a:gd name="connsiteX3" fmla="*/ 5230266 w 5230266"/>
              <a:gd name="connsiteY3" fmla="*/ 1347735 h 1450905"/>
              <a:gd name="connsiteX4" fmla="*/ 5127096 w 5230266"/>
              <a:gd name="connsiteY4" fmla="*/ 1244565 h 1450905"/>
              <a:gd name="connsiteX5" fmla="*/ 4568882 w 5230266"/>
              <a:gd name="connsiteY5" fmla="*/ 1239378 h 1450905"/>
              <a:gd name="connsiteX6" fmla="*/ 4465712 w 5230266"/>
              <a:gd name="connsiteY6" fmla="*/ 1342548 h 1450905"/>
              <a:gd name="connsiteX7" fmla="*/ 4568882 w 5230266"/>
              <a:gd name="connsiteY7" fmla="*/ 1445718 h 1450905"/>
              <a:gd name="connsiteX8" fmla="*/ 4672052 w 5230266"/>
              <a:gd name="connsiteY8" fmla="*/ 1342548 h 1450905"/>
              <a:gd name="connsiteX9" fmla="*/ 4568882 w 5230266"/>
              <a:gd name="connsiteY9" fmla="*/ 1239378 h 1450905"/>
              <a:gd name="connsiteX10" fmla="*/ 4010668 w 5230266"/>
              <a:gd name="connsiteY10" fmla="*/ 1234191 h 1450905"/>
              <a:gd name="connsiteX11" fmla="*/ 3907498 w 5230266"/>
              <a:gd name="connsiteY11" fmla="*/ 1337361 h 1450905"/>
              <a:gd name="connsiteX12" fmla="*/ 4010668 w 5230266"/>
              <a:gd name="connsiteY12" fmla="*/ 1440531 h 1450905"/>
              <a:gd name="connsiteX13" fmla="*/ 4113838 w 5230266"/>
              <a:gd name="connsiteY13" fmla="*/ 1337361 h 1450905"/>
              <a:gd name="connsiteX14" fmla="*/ 4010668 w 5230266"/>
              <a:gd name="connsiteY14" fmla="*/ 1234191 h 1450905"/>
              <a:gd name="connsiteX15" fmla="*/ 3452454 w 5230266"/>
              <a:gd name="connsiteY15" fmla="*/ 1229004 h 1450905"/>
              <a:gd name="connsiteX16" fmla="*/ 3349284 w 5230266"/>
              <a:gd name="connsiteY16" fmla="*/ 1332174 h 1450905"/>
              <a:gd name="connsiteX17" fmla="*/ 3452454 w 5230266"/>
              <a:gd name="connsiteY17" fmla="*/ 1435344 h 1450905"/>
              <a:gd name="connsiteX18" fmla="*/ 3555624 w 5230266"/>
              <a:gd name="connsiteY18" fmla="*/ 1332174 h 1450905"/>
              <a:gd name="connsiteX19" fmla="*/ 3452454 w 5230266"/>
              <a:gd name="connsiteY19" fmla="*/ 1229004 h 1450905"/>
              <a:gd name="connsiteX20" fmla="*/ 2894240 w 5230266"/>
              <a:gd name="connsiteY20" fmla="*/ 1223817 h 1450905"/>
              <a:gd name="connsiteX21" fmla="*/ 2791070 w 5230266"/>
              <a:gd name="connsiteY21" fmla="*/ 1326987 h 1450905"/>
              <a:gd name="connsiteX22" fmla="*/ 2894240 w 5230266"/>
              <a:gd name="connsiteY22" fmla="*/ 1430157 h 1450905"/>
              <a:gd name="connsiteX23" fmla="*/ 2997410 w 5230266"/>
              <a:gd name="connsiteY23" fmla="*/ 1326987 h 1450905"/>
              <a:gd name="connsiteX24" fmla="*/ 2894240 w 5230266"/>
              <a:gd name="connsiteY24" fmla="*/ 1223817 h 1450905"/>
              <a:gd name="connsiteX25" fmla="*/ 2336026 w 5230266"/>
              <a:gd name="connsiteY25" fmla="*/ 1218630 h 1450905"/>
              <a:gd name="connsiteX26" fmla="*/ 2232856 w 5230266"/>
              <a:gd name="connsiteY26" fmla="*/ 1321800 h 1450905"/>
              <a:gd name="connsiteX27" fmla="*/ 2336026 w 5230266"/>
              <a:gd name="connsiteY27" fmla="*/ 1424970 h 1450905"/>
              <a:gd name="connsiteX28" fmla="*/ 2439196 w 5230266"/>
              <a:gd name="connsiteY28" fmla="*/ 1321800 h 1450905"/>
              <a:gd name="connsiteX29" fmla="*/ 2336026 w 5230266"/>
              <a:gd name="connsiteY29" fmla="*/ 1218630 h 1450905"/>
              <a:gd name="connsiteX30" fmla="*/ 1777812 w 5230266"/>
              <a:gd name="connsiteY30" fmla="*/ 1213443 h 1450905"/>
              <a:gd name="connsiteX31" fmla="*/ 1674642 w 5230266"/>
              <a:gd name="connsiteY31" fmla="*/ 1316613 h 1450905"/>
              <a:gd name="connsiteX32" fmla="*/ 1777812 w 5230266"/>
              <a:gd name="connsiteY32" fmla="*/ 1419783 h 1450905"/>
              <a:gd name="connsiteX33" fmla="*/ 1880982 w 5230266"/>
              <a:gd name="connsiteY33" fmla="*/ 1316613 h 1450905"/>
              <a:gd name="connsiteX34" fmla="*/ 1777812 w 5230266"/>
              <a:gd name="connsiteY34" fmla="*/ 1213443 h 1450905"/>
              <a:gd name="connsiteX35" fmla="*/ 1219598 w 5230266"/>
              <a:gd name="connsiteY35" fmla="*/ 1208256 h 1450905"/>
              <a:gd name="connsiteX36" fmla="*/ 1116428 w 5230266"/>
              <a:gd name="connsiteY36" fmla="*/ 1311426 h 1450905"/>
              <a:gd name="connsiteX37" fmla="*/ 1219598 w 5230266"/>
              <a:gd name="connsiteY37" fmla="*/ 1414596 h 1450905"/>
              <a:gd name="connsiteX38" fmla="*/ 1322768 w 5230266"/>
              <a:gd name="connsiteY38" fmla="*/ 1311426 h 1450905"/>
              <a:gd name="connsiteX39" fmla="*/ 1219598 w 5230266"/>
              <a:gd name="connsiteY39" fmla="*/ 1208256 h 1450905"/>
              <a:gd name="connsiteX40" fmla="*/ 661384 w 5230266"/>
              <a:gd name="connsiteY40" fmla="*/ 1203069 h 1450905"/>
              <a:gd name="connsiteX41" fmla="*/ 558214 w 5230266"/>
              <a:gd name="connsiteY41" fmla="*/ 1306239 h 1450905"/>
              <a:gd name="connsiteX42" fmla="*/ 661384 w 5230266"/>
              <a:gd name="connsiteY42" fmla="*/ 1409409 h 1450905"/>
              <a:gd name="connsiteX43" fmla="*/ 764554 w 5230266"/>
              <a:gd name="connsiteY43" fmla="*/ 1306239 h 1450905"/>
              <a:gd name="connsiteX44" fmla="*/ 661384 w 5230266"/>
              <a:gd name="connsiteY44" fmla="*/ 1203069 h 1450905"/>
              <a:gd name="connsiteX45" fmla="*/ 103170 w 5230266"/>
              <a:gd name="connsiteY45" fmla="*/ 1197882 h 1450905"/>
              <a:gd name="connsiteX46" fmla="*/ 0 w 5230266"/>
              <a:gd name="connsiteY46" fmla="*/ 1301052 h 1450905"/>
              <a:gd name="connsiteX47" fmla="*/ 103170 w 5230266"/>
              <a:gd name="connsiteY47" fmla="*/ 1404222 h 1450905"/>
              <a:gd name="connsiteX48" fmla="*/ 206340 w 5230266"/>
              <a:gd name="connsiteY48" fmla="*/ 1301052 h 1450905"/>
              <a:gd name="connsiteX49" fmla="*/ 103170 w 5230266"/>
              <a:gd name="connsiteY49" fmla="*/ 1197882 h 1450905"/>
              <a:gd name="connsiteX50" fmla="*/ 5127096 w 5230266"/>
              <a:gd name="connsiteY50" fmla="*/ 845271 h 1450905"/>
              <a:gd name="connsiteX51" fmla="*/ 5023926 w 5230266"/>
              <a:gd name="connsiteY51" fmla="*/ 948441 h 1450905"/>
              <a:gd name="connsiteX52" fmla="*/ 5127096 w 5230266"/>
              <a:gd name="connsiteY52" fmla="*/ 1051611 h 1450905"/>
              <a:gd name="connsiteX53" fmla="*/ 5230266 w 5230266"/>
              <a:gd name="connsiteY53" fmla="*/ 948441 h 1450905"/>
              <a:gd name="connsiteX54" fmla="*/ 5127096 w 5230266"/>
              <a:gd name="connsiteY54" fmla="*/ 845271 h 1450905"/>
              <a:gd name="connsiteX55" fmla="*/ 4568882 w 5230266"/>
              <a:gd name="connsiteY55" fmla="*/ 840084 h 1450905"/>
              <a:gd name="connsiteX56" fmla="*/ 4465712 w 5230266"/>
              <a:gd name="connsiteY56" fmla="*/ 943254 h 1450905"/>
              <a:gd name="connsiteX57" fmla="*/ 4568882 w 5230266"/>
              <a:gd name="connsiteY57" fmla="*/ 1046424 h 1450905"/>
              <a:gd name="connsiteX58" fmla="*/ 4672052 w 5230266"/>
              <a:gd name="connsiteY58" fmla="*/ 943254 h 1450905"/>
              <a:gd name="connsiteX59" fmla="*/ 4568882 w 5230266"/>
              <a:gd name="connsiteY59" fmla="*/ 840084 h 1450905"/>
              <a:gd name="connsiteX60" fmla="*/ 4010668 w 5230266"/>
              <a:gd name="connsiteY60" fmla="*/ 834897 h 1450905"/>
              <a:gd name="connsiteX61" fmla="*/ 3907498 w 5230266"/>
              <a:gd name="connsiteY61" fmla="*/ 938067 h 1450905"/>
              <a:gd name="connsiteX62" fmla="*/ 4010668 w 5230266"/>
              <a:gd name="connsiteY62" fmla="*/ 1041237 h 1450905"/>
              <a:gd name="connsiteX63" fmla="*/ 4113838 w 5230266"/>
              <a:gd name="connsiteY63" fmla="*/ 938067 h 1450905"/>
              <a:gd name="connsiteX64" fmla="*/ 4010668 w 5230266"/>
              <a:gd name="connsiteY64" fmla="*/ 834897 h 1450905"/>
              <a:gd name="connsiteX65" fmla="*/ 3452454 w 5230266"/>
              <a:gd name="connsiteY65" fmla="*/ 829710 h 1450905"/>
              <a:gd name="connsiteX66" fmla="*/ 3349284 w 5230266"/>
              <a:gd name="connsiteY66" fmla="*/ 932880 h 1450905"/>
              <a:gd name="connsiteX67" fmla="*/ 3452454 w 5230266"/>
              <a:gd name="connsiteY67" fmla="*/ 1036050 h 1450905"/>
              <a:gd name="connsiteX68" fmla="*/ 3555624 w 5230266"/>
              <a:gd name="connsiteY68" fmla="*/ 932880 h 1450905"/>
              <a:gd name="connsiteX69" fmla="*/ 3452454 w 5230266"/>
              <a:gd name="connsiteY69" fmla="*/ 829710 h 1450905"/>
              <a:gd name="connsiteX70" fmla="*/ 2894240 w 5230266"/>
              <a:gd name="connsiteY70" fmla="*/ 824523 h 1450905"/>
              <a:gd name="connsiteX71" fmla="*/ 2791070 w 5230266"/>
              <a:gd name="connsiteY71" fmla="*/ 927693 h 1450905"/>
              <a:gd name="connsiteX72" fmla="*/ 2894240 w 5230266"/>
              <a:gd name="connsiteY72" fmla="*/ 1030863 h 1450905"/>
              <a:gd name="connsiteX73" fmla="*/ 2997410 w 5230266"/>
              <a:gd name="connsiteY73" fmla="*/ 927693 h 1450905"/>
              <a:gd name="connsiteX74" fmla="*/ 2894240 w 5230266"/>
              <a:gd name="connsiteY74" fmla="*/ 824523 h 1450905"/>
              <a:gd name="connsiteX75" fmla="*/ 2336026 w 5230266"/>
              <a:gd name="connsiteY75" fmla="*/ 819336 h 1450905"/>
              <a:gd name="connsiteX76" fmla="*/ 2232856 w 5230266"/>
              <a:gd name="connsiteY76" fmla="*/ 922506 h 1450905"/>
              <a:gd name="connsiteX77" fmla="*/ 2336026 w 5230266"/>
              <a:gd name="connsiteY77" fmla="*/ 1025676 h 1450905"/>
              <a:gd name="connsiteX78" fmla="*/ 2439196 w 5230266"/>
              <a:gd name="connsiteY78" fmla="*/ 922506 h 1450905"/>
              <a:gd name="connsiteX79" fmla="*/ 2336026 w 5230266"/>
              <a:gd name="connsiteY79" fmla="*/ 819336 h 1450905"/>
              <a:gd name="connsiteX80" fmla="*/ 1777812 w 5230266"/>
              <a:gd name="connsiteY80" fmla="*/ 814149 h 1450905"/>
              <a:gd name="connsiteX81" fmla="*/ 1674642 w 5230266"/>
              <a:gd name="connsiteY81" fmla="*/ 917319 h 1450905"/>
              <a:gd name="connsiteX82" fmla="*/ 1777812 w 5230266"/>
              <a:gd name="connsiteY82" fmla="*/ 1020489 h 1450905"/>
              <a:gd name="connsiteX83" fmla="*/ 1880982 w 5230266"/>
              <a:gd name="connsiteY83" fmla="*/ 917319 h 1450905"/>
              <a:gd name="connsiteX84" fmla="*/ 1777812 w 5230266"/>
              <a:gd name="connsiteY84" fmla="*/ 814149 h 1450905"/>
              <a:gd name="connsiteX85" fmla="*/ 1219598 w 5230266"/>
              <a:gd name="connsiteY85" fmla="*/ 808962 h 1450905"/>
              <a:gd name="connsiteX86" fmla="*/ 1116428 w 5230266"/>
              <a:gd name="connsiteY86" fmla="*/ 912132 h 1450905"/>
              <a:gd name="connsiteX87" fmla="*/ 1219598 w 5230266"/>
              <a:gd name="connsiteY87" fmla="*/ 1015302 h 1450905"/>
              <a:gd name="connsiteX88" fmla="*/ 1322768 w 5230266"/>
              <a:gd name="connsiteY88" fmla="*/ 912132 h 1450905"/>
              <a:gd name="connsiteX89" fmla="*/ 1219598 w 5230266"/>
              <a:gd name="connsiteY89" fmla="*/ 808962 h 1450905"/>
              <a:gd name="connsiteX90" fmla="*/ 661384 w 5230266"/>
              <a:gd name="connsiteY90" fmla="*/ 803775 h 1450905"/>
              <a:gd name="connsiteX91" fmla="*/ 558214 w 5230266"/>
              <a:gd name="connsiteY91" fmla="*/ 906945 h 1450905"/>
              <a:gd name="connsiteX92" fmla="*/ 661384 w 5230266"/>
              <a:gd name="connsiteY92" fmla="*/ 1010115 h 1450905"/>
              <a:gd name="connsiteX93" fmla="*/ 764554 w 5230266"/>
              <a:gd name="connsiteY93" fmla="*/ 906945 h 1450905"/>
              <a:gd name="connsiteX94" fmla="*/ 661384 w 5230266"/>
              <a:gd name="connsiteY94" fmla="*/ 803775 h 1450905"/>
              <a:gd name="connsiteX95" fmla="*/ 103170 w 5230266"/>
              <a:gd name="connsiteY95" fmla="*/ 798588 h 1450905"/>
              <a:gd name="connsiteX96" fmla="*/ 0 w 5230266"/>
              <a:gd name="connsiteY96" fmla="*/ 901758 h 1450905"/>
              <a:gd name="connsiteX97" fmla="*/ 103170 w 5230266"/>
              <a:gd name="connsiteY97" fmla="*/ 1004928 h 1450905"/>
              <a:gd name="connsiteX98" fmla="*/ 206340 w 5230266"/>
              <a:gd name="connsiteY98" fmla="*/ 901758 h 1450905"/>
              <a:gd name="connsiteX99" fmla="*/ 103170 w 5230266"/>
              <a:gd name="connsiteY99" fmla="*/ 798588 h 1450905"/>
              <a:gd name="connsiteX100" fmla="*/ 5127096 w 5230266"/>
              <a:gd name="connsiteY100" fmla="*/ 445977 h 1450905"/>
              <a:gd name="connsiteX101" fmla="*/ 5023926 w 5230266"/>
              <a:gd name="connsiteY101" fmla="*/ 549147 h 1450905"/>
              <a:gd name="connsiteX102" fmla="*/ 5127096 w 5230266"/>
              <a:gd name="connsiteY102" fmla="*/ 652317 h 1450905"/>
              <a:gd name="connsiteX103" fmla="*/ 5230266 w 5230266"/>
              <a:gd name="connsiteY103" fmla="*/ 549147 h 1450905"/>
              <a:gd name="connsiteX104" fmla="*/ 5127096 w 5230266"/>
              <a:gd name="connsiteY104" fmla="*/ 445977 h 1450905"/>
              <a:gd name="connsiteX105" fmla="*/ 4568882 w 5230266"/>
              <a:gd name="connsiteY105" fmla="*/ 440790 h 1450905"/>
              <a:gd name="connsiteX106" fmla="*/ 4465712 w 5230266"/>
              <a:gd name="connsiteY106" fmla="*/ 543960 h 1450905"/>
              <a:gd name="connsiteX107" fmla="*/ 4568882 w 5230266"/>
              <a:gd name="connsiteY107" fmla="*/ 647130 h 1450905"/>
              <a:gd name="connsiteX108" fmla="*/ 4672052 w 5230266"/>
              <a:gd name="connsiteY108" fmla="*/ 543960 h 1450905"/>
              <a:gd name="connsiteX109" fmla="*/ 4568882 w 5230266"/>
              <a:gd name="connsiteY109" fmla="*/ 440790 h 1450905"/>
              <a:gd name="connsiteX110" fmla="*/ 4010668 w 5230266"/>
              <a:gd name="connsiteY110" fmla="*/ 435603 h 1450905"/>
              <a:gd name="connsiteX111" fmla="*/ 3907498 w 5230266"/>
              <a:gd name="connsiteY111" fmla="*/ 538773 h 1450905"/>
              <a:gd name="connsiteX112" fmla="*/ 4010668 w 5230266"/>
              <a:gd name="connsiteY112" fmla="*/ 641943 h 1450905"/>
              <a:gd name="connsiteX113" fmla="*/ 4113838 w 5230266"/>
              <a:gd name="connsiteY113" fmla="*/ 538773 h 1450905"/>
              <a:gd name="connsiteX114" fmla="*/ 4010668 w 5230266"/>
              <a:gd name="connsiteY114" fmla="*/ 435603 h 1450905"/>
              <a:gd name="connsiteX115" fmla="*/ 3452454 w 5230266"/>
              <a:gd name="connsiteY115" fmla="*/ 430416 h 1450905"/>
              <a:gd name="connsiteX116" fmla="*/ 3349284 w 5230266"/>
              <a:gd name="connsiteY116" fmla="*/ 533586 h 1450905"/>
              <a:gd name="connsiteX117" fmla="*/ 3452454 w 5230266"/>
              <a:gd name="connsiteY117" fmla="*/ 636756 h 1450905"/>
              <a:gd name="connsiteX118" fmla="*/ 3555624 w 5230266"/>
              <a:gd name="connsiteY118" fmla="*/ 533586 h 1450905"/>
              <a:gd name="connsiteX119" fmla="*/ 3452454 w 5230266"/>
              <a:gd name="connsiteY119" fmla="*/ 430416 h 1450905"/>
              <a:gd name="connsiteX120" fmla="*/ 2894240 w 5230266"/>
              <a:gd name="connsiteY120" fmla="*/ 425229 h 1450905"/>
              <a:gd name="connsiteX121" fmla="*/ 2791070 w 5230266"/>
              <a:gd name="connsiteY121" fmla="*/ 528399 h 1450905"/>
              <a:gd name="connsiteX122" fmla="*/ 2894240 w 5230266"/>
              <a:gd name="connsiteY122" fmla="*/ 631569 h 1450905"/>
              <a:gd name="connsiteX123" fmla="*/ 2997410 w 5230266"/>
              <a:gd name="connsiteY123" fmla="*/ 528399 h 1450905"/>
              <a:gd name="connsiteX124" fmla="*/ 2894240 w 5230266"/>
              <a:gd name="connsiteY124" fmla="*/ 425229 h 1450905"/>
              <a:gd name="connsiteX125" fmla="*/ 2336026 w 5230266"/>
              <a:gd name="connsiteY125" fmla="*/ 420042 h 1450905"/>
              <a:gd name="connsiteX126" fmla="*/ 2232856 w 5230266"/>
              <a:gd name="connsiteY126" fmla="*/ 523212 h 1450905"/>
              <a:gd name="connsiteX127" fmla="*/ 2336026 w 5230266"/>
              <a:gd name="connsiteY127" fmla="*/ 626382 h 1450905"/>
              <a:gd name="connsiteX128" fmla="*/ 2439196 w 5230266"/>
              <a:gd name="connsiteY128" fmla="*/ 523212 h 1450905"/>
              <a:gd name="connsiteX129" fmla="*/ 2336026 w 5230266"/>
              <a:gd name="connsiteY129" fmla="*/ 420042 h 1450905"/>
              <a:gd name="connsiteX130" fmla="*/ 1777812 w 5230266"/>
              <a:gd name="connsiteY130" fmla="*/ 414855 h 1450905"/>
              <a:gd name="connsiteX131" fmla="*/ 1674642 w 5230266"/>
              <a:gd name="connsiteY131" fmla="*/ 518025 h 1450905"/>
              <a:gd name="connsiteX132" fmla="*/ 1777812 w 5230266"/>
              <a:gd name="connsiteY132" fmla="*/ 621195 h 1450905"/>
              <a:gd name="connsiteX133" fmla="*/ 1880982 w 5230266"/>
              <a:gd name="connsiteY133" fmla="*/ 518025 h 1450905"/>
              <a:gd name="connsiteX134" fmla="*/ 1777812 w 5230266"/>
              <a:gd name="connsiteY134" fmla="*/ 414855 h 1450905"/>
              <a:gd name="connsiteX135" fmla="*/ 1219598 w 5230266"/>
              <a:gd name="connsiteY135" fmla="*/ 409668 h 1450905"/>
              <a:gd name="connsiteX136" fmla="*/ 1116428 w 5230266"/>
              <a:gd name="connsiteY136" fmla="*/ 512838 h 1450905"/>
              <a:gd name="connsiteX137" fmla="*/ 1219598 w 5230266"/>
              <a:gd name="connsiteY137" fmla="*/ 616008 h 1450905"/>
              <a:gd name="connsiteX138" fmla="*/ 1322768 w 5230266"/>
              <a:gd name="connsiteY138" fmla="*/ 512838 h 1450905"/>
              <a:gd name="connsiteX139" fmla="*/ 1219598 w 5230266"/>
              <a:gd name="connsiteY139" fmla="*/ 409668 h 1450905"/>
              <a:gd name="connsiteX140" fmla="*/ 661384 w 5230266"/>
              <a:gd name="connsiteY140" fmla="*/ 404481 h 1450905"/>
              <a:gd name="connsiteX141" fmla="*/ 558214 w 5230266"/>
              <a:gd name="connsiteY141" fmla="*/ 507651 h 1450905"/>
              <a:gd name="connsiteX142" fmla="*/ 661384 w 5230266"/>
              <a:gd name="connsiteY142" fmla="*/ 610821 h 1450905"/>
              <a:gd name="connsiteX143" fmla="*/ 764554 w 5230266"/>
              <a:gd name="connsiteY143" fmla="*/ 507651 h 1450905"/>
              <a:gd name="connsiteX144" fmla="*/ 661384 w 5230266"/>
              <a:gd name="connsiteY144" fmla="*/ 404481 h 1450905"/>
              <a:gd name="connsiteX145" fmla="*/ 103170 w 5230266"/>
              <a:gd name="connsiteY145" fmla="*/ 399294 h 1450905"/>
              <a:gd name="connsiteX146" fmla="*/ 0 w 5230266"/>
              <a:gd name="connsiteY146" fmla="*/ 502464 h 1450905"/>
              <a:gd name="connsiteX147" fmla="*/ 103170 w 5230266"/>
              <a:gd name="connsiteY147" fmla="*/ 605634 h 1450905"/>
              <a:gd name="connsiteX148" fmla="*/ 206340 w 5230266"/>
              <a:gd name="connsiteY148" fmla="*/ 502464 h 1450905"/>
              <a:gd name="connsiteX149" fmla="*/ 103170 w 5230266"/>
              <a:gd name="connsiteY149" fmla="*/ 399294 h 1450905"/>
              <a:gd name="connsiteX150" fmla="*/ 5127096 w 5230266"/>
              <a:gd name="connsiteY150" fmla="*/ 46683 h 1450905"/>
              <a:gd name="connsiteX151" fmla="*/ 5023926 w 5230266"/>
              <a:gd name="connsiteY151" fmla="*/ 149853 h 1450905"/>
              <a:gd name="connsiteX152" fmla="*/ 5127096 w 5230266"/>
              <a:gd name="connsiteY152" fmla="*/ 253023 h 1450905"/>
              <a:gd name="connsiteX153" fmla="*/ 5230266 w 5230266"/>
              <a:gd name="connsiteY153" fmla="*/ 149853 h 1450905"/>
              <a:gd name="connsiteX154" fmla="*/ 5127096 w 5230266"/>
              <a:gd name="connsiteY154" fmla="*/ 46683 h 1450905"/>
              <a:gd name="connsiteX155" fmla="*/ 4568882 w 5230266"/>
              <a:gd name="connsiteY155" fmla="*/ 41496 h 1450905"/>
              <a:gd name="connsiteX156" fmla="*/ 4465712 w 5230266"/>
              <a:gd name="connsiteY156" fmla="*/ 144666 h 1450905"/>
              <a:gd name="connsiteX157" fmla="*/ 4568882 w 5230266"/>
              <a:gd name="connsiteY157" fmla="*/ 247836 h 1450905"/>
              <a:gd name="connsiteX158" fmla="*/ 4672052 w 5230266"/>
              <a:gd name="connsiteY158" fmla="*/ 144666 h 1450905"/>
              <a:gd name="connsiteX159" fmla="*/ 4568882 w 5230266"/>
              <a:gd name="connsiteY159" fmla="*/ 41496 h 1450905"/>
              <a:gd name="connsiteX160" fmla="*/ 4010668 w 5230266"/>
              <a:gd name="connsiteY160" fmla="*/ 36309 h 1450905"/>
              <a:gd name="connsiteX161" fmla="*/ 3907498 w 5230266"/>
              <a:gd name="connsiteY161" fmla="*/ 139479 h 1450905"/>
              <a:gd name="connsiteX162" fmla="*/ 4010668 w 5230266"/>
              <a:gd name="connsiteY162" fmla="*/ 242649 h 1450905"/>
              <a:gd name="connsiteX163" fmla="*/ 4113838 w 5230266"/>
              <a:gd name="connsiteY163" fmla="*/ 139479 h 1450905"/>
              <a:gd name="connsiteX164" fmla="*/ 4010668 w 5230266"/>
              <a:gd name="connsiteY164" fmla="*/ 36309 h 1450905"/>
              <a:gd name="connsiteX165" fmla="*/ 3452454 w 5230266"/>
              <a:gd name="connsiteY165" fmla="*/ 31122 h 1450905"/>
              <a:gd name="connsiteX166" fmla="*/ 3349284 w 5230266"/>
              <a:gd name="connsiteY166" fmla="*/ 134292 h 1450905"/>
              <a:gd name="connsiteX167" fmla="*/ 3452454 w 5230266"/>
              <a:gd name="connsiteY167" fmla="*/ 237462 h 1450905"/>
              <a:gd name="connsiteX168" fmla="*/ 3555624 w 5230266"/>
              <a:gd name="connsiteY168" fmla="*/ 134292 h 1450905"/>
              <a:gd name="connsiteX169" fmla="*/ 3452454 w 5230266"/>
              <a:gd name="connsiteY169" fmla="*/ 31122 h 1450905"/>
              <a:gd name="connsiteX170" fmla="*/ 2894240 w 5230266"/>
              <a:gd name="connsiteY170" fmla="*/ 25935 h 1450905"/>
              <a:gd name="connsiteX171" fmla="*/ 2791070 w 5230266"/>
              <a:gd name="connsiteY171" fmla="*/ 129105 h 1450905"/>
              <a:gd name="connsiteX172" fmla="*/ 2894240 w 5230266"/>
              <a:gd name="connsiteY172" fmla="*/ 232275 h 1450905"/>
              <a:gd name="connsiteX173" fmla="*/ 2997410 w 5230266"/>
              <a:gd name="connsiteY173" fmla="*/ 129105 h 1450905"/>
              <a:gd name="connsiteX174" fmla="*/ 2894240 w 5230266"/>
              <a:gd name="connsiteY174" fmla="*/ 25935 h 1450905"/>
              <a:gd name="connsiteX175" fmla="*/ 2336026 w 5230266"/>
              <a:gd name="connsiteY175" fmla="*/ 20748 h 1450905"/>
              <a:gd name="connsiteX176" fmla="*/ 2232856 w 5230266"/>
              <a:gd name="connsiteY176" fmla="*/ 123918 h 1450905"/>
              <a:gd name="connsiteX177" fmla="*/ 2336026 w 5230266"/>
              <a:gd name="connsiteY177" fmla="*/ 227088 h 1450905"/>
              <a:gd name="connsiteX178" fmla="*/ 2439196 w 5230266"/>
              <a:gd name="connsiteY178" fmla="*/ 123918 h 1450905"/>
              <a:gd name="connsiteX179" fmla="*/ 2336026 w 5230266"/>
              <a:gd name="connsiteY179" fmla="*/ 20748 h 1450905"/>
              <a:gd name="connsiteX180" fmla="*/ 1777812 w 5230266"/>
              <a:gd name="connsiteY180" fmla="*/ 15561 h 1450905"/>
              <a:gd name="connsiteX181" fmla="*/ 1674642 w 5230266"/>
              <a:gd name="connsiteY181" fmla="*/ 118731 h 1450905"/>
              <a:gd name="connsiteX182" fmla="*/ 1777812 w 5230266"/>
              <a:gd name="connsiteY182" fmla="*/ 221901 h 1450905"/>
              <a:gd name="connsiteX183" fmla="*/ 1880982 w 5230266"/>
              <a:gd name="connsiteY183" fmla="*/ 118731 h 1450905"/>
              <a:gd name="connsiteX184" fmla="*/ 1777812 w 5230266"/>
              <a:gd name="connsiteY184" fmla="*/ 15561 h 1450905"/>
              <a:gd name="connsiteX185" fmla="*/ 1219598 w 5230266"/>
              <a:gd name="connsiteY185" fmla="*/ 10374 h 1450905"/>
              <a:gd name="connsiteX186" fmla="*/ 1116428 w 5230266"/>
              <a:gd name="connsiteY186" fmla="*/ 113544 h 1450905"/>
              <a:gd name="connsiteX187" fmla="*/ 1219598 w 5230266"/>
              <a:gd name="connsiteY187" fmla="*/ 216714 h 1450905"/>
              <a:gd name="connsiteX188" fmla="*/ 1322768 w 5230266"/>
              <a:gd name="connsiteY188" fmla="*/ 113544 h 1450905"/>
              <a:gd name="connsiteX189" fmla="*/ 1219598 w 5230266"/>
              <a:gd name="connsiteY189" fmla="*/ 10374 h 1450905"/>
              <a:gd name="connsiteX190" fmla="*/ 661384 w 5230266"/>
              <a:gd name="connsiteY190" fmla="*/ 5187 h 1450905"/>
              <a:gd name="connsiteX191" fmla="*/ 558214 w 5230266"/>
              <a:gd name="connsiteY191" fmla="*/ 108357 h 1450905"/>
              <a:gd name="connsiteX192" fmla="*/ 661384 w 5230266"/>
              <a:gd name="connsiteY192" fmla="*/ 211527 h 1450905"/>
              <a:gd name="connsiteX193" fmla="*/ 764554 w 5230266"/>
              <a:gd name="connsiteY193" fmla="*/ 108357 h 1450905"/>
              <a:gd name="connsiteX194" fmla="*/ 661384 w 5230266"/>
              <a:gd name="connsiteY194" fmla="*/ 5187 h 1450905"/>
              <a:gd name="connsiteX195" fmla="*/ 103170 w 5230266"/>
              <a:gd name="connsiteY195" fmla="*/ 0 h 1450905"/>
              <a:gd name="connsiteX196" fmla="*/ 0 w 5230266"/>
              <a:gd name="connsiteY196" fmla="*/ 103170 h 1450905"/>
              <a:gd name="connsiteX197" fmla="*/ 103170 w 5230266"/>
              <a:gd name="connsiteY197" fmla="*/ 206340 h 1450905"/>
              <a:gd name="connsiteX198" fmla="*/ 206340 w 5230266"/>
              <a:gd name="connsiteY198" fmla="*/ 103170 h 1450905"/>
              <a:gd name="connsiteX199" fmla="*/ 103170 w 5230266"/>
              <a:gd name="connsiteY199" fmla="*/ 0 h 1450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5230266" h="1450905">
                <a:moveTo>
                  <a:pt x="5127096" y="1244565"/>
                </a:moveTo>
                <a:cubicBezTo>
                  <a:pt x="5070117" y="1244565"/>
                  <a:pt x="5023926" y="1290756"/>
                  <a:pt x="5023926" y="1347735"/>
                </a:cubicBezTo>
                <a:cubicBezTo>
                  <a:pt x="5023926" y="1404714"/>
                  <a:pt x="5070117" y="1450905"/>
                  <a:pt x="5127096" y="1450905"/>
                </a:cubicBezTo>
                <a:cubicBezTo>
                  <a:pt x="5184075" y="1450905"/>
                  <a:pt x="5230266" y="1404714"/>
                  <a:pt x="5230266" y="1347735"/>
                </a:cubicBezTo>
                <a:cubicBezTo>
                  <a:pt x="5230266" y="1290756"/>
                  <a:pt x="5184075" y="1244565"/>
                  <a:pt x="5127096" y="1244565"/>
                </a:cubicBezTo>
                <a:close/>
                <a:moveTo>
                  <a:pt x="4568882" y="1239378"/>
                </a:moveTo>
                <a:cubicBezTo>
                  <a:pt x="4511903" y="1239378"/>
                  <a:pt x="4465712" y="1285569"/>
                  <a:pt x="4465712" y="1342548"/>
                </a:cubicBezTo>
                <a:cubicBezTo>
                  <a:pt x="4465712" y="1399527"/>
                  <a:pt x="4511903" y="1445718"/>
                  <a:pt x="4568882" y="1445718"/>
                </a:cubicBezTo>
                <a:cubicBezTo>
                  <a:pt x="4625861" y="1445718"/>
                  <a:pt x="4672052" y="1399527"/>
                  <a:pt x="4672052" y="1342548"/>
                </a:cubicBezTo>
                <a:cubicBezTo>
                  <a:pt x="4672052" y="1285569"/>
                  <a:pt x="4625861" y="1239378"/>
                  <a:pt x="4568882" y="1239378"/>
                </a:cubicBezTo>
                <a:close/>
                <a:moveTo>
                  <a:pt x="4010668" y="1234191"/>
                </a:moveTo>
                <a:cubicBezTo>
                  <a:pt x="3953689" y="1234191"/>
                  <a:pt x="3907498" y="1280382"/>
                  <a:pt x="3907498" y="1337361"/>
                </a:cubicBezTo>
                <a:cubicBezTo>
                  <a:pt x="3907498" y="1394340"/>
                  <a:pt x="3953689" y="1440531"/>
                  <a:pt x="4010668" y="1440531"/>
                </a:cubicBezTo>
                <a:cubicBezTo>
                  <a:pt x="4067647" y="1440531"/>
                  <a:pt x="4113838" y="1394340"/>
                  <a:pt x="4113838" y="1337361"/>
                </a:cubicBezTo>
                <a:cubicBezTo>
                  <a:pt x="4113838" y="1280382"/>
                  <a:pt x="4067647" y="1234191"/>
                  <a:pt x="4010668" y="1234191"/>
                </a:cubicBezTo>
                <a:close/>
                <a:moveTo>
                  <a:pt x="3452454" y="1229004"/>
                </a:moveTo>
                <a:cubicBezTo>
                  <a:pt x="3395475" y="1229004"/>
                  <a:pt x="3349284" y="1275195"/>
                  <a:pt x="3349284" y="1332174"/>
                </a:cubicBezTo>
                <a:cubicBezTo>
                  <a:pt x="3349284" y="1389153"/>
                  <a:pt x="3395475" y="1435344"/>
                  <a:pt x="3452454" y="1435344"/>
                </a:cubicBezTo>
                <a:cubicBezTo>
                  <a:pt x="3509433" y="1435344"/>
                  <a:pt x="3555624" y="1389153"/>
                  <a:pt x="3555624" y="1332174"/>
                </a:cubicBezTo>
                <a:cubicBezTo>
                  <a:pt x="3555624" y="1275195"/>
                  <a:pt x="3509433" y="1229004"/>
                  <a:pt x="3452454" y="1229004"/>
                </a:cubicBezTo>
                <a:close/>
                <a:moveTo>
                  <a:pt x="2894240" y="1223817"/>
                </a:moveTo>
                <a:cubicBezTo>
                  <a:pt x="2837261" y="1223817"/>
                  <a:pt x="2791070" y="1270008"/>
                  <a:pt x="2791070" y="1326987"/>
                </a:cubicBezTo>
                <a:cubicBezTo>
                  <a:pt x="2791070" y="1383966"/>
                  <a:pt x="2837261" y="1430157"/>
                  <a:pt x="2894240" y="1430157"/>
                </a:cubicBezTo>
                <a:cubicBezTo>
                  <a:pt x="2951219" y="1430157"/>
                  <a:pt x="2997410" y="1383966"/>
                  <a:pt x="2997410" y="1326987"/>
                </a:cubicBezTo>
                <a:cubicBezTo>
                  <a:pt x="2997410" y="1270008"/>
                  <a:pt x="2951219" y="1223817"/>
                  <a:pt x="2894240" y="1223817"/>
                </a:cubicBezTo>
                <a:close/>
                <a:moveTo>
                  <a:pt x="2336026" y="1218630"/>
                </a:moveTo>
                <a:cubicBezTo>
                  <a:pt x="2279047" y="1218630"/>
                  <a:pt x="2232856" y="1264821"/>
                  <a:pt x="2232856" y="1321800"/>
                </a:cubicBezTo>
                <a:cubicBezTo>
                  <a:pt x="2232856" y="1378779"/>
                  <a:pt x="2279047" y="1424970"/>
                  <a:pt x="2336026" y="1424970"/>
                </a:cubicBezTo>
                <a:cubicBezTo>
                  <a:pt x="2393005" y="1424970"/>
                  <a:pt x="2439196" y="1378779"/>
                  <a:pt x="2439196" y="1321800"/>
                </a:cubicBezTo>
                <a:cubicBezTo>
                  <a:pt x="2439196" y="1264821"/>
                  <a:pt x="2393005" y="1218630"/>
                  <a:pt x="2336026" y="1218630"/>
                </a:cubicBezTo>
                <a:close/>
                <a:moveTo>
                  <a:pt x="1777812" y="1213443"/>
                </a:moveTo>
                <a:cubicBezTo>
                  <a:pt x="1720833" y="1213443"/>
                  <a:pt x="1674642" y="1259634"/>
                  <a:pt x="1674642" y="1316613"/>
                </a:cubicBezTo>
                <a:cubicBezTo>
                  <a:pt x="1674642" y="1373592"/>
                  <a:pt x="1720833" y="1419783"/>
                  <a:pt x="1777812" y="1419783"/>
                </a:cubicBezTo>
                <a:cubicBezTo>
                  <a:pt x="1834791" y="1419783"/>
                  <a:pt x="1880982" y="1373592"/>
                  <a:pt x="1880982" y="1316613"/>
                </a:cubicBezTo>
                <a:cubicBezTo>
                  <a:pt x="1880982" y="1259634"/>
                  <a:pt x="1834791" y="1213443"/>
                  <a:pt x="1777812" y="1213443"/>
                </a:cubicBezTo>
                <a:close/>
                <a:moveTo>
                  <a:pt x="1219598" y="1208256"/>
                </a:moveTo>
                <a:cubicBezTo>
                  <a:pt x="1162619" y="1208256"/>
                  <a:pt x="1116428" y="1254447"/>
                  <a:pt x="1116428" y="1311426"/>
                </a:cubicBezTo>
                <a:cubicBezTo>
                  <a:pt x="1116428" y="1368405"/>
                  <a:pt x="1162619" y="1414596"/>
                  <a:pt x="1219598" y="1414596"/>
                </a:cubicBezTo>
                <a:cubicBezTo>
                  <a:pt x="1276577" y="1414596"/>
                  <a:pt x="1322768" y="1368405"/>
                  <a:pt x="1322768" y="1311426"/>
                </a:cubicBezTo>
                <a:cubicBezTo>
                  <a:pt x="1322768" y="1254447"/>
                  <a:pt x="1276577" y="1208256"/>
                  <a:pt x="1219598" y="1208256"/>
                </a:cubicBezTo>
                <a:close/>
                <a:moveTo>
                  <a:pt x="661384" y="1203069"/>
                </a:moveTo>
                <a:cubicBezTo>
                  <a:pt x="604405" y="1203069"/>
                  <a:pt x="558214" y="1249260"/>
                  <a:pt x="558214" y="1306239"/>
                </a:cubicBezTo>
                <a:cubicBezTo>
                  <a:pt x="558214" y="1363218"/>
                  <a:pt x="604405" y="1409409"/>
                  <a:pt x="661384" y="1409409"/>
                </a:cubicBezTo>
                <a:cubicBezTo>
                  <a:pt x="718363" y="1409409"/>
                  <a:pt x="764554" y="1363218"/>
                  <a:pt x="764554" y="1306239"/>
                </a:cubicBezTo>
                <a:cubicBezTo>
                  <a:pt x="764554" y="1249260"/>
                  <a:pt x="718363" y="1203069"/>
                  <a:pt x="661384" y="1203069"/>
                </a:cubicBezTo>
                <a:close/>
                <a:moveTo>
                  <a:pt x="103170" y="1197882"/>
                </a:moveTo>
                <a:cubicBezTo>
                  <a:pt x="46191" y="1197882"/>
                  <a:pt x="0" y="1244073"/>
                  <a:pt x="0" y="1301052"/>
                </a:cubicBezTo>
                <a:cubicBezTo>
                  <a:pt x="0" y="1358031"/>
                  <a:pt x="46191" y="1404222"/>
                  <a:pt x="103170" y="1404222"/>
                </a:cubicBezTo>
                <a:cubicBezTo>
                  <a:pt x="160149" y="1404222"/>
                  <a:pt x="206340" y="1358031"/>
                  <a:pt x="206340" y="1301052"/>
                </a:cubicBezTo>
                <a:cubicBezTo>
                  <a:pt x="206340" y="1244073"/>
                  <a:pt x="160149" y="1197882"/>
                  <a:pt x="103170" y="1197882"/>
                </a:cubicBezTo>
                <a:close/>
                <a:moveTo>
                  <a:pt x="5127096" y="845271"/>
                </a:moveTo>
                <a:cubicBezTo>
                  <a:pt x="5070117" y="845271"/>
                  <a:pt x="5023926" y="891462"/>
                  <a:pt x="5023926" y="948441"/>
                </a:cubicBezTo>
                <a:cubicBezTo>
                  <a:pt x="5023926" y="1005420"/>
                  <a:pt x="5070117" y="1051611"/>
                  <a:pt x="5127096" y="1051611"/>
                </a:cubicBezTo>
                <a:cubicBezTo>
                  <a:pt x="5184075" y="1051611"/>
                  <a:pt x="5230266" y="1005420"/>
                  <a:pt x="5230266" y="948441"/>
                </a:cubicBezTo>
                <a:cubicBezTo>
                  <a:pt x="5230266" y="891462"/>
                  <a:pt x="5184075" y="845271"/>
                  <a:pt x="5127096" y="845271"/>
                </a:cubicBezTo>
                <a:close/>
                <a:moveTo>
                  <a:pt x="4568882" y="840084"/>
                </a:moveTo>
                <a:cubicBezTo>
                  <a:pt x="4511903" y="840084"/>
                  <a:pt x="4465712" y="886275"/>
                  <a:pt x="4465712" y="943254"/>
                </a:cubicBezTo>
                <a:cubicBezTo>
                  <a:pt x="4465712" y="1000233"/>
                  <a:pt x="4511903" y="1046424"/>
                  <a:pt x="4568882" y="1046424"/>
                </a:cubicBezTo>
                <a:cubicBezTo>
                  <a:pt x="4625861" y="1046424"/>
                  <a:pt x="4672052" y="1000233"/>
                  <a:pt x="4672052" y="943254"/>
                </a:cubicBezTo>
                <a:cubicBezTo>
                  <a:pt x="4672052" y="886275"/>
                  <a:pt x="4625861" y="840084"/>
                  <a:pt x="4568882" y="840084"/>
                </a:cubicBezTo>
                <a:close/>
                <a:moveTo>
                  <a:pt x="4010668" y="834897"/>
                </a:moveTo>
                <a:cubicBezTo>
                  <a:pt x="3953689" y="834897"/>
                  <a:pt x="3907498" y="881088"/>
                  <a:pt x="3907498" y="938067"/>
                </a:cubicBezTo>
                <a:cubicBezTo>
                  <a:pt x="3907498" y="995046"/>
                  <a:pt x="3953689" y="1041237"/>
                  <a:pt x="4010668" y="1041237"/>
                </a:cubicBezTo>
                <a:cubicBezTo>
                  <a:pt x="4067647" y="1041237"/>
                  <a:pt x="4113838" y="995046"/>
                  <a:pt x="4113838" y="938067"/>
                </a:cubicBezTo>
                <a:cubicBezTo>
                  <a:pt x="4113838" y="881088"/>
                  <a:pt x="4067647" y="834897"/>
                  <a:pt x="4010668" y="834897"/>
                </a:cubicBezTo>
                <a:close/>
                <a:moveTo>
                  <a:pt x="3452454" y="829710"/>
                </a:moveTo>
                <a:cubicBezTo>
                  <a:pt x="3395475" y="829710"/>
                  <a:pt x="3349284" y="875901"/>
                  <a:pt x="3349284" y="932880"/>
                </a:cubicBezTo>
                <a:cubicBezTo>
                  <a:pt x="3349284" y="989859"/>
                  <a:pt x="3395475" y="1036050"/>
                  <a:pt x="3452454" y="1036050"/>
                </a:cubicBezTo>
                <a:cubicBezTo>
                  <a:pt x="3509433" y="1036050"/>
                  <a:pt x="3555624" y="989859"/>
                  <a:pt x="3555624" y="932880"/>
                </a:cubicBezTo>
                <a:cubicBezTo>
                  <a:pt x="3555624" y="875901"/>
                  <a:pt x="3509433" y="829710"/>
                  <a:pt x="3452454" y="829710"/>
                </a:cubicBezTo>
                <a:close/>
                <a:moveTo>
                  <a:pt x="2894240" y="824523"/>
                </a:moveTo>
                <a:cubicBezTo>
                  <a:pt x="2837261" y="824523"/>
                  <a:pt x="2791070" y="870714"/>
                  <a:pt x="2791070" y="927693"/>
                </a:cubicBezTo>
                <a:cubicBezTo>
                  <a:pt x="2791070" y="984672"/>
                  <a:pt x="2837261" y="1030863"/>
                  <a:pt x="2894240" y="1030863"/>
                </a:cubicBezTo>
                <a:cubicBezTo>
                  <a:pt x="2951219" y="1030863"/>
                  <a:pt x="2997410" y="984672"/>
                  <a:pt x="2997410" y="927693"/>
                </a:cubicBezTo>
                <a:cubicBezTo>
                  <a:pt x="2997410" y="870714"/>
                  <a:pt x="2951219" y="824523"/>
                  <a:pt x="2894240" y="824523"/>
                </a:cubicBezTo>
                <a:close/>
                <a:moveTo>
                  <a:pt x="2336026" y="819336"/>
                </a:moveTo>
                <a:cubicBezTo>
                  <a:pt x="2279047" y="819336"/>
                  <a:pt x="2232856" y="865527"/>
                  <a:pt x="2232856" y="922506"/>
                </a:cubicBezTo>
                <a:cubicBezTo>
                  <a:pt x="2232856" y="979485"/>
                  <a:pt x="2279047" y="1025676"/>
                  <a:pt x="2336026" y="1025676"/>
                </a:cubicBezTo>
                <a:cubicBezTo>
                  <a:pt x="2393005" y="1025676"/>
                  <a:pt x="2439196" y="979485"/>
                  <a:pt x="2439196" y="922506"/>
                </a:cubicBezTo>
                <a:cubicBezTo>
                  <a:pt x="2439196" y="865527"/>
                  <a:pt x="2393005" y="819336"/>
                  <a:pt x="2336026" y="819336"/>
                </a:cubicBezTo>
                <a:close/>
                <a:moveTo>
                  <a:pt x="1777812" y="814149"/>
                </a:moveTo>
                <a:cubicBezTo>
                  <a:pt x="1720833" y="814149"/>
                  <a:pt x="1674642" y="860340"/>
                  <a:pt x="1674642" y="917319"/>
                </a:cubicBezTo>
                <a:cubicBezTo>
                  <a:pt x="1674642" y="974298"/>
                  <a:pt x="1720833" y="1020489"/>
                  <a:pt x="1777812" y="1020489"/>
                </a:cubicBezTo>
                <a:cubicBezTo>
                  <a:pt x="1834791" y="1020489"/>
                  <a:pt x="1880982" y="974298"/>
                  <a:pt x="1880982" y="917319"/>
                </a:cubicBezTo>
                <a:cubicBezTo>
                  <a:pt x="1880982" y="860340"/>
                  <a:pt x="1834791" y="814149"/>
                  <a:pt x="1777812" y="814149"/>
                </a:cubicBezTo>
                <a:close/>
                <a:moveTo>
                  <a:pt x="1219598" y="808962"/>
                </a:moveTo>
                <a:cubicBezTo>
                  <a:pt x="1162619" y="808962"/>
                  <a:pt x="1116428" y="855153"/>
                  <a:pt x="1116428" y="912132"/>
                </a:cubicBezTo>
                <a:cubicBezTo>
                  <a:pt x="1116428" y="969111"/>
                  <a:pt x="1162619" y="1015302"/>
                  <a:pt x="1219598" y="1015302"/>
                </a:cubicBezTo>
                <a:cubicBezTo>
                  <a:pt x="1276577" y="1015302"/>
                  <a:pt x="1322768" y="969111"/>
                  <a:pt x="1322768" y="912132"/>
                </a:cubicBezTo>
                <a:cubicBezTo>
                  <a:pt x="1322768" y="855153"/>
                  <a:pt x="1276577" y="808962"/>
                  <a:pt x="1219598" y="808962"/>
                </a:cubicBezTo>
                <a:close/>
                <a:moveTo>
                  <a:pt x="661384" y="803775"/>
                </a:moveTo>
                <a:cubicBezTo>
                  <a:pt x="604405" y="803775"/>
                  <a:pt x="558214" y="849966"/>
                  <a:pt x="558214" y="906945"/>
                </a:cubicBezTo>
                <a:cubicBezTo>
                  <a:pt x="558214" y="963924"/>
                  <a:pt x="604405" y="1010115"/>
                  <a:pt x="661384" y="1010115"/>
                </a:cubicBezTo>
                <a:cubicBezTo>
                  <a:pt x="718363" y="1010115"/>
                  <a:pt x="764554" y="963924"/>
                  <a:pt x="764554" y="906945"/>
                </a:cubicBezTo>
                <a:cubicBezTo>
                  <a:pt x="764554" y="849966"/>
                  <a:pt x="718363" y="803775"/>
                  <a:pt x="661384" y="803775"/>
                </a:cubicBezTo>
                <a:close/>
                <a:moveTo>
                  <a:pt x="103170" y="798588"/>
                </a:moveTo>
                <a:cubicBezTo>
                  <a:pt x="46191" y="798588"/>
                  <a:pt x="0" y="844779"/>
                  <a:pt x="0" y="901758"/>
                </a:cubicBezTo>
                <a:cubicBezTo>
                  <a:pt x="0" y="958737"/>
                  <a:pt x="46191" y="1004928"/>
                  <a:pt x="103170" y="1004928"/>
                </a:cubicBezTo>
                <a:cubicBezTo>
                  <a:pt x="160149" y="1004928"/>
                  <a:pt x="206340" y="958737"/>
                  <a:pt x="206340" y="901758"/>
                </a:cubicBezTo>
                <a:cubicBezTo>
                  <a:pt x="206340" y="844779"/>
                  <a:pt x="160149" y="798588"/>
                  <a:pt x="103170" y="798588"/>
                </a:cubicBezTo>
                <a:close/>
                <a:moveTo>
                  <a:pt x="5127096" y="445977"/>
                </a:moveTo>
                <a:cubicBezTo>
                  <a:pt x="5070117" y="445977"/>
                  <a:pt x="5023926" y="492168"/>
                  <a:pt x="5023926" y="549147"/>
                </a:cubicBezTo>
                <a:cubicBezTo>
                  <a:pt x="5023926" y="606126"/>
                  <a:pt x="5070117" y="652317"/>
                  <a:pt x="5127096" y="652317"/>
                </a:cubicBezTo>
                <a:cubicBezTo>
                  <a:pt x="5184075" y="652317"/>
                  <a:pt x="5230266" y="606126"/>
                  <a:pt x="5230266" y="549147"/>
                </a:cubicBezTo>
                <a:cubicBezTo>
                  <a:pt x="5230266" y="492168"/>
                  <a:pt x="5184075" y="445977"/>
                  <a:pt x="5127096" y="445977"/>
                </a:cubicBezTo>
                <a:close/>
                <a:moveTo>
                  <a:pt x="4568882" y="440790"/>
                </a:moveTo>
                <a:cubicBezTo>
                  <a:pt x="4511903" y="440790"/>
                  <a:pt x="4465712" y="486981"/>
                  <a:pt x="4465712" y="543960"/>
                </a:cubicBezTo>
                <a:cubicBezTo>
                  <a:pt x="4465712" y="600939"/>
                  <a:pt x="4511903" y="647130"/>
                  <a:pt x="4568882" y="647130"/>
                </a:cubicBezTo>
                <a:cubicBezTo>
                  <a:pt x="4625861" y="647130"/>
                  <a:pt x="4672052" y="600939"/>
                  <a:pt x="4672052" y="543960"/>
                </a:cubicBezTo>
                <a:cubicBezTo>
                  <a:pt x="4672052" y="486981"/>
                  <a:pt x="4625861" y="440790"/>
                  <a:pt x="4568882" y="440790"/>
                </a:cubicBezTo>
                <a:close/>
                <a:moveTo>
                  <a:pt x="4010668" y="435603"/>
                </a:moveTo>
                <a:cubicBezTo>
                  <a:pt x="3953689" y="435603"/>
                  <a:pt x="3907498" y="481794"/>
                  <a:pt x="3907498" y="538773"/>
                </a:cubicBezTo>
                <a:cubicBezTo>
                  <a:pt x="3907498" y="595752"/>
                  <a:pt x="3953689" y="641943"/>
                  <a:pt x="4010668" y="641943"/>
                </a:cubicBezTo>
                <a:cubicBezTo>
                  <a:pt x="4067647" y="641943"/>
                  <a:pt x="4113838" y="595752"/>
                  <a:pt x="4113838" y="538773"/>
                </a:cubicBezTo>
                <a:cubicBezTo>
                  <a:pt x="4113838" y="481794"/>
                  <a:pt x="4067647" y="435603"/>
                  <a:pt x="4010668" y="435603"/>
                </a:cubicBezTo>
                <a:close/>
                <a:moveTo>
                  <a:pt x="3452454" y="430416"/>
                </a:moveTo>
                <a:cubicBezTo>
                  <a:pt x="3395475" y="430416"/>
                  <a:pt x="3349284" y="476607"/>
                  <a:pt x="3349284" y="533586"/>
                </a:cubicBezTo>
                <a:cubicBezTo>
                  <a:pt x="3349284" y="590565"/>
                  <a:pt x="3395475" y="636756"/>
                  <a:pt x="3452454" y="636756"/>
                </a:cubicBezTo>
                <a:cubicBezTo>
                  <a:pt x="3509433" y="636756"/>
                  <a:pt x="3555624" y="590565"/>
                  <a:pt x="3555624" y="533586"/>
                </a:cubicBezTo>
                <a:cubicBezTo>
                  <a:pt x="3555624" y="476607"/>
                  <a:pt x="3509433" y="430416"/>
                  <a:pt x="3452454" y="430416"/>
                </a:cubicBezTo>
                <a:close/>
                <a:moveTo>
                  <a:pt x="2894240" y="425229"/>
                </a:moveTo>
                <a:cubicBezTo>
                  <a:pt x="2837261" y="425229"/>
                  <a:pt x="2791070" y="471420"/>
                  <a:pt x="2791070" y="528399"/>
                </a:cubicBezTo>
                <a:cubicBezTo>
                  <a:pt x="2791070" y="585378"/>
                  <a:pt x="2837261" y="631569"/>
                  <a:pt x="2894240" y="631569"/>
                </a:cubicBezTo>
                <a:cubicBezTo>
                  <a:pt x="2951219" y="631569"/>
                  <a:pt x="2997410" y="585378"/>
                  <a:pt x="2997410" y="528399"/>
                </a:cubicBezTo>
                <a:cubicBezTo>
                  <a:pt x="2997410" y="471420"/>
                  <a:pt x="2951219" y="425229"/>
                  <a:pt x="2894240" y="425229"/>
                </a:cubicBezTo>
                <a:close/>
                <a:moveTo>
                  <a:pt x="2336026" y="420042"/>
                </a:moveTo>
                <a:cubicBezTo>
                  <a:pt x="2279047" y="420042"/>
                  <a:pt x="2232856" y="466233"/>
                  <a:pt x="2232856" y="523212"/>
                </a:cubicBezTo>
                <a:cubicBezTo>
                  <a:pt x="2232856" y="580191"/>
                  <a:pt x="2279047" y="626382"/>
                  <a:pt x="2336026" y="626382"/>
                </a:cubicBezTo>
                <a:cubicBezTo>
                  <a:pt x="2393005" y="626382"/>
                  <a:pt x="2439196" y="580191"/>
                  <a:pt x="2439196" y="523212"/>
                </a:cubicBezTo>
                <a:cubicBezTo>
                  <a:pt x="2439196" y="466233"/>
                  <a:pt x="2393005" y="420042"/>
                  <a:pt x="2336026" y="420042"/>
                </a:cubicBezTo>
                <a:close/>
                <a:moveTo>
                  <a:pt x="1777812" y="414855"/>
                </a:moveTo>
                <a:cubicBezTo>
                  <a:pt x="1720833" y="414855"/>
                  <a:pt x="1674642" y="461046"/>
                  <a:pt x="1674642" y="518025"/>
                </a:cubicBezTo>
                <a:cubicBezTo>
                  <a:pt x="1674642" y="575004"/>
                  <a:pt x="1720833" y="621195"/>
                  <a:pt x="1777812" y="621195"/>
                </a:cubicBezTo>
                <a:cubicBezTo>
                  <a:pt x="1834791" y="621195"/>
                  <a:pt x="1880982" y="575004"/>
                  <a:pt x="1880982" y="518025"/>
                </a:cubicBezTo>
                <a:cubicBezTo>
                  <a:pt x="1880982" y="461046"/>
                  <a:pt x="1834791" y="414855"/>
                  <a:pt x="1777812" y="414855"/>
                </a:cubicBezTo>
                <a:close/>
                <a:moveTo>
                  <a:pt x="1219598" y="409668"/>
                </a:moveTo>
                <a:cubicBezTo>
                  <a:pt x="1162619" y="409668"/>
                  <a:pt x="1116428" y="455859"/>
                  <a:pt x="1116428" y="512838"/>
                </a:cubicBezTo>
                <a:cubicBezTo>
                  <a:pt x="1116428" y="569817"/>
                  <a:pt x="1162619" y="616008"/>
                  <a:pt x="1219598" y="616008"/>
                </a:cubicBezTo>
                <a:cubicBezTo>
                  <a:pt x="1276577" y="616008"/>
                  <a:pt x="1322768" y="569817"/>
                  <a:pt x="1322768" y="512838"/>
                </a:cubicBezTo>
                <a:cubicBezTo>
                  <a:pt x="1322768" y="455859"/>
                  <a:pt x="1276577" y="409668"/>
                  <a:pt x="1219598" y="409668"/>
                </a:cubicBezTo>
                <a:close/>
                <a:moveTo>
                  <a:pt x="661384" y="404481"/>
                </a:moveTo>
                <a:cubicBezTo>
                  <a:pt x="604405" y="404481"/>
                  <a:pt x="558214" y="450672"/>
                  <a:pt x="558214" y="507651"/>
                </a:cubicBezTo>
                <a:cubicBezTo>
                  <a:pt x="558214" y="564630"/>
                  <a:pt x="604405" y="610821"/>
                  <a:pt x="661384" y="610821"/>
                </a:cubicBezTo>
                <a:cubicBezTo>
                  <a:pt x="718363" y="610821"/>
                  <a:pt x="764554" y="564630"/>
                  <a:pt x="764554" y="507651"/>
                </a:cubicBezTo>
                <a:cubicBezTo>
                  <a:pt x="764554" y="450672"/>
                  <a:pt x="718363" y="404481"/>
                  <a:pt x="661384" y="404481"/>
                </a:cubicBezTo>
                <a:close/>
                <a:moveTo>
                  <a:pt x="103170" y="399294"/>
                </a:moveTo>
                <a:cubicBezTo>
                  <a:pt x="46191" y="399294"/>
                  <a:pt x="0" y="445485"/>
                  <a:pt x="0" y="502464"/>
                </a:cubicBezTo>
                <a:cubicBezTo>
                  <a:pt x="0" y="559443"/>
                  <a:pt x="46191" y="605634"/>
                  <a:pt x="103170" y="605634"/>
                </a:cubicBezTo>
                <a:cubicBezTo>
                  <a:pt x="160149" y="605634"/>
                  <a:pt x="206340" y="559443"/>
                  <a:pt x="206340" y="502464"/>
                </a:cubicBezTo>
                <a:cubicBezTo>
                  <a:pt x="206340" y="445485"/>
                  <a:pt x="160149" y="399294"/>
                  <a:pt x="103170" y="399294"/>
                </a:cubicBezTo>
                <a:close/>
                <a:moveTo>
                  <a:pt x="5127096" y="46683"/>
                </a:moveTo>
                <a:cubicBezTo>
                  <a:pt x="5070117" y="46683"/>
                  <a:pt x="5023926" y="92874"/>
                  <a:pt x="5023926" y="149853"/>
                </a:cubicBezTo>
                <a:cubicBezTo>
                  <a:pt x="5023926" y="206832"/>
                  <a:pt x="5070117" y="253023"/>
                  <a:pt x="5127096" y="253023"/>
                </a:cubicBezTo>
                <a:cubicBezTo>
                  <a:pt x="5184075" y="253023"/>
                  <a:pt x="5230266" y="206832"/>
                  <a:pt x="5230266" y="149853"/>
                </a:cubicBezTo>
                <a:cubicBezTo>
                  <a:pt x="5230266" y="92874"/>
                  <a:pt x="5184075" y="46683"/>
                  <a:pt x="5127096" y="46683"/>
                </a:cubicBezTo>
                <a:close/>
                <a:moveTo>
                  <a:pt x="4568882" y="41496"/>
                </a:moveTo>
                <a:cubicBezTo>
                  <a:pt x="4511903" y="41496"/>
                  <a:pt x="4465712" y="87687"/>
                  <a:pt x="4465712" y="144666"/>
                </a:cubicBezTo>
                <a:cubicBezTo>
                  <a:pt x="4465712" y="201645"/>
                  <a:pt x="4511903" y="247836"/>
                  <a:pt x="4568882" y="247836"/>
                </a:cubicBezTo>
                <a:cubicBezTo>
                  <a:pt x="4625861" y="247836"/>
                  <a:pt x="4672052" y="201645"/>
                  <a:pt x="4672052" y="144666"/>
                </a:cubicBezTo>
                <a:cubicBezTo>
                  <a:pt x="4672052" y="87687"/>
                  <a:pt x="4625861" y="41496"/>
                  <a:pt x="4568882" y="41496"/>
                </a:cubicBezTo>
                <a:close/>
                <a:moveTo>
                  <a:pt x="4010668" y="36309"/>
                </a:moveTo>
                <a:cubicBezTo>
                  <a:pt x="3953689" y="36309"/>
                  <a:pt x="3907498" y="82500"/>
                  <a:pt x="3907498" y="139479"/>
                </a:cubicBezTo>
                <a:cubicBezTo>
                  <a:pt x="3907498" y="196458"/>
                  <a:pt x="3953689" y="242649"/>
                  <a:pt x="4010668" y="242649"/>
                </a:cubicBezTo>
                <a:cubicBezTo>
                  <a:pt x="4067647" y="242649"/>
                  <a:pt x="4113838" y="196458"/>
                  <a:pt x="4113838" y="139479"/>
                </a:cubicBezTo>
                <a:cubicBezTo>
                  <a:pt x="4113838" y="82500"/>
                  <a:pt x="4067647" y="36309"/>
                  <a:pt x="4010668" y="36309"/>
                </a:cubicBezTo>
                <a:close/>
                <a:moveTo>
                  <a:pt x="3452454" y="31122"/>
                </a:moveTo>
                <a:cubicBezTo>
                  <a:pt x="3395475" y="31122"/>
                  <a:pt x="3349284" y="77313"/>
                  <a:pt x="3349284" y="134292"/>
                </a:cubicBezTo>
                <a:cubicBezTo>
                  <a:pt x="3349284" y="191271"/>
                  <a:pt x="3395475" y="237462"/>
                  <a:pt x="3452454" y="237462"/>
                </a:cubicBezTo>
                <a:cubicBezTo>
                  <a:pt x="3509433" y="237462"/>
                  <a:pt x="3555624" y="191271"/>
                  <a:pt x="3555624" y="134292"/>
                </a:cubicBezTo>
                <a:cubicBezTo>
                  <a:pt x="3555624" y="77313"/>
                  <a:pt x="3509433" y="31122"/>
                  <a:pt x="3452454" y="31122"/>
                </a:cubicBezTo>
                <a:close/>
                <a:moveTo>
                  <a:pt x="2894240" y="25935"/>
                </a:moveTo>
                <a:cubicBezTo>
                  <a:pt x="2837261" y="25935"/>
                  <a:pt x="2791070" y="72126"/>
                  <a:pt x="2791070" y="129105"/>
                </a:cubicBezTo>
                <a:cubicBezTo>
                  <a:pt x="2791070" y="186084"/>
                  <a:pt x="2837261" y="232275"/>
                  <a:pt x="2894240" y="232275"/>
                </a:cubicBezTo>
                <a:cubicBezTo>
                  <a:pt x="2951219" y="232275"/>
                  <a:pt x="2997410" y="186084"/>
                  <a:pt x="2997410" y="129105"/>
                </a:cubicBezTo>
                <a:cubicBezTo>
                  <a:pt x="2997410" y="72126"/>
                  <a:pt x="2951219" y="25935"/>
                  <a:pt x="2894240" y="25935"/>
                </a:cubicBezTo>
                <a:close/>
                <a:moveTo>
                  <a:pt x="2336026" y="20748"/>
                </a:moveTo>
                <a:cubicBezTo>
                  <a:pt x="2279047" y="20748"/>
                  <a:pt x="2232856" y="66939"/>
                  <a:pt x="2232856" y="123918"/>
                </a:cubicBezTo>
                <a:cubicBezTo>
                  <a:pt x="2232856" y="180897"/>
                  <a:pt x="2279047" y="227088"/>
                  <a:pt x="2336026" y="227088"/>
                </a:cubicBezTo>
                <a:cubicBezTo>
                  <a:pt x="2393005" y="227088"/>
                  <a:pt x="2439196" y="180897"/>
                  <a:pt x="2439196" y="123918"/>
                </a:cubicBezTo>
                <a:cubicBezTo>
                  <a:pt x="2439196" y="66939"/>
                  <a:pt x="2393005" y="20748"/>
                  <a:pt x="2336026" y="20748"/>
                </a:cubicBezTo>
                <a:close/>
                <a:moveTo>
                  <a:pt x="1777812" y="15561"/>
                </a:moveTo>
                <a:cubicBezTo>
                  <a:pt x="1720833" y="15561"/>
                  <a:pt x="1674642" y="61752"/>
                  <a:pt x="1674642" y="118731"/>
                </a:cubicBezTo>
                <a:cubicBezTo>
                  <a:pt x="1674642" y="175710"/>
                  <a:pt x="1720833" y="221901"/>
                  <a:pt x="1777812" y="221901"/>
                </a:cubicBezTo>
                <a:cubicBezTo>
                  <a:pt x="1834791" y="221901"/>
                  <a:pt x="1880982" y="175710"/>
                  <a:pt x="1880982" y="118731"/>
                </a:cubicBezTo>
                <a:cubicBezTo>
                  <a:pt x="1880982" y="61752"/>
                  <a:pt x="1834791" y="15561"/>
                  <a:pt x="1777812" y="15561"/>
                </a:cubicBezTo>
                <a:close/>
                <a:moveTo>
                  <a:pt x="1219598" y="10374"/>
                </a:moveTo>
                <a:cubicBezTo>
                  <a:pt x="1162619" y="10374"/>
                  <a:pt x="1116428" y="56565"/>
                  <a:pt x="1116428" y="113544"/>
                </a:cubicBezTo>
                <a:cubicBezTo>
                  <a:pt x="1116428" y="170523"/>
                  <a:pt x="1162619" y="216714"/>
                  <a:pt x="1219598" y="216714"/>
                </a:cubicBezTo>
                <a:cubicBezTo>
                  <a:pt x="1276577" y="216714"/>
                  <a:pt x="1322768" y="170523"/>
                  <a:pt x="1322768" y="113544"/>
                </a:cubicBezTo>
                <a:cubicBezTo>
                  <a:pt x="1322768" y="56565"/>
                  <a:pt x="1276577" y="10374"/>
                  <a:pt x="1219598" y="10374"/>
                </a:cubicBezTo>
                <a:close/>
                <a:moveTo>
                  <a:pt x="661384" y="5187"/>
                </a:moveTo>
                <a:cubicBezTo>
                  <a:pt x="604405" y="5187"/>
                  <a:pt x="558214" y="51378"/>
                  <a:pt x="558214" y="108357"/>
                </a:cubicBezTo>
                <a:cubicBezTo>
                  <a:pt x="558214" y="165336"/>
                  <a:pt x="604405" y="211527"/>
                  <a:pt x="661384" y="211527"/>
                </a:cubicBezTo>
                <a:cubicBezTo>
                  <a:pt x="718363" y="211527"/>
                  <a:pt x="764554" y="165336"/>
                  <a:pt x="764554" y="108357"/>
                </a:cubicBezTo>
                <a:cubicBezTo>
                  <a:pt x="764554" y="51378"/>
                  <a:pt x="718363" y="5187"/>
                  <a:pt x="661384" y="5187"/>
                </a:cubicBezTo>
                <a:close/>
                <a:moveTo>
                  <a:pt x="103170" y="0"/>
                </a:moveTo>
                <a:cubicBezTo>
                  <a:pt x="46191" y="0"/>
                  <a:pt x="0" y="46191"/>
                  <a:pt x="0" y="103170"/>
                </a:cubicBezTo>
                <a:cubicBezTo>
                  <a:pt x="0" y="160149"/>
                  <a:pt x="46191" y="206340"/>
                  <a:pt x="103170" y="206340"/>
                </a:cubicBezTo>
                <a:cubicBezTo>
                  <a:pt x="160149" y="206340"/>
                  <a:pt x="206340" y="160149"/>
                  <a:pt x="206340" y="103170"/>
                </a:cubicBezTo>
                <a:cubicBezTo>
                  <a:pt x="206340" y="46191"/>
                  <a:pt x="160149" y="0"/>
                  <a:pt x="103170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FFF"/>
              </a:gs>
              <a:gs pos="100000">
                <a:schemeClr val="accent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0"/>
            <p:custDataLst>
              <p:tags r:id="rId57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  <p:custDataLst>
              <p:tags r:id="rId5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  <p:custDataLst>
              <p:tags r:id="rId59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7" name="副标题 2"/>
          <p:cNvSpPr>
            <a:spLocks noGrp="1"/>
          </p:cNvSpPr>
          <p:nvPr>
            <p:ph type="body" idx="16386" hasCustomPrompt="1"/>
            <p:custDataLst>
              <p:tags r:id="rId60"/>
            </p:custDataLst>
          </p:nvPr>
        </p:nvSpPr>
        <p:spPr>
          <a:xfrm>
            <a:off x="3364971" y="1609725"/>
            <a:ext cx="5449358" cy="457200"/>
          </a:xfrm>
        </p:spPr>
        <p:txBody>
          <a:bodyPr vert="horz" wrap="square"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spc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THE END</a:t>
            </a:r>
            <a:endParaRPr lang="zh-CN" altLang="en-US" dirty="0"/>
          </a:p>
        </p:txBody>
      </p:sp>
      <p:sp>
        <p:nvSpPr>
          <p:cNvPr id="6" name="标题 1"/>
          <p:cNvSpPr>
            <a:spLocks noGrp="1"/>
          </p:cNvSpPr>
          <p:nvPr>
            <p:ph type="ctrTitle" idx="16385" hasCustomPrompt="1"/>
            <p:custDataLst>
              <p:tags r:id="rId61"/>
            </p:custDataLst>
          </p:nvPr>
        </p:nvSpPr>
        <p:spPr>
          <a:xfrm>
            <a:off x="3364089" y="2184400"/>
            <a:ext cx="5451122" cy="1016000"/>
          </a:xfrm>
        </p:spPr>
        <p:txBody>
          <a:bodyPr vert="horz" wrap="square"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6400" spc="0">
                <a:solidFill>
                  <a:srgbClr val="FFFFFF"/>
                </a:solidFill>
              </a:defRPr>
            </a:lvl1pPr>
          </a:lstStyle>
          <a:p>
            <a:r>
              <a:rPr lang="zh-CN" altLang="en-US" dirty="0"/>
              <a:t>谢谢观看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-1-5_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Subtitle 10"/>
          <p:cNvSpPr>
            <a:spLocks noGrp="1"/>
          </p:cNvSpPr>
          <p:nvPr>
            <p:ph type="subTitle" idx="16386" hasCustomPrompt="1"/>
            <p:custDataLst>
              <p:tags r:id="rId5"/>
            </p:custDataLst>
          </p:nvPr>
        </p:nvSpPr>
        <p:spPr>
          <a:xfrm>
            <a:off x="761471" y="2667000"/>
            <a:ext cx="2363258" cy="457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CONTENTS</a:t>
            </a:r>
            <a:endParaRPr lang="zh-CN" altLang="en-US"/>
          </a:p>
        </p:txBody>
      </p:sp>
      <p:sp>
        <p:nvSpPr>
          <p:cNvPr id="12" name="Title 11"/>
          <p:cNvSpPr>
            <a:spLocks noGrp="1"/>
          </p:cNvSpPr>
          <p:nvPr>
            <p:ph type="ctrTitle" idx="16385" hasCustomPrompt="1"/>
            <p:custDataLst>
              <p:tags r:id="rId6"/>
            </p:custDataLst>
          </p:nvPr>
        </p:nvSpPr>
        <p:spPr>
          <a:xfrm>
            <a:off x="760942" y="3175000"/>
            <a:ext cx="2364317" cy="7620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None/>
              <a:defRPr sz="4800" b="1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目录</a:t>
            </a:r>
            <a:endParaRPr lang="zh-CN" alt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6388" hasCustomPrompt="1"/>
            <p:custDataLst>
              <p:tags r:id="rId7"/>
            </p:custDataLst>
          </p:nvPr>
        </p:nvSpPr>
        <p:spPr>
          <a:xfrm>
            <a:off x="4070350" y="22860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/>
              <a:t>01</a:t>
            </a:r>
            <a:endParaRPr lang="zh-CN" altLang="en-US"/>
          </a:p>
        </p:txBody>
      </p:sp>
      <p:sp>
        <p:nvSpPr>
          <p:cNvPr id="14" name="装饰  3"/>
          <p:cNvSpPr>
            <a:spLocks noGrp="1"/>
          </p:cNvSpPr>
          <p:nvPr>
            <p:ph type="body" idx="16395" hasCustomPrompt="1"/>
            <p:custDataLst>
              <p:tags r:id="rId8"/>
            </p:custDataLst>
          </p:nvPr>
        </p:nvSpPr>
        <p:spPr>
          <a:xfrm>
            <a:off x="4851400" y="22098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0" t="0" r="0" b="0"/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5080000" y="21336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单击此处添加项标题</a:t>
            </a:r>
            <a:endParaRPr lang="zh-CN" alt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idx="16390" hasCustomPrompt="1"/>
            <p:custDataLst>
              <p:tags r:id="rId10"/>
            </p:custDataLst>
          </p:nvPr>
        </p:nvSpPr>
        <p:spPr>
          <a:xfrm>
            <a:off x="7994650" y="22860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/>
              <a:t>02</a:t>
            </a:r>
            <a:endParaRPr lang="zh-CN" altLang="en-US"/>
          </a:p>
        </p:txBody>
      </p:sp>
      <p:sp>
        <p:nvSpPr>
          <p:cNvPr id="17" name="装饰  6"/>
          <p:cNvSpPr>
            <a:spLocks noGrp="1"/>
          </p:cNvSpPr>
          <p:nvPr>
            <p:ph type="body" idx="16396" hasCustomPrompt="1"/>
            <p:custDataLst>
              <p:tags r:id="rId11"/>
            </p:custDataLst>
          </p:nvPr>
        </p:nvSpPr>
        <p:spPr>
          <a:xfrm>
            <a:off x="8775700" y="22098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0" t="0" r="0" b="0"/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9004300" y="21336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单击此处添加项标题</a:t>
            </a:r>
            <a:endParaRPr lang="zh-CN" altLang="en-US"/>
          </a:p>
        </p:txBody>
      </p:sp>
      <p:sp>
        <p:nvSpPr>
          <p:cNvPr id="19" name="Text Placeholder 18"/>
          <p:cNvSpPr>
            <a:spLocks noGrp="1"/>
          </p:cNvSpPr>
          <p:nvPr>
            <p:ph type="body" idx="16392" hasCustomPrompt="1"/>
            <p:custDataLst>
              <p:tags r:id="rId13"/>
            </p:custDataLst>
          </p:nvPr>
        </p:nvSpPr>
        <p:spPr>
          <a:xfrm>
            <a:off x="4070350" y="39624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/>
              <a:t>03</a:t>
            </a:r>
            <a:endParaRPr lang="zh-CN" altLang="en-US"/>
          </a:p>
        </p:txBody>
      </p:sp>
      <p:sp>
        <p:nvSpPr>
          <p:cNvPr id="20" name="装饰  9"/>
          <p:cNvSpPr>
            <a:spLocks noGrp="1"/>
          </p:cNvSpPr>
          <p:nvPr>
            <p:ph type="body" idx="16397" hasCustomPrompt="1"/>
            <p:custDataLst>
              <p:tags r:id="rId14"/>
            </p:custDataLst>
          </p:nvPr>
        </p:nvSpPr>
        <p:spPr>
          <a:xfrm>
            <a:off x="4851400" y="38862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0" t="0" r="0" b="0"/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idx="16391" hasCustomPrompt="1"/>
            <p:custDataLst>
              <p:tags r:id="rId15"/>
            </p:custDataLst>
          </p:nvPr>
        </p:nvSpPr>
        <p:spPr>
          <a:xfrm>
            <a:off x="5080000" y="38100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单击此处添加项标题</a:t>
            </a:r>
            <a:endParaRPr lang="zh-CN" altLang="en-US"/>
          </a:p>
        </p:txBody>
      </p:sp>
      <p:sp>
        <p:nvSpPr>
          <p:cNvPr id="22" name="Text Placeholder 21"/>
          <p:cNvSpPr>
            <a:spLocks noGrp="1"/>
          </p:cNvSpPr>
          <p:nvPr>
            <p:ph type="body" idx="16394" hasCustomPrompt="1"/>
            <p:custDataLst>
              <p:tags r:id="rId16"/>
            </p:custDataLst>
          </p:nvPr>
        </p:nvSpPr>
        <p:spPr>
          <a:xfrm>
            <a:off x="7994650" y="39624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/>
              <a:t>04</a:t>
            </a:r>
            <a:endParaRPr lang="zh-CN" altLang="en-US"/>
          </a:p>
        </p:txBody>
      </p:sp>
      <p:sp>
        <p:nvSpPr>
          <p:cNvPr id="23" name="装饰  2"/>
          <p:cNvSpPr>
            <a:spLocks noGrp="1"/>
          </p:cNvSpPr>
          <p:nvPr>
            <p:ph type="body" idx="16398" hasCustomPrompt="1"/>
            <p:custDataLst>
              <p:tags r:id="rId17"/>
            </p:custDataLst>
          </p:nvPr>
        </p:nvSpPr>
        <p:spPr>
          <a:xfrm>
            <a:off x="8775700" y="38862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0" t="0" r="0" b="0"/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4" name="Text Placeholder 23"/>
          <p:cNvSpPr>
            <a:spLocks noGrp="1"/>
          </p:cNvSpPr>
          <p:nvPr>
            <p:ph type="body" idx="16393" hasCustomPrompt="1"/>
            <p:custDataLst>
              <p:tags r:id="rId18"/>
            </p:custDataLst>
          </p:nvPr>
        </p:nvSpPr>
        <p:spPr>
          <a:xfrm>
            <a:off x="9004300" y="38100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单击此处添加项标题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2730319" y="2702794"/>
            <a:ext cx="7117545" cy="1118535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600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2730319" y="3886684"/>
            <a:ext cx="7117545" cy="676319"/>
          </a:xfrm>
        </p:spPr>
        <p:txBody>
          <a:bodyPr lIns="90000" tIns="46800" rIns="90000" bIns="46800" anchor="t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8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  <p:custDataLst>
              <p:tags r:id="rId7"/>
            </p:custDataLst>
          </p:nvPr>
        </p:nvSpPr>
        <p:spPr>
          <a:xfrm>
            <a:off x="3630542" y="4681986"/>
            <a:ext cx="2523129" cy="412826"/>
          </a:xfrm>
        </p:spPr>
        <p:txBody>
          <a:bodyPr lIns="90000" tIns="46800" rIns="90000" bIns="46800" anchor="ctr" anchorCtr="0">
            <a:normAutofit/>
          </a:bodyPr>
          <a:lstStyle>
            <a:lvl1pPr marL="0" indent="0" algn="r">
              <a:lnSpc>
                <a:spcPct val="100000"/>
              </a:lnSpc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4" hasCustomPrompt="1"/>
            <p:custDataLst>
              <p:tags r:id="rId8"/>
            </p:custDataLst>
          </p:nvPr>
        </p:nvSpPr>
        <p:spPr>
          <a:xfrm>
            <a:off x="6402188" y="4681986"/>
            <a:ext cx="2523127" cy="412826"/>
          </a:xfrm>
        </p:spPr>
        <p:txBody>
          <a:bodyPr lIns="90000" tIns="46800" rIns="90000" bIns="46800" anchor="ctr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2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68000" y="874800"/>
            <a:ext cx="3456000" cy="1081088"/>
          </a:xfrm>
          <a:noFill/>
        </p:spPr>
        <p:txBody>
          <a:bodyPr wrap="square" anchor="ctr">
            <a:normAutofit/>
          </a:bodyPr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6" name="任意多边形: 形状 15"/>
          <p:cNvSpPr/>
          <p:nvPr userDrawn="1">
            <p:custDataLst>
              <p:tags r:id="rId7"/>
            </p:custDataLst>
          </p:nvPr>
        </p:nvSpPr>
        <p:spPr>
          <a:xfrm>
            <a:off x="0" y="1"/>
            <a:ext cx="3257576" cy="1491245"/>
          </a:xfrm>
          <a:custGeom>
            <a:avLst/>
            <a:gdLst>
              <a:gd name="connsiteX0" fmla="*/ 2403742 w 3257576"/>
              <a:gd name="connsiteY0" fmla="*/ 0 h 1491245"/>
              <a:gd name="connsiteX1" fmla="*/ 3257576 w 3257576"/>
              <a:gd name="connsiteY1" fmla="*/ 0 h 1491245"/>
              <a:gd name="connsiteX2" fmla="*/ 3255663 w 3257576"/>
              <a:gd name="connsiteY2" fmla="*/ 37886 h 1491245"/>
              <a:gd name="connsiteX3" fmla="*/ 1645141 w 3257576"/>
              <a:gd name="connsiteY3" fmla="*/ 1491245 h 1491245"/>
              <a:gd name="connsiteX4" fmla="*/ 0 w 3257576"/>
              <a:gd name="connsiteY4" fmla="*/ 1491245 h 1491245"/>
              <a:gd name="connsiteX5" fmla="*/ 0 w 3257576"/>
              <a:gd name="connsiteY5" fmla="*/ 687558 h 1491245"/>
              <a:gd name="connsiteX6" fmla="*/ 1601415 w 3257576"/>
              <a:gd name="connsiteY6" fmla="*/ 687558 h 1491245"/>
              <a:gd name="connsiteX7" fmla="*/ 2400047 w 3257576"/>
              <a:gd name="connsiteY7" fmla="*/ 36654 h 1491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57576" h="1491245">
                <a:moveTo>
                  <a:pt x="2403742" y="0"/>
                </a:moveTo>
                <a:lnTo>
                  <a:pt x="3257576" y="0"/>
                </a:lnTo>
                <a:lnTo>
                  <a:pt x="3255663" y="37886"/>
                </a:lnTo>
                <a:cubicBezTo>
                  <a:pt x="3172760" y="854217"/>
                  <a:pt x="2483344" y="1491245"/>
                  <a:pt x="1645141" y="1491245"/>
                </a:cubicBezTo>
                <a:lnTo>
                  <a:pt x="0" y="1491245"/>
                </a:lnTo>
                <a:lnTo>
                  <a:pt x="0" y="687558"/>
                </a:lnTo>
                <a:lnTo>
                  <a:pt x="1601415" y="687558"/>
                </a:lnTo>
                <a:cubicBezTo>
                  <a:pt x="1995357" y="687558"/>
                  <a:pt x="2324033" y="408124"/>
                  <a:pt x="2400047" y="36654"/>
                </a:cubicBezTo>
                <a:close/>
              </a:path>
            </a:pathLst>
          </a:cu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任意多边形: 形状 12"/>
          <p:cNvSpPr/>
          <p:nvPr userDrawn="1">
            <p:custDataLst>
              <p:tags r:id="rId8"/>
            </p:custDataLst>
          </p:nvPr>
        </p:nvSpPr>
        <p:spPr>
          <a:xfrm>
            <a:off x="8581100" y="5555986"/>
            <a:ext cx="3610900" cy="1302015"/>
          </a:xfrm>
          <a:custGeom>
            <a:avLst/>
            <a:gdLst>
              <a:gd name="connsiteX0" fmla="*/ 1580630 w 3610900"/>
              <a:gd name="connsiteY0" fmla="*/ 0 h 1302015"/>
              <a:gd name="connsiteX1" fmla="*/ 3610900 w 3610900"/>
              <a:gd name="connsiteY1" fmla="*/ 0 h 1302015"/>
              <a:gd name="connsiteX2" fmla="*/ 3610900 w 3610900"/>
              <a:gd name="connsiteY2" fmla="*/ 803685 h 1302015"/>
              <a:gd name="connsiteX3" fmla="*/ 1624357 w 3610900"/>
              <a:gd name="connsiteY3" fmla="*/ 803685 h 1302015"/>
              <a:gd name="connsiteX4" fmla="*/ 873224 w 3610900"/>
              <a:gd name="connsiteY4" fmla="*/ 1301570 h 1302015"/>
              <a:gd name="connsiteX5" fmla="*/ 873086 w 3610900"/>
              <a:gd name="connsiteY5" fmla="*/ 1302015 h 1302015"/>
              <a:gd name="connsiteX6" fmla="*/ 0 w 3610900"/>
              <a:gd name="connsiteY6" fmla="*/ 1302015 h 1302015"/>
              <a:gd name="connsiteX7" fmla="*/ 28733 w 3610900"/>
              <a:gd name="connsiteY7" fmla="*/ 1156534 h 1302015"/>
              <a:gd name="connsiteX8" fmla="*/ 1580630 w 3610900"/>
              <a:gd name="connsiteY8" fmla="*/ 0 h 1302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10900" h="1302015">
                <a:moveTo>
                  <a:pt x="1580630" y="0"/>
                </a:moveTo>
                <a:lnTo>
                  <a:pt x="3610900" y="0"/>
                </a:lnTo>
                <a:lnTo>
                  <a:pt x="3610900" y="803685"/>
                </a:lnTo>
                <a:lnTo>
                  <a:pt x="1624357" y="803685"/>
                </a:lnTo>
                <a:cubicBezTo>
                  <a:pt x="1286693" y="803685"/>
                  <a:pt x="996978" y="1008984"/>
                  <a:pt x="873224" y="1301570"/>
                </a:cubicBezTo>
                <a:lnTo>
                  <a:pt x="873086" y="1302015"/>
                </a:lnTo>
                <a:lnTo>
                  <a:pt x="0" y="1302015"/>
                </a:lnTo>
                <a:lnTo>
                  <a:pt x="28733" y="1156534"/>
                </a:lnTo>
                <a:cubicBezTo>
                  <a:pt x="227690" y="487725"/>
                  <a:pt x="847202" y="0"/>
                  <a:pt x="1580630" y="0"/>
                </a:cubicBezTo>
                <a:close/>
              </a:path>
            </a:pathLst>
          </a:cu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: 形状 4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5462904" cy="6858000"/>
          </a:xfrm>
          <a:custGeom>
            <a:avLst/>
            <a:gdLst>
              <a:gd name="connsiteX0" fmla="*/ 0 w 5462904"/>
              <a:gd name="connsiteY0" fmla="*/ 0 h 6858000"/>
              <a:gd name="connsiteX1" fmla="*/ 2280534 w 5462904"/>
              <a:gd name="connsiteY1" fmla="*/ 0 h 6858000"/>
              <a:gd name="connsiteX2" fmla="*/ 3363686 w 5462904"/>
              <a:gd name="connsiteY2" fmla="*/ 0 h 6858000"/>
              <a:gd name="connsiteX3" fmla="*/ 4426299 w 5462904"/>
              <a:gd name="connsiteY3" fmla="*/ 0 h 6858000"/>
              <a:gd name="connsiteX4" fmla="*/ 4447263 w 5462904"/>
              <a:gd name="connsiteY4" fmla="*/ 22813 h 6858000"/>
              <a:gd name="connsiteX5" fmla="*/ 5462904 w 5462904"/>
              <a:gd name="connsiteY5" fmla="*/ 3437165 h 6858000"/>
              <a:gd name="connsiteX6" fmla="*/ 4447263 w 5462904"/>
              <a:gd name="connsiteY6" fmla="*/ 6851517 h 6858000"/>
              <a:gd name="connsiteX7" fmla="*/ 4441305 w 5462904"/>
              <a:gd name="connsiteY7" fmla="*/ 6858000 h 6858000"/>
              <a:gd name="connsiteX8" fmla="*/ 3363686 w 5462904"/>
              <a:gd name="connsiteY8" fmla="*/ 6858000 h 6858000"/>
              <a:gd name="connsiteX9" fmla="*/ 2265528 w 5462904"/>
              <a:gd name="connsiteY9" fmla="*/ 6858000 h 6858000"/>
              <a:gd name="connsiteX10" fmla="*/ 0 w 5462904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2904" h="6858000">
                <a:moveTo>
                  <a:pt x="0" y="0"/>
                </a:moveTo>
                <a:lnTo>
                  <a:pt x="2280534" y="0"/>
                </a:lnTo>
                <a:lnTo>
                  <a:pt x="3363686" y="0"/>
                </a:lnTo>
                <a:lnTo>
                  <a:pt x="4426299" y="0"/>
                </a:lnTo>
                <a:lnTo>
                  <a:pt x="4447263" y="22813"/>
                </a:lnTo>
                <a:cubicBezTo>
                  <a:pt x="5056164" y="723018"/>
                  <a:pt x="5462904" y="1990196"/>
                  <a:pt x="5462904" y="3437165"/>
                </a:cubicBezTo>
                <a:cubicBezTo>
                  <a:pt x="5462904" y="4884135"/>
                  <a:pt x="5056164" y="6151312"/>
                  <a:pt x="4447263" y="6851517"/>
                </a:cubicBezTo>
                <a:lnTo>
                  <a:pt x="4441305" y="6858000"/>
                </a:lnTo>
                <a:lnTo>
                  <a:pt x="3363686" y="6858000"/>
                </a:lnTo>
                <a:lnTo>
                  <a:pt x="226552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>
            <p:custDataLst>
              <p:tags r:id="rId3"/>
            </p:custDataLst>
          </p:nvPr>
        </p:nvSpPr>
        <p:spPr>
          <a:xfrm flipH="1">
            <a:off x="-635" y="0"/>
            <a:ext cx="1407795" cy="3118485"/>
          </a:xfrm>
          <a:prstGeom prst="rect">
            <a:avLst/>
          </a:prstGeom>
          <a:gradFill>
            <a:gsLst>
              <a:gs pos="0">
                <a:schemeClr val="accent1">
                  <a:lumMod val="55000"/>
                  <a:lumOff val="45000"/>
                  <a:alpha val="0"/>
                </a:schemeClr>
              </a:gs>
              <a:gs pos="100000">
                <a:schemeClr val="accent1">
                  <a:lumMod val="85000"/>
                  <a:lumOff val="1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>
            <p:custDataLst>
              <p:tags r:id="rId4"/>
            </p:custDataLst>
          </p:nvPr>
        </p:nvSpPr>
        <p:spPr>
          <a:xfrm flipH="1">
            <a:off x="10160" y="1702435"/>
            <a:ext cx="517525" cy="4222115"/>
          </a:xfrm>
          <a:prstGeom prst="rect">
            <a:avLst/>
          </a:prstGeom>
          <a:gradFill>
            <a:gsLst>
              <a:gs pos="14000">
                <a:schemeClr val="accent1">
                  <a:alpha val="0"/>
                  <a:lumMod val="34000"/>
                  <a:lumOff val="66000"/>
                </a:schemeClr>
              </a:gs>
              <a:gs pos="100000">
                <a:schemeClr val="accent1">
                  <a:lumMod val="55000"/>
                  <a:lumOff val="45000"/>
                  <a:alpha val="61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: 圆角 33"/>
          <p:cNvSpPr/>
          <p:nvPr userDrawn="1">
            <p:custDataLst>
              <p:tags r:id="rId5"/>
            </p:custDataLst>
          </p:nvPr>
        </p:nvSpPr>
        <p:spPr>
          <a:xfrm>
            <a:off x="936530" y="4885184"/>
            <a:ext cx="1090390" cy="1177006"/>
          </a:xfrm>
          <a:prstGeom prst="roundRect">
            <a:avLst>
              <a:gd name="adj" fmla="val 5206"/>
            </a:avLst>
          </a:prstGeom>
          <a:gradFill>
            <a:gsLst>
              <a:gs pos="0">
                <a:schemeClr val="accent1">
                  <a:lumMod val="13000"/>
                  <a:lumOff val="87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  <a:effectLst>
            <a:outerShdw blurRad="254000" dist="38100" dir="2700000" algn="tl" rotWithShape="0">
              <a:schemeClr val="accent2">
                <a:lumMod val="2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0" name="矩形: 圆角 34"/>
          <p:cNvSpPr/>
          <p:nvPr userDrawn="1">
            <p:custDataLst>
              <p:tags r:id="rId6"/>
            </p:custDataLst>
          </p:nvPr>
        </p:nvSpPr>
        <p:spPr>
          <a:xfrm>
            <a:off x="994141" y="4975680"/>
            <a:ext cx="976574" cy="1033393"/>
          </a:xfrm>
          <a:prstGeom prst="roundRect">
            <a:avLst>
              <a:gd name="adj" fmla="val 2367"/>
            </a:avLst>
          </a:prstGeom>
          <a:gradFill flip="none" rotWithShape="1">
            <a:gsLst>
              <a:gs pos="0">
                <a:srgbClr val="FFFFFF"/>
              </a:gs>
              <a:gs pos="100000">
                <a:srgbClr val="FFFFFF"/>
              </a:gs>
            </a:gsLst>
            <a:lin ang="5400000" scaled="1"/>
            <a:tileRect/>
          </a:gradFill>
          <a:ln>
            <a:noFill/>
          </a:ln>
          <a:effectLst>
            <a:outerShdw blurRad="50800" algn="ctr" rotWithShape="0">
              <a:schemeClr val="accent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1" name="任意多边形: 形状 57"/>
          <p:cNvSpPr/>
          <p:nvPr userDrawn="1">
            <p:custDataLst>
              <p:tags r:id="rId7"/>
            </p:custDataLst>
          </p:nvPr>
        </p:nvSpPr>
        <p:spPr>
          <a:xfrm>
            <a:off x="1146739" y="4680585"/>
            <a:ext cx="587068" cy="256592"/>
          </a:xfrm>
          <a:custGeom>
            <a:avLst/>
            <a:gdLst>
              <a:gd name="connsiteX0" fmla="*/ 663334 w 1326668"/>
              <a:gd name="connsiteY0" fmla="*/ 114897 h 579857"/>
              <a:gd name="connsiteX1" fmla="*/ 599952 w 1326668"/>
              <a:gd name="connsiteY1" fmla="*/ 178279 h 579857"/>
              <a:gd name="connsiteX2" fmla="*/ 663334 w 1326668"/>
              <a:gd name="connsiteY2" fmla="*/ 241661 h 579857"/>
              <a:gd name="connsiteX3" fmla="*/ 726716 w 1326668"/>
              <a:gd name="connsiteY3" fmla="*/ 178279 h 579857"/>
              <a:gd name="connsiteX4" fmla="*/ 663334 w 1326668"/>
              <a:gd name="connsiteY4" fmla="*/ 114897 h 579857"/>
              <a:gd name="connsiteX5" fmla="*/ 663334 w 1326668"/>
              <a:gd name="connsiteY5" fmla="*/ 0 h 579857"/>
              <a:gd name="connsiteX6" fmla="*/ 841613 w 1326668"/>
              <a:gd name="connsiteY6" fmla="*/ 178279 h 579857"/>
              <a:gd name="connsiteX7" fmla="*/ 827603 w 1326668"/>
              <a:gd name="connsiteY7" fmla="*/ 247673 h 579857"/>
              <a:gd name="connsiteX8" fmla="*/ 800511 w 1326668"/>
              <a:gd name="connsiteY8" fmla="*/ 287856 h 579857"/>
              <a:gd name="connsiteX9" fmla="*/ 1180667 w 1326668"/>
              <a:gd name="connsiteY9" fmla="*/ 287856 h 579857"/>
              <a:gd name="connsiteX10" fmla="*/ 1326668 w 1326668"/>
              <a:gd name="connsiteY10" fmla="*/ 433857 h 579857"/>
              <a:gd name="connsiteX11" fmla="*/ 1326667 w 1326668"/>
              <a:gd name="connsiteY11" fmla="*/ 579857 h 579857"/>
              <a:gd name="connsiteX12" fmla="*/ 0 w 1326668"/>
              <a:gd name="connsiteY12" fmla="*/ 579857 h 579857"/>
              <a:gd name="connsiteX13" fmla="*/ 0 w 1326668"/>
              <a:gd name="connsiteY13" fmla="*/ 433857 h 579857"/>
              <a:gd name="connsiteX14" fmla="*/ 146001 w 1326668"/>
              <a:gd name="connsiteY14" fmla="*/ 287856 h 579857"/>
              <a:gd name="connsiteX15" fmla="*/ 526157 w 1326668"/>
              <a:gd name="connsiteY15" fmla="*/ 287856 h 579857"/>
              <a:gd name="connsiteX16" fmla="*/ 499065 w 1326668"/>
              <a:gd name="connsiteY16" fmla="*/ 247673 h 579857"/>
              <a:gd name="connsiteX17" fmla="*/ 485055 w 1326668"/>
              <a:gd name="connsiteY17" fmla="*/ 178279 h 579857"/>
              <a:gd name="connsiteX18" fmla="*/ 663334 w 1326668"/>
              <a:gd name="connsiteY18" fmla="*/ 0 h 579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26668" h="579857">
                <a:moveTo>
                  <a:pt x="663334" y="114897"/>
                </a:moveTo>
                <a:cubicBezTo>
                  <a:pt x="628329" y="114897"/>
                  <a:pt x="599952" y="143274"/>
                  <a:pt x="599952" y="178279"/>
                </a:cubicBezTo>
                <a:cubicBezTo>
                  <a:pt x="599952" y="213284"/>
                  <a:pt x="628329" y="241661"/>
                  <a:pt x="663334" y="241661"/>
                </a:cubicBezTo>
                <a:cubicBezTo>
                  <a:pt x="698339" y="241661"/>
                  <a:pt x="726716" y="213284"/>
                  <a:pt x="726716" y="178279"/>
                </a:cubicBezTo>
                <a:cubicBezTo>
                  <a:pt x="726716" y="143274"/>
                  <a:pt x="698339" y="114897"/>
                  <a:pt x="663334" y="114897"/>
                </a:cubicBezTo>
                <a:close/>
                <a:moveTo>
                  <a:pt x="663334" y="0"/>
                </a:moveTo>
                <a:cubicBezTo>
                  <a:pt x="761795" y="0"/>
                  <a:pt x="841613" y="79818"/>
                  <a:pt x="841613" y="178279"/>
                </a:cubicBezTo>
                <a:cubicBezTo>
                  <a:pt x="841613" y="202894"/>
                  <a:pt x="836624" y="226344"/>
                  <a:pt x="827603" y="247673"/>
                </a:cubicBezTo>
                <a:lnTo>
                  <a:pt x="800511" y="287856"/>
                </a:lnTo>
                <a:lnTo>
                  <a:pt x="1180667" y="287856"/>
                </a:lnTo>
                <a:cubicBezTo>
                  <a:pt x="1261301" y="287856"/>
                  <a:pt x="1326668" y="353223"/>
                  <a:pt x="1326668" y="433857"/>
                </a:cubicBezTo>
                <a:cubicBezTo>
                  <a:pt x="1326668" y="482524"/>
                  <a:pt x="1326667" y="531190"/>
                  <a:pt x="1326667" y="579857"/>
                </a:cubicBezTo>
                <a:lnTo>
                  <a:pt x="0" y="579857"/>
                </a:lnTo>
                <a:lnTo>
                  <a:pt x="0" y="433857"/>
                </a:lnTo>
                <a:cubicBezTo>
                  <a:pt x="0" y="353223"/>
                  <a:pt x="65367" y="287856"/>
                  <a:pt x="146001" y="287856"/>
                </a:cubicBezTo>
                <a:lnTo>
                  <a:pt x="526157" y="287856"/>
                </a:lnTo>
                <a:lnTo>
                  <a:pt x="499065" y="247673"/>
                </a:lnTo>
                <a:cubicBezTo>
                  <a:pt x="490044" y="226344"/>
                  <a:pt x="485055" y="202894"/>
                  <a:pt x="485055" y="178279"/>
                </a:cubicBezTo>
                <a:cubicBezTo>
                  <a:pt x="485055" y="79818"/>
                  <a:pt x="564873" y="0"/>
                  <a:pt x="66333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9000"/>
                  <a:lumOff val="91000"/>
                </a:schemeClr>
              </a:gs>
              <a:gs pos="100000">
                <a:schemeClr val="accent1">
                  <a:lumMod val="46000"/>
                  <a:lumOff val="54000"/>
                </a:schemeClr>
              </a:gs>
            </a:gsLst>
            <a:lin ang="2700000" scaled="0"/>
          </a:gradFill>
          <a:ln>
            <a:noFill/>
          </a:ln>
          <a:effectLst>
            <a:outerShdw blurRad="50800" algn="ctr" rotWithShape="0">
              <a:schemeClr val="accent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2" name="矩形: 圆顶角 37"/>
          <p:cNvSpPr/>
          <p:nvPr userDrawn="1">
            <p:custDataLst>
              <p:tags r:id="rId8"/>
            </p:custDataLst>
          </p:nvPr>
        </p:nvSpPr>
        <p:spPr>
          <a:xfrm flipV="1">
            <a:off x="1193390" y="4965281"/>
            <a:ext cx="593532" cy="33444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chemeClr val="accent1">
                  <a:lumMod val="17000"/>
                  <a:lumOff val="83000"/>
                </a:schemeClr>
              </a:gs>
              <a:gs pos="100000">
                <a:schemeClr val="accent1">
                  <a:lumMod val="55000"/>
                  <a:lumOff val="4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4" name="椭圆 33"/>
          <p:cNvSpPr/>
          <p:nvPr userDrawn="1">
            <p:custDataLst>
              <p:tags r:id="rId9"/>
            </p:custDataLst>
          </p:nvPr>
        </p:nvSpPr>
        <p:spPr>
          <a:xfrm>
            <a:off x="1372686" y="5071234"/>
            <a:ext cx="226228" cy="226239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55000"/>
                  <a:lumOff val="45000"/>
                </a:schemeClr>
              </a:gs>
              <a:gs pos="100000">
                <a:schemeClr val="accent1">
                  <a:lumMod val="21000"/>
                  <a:lumOff val="79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5" name="加号 34"/>
          <p:cNvSpPr/>
          <p:nvPr userDrawn="1">
            <p:custDataLst>
              <p:tags r:id="rId10"/>
            </p:custDataLst>
          </p:nvPr>
        </p:nvSpPr>
        <p:spPr>
          <a:xfrm>
            <a:off x="1401070" y="5100744"/>
            <a:ext cx="177891" cy="177900"/>
          </a:xfrm>
          <a:prstGeom prst="mathPlus">
            <a:avLst>
              <a:gd name="adj1" fmla="val 26726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8" name="矩形: 圆角 43"/>
          <p:cNvSpPr/>
          <p:nvPr userDrawn="1">
            <p:custDataLst>
              <p:tags r:id="rId11"/>
            </p:custDataLst>
          </p:nvPr>
        </p:nvSpPr>
        <p:spPr>
          <a:xfrm>
            <a:off x="1056248" y="5355087"/>
            <a:ext cx="853202" cy="10651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13000"/>
                  <a:lumOff val="87000"/>
                </a:schemeClr>
              </a:gs>
              <a:gs pos="100000">
                <a:schemeClr val="accent1">
                  <a:lumMod val="17000"/>
                  <a:lumOff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1" name="矩形: 圆角 62"/>
          <p:cNvSpPr/>
          <p:nvPr userDrawn="1">
            <p:custDataLst>
              <p:tags r:id="rId12"/>
            </p:custDataLst>
          </p:nvPr>
        </p:nvSpPr>
        <p:spPr>
          <a:xfrm>
            <a:off x="1055124" y="5485210"/>
            <a:ext cx="255174" cy="210220"/>
          </a:xfrm>
          <a:prstGeom prst="roundRect">
            <a:avLst>
              <a:gd name="adj" fmla="val 11241"/>
            </a:avLst>
          </a:prstGeom>
          <a:gradFill flip="none" rotWithShape="1">
            <a:gsLst>
              <a:gs pos="0">
                <a:schemeClr val="accent1">
                  <a:lumMod val="13000"/>
                  <a:lumOff val="87000"/>
                </a:schemeClr>
              </a:gs>
              <a:gs pos="100000">
                <a:schemeClr val="accent1">
                  <a:lumMod val="17000"/>
                  <a:lumOff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2" name="矩形: 圆角 65"/>
          <p:cNvSpPr/>
          <p:nvPr userDrawn="1">
            <p:custDataLst>
              <p:tags r:id="rId13"/>
            </p:custDataLst>
          </p:nvPr>
        </p:nvSpPr>
        <p:spPr>
          <a:xfrm>
            <a:off x="1345426" y="5485210"/>
            <a:ext cx="564024" cy="210220"/>
          </a:xfrm>
          <a:prstGeom prst="roundRect">
            <a:avLst>
              <a:gd name="adj" fmla="val 11241"/>
            </a:avLst>
          </a:prstGeom>
          <a:gradFill flip="none" rotWithShape="1">
            <a:gsLst>
              <a:gs pos="0">
                <a:schemeClr val="accent1">
                  <a:lumMod val="13000"/>
                  <a:lumOff val="87000"/>
                </a:schemeClr>
              </a:gs>
              <a:gs pos="100000">
                <a:schemeClr val="accent1">
                  <a:lumMod val="42000"/>
                  <a:lumOff val="5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3" name="矩形: 圆角 69"/>
          <p:cNvSpPr/>
          <p:nvPr userDrawn="1">
            <p:custDataLst>
              <p:tags r:id="rId14"/>
            </p:custDataLst>
          </p:nvPr>
        </p:nvSpPr>
        <p:spPr>
          <a:xfrm>
            <a:off x="1052314" y="5729155"/>
            <a:ext cx="255174" cy="210220"/>
          </a:xfrm>
          <a:prstGeom prst="roundRect">
            <a:avLst>
              <a:gd name="adj" fmla="val 11241"/>
            </a:avLst>
          </a:prstGeom>
          <a:gradFill flip="none" rotWithShape="1">
            <a:gsLst>
              <a:gs pos="0">
                <a:schemeClr val="accent1">
                  <a:lumMod val="13000"/>
                  <a:lumOff val="87000"/>
                </a:schemeClr>
              </a:gs>
              <a:gs pos="100000">
                <a:schemeClr val="accent1">
                  <a:lumMod val="17000"/>
                  <a:lumOff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4" name="矩形: 圆角 70"/>
          <p:cNvSpPr/>
          <p:nvPr userDrawn="1">
            <p:custDataLst>
              <p:tags r:id="rId15"/>
            </p:custDataLst>
          </p:nvPr>
        </p:nvSpPr>
        <p:spPr>
          <a:xfrm>
            <a:off x="1342897" y="5729155"/>
            <a:ext cx="564024" cy="210220"/>
          </a:xfrm>
          <a:prstGeom prst="roundRect">
            <a:avLst>
              <a:gd name="adj" fmla="val 11241"/>
            </a:avLst>
          </a:prstGeom>
          <a:gradFill flip="none" rotWithShape="1">
            <a:gsLst>
              <a:gs pos="0">
                <a:schemeClr val="accent1">
                  <a:lumMod val="13000"/>
                  <a:lumOff val="87000"/>
                </a:schemeClr>
              </a:gs>
              <a:gs pos="100000">
                <a:schemeClr val="accent1">
                  <a:lumMod val="42000"/>
                  <a:lumOff val="5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6" name="任意多边形: 形状 75"/>
          <p:cNvSpPr/>
          <p:nvPr userDrawn="1">
            <p:custDataLst>
              <p:tags r:id="rId16"/>
            </p:custDataLst>
          </p:nvPr>
        </p:nvSpPr>
        <p:spPr>
          <a:xfrm>
            <a:off x="847725" y="5271770"/>
            <a:ext cx="127635" cy="804545"/>
          </a:xfrm>
          <a:custGeom>
            <a:avLst/>
            <a:gdLst>
              <a:gd name="connsiteX0" fmla="*/ 144000 w 288000"/>
              <a:gd name="connsiteY0" fmla="*/ 0 h 1816908"/>
              <a:gd name="connsiteX1" fmla="*/ 221087 w 288000"/>
              <a:gd name="connsiteY1" fmla="*/ 77087 h 1816908"/>
              <a:gd name="connsiteX2" fmla="*/ 221087 w 288000"/>
              <a:gd name="connsiteY2" fmla="*/ 284505 h 1816908"/>
              <a:gd name="connsiteX3" fmla="*/ 245824 w 288000"/>
              <a:gd name="connsiteY3" fmla="*/ 301183 h 1816908"/>
              <a:gd name="connsiteX4" fmla="*/ 288000 w 288000"/>
              <a:gd name="connsiteY4" fmla="*/ 403006 h 1816908"/>
              <a:gd name="connsiteX5" fmla="*/ 288000 w 288000"/>
              <a:gd name="connsiteY5" fmla="*/ 1672908 h 1816908"/>
              <a:gd name="connsiteX6" fmla="*/ 144000 w 288000"/>
              <a:gd name="connsiteY6" fmla="*/ 1816908 h 1816908"/>
              <a:gd name="connsiteX7" fmla="*/ 0 w 288000"/>
              <a:gd name="connsiteY7" fmla="*/ 1672908 h 1816908"/>
              <a:gd name="connsiteX8" fmla="*/ 0 w 288000"/>
              <a:gd name="connsiteY8" fmla="*/ 403006 h 1816908"/>
              <a:gd name="connsiteX9" fmla="*/ 42177 w 288000"/>
              <a:gd name="connsiteY9" fmla="*/ 301183 h 1816908"/>
              <a:gd name="connsiteX10" fmla="*/ 66913 w 288000"/>
              <a:gd name="connsiteY10" fmla="*/ 284505 h 1816908"/>
              <a:gd name="connsiteX11" fmla="*/ 66913 w 288000"/>
              <a:gd name="connsiteY11" fmla="*/ 77087 h 1816908"/>
              <a:gd name="connsiteX12" fmla="*/ 144000 w 288000"/>
              <a:gd name="connsiteY12" fmla="*/ 0 h 1816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8000" h="1816908">
                <a:moveTo>
                  <a:pt x="144000" y="0"/>
                </a:moveTo>
                <a:cubicBezTo>
                  <a:pt x="186574" y="0"/>
                  <a:pt x="221087" y="34513"/>
                  <a:pt x="221087" y="77087"/>
                </a:cubicBezTo>
                <a:lnTo>
                  <a:pt x="221087" y="284505"/>
                </a:lnTo>
                <a:lnTo>
                  <a:pt x="245824" y="301183"/>
                </a:lnTo>
                <a:cubicBezTo>
                  <a:pt x="271882" y="327242"/>
                  <a:pt x="288000" y="363242"/>
                  <a:pt x="288000" y="403006"/>
                </a:cubicBezTo>
                <a:lnTo>
                  <a:pt x="288000" y="1672908"/>
                </a:lnTo>
                <a:cubicBezTo>
                  <a:pt x="288000" y="1752437"/>
                  <a:pt x="223529" y="1816908"/>
                  <a:pt x="144000" y="1816908"/>
                </a:cubicBezTo>
                <a:cubicBezTo>
                  <a:pt x="64471" y="1816908"/>
                  <a:pt x="0" y="1752437"/>
                  <a:pt x="0" y="1672908"/>
                </a:cubicBezTo>
                <a:lnTo>
                  <a:pt x="0" y="403006"/>
                </a:lnTo>
                <a:cubicBezTo>
                  <a:pt x="0" y="363242"/>
                  <a:pt x="16118" y="327242"/>
                  <a:pt x="42177" y="301183"/>
                </a:cubicBezTo>
                <a:lnTo>
                  <a:pt x="66913" y="284505"/>
                </a:lnTo>
                <a:lnTo>
                  <a:pt x="66913" y="77087"/>
                </a:lnTo>
                <a:cubicBezTo>
                  <a:pt x="66913" y="34513"/>
                  <a:pt x="101426" y="0"/>
                  <a:pt x="14400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25000"/>
                  <a:lumOff val="75000"/>
                </a:schemeClr>
              </a:gs>
              <a:gs pos="100000">
                <a:schemeClr val="accent1">
                  <a:lumMod val="17000"/>
                  <a:lumOff val="83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algn="ctr" rotWithShape="0">
              <a:schemeClr val="accent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7" name="任意多边形: 形状 74"/>
          <p:cNvSpPr/>
          <p:nvPr userDrawn="1">
            <p:custDataLst>
              <p:tags r:id="rId17"/>
            </p:custDataLst>
          </p:nvPr>
        </p:nvSpPr>
        <p:spPr>
          <a:xfrm>
            <a:off x="877570" y="5270500"/>
            <a:ext cx="68580" cy="91440"/>
          </a:xfrm>
          <a:custGeom>
            <a:avLst/>
            <a:gdLst>
              <a:gd name="connsiteX0" fmla="*/ 77087 w 154174"/>
              <a:gd name="connsiteY0" fmla="*/ 0 h 205865"/>
              <a:gd name="connsiteX1" fmla="*/ 154174 w 154174"/>
              <a:gd name="connsiteY1" fmla="*/ 77087 h 205865"/>
              <a:gd name="connsiteX2" fmla="*/ 154174 w 154174"/>
              <a:gd name="connsiteY2" fmla="*/ 205865 h 205865"/>
              <a:gd name="connsiteX3" fmla="*/ 0 w 154174"/>
              <a:gd name="connsiteY3" fmla="*/ 205865 h 205865"/>
              <a:gd name="connsiteX4" fmla="*/ 0 w 154174"/>
              <a:gd name="connsiteY4" fmla="*/ 77087 h 205865"/>
              <a:gd name="connsiteX5" fmla="*/ 77087 w 154174"/>
              <a:gd name="connsiteY5" fmla="*/ 0 h 205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174" h="205865">
                <a:moveTo>
                  <a:pt x="77087" y="0"/>
                </a:moveTo>
                <a:cubicBezTo>
                  <a:pt x="119661" y="0"/>
                  <a:pt x="154174" y="34513"/>
                  <a:pt x="154174" y="77087"/>
                </a:cubicBezTo>
                <a:lnTo>
                  <a:pt x="154174" y="205865"/>
                </a:lnTo>
                <a:lnTo>
                  <a:pt x="0" y="205865"/>
                </a:lnTo>
                <a:lnTo>
                  <a:pt x="0" y="77087"/>
                </a:lnTo>
                <a:cubicBezTo>
                  <a:pt x="0" y="34513"/>
                  <a:pt x="34513" y="0"/>
                  <a:pt x="77087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1000"/>
                  <a:lumOff val="29000"/>
                </a:schemeClr>
              </a:gs>
              <a:gs pos="100000">
                <a:schemeClr val="accent1">
                  <a:lumMod val="21000"/>
                  <a:lumOff val="79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8" name="矩形 47"/>
          <p:cNvSpPr/>
          <p:nvPr userDrawn="1">
            <p:custDataLst>
              <p:tags r:id="rId18"/>
            </p:custDataLst>
          </p:nvPr>
        </p:nvSpPr>
        <p:spPr>
          <a:xfrm>
            <a:off x="901700" y="5361305"/>
            <a:ext cx="20320" cy="714375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0" name="梯形 49"/>
          <p:cNvSpPr/>
          <p:nvPr userDrawn="1">
            <p:custDataLst>
              <p:tags r:id="rId19"/>
            </p:custDataLst>
          </p:nvPr>
        </p:nvSpPr>
        <p:spPr>
          <a:xfrm>
            <a:off x="2108835" y="5565775"/>
            <a:ext cx="881380" cy="422275"/>
          </a:xfrm>
          <a:prstGeom prst="trapezoid">
            <a:avLst>
              <a:gd name="adj" fmla="val 36086"/>
            </a:avLst>
          </a:prstGeom>
          <a:gradFill flip="none" rotWithShape="1">
            <a:gsLst>
              <a:gs pos="0">
                <a:schemeClr val="accent1">
                  <a:lumMod val="55000"/>
                  <a:lumOff val="45000"/>
                </a:schemeClr>
              </a:gs>
              <a:gs pos="100000">
                <a:schemeClr val="accent1">
                  <a:lumMod val="21000"/>
                  <a:lumOff val="79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1" name="矩形: 圆顶角 47"/>
          <p:cNvSpPr/>
          <p:nvPr userDrawn="1">
            <p:custDataLst>
              <p:tags r:id="rId20"/>
            </p:custDataLst>
          </p:nvPr>
        </p:nvSpPr>
        <p:spPr>
          <a:xfrm flipV="1">
            <a:off x="2103120" y="5985510"/>
            <a:ext cx="887095" cy="80010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chemeClr val="accent1">
                  <a:lumMod val="59000"/>
                  <a:lumOff val="41000"/>
                </a:schemeClr>
              </a:gs>
              <a:gs pos="100000">
                <a:schemeClr val="accent1">
                  <a:lumMod val="59000"/>
                  <a:lumOff val="4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3" name="矩形: 圆角 44"/>
          <p:cNvSpPr/>
          <p:nvPr userDrawn="1">
            <p:custDataLst>
              <p:tags r:id="rId21"/>
            </p:custDataLst>
          </p:nvPr>
        </p:nvSpPr>
        <p:spPr>
          <a:xfrm>
            <a:off x="1407160" y="4088130"/>
            <a:ext cx="2224405" cy="1486535"/>
          </a:xfrm>
          <a:prstGeom prst="roundRect">
            <a:avLst>
              <a:gd name="adj" fmla="val 4858"/>
            </a:avLst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46000"/>
                  <a:lumOff val="54000"/>
                </a:schemeClr>
              </a:gs>
            </a:gsLst>
            <a:lin ang="2700000" scaled="0"/>
          </a:gradFill>
          <a:ln>
            <a:noFill/>
          </a:ln>
          <a:effectLst>
            <a:outerShdw blurRad="50800" algn="ctr" rotWithShape="0">
              <a:schemeClr val="accent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4" name="矩形 53"/>
          <p:cNvSpPr/>
          <p:nvPr userDrawn="1">
            <p:custDataLst>
              <p:tags r:id="rId22"/>
            </p:custDataLst>
          </p:nvPr>
        </p:nvSpPr>
        <p:spPr>
          <a:xfrm>
            <a:off x="1444625" y="4271645"/>
            <a:ext cx="2149475" cy="1119505"/>
          </a:xfrm>
          <a:prstGeom prst="rect">
            <a:avLst/>
          </a:prstGeom>
          <a:gradFill>
            <a:gsLst>
              <a:gs pos="0">
                <a:schemeClr val="accent1">
                  <a:lumMod val="21000"/>
                  <a:lumOff val="79000"/>
                </a:schemeClr>
              </a:gs>
              <a:gs pos="100000">
                <a:schemeClr val="accent1">
                  <a:lumMod val="50000"/>
                  <a:lumOff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cxnSp>
        <p:nvCxnSpPr>
          <p:cNvPr id="55" name="直接连接符 54"/>
          <p:cNvCxnSpPr/>
          <p:nvPr userDrawn="1">
            <p:custDataLst>
              <p:tags r:id="rId23"/>
            </p:custDataLst>
          </p:nvPr>
        </p:nvCxnSpPr>
        <p:spPr>
          <a:xfrm>
            <a:off x="1599634" y="4434096"/>
            <a:ext cx="1814453" cy="0"/>
          </a:xfrm>
          <a:prstGeom prst="line">
            <a:avLst/>
          </a:prstGeom>
          <a:ln w="15875">
            <a:solidFill>
              <a:srgbClr val="FFFFFF">
                <a:alpha val="5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 userDrawn="1">
            <p:custDataLst>
              <p:tags r:id="rId24"/>
            </p:custDataLst>
          </p:nvPr>
        </p:nvCxnSpPr>
        <p:spPr>
          <a:xfrm>
            <a:off x="1599634" y="4578448"/>
            <a:ext cx="1814453" cy="0"/>
          </a:xfrm>
          <a:prstGeom prst="line">
            <a:avLst/>
          </a:prstGeom>
          <a:ln w="15875">
            <a:solidFill>
              <a:srgbClr val="FFFFFF">
                <a:alpha val="5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 userDrawn="1">
            <p:custDataLst>
              <p:tags r:id="rId25"/>
            </p:custDataLst>
          </p:nvPr>
        </p:nvCxnSpPr>
        <p:spPr>
          <a:xfrm>
            <a:off x="1599634" y="4722800"/>
            <a:ext cx="1814453" cy="0"/>
          </a:xfrm>
          <a:prstGeom prst="line">
            <a:avLst/>
          </a:prstGeom>
          <a:ln w="15875">
            <a:solidFill>
              <a:srgbClr val="FFFFFF">
                <a:alpha val="5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 userDrawn="1">
            <p:custDataLst>
              <p:tags r:id="rId26"/>
            </p:custDataLst>
          </p:nvPr>
        </p:nvCxnSpPr>
        <p:spPr>
          <a:xfrm>
            <a:off x="1599634" y="4867152"/>
            <a:ext cx="1814453" cy="0"/>
          </a:xfrm>
          <a:prstGeom prst="line">
            <a:avLst/>
          </a:prstGeom>
          <a:ln w="15875">
            <a:solidFill>
              <a:srgbClr val="FFFFFF">
                <a:alpha val="5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矩形: 圆角 65"/>
          <p:cNvSpPr/>
          <p:nvPr userDrawn="1">
            <p:custDataLst>
              <p:tags r:id="rId27"/>
            </p:custDataLst>
          </p:nvPr>
        </p:nvSpPr>
        <p:spPr>
          <a:xfrm>
            <a:off x="3364865" y="5237480"/>
            <a:ext cx="436245" cy="223520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FFFFFF"/>
              </a:gs>
            </a:gsLst>
            <a:lin ang="5400000" scaled="1"/>
            <a:tileRect/>
          </a:gradFill>
          <a:ln>
            <a:noFill/>
          </a:ln>
          <a:effectLst>
            <a:outerShdw blurRad="50800" algn="ctr" rotWithShape="0">
              <a:schemeClr val="accent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0" name="矩形: 圆角 69"/>
          <p:cNvSpPr/>
          <p:nvPr userDrawn="1">
            <p:custDataLst>
              <p:tags r:id="rId28"/>
            </p:custDataLst>
          </p:nvPr>
        </p:nvSpPr>
        <p:spPr>
          <a:xfrm>
            <a:off x="3103245" y="5386705"/>
            <a:ext cx="959485" cy="710565"/>
          </a:xfrm>
          <a:prstGeom prst="roundRect">
            <a:avLst>
              <a:gd name="adj" fmla="val 11608"/>
            </a:avLst>
          </a:prstGeom>
          <a:solidFill>
            <a:schemeClr val="accent1">
              <a:lumMod val="20000"/>
              <a:lumOff val="80000"/>
              <a:alpha val="96000"/>
            </a:schemeClr>
          </a:solidFill>
          <a:ln>
            <a:noFill/>
          </a:ln>
          <a:effectLst>
            <a:outerShdw blurRad="63500" sx="102000" sy="102000" algn="ctr" rotWithShape="0">
              <a:schemeClr val="accent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61" name="矩形: 圆角 70"/>
          <p:cNvSpPr/>
          <p:nvPr userDrawn="1">
            <p:custDataLst>
              <p:tags r:id="rId29"/>
            </p:custDataLst>
          </p:nvPr>
        </p:nvSpPr>
        <p:spPr>
          <a:xfrm>
            <a:off x="3169285" y="5461635"/>
            <a:ext cx="832485" cy="568325"/>
          </a:xfrm>
          <a:prstGeom prst="roundRect">
            <a:avLst>
              <a:gd name="adj" fmla="val 11608"/>
            </a:avLst>
          </a:prstGeom>
          <a:gradFill>
            <a:gsLst>
              <a:gs pos="0">
                <a:schemeClr val="accent1">
                  <a:lumMod val="30000"/>
                  <a:lumOff val="70000"/>
                </a:schemeClr>
              </a:gs>
              <a:gs pos="100000">
                <a:schemeClr val="accent1">
                  <a:alpha val="100000"/>
                  <a:lumMod val="46000"/>
                  <a:lumOff val="5400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62" name="椭圆 61"/>
          <p:cNvSpPr/>
          <p:nvPr userDrawn="1">
            <p:custDataLst>
              <p:tags r:id="rId30"/>
            </p:custDataLst>
          </p:nvPr>
        </p:nvSpPr>
        <p:spPr>
          <a:xfrm>
            <a:off x="3378200" y="5541010"/>
            <a:ext cx="412115" cy="396240"/>
          </a:xfrm>
          <a:prstGeom prst="ellipse">
            <a:avLst/>
          </a:prstGeom>
          <a:gradFill>
            <a:gsLst>
              <a:gs pos="100000">
                <a:schemeClr val="accent1">
                  <a:lumMod val="55000"/>
                  <a:lumOff val="45000"/>
                </a:schemeClr>
              </a:gs>
              <a:gs pos="0">
                <a:schemeClr val="accent1">
                  <a:lumMod val="46000"/>
                  <a:lumOff val="54000"/>
                  <a:alpha val="7500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1"/>
            </p:custDataLst>
          </p:nvPr>
        </p:nvSpPr>
        <p:spPr>
          <a:xfrm>
            <a:off x="1051878" y="1908225"/>
            <a:ext cx="2880000" cy="1081088"/>
          </a:xfrm>
        </p:spPr>
        <p:txBody>
          <a:bodyPr wrap="square" anchor="b">
            <a:normAutofit/>
          </a:bodyPr>
          <a:lstStyle>
            <a:lvl1pPr algn="ctr">
              <a:defRPr sz="6000">
                <a:solidFill>
                  <a:srgbClr val="FFFFFF"/>
                </a:solidFill>
              </a:defRPr>
            </a:lvl1pPr>
          </a:lstStyle>
          <a:p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3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3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3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任意多边形 9"/>
          <p:cNvSpPr/>
          <p:nvPr userDrawn="1">
            <p:custDataLst>
              <p:tags r:id="rId35"/>
            </p:custDataLst>
          </p:nvPr>
        </p:nvSpPr>
        <p:spPr>
          <a:xfrm>
            <a:off x="4297650" y="5433060"/>
            <a:ext cx="883085" cy="142494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1" h="2244">
                <a:moveTo>
                  <a:pt x="0" y="0"/>
                </a:moveTo>
                <a:lnTo>
                  <a:pt x="1391" y="0"/>
                </a:lnTo>
                <a:lnTo>
                  <a:pt x="1368" y="72"/>
                </a:lnTo>
                <a:cubicBezTo>
                  <a:pt x="1090" y="956"/>
                  <a:pt x="700" y="1700"/>
                  <a:pt x="236" y="2234"/>
                </a:cubicBezTo>
                <a:lnTo>
                  <a:pt x="226" y="2244"/>
                </a:lnTo>
                <a:lnTo>
                  <a:pt x="0" y="224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23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 userDrawn="1">
            <p:custDataLst>
              <p:tags r:id="rId36"/>
            </p:custDataLst>
          </p:nvPr>
        </p:nvSpPr>
        <p:spPr>
          <a:xfrm>
            <a:off x="4062730" y="6325235"/>
            <a:ext cx="747066" cy="53276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176" h="839">
                <a:moveTo>
                  <a:pt x="0" y="0"/>
                </a:moveTo>
                <a:lnTo>
                  <a:pt x="1176" y="0"/>
                </a:lnTo>
                <a:lnTo>
                  <a:pt x="1148" y="51"/>
                </a:lnTo>
                <a:cubicBezTo>
                  <a:pt x="982" y="344"/>
                  <a:pt x="800" y="605"/>
                  <a:pt x="606" y="829"/>
                </a:cubicBezTo>
                <a:lnTo>
                  <a:pt x="596" y="839"/>
                </a:lnTo>
                <a:lnTo>
                  <a:pt x="226" y="839"/>
                </a:lnTo>
                <a:lnTo>
                  <a:pt x="0" y="83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23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9596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96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9596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17220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7220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960" y="360045"/>
            <a:ext cx="10801985" cy="581787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960" y="1301750"/>
            <a:ext cx="10799088" cy="405553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封面页-1-1_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矩形: 圆角 16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6" name="Parallelogram 121"/>
          <p:cNvSpPr/>
          <p:nvPr userDrawn="1">
            <p:custDataLst>
              <p:tags r:id="rId3"/>
            </p:custDataLst>
          </p:nvPr>
        </p:nvSpPr>
        <p:spPr>
          <a:xfrm>
            <a:off x="8825230" y="4460875"/>
            <a:ext cx="158750" cy="2132330"/>
          </a:xfrm>
          <a:custGeom>
            <a:avLst/>
            <a:gdLst>
              <a:gd name="connsiteX0" fmla="*/ 0 w 158419"/>
              <a:gd name="connsiteY0" fmla="*/ 0 h 2132444"/>
              <a:gd name="connsiteX1" fmla="*/ 158419 w 158419"/>
              <a:gd name="connsiteY1" fmla="*/ 39606 h 2132444"/>
              <a:gd name="connsiteX2" fmla="*/ 158419 w 158419"/>
              <a:gd name="connsiteY2" fmla="*/ 2132444 h 2132444"/>
              <a:gd name="connsiteX3" fmla="*/ 2 w 158419"/>
              <a:gd name="connsiteY3" fmla="*/ 2092839 h 2132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419" h="2132444">
                <a:moveTo>
                  <a:pt x="0" y="0"/>
                </a:moveTo>
                <a:lnTo>
                  <a:pt x="158419" y="39606"/>
                </a:lnTo>
                <a:lnTo>
                  <a:pt x="158419" y="2132444"/>
                </a:lnTo>
                <a:lnTo>
                  <a:pt x="2" y="2092839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5000"/>
                  <a:lumOff val="45000"/>
                </a:schemeClr>
              </a:gs>
              <a:gs pos="100000">
                <a:schemeClr val="accent1">
                  <a:lumMod val="88000"/>
                  <a:lumOff val="12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5" name="矩形 114"/>
          <p:cNvSpPr/>
          <p:nvPr userDrawn="1">
            <p:custDataLst>
              <p:tags r:id="rId4"/>
            </p:custDataLst>
          </p:nvPr>
        </p:nvSpPr>
        <p:spPr>
          <a:xfrm>
            <a:off x="8464550" y="4460240"/>
            <a:ext cx="360680" cy="204152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9" name="矩形 118"/>
          <p:cNvSpPr/>
          <p:nvPr userDrawn="1">
            <p:custDataLst>
              <p:tags r:id="rId5"/>
            </p:custDataLst>
          </p:nvPr>
        </p:nvSpPr>
        <p:spPr>
          <a:xfrm>
            <a:off x="8464550" y="4460240"/>
            <a:ext cx="360680" cy="7302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30000"/>
                  <a:lumOff val="70000"/>
                </a:schemeClr>
              </a:gs>
              <a:gs pos="100000">
                <a:schemeClr val="accent1">
                  <a:lumMod val="0"/>
                  <a:lumOff val="100000"/>
                  <a:alpha val="10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6" name="椭圆 115"/>
          <p:cNvSpPr/>
          <p:nvPr userDrawn="1">
            <p:custDataLst>
              <p:tags r:id="rId6"/>
            </p:custDataLst>
          </p:nvPr>
        </p:nvSpPr>
        <p:spPr>
          <a:xfrm>
            <a:off x="8573135" y="4643755"/>
            <a:ext cx="127635" cy="12763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59" name="Parallelogram 121"/>
          <p:cNvSpPr/>
          <p:nvPr userDrawn="1">
            <p:custDataLst>
              <p:tags r:id="rId7"/>
            </p:custDataLst>
          </p:nvPr>
        </p:nvSpPr>
        <p:spPr>
          <a:xfrm>
            <a:off x="9234170" y="4571365"/>
            <a:ext cx="158750" cy="2132330"/>
          </a:xfrm>
          <a:custGeom>
            <a:avLst/>
            <a:gdLst>
              <a:gd name="connsiteX0" fmla="*/ 0 w 158419"/>
              <a:gd name="connsiteY0" fmla="*/ 0 h 2132444"/>
              <a:gd name="connsiteX1" fmla="*/ 158419 w 158419"/>
              <a:gd name="connsiteY1" fmla="*/ 39606 h 2132444"/>
              <a:gd name="connsiteX2" fmla="*/ 158419 w 158419"/>
              <a:gd name="connsiteY2" fmla="*/ 2132444 h 2132444"/>
              <a:gd name="connsiteX3" fmla="*/ 2 w 158419"/>
              <a:gd name="connsiteY3" fmla="*/ 2092839 h 2132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419" h="2132444">
                <a:moveTo>
                  <a:pt x="0" y="0"/>
                </a:moveTo>
                <a:lnTo>
                  <a:pt x="158419" y="39606"/>
                </a:lnTo>
                <a:lnTo>
                  <a:pt x="158419" y="2132444"/>
                </a:lnTo>
                <a:lnTo>
                  <a:pt x="2" y="2092839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5000"/>
                  <a:lumOff val="45000"/>
                </a:schemeClr>
              </a:gs>
              <a:gs pos="100000">
                <a:schemeClr val="accent1">
                  <a:lumMod val="88000"/>
                  <a:lumOff val="12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61" name="矩形 160"/>
          <p:cNvSpPr/>
          <p:nvPr userDrawn="1">
            <p:custDataLst>
              <p:tags r:id="rId8"/>
            </p:custDataLst>
          </p:nvPr>
        </p:nvSpPr>
        <p:spPr>
          <a:xfrm>
            <a:off x="8873490" y="4570730"/>
            <a:ext cx="360680" cy="204152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62" name="矩形 161"/>
          <p:cNvSpPr/>
          <p:nvPr userDrawn="1">
            <p:custDataLst>
              <p:tags r:id="rId9"/>
            </p:custDataLst>
          </p:nvPr>
        </p:nvSpPr>
        <p:spPr>
          <a:xfrm>
            <a:off x="8873490" y="4570730"/>
            <a:ext cx="360680" cy="7302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25000"/>
                  <a:lumOff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63" name="椭圆 162"/>
          <p:cNvSpPr/>
          <p:nvPr userDrawn="1">
            <p:custDataLst>
              <p:tags r:id="rId10"/>
            </p:custDataLst>
          </p:nvPr>
        </p:nvSpPr>
        <p:spPr>
          <a:xfrm>
            <a:off x="8982075" y="4754245"/>
            <a:ext cx="127635" cy="12763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88000"/>
                  <a:lumOff val="12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65" name="Parallelogram 121"/>
          <p:cNvSpPr/>
          <p:nvPr userDrawn="1">
            <p:custDataLst>
              <p:tags r:id="rId11"/>
            </p:custDataLst>
          </p:nvPr>
        </p:nvSpPr>
        <p:spPr>
          <a:xfrm>
            <a:off x="9643110" y="4460875"/>
            <a:ext cx="158750" cy="2132330"/>
          </a:xfrm>
          <a:custGeom>
            <a:avLst/>
            <a:gdLst>
              <a:gd name="connsiteX0" fmla="*/ 0 w 158419"/>
              <a:gd name="connsiteY0" fmla="*/ 0 h 2132444"/>
              <a:gd name="connsiteX1" fmla="*/ 158419 w 158419"/>
              <a:gd name="connsiteY1" fmla="*/ 39606 h 2132444"/>
              <a:gd name="connsiteX2" fmla="*/ 158419 w 158419"/>
              <a:gd name="connsiteY2" fmla="*/ 2132444 h 2132444"/>
              <a:gd name="connsiteX3" fmla="*/ 2 w 158419"/>
              <a:gd name="connsiteY3" fmla="*/ 2092839 h 2132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419" h="2132444">
                <a:moveTo>
                  <a:pt x="0" y="0"/>
                </a:moveTo>
                <a:lnTo>
                  <a:pt x="158419" y="39606"/>
                </a:lnTo>
                <a:lnTo>
                  <a:pt x="158419" y="2132444"/>
                </a:lnTo>
                <a:lnTo>
                  <a:pt x="2" y="2092839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2000"/>
                  <a:lumOff val="58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7" name="矩形 166"/>
          <p:cNvSpPr/>
          <p:nvPr userDrawn="1">
            <p:custDataLst>
              <p:tags r:id="rId12"/>
            </p:custDataLst>
          </p:nvPr>
        </p:nvSpPr>
        <p:spPr>
          <a:xfrm>
            <a:off x="9282430" y="4460240"/>
            <a:ext cx="360680" cy="2041525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99000">
                <a:schemeClr val="accent1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8" name="矩形 167"/>
          <p:cNvSpPr/>
          <p:nvPr userDrawn="1">
            <p:custDataLst>
              <p:tags r:id="rId13"/>
            </p:custDataLst>
          </p:nvPr>
        </p:nvSpPr>
        <p:spPr>
          <a:xfrm>
            <a:off x="9282430" y="4460240"/>
            <a:ext cx="360680" cy="73025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9" name="椭圆 168"/>
          <p:cNvSpPr/>
          <p:nvPr userDrawn="1">
            <p:custDataLst>
              <p:tags r:id="rId14"/>
            </p:custDataLst>
          </p:nvPr>
        </p:nvSpPr>
        <p:spPr>
          <a:xfrm>
            <a:off x="9391015" y="4643755"/>
            <a:ext cx="127635" cy="12763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2" name="矩形 61"/>
          <p:cNvSpPr/>
          <p:nvPr userDrawn="1">
            <p:custDataLst>
              <p:tags r:id="rId15"/>
            </p:custDataLst>
          </p:nvPr>
        </p:nvSpPr>
        <p:spPr>
          <a:xfrm>
            <a:off x="7555230" y="4505325"/>
            <a:ext cx="360680" cy="29718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1" name="矩形: 圆角 60"/>
          <p:cNvSpPr/>
          <p:nvPr userDrawn="1">
            <p:custDataLst>
              <p:tags r:id="rId16"/>
            </p:custDataLst>
          </p:nvPr>
        </p:nvSpPr>
        <p:spPr>
          <a:xfrm>
            <a:off x="7330440" y="4436110"/>
            <a:ext cx="720090" cy="1079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lumMod val="42000"/>
                  <a:lumOff val="58000"/>
                </a:schemeClr>
              </a:gs>
              <a:gs pos="100000">
                <a:schemeClr val="accent1">
                  <a:lumMod val="21000"/>
                  <a:lumOff val="79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0" name="矩形: 圆角 79"/>
          <p:cNvSpPr/>
          <p:nvPr userDrawn="1">
            <p:custDataLst>
              <p:tags r:id="rId17"/>
            </p:custDataLst>
          </p:nvPr>
        </p:nvSpPr>
        <p:spPr>
          <a:xfrm>
            <a:off x="7151370" y="4949190"/>
            <a:ext cx="1358265" cy="1613535"/>
          </a:xfrm>
          <a:prstGeom prst="roundRect">
            <a:avLst>
              <a:gd name="adj" fmla="val 24331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6" name="任意多边形: 形状 85"/>
          <p:cNvSpPr/>
          <p:nvPr userDrawn="1">
            <p:custDataLst>
              <p:tags r:id="rId18"/>
            </p:custDataLst>
          </p:nvPr>
        </p:nvSpPr>
        <p:spPr>
          <a:xfrm>
            <a:off x="7341235" y="4721860"/>
            <a:ext cx="123190" cy="297180"/>
          </a:xfrm>
          <a:custGeom>
            <a:avLst/>
            <a:gdLst>
              <a:gd name="connsiteX0" fmla="*/ 0 w 123362"/>
              <a:gd name="connsiteY0" fmla="*/ 0 h 297207"/>
              <a:gd name="connsiteX1" fmla="*/ 123362 w 123362"/>
              <a:gd name="connsiteY1" fmla="*/ 0 h 297207"/>
              <a:gd name="connsiteX2" fmla="*/ 123362 w 123362"/>
              <a:gd name="connsiteY2" fmla="*/ 297207 h 297207"/>
              <a:gd name="connsiteX3" fmla="*/ 0 w 123362"/>
              <a:gd name="connsiteY3" fmla="*/ 297207 h 297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362" h="297207">
                <a:moveTo>
                  <a:pt x="0" y="0"/>
                </a:moveTo>
                <a:lnTo>
                  <a:pt x="123362" y="0"/>
                </a:lnTo>
                <a:lnTo>
                  <a:pt x="123362" y="297207"/>
                </a:lnTo>
                <a:lnTo>
                  <a:pt x="0" y="297207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38000"/>
                  <a:lumOff val="62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9" name="任意多边形: 形状 88"/>
          <p:cNvSpPr/>
          <p:nvPr userDrawn="1">
            <p:custDataLst>
              <p:tags r:id="rId19"/>
            </p:custDataLst>
          </p:nvPr>
        </p:nvSpPr>
        <p:spPr>
          <a:xfrm>
            <a:off x="7464425" y="4721860"/>
            <a:ext cx="123190" cy="297180"/>
          </a:xfrm>
          <a:custGeom>
            <a:avLst/>
            <a:gdLst>
              <a:gd name="connsiteX0" fmla="*/ 0 w 123363"/>
              <a:gd name="connsiteY0" fmla="*/ 0 h 297207"/>
              <a:gd name="connsiteX1" fmla="*/ 123363 w 123363"/>
              <a:gd name="connsiteY1" fmla="*/ 0 h 297207"/>
              <a:gd name="connsiteX2" fmla="*/ 123363 w 123363"/>
              <a:gd name="connsiteY2" fmla="*/ 297207 h 297207"/>
              <a:gd name="connsiteX3" fmla="*/ 0 w 123363"/>
              <a:gd name="connsiteY3" fmla="*/ 297207 h 297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363" h="297207">
                <a:moveTo>
                  <a:pt x="0" y="0"/>
                </a:moveTo>
                <a:lnTo>
                  <a:pt x="123363" y="0"/>
                </a:lnTo>
                <a:lnTo>
                  <a:pt x="123363" y="297207"/>
                </a:lnTo>
                <a:lnTo>
                  <a:pt x="0" y="297207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92" name="任意多边形: 形状 91"/>
          <p:cNvSpPr/>
          <p:nvPr userDrawn="1">
            <p:custDataLst>
              <p:tags r:id="rId20"/>
            </p:custDataLst>
          </p:nvPr>
        </p:nvSpPr>
        <p:spPr>
          <a:xfrm>
            <a:off x="7588250" y="4721860"/>
            <a:ext cx="123190" cy="297180"/>
          </a:xfrm>
          <a:custGeom>
            <a:avLst/>
            <a:gdLst>
              <a:gd name="connsiteX0" fmla="*/ 0 w 123363"/>
              <a:gd name="connsiteY0" fmla="*/ 0 h 297207"/>
              <a:gd name="connsiteX1" fmla="*/ 123363 w 123363"/>
              <a:gd name="connsiteY1" fmla="*/ 0 h 297207"/>
              <a:gd name="connsiteX2" fmla="*/ 123363 w 123363"/>
              <a:gd name="connsiteY2" fmla="*/ 297207 h 297207"/>
              <a:gd name="connsiteX3" fmla="*/ 0 w 123363"/>
              <a:gd name="connsiteY3" fmla="*/ 297207 h 297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363" h="297207">
                <a:moveTo>
                  <a:pt x="0" y="0"/>
                </a:moveTo>
                <a:lnTo>
                  <a:pt x="123363" y="0"/>
                </a:lnTo>
                <a:lnTo>
                  <a:pt x="123363" y="297207"/>
                </a:lnTo>
                <a:lnTo>
                  <a:pt x="0" y="297207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34000"/>
                  <a:lumOff val="66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95" name="任意多边形: 形状 94"/>
          <p:cNvSpPr/>
          <p:nvPr userDrawn="1">
            <p:custDataLst>
              <p:tags r:id="rId21"/>
            </p:custDataLst>
          </p:nvPr>
        </p:nvSpPr>
        <p:spPr>
          <a:xfrm>
            <a:off x="7711440" y="4721860"/>
            <a:ext cx="123190" cy="297180"/>
          </a:xfrm>
          <a:custGeom>
            <a:avLst/>
            <a:gdLst>
              <a:gd name="connsiteX0" fmla="*/ 0 w 123362"/>
              <a:gd name="connsiteY0" fmla="*/ 0 h 297207"/>
              <a:gd name="connsiteX1" fmla="*/ 123362 w 123362"/>
              <a:gd name="connsiteY1" fmla="*/ 0 h 297207"/>
              <a:gd name="connsiteX2" fmla="*/ 123362 w 123362"/>
              <a:gd name="connsiteY2" fmla="*/ 297207 h 297207"/>
              <a:gd name="connsiteX3" fmla="*/ 0 w 123362"/>
              <a:gd name="connsiteY3" fmla="*/ 297207 h 297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362" h="297207">
                <a:moveTo>
                  <a:pt x="0" y="0"/>
                </a:moveTo>
                <a:lnTo>
                  <a:pt x="123362" y="0"/>
                </a:lnTo>
                <a:lnTo>
                  <a:pt x="123362" y="297207"/>
                </a:lnTo>
                <a:lnTo>
                  <a:pt x="0" y="297207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46000"/>
                  <a:lumOff val="54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98" name="任意多边形: 形状 97"/>
          <p:cNvSpPr/>
          <p:nvPr userDrawn="1">
            <p:custDataLst>
              <p:tags r:id="rId22"/>
            </p:custDataLst>
          </p:nvPr>
        </p:nvSpPr>
        <p:spPr>
          <a:xfrm>
            <a:off x="7834630" y="4721860"/>
            <a:ext cx="123190" cy="297180"/>
          </a:xfrm>
          <a:custGeom>
            <a:avLst/>
            <a:gdLst>
              <a:gd name="connsiteX0" fmla="*/ 0 w 123362"/>
              <a:gd name="connsiteY0" fmla="*/ 0 h 297207"/>
              <a:gd name="connsiteX1" fmla="*/ 123362 w 123362"/>
              <a:gd name="connsiteY1" fmla="*/ 0 h 297207"/>
              <a:gd name="connsiteX2" fmla="*/ 123362 w 123362"/>
              <a:gd name="connsiteY2" fmla="*/ 297207 h 297207"/>
              <a:gd name="connsiteX3" fmla="*/ 0 w 123362"/>
              <a:gd name="connsiteY3" fmla="*/ 297207 h 297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362" h="297207">
                <a:moveTo>
                  <a:pt x="0" y="0"/>
                </a:moveTo>
                <a:lnTo>
                  <a:pt x="123362" y="0"/>
                </a:lnTo>
                <a:lnTo>
                  <a:pt x="123362" y="297207"/>
                </a:lnTo>
                <a:lnTo>
                  <a:pt x="0" y="297207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34000"/>
                  <a:lumOff val="66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1" name="任意多边形: 形状 100"/>
          <p:cNvSpPr/>
          <p:nvPr userDrawn="1">
            <p:custDataLst>
              <p:tags r:id="rId23"/>
            </p:custDataLst>
          </p:nvPr>
        </p:nvSpPr>
        <p:spPr>
          <a:xfrm>
            <a:off x="7958455" y="4721860"/>
            <a:ext cx="123190" cy="297180"/>
          </a:xfrm>
          <a:custGeom>
            <a:avLst/>
            <a:gdLst>
              <a:gd name="connsiteX0" fmla="*/ 0 w 123362"/>
              <a:gd name="connsiteY0" fmla="*/ 0 h 297207"/>
              <a:gd name="connsiteX1" fmla="*/ 123362 w 123362"/>
              <a:gd name="connsiteY1" fmla="*/ 0 h 297207"/>
              <a:gd name="connsiteX2" fmla="*/ 123362 w 123362"/>
              <a:gd name="connsiteY2" fmla="*/ 297207 h 297207"/>
              <a:gd name="connsiteX3" fmla="*/ 0 w 123362"/>
              <a:gd name="connsiteY3" fmla="*/ 297207 h 297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362" h="297207">
                <a:moveTo>
                  <a:pt x="0" y="0"/>
                </a:moveTo>
                <a:lnTo>
                  <a:pt x="123362" y="0"/>
                </a:lnTo>
                <a:lnTo>
                  <a:pt x="123362" y="297207"/>
                </a:lnTo>
                <a:lnTo>
                  <a:pt x="0" y="297207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34000"/>
                  <a:lumOff val="66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7" name="矩形: 圆角 76"/>
          <p:cNvSpPr/>
          <p:nvPr userDrawn="1">
            <p:custDataLst>
              <p:tags r:id="rId24"/>
            </p:custDataLst>
          </p:nvPr>
        </p:nvSpPr>
        <p:spPr>
          <a:xfrm>
            <a:off x="7055485" y="4949190"/>
            <a:ext cx="1296670" cy="1613535"/>
          </a:xfrm>
          <a:prstGeom prst="roundRect">
            <a:avLst>
              <a:gd name="adj" fmla="val 23834"/>
            </a:avLst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6" name="任意多边形: 形状 105"/>
          <p:cNvSpPr/>
          <p:nvPr userDrawn="1">
            <p:custDataLst>
              <p:tags r:id="rId25"/>
            </p:custDataLst>
          </p:nvPr>
        </p:nvSpPr>
        <p:spPr>
          <a:xfrm>
            <a:off x="7055485" y="5209540"/>
            <a:ext cx="1296670" cy="1353185"/>
          </a:xfrm>
          <a:custGeom>
            <a:avLst/>
            <a:gdLst>
              <a:gd name="connsiteX0" fmla="*/ 1004471 w 1296623"/>
              <a:gd name="connsiteY0" fmla="*/ 263 h 1352909"/>
              <a:gd name="connsiteX1" fmla="*/ 1251584 w 1296623"/>
              <a:gd name="connsiteY1" fmla="*/ 11935 h 1352909"/>
              <a:gd name="connsiteX2" fmla="*/ 1293821 w 1296623"/>
              <a:gd name="connsiteY2" fmla="*/ 20576 h 1352909"/>
              <a:gd name="connsiteX3" fmla="*/ 1296623 w 1296623"/>
              <a:gd name="connsiteY3" fmla="*/ 48370 h 1352909"/>
              <a:gd name="connsiteX4" fmla="*/ 1296623 w 1296623"/>
              <a:gd name="connsiteY4" fmla="*/ 1043872 h 1352909"/>
              <a:gd name="connsiteX5" fmla="*/ 987586 w 1296623"/>
              <a:gd name="connsiteY5" fmla="*/ 1352909 h 1352909"/>
              <a:gd name="connsiteX6" fmla="*/ 309037 w 1296623"/>
              <a:gd name="connsiteY6" fmla="*/ 1352909 h 1352909"/>
              <a:gd name="connsiteX7" fmla="*/ 0 w 1296623"/>
              <a:gd name="connsiteY7" fmla="*/ 1043872 h 1352909"/>
              <a:gd name="connsiteX8" fmla="*/ 0 w 1296623"/>
              <a:gd name="connsiteY8" fmla="*/ 52913 h 1352909"/>
              <a:gd name="connsiteX9" fmla="*/ 48266 w 1296623"/>
              <a:gd name="connsiteY9" fmla="*/ 39555 h 1352909"/>
              <a:gd name="connsiteX10" fmla="*/ 476437 w 1296623"/>
              <a:gd name="connsiteY10" fmla="*/ 90416 h 1352909"/>
              <a:gd name="connsiteX11" fmla="*/ 1004471 w 1296623"/>
              <a:gd name="connsiteY11" fmla="*/ 263 h 1352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96623" h="1352909">
                <a:moveTo>
                  <a:pt x="1004471" y="263"/>
                </a:moveTo>
                <a:cubicBezTo>
                  <a:pt x="1087647" y="-810"/>
                  <a:pt x="1171628" y="1068"/>
                  <a:pt x="1251584" y="11935"/>
                </a:cubicBezTo>
                <a:lnTo>
                  <a:pt x="1293821" y="20576"/>
                </a:lnTo>
                <a:lnTo>
                  <a:pt x="1296623" y="48370"/>
                </a:lnTo>
                <a:lnTo>
                  <a:pt x="1296623" y="1043872"/>
                </a:lnTo>
                <a:cubicBezTo>
                  <a:pt x="1296623" y="1214548"/>
                  <a:pt x="1158262" y="1352909"/>
                  <a:pt x="987586" y="1352909"/>
                </a:cubicBezTo>
                <a:lnTo>
                  <a:pt x="309037" y="1352909"/>
                </a:lnTo>
                <a:cubicBezTo>
                  <a:pt x="138361" y="1352909"/>
                  <a:pt x="0" y="1214548"/>
                  <a:pt x="0" y="1043872"/>
                </a:cubicBezTo>
                <a:lnTo>
                  <a:pt x="0" y="52913"/>
                </a:lnTo>
                <a:lnTo>
                  <a:pt x="48266" y="39555"/>
                </a:lnTo>
                <a:cubicBezTo>
                  <a:pt x="169558" y="25418"/>
                  <a:pt x="344429" y="101686"/>
                  <a:pt x="476437" y="90416"/>
                </a:cubicBezTo>
                <a:cubicBezTo>
                  <a:pt x="652448" y="75390"/>
                  <a:pt x="838119" y="2409"/>
                  <a:pt x="1004471" y="263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0" name="任意多边形: 形状 109"/>
          <p:cNvSpPr/>
          <p:nvPr userDrawn="1">
            <p:custDataLst>
              <p:tags r:id="rId26"/>
            </p:custDataLst>
          </p:nvPr>
        </p:nvSpPr>
        <p:spPr>
          <a:xfrm>
            <a:off x="7383780" y="5450840"/>
            <a:ext cx="327660" cy="763905"/>
          </a:xfrm>
          <a:custGeom>
            <a:avLst/>
            <a:gdLst>
              <a:gd name="connsiteX0" fmla="*/ 616191 w 616191"/>
              <a:gd name="connsiteY0" fmla="*/ 0 h 1437578"/>
              <a:gd name="connsiteX1" fmla="*/ 616191 w 616191"/>
              <a:gd name="connsiteY1" fmla="*/ 1437578 h 1437578"/>
              <a:gd name="connsiteX2" fmla="*/ 608501 w 616191"/>
              <a:gd name="connsiteY2" fmla="*/ 1436553 h 1437578"/>
              <a:gd name="connsiteX3" fmla="*/ 94525 w 616191"/>
              <a:gd name="connsiteY3" fmla="*/ 830380 h 1437578"/>
              <a:gd name="connsiteX4" fmla="*/ 16 w 616191"/>
              <a:gd name="connsiteY4" fmla="*/ 299598 h 1437578"/>
              <a:gd name="connsiteX5" fmla="*/ 57109 w 616191"/>
              <a:gd name="connsiteY5" fmla="*/ 207855 h 1437578"/>
              <a:gd name="connsiteX6" fmla="*/ 574614 w 616191"/>
              <a:gd name="connsiteY6" fmla="*/ 5695 h 1437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6191" h="1437578">
                <a:moveTo>
                  <a:pt x="616191" y="0"/>
                </a:moveTo>
                <a:lnTo>
                  <a:pt x="616191" y="1437578"/>
                </a:lnTo>
                <a:lnTo>
                  <a:pt x="608501" y="1436553"/>
                </a:lnTo>
                <a:cubicBezTo>
                  <a:pt x="530622" y="1416873"/>
                  <a:pt x="252916" y="1229783"/>
                  <a:pt x="94525" y="830380"/>
                </a:cubicBezTo>
                <a:cubicBezTo>
                  <a:pt x="21495" y="646339"/>
                  <a:pt x="2788" y="440124"/>
                  <a:pt x="16" y="299598"/>
                </a:cubicBezTo>
                <a:cubicBezTo>
                  <a:pt x="-677" y="260794"/>
                  <a:pt x="22188" y="223931"/>
                  <a:pt x="57109" y="207855"/>
                </a:cubicBezTo>
                <a:cubicBezTo>
                  <a:pt x="202614" y="140433"/>
                  <a:pt x="454427" y="31949"/>
                  <a:pt x="574614" y="569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5000"/>
                  <a:lumOff val="4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3" name="任意多边形: 形状 112"/>
          <p:cNvSpPr/>
          <p:nvPr userDrawn="1">
            <p:custDataLst>
              <p:tags r:id="rId27"/>
            </p:custDataLst>
          </p:nvPr>
        </p:nvSpPr>
        <p:spPr>
          <a:xfrm>
            <a:off x="7711440" y="5450840"/>
            <a:ext cx="327025" cy="763905"/>
          </a:xfrm>
          <a:custGeom>
            <a:avLst/>
            <a:gdLst>
              <a:gd name="connsiteX0" fmla="*/ 1179 w 616190"/>
              <a:gd name="connsiteY0" fmla="*/ 0 h 1437823"/>
              <a:gd name="connsiteX1" fmla="*/ 559500 w 616190"/>
              <a:gd name="connsiteY1" fmla="*/ 207324 h 1437823"/>
              <a:gd name="connsiteX2" fmla="*/ 616177 w 616190"/>
              <a:gd name="connsiteY2" fmla="*/ 298652 h 1437823"/>
              <a:gd name="connsiteX3" fmla="*/ 521392 w 616190"/>
              <a:gd name="connsiteY3" fmla="*/ 830542 h 1437823"/>
              <a:gd name="connsiteX4" fmla="*/ 9355 w 616190"/>
              <a:gd name="connsiteY4" fmla="*/ 1436576 h 1437823"/>
              <a:gd name="connsiteX5" fmla="*/ 625 w 616190"/>
              <a:gd name="connsiteY5" fmla="*/ 1437823 h 1437823"/>
              <a:gd name="connsiteX6" fmla="*/ 0 w 616190"/>
              <a:gd name="connsiteY6" fmla="*/ 1437740 h 1437823"/>
              <a:gd name="connsiteX7" fmla="*/ 0 w 616190"/>
              <a:gd name="connsiteY7" fmla="*/ 162 h 1437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6190" h="1437823">
                <a:moveTo>
                  <a:pt x="1179" y="0"/>
                </a:moveTo>
                <a:cubicBezTo>
                  <a:pt x="90006" y="139"/>
                  <a:pt x="393902" y="130409"/>
                  <a:pt x="559500" y="207324"/>
                </a:cubicBezTo>
                <a:cubicBezTo>
                  <a:pt x="590264" y="221737"/>
                  <a:pt x="616870" y="264282"/>
                  <a:pt x="616177" y="298652"/>
                </a:cubicBezTo>
                <a:cubicBezTo>
                  <a:pt x="613129" y="440009"/>
                  <a:pt x="594421" y="647194"/>
                  <a:pt x="521392" y="830542"/>
                </a:cubicBezTo>
                <a:cubicBezTo>
                  <a:pt x="372423" y="1205138"/>
                  <a:pt x="98598" y="1413016"/>
                  <a:pt x="9355" y="1436576"/>
                </a:cubicBezTo>
                <a:cubicBezTo>
                  <a:pt x="6584" y="1437407"/>
                  <a:pt x="3535" y="1437823"/>
                  <a:pt x="625" y="1437823"/>
                </a:cubicBezTo>
                <a:lnTo>
                  <a:pt x="0" y="1437740"/>
                </a:lnTo>
                <a:lnTo>
                  <a:pt x="0" y="162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5000"/>
                  <a:lumOff val="45000"/>
                </a:schemeClr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9" name="梯形 28"/>
          <p:cNvSpPr/>
          <p:nvPr userDrawn="1">
            <p:custDataLst>
              <p:tags r:id="rId28"/>
            </p:custDataLst>
          </p:nvPr>
        </p:nvSpPr>
        <p:spPr>
          <a:xfrm>
            <a:off x="3192145" y="5909945"/>
            <a:ext cx="1013460" cy="485140"/>
          </a:xfrm>
          <a:prstGeom prst="trapezoid">
            <a:avLst>
              <a:gd name="adj" fmla="val 36086"/>
            </a:avLst>
          </a:prstGeom>
          <a:gradFill flip="none" rotWithShape="1">
            <a:gsLst>
              <a:gs pos="0">
                <a:schemeClr val="accent1">
                  <a:alpha val="100000"/>
                  <a:lumMod val="42000"/>
                  <a:lumOff val="58000"/>
                </a:schemeClr>
              </a:gs>
              <a:gs pos="100000">
                <a:schemeClr val="accent1">
                  <a:lumMod val="46000"/>
                  <a:lumOff val="54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矩形: 圆顶角 29"/>
          <p:cNvSpPr/>
          <p:nvPr userDrawn="1">
            <p:custDataLst>
              <p:tags r:id="rId29"/>
            </p:custDataLst>
          </p:nvPr>
        </p:nvSpPr>
        <p:spPr>
          <a:xfrm flipV="1">
            <a:off x="3185160" y="6393180"/>
            <a:ext cx="1020445" cy="91440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chemeClr val="accent1">
                  <a:lumMod val="59000"/>
                  <a:lumOff val="41000"/>
                </a:schemeClr>
              </a:gs>
              <a:gs pos="100000">
                <a:schemeClr val="accent1">
                  <a:alpha val="100000"/>
                  <a:lumMod val="71000"/>
                  <a:lumOff val="29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: 圆角 3"/>
          <p:cNvSpPr/>
          <p:nvPr userDrawn="1">
            <p:custDataLst>
              <p:tags r:id="rId30"/>
            </p:custDataLst>
          </p:nvPr>
        </p:nvSpPr>
        <p:spPr>
          <a:xfrm>
            <a:off x="2385060" y="4210685"/>
            <a:ext cx="2557780" cy="1709420"/>
          </a:xfrm>
          <a:prstGeom prst="roundRect">
            <a:avLst>
              <a:gd name="adj" fmla="val 4858"/>
            </a:avLst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46000"/>
                  <a:lumOff val="54000"/>
                </a:schemeClr>
              </a:gs>
            </a:gsLst>
            <a:lin ang="2700000" scaled="0"/>
          </a:gradFill>
          <a:ln>
            <a:noFill/>
          </a:ln>
          <a:effectLst>
            <a:outerShdw blurRad="50800" algn="ctr" rotWithShape="0">
              <a:schemeClr val="accent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" name="矩形 7"/>
          <p:cNvSpPr/>
          <p:nvPr userDrawn="1">
            <p:custDataLst>
              <p:tags r:id="rId31"/>
            </p:custDataLst>
          </p:nvPr>
        </p:nvSpPr>
        <p:spPr>
          <a:xfrm>
            <a:off x="2428240" y="4422140"/>
            <a:ext cx="2471420" cy="1287145"/>
          </a:xfrm>
          <a:prstGeom prst="rect">
            <a:avLst/>
          </a:prstGeom>
          <a:gradFill>
            <a:gsLst>
              <a:gs pos="0">
                <a:schemeClr val="accent1">
                  <a:lumMod val="21000"/>
                  <a:lumOff val="79000"/>
                </a:schemeClr>
              </a:gs>
              <a:gs pos="100000">
                <a:schemeClr val="accent1">
                  <a:lumMod val="17000"/>
                  <a:lumOff val="83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9" name="直接连接符 8"/>
          <p:cNvCxnSpPr/>
          <p:nvPr userDrawn="1">
            <p:custDataLst>
              <p:tags r:id="rId32"/>
            </p:custDataLst>
          </p:nvPr>
        </p:nvCxnSpPr>
        <p:spPr>
          <a:xfrm>
            <a:off x="2606675" y="4608830"/>
            <a:ext cx="2086610" cy="0"/>
          </a:xfrm>
          <a:prstGeom prst="line">
            <a:avLst/>
          </a:prstGeom>
          <a:ln w="25400">
            <a:solidFill>
              <a:srgbClr val="FFFFFF">
                <a:alpha val="4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 userDrawn="1">
            <p:custDataLst>
              <p:tags r:id="rId33"/>
            </p:custDataLst>
          </p:nvPr>
        </p:nvCxnSpPr>
        <p:spPr>
          <a:xfrm>
            <a:off x="2606675" y="4774565"/>
            <a:ext cx="2086610" cy="0"/>
          </a:xfrm>
          <a:prstGeom prst="line">
            <a:avLst/>
          </a:prstGeom>
          <a:ln w="25400">
            <a:solidFill>
              <a:srgbClr val="FFFFFF">
                <a:alpha val="4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 userDrawn="1">
            <p:custDataLst>
              <p:tags r:id="rId34"/>
            </p:custDataLst>
          </p:nvPr>
        </p:nvCxnSpPr>
        <p:spPr>
          <a:xfrm>
            <a:off x="2606675" y="4940300"/>
            <a:ext cx="2086610" cy="0"/>
          </a:xfrm>
          <a:prstGeom prst="line">
            <a:avLst/>
          </a:prstGeom>
          <a:ln w="25400">
            <a:solidFill>
              <a:srgbClr val="FFFFFF">
                <a:alpha val="4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 userDrawn="1">
            <p:custDataLst>
              <p:tags r:id="rId35"/>
            </p:custDataLst>
          </p:nvPr>
        </p:nvCxnSpPr>
        <p:spPr>
          <a:xfrm>
            <a:off x="2606675" y="5106670"/>
            <a:ext cx="2086610" cy="0"/>
          </a:xfrm>
          <a:prstGeom prst="line">
            <a:avLst/>
          </a:prstGeom>
          <a:ln w="25400">
            <a:solidFill>
              <a:srgbClr val="FFFFFF">
                <a:alpha val="4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: 圆角 33"/>
          <p:cNvSpPr/>
          <p:nvPr userDrawn="1">
            <p:custDataLst>
              <p:tags r:id="rId36"/>
            </p:custDataLst>
          </p:nvPr>
        </p:nvSpPr>
        <p:spPr>
          <a:xfrm>
            <a:off x="4801870" y="3912870"/>
            <a:ext cx="2463800" cy="2659380"/>
          </a:xfrm>
          <a:prstGeom prst="roundRect">
            <a:avLst>
              <a:gd name="adj" fmla="val 5206"/>
            </a:avLst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  <a:effectLst>
            <a:outerShdw blurRad="254000" dist="38100" dir="2700000" algn="tl" rotWithShape="0">
              <a:schemeClr val="accent2">
                <a:lumMod val="2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" name="矩形: 圆角 34"/>
          <p:cNvSpPr/>
          <p:nvPr userDrawn="1">
            <p:custDataLst>
              <p:tags r:id="rId37"/>
            </p:custDataLst>
          </p:nvPr>
        </p:nvSpPr>
        <p:spPr>
          <a:xfrm>
            <a:off x="4944745" y="4169410"/>
            <a:ext cx="2206625" cy="2334895"/>
          </a:xfrm>
          <a:prstGeom prst="roundRect">
            <a:avLst>
              <a:gd name="adj" fmla="val 2367"/>
            </a:avLst>
          </a:prstGeom>
          <a:gradFill flip="none" rotWithShape="1">
            <a:gsLst>
              <a:gs pos="0">
                <a:srgbClr val="FFFFFF"/>
              </a:gs>
              <a:gs pos="100000">
                <a:srgbClr val="FFFFFF"/>
              </a:gs>
            </a:gsLst>
            <a:lin ang="5400000" scaled="1"/>
            <a:tileRect/>
          </a:gradFill>
          <a:ln>
            <a:noFill/>
          </a:ln>
          <a:effectLst>
            <a:outerShdw blurRad="50800" algn="ctr" rotWithShape="0">
              <a:schemeClr val="accent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8" name="任意多边形: 形状 57"/>
          <p:cNvSpPr/>
          <p:nvPr userDrawn="1">
            <p:custDataLst>
              <p:tags r:id="rId38"/>
            </p:custDataLst>
          </p:nvPr>
        </p:nvSpPr>
        <p:spPr>
          <a:xfrm>
            <a:off x="5403850" y="3577590"/>
            <a:ext cx="1326515" cy="579755"/>
          </a:xfrm>
          <a:custGeom>
            <a:avLst/>
            <a:gdLst>
              <a:gd name="connsiteX0" fmla="*/ 663334 w 1326668"/>
              <a:gd name="connsiteY0" fmla="*/ 114897 h 579857"/>
              <a:gd name="connsiteX1" fmla="*/ 599952 w 1326668"/>
              <a:gd name="connsiteY1" fmla="*/ 178279 h 579857"/>
              <a:gd name="connsiteX2" fmla="*/ 663334 w 1326668"/>
              <a:gd name="connsiteY2" fmla="*/ 241661 h 579857"/>
              <a:gd name="connsiteX3" fmla="*/ 726716 w 1326668"/>
              <a:gd name="connsiteY3" fmla="*/ 178279 h 579857"/>
              <a:gd name="connsiteX4" fmla="*/ 663334 w 1326668"/>
              <a:gd name="connsiteY4" fmla="*/ 114897 h 579857"/>
              <a:gd name="connsiteX5" fmla="*/ 663334 w 1326668"/>
              <a:gd name="connsiteY5" fmla="*/ 0 h 579857"/>
              <a:gd name="connsiteX6" fmla="*/ 841613 w 1326668"/>
              <a:gd name="connsiteY6" fmla="*/ 178279 h 579857"/>
              <a:gd name="connsiteX7" fmla="*/ 827603 w 1326668"/>
              <a:gd name="connsiteY7" fmla="*/ 247673 h 579857"/>
              <a:gd name="connsiteX8" fmla="*/ 800511 w 1326668"/>
              <a:gd name="connsiteY8" fmla="*/ 287856 h 579857"/>
              <a:gd name="connsiteX9" fmla="*/ 1180667 w 1326668"/>
              <a:gd name="connsiteY9" fmla="*/ 287856 h 579857"/>
              <a:gd name="connsiteX10" fmla="*/ 1326668 w 1326668"/>
              <a:gd name="connsiteY10" fmla="*/ 433857 h 579857"/>
              <a:gd name="connsiteX11" fmla="*/ 1326667 w 1326668"/>
              <a:gd name="connsiteY11" fmla="*/ 579857 h 579857"/>
              <a:gd name="connsiteX12" fmla="*/ 0 w 1326668"/>
              <a:gd name="connsiteY12" fmla="*/ 579857 h 579857"/>
              <a:gd name="connsiteX13" fmla="*/ 0 w 1326668"/>
              <a:gd name="connsiteY13" fmla="*/ 433857 h 579857"/>
              <a:gd name="connsiteX14" fmla="*/ 146001 w 1326668"/>
              <a:gd name="connsiteY14" fmla="*/ 287856 h 579857"/>
              <a:gd name="connsiteX15" fmla="*/ 526157 w 1326668"/>
              <a:gd name="connsiteY15" fmla="*/ 287856 h 579857"/>
              <a:gd name="connsiteX16" fmla="*/ 499065 w 1326668"/>
              <a:gd name="connsiteY16" fmla="*/ 247673 h 579857"/>
              <a:gd name="connsiteX17" fmla="*/ 485055 w 1326668"/>
              <a:gd name="connsiteY17" fmla="*/ 178279 h 579857"/>
              <a:gd name="connsiteX18" fmla="*/ 663334 w 1326668"/>
              <a:gd name="connsiteY18" fmla="*/ 0 h 579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26668" h="579857">
                <a:moveTo>
                  <a:pt x="663334" y="114897"/>
                </a:moveTo>
                <a:cubicBezTo>
                  <a:pt x="628329" y="114897"/>
                  <a:pt x="599952" y="143274"/>
                  <a:pt x="599952" y="178279"/>
                </a:cubicBezTo>
                <a:cubicBezTo>
                  <a:pt x="599952" y="213284"/>
                  <a:pt x="628329" y="241661"/>
                  <a:pt x="663334" y="241661"/>
                </a:cubicBezTo>
                <a:cubicBezTo>
                  <a:pt x="698339" y="241661"/>
                  <a:pt x="726716" y="213284"/>
                  <a:pt x="726716" y="178279"/>
                </a:cubicBezTo>
                <a:cubicBezTo>
                  <a:pt x="726716" y="143274"/>
                  <a:pt x="698339" y="114897"/>
                  <a:pt x="663334" y="114897"/>
                </a:cubicBezTo>
                <a:close/>
                <a:moveTo>
                  <a:pt x="663334" y="0"/>
                </a:moveTo>
                <a:cubicBezTo>
                  <a:pt x="761795" y="0"/>
                  <a:pt x="841613" y="79818"/>
                  <a:pt x="841613" y="178279"/>
                </a:cubicBezTo>
                <a:cubicBezTo>
                  <a:pt x="841613" y="202894"/>
                  <a:pt x="836624" y="226344"/>
                  <a:pt x="827603" y="247673"/>
                </a:cubicBezTo>
                <a:lnTo>
                  <a:pt x="800511" y="287856"/>
                </a:lnTo>
                <a:lnTo>
                  <a:pt x="1180667" y="287856"/>
                </a:lnTo>
                <a:cubicBezTo>
                  <a:pt x="1261301" y="287856"/>
                  <a:pt x="1326668" y="353223"/>
                  <a:pt x="1326668" y="433857"/>
                </a:cubicBezTo>
                <a:cubicBezTo>
                  <a:pt x="1326668" y="482524"/>
                  <a:pt x="1326667" y="531190"/>
                  <a:pt x="1326667" y="579857"/>
                </a:cubicBezTo>
                <a:lnTo>
                  <a:pt x="0" y="579857"/>
                </a:lnTo>
                <a:lnTo>
                  <a:pt x="0" y="433857"/>
                </a:lnTo>
                <a:cubicBezTo>
                  <a:pt x="0" y="353223"/>
                  <a:pt x="65367" y="287856"/>
                  <a:pt x="146001" y="287856"/>
                </a:cubicBezTo>
                <a:lnTo>
                  <a:pt x="526157" y="287856"/>
                </a:lnTo>
                <a:lnTo>
                  <a:pt x="499065" y="247673"/>
                </a:lnTo>
                <a:cubicBezTo>
                  <a:pt x="490044" y="226344"/>
                  <a:pt x="485055" y="202894"/>
                  <a:pt x="485055" y="178279"/>
                </a:cubicBezTo>
                <a:cubicBezTo>
                  <a:pt x="485055" y="79818"/>
                  <a:pt x="564873" y="0"/>
                  <a:pt x="66333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9000"/>
                  <a:lumOff val="91000"/>
                </a:schemeClr>
              </a:gs>
              <a:gs pos="100000">
                <a:schemeClr val="accent1">
                  <a:lumMod val="46000"/>
                  <a:lumOff val="54000"/>
                </a:schemeClr>
              </a:gs>
            </a:gsLst>
            <a:lin ang="2700000" scaled="0"/>
          </a:gradFill>
          <a:ln>
            <a:noFill/>
          </a:ln>
          <a:effectLst>
            <a:outerShdw blurRad="50800" algn="ctr" rotWithShape="0">
              <a:schemeClr val="accent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8" name="矩形: 圆顶角 37"/>
          <p:cNvSpPr/>
          <p:nvPr userDrawn="1">
            <p:custDataLst>
              <p:tags r:id="rId39"/>
            </p:custDataLst>
          </p:nvPr>
        </p:nvSpPr>
        <p:spPr>
          <a:xfrm flipV="1">
            <a:off x="5395595" y="4093845"/>
            <a:ext cx="1341120" cy="75565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chemeClr val="accent1">
                  <a:lumMod val="17000"/>
                  <a:lumOff val="83000"/>
                </a:schemeClr>
              </a:gs>
              <a:gs pos="100000">
                <a:schemeClr val="accent1">
                  <a:lumMod val="55000"/>
                  <a:lumOff val="4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2" name="椭圆 41"/>
          <p:cNvSpPr/>
          <p:nvPr userDrawn="1">
            <p:custDataLst>
              <p:tags r:id="rId40"/>
            </p:custDataLst>
          </p:nvPr>
        </p:nvSpPr>
        <p:spPr>
          <a:xfrm>
            <a:off x="5787390" y="4333240"/>
            <a:ext cx="511175" cy="511175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46000"/>
                  <a:lumOff val="54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3" name="加号 42"/>
          <p:cNvSpPr/>
          <p:nvPr userDrawn="1">
            <p:custDataLst>
              <p:tags r:id="rId41"/>
            </p:custDataLst>
          </p:nvPr>
        </p:nvSpPr>
        <p:spPr>
          <a:xfrm>
            <a:off x="5851525" y="4399915"/>
            <a:ext cx="401955" cy="401955"/>
          </a:xfrm>
          <a:prstGeom prst="mathPlus">
            <a:avLst>
              <a:gd name="adj1" fmla="val 26726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" name="矩形: 圆角 43"/>
          <p:cNvSpPr/>
          <p:nvPr userDrawn="1">
            <p:custDataLst>
              <p:tags r:id="rId42"/>
            </p:custDataLst>
          </p:nvPr>
        </p:nvSpPr>
        <p:spPr>
          <a:xfrm>
            <a:off x="5072380" y="4974590"/>
            <a:ext cx="1927860" cy="24066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3" name="矩形: 圆角 62"/>
          <p:cNvSpPr/>
          <p:nvPr userDrawn="1">
            <p:custDataLst>
              <p:tags r:id="rId43"/>
            </p:custDataLst>
          </p:nvPr>
        </p:nvSpPr>
        <p:spPr>
          <a:xfrm>
            <a:off x="5069840" y="5268595"/>
            <a:ext cx="576580" cy="474980"/>
          </a:xfrm>
          <a:prstGeom prst="roundRect">
            <a:avLst>
              <a:gd name="adj" fmla="val 11241"/>
            </a:avLst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6" name="矩形: 圆角 65"/>
          <p:cNvSpPr/>
          <p:nvPr userDrawn="1">
            <p:custDataLst>
              <p:tags r:id="rId44"/>
            </p:custDataLst>
          </p:nvPr>
        </p:nvSpPr>
        <p:spPr>
          <a:xfrm>
            <a:off x="5725795" y="5268595"/>
            <a:ext cx="1274445" cy="474980"/>
          </a:xfrm>
          <a:prstGeom prst="roundRect">
            <a:avLst>
              <a:gd name="adj" fmla="val 11241"/>
            </a:avLst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0" name="矩形: 圆角 69"/>
          <p:cNvSpPr/>
          <p:nvPr userDrawn="1">
            <p:custDataLst>
              <p:tags r:id="rId45"/>
            </p:custDataLst>
          </p:nvPr>
        </p:nvSpPr>
        <p:spPr>
          <a:xfrm>
            <a:off x="5063490" y="5819775"/>
            <a:ext cx="576580" cy="474980"/>
          </a:xfrm>
          <a:prstGeom prst="roundRect">
            <a:avLst>
              <a:gd name="adj" fmla="val 11241"/>
            </a:avLst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1" name="矩形: 圆角 70"/>
          <p:cNvSpPr/>
          <p:nvPr userDrawn="1">
            <p:custDataLst>
              <p:tags r:id="rId46"/>
            </p:custDataLst>
          </p:nvPr>
        </p:nvSpPr>
        <p:spPr>
          <a:xfrm>
            <a:off x="5720080" y="5819775"/>
            <a:ext cx="1274445" cy="474980"/>
          </a:xfrm>
          <a:prstGeom prst="roundRect">
            <a:avLst>
              <a:gd name="adj" fmla="val 11241"/>
            </a:avLst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6" name="任意多边形: 形状 75"/>
          <p:cNvSpPr/>
          <p:nvPr userDrawn="1">
            <p:custDataLst>
              <p:tags r:id="rId47"/>
            </p:custDataLst>
          </p:nvPr>
        </p:nvSpPr>
        <p:spPr>
          <a:xfrm>
            <a:off x="4601210" y="4785995"/>
            <a:ext cx="288290" cy="1817370"/>
          </a:xfrm>
          <a:custGeom>
            <a:avLst/>
            <a:gdLst>
              <a:gd name="connsiteX0" fmla="*/ 144000 w 288000"/>
              <a:gd name="connsiteY0" fmla="*/ 0 h 1816908"/>
              <a:gd name="connsiteX1" fmla="*/ 221087 w 288000"/>
              <a:gd name="connsiteY1" fmla="*/ 77087 h 1816908"/>
              <a:gd name="connsiteX2" fmla="*/ 221087 w 288000"/>
              <a:gd name="connsiteY2" fmla="*/ 284505 h 1816908"/>
              <a:gd name="connsiteX3" fmla="*/ 245824 w 288000"/>
              <a:gd name="connsiteY3" fmla="*/ 301183 h 1816908"/>
              <a:gd name="connsiteX4" fmla="*/ 288000 w 288000"/>
              <a:gd name="connsiteY4" fmla="*/ 403006 h 1816908"/>
              <a:gd name="connsiteX5" fmla="*/ 288000 w 288000"/>
              <a:gd name="connsiteY5" fmla="*/ 1672908 h 1816908"/>
              <a:gd name="connsiteX6" fmla="*/ 144000 w 288000"/>
              <a:gd name="connsiteY6" fmla="*/ 1816908 h 1816908"/>
              <a:gd name="connsiteX7" fmla="*/ 0 w 288000"/>
              <a:gd name="connsiteY7" fmla="*/ 1672908 h 1816908"/>
              <a:gd name="connsiteX8" fmla="*/ 0 w 288000"/>
              <a:gd name="connsiteY8" fmla="*/ 403006 h 1816908"/>
              <a:gd name="connsiteX9" fmla="*/ 42177 w 288000"/>
              <a:gd name="connsiteY9" fmla="*/ 301183 h 1816908"/>
              <a:gd name="connsiteX10" fmla="*/ 66913 w 288000"/>
              <a:gd name="connsiteY10" fmla="*/ 284505 h 1816908"/>
              <a:gd name="connsiteX11" fmla="*/ 66913 w 288000"/>
              <a:gd name="connsiteY11" fmla="*/ 77087 h 1816908"/>
              <a:gd name="connsiteX12" fmla="*/ 144000 w 288000"/>
              <a:gd name="connsiteY12" fmla="*/ 0 h 1816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8000" h="1816908">
                <a:moveTo>
                  <a:pt x="144000" y="0"/>
                </a:moveTo>
                <a:cubicBezTo>
                  <a:pt x="186574" y="0"/>
                  <a:pt x="221087" y="34513"/>
                  <a:pt x="221087" y="77087"/>
                </a:cubicBezTo>
                <a:lnTo>
                  <a:pt x="221087" y="284505"/>
                </a:lnTo>
                <a:lnTo>
                  <a:pt x="245824" y="301183"/>
                </a:lnTo>
                <a:cubicBezTo>
                  <a:pt x="271882" y="327242"/>
                  <a:pt x="288000" y="363242"/>
                  <a:pt x="288000" y="403006"/>
                </a:cubicBezTo>
                <a:lnTo>
                  <a:pt x="288000" y="1672908"/>
                </a:lnTo>
                <a:cubicBezTo>
                  <a:pt x="288000" y="1752437"/>
                  <a:pt x="223529" y="1816908"/>
                  <a:pt x="144000" y="1816908"/>
                </a:cubicBezTo>
                <a:cubicBezTo>
                  <a:pt x="64471" y="1816908"/>
                  <a:pt x="0" y="1752437"/>
                  <a:pt x="0" y="1672908"/>
                </a:cubicBezTo>
                <a:lnTo>
                  <a:pt x="0" y="403006"/>
                </a:lnTo>
                <a:cubicBezTo>
                  <a:pt x="0" y="363242"/>
                  <a:pt x="16118" y="327242"/>
                  <a:pt x="42177" y="301183"/>
                </a:cubicBezTo>
                <a:lnTo>
                  <a:pt x="66913" y="284505"/>
                </a:lnTo>
                <a:lnTo>
                  <a:pt x="66913" y="77087"/>
                </a:lnTo>
                <a:cubicBezTo>
                  <a:pt x="66913" y="34513"/>
                  <a:pt x="101426" y="0"/>
                  <a:pt x="14400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21000"/>
                  <a:lumOff val="79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algn="ctr" rotWithShape="0">
              <a:schemeClr val="accent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5" name="任意多边形: 形状 74"/>
          <p:cNvSpPr/>
          <p:nvPr userDrawn="1">
            <p:custDataLst>
              <p:tags r:id="rId48"/>
            </p:custDataLst>
          </p:nvPr>
        </p:nvSpPr>
        <p:spPr>
          <a:xfrm>
            <a:off x="4667885" y="4784090"/>
            <a:ext cx="154305" cy="205740"/>
          </a:xfrm>
          <a:custGeom>
            <a:avLst/>
            <a:gdLst>
              <a:gd name="connsiteX0" fmla="*/ 77087 w 154174"/>
              <a:gd name="connsiteY0" fmla="*/ 0 h 205865"/>
              <a:gd name="connsiteX1" fmla="*/ 154174 w 154174"/>
              <a:gd name="connsiteY1" fmla="*/ 77087 h 205865"/>
              <a:gd name="connsiteX2" fmla="*/ 154174 w 154174"/>
              <a:gd name="connsiteY2" fmla="*/ 205865 h 205865"/>
              <a:gd name="connsiteX3" fmla="*/ 0 w 154174"/>
              <a:gd name="connsiteY3" fmla="*/ 205865 h 205865"/>
              <a:gd name="connsiteX4" fmla="*/ 0 w 154174"/>
              <a:gd name="connsiteY4" fmla="*/ 77087 h 205865"/>
              <a:gd name="connsiteX5" fmla="*/ 77087 w 154174"/>
              <a:gd name="connsiteY5" fmla="*/ 0 h 205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174" h="205865">
                <a:moveTo>
                  <a:pt x="77087" y="0"/>
                </a:moveTo>
                <a:cubicBezTo>
                  <a:pt x="119661" y="0"/>
                  <a:pt x="154174" y="34513"/>
                  <a:pt x="154174" y="77087"/>
                </a:cubicBezTo>
                <a:lnTo>
                  <a:pt x="154174" y="205865"/>
                </a:lnTo>
                <a:lnTo>
                  <a:pt x="0" y="205865"/>
                </a:lnTo>
                <a:lnTo>
                  <a:pt x="0" y="77087"/>
                </a:lnTo>
                <a:cubicBezTo>
                  <a:pt x="0" y="34513"/>
                  <a:pt x="34513" y="0"/>
                  <a:pt x="77087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1000"/>
                  <a:lumOff val="29000"/>
                </a:schemeClr>
              </a:gs>
              <a:gs pos="100000">
                <a:schemeClr val="accent1">
                  <a:lumMod val="21000"/>
                  <a:lumOff val="79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9" name="矩形 58"/>
          <p:cNvSpPr/>
          <p:nvPr userDrawn="1">
            <p:custDataLst>
              <p:tags r:id="rId49"/>
            </p:custDataLst>
          </p:nvPr>
        </p:nvSpPr>
        <p:spPr>
          <a:xfrm>
            <a:off x="4722495" y="4987925"/>
            <a:ext cx="45720" cy="1613535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6" name="矩形 175"/>
          <p:cNvSpPr/>
          <p:nvPr userDrawn="1">
            <p:custDataLst>
              <p:tags r:id="rId50"/>
            </p:custDataLst>
          </p:nvPr>
        </p:nvSpPr>
        <p:spPr>
          <a:xfrm flipH="1">
            <a:off x="635" y="1270"/>
            <a:ext cx="1880235" cy="3109595"/>
          </a:xfrm>
          <a:prstGeom prst="rect">
            <a:avLst/>
          </a:prstGeom>
          <a:gradFill>
            <a:gsLst>
              <a:gs pos="0">
                <a:schemeClr val="accent1">
                  <a:lumMod val="88000"/>
                  <a:lumOff val="12000"/>
                </a:schemeClr>
              </a:gs>
              <a:gs pos="100000">
                <a:schemeClr val="accent1">
                  <a:lumMod val="80000"/>
                  <a:lumOff val="20000"/>
                  <a:alpha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7" name="矩形 176"/>
          <p:cNvSpPr/>
          <p:nvPr userDrawn="1">
            <p:custDataLst>
              <p:tags r:id="rId51"/>
            </p:custDataLst>
          </p:nvPr>
        </p:nvSpPr>
        <p:spPr>
          <a:xfrm flipH="1">
            <a:off x="0" y="1702435"/>
            <a:ext cx="1255395" cy="4222115"/>
          </a:xfrm>
          <a:prstGeom prst="rect">
            <a:avLst/>
          </a:prstGeom>
          <a:gradFill>
            <a:gsLst>
              <a:gs pos="0">
                <a:schemeClr val="accent1">
                  <a:lumMod val="71000"/>
                  <a:lumOff val="29000"/>
                  <a:alpha val="71000"/>
                </a:schemeClr>
              </a:gs>
              <a:gs pos="100000">
                <a:schemeClr val="accent1">
                  <a:lumMod val="50000"/>
                  <a:lumOff val="50000"/>
                  <a:alpha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2" name="矩形 171"/>
          <p:cNvSpPr/>
          <p:nvPr userDrawn="1">
            <p:custDataLst>
              <p:tags r:id="rId52"/>
            </p:custDataLst>
          </p:nvPr>
        </p:nvSpPr>
        <p:spPr>
          <a:xfrm>
            <a:off x="10302240" y="635"/>
            <a:ext cx="1881505" cy="3109595"/>
          </a:xfrm>
          <a:prstGeom prst="rect">
            <a:avLst/>
          </a:prstGeom>
          <a:gradFill>
            <a:gsLst>
              <a:gs pos="0">
                <a:schemeClr val="accent1">
                  <a:lumMod val="88000"/>
                  <a:lumOff val="12000"/>
                </a:schemeClr>
              </a:gs>
              <a:gs pos="100000">
                <a:schemeClr val="accent1">
                  <a:lumMod val="80000"/>
                  <a:lumOff val="20000"/>
                  <a:alpha val="3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73" name="矩形 172"/>
          <p:cNvSpPr/>
          <p:nvPr userDrawn="1">
            <p:custDataLst>
              <p:tags r:id="rId53"/>
            </p:custDataLst>
          </p:nvPr>
        </p:nvSpPr>
        <p:spPr>
          <a:xfrm>
            <a:off x="10936605" y="1701800"/>
            <a:ext cx="1255395" cy="4222115"/>
          </a:xfrm>
          <a:prstGeom prst="rect">
            <a:avLst/>
          </a:prstGeom>
          <a:gradFill>
            <a:gsLst>
              <a:gs pos="0">
                <a:schemeClr val="accent1">
                  <a:alpha val="48000"/>
                  <a:lumMod val="59000"/>
                  <a:lumOff val="41000"/>
                </a:schemeClr>
              </a:gs>
              <a:gs pos="100000">
                <a:schemeClr val="accent1">
                  <a:lumMod val="63000"/>
                  <a:lumOff val="37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10"/>
            <p:custDataLst>
              <p:tags r:id="rId5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11"/>
            <p:custDataLst>
              <p:tags r:id="rId55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12"/>
            <p:custDataLst>
              <p:tags r:id="rId56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4" name="矩形 170"/>
          <p:cNvSpPr/>
          <p:nvPr userDrawn="1">
            <p:custDataLst>
              <p:tags r:id="rId57"/>
            </p:custDataLst>
          </p:nvPr>
        </p:nvSpPr>
        <p:spPr>
          <a:xfrm>
            <a:off x="0" y="5346065"/>
            <a:ext cx="12191365" cy="1511935"/>
          </a:xfrm>
          <a:custGeom>
            <a:avLst/>
            <a:gdLst>
              <a:gd name="connsiteX0" fmla="*/ 0 w 12192000"/>
              <a:gd name="connsiteY0" fmla="*/ 0 h 1512151"/>
              <a:gd name="connsiteX1" fmla="*/ 12192000 w 12192000"/>
              <a:gd name="connsiteY1" fmla="*/ 0 h 1512151"/>
              <a:gd name="connsiteX2" fmla="*/ 12192000 w 12192000"/>
              <a:gd name="connsiteY2" fmla="*/ 1512151 h 1512151"/>
              <a:gd name="connsiteX3" fmla="*/ 0 w 12192000"/>
              <a:gd name="connsiteY3" fmla="*/ 1512151 h 1512151"/>
              <a:gd name="connsiteX4" fmla="*/ 0 w 12192000"/>
              <a:gd name="connsiteY4" fmla="*/ 0 h 1512151"/>
              <a:gd name="connsiteX0-1" fmla="*/ 0 w 12192000"/>
              <a:gd name="connsiteY0-2" fmla="*/ 0 h 1512151"/>
              <a:gd name="connsiteX1-3" fmla="*/ 12192000 w 12192000"/>
              <a:gd name="connsiteY1-4" fmla="*/ 0 h 1512151"/>
              <a:gd name="connsiteX2-5" fmla="*/ 12192000 w 12192000"/>
              <a:gd name="connsiteY2-6" fmla="*/ 1512151 h 1512151"/>
              <a:gd name="connsiteX3-7" fmla="*/ 0 w 12192000"/>
              <a:gd name="connsiteY3-8" fmla="*/ 1512151 h 1512151"/>
              <a:gd name="connsiteX4-9" fmla="*/ 0 w 12192000"/>
              <a:gd name="connsiteY4-10" fmla="*/ 0 h 1512151"/>
              <a:gd name="connsiteX0-11" fmla="*/ 0 w 12192000"/>
              <a:gd name="connsiteY0-12" fmla="*/ 0 h 1512151"/>
              <a:gd name="connsiteX1-13" fmla="*/ 12192000 w 12192000"/>
              <a:gd name="connsiteY1-14" fmla="*/ 0 h 1512151"/>
              <a:gd name="connsiteX2-15" fmla="*/ 12192000 w 12192000"/>
              <a:gd name="connsiteY2-16" fmla="*/ 1512151 h 1512151"/>
              <a:gd name="connsiteX3-17" fmla="*/ 0 w 12192000"/>
              <a:gd name="connsiteY3-18" fmla="*/ 1512151 h 1512151"/>
              <a:gd name="connsiteX4-19" fmla="*/ 0 w 12192000"/>
              <a:gd name="connsiteY4-20" fmla="*/ 0 h 1512151"/>
              <a:gd name="connsiteX0-21" fmla="*/ 0 w 12192000"/>
              <a:gd name="connsiteY0-22" fmla="*/ 0 h 1512151"/>
              <a:gd name="connsiteX1-23" fmla="*/ 12192000 w 12192000"/>
              <a:gd name="connsiteY1-24" fmla="*/ 0 h 1512151"/>
              <a:gd name="connsiteX2-25" fmla="*/ 12192000 w 12192000"/>
              <a:gd name="connsiteY2-26" fmla="*/ 1512151 h 1512151"/>
              <a:gd name="connsiteX3-27" fmla="*/ 0 w 12192000"/>
              <a:gd name="connsiteY3-28" fmla="*/ 1512151 h 1512151"/>
              <a:gd name="connsiteX4-29" fmla="*/ 0 w 12192000"/>
              <a:gd name="connsiteY4-30" fmla="*/ 0 h 1512151"/>
              <a:gd name="connsiteX0-31" fmla="*/ 0 w 12192000"/>
              <a:gd name="connsiteY0-32" fmla="*/ 0 h 1512151"/>
              <a:gd name="connsiteX1-33" fmla="*/ 12192000 w 12192000"/>
              <a:gd name="connsiteY1-34" fmla="*/ 0 h 1512151"/>
              <a:gd name="connsiteX2-35" fmla="*/ 12192000 w 12192000"/>
              <a:gd name="connsiteY2-36" fmla="*/ 1512151 h 1512151"/>
              <a:gd name="connsiteX3-37" fmla="*/ 0 w 12192000"/>
              <a:gd name="connsiteY3-38" fmla="*/ 1512151 h 1512151"/>
              <a:gd name="connsiteX4-39" fmla="*/ 0 w 12192000"/>
              <a:gd name="connsiteY4-40" fmla="*/ 0 h 1512151"/>
              <a:gd name="connsiteX0-41" fmla="*/ 0 w 12192000"/>
              <a:gd name="connsiteY0-42" fmla="*/ 0 h 1512151"/>
              <a:gd name="connsiteX1-43" fmla="*/ 12192000 w 12192000"/>
              <a:gd name="connsiteY1-44" fmla="*/ 0 h 1512151"/>
              <a:gd name="connsiteX2-45" fmla="*/ 12192000 w 12192000"/>
              <a:gd name="connsiteY2-46" fmla="*/ 1512151 h 1512151"/>
              <a:gd name="connsiteX3-47" fmla="*/ 0 w 12192000"/>
              <a:gd name="connsiteY3-48" fmla="*/ 1512151 h 1512151"/>
              <a:gd name="connsiteX4-49" fmla="*/ 0 w 12192000"/>
              <a:gd name="connsiteY4-50" fmla="*/ 0 h 151215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192000" h="1512151">
                <a:moveTo>
                  <a:pt x="0" y="0"/>
                </a:moveTo>
                <a:cubicBezTo>
                  <a:pt x="4568093" y="844062"/>
                  <a:pt x="7999046" y="668216"/>
                  <a:pt x="12192000" y="0"/>
                </a:cubicBezTo>
                <a:lnTo>
                  <a:pt x="12192000" y="1512151"/>
                </a:lnTo>
                <a:lnTo>
                  <a:pt x="0" y="151215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254000" dist="38100" dir="16200000" rotWithShape="0">
              <a:schemeClr val="accent3">
                <a:lumMod val="25000"/>
                <a:alpha val="3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idx="16386" hasCustomPrompt="1"/>
            <p:custDataLst>
              <p:tags r:id="rId58"/>
            </p:custDataLst>
          </p:nvPr>
        </p:nvSpPr>
        <p:spPr>
          <a:xfrm>
            <a:off x="2145771" y="1428750"/>
            <a:ext cx="7875058" cy="457200"/>
          </a:xfrm>
          <a:noFill/>
        </p:spPr>
        <p:txBody>
          <a:bodyPr vert="horz"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/>
              <a:t>20XX YEAR</a:t>
            </a:r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ctrTitle" idx="16385" hasCustomPrompt="1"/>
            <p:custDataLst>
              <p:tags r:id="rId59"/>
            </p:custDataLst>
          </p:nvPr>
        </p:nvSpPr>
        <p:spPr>
          <a:xfrm>
            <a:off x="1903730" y="2098675"/>
            <a:ext cx="8384540" cy="1479550"/>
          </a:xfrm>
        </p:spPr>
        <p:txBody>
          <a:bodyPr vert="horz" wrap="square"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6000" spc="0">
                <a:solidFill>
                  <a:srgbClr val="FFFFFF"/>
                </a:solidFill>
              </a:defRPr>
            </a:lvl1pPr>
          </a:lstStyle>
          <a:p>
            <a:r>
              <a:rPr lang="zh-CN" altLang="en-US" dirty="0"/>
              <a:t>单击此处添加文档标题</a:t>
            </a:r>
            <a:endParaRPr lang="zh-CN" altLang="en-US" dirty="0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6387" hasCustomPrompt="1"/>
            <p:custDataLst>
              <p:tags r:id="rId60"/>
            </p:custDataLst>
          </p:nvPr>
        </p:nvSpPr>
        <p:spPr>
          <a:xfrm>
            <a:off x="4825559" y="6078855"/>
            <a:ext cx="2540882" cy="533400"/>
          </a:xfrm>
        </p:spPr>
        <p:txBody>
          <a:bodyPr vert="horz" wrap="square" lIns="0" tIns="0" rIns="0" b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BY WPS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6" Type="http://schemas.openxmlformats.org/officeDocument/2006/relationships/theme" Target="../theme/theme1.xml"/><Relationship Id="rId25" Type="http://schemas.openxmlformats.org/officeDocument/2006/relationships/tags" Target="../tags/tag281.xml"/><Relationship Id="rId24" Type="http://schemas.openxmlformats.org/officeDocument/2006/relationships/tags" Target="../tags/tag280.xml"/><Relationship Id="rId23" Type="http://schemas.openxmlformats.org/officeDocument/2006/relationships/tags" Target="../tags/tag279.xml"/><Relationship Id="rId22" Type="http://schemas.openxmlformats.org/officeDocument/2006/relationships/tags" Target="../tags/tag278.xml"/><Relationship Id="rId21" Type="http://schemas.openxmlformats.org/officeDocument/2006/relationships/tags" Target="../tags/tag277.xml"/><Relationship Id="rId20" Type="http://schemas.openxmlformats.org/officeDocument/2006/relationships/tags" Target="../tags/tag276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275.xml"/><Relationship Id="rId18" Type="http://schemas.openxmlformats.org/officeDocument/2006/relationships/tags" Target="../tags/tag274.xml"/><Relationship Id="rId17" Type="http://schemas.openxmlformats.org/officeDocument/2006/relationships/tags" Target="../tags/tag273.xml"/><Relationship Id="rId16" Type="http://schemas.openxmlformats.org/officeDocument/2006/relationships/tags" Target="../tags/tag27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tags" Target="../tags/tag296.xml"/><Relationship Id="rId8" Type="http://schemas.openxmlformats.org/officeDocument/2006/relationships/tags" Target="../tags/tag295.xml"/><Relationship Id="rId7" Type="http://schemas.openxmlformats.org/officeDocument/2006/relationships/tags" Target="../tags/tag294.xml"/><Relationship Id="rId6" Type="http://schemas.openxmlformats.org/officeDocument/2006/relationships/tags" Target="../tags/tag293.xml"/><Relationship Id="rId5" Type="http://schemas.openxmlformats.org/officeDocument/2006/relationships/tags" Target="../tags/tag292.xml"/><Relationship Id="rId4" Type="http://schemas.openxmlformats.org/officeDocument/2006/relationships/tags" Target="../tags/tag291.xml"/><Relationship Id="rId3" Type="http://schemas.openxmlformats.org/officeDocument/2006/relationships/tags" Target="../tags/tag290.xml"/><Relationship Id="rId2" Type="http://schemas.openxmlformats.org/officeDocument/2006/relationships/tags" Target="../tags/tag289.xml"/><Relationship Id="rId10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70"/>
          <p:cNvSpPr/>
          <p:nvPr userDrawn="1">
            <p:custDataLst>
              <p:tags r:id="rId16"/>
            </p:custDataLst>
          </p:nvPr>
        </p:nvSpPr>
        <p:spPr>
          <a:xfrm>
            <a:off x="635" y="6362700"/>
            <a:ext cx="12191365" cy="500380"/>
          </a:xfrm>
          <a:custGeom>
            <a:avLst/>
            <a:gdLst>
              <a:gd name="connsiteX0" fmla="*/ 0 w 12192000"/>
              <a:gd name="connsiteY0" fmla="*/ 0 h 1512151"/>
              <a:gd name="connsiteX1" fmla="*/ 12192000 w 12192000"/>
              <a:gd name="connsiteY1" fmla="*/ 0 h 1512151"/>
              <a:gd name="connsiteX2" fmla="*/ 12192000 w 12192000"/>
              <a:gd name="connsiteY2" fmla="*/ 1512151 h 1512151"/>
              <a:gd name="connsiteX3" fmla="*/ 0 w 12192000"/>
              <a:gd name="connsiteY3" fmla="*/ 1512151 h 1512151"/>
              <a:gd name="connsiteX4" fmla="*/ 0 w 12192000"/>
              <a:gd name="connsiteY4" fmla="*/ 0 h 1512151"/>
              <a:gd name="connsiteX0-1" fmla="*/ 0 w 12192000"/>
              <a:gd name="connsiteY0-2" fmla="*/ 0 h 1512151"/>
              <a:gd name="connsiteX1-3" fmla="*/ 12192000 w 12192000"/>
              <a:gd name="connsiteY1-4" fmla="*/ 0 h 1512151"/>
              <a:gd name="connsiteX2-5" fmla="*/ 12192000 w 12192000"/>
              <a:gd name="connsiteY2-6" fmla="*/ 1512151 h 1512151"/>
              <a:gd name="connsiteX3-7" fmla="*/ 0 w 12192000"/>
              <a:gd name="connsiteY3-8" fmla="*/ 1512151 h 1512151"/>
              <a:gd name="connsiteX4-9" fmla="*/ 0 w 12192000"/>
              <a:gd name="connsiteY4-10" fmla="*/ 0 h 1512151"/>
              <a:gd name="connsiteX0-11" fmla="*/ 0 w 12192000"/>
              <a:gd name="connsiteY0-12" fmla="*/ 0 h 1512151"/>
              <a:gd name="connsiteX1-13" fmla="*/ 12192000 w 12192000"/>
              <a:gd name="connsiteY1-14" fmla="*/ 0 h 1512151"/>
              <a:gd name="connsiteX2-15" fmla="*/ 12192000 w 12192000"/>
              <a:gd name="connsiteY2-16" fmla="*/ 1512151 h 1512151"/>
              <a:gd name="connsiteX3-17" fmla="*/ 0 w 12192000"/>
              <a:gd name="connsiteY3-18" fmla="*/ 1512151 h 1512151"/>
              <a:gd name="connsiteX4-19" fmla="*/ 0 w 12192000"/>
              <a:gd name="connsiteY4-20" fmla="*/ 0 h 1512151"/>
              <a:gd name="connsiteX0-21" fmla="*/ 0 w 12192000"/>
              <a:gd name="connsiteY0-22" fmla="*/ 0 h 1512151"/>
              <a:gd name="connsiteX1-23" fmla="*/ 12192000 w 12192000"/>
              <a:gd name="connsiteY1-24" fmla="*/ 0 h 1512151"/>
              <a:gd name="connsiteX2-25" fmla="*/ 12192000 w 12192000"/>
              <a:gd name="connsiteY2-26" fmla="*/ 1512151 h 1512151"/>
              <a:gd name="connsiteX3-27" fmla="*/ 0 w 12192000"/>
              <a:gd name="connsiteY3-28" fmla="*/ 1512151 h 1512151"/>
              <a:gd name="connsiteX4-29" fmla="*/ 0 w 12192000"/>
              <a:gd name="connsiteY4-30" fmla="*/ 0 h 1512151"/>
              <a:gd name="connsiteX0-31" fmla="*/ 0 w 12192000"/>
              <a:gd name="connsiteY0-32" fmla="*/ 0 h 1512151"/>
              <a:gd name="connsiteX1-33" fmla="*/ 12192000 w 12192000"/>
              <a:gd name="connsiteY1-34" fmla="*/ 0 h 1512151"/>
              <a:gd name="connsiteX2-35" fmla="*/ 12192000 w 12192000"/>
              <a:gd name="connsiteY2-36" fmla="*/ 1512151 h 1512151"/>
              <a:gd name="connsiteX3-37" fmla="*/ 0 w 12192000"/>
              <a:gd name="connsiteY3-38" fmla="*/ 1512151 h 1512151"/>
              <a:gd name="connsiteX4-39" fmla="*/ 0 w 12192000"/>
              <a:gd name="connsiteY4-40" fmla="*/ 0 h 1512151"/>
              <a:gd name="connsiteX0-41" fmla="*/ 0 w 12192000"/>
              <a:gd name="connsiteY0-42" fmla="*/ 0 h 1512151"/>
              <a:gd name="connsiteX1-43" fmla="*/ 12192000 w 12192000"/>
              <a:gd name="connsiteY1-44" fmla="*/ 0 h 1512151"/>
              <a:gd name="connsiteX2-45" fmla="*/ 12192000 w 12192000"/>
              <a:gd name="connsiteY2-46" fmla="*/ 1512151 h 1512151"/>
              <a:gd name="connsiteX3-47" fmla="*/ 0 w 12192000"/>
              <a:gd name="connsiteY3-48" fmla="*/ 1512151 h 1512151"/>
              <a:gd name="connsiteX4-49" fmla="*/ 0 w 12192000"/>
              <a:gd name="connsiteY4-50" fmla="*/ 0 h 151215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192000" h="1512151">
                <a:moveTo>
                  <a:pt x="0" y="0"/>
                </a:moveTo>
                <a:cubicBezTo>
                  <a:pt x="4568093" y="844062"/>
                  <a:pt x="7999046" y="668216"/>
                  <a:pt x="12192000" y="0"/>
                </a:cubicBezTo>
                <a:lnTo>
                  <a:pt x="12192000" y="1512151"/>
                </a:lnTo>
                <a:lnTo>
                  <a:pt x="0" y="151215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17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8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9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0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1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9" name="矩形 8"/>
          <p:cNvSpPr/>
          <p:nvPr userDrawn="1">
            <p:custDataLst>
              <p:tags r:id="rId22"/>
            </p:custDataLst>
          </p:nvPr>
        </p:nvSpPr>
        <p:spPr>
          <a:xfrm>
            <a:off x="10302240" y="0"/>
            <a:ext cx="1881505" cy="3118485"/>
          </a:xfrm>
          <a:prstGeom prst="rect">
            <a:avLst/>
          </a:prstGeom>
          <a:gradFill>
            <a:gsLst>
              <a:gs pos="0">
                <a:schemeClr val="accent1">
                  <a:alpha val="14000"/>
                </a:schemeClr>
              </a:gs>
              <a:gs pos="100000">
                <a:schemeClr val="accent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矩形 9"/>
          <p:cNvSpPr/>
          <p:nvPr userDrawn="1">
            <p:custDataLst>
              <p:tags r:id="rId23"/>
            </p:custDataLst>
          </p:nvPr>
        </p:nvSpPr>
        <p:spPr>
          <a:xfrm>
            <a:off x="10936605" y="1717675"/>
            <a:ext cx="1255395" cy="4222115"/>
          </a:xfrm>
          <a:prstGeom prst="rect">
            <a:avLst/>
          </a:prstGeom>
          <a:gradFill>
            <a:gsLst>
              <a:gs pos="0">
                <a:schemeClr val="accent1">
                  <a:alpha val="5000"/>
                </a:schemeClr>
              </a:gs>
              <a:gs pos="100000">
                <a:schemeClr val="accent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2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2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任意多边形: 形状 9"/>
          <p:cNvSpPr/>
          <p:nvPr userDrawn="1">
            <p:custDataLst>
              <p:tags r:id="rId8"/>
            </p:custDataLst>
          </p:nvPr>
        </p:nvSpPr>
        <p:spPr>
          <a:xfrm>
            <a:off x="10493375" y="0"/>
            <a:ext cx="1698625" cy="1416050"/>
          </a:xfrm>
          <a:custGeom>
            <a:avLst/>
            <a:gdLst>
              <a:gd name="connsiteX0" fmla="*/ 245177 w 2478363"/>
              <a:gd name="connsiteY0" fmla="*/ 0 h 2064784"/>
              <a:gd name="connsiteX1" fmla="*/ 1332458 w 2478363"/>
              <a:gd name="connsiteY1" fmla="*/ 1 h 2064784"/>
              <a:gd name="connsiteX2" fmla="*/ 969061 w 2478363"/>
              <a:gd name="connsiteY2" fmla="*/ 363398 h 2064784"/>
              <a:gd name="connsiteX3" fmla="*/ 905436 w 2478363"/>
              <a:gd name="connsiteY3" fmla="*/ 987699 h 2064784"/>
              <a:gd name="connsiteX4" fmla="*/ 969061 w 2478363"/>
              <a:gd name="connsiteY4" fmla="*/ 1065590 h 2064784"/>
              <a:gd name="connsiteX5" fmla="*/ 1046951 w 2478363"/>
              <a:gd name="connsiteY5" fmla="*/ 1129215 h 2064784"/>
              <a:gd name="connsiteX6" fmla="*/ 1671253 w 2478363"/>
              <a:gd name="connsiteY6" fmla="*/ 1065589 h 2064784"/>
              <a:gd name="connsiteX7" fmla="*/ 2478363 w 2478363"/>
              <a:gd name="connsiteY7" fmla="*/ 258481 h 2064784"/>
              <a:gd name="connsiteX8" fmla="*/ 2478362 w 2478363"/>
              <a:gd name="connsiteY8" fmla="*/ 1436994 h 2064784"/>
              <a:gd name="connsiteX9" fmla="*/ 2233837 w 2478363"/>
              <a:gd name="connsiteY9" fmla="*/ 1681519 h 2064784"/>
              <a:gd name="connsiteX10" fmla="*/ 383266 w 2478363"/>
              <a:gd name="connsiteY10" fmla="*/ 1681519 h 2064784"/>
              <a:gd name="connsiteX11" fmla="*/ 215587 w 2478363"/>
              <a:gd name="connsiteY11" fmla="*/ 36224 h 2064784"/>
              <a:gd name="connsiteX12" fmla="*/ 245177 w 2478363"/>
              <a:gd name="connsiteY12" fmla="*/ 0 h 2064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78363" h="2064784">
                <a:moveTo>
                  <a:pt x="245177" y="0"/>
                </a:moveTo>
                <a:lnTo>
                  <a:pt x="1332458" y="1"/>
                </a:lnTo>
                <a:lnTo>
                  <a:pt x="969061" y="363398"/>
                </a:lnTo>
                <a:cubicBezTo>
                  <a:pt x="799394" y="533064"/>
                  <a:pt x="778186" y="794972"/>
                  <a:pt x="905436" y="987699"/>
                </a:cubicBezTo>
                <a:lnTo>
                  <a:pt x="969061" y="1065590"/>
                </a:lnTo>
                <a:lnTo>
                  <a:pt x="1046951" y="1129215"/>
                </a:lnTo>
                <a:cubicBezTo>
                  <a:pt x="1239678" y="1256464"/>
                  <a:pt x="1501586" y="1235256"/>
                  <a:pt x="1671253" y="1065589"/>
                </a:cubicBezTo>
                <a:lnTo>
                  <a:pt x="2478363" y="258481"/>
                </a:lnTo>
                <a:lnTo>
                  <a:pt x="2478362" y="1436994"/>
                </a:lnTo>
                <a:lnTo>
                  <a:pt x="2233837" y="1681519"/>
                </a:lnTo>
                <a:cubicBezTo>
                  <a:pt x="1722816" y="2192540"/>
                  <a:pt x="894287" y="2192540"/>
                  <a:pt x="383266" y="1681519"/>
                </a:cubicBezTo>
                <a:cubicBezTo>
                  <a:pt x="-63877" y="1234376"/>
                  <a:pt x="-119770" y="544141"/>
                  <a:pt x="215587" y="36224"/>
                </a:cubicBezTo>
                <a:lnTo>
                  <a:pt x="245177" y="0"/>
                </a:ln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297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426.xml"/><Relationship Id="rId8" Type="http://schemas.openxmlformats.org/officeDocument/2006/relationships/tags" Target="../tags/tag425.xml"/><Relationship Id="rId7" Type="http://schemas.openxmlformats.org/officeDocument/2006/relationships/tags" Target="../tags/tag424.xml"/><Relationship Id="rId6" Type="http://schemas.openxmlformats.org/officeDocument/2006/relationships/tags" Target="../tags/tag423.xml"/><Relationship Id="rId5" Type="http://schemas.openxmlformats.org/officeDocument/2006/relationships/tags" Target="../tags/tag422.xml"/><Relationship Id="rId42" Type="http://schemas.openxmlformats.org/officeDocument/2006/relationships/slideLayout" Target="../slideLayouts/slideLayout6.xml"/><Relationship Id="rId41" Type="http://schemas.openxmlformats.org/officeDocument/2006/relationships/tags" Target="../tags/tag458.xml"/><Relationship Id="rId40" Type="http://schemas.openxmlformats.org/officeDocument/2006/relationships/tags" Target="../tags/tag457.xml"/><Relationship Id="rId4" Type="http://schemas.openxmlformats.org/officeDocument/2006/relationships/tags" Target="../tags/tag421.xml"/><Relationship Id="rId39" Type="http://schemas.openxmlformats.org/officeDocument/2006/relationships/tags" Target="../tags/tag456.xml"/><Relationship Id="rId38" Type="http://schemas.openxmlformats.org/officeDocument/2006/relationships/tags" Target="../tags/tag455.xml"/><Relationship Id="rId37" Type="http://schemas.openxmlformats.org/officeDocument/2006/relationships/tags" Target="../tags/tag454.xml"/><Relationship Id="rId36" Type="http://schemas.openxmlformats.org/officeDocument/2006/relationships/tags" Target="../tags/tag453.xml"/><Relationship Id="rId35" Type="http://schemas.openxmlformats.org/officeDocument/2006/relationships/tags" Target="../tags/tag452.xml"/><Relationship Id="rId34" Type="http://schemas.openxmlformats.org/officeDocument/2006/relationships/tags" Target="../tags/tag451.xml"/><Relationship Id="rId33" Type="http://schemas.openxmlformats.org/officeDocument/2006/relationships/tags" Target="../tags/tag450.xml"/><Relationship Id="rId32" Type="http://schemas.openxmlformats.org/officeDocument/2006/relationships/tags" Target="../tags/tag449.xml"/><Relationship Id="rId31" Type="http://schemas.openxmlformats.org/officeDocument/2006/relationships/tags" Target="../tags/tag448.xml"/><Relationship Id="rId30" Type="http://schemas.openxmlformats.org/officeDocument/2006/relationships/tags" Target="../tags/tag447.xml"/><Relationship Id="rId3" Type="http://schemas.openxmlformats.org/officeDocument/2006/relationships/tags" Target="../tags/tag420.xml"/><Relationship Id="rId29" Type="http://schemas.openxmlformats.org/officeDocument/2006/relationships/tags" Target="../tags/tag446.xml"/><Relationship Id="rId28" Type="http://schemas.openxmlformats.org/officeDocument/2006/relationships/tags" Target="../tags/tag445.xml"/><Relationship Id="rId27" Type="http://schemas.openxmlformats.org/officeDocument/2006/relationships/tags" Target="../tags/tag444.xml"/><Relationship Id="rId26" Type="http://schemas.openxmlformats.org/officeDocument/2006/relationships/tags" Target="../tags/tag443.xml"/><Relationship Id="rId25" Type="http://schemas.openxmlformats.org/officeDocument/2006/relationships/tags" Target="../tags/tag442.xml"/><Relationship Id="rId24" Type="http://schemas.openxmlformats.org/officeDocument/2006/relationships/tags" Target="../tags/tag441.xml"/><Relationship Id="rId23" Type="http://schemas.openxmlformats.org/officeDocument/2006/relationships/tags" Target="../tags/tag440.xml"/><Relationship Id="rId22" Type="http://schemas.openxmlformats.org/officeDocument/2006/relationships/tags" Target="../tags/tag439.xml"/><Relationship Id="rId21" Type="http://schemas.openxmlformats.org/officeDocument/2006/relationships/tags" Target="../tags/tag438.xml"/><Relationship Id="rId20" Type="http://schemas.openxmlformats.org/officeDocument/2006/relationships/tags" Target="../tags/tag437.xml"/><Relationship Id="rId2" Type="http://schemas.openxmlformats.org/officeDocument/2006/relationships/tags" Target="../tags/tag419.xml"/><Relationship Id="rId19" Type="http://schemas.openxmlformats.org/officeDocument/2006/relationships/tags" Target="../tags/tag436.xml"/><Relationship Id="rId18" Type="http://schemas.openxmlformats.org/officeDocument/2006/relationships/tags" Target="../tags/tag435.xml"/><Relationship Id="rId17" Type="http://schemas.openxmlformats.org/officeDocument/2006/relationships/tags" Target="../tags/tag434.xml"/><Relationship Id="rId16" Type="http://schemas.openxmlformats.org/officeDocument/2006/relationships/tags" Target="../tags/tag433.xml"/><Relationship Id="rId15" Type="http://schemas.openxmlformats.org/officeDocument/2006/relationships/tags" Target="../tags/tag432.xml"/><Relationship Id="rId14" Type="http://schemas.openxmlformats.org/officeDocument/2006/relationships/tags" Target="../tags/tag431.xml"/><Relationship Id="rId13" Type="http://schemas.openxmlformats.org/officeDocument/2006/relationships/tags" Target="../tags/tag430.xml"/><Relationship Id="rId12" Type="http://schemas.openxmlformats.org/officeDocument/2006/relationships/tags" Target="../tags/tag429.xml"/><Relationship Id="rId11" Type="http://schemas.openxmlformats.org/officeDocument/2006/relationships/tags" Target="../tags/tag428.xml"/><Relationship Id="rId10" Type="http://schemas.openxmlformats.org/officeDocument/2006/relationships/tags" Target="../tags/tag427.xml"/><Relationship Id="rId1" Type="http://schemas.openxmlformats.org/officeDocument/2006/relationships/tags" Target="../tags/tag418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png"/><Relationship Id="rId8" Type="http://schemas.openxmlformats.org/officeDocument/2006/relationships/image" Target="../media/image20.png"/><Relationship Id="rId7" Type="http://schemas.openxmlformats.org/officeDocument/2006/relationships/image" Target="../media/image19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3" Type="http://schemas.openxmlformats.org/officeDocument/2006/relationships/notesSlide" Target="../notesSlides/notesSlide3.xml"/><Relationship Id="rId12" Type="http://schemas.openxmlformats.org/officeDocument/2006/relationships/slideLayout" Target="../slideLayouts/slideLayout5.xml"/><Relationship Id="rId11" Type="http://schemas.openxmlformats.org/officeDocument/2006/relationships/tags" Target="../tags/tag459.xml"/><Relationship Id="rId10" Type="http://schemas.openxmlformats.org/officeDocument/2006/relationships/image" Target="../media/image22.png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svg"/><Relationship Id="rId8" Type="http://schemas.openxmlformats.org/officeDocument/2006/relationships/image" Target="../media/image23.png"/><Relationship Id="rId7" Type="http://schemas.openxmlformats.org/officeDocument/2006/relationships/tags" Target="../tags/tag466.xml"/><Relationship Id="rId6" Type="http://schemas.openxmlformats.org/officeDocument/2006/relationships/tags" Target="../tags/tag465.xml"/><Relationship Id="rId5" Type="http://schemas.openxmlformats.org/officeDocument/2006/relationships/tags" Target="../tags/tag464.xml"/><Relationship Id="rId4" Type="http://schemas.openxmlformats.org/officeDocument/2006/relationships/tags" Target="../tags/tag463.xml"/><Relationship Id="rId3" Type="http://schemas.openxmlformats.org/officeDocument/2006/relationships/tags" Target="../tags/tag462.xml"/><Relationship Id="rId24" Type="http://schemas.openxmlformats.org/officeDocument/2006/relationships/slideLayout" Target="../slideLayouts/slideLayout5.xml"/><Relationship Id="rId23" Type="http://schemas.openxmlformats.org/officeDocument/2006/relationships/tags" Target="../tags/tag480.xml"/><Relationship Id="rId22" Type="http://schemas.openxmlformats.org/officeDocument/2006/relationships/tags" Target="../tags/tag479.xml"/><Relationship Id="rId21" Type="http://schemas.openxmlformats.org/officeDocument/2006/relationships/tags" Target="../tags/tag478.xml"/><Relationship Id="rId20" Type="http://schemas.openxmlformats.org/officeDocument/2006/relationships/tags" Target="../tags/tag477.xml"/><Relationship Id="rId2" Type="http://schemas.openxmlformats.org/officeDocument/2006/relationships/tags" Target="../tags/tag461.xml"/><Relationship Id="rId19" Type="http://schemas.openxmlformats.org/officeDocument/2006/relationships/tags" Target="../tags/tag476.xml"/><Relationship Id="rId18" Type="http://schemas.openxmlformats.org/officeDocument/2006/relationships/tags" Target="../tags/tag475.xml"/><Relationship Id="rId17" Type="http://schemas.openxmlformats.org/officeDocument/2006/relationships/tags" Target="../tags/tag474.xml"/><Relationship Id="rId16" Type="http://schemas.openxmlformats.org/officeDocument/2006/relationships/tags" Target="../tags/tag473.xml"/><Relationship Id="rId15" Type="http://schemas.openxmlformats.org/officeDocument/2006/relationships/tags" Target="../tags/tag472.xml"/><Relationship Id="rId14" Type="http://schemas.openxmlformats.org/officeDocument/2006/relationships/tags" Target="../tags/tag471.xml"/><Relationship Id="rId13" Type="http://schemas.openxmlformats.org/officeDocument/2006/relationships/tags" Target="../tags/tag470.xml"/><Relationship Id="rId12" Type="http://schemas.openxmlformats.org/officeDocument/2006/relationships/tags" Target="../tags/tag469.xml"/><Relationship Id="rId11" Type="http://schemas.openxmlformats.org/officeDocument/2006/relationships/tags" Target="../tags/tag468.xml"/><Relationship Id="rId10" Type="http://schemas.openxmlformats.org/officeDocument/2006/relationships/tags" Target="../tags/tag467.xml"/><Relationship Id="rId1" Type="http://schemas.openxmlformats.org/officeDocument/2006/relationships/tags" Target="../tags/tag460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48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306.xml"/><Relationship Id="rId8" Type="http://schemas.openxmlformats.org/officeDocument/2006/relationships/tags" Target="../tags/tag305.xml"/><Relationship Id="rId7" Type="http://schemas.openxmlformats.org/officeDocument/2006/relationships/tags" Target="../tags/tag304.xml"/><Relationship Id="rId6" Type="http://schemas.openxmlformats.org/officeDocument/2006/relationships/tags" Target="../tags/tag303.xml"/><Relationship Id="rId5" Type="http://schemas.openxmlformats.org/officeDocument/2006/relationships/tags" Target="../tags/tag302.xml"/><Relationship Id="rId4" Type="http://schemas.openxmlformats.org/officeDocument/2006/relationships/tags" Target="../tags/tag301.xml"/><Relationship Id="rId3" Type="http://schemas.openxmlformats.org/officeDocument/2006/relationships/tags" Target="../tags/tag300.xml"/><Relationship Id="rId2" Type="http://schemas.openxmlformats.org/officeDocument/2006/relationships/tags" Target="../tags/tag299.xml"/><Relationship Id="rId12" Type="http://schemas.openxmlformats.org/officeDocument/2006/relationships/notesSlide" Target="../notesSlides/notesSlide1.xml"/><Relationship Id="rId11" Type="http://schemas.openxmlformats.org/officeDocument/2006/relationships/slideLayout" Target="../slideLayouts/slideLayout16.xml"/><Relationship Id="rId10" Type="http://schemas.openxmlformats.org/officeDocument/2006/relationships/tags" Target="../tags/tag307.xml"/><Relationship Id="rId1" Type="http://schemas.openxmlformats.org/officeDocument/2006/relationships/tags" Target="../tags/tag29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7" Type="http://schemas.openxmlformats.org/officeDocument/2006/relationships/tags" Target="../tags/tag314.xml"/><Relationship Id="rId6" Type="http://schemas.openxmlformats.org/officeDocument/2006/relationships/tags" Target="../tags/tag313.xml"/><Relationship Id="rId5" Type="http://schemas.openxmlformats.org/officeDocument/2006/relationships/tags" Target="../tags/tag312.xml"/><Relationship Id="rId4" Type="http://schemas.openxmlformats.org/officeDocument/2006/relationships/tags" Target="../tags/tag311.xml"/><Relationship Id="rId3" Type="http://schemas.openxmlformats.org/officeDocument/2006/relationships/tags" Target="../tags/tag310.xml"/><Relationship Id="rId2" Type="http://schemas.openxmlformats.org/officeDocument/2006/relationships/tags" Target="../tags/tag309.xml"/><Relationship Id="rId1" Type="http://schemas.openxmlformats.org/officeDocument/2006/relationships/tags" Target="../tags/tag30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16.xml"/><Relationship Id="rId1" Type="http://schemas.openxmlformats.org/officeDocument/2006/relationships/tags" Target="../tags/tag315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1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324.xml"/><Relationship Id="rId8" Type="http://schemas.openxmlformats.org/officeDocument/2006/relationships/tags" Target="../tags/tag323.xml"/><Relationship Id="rId7" Type="http://schemas.openxmlformats.org/officeDocument/2006/relationships/image" Target="../media/image11.png"/><Relationship Id="rId6" Type="http://schemas.openxmlformats.org/officeDocument/2006/relationships/tags" Target="../tags/tag322.xml"/><Relationship Id="rId5" Type="http://schemas.openxmlformats.org/officeDocument/2006/relationships/tags" Target="../tags/tag321.xml"/><Relationship Id="rId40" Type="http://schemas.openxmlformats.org/officeDocument/2006/relationships/slideLayout" Target="../slideLayouts/slideLayout6.xml"/><Relationship Id="rId4" Type="http://schemas.openxmlformats.org/officeDocument/2006/relationships/tags" Target="../tags/tag320.xml"/><Relationship Id="rId39" Type="http://schemas.openxmlformats.org/officeDocument/2006/relationships/tags" Target="../tags/tag354.xml"/><Relationship Id="rId38" Type="http://schemas.openxmlformats.org/officeDocument/2006/relationships/tags" Target="../tags/tag353.xml"/><Relationship Id="rId37" Type="http://schemas.openxmlformats.org/officeDocument/2006/relationships/tags" Target="../tags/tag352.xml"/><Relationship Id="rId36" Type="http://schemas.openxmlformats.org/officeDocument/2006/relationships/tags" Target="../tags/tag351.xml"/><Relationship Id="rId35" Type="http://schemas.openxmlformats.org/officeDocument/2006/relationships/tags" Target="../tags/tag350.xml"/><Relationship Id="rId34" Type="http://schemas.openxmlformats.org/officeDocument/2006/relationships/tags" Target="../tags/tag349.xml"/><Relationship Id="rId33" Type="http://schemas.openxmlformats.org/officeDocument/2006/relationships/tags" Target="../tags/tag348.xml"/><Relationship Id="rId32" Type="http://schemas.openxmlformats.org/officeDocument/2006/relationships/tags" Target="../tags/tag347.xml"/><Relationship Id="rId31" Type="http://schemas.openxmlformats.org/officeDocument/2006/relationships/tags" Target="../tags/tag346.xml"/><Relationship Id="rId30" Type="http://schemas.openxmlformats.org/officeDocument/2006/relationships/tags" Target="../tags/tag345.xml"/><Relationship Id="rId3" Type="http://schemas.openxmlformats.org/officeDocument/2006/relationships/tags" Target="../tags/tag319.xml"/><Relationship Id="rId29" Type="http://schemas.openxmlformats.org/officeDocument/2006/relationships/tags" Target="../tags/tag344.xml"/><Relationship Id="rId28" Type="http://schemas.openxmlformats.org/officeDocument/2006/relationships/tags" Target="../tags/tag343.xml"/><Relationship Id="rId27" Type="http://schemas.openxmlformats.org/officeDocument/2006/relationships/tags" Target="../tags/tag342.xml"/><Relationship Id="rId26" Type="http://schemas.openxmlformats.org/officeDocument/2006/relationships/tags" Target="../tags/tag341.xml"/><Relationship Id="rId25" Type="http://schemas.openxmlformats.org/officeDocument/2006/relationships/tags" Target="../tags/tag340.xml"/><Relationship Id="rId24" Type="http://schemas.openxmlformats.org/officeDocument/2006/relationships/tags" Target="../tags/tag339.xml"/><Relationship Id="rId23" Type="http://schemas.openxmlformats.org/officeDocument/2006/relationships/tags" Target="../tags/tag338.xml"/><Relationship Id="rId22" Type="http://schemas.openxmlformats.org/officeDocument/2006/relationships/tags" Target="../tags/tag337.xml"/><Relationship Id="rId21" Type="http://schemas.openxmlformats.org/officeDocument/2006/relationships/tags" Target="../tags/tag336.xml"/><Relationship Id="rId20" Type="http://schemas.openxmlformats.org/officeDocument/2006/relationships/tags" Target="../tags/tag335.xml"/><Relationship Id="rId2" Type="http://schemas.openxmlformats.org/officeDocument/2006/relationships/tags" Target="../tags/tag318.xml"/><Relationship Id="rId19" Type="http://schemas.openxmlformats.org/officeDocument/2006/relationships/tags" Target="../tags/tag334.xml"/><Relationship Id="rId18" Type="http://schemas.openxmlformats.org/officeDocument/2006/relationships/tags" Target="../tags/tag333.xml"/><Relationship Id="rId17" Type="http://schemas.openxmlformats.org/officeDocument/2006/relationships/tags" Target="../tags/tag332.xml"/><Relationship Id="rId16" Type="http://schemas.openxmlformats.org/officeDocument/2006/relationships/tags" Target="../tags/tag331.xml"/><Relationship Id="rId15" Type="http://schemas.openxmlformats.org/officeDocument/2006/relationships/tags" Target="../tags/tag330.xml"/><Relationship Id="rId14" Type="http://schemas.openxmlformats.org/officeDocument/2006/relationships/tags" Target="../tags/tag329.xml"/><Relationship Id="rId13" Type="http://schemas.openxmlformats.org/officeDocument/2006/relationships/tags" Target="../tags/tag328.xml"/><Relationship Id="rId12" Type="http://schemas.openxmlformats.org/officeDocument/2006/relationships/tags" Target="../tags/tag327.xml"/><Relationship Id="rId11" Type="http://schemas.openxmlformats.org/officeDocument/2006/relationships/tags" Target="../tags/tag326.xml"/><Relationship Id="rId10" Type="http://schemas.openxmlformats.org/officeDocument/2006/relationships/tags" Target="../tags/tag325.xml"/><Relationship Id="rId1" Type="http://schemas.openxmlformats.org/officeDocument/2006/relationships/tags" Target="../tags/tag317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tags" Target="../tags/tag359.xml"/><Relationship Id="rId4" Type="http://schemas.openxmlformats.org/officeDocument/2006/relationships/tags" Target="../tags/tag358.xml"/><Relationship Id="rId3" Type="http://schemas.openxmlformats.org/officeDocument/2006/relationships/tags" Target="../tags/tag357.xml"/><Relationship Id="rId2" Type="http://schemas.openxmlformats.org/officeDocument/2006/relationships/tags" Target="../tags/tag356.xml"/><Relationship Id="rId1" Type="http://schemas.openxmlformats.org/officeDocument/2006/relationships/tags" Target="../tags/tag355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368.xml"/><Relationship Id="rId8" Type="http://schemas.openxmlformats.org/officeDocument/2006/relationships/tags" Target="../tags/tag367.xml"/><Relationship Id="rId7" Type="http://schemas.openxmlformats.org/officeDocument/2006/relationships/tags" Target="../tags/tag366.xml"/><Relationship Id="rId6" Type="http://schemas.openxmlformats.org/officeDocument/2006/relationships/tags" Target="../tags/tag365.xml"/><Relationship Id="rId59" Type="http://schemas.openxmlformats.org/officeDocument/2006/relationships/slideLayout" Target="../slideLayouts/slideLayout6.xml"/><Relationship Id="rId58" Type="http://schemas.openxmlformats.org/officeDocument/2006/relationships/tags" Target="../tags/tag417.xml"/><Relationship Id="rId57" Type="http://schemas.openxmlformats.org/officeDocument/2006/relationships/tags" Target="../tags/tag416.xml"/><Relationship Id="rId56" Type="http://schemas.openxmlformats.org/officeDocument/2006/relationships/tags" Target="../tags/tag415.xml"/><Relationship Id="rId55" Type="http://schemas.openxmlformats.org/officeDocument/2006/relationships/tags" Target="../tags/tag414.xml"/><Relationship Id="rId54" Type="http://schemas.openxmlformats.org/officeDocument/2006/relationships/tags" Target="../tags/tag413.xml"/><Relationship Id="rId53" Type="http://schemas.openxmlformats.org/officeDocument/2006/relationships/tags" Target="../tags/tag412.xml"/><Relationship Id="rId52" Type="http://schemas.openxmlformats.org/officeDocument/2006/relationships/tags" Target="../tags/tag411.xml"/><Relationship Id="rId51" Type="http://schemas.openxmlformats.org/officeDocument/2006/relationships/tags" Target="../tags/tag410.xml"/><Relationship Id="rId50" Type="http://schemas.openxmlformats.org/officeDocument/2006/relationships/tags" Target="../tags/tag409.xml"/><Relationship Id="rId5" Type="http://schemas.openxmlformats.org/officeDocument/2006/relationships/tags" Target="../tags/tag364.xml"/><Relationship Id="rId49" Type="http://schemas.openxmlformats.org/officeDocument/2006/relationships/tags" Target="../tags/tag408.xml"/><Relationship Id="rId48" Type="http://schemas.openxmlformats.org/officeDocument/2006/relationships/tags" Target="../tags/tag407.xml"/><Relationship Id="rId47" Type="http://schemas.openxmlformats.org/officeDocument/2006/relationships/tags" Target="../tags/tag406.xml"/><Relationship Id="rId46" Type="http://schemas.openxmlformats.org/officeDocument/2006/relationships/tags" Target="../tags/tag405.xml"/><Relationship Id="rId45" Type="http://schemas.openxmlformats.org/officeDocument/2006/relationships/tags" Target="../tags/tag404.xml"/><Relationship Id="rId44" Type="http://schemas.openxmlformats.org/officeDocument/2006/relationships/tags" Target="../tags/tag403.xml"/><Relationship Id="rId43" Type="http://schemas.openxmlformats.org/officeDocument/2006/relationships/tags" Target="../tags/tag402.xml"/><Relationship Id="rId42" Type="http://schemas.openxmlformats.org/officeDocument/2006/relationships/tags" Target="../tags/tag401.xml"/><Relationship Id="rId41" Type="http://schemas.openxmlformats.org/officeDocument/2006/relationships/tags" Target="../tags/tag400.xml"/><Relationship Id="rId40" Type="http://schemas.openxmlformats.org/officeDocument/2006/relationships/tags" Target="../tags/tag399.xml"/><Relationship Id="rId4" Type="http://schemas.openxmlformats.org/officeDocument/2006/relationships/tags" Target="../tags/tag363.xml"/><Relationship Id="rId39" Type="http://schemas.openxmlformats.org/officeDocument/2006/relationships/tags" Target="../tags/tag398.xml"/><Relationship Id="rId38" Type="http://schemas.openxmlformats.org/officeDocument/2006/relationships/tags" Target="../tags/tag397.xml"/><Relationship Id="rId37" Type="http://schemas.openxmlformats.org/officeDocument/2006/relationships/tags" Target="../tags/tag396.xml"/><Relationship Id="rId36" Type="http://schemas.openxmlformats.org/officeDocument/2006/relationships/tags" Target="../tags/tag395.xml"/><Relationship Id="rId35" Type="http://schemas.openxmlformats.org/officeDocument/2006/relationships/tags" Target="../tags/tag394.xml"/><Relationship Id="rId34" Type="http://schemas.openxmlformats.org/officeDocument/2006/relationships/tags" Target="../tags/tag393.xml"/><Relationship Id="rId33" Type="http://schemas.openxmlformats.org/officeDocument/2006/relationships/tags" Target="../tags/tag392.xml"/><Relationship Id="rId32" Type="http://schemas.openxmlformats.org/officeDocument/2006/relationships/tags" Target="../tags/tag391.xml"/><Relationship Id="rId31" Type="http://schemas.openxmlformats.org/officeDocument/2006/relationships/tags" Target="../tags/tag390.xml"/><Relationship Id="rId30" Type="http://schemas.openxmlformats.org/officeDocument/2006/relationships/tags" Target="../tags/tag389.xml"/><Relationship Id="rId3" Type="http://schemas.openxmlformats.org/officeDocument/2006/relationships/tags" Target="../tags/tag362.xml"/><Relationship Id="rId29" Type="http://schemas.openxmlformats.org/officeDocument/2006/relationships/tags" Target="../tags/tag388.xml"/><Relationship Id="rId28" Type="http://schemas.openxmlformats.org/officeDocument/2006/relationships/tags" Target="../tags/tag387.xml"/><Relationship Id="rId27" Type="http://schemas.openxmlformats.org/officeDocument/2006/relationships/tags" Target="../tags/tag386.xml"/><Relationship Id="rId26" Type="http://schemas.openxmlformats.org/officeDocument/2006/relationships/tags" Target="../tags/tag385.xml"/><Relationship Id="rId25" Type="http://schemas.openxmlformats.org/officeDocument/2006/relationships/tags" Target="../tags/tag384.xml"/><Relationship Id="rId24" Type="http://schemas.openxmlformats.org/officeDocument/2006/relationships/tags" Target="../tags/tag383.xml"/><Relationship Id="rId23" Type="http://schemas.openxmlformats.org/officeDocument/2006/relationships/tags" Target="../tags/tag382.xml"/><Relationship Id="rId22" Type="http://schemas.openxmlformats.org/officeDocument/2006/relationships/tags" Target="../tags/tag381.xml"/><Relationship Id="rId21" Type="http://schemas.openxmlformats.org/officeDocument/2006/relationships/tags" Target="../tags/tag380.xml"/><Relationship Id="rId20" Type="http://schemas.openxmlformats.org/officeDocument/2006/relationships/tags" Target="../tags/tag379.xml"/><Relationship Id="rId2" Type="http://schemas.openxmlformats.org/officeDocument/2006/relationships/tags" Target="../tags/tag361.xml"/><Relationship Id="rId19" Type="http://schemas.openxmlformats.org/officeDocument/2006/relationships/tags" Target="../tags/tag378.xml"/><Relationship Id="rId18" Type="http://schemas.openxmlformats.org/officeDocument/2006/relationships/tags" Target="../tags/tag377.xml"/><Relationship Id="rId17" Type="http://schemas.openxmlformats.org/officeDocument/2006/relationships/tags" Target="../tags/tag376.xml"/><Relationship Id="rId16" Type="http://schemas.openxmlformats.org/officeDocument/2006/relationships/tags" Target="../tags/tag375.xml"/><Relationship Id="rId15" Type="http://schemas.openxmlformats.org/officeDocument/2006/relationships/tags" Target="../tags/tag374.xml"/><Relationship Id="rId14" Type="http://schemas.openxmlformats.org/officeDocument/2006/relationships/tags" Target="../tags/tag373.xml"/><Relationship Id="rId13" Type="http://schemas.openxmlformats.org/officeDocument/2006/relationships/tags" Target="../tags/tag372.xml"/><Relationship Id="rId12" Type="http://schemas.openxmlformats.org/officeDocument/2006/relationships/tags" Target="../tags/tag371.xml"/><Relationship Id="rId11" Type="http://schemas.openxmlformats.org/officeDocument/2006/relationships/tags" Target="../tags/tag370.xml"/><Relationship Id="rId10" Type="http://schemas.openxmlformats.org/officeDocument/2006/relationships/tags" Target="../tags/tag369.xml"/><Relationship Id="rId1" Type="http://schemas.openxmlformats.org/officeDocument/2006/relationships/tags" Target="../tags/tag3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14" r="-1" b="34293"/>
          <a:stretch>
            <a:fillRect/>
          </a:stretch>
        </p:blipFill>
        <p:spPr>
          <a:xfrm>
            <a:off x="5519420" y="13335"/>
            <a:ext cx="6672580" cy="64706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75895" y="2242820"/>
            <a:ext cx="5546725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4400" dirty="0"/>
              <a:t>苯磺酸氨氯地平口服溶液医保目录申报</a:t>
            </a:r>
            <a:endParaRPr lang="zh-CN" altLang="en-US" sz="4100" spc="-100" dirty="0"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77262" y="3918156"/>
            <a:ext cx="3923511" cy="49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400" kern="900" dirty="0">
                <a:latin typeface="Franklin Gothic Medium" panose="020B0603020102020204" charset="0"/>
                <a:ea typeface="微软雅黑" panose="020B0503020204020204" charset="-122"/>
              </a:rPr>
              <a:t>四川奥邦古得药业有限公司</a:t>
            </a:r>
            <a:endParaRPr lang="zh-CN" altLang="en-US" sz="2400" kern="900" dirty="0">
              <a:solidFill>
                <a:schemeClr val="tx1"/>
              </a:solidFill>
              <a:latin typeface="Franklin Gothic Medium" panose="020B0603020102020204" charset="0"/>
              <a:ea typeface="微软雅黑" panose="020B050302020402020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95" r="77996"/>
          <a:stretch>
            <a:fillRect/>
          </a:stretch>
        </p:blipFill>
        <p:spPr>
          <a:xfrm>
            <a:off x="0" y="5519420"/>
            <a:ext cx="2853690" cy="133858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76" t="37067" r="6203" b="48804"/>
          <a:stretch>
            <a:fillRect/>
          </a:stretch>
        </p:blipFill>
        <p:spPr>
          <a:xfrm>
            <a:off x="229870" y="170180"/>
            <a:ext cx="2037715" cy="42608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4400" y="6484271"/>
            <a:ext cx="4250690" cy="237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950" kern="1000" spc="30" dirty="0">
                <a:solidFill>
                  <a:schemeClr val="tx1">
                    <a:lumMod val="50000"/>
                    <a:lumOff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SICHUAN OPEN </a:t>
            </a:r>
            <a:r>
              <a:rPr lang="en-US" altLang="zh-CN" sz="900" kern="1000" spc="30" dirty="0">
                <a:solidFill>
                  <a:schemeClr val="tx1">
                    <a:lumMod val="50000"/>
                    <a:lumOff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PHARMACEUTICAL </a:t>
            </a:r>
            <a:r>
              <a:rPr lang="en-US" altLang="zh-CN" sz="950" kern="1000" spc="30" dirty="0">
                <a:solidFill>
                  <a:schemeClr val="tx1">
                    <a:lumMod val="50000"/>
                    <a:lumOff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INDUSTRY GROUP</a:t>
            </a:r>
            <a:endParaRPr lang="en-US" altLang="zh-CN" sz="950" kern="1000" spc="30" dirty="0">
              <a:solidFill>
                <a:schemeClr val="tx1">
                  <a:lumMod val="50000"/>
                  <a:lumOff val="50000"/>
                </a:schemeClr>
              </a:solidFill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34488" y="4788392"/>
            <a:ext cx="2078355" cy="49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2400" b="1" kern="900" dirty="0">
                <a:solidFill>
                  <a:schemeClr val="tx1"/>
                </a:solidFill>
                <a:latin typeface="Franklin Gothic Medium" panose="020B0603020102020204" charset="0"/>
                <a:ea typeface="微软雅黑" panose="020B0503020204020204" charset="-122"/>
              </a:rPr>
              <a:t>2026 </a:t>
            </a:r>
            <a:r>
              <a:rPr lang="zh-CN" altLang="en-US" sz="2400" b="1" kern="900" dirty="0">
                <a:solidFill>
                  <a:schemeClr val="tx1"/>
                </a:solidFill>
                <a:latin typeface="Franklin Gothic Medium" panose="020B0603020102020204" charset="0"/>
                <a:ea typeface="微软雅黑" panose="020B0503020204020204" charset="-122"/>
              </a:rPr>
              <a:t>年</a:t>
            </a:r>
            <a:r>
              <a:rPr lang="en-US" altLang="zh-CN" sz="2400" b="1" kern="900" dirty="0">
                <a:solidFill>
                  <a:schemeClr val="tx1"/>
                </a:solidFill>
                <a:latin typeface="Franklin Gothic Medium" panose="020B0603020102020204" charset="0"/>
                <a:ea typeface="微软雅黑" panose="020B0503020204020204" charset="-122"/>
              </a:rPr>
              <a:t> 6</a:t>
            </a:r>
            <a:r>
              <a:rPr lang="zh-CN" altLang="en-US" sz="2400" b="1" kern="900" dirty="0">
                <a:solidFill>
                  <a:schemeClr val="tx1"/>
                </a:solidFill>
                <a:latin typeface="Franklin Gothic Medium" panose="020B0603020102020204" charset="0"/>
                <a:ea typeface="微软雅黑" panose="020B0503020204020204" charset="-122"/>
              </a:rPr>
              <a:t>月</a:t>
            </a:r>
            <a:endParaRPr lang="zh-CN" altLang="en-US" sz="2400" b="1" kern="900" dirty="0">
              <a:solidFill>
                <a:schemeClr val="tx1"/>
              </a:solidFill>
              <a:latin typeface="Franklin Gothic Medium" panose="020B0603020102020204" charset="0"/>
              <a:ea typeface="微软雅黑" panose="020B0503020204020204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533400" y="357188"/>
            <a:ext cx="11125200" cy="50006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3000" b="1" dirty="0">
                <a:solidFill>
                  <a:srgbClr val="152430"/>
                </a:solidFill>
                <a:latin typeface="Franklin Gothic Medium" panose="020B0603020102020204" charset="0"/>
                <a:ea typeface="微软雅黑" panose="020B0503020204020204" charset="-122"/>
              </a:rPr>
              <a:t>创新性：</a:t>
            </a:r>
            <a:r>
              <a:rPr lang="zh-CN" altLang="en-US" sz="3000" b="1" dirty="0">
                <a:solidFill>
                  <a:schemeClr val="accent1"/>
                </a:solidFill>
                <a:latin typeface="Franklin Gothic Medium" panose="020B0603020102020204" charset="0"/>
                <a:ea typeface="微软雅黑" panose="020B0503020204020204" charset="-122"/>
              </a:rPr>
              <a:t>国内首仿即将的唯一口服溶液剂，填补目录内儿童、老年人等特殊群体、低剂量个体化治疗用药需求</a:t>
            </a:r>
            <a:endParaRPr lang="zh-CN" altLang="en-US" sz="3000" b="1" dirty="0">
              <a:solidFill>
                <a:schemeClr val="accent1"/>
              </a:solidFill>
              <a:latin typeface="Franklin Gothic Medium" panose="020B0603020102020204" charset="0"/>
              <a:ea typeface="微软雅黑" panose="020B0503020204020204" charset="-122"/>
            </a:endParaRPr>
          </a:p>
        </p:txBody>
      </p:sp>
      <p:sp>
        <p:nvSpPr>
          <p:cNvPr id="4" name="任意多边形 3"/>
          <p:cNvSpPr/>
          <p:nvPr>
            <p:custDataLst>
              <p:tags r:id="rId2"/>
            </p:custDataLst>
          </p:nvPr>
        </p:nvSpPr>
        <p:spPr>
          <a:xfrm>
            <a:off x="1354455" y="1539797"/>
            <a:ext cx="1336260" cy="556895"/>
          </a:xfrm>
          <a:custGeom>
            <a:avLst/>
            <a:gdLst>
              <a:gd name="sw" fmla="*/ 1 w 1919"/>
              <a:gd name="sh" fmla="*/ 1 h 877"/>
              <a:gd name="mins" fmla="min sw sh"/>
              <a:gd name="dsw" fmla="+- 0 sw mins"/>
              <a:gd name="dsh" fmla="+- 0 sh mins"/>
              <a:gd name="p0x0" fmla="*/ 438 w 1919"/>
              <a:gd name="p0y0" fmla="*/ 0 h 877"/>
              <a:gd name="p0x1" fmla="*/ 1480 w 1919"/>
              <a:gd name="p0y1" fmla="*/ 0 h 877"/>
              <a:gd name="p0x2" fmla="*/ 1723 w 1919"/>
              <a:gd name="p0y2" fmla="*/ 0 h 877"/>
              <a:gd name="p0x3" fmla="*/ 1919 w 1919"/>
              <a:gd name="p0y3" fmla="*/ 196 h 877"/>
              <a:gd name="p0x4" fmla="*/ 1919 w 1919"/>
              <a:gd name="p0y4" fmla="*/ 438 h 877"/>
              <a:gd name="p0x5" fmla="*/ 1919 w 1919"/>
              <a:gd name="p0y5" fmla="*/ 681 h 877"/>
              <a:gd name="p0x6" fmla="*/ 1723 w 1919"/>
              <a:gd name="p0y6" fmla="*/ 877 h 877"/>
              <a:gd name="p0x7" fmla="*/ 1480 w 1919"/>
              <a:gd name="p0y7" fmla="*/ 877 h 877"/>
              <a:gd name="p0x8" fmla="*/ 438 w 1919"/>
              <a:gd name="p0y8" fmla="*/ 877 h 877"/>
              <a:gd name="p0x9" fmla="*/ 196 w 1919"/>
              <a:gd name="p0y9" fmla="*/ 877 h 877"/>
              <a:gd name="p0x10" fmla="*/ 0 w 1919"/>
              <a:gd name="p0y10" fmla="*/ 681 h 877"/>
              <a:gd name="p0x11" fmla="*/ 0 w 1919"/>
              <a:gd name="p0y11" fmla="*/ 438 h 877"/>
              <a:gd name="p0x12" fmla="*/ 0 w 1919"/>
              <a:gd name="p0y12" fmla="*/ 196 h 877"/>
              <a:gd name="p0x13" fmla="*/ 196 w 1919"/>
              <a:gd name="p0y13" fmla="*/ 0 h 877"/>
              <a:gd name="p0x14" fmla="*/ 438 w 1919"/>
              <a:gd name="p0y14" fmla="*/ 0 h 877"/>
            </a:gdLst>
            <a:ahLst/>
            <a:cxnLst/>
            <a:rect l="0" t="0" r="0" b="0"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cubicBezTo>
                  <a:pt x="p0x5" y="p0y5"/>
                  <a:pt x="p0x6" y="p0y6"/>
                  <a:pt x="p0x7" y="p0y7"/>
                </a:cubicBezTo>
                <a:lnTo>
                  <a:pt x="p0x8" y="p0y8"/>
                </a:lnTo>
                <a:cubicBezTo>
                  <a:pt x="p0x9" y="p0y9"/>
                  <a:pt x="p0x10" y="p0y10"/>
                  <a:pt x="p0x11" y="p0y11"/>
                </a:cubicBezTo>
                <a:cubicBezTo>
                  <a:pt x="p0x12" y="p0y12"/>
                  <a:pt x="p0x13" y="p0y13"/>
                  <a:pt x="p0x14" y="p0y14"/>
                </a:cubicBezTo>
                <a:close/>
              </a:path>
            </a:pathLst>
          </a:custGeom>
          <a:solidFill>
            <a:srgbClr val="D9EB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1545082" y="1615997"/>
            <a:ext cx="495005" cy="40481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sz="2800" b="1">
                <a:solidFill>
                  <a:srgbClr val="0946A3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sz="2800" b="1">
              <a:solidFill>
                <a:srgbClr val="0946A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1773386" y="1768397"/>
            <a:ext cx="917329" cy="21788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zh-CN" altLang="en-US" sz="1600" b="1" dirty="0">
                <a:solidFill>
                  <a:srgbClr val="FF0000"/>
                </a:solidFill>
                <a:latin typeface="Franklin Gothic Medium" panose="020B0603020102020204" charset="0"/>
                <a:ea typeface="微软雅黑" panose="020B0503020204020204" charset="-122"/>
              </a:rPr>
              <a:t>国内首家</a:t>
            </a:r>
            <a:endParaRPr lang="zh-CN" altLang="en-US" sz="1600" b="1" dirty="0">
              <a:solidFill>
                <a:srgbClr val="FF0000"/>
              </a:solidFill>
              <a:latin typeface="Franklin Gothic Medium" panose="020B0603020102020204" charset="0"/>
              <a:ea typeface="微软雅黑" panose="020B0503020204020204" charset="-122"/>
            </a:endParaRPr>
          </a:p>
        </p:txBody>
      </p:sp>
      <p:sp>
        <p:nvSpPr>
          <p:cNvPr id="7" name="任意多边形 6"/>
          <p:cNvSpPr/>
          <p:nvPr>
            <p:custDataLst>
              <p:tags r:id="rId5"/>
            </p:custDataLst>
          </p:nvPr>
        </p:nvSpPr>
        <p:spPr>
          <a:xfrm>
            <a:off x="3399155" y="1539797"/>
            <a:ext cx="1218565" cy="556895"/>
          </a:xfrm>
          <a:custGeom>
            <a:avLst/>
            <a:gdLst>
              <a:gd name="sw" fmla="*/ 1 w 1919"/>
              <a:gd name="sh" fmla="*/ 1 h 877"/>
              <a:gd name="mins" fmla="min sw sh"/>
              <a:gd name="dsw" fmla="+- 0 sw mins"/>
              <a:gd name="dsh" fmla="+- 0 sh mins"/>
              <a:gd name="p0x0" fmla="*/ 438 w 1919"/>
              <a:gd name="p0y0" fmla="*/ 0 h 877"/>
              <a:gd name="p0x1" fmla="*/ 1480 w 1919"/>
              <a:gd name="p0y1" fmla="*/ 0 h 877"/>
              <a:gd name="p0x2" fmla="*/ 1723 w 1919"/>
              <a:gd name="p0y2" fmla="*/ 0 h 877"/>
              <a:gd name="p0x3" fmla="*/ 1919 w 1919"/>
              <a:gd name="p0y3" fmla="*/ 196 h 877"/>
              <a:gd name="p0x4" fmla="*/ 1919 w 1919"/>
              <a:gd name="p0y4" fmla="*/ 438 h 877"/>
              <a:gd name="p0x5" fmla="*/ 1919 w 1919"/>
              <a:gd name="p0y5" fmla="*/ 681 h 877"/>
              <a:gd name="p0x6" fmla="*/ 1723 w 1919"/>
              <a:gd name="p0y6" fmla="*/ 877 h 877"/>
              <a:gd name="p0x7" fmla="*/ 1480 w 1919"/>
              <a:gd name="p0y7" fmla="*/ 877 h 877"/>
              <a:gd name="p0x8" fmla="*/ 438 w 1919"/>
              <a:gd name="p0y8" fmla="*/ 877 h 877"/>
              <a:gd name="p0x9" fmla="*/ 196 w 1919"/>
              <a:gd name="p0y9" fmla="*/ 877 h 877"/>
              <a:gd name="p0x10" fmla="*/ 0 w 1919"/>
              <a:gd name="p0y10" fmla="*/ 681 h 877"/>
              <a:gd name="p0x11" fmla="*/ 0 w 1919"/>
              <a:gd name="p0y11" fmla="*/ 438 h 877"/>
              <a:gd name="p0x12" fmla="*/ 0 w 1919"/>
              <a:gd name="p0y12" fmla="*/ 196 h 877"/>
              <a:gd name="p0x13" fmla="*/ 196 w 1919"/>
              <a:gd name="p0y13" fmla="*/ 0 h 877"/>
              <a:gd name="p0x14" fmla="*/ 438 w 1919"/>
              <a:gd name="p0y14" fmla="*/ 0 h 877"/>
            </a:gdLst>
            <a:ahLst/>
            <a:cxnLst/>
            <a:rect l="0" t="0" r="0" b="0"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cubicBezTo>
                  <a:pt x="p0x5" y="p0y5"/>
                  <a:pt x="p0x6" y="p0y6"/>
                  <a:pt x="p0x7" y="p0y7"/>
                </a:cubicBezTo>
                <a:lnTo>
                  <a:pt x="p0x8" y="p0y8"/>
                </a:lnTo>
                <a:cubicBezTo>
                  <a:pt x="p0x9" y="p0y9"/>
                  <a:pt x="p0x10" y="p0y10"/>
                  <a:pt x="p0x11" y="p0y11"/>
                </a:cubicBezTo>
                <a:cubicBezTo>
                  <a:pt x="p0x12" y="p0y12"/>
                  <a:pt x="p0x13" y="p0y13"/>
                  <a:pt x="p0x14" y="p0y14"/>
                </a:cubicBezTo>
                <a:close/>
              </a:path>
            </a:pathLst>
          </a:custGeom>
          <a:solidFill>
            <a:srgbClr val="D9EB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3589681" y="1615997"/>
            <a:ext cx="495005" cy="40481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sz="2800" b="1">
                <a:solidFill>
                  <a:srgbClr val="0946A3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sz="2800" b="1">
              <a:solidFill>
                <a:srgbClr val="0946A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3817985" y="1768397"/>
            <a:ext cx="762076" cy="20002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sz="1400" b="1" dirty="0" err="1">
                <a:solidFill>
                  <a:srgbClr val="0946A3"/>
                </a:solidFill>
                <a:latin typeface="Franklin Gothic Medium" panose="020B0603020102020204" charset="0"/>
                <a:ea typeface="微软雅黑" panose="020B0503020204020204" charset="-122"/>
              </a:rPr>
              <a:t>掩味处理</a:t>
            </a:r>
            <a:endParaRPr sz="1400" b="1" dirty="0" err="1">
              <a:solidFill>
                <a:srgbClr val="0946A3"/>
              </a:solidFill>
              <a:latin typeface="Franklin Gothic Medium" panose="020B0603020102020204" charset="0"/>
              <a:ea typeface="微软雅黑" panose="020B0503020204020204" charset="-122"/>
            </a:endParaRPr>
          </a:p>
        </p:txBody>
      </p:sp>
      <p:sp>
        <p:nvSpPr>
          <p:cNvPr id="10" name="任意多边形 9"/>
          <p:cNvSpPr/>
          <p:nvPr>
            <p:custDataLst>
              <p:tags r:id="rId8"/>
            </p:custDataLst>
          </p:nvPr>
        </p:nvSpPr>
        <p:spPr>
          <a:xfrm>
            <a:off x="5443220" y="1539797"/>
            <a:ext cx="1219200" cy="556895"/>
          </a:xfrm>
          <a:custGeom>
            <a:avLst/>
            <a:gdLst>
              <a:gd name="sw" fmla="*/ 1 w 1919"/>
              <a:gd name="sh" fmla="*/ 1 h 877"/>
              <a:gd name="mins" fmla="min sw sh"/>
              <a:gd name="dsw" fmla="+- 0 sw mins"/>
              <a:gd name="dsh" fmla="+- 0 sh mins"/>
              <a:gd name="p0x0" fmla="*/ 438 w 1919"/>
              <a:gd name="p0y0" fmla="*/ 0 h 877"/>
              <a:gd name="p0x1" fmla="*/ 1480 w 1919"/>
              <a:gd name="p0y1" fmla="*/ 0 h 877"/>
              <a:gd name="p0x2" fmla="*/ 1723 w 1919"/>
              <a:gd name="p0y2" fmla="*/ 0 h 877"/>
              <a:gd name="p0x3" fmla="*/ 1919 w 1919"/>
              <a:gd name="p0y3" fmla="*/ 196 h 877"/>
              <a:gd name="p0x4" fmla="*/ 1919 w 1919"/>
              <a:gd name="p0y4" fmla="*/ 438 h 877"/>
              <a:gd name="p0x5" fmla="*/ 1919 w 1919"/>
              <a:gd name="p0y5" fmla="*/ 681 h 877"/>
              <a:gd name="p0x6" fmla="*/ 1723 w 1919"/>
              <a:gd name="p0y6" fmla="*/ 877 h 877"/>
              <a:gd name="p0x7" fmla="*/ 1480 w 1919"/>
              <a:gd name="p0y7" fmla="*/ 877 h 877"/>
              <a:gd name="p0x8" fmla="*/ 438 w 1919"/>
              <a:gd name="p0y8" fmla="*/ 877 h 877"/>
              <a:gd name="p0x9" fmla="*/ 196 w 1919"/>
              <a:gd name="p0y9" fmla="*/ 877 h 877"/>
              <a:gd name="p0x10" fmla="*/ 0 w 1919"/>
              <a:gd name="p0y10" fmla="*/ 681 h 877"/>
              <a:gd name="p0x11" fmla="*/ 0 w 1919"/>
              <a:gd name="p0y11" fmla="*/ 438 h 877"/>
              <a:gd name="p0x12" fmla="*/ 0 w 1919"/>
              <a:gd name="p0y12" fmla="*/ 196 h 877"/>
              <a:gd name="p0x13" fmla="*/ 196 w 1919"/>
              <a:gd name="p0y13" fmla="*/ 0 h 877"/>
              <a:gd name="p0x14" fmla="*/ 438 w 1919"/>
              <a:gd name="p0y14" fmla="*/ 0 h 877"/>
            </a:gdLst>
            <a:ahLst/>
            <a:cxnLst/>
            <a:rect l="0" t="0" r="0" b="0"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cubicBezTo>
                  <a:pt x="p0x5" y="p0y5"/>
                  <a:pt x="p0x6" y="p0y6"/>
                  <a:pt x="p0x7" y="p0y7"/>
                </a:cubicBezTo>
                <a:lnTo>
                  <a:pt x="p0x8" y="p0y8"/>
                </a:lnTo>
                <a:cubicBezTo>
                  <a:pt x="p0x9" y="p0y9"/>
                  <a:pt x="p0x10" y="p0y10"/>
                  <a:pt x="p0x11" y="p0y11"/>
                </a:cubicBezTo>
                <a:cubicBezTo>
                  <a:pt x="p0x12" y="p0y12"/>
                  <a:pt x="p0x13" y="p0y13"/>
                  <a:pt x="p0x14" y="p0y14"/>
                </a:cubicBezTo>
                <a:close/>
              </a:path>
            </a:pathLst>
          </a:custGeom>
          <a:solidFill>
            <a:srgbClr val="D9EB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1" name="文本框 10"/>
          <p:cNvSpPr txBox="1"/>
          <p:nvPr>
            <p:custDataLst>
              <p:tags r:id="rId9"/>
            </p:custDataLst>
          </p:nvPr>
        </p:nvSpPr>
        <p:spPr>
          <a:xfrm>
            <a:off x="5634279" y="1615997"/>
            <a:ext cx="495005" cy="40481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sz="2800" b="1">
                <a:solidFill>
                  <a:srgbClr val="0946A3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sz="2800" b="1">
              <a:solidFill>
                <a:srgbClr val="0946A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10"/>
            </p:custDataLst>
          </p:nvPr>
        </p:nvSpPr>
        <p:spPr>
          <a:xfrm>
            <a:off x="5862584" y="1768397"/>
            <a:ext cx="762076" cy="20002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sz="1400" b="1" dirty="0" err="1">
                <a:solidFill>
                  <a:srgbClr val="0946A3"/>
                </a:solidFill>
                <a:latin typeface="Franklin Gothic Medium" panose="020B0603020102020204" charset="0"/>
                <a:ea typeface="微软雅黑" panose="020B0503020204020204" charset="-122"/>
              </a:rPr>
              <a:t>稳定保存</a:t>
            </a:r>
            <a:endParaRPr sz="1400" b="1" dirty="0" err="1">
              <a:solidFill>
                <a:srgbClr val="0946A3"/>
              </a:solidFill>
              <a:latin typeface="Franklin Gothic Medium" panose="020B0603020102020204" charset="0"/>
              <a:ea typeface="微软雅黑" panose="020B0503020204020204" charset="-122"/>
            </a:endParaRPr>
          </a:p>
        </p:txBody>
      </p:sp>
      <p:sp>
        <p:nvSpPr>
          <p:cNvPr id="13" name="任意多边形 12"/>
          <p:cNvSpPr/>
          <p:nvPr>
            <p:custDataLst>
              <p:tags r:id="rId11"/>
            </p:custDataLst>
          </p:nvPr>
        </p:nvSpPr>
        <p:spPr>
          <a:xfrm>
            <a:off x="7487920" y="1539797"/>
            <a:ext cx="1219200" cy="556895"/>
          </a:xfrm>
          <a:custGeom>
            <a:avLst/>
            <a:gdLst>
              <a:gd name="sw" fmla="*/ 1 w 1919"/>
              <a:gd name="sh" fmla="*/ 1 h 877"/>
              <a:gd name="mins" fmla="min sw sh"/>
              <a:gd name="dsw" fmla="+- 0 sw mins"/>
              <a:gd name="dsh" fmla="+- 0 sh mins"/>
              <a:gd name="p0x0" fmla="*/ 438 w 1919"/>
              <a:gd name="p0y0" fmla="*/ 0 h 877"/>
              <a:gd name="p0x1" fmla="*/ 1480 w 1919"/>
              <a:gd name="p0y1" fmla="*/ 0 h 877"/>
              <a:gd name="p0x2" fmla="*/ 1723 w 1919"/>
              <a:gd name="p0y2" fmla="*/ 0 h 877"/>
              <a:gd name="p0x3" fmla="*/ 1919 w 1919"/>
              <a:gd name="p0y3" fmla="*/ 196 h 877"/>
              <a:gd name="p0x4" fmla="*/ 1919 w 1919"/>
              <a:gd name="p0y4" fmla="*/ 438 h 877"/>
              <a:gd name="p0x5" fmla="*/ 1919 w 1919"/>
              <a:gd name="p0y5" fmla="*/ 681 h 877"/>
              <a:gd name="p0x6" fmla="*/ 1723 w 1919"/>
              <a:gd name="p0y6" fmla="*/ 877 h 877"/>
              <a:gd name="p0x7" fmla="*/ 1480 w 1919"/>
              <a:gd name="p0y7" fmla="*/ 877 h 877"/>
              <a:gd name="p0x8" fmla="*/ 438 w 1919"/>
              <a:gd name="p0y8" fmla="*/ 877 h 877"/>
              <a:gd name="p0x9" fmla="*/ 196 w 1919"/>
              <a:gd name="p0y9" fmla="*/ 877 h 877"/>
              <a:gd name="p0x10" fmla="*/ 0 w 1919"/>
              <a:gd name="p0y10" fmla="*/ 681 h 877"/>
              <a:gd name="p0x11" fmla="*/ 0 w 1919"/>
              <a:gd name="p0y11" fmla="*/ 438 h 877"/>
              <a:gd name="p0x12" fmla="*/ 0 w 1919"/>
              <a:gd name="p0y12" fmla="*/ 196 h 877"/>
              <a:gd name="p0x13" fmla="*/ 196 w 1919"/>
              <a:gd name="p0y13" fmla="*/ 0 h 877"/>
              <a:gd name="p0x14" fmla="*/ 438 w 1919"/>
              <a:gd name="p0y14" fmla="*/ 0 h 877"/>
            </a:gdLst>
            <a:ahLst/>
            <a:cxnLst/>
            <a:rect l="0" t="0" r="0" b="0"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cubicBezTo>
                  <a:pt x="p0x5" y="p0y5"/>
                  <a:pt x="p0x6" y="p0y6"/>
                  <a:pt x="p0x7" y="p0y7"/>
                </a:cubicBezTo>
                <a:lnTo>
                  <a:pt x="p0x8" y="p0y8"/>
                </a:lnTo>
                <a:cubicBezTo>
                  <a:pt x="p0x9" y="p0y9"/>
                  <a:pt x="p0x10" y="p0y10"/>
                  <a:pt x="p0x11" y="p0y11"/>
                </a:cubicBezTo>
                <a:cubicBezTo>
                  <a:pt x="p0x12" y="p0y12"/>
                  <a:pt x="p0x13" y="p0y13"/>
                  <a:pt x="p0x14" y="p0y14"/>
                </a:cubicBezTo>
                <a:close/>
              </a:path>
            </a:pathLst>
          </a:custGeom>
          <a:solidFill>
            <a:srgbClr val="D9EB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4" name="文本框 13"/>
          <p:cNvSpPr txBox="1"/>
          <p:nvPr>
            <p:custDataLst>
              <p:tags r:id="rId12"/>
            </p:custDataLst>
          </p:nvPr>
        </p:nvSpPr>
        <p:spPr>
          <a:xfrm>
            <a:off x="7678877" y="1615997"/>
            <a:ext cx="495004" cy="40481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sz="2800" b="1">
                <a:solidFill>
                  <a:srgbClr val="0946A3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sz="2800" b="1">
              <a:solidFill>
                <a:srgbClr val="0946A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13"/>
            </p:custDataLst>
          </p:nvPr>
        </p:nvSpPr>
        <p:spPr>
          <a:xfrm>
            <a:off x="7907182" y="1768397"/>
            <a:ext cx="762076" cy="20002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sz="1400" b="1">
                <a:solidFill>
                  <a:srgbClr val="0946A3"/>
                </a:solidFill>
                <a:latin typeface="Franklin Gothic Medium" panose="020B0603020102020204" charset="0"/>
                <a:ea typeface="微软雅黑" panose="020B0503020204020204" charset="-122"/>
              </a:rPr>
              <a:t>即开即用</a:t>
            </a:r>
            <a:endParaRPr sz="1400" b="1">
              <a:solidFill>
                <a:srgbClr val="0946A3"/>
              </a:solidFill>
              <a:latin typeface="Franklin Gothic Medium" panose="020B0603020102020204" charset="0"/>
              <a:ea typeface="微软雅黑" panose="020B0503020204020204" charset="-122"/>
            </a:endParaRPr>
          </a:p>
        </p:txBody>
      </p:sp>
      <p:sp>
        <p:nvSpPr>
          <p:cNvPr id="16" name="任意多边形 15"/>
          <p:cNvSpPr/>
          <p:nvPr>
            <p:custDataLst>
              <p:tags r:id="rId14"/>
            </p:custDataLst>
          </p:nvPr>
        </p:nvSpPr>
        <p:spPr>
          <a:xfrm>
            <a:off x="9532620" y="1539797"/>
            <a:ext cx="1219200" cy="556895"/>
          </a:xfrm>
          <a:custGeom>
            <a:avLst/>
            <a:gdLst>
              <a:gd name="sw" fmla="*/ 1 w 1919"/>
              <a:gd name="sh" fmla="*/ 1 h 877"/>
              <a:gd name="mins" fmla="min sw sh"/>
              <a:gd name="dsw" fmla="+- 0 sw mins"/>
              <a:gd name="dsh" fmla="+- 0 sh mins"/>
              <a:gd name="p0x0" fmla="*/ 438 w 1919"/>
              <a:gd name="p0y0" fmla="*/ 0 h 877"/>
              <a:gd name="p0x1" fmla="*/ 1480 w 1919"/>
              <a:gd name="p0y1" fmla="*/ 0 h 877"/>
              <a:gd name="p0x2" fmla="*/ 1723 w 1919"/>
              <a:gd name="p0y2" fmla="*/ 0 h 877"/>
              <a:gd name="p0x3" fmla="*/ 1919 w 1919"/>
              <a:gd name="p0y3" fmla="*/ 196 h 877"/>
              <a:gd name="p0x4" fmla="*/ 1919 w 1919"/>
              <a:gd name="p0y4" fmla="*/ 438 h 877"/>
              <a:gd name="p0x5" fmla="*/ 1919 w 1919"/>
              <a:gd name="p0y5" fmla="*/ 681 h 877"/>
              <a:gd name="p0x6" fmla="*/ 1723 w 1919"/>
              <a:gd name="p0y6" fmla="*/ 877 h 877"/>
              <a:gd name="p0x7" fmla="*/ 1480 w 1919"/>
              <a:gd name="p0y7" fmla="*/ 877 h 877"/>
              <a:gd name="p0x8" fmla="*/ 438 w 1919"/>
              <a:gd name="p0y8" fmla="*/ 877 h 877"/>
              <a:gd name="p0x9" fmla="*/ 196 w 1919"/>
              <a:gd name="p0y9" fmla="*/ 877 h 877"/>
              <a:gd name="p0x10" fmla="*/ 0 w 1919"/>
              <a:gd name="p0y10" fmla="*/ 681 h 877"/>
              <a:gd name="p0x11" fmla="*/ 0 w 1919"/>
              <a:gd name="p0y11" fmla="*/ 438 h 877"/>
              <a:gd name="p0x12" fmla="*/ 0 w 1919"/>
              <a:gd name="p0y12" fmla="*/ 196 h 877"/>
              <a:gd name="p0x13" fmla="*/ 196 w 1919"/>
              <a:gd name="p0y13" fmla="*/ 0 h 877"/>
              <a:gd name="p0x14" fmla="*/ 438 w 1919"/>
              <a:gd name="p0y14" fmla="*/ 0 h 877"/>
            </a:gdLst>
            <a:ahLst/>
            <a:cxnLst/>
            <a:rect l="0" t="0" r="0" b="0"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cubicBezTo>
                  <a:pt x="p0x5" y="p0y5"/>
                  <a:pt x="p0x6" y="p0y6"/>
                  <a:pt x="p0x7" y="p0y7"/>
                </a:cubicBezTo>
                <a:lnTo>
                  <a:pt x="p0x8" y="p0y8"/>
                </a:lnTo>
                <a:cubicBezTo>
                  <a:pt x="p0x9" y="p0y9"/>
                  <a:pt x="p0x10" y="p0y10"/>
                  <a:pt x="p0x11" y="p0y11"/>
                </a:cubicBezTo>
                <a:cubicBezTo>
                  <a:pt x="p0x12" y="p0y12"/>
                  <a:pt x="p0x13" y="p0y13"/>
                  <a:pt x="p0x14" y="p0y14"/>
                </a:cubicBezTo>
                <a:close/>
              </a:path>
            </a:pathLst>
          </a:custGeom>
          <a:solidFill>
            <a:srgbClr val="D9EB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/>
          </a:p>
        </p:txBody>
      </p:sp>
      <p:sp>
        <p:nvSpPr>
          <p:cNvPr id="17" name="文本框 16"/>
          <p:cNvSpPr txBox="1"/>
          <p:nvPr>
            <p:custDataLst>
              <p:tags r:id="rId15"/>
            </p:custDataLst>
          </p:nvPr>
        </p:nvSpPr>
        <p:spPr>
          <a:xfrm>
            <a:off x="9723485" y="1615997"/>
            <a:ext cx="495005" cy="40481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sz="2800" b="1">
                <a:solidFill>
                  <a:srgbClr val="0946A3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sz="2800" b="1">
              <a:solidFill>
                <a:srgbClr val="0946A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16"/>
            </p:custDataLst>
          </p:nvPr>
        </p:nvSpPr>
        <p:spPr>
          <a:xfrm>
            <a:off x="9951790" y="1768397"/>
            <a:ext cx="762076" cy="20002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sz="1400" b="1" dirty="0" err="1">
                <a:solidFill>
                  <a:srgbClr val="0946A3"/>
                </a:solidFill>
                <a:latin typeface="Franklin Gothic Medium" panose="020B0603020102020204" charset="0"/>
                <a:ea typeface="微软雅黑" panose="020B0503020204020204" charset="-122"/>
              </a:rPr>
              <a:t>灵活调整</a:t>
            </a:r>
            <a:endParaRPr sz="1400" b="1" dirty="0">
              <a:solidFill>
                <a:srgbClr val="0946A3"/>
              </a:solidFill>
              <a:latin typeface="Franklin Gothic Medium" panose="020B0603020102020204" charset="0"/>
              <a:ea typeface="微软雅黑" panose="020B0503020204020204" charset="-122"/>
            </a:endParaRPr>
          </a:p>
        </p:txBody>
      </p:sp>
      <p:sp>
        <p:nvSpPr>
          <p:cNvPr id="19" name="任意多边形 18"/>
          <p:cNvSpPr/>
          <p:nvPr>
            <p:custDataLst>
              <p:tags r:id="rId17"/>
            </p:custDataLst>
          </p:nvPr>
        </p:nvSpPr>
        <p:spPr>
          <a:xfrm>
            <a:off x="533400" y="2292272"/>
            <a:ext cx="3546475" cy="3624263"/>
          </a:xfrm>
          <a:custGeom>
            <a:avLst/>
            <a:gdLst>
              <a:gd name="sw" fmla="*/ 1 w 5585"/>
              <a:gd name="sh" fmla="*/ 1 h 6247"/>
              <a:gd name="mins" fmla="min sw sh"/>
              <a:gd name="dsw" fmla="+- 0 sw mins"/>
              <a:gd name="dsh" fmla="+- 0 sh mins"/>
              <a:gd name="p0x0" fmla="*/ 120 w 5585"/>
              <a:gd name="p0y0" fmla="*/ 0 h 6247"/>
              <a:gd name="p0x1" fmla="*/ 5465 w 5585"/>
              <a:gd name="p0y1" fmla="*/ 0 h 6247"/>
              <a:gd name="p0x2" fmla="*/ 5531 w 5585"/>
              <a:gd name="p0y2" fmla="*/ 0 h 6247"/>
              <a:gd name="p0x3" fmla="*/ 5585 w 5585"/>
              <a:gd name="p0y3" fmla="*/ 53 h 6247"/>
              <a:gd name="p0x4" fmla="*/ 5585 w 5585"/>
              <a:gd name="p0y4" fmla="*/ 120 h 6247"/>
              <a:gd name="p0x5" fmla="*/ 5585 w 5585"/>
              <a:gd name="p0y5" fmla="*/ 6127 h 6247"/>
              <a:gd name="p0x6" fmla="*/ 5585 w 5585"/>
              <a:gd name="p0y6" fmla="*/ 6193 h 6247"/>
              <a:gd name="p0x7" fmla="*/ 5531 w 5585"/>
              <a:gd name="p0y7" fmla="*/ 6247 h 6247"/>
              <a:gd name="p0x8" fmla="*/ 5465 w 5585"/>
              <a:gd name="p0y8" fmla="*/ 6247 h 6247"/>
              <a:gd name="p0x9" fmla="*/ 120 w 5585"/>
              <a:gd name="p0y9" fmla="*/ 6247 h 6247"/>
              <a:gd name="p0x10" fmla="*/ 53 w 5585"/>
              <a:gd name="p0y10" fmla="*/ 6247 h 6247"/>
              <a:gd name="p0x11" fmla="*/ 0 w 5585"/>
              <a:gd name="p0y11" fmla="*/ 6193 h 6247"/>
              <a:gd name="p0x12" fmla="*/ 0 w 5585"/>
              <a:gd name="p0y12" fmla="*/ 6127 h 6247"/>
              <a:gd name="p0x13" fmla="*/ 0 w 5585"/>
              <a:gd name="p0y13" fmla="*/ 120 h 6247"/>
              <a:gd name="p0x14" fmla="*/ 0 w 5585"/>
              <a:gd name="p0y14" fmla="*/ 53 h 6247"/>
              <a:gd name="p0x15" fmla="*/ 53 w 5585"/>
              <a:gd name="p0y15" fmla="*/ 0 h 6247"/>
              <a:gd name="p0x16" fmla="*/ 120 w 5585"/>
              <a:gd name="p0y16" fmla="*/ 0 h 6247"/>
            </a:gdLst>
            <a:ahLst/>
            <a:cxnLst/>
            <a:rect l="0" t="0" r="0" b="0"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lnTo>
                  <a:pt x="p0x5" y="p0y5"/>
                </a:lnTo>
                <a:cubicBezTo>
                  <a:pt x="p0x6" y="p0y6"/>
                  <a:pt x="p0x7" y="p0y7"/>
                  <a:pt x="p0x8" y="p0y8"/>
                </a:cubicBezTo>
                <a:lnTo>
                  <a:pt x="p0x9" y="p0y9"/>
                </a:lnTo>
                <a:cubicBezTo>
                  <a:pt x="p0x10" y="p0y10"/>
                  <a:pt x="p0x11" y="p0y11"/>
                  <a:pt x="p0x12" y="p0y12"/>
                </a:cubicBezTo>
                <a:lnTo>
                  <a:pt x="p0x13" y="p0y13"/>
                </a:lnTo>
                <a:cubicBezTo>
                  <a:pt x="p0x14" y="p0y14"/>
                  <a:pt x="p0x15" y="p0y15"/>
                  <a:pt x="p0x16" y="p0y16"/>
                </a:cubicBezTo>
                <a:close/>
              </a:path>
            </a:pathLst>
          </a:custGeom>
          <a:solidFill>
            <a:srgbClr val="FFFFFF">
              <a:alpha val="90196"/>
            </a:srgbClr>
          </a:solidFill>
          <a:ln w="9525" cmpd="sng">
            <a:solidFill>
              <a:srgbClr val="0D7DFA">
                <a:alpha val="14118"/>
              </a:srgbClr>
            </a:solidFill>
            <a:prstDash val="solid"/>
          </a:ln>
          <a:effectLst>
            <a:outerShdw blurRad="114300" dist="19050" dir="5399999" algn="ctr" rotWithShape="0">
              <a:srgbClr val="30588C">
                <a:alpha val="7843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2" name="组合 51"/>
          <p:cNvGrpSpPr/>
          <p:nvPr/>
        </p:nvGrpSpPr>
        <p:grpSpPr>
          <a:xfrm>
            <a:off x="728980" y="2487217"/>
            <a:ext cx="3155950" cy="466090"/>
            <a:chOff x="1215" y="3232"/>
            <a:chExt cx="4970" cy="734"/>
          </a:xfrm>
        </p:grpSpPr>
        <p:sp>
          <p:nvSpPr>
            <p:cNvPr id="20" name="任意多边形 19"/>
            <p:cNvSpPr/>
            <p:nvPr>
              <p:custDataLst>
                <p:tags r:id="rId18"/>
              </p:custDataLst>
            </p:nvPr>
          </p:nvSpPr>
          <p:spPr>
            <a:xfrm>
              <a:off x="1215" y="3232"/>
              <a:ext cx="4970" cy="735"/>
            </a:xfrm>
            <a:custGeom>
              <a:avLst/>
              <a:gdLst>
                <a:gd name="sw" fmla="*/ 1 w 4970"/>
                <a:gd name="sh" fmla="*/ 1 h 735"/>
                <a:gd name="mins" fmla="min sw sh"/>
                <a:gd name="dsw" fmla="+- 0 sw mins"/>
                <a:gd name="dsh" fmla="+- 0 sh mins"/>
                <a:gd name="p0x0" fmla="*/ 0 w 4970"/>
                <a:gd name="p0y0" fmla="*/ 0 h 735"/>
                <a:gd name="p0x1" fmla="*/ 4970 w 4970"/>
                <a:gd name="p0y1" fmla="*/ 0 h 735"/>
                <a:gd name="p0x2" fmla="*/ 4970 w 4970"/>
                <a:gd name="p0y2" fmla="*/ 735 h 735"/>
                <a:gd name="p0x3" fmla="*/ 0 w 4970"/>
                <a:gd name="p0y3" fmla="*/ 735 h 735"/>
                <a:gd name="p0x4" fmla="*/ 0 w 4970"/>
                <a:gd name="p0y4" fmla="*/ 0 h 735"/>
              </a:gdLst>
              <a:ahLst/>
              <a:cxnLst/>
              <a:rect l="0" t="0" r="0" b="0"/>
              <a:pathLst>
                <a:path>
                  <a:moveTo>
                    <a:pt x="p0x0" y="p0y0"/>
                  </a:moveTo>
                  <a:lnTo>
                    <a:pt x="p0x1" y="p0y1"/>
                  </a:lnTo>
                  <a:lnTo>
                    <a:pt x="p0x2" y="p0y2"/>
                  </a:lnTo>
                  <a:lnTo>
                    <a:pt x="p0x3" y="p0y3"/>
                  </a:lnTo>
                  <a:lnTo>
                    <a:pt x="p0x4" y="p0y4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任意多边形 20"/>
            <p:cNvSpPr/>
            <p:nvPr>
              <p:custDataLst>
                <p:tags r:id="rId19"/>
              </p:custDataLst>
            </p:nvPr>
          </p:nvSpPr>
          <p:spPr>
            <a:xfrm>
              <a:off x="1215" y="3952"/>
              <a:ext cx="4970" cy="15"/>
            </a:xfrm>
            <a:custGeom>
              <a:avLst/>
              <a:gdLst>
                <a:gd name="sw" fmla="*/ 1 w 4970"/>
                <a:gd name="sh" fmla="*/ 1 h 15"/>
                <a:gd name="mins" fmla="min sw sh"/>
                <a:gd name="dsw" fmla="+- 0 sw mins"/>
                <a:gd name="dsh" fmla="+- 0 sh mins"/>
                <a:gd name="p0x0" fmla="*/ 4970 w 4970"/>
                <a:gd name="p0y0" fmla="*/ 15 h 15"/>
                <a:gd name="p0x1" fmla="*/ 0 w 4970"/>
                <a:gd name="p0y1" fmla="*/ 15 h 15"/>
                <a:gd name="p0x2" fmla="*/ 0 w 4970"/>
                <a:gd name="p0y2" fmla="*/ 0 h 15"/>
                <a:gd name="p0x3" fmla="*/ 4970 w 4970"/>
                <a:gd name="p0y3" fmla="*/ 0 h 15"/>
                <a:gd name="p0x4" fmla="*/ 4970 w 4970"/>
                <a:gd name="p0y4" fmla="*/ 15 h 15"/>
              </a:gdLst>
              <a:ahLst/>
              <a:cxnLst/>
              <a:rect l="0" t="0" r="0" b="0"/>
              <a:pathLst>
                <a:path>
                  <a:moveTo>
                    <a:pt x="p0x0" y="p0y0"/>
                  </a:moveTo>
                  <a:lnTo>
                    <a:pt x="p0x1" y="p0y1"/>
                  </a:lnTo>
                  <a:lnTo>
                    <a:pt x="p0x2" y="p0y2"/>
                  </a:lnTo>
                  <a:lnTo>
                    <a:pt x="p0x3" y="p0y3"/>
                  </a:lnTo>
                  <a:lnTo>
                    <a:pt x="p0x4" y="p0y4"/>
                  </a:lnTo>
                  <a:close/>
                </a:path>
              </a:pathLst>
            </a:custGeom>
            <a:solidFill>
              <a:srgbClr val="E4EEF8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任意多边形 22"/>
          <p:cNvSpPr/>
          <p:nvPr>
            <p:custDataLst>
              <p:tags r:id="rId20"/>
            </p:custDataLst>
          </p:nvPr>
        </p:nvSpPr>
        <p:spPr>
          <a:xfrm>
            <a:off x="728980" y="2487217"/>
            <a:ext cx="342900" cy="342900"/>
          </a:xfrm>
          <a:custGeom>
            <a:avLst/>
            <a:gdLst>
              <a:gd name="sw" fmla="*/ 1 w 540"/>
              <a:gd name="sh" fmla="*/ 1 h 540"/>
              <a:gd name="mins" fmla="min sw sh"/>
              <a:gd name="dsw" fmla="+- 0 sw mins"/>
              <a:gd name="dsh" fmla="+- 0 sh mins"/>
              <a:gd name="p0x0" fmla="*/ 120 w 540"/>
              <a:gd name="p0y0" fmla="*/ 0 h 540"/>
              <a:gd name="p0x1" fmla="*/ 420 w 540"/>
              <a:gd name="p0y1" fmla="*/ 0 h 540"/>
              <a:gd name="p0x2" fmla="*/ 486 w 540"/>
              <a:gd name="p0y2" fmla="*/ 0 h 540"/>
              <a:gd name="p0x3" fmla="*/ 540 w 540"/>
              <a:gd name="p0y3" fmla="*/ 53 h 540"/>
              <a:gd name="p0x4" fmla="*/ 540 w 540"/>
              <a:gd name="p0y4" fmla="*/ 120 h 540"/>
              <a:gd name="p0x5" fmla="*/ 540 w 540"/>
              <a:gd name="p0y5" fmla="*/ 420 h 540"/>
              <a:gd name="p0x6" fmla="*/ 540 w 540"/>
              <a:gd name="p0y6" fmla="*/ 486 h 540"/>
              <a:gd name="p0x7" fmla="*/ 486 w 540"/>
              <a:gd name="p0y7" fmla="*/ 540 h 540"/>
              <a:gd name="p0x8" fmla="*/ 420 w 540"/>
              <a:gd name="p0y8" fmla="*/ 540 h 540"/>
              <a:gd name="p0x9" fmla="*/ 120 w 540"/>
              <a:gd name="p0y9" fmla="*/ 540 h 540"/>
              <a:gd name="p0x10" fmla="*/ 53 w 540"/>
              <a:gd name="p0y10" fmla="*/ 540 h 540"/>
              <a:gd name="p0x11" fmla="*/ 0 w 540"/>
              <a:gd name="p0y11" fmla="*/ 486 h 540"/>
              <a:gd name="p0x12" fmla="*/ 0 w 540"/>
              <a:gd name="p0y12" fmla="*/ 420 h 540"/>
              <a:gd name="p0x13" fmla="*/ 0 w 540"/>
              <a:gd name="p0y13" fmla="*/ 120 h 540"/>
              <a:gd name="p0x14" fmla="*/ 0 w 540"/>
              <a:gd name="p0y14" fmla="*/ 53 h 540"/>
              <a:gd name="p0x15" fmla="*/ 53 w 540"/>
              <a:gd name="p0y15" fmla="*/ 0 h 540"/>
              <a:gd name="p0x16" fmla="*/ 120 w 540"/>
              <a:gd name="p0y16" fmla="*/ 0 h 540"/>
            </a:gdLst>
            <a:ahLst/>
            <a:cxnLst/>
            <a:rect l="0" t="0" r="0" b="0"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lnTo>
                  <a:pt x="p0x5" y="p0y5"/>
                </a:lnTo>
                <a:cubicBezTo>
                  <a:pt x="p0x6" y="p0y6"/>
                  <a:pt x="p0x7" y="p0y7"/>
                  <a:pt x="p0x8" y="p0y8"/>
                </a:cubicBezTo>
                <a:lnTo>
                  <a:pt x="p0x9" y="p0y9"/>
                </a:lnTo>
                <a:cubicBezTo>
                  <a:pt x="p0x10" y="p0y10"/>
                  <a:pt x="p0x11" y="p0y11"/>
                  <a:pt x="p0x12" y="p0y12"/>
                </a:cubicBezTo>
                <a:lnTo>
                  <a:pt x="p0x13" y="p0y13"/>
                </a:lnTo>
                <a:cubicBezTo>
                  <a:pt x="p0x14" y="p0y14"/>
                  <a:pt x="p0x15" y="p0y15"/>
                  <a:pt x="p0x16" y="p0y16"/>
                </a:cubicBezTo>
                <a:close/>
              </a:path>
            </a:pathLst>
          </a:custGeom>
          <a:solidFill>
            <a:srgbClr val="D9EB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" name="图片 23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/>
          <a:srcRect l="-4259" t="-3492" r="-4259" b="-3492"/>
          <a:stretch>
            <a:fillRect/>
          </a:stretch>
        </p:blipFill>
        <p:spPr>
          <a:xfrm>
            <a:off x="807085" y="2549447"/>
            <a:ext cx="186055" cy="213995"/>
          </a:xfrm>
          <a:prstGeom prst="rect">
            <a:avLst/>
          </a:prstGeom>
        </p:spPr>
      </p:pic>
      <p:sp>
        <p:nvSpPr>
          <p:cNvPr id="25" name="文本框 24"/>
          <p:cNvSpPr txBox="1"/>
          <p:nvPr>
            <p:custDataLst>
              <p:tags r:id="rId22"/>
            </p:custDataLst>
          </p:nvPr>
        </p:nvSpPr>
        <p:spPr>
          <a:xfrm>
            <a:off x="1148080" y="2508966"/>
            <a:ext cx="1143076" cy="30003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b="1">
                <a:solidFill>
                  <a:srgbClr val="152430"/>
                </a:solidFill>
                <a:latin typeface="Franklin Gothic Medium" panose="020B0603020102020204" charset="0"/>
                <a:ea typeface="微软雅黑" panose="020B0503020204020204" charset="-122"/>
              </a:rPr>
              <a:t>剂型创新</a:t>
            </a:r>
            <a:endParaRPr b="1">
              <a:solidFill>
                <a:srgbClr val="152430"/>
              </a:solidFill>
              <a:latin typeface="Franklin Gothic Medium" panose="020B0603020102020204" charset="0"/>
              <a:ea typeface="微软雅黑" panose="020B0503020204020204" charset="-122"/>
            </a:endParaRPr>
          </a:p>
        </p:txBody>
      </p:sp>
      <p:sp>
        <p:nvSpPr>
          <p:cNvPr id="26" name="文本框 25"/>
          <p:cNvSpPr txBox="1"/>
          <p:nvPr>
            <p:custDataLst>
              <p:tags r:id="rId23"/>
            </p:custDataLst>
          </p:nvPr>
        </p:nvSpPr>
        <p:spPr>
          <a:xfrm>
            <a:off x="728980" y="3307875"/>
            <a:ext cx="3155975" cy="63341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>
              <a:lnSpc>
                <a:spcPct val="133000"/>
              </a:lnSpc>
            </a:pPr>
            <a:r>
              <a:rPr sz="1500" b="1" dirty="0" err="1">
                <a:solidFill>
                  <a:srgbClr val="3D4F5F"/>
                </a:solidFill>
                <a:latin typeface="Franklin Gothic Medium" panose="020B0603020102020204" charset="0"/>
                <a:ea typeface="微软雅黑" panose="020B0503020204020204" charset="-122"/>
              </a:rPr>
              <a:t>国内</a:t>
            </a:r>
            <a:r>
              <a:rPr lang="zh-CN" altLang="en-US" sz="1500" b="1" dirty="0">
                <a:solidFill>
                  <a:srgbClr val="3D4F5F"/>
                </a:solidFill>
                <a:latin typeface="Franklin Gothic Medium" panose="020B0603020102020204" charset="0"/>
                <a:ea typeface="微软雅黑" panose="020B0503020204020204" charset="-122"/>
              </a:rPr>
              <a:t>即将</a:t>
            </a:r>
            <a:r>
              <a:rPr sz="1500" dirty="0" err="1">
                <a:solidFill>
                  <a:srgbClr val="3D4F5F"/>
                </a:solidFill>
                <a:latin typeface="Franklin Gothic Medium" panose="020B0603020102020204" charset="0"/>
                <a:ea typeface="微软雅黑" panose="020B0503020204020204" charset="-122"/>
              </a:rPr>
              <a:t>的氨氯地平</a:t>
            </a:r>
            <a:r>
              <a:rPr lang="zh-CN" altLang="en-US" sz="1500" b="1" dirty="0">
                <a:solidFill>
                  <a:srgbClr val="FF0000"/>
                </a:solidFill>
                <a:latin typeface="Franklin Gothic Medium" panose="020B0603020102020204" charset="0"/>
                <a:ea typeface="微软雅黑" panose="020B0503020204020204" charset="-122"/>
              </a:rPr>
              <a:t>唯一</a:t>
            </a:r>
            <a:r>
              <a:rPr sz="1500" b="1" dirty="0" err="1">
                <a:solidFill>
                  <a:srgbClr val="FF0000"/>
                </a:solidFill>
                <a:latin typeface="Franklin Gothic Medium" panose="020B0603020102020204" charset="0"/>
                <a:ea typeface="微软雅黑" panose="020B0503020204020204" charset="-122"/>
              </a:rPr>
              <a:t>口服溶液剂</a:t>
            </a:r>
            <a:r>
              <a:rPr sz="1500" dirty="0" err="1">
                <a:solidFill>
                  <a:srgbClr val="3D4F5F"/>
                </a:solidFill>
                <a:latin typeface="Franklin Gothic Medium" panose="020B0603020102020204" charset="0"/>
                <a:ea typeface="微软雅黑" panose="020B0503020204020204" charset="-122"/>
              </a:rPr>
              <a:t>，为真溶液剂型</a:t>
            </a:r>
            <a:endParaRPr sz="1500" dirty="0">
              <a:solidFill>
                <a:srgbClr val="3D4F5F"/>
              </a:solidFill>
              <a:latin typeface="Franklin Gothic Medium" panose="020B0603020102020204" charset="0"/>
              <a:ea typeface="微软雅黑" panose="020B0503020204020204" charset="-122"/>
            </a:endParaRPr>
          </a:p>
        </p:txBody>
      </p:sp>
      <p:sp>
        <p:nvSpPr>
          <p:cNvPr id="27" name="文本框 26"/>
          <p:cNvSpPr txBox="1"/>
          <p:nvPr>
            <p:custDataLst>
              <p:tags r:id="rId24"/>
            </p:custDataLst>
          </p:nvPr>
        </p:nvSpPr>
        <p:spPr>
          <a:xfrm>
            <a:off x="728980" y="4247278"/>
            <a:ext cx="3155975" cy="63341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>
              <a:lnSpc>
                <a:spcPct val="133000"/>
              </a:lnSpc>
            </a:pPr>
            <a:r>
              <a:rPr sz="1500" dirty="0" err="1">
                <a:solidFill>
                  <a:srgbClr val="3D4F5F"/>
                </a:solidFill>
                <a:latin typeface="Franklin Gothic Medium" panose="020B0603020102020204" charset="0"/>
                <a:ea typeface="微软雅黑" panose="020B0503020204020204" charset="-122"/>
              </a:rPr>
              <a:t>口服溶液进行</a:t>
            </a:r>
            <a:r>
              <a:rPr sz="1500" b="1" dirty="0" err="1">
                <a:solidFill>
                  <a:srgbClr val="3D4F5F"/>
                </a:solidFill>
                <a:latin typeface="Franklin Gothic Medium" panose="020B0603020102020204" charset="0"/>
                <a:ea typeface="微软雅黑" panose="020B0503020204020204" charset="-122"/>
              </a:rPr>
              <a:t>掩味处理</a:t>
            </a:r>
            <a:r>
              <a:rPr sz="1500" dirty="0" err="1">
                <a:solidFill>
                  <a:srgbClr val="3D4F5F"/>
                </a:solidFill>
                <a:latin typeface="Franklin Gothic Medium" panose="020B0603020102020204" charset="0"/>
                <a:ea typeface="微软雅黑" panose="020B0503020204020204" charset="-122"/>
              </a:rPr>
              <a:t>，有效解决低龄儿童用药依从性问题</a:t>
            </a:r>
            <a:endParaRPr sz="1500" dirty="0">
              <a:solidFill>
                <a:srgbClr val="3D4F5F"/>
              </a:solidFill>
              <a:latin typeface="Franklin Gothic Medium" panose="020B0603020102020204" charset="0"/>
              <a:ea typeface="微软雅黑" panose="020B0503020204020204" charset="-122"/>
            </a:endParaRPr>
          </a:p>
        </p:txBody>
      </p:sp>
      <p:sp>
        <p:nvSpPr>
          <p:cNvPr id="29" name="任意多边形 28"/>
          <p:cNvSpPr/>
          <p:nvPr>
            <p:custDataLst>
              <p:tags r:id="rId25"/>
            </p:custDataLst>
          </p:nvPr>
        </p:nvSpPr>
        <p:spPr>
          <a:xfrm>
            <a:off x="4279900" y="2292272"/>
            <a:ext cx="3546475" cy="3624263"/>
          </a:xfrm>
          <a:custGeom>
            <a:avLst/>
            <a:gdLst>
              <a:gd name="sw" fmla="*/ 1 w 5585"/>
              <a:gd name="sh" fmla="*/ 1 h 6247"/>
              <a:gd name="mins" fmla="min sw sh"/>
              <a:gd name="dsw" fmla="+- 0 sw mins"/>
              <a:gd name="dsh" fmla="+- 0 sh mins"/>
              <a:gd name="p0x0" fmla="*/ 120 w 5585"/>
              <a:gd name="p0y0" fmla="*/ 0 h 6247"/>
              <a:gd name="p0x1" fmla="*/ 5465 w 5585"/>
              <a:gd name="p0y1" fmla="*/ 0 h 6247"/>
              <a:gd name="p0x2" fmla="*/ 5531 w 5585"/>
              <a:gd name="p0y2" fmla="*/ 0 h 6247"/>
              <a:gd name="p0x3" fmla="*/ 5585 w 5585"/>
              <a:gd name="p0y3" fmla="*/ 53 h 6247"/>
              <a:gd name="p0x4" fmla="*/ 5585 w 5585"/>
              <a:gd name="p0y4" fmla="*/ 120 h 6247"/>
              <a:gd name="p0x5" fmla="*/ 5585 w 5585"/>
              <a:gd name="p0y5" fmla="*/ 6127 h 6247"/>
              <a:gd name="p0x6" fmla="*/ 5585 w 5585"/>
              <a:gd name="p0y6" fmla="*/ 6193 h 6247"/>
              <a:gd name="p0x7" fmla="*/ 5531 w 5585"/>
              <a:gd name="p0y7" fmla="*/ 6247 h 6247"/>
              <a:gd name="p0x8" fmla="*/ 5465 w 5585"/>
              <a:gd name="p0y8" fmla="*/ 6247 h 6247"/>
              <a:gd name="p0x9" fmla="*/ 120 w 5585"/>
              <a:gd name="p0y9" fmla="*/ 6247 h 6247"/>
              <a:gd name="p0x10" fmla="*/ 53 w 5585"/>
              <a:gd name="p0y10" fmla="*/ 6247 h 6247"/>
              <a:gd name="p0x11" fmla="*/ 0 w 5585"/>
              <a:gd name="p0y11" fmla="*/ 6193 h 6247"/>
              <a:gd name="p0x12" fmla="*/ 0 w 5585"/>
              <a:gd name="p0y12" fmla="*/ 6127 h 6247"/>
              <a:gd name="p0x13" fmla="*/ 0 w 5585"/>
              <a:gd name="p0y13" fmla="*/ 120 h 6247"/>
              <a:gd name="p0x14" fmla="*/ 0 w 5585"/>
              <a:gd name="p0y14" fmla="*/ 53 h 6247"/>
              <a:gd name="p0x15" fmla="*/ 53 w 5585"/>
              <a:gd name="p0y15" fmla="*/ 0 h 6247"/>
              <a:gd name="p0x16" fmla="*/ 120 w 5585"/>
              <a:gd name="p0y16" fmla="*/ 0 h 6247"/>
            </a:gdLst>
            <a:ahLst/>
            <a:cxnLst/>
            <a:rect l="0" t="0" r="0" b="0"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lnTo>
                  <a:pt x="p0x5" y="p0y5"/>
                </a:lnTo>
                <a:cubicBezTo>
                  <a:pt x="p0x6" y="p0y6"/>
                  <a:pt x="p0x7" y="p0y7"/>
                  <a:pt x="p0x8" y="p0y8"/>
                </a:cubicBezTo>
                <a:lnTo>
                  <a:pt x="p0x9" y="p0y9"/>
                </a:lnTo>
                <a:cubicBezTo>
                  <a:pt x="p0x10" y="p0y10"/>
                  <a:pt x="p0x11" y="p0y11"/>
                  <a:pt x="p0x12" y="p0y12"/>
                </a:cubicBezTo>
                <a:lnTo>
                  <a:pt x="p0x13" y="p0y13"/>
                </a:lnTo>
                <a:cubicBezTo>
                  <a:pt x="p0x14" y="p0y14"/>
                  <a:pt x="p0x15" y="p0y15"/>
                  <a:pt x="p0x16" y="p0y16"/>
                </a:cubicBezTo>
                <a:close/>
              </a:path>
            </a:pathLst>
          </a:custGeom>
          <a:solidFill>
            <a:srgbClr val="FFFFFF">
              <a:alpha val="90196"/>
            </a:srgbClr>
          </a:solidFill>
          <a:ln w="9525" cmpd="sng">
            <a:solidFill>
              <a:srgbClr val="0D7DFA">
                <a:alpha val="14118"/>
              </a:srgbClr>
            </a:solidFill>
            <a:prstDash val="solid"/>
          </a:ln>
          <a:effectLst>
            <a:outerShdw blurRad="114300" dist="19050" dir="5399999" algn="ctr" rotWithShape="0">
              <a:srgbClr val="30588C">
                <a:alpha val="7843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3" name="组合 52"/>
          <p:cNvGrpSpPr/>
          <p:nvPr/>
        </p:nvGrpSpPr>
        <p:grpSpPr>
          <a:xfrm>
            <a:off x="4475480" y="2487217"/>
            <a:ext cx="3155950" cy="466090"/>
            <a:chOff x="7115" y="3232"/>
            <a:chExt cx="4970" cy="734"/>
          </a:xfrm>
        </p:grpSpPr>
        <p:sp>
          <p:nvSpPr>
            <p:cNvPr id="30" name="任意多边形 29"/>
            <p:cNvSpPr/>
            <p:nvPr>
              <p:custDataLst>
                <p:tags r:id="rId26"/>
              </p:custDataLst>
            </p:nvPr>
          </p:nvSpPr>
          <p:spPr>
            <a:xfrm>
              <a:off x="7115" y="3232"/>
              <a:ext cx="4970" cy="735"/>
            </a:xfrm>
            <a:custGeom>
              <a:avLst/>
              <a:gdLst>
                <a:gd name="sw" fmla="*/ 1 w 4970"/>
                <a:gd name="sh" fmla="*/ 1 h 735"/>
                <a:gd name="mins" fmla="min sw sh"/>
                <a:gd name="dsw" fmla="+- 0 sw mins"/>
                <a:gd name="dsh" fmla="+- 0 sh mins"/>
                <a:gd name="p0x0" fmla="*/ 0 w 4970"/>
                <a:gd name="p0y0" fmla="*/ 0 h 735"/>
                <a:gd name="p0x1" fmla="*/ 4970 w 4970"/>
                <a:gd name="p0y1" fmla="*/ 0 h 735"/>
                <a:gd name="p0x2" fmla="*/ 4970 w 4970"/>
                <a:gd name="p0y2" fmla="*/ 735 h 735"/>
                <a:gd name="p0x3" fmla="*/ 0 w 4970"/>
                <a:gd name="p0y3" fmla="*/ 735 h 735"/>
                <a:gd name="p0x4" fmla="*/ 0 w 4970"/>
                <a:gd name="p0y4" fmla="*/ 0 h 735"/>
              </a:gdLst>
              <a:ahLst/>
              <a:cxnLst/>
              <a:rect l="0" t="0" r="0" b="0"/>
              <a:pathLst>
                <a:path>
                  <a:moveTo>
                    <a:pt x="p0x0" y="p0y0"/>
                  </a:moveTo>
                  <a:lnTo>
                    <a:pt x="p0x1" y="p0y1"/>
                  </a:lnTo>
                  <a:lnTo>
                    <a:pt x="p0x2" y="p0y2"/>
                  </a:lnTo>
                  <a:lnTo>
                    <a:pt x="p0x3" y="p0y3"/>
                  </a:lnTo>
                  <a:lnTo>
                    <a:pt x="p0x4" y="p0y4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任意多边形 30"/>
            <p:cNvSpPr/>
            <p:nvPr>
              <p:custDataLst>
                <p:tags r:id="rId27"/>
              </p:custDataLst>
            </p:nvPr>
          </p:nvSpPr>
          <p:spPr>
            <a:xfrm>
              <a:off x="7115" y="3952"/>
              <a:ext cx="4970" cy="15"/>
            </a:xfrm>
            <a:custGeom>
              <a:avLst/>
              <a:gdLst>
                <a:gd name="sw" fmla="*/ 1 w 4970"/>
                <a:gd name="sh" fmla="*/ 1 h 15"/>
                <a:gd name="mins" fmla="min sw sh"/>
                <a:gd name="dsw" fmla="+- 0 sw mins"/>
                <a:gd name="dsh" fmla="+- 0 sh mins"/>
                <a:gd name="p0x0" fmla="*/ 4970 w 4970"/>
                <a:gd name="p0y0" fmla="*/ 15 h 15"/>
                <a:gd name="p0x1" fmla="*/ 0 w 4970"/>
                <a:gd name="p0y1" fmla="*/ 15 h 15"/>
                <a:gd name="p0x2" fmla="*/ 0 w 4970"/>
                <a:gd name="p0y2" fmla="*/ 0 h 15"/>
                <a:gd name="p0x3" fmla="*/ 4970 w 4970"/>
                <a:gd name="p0y3" fmla="*/ 0 h 15"/>
                <a:gd name="p0x4" fmla="*/ 4970 w 4970"/>
                <a:gd name="p0y4" fmla="*/ 15 h 15"/>
              </a:gdLst>
              <a:ahLst/>
              <a:cxnLst/>
              <a:rect l="0" t="0" r="0" b="0"/>
              <a:pathLst>
                <a:path>
                  <a:moveTo>
                    <a:pt x="p0x0" y="p0y0"/>
                  </a:moveTo>
                  <a:lnTo>
                    <a:pt x="p0x1" y="p0y1"/>
                  </a:lnTo>
                  <a:lnTo>
                    <a:pt x="p0x2" y="p0y2"/>
                  </a:lnTo>
                  <a:lnTo>
                    <a:pt x="p0x3" y="p0y3"/>
                  </a:lnTo>
                  <a:lnTo>
                    <a:pt x="p0x4" y="p0y4"/>
                  </a:lnTo>
                  <a:close/>
                </a:path>
              </a:pathLst>
            </a:custGeom>
            <a:solidFill>
              <a:srgbClr val="E4EEF8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任意多边形 32"/>
          <p:cNvSpPr/>
          <p:nvPr>
            <p:custDataLst>
              <p:tags r:id="rId28"/>
            </p:custDataLst>
          </p:nvPr>
        </p:nvSpPr>
        <p:spPr>
          <a:xfrm>
            <a:off x="4475480" y="2487217"/>
            <a:ext cx="342900" cy="342900"/>
          </a:xfrm>
          <a:custGeom>
            <a:avLst/>
            <a:gdLst>
              <a:gd name="sw" fmla="*/ 1 w 540"/>
              <a:gd name="sh" fmla="*/ 1 h 540"/>
              <a:gd name="mins" fmla="min sw sh"/>
              <a:gd name="dsw" fmla="+- 0 sw mins"/>
              <a:gd name="dsh" fmla="+- 0 sh mins"/>
              <a:gd name="p0x0" fmla="*/ 120 w 540"/>
              <a:gd name="p0y0" fmla="*/ 0 h 540"/>
              <a:gd name="p0x1" fmla="*/ 420 w 540"/>
              <a:gd name="p0y1" fmla="*/ 0 h 540"/>
              <a:gd name="p0x2" fmla="*/ 486 w 540"/>
              <a:gd name="p0y2" fmla="*/ 0 h 540"/>
              <a:gd name="p0x3" fmla="*/ 540 w 540"/>
              <a:gd name="p0y3" fmla="*/ 53 h 540"/>
              <a:gd name="p0x4" fmla="*/ 540 w 540"/>
              <a:gd name="p0y4" fmla="*/ 120 h 540"/>
              <a:gd name="p0x5" fmla="*/ 540 w 540"/>
              <a:gd name="p0y5" fmla="*/ 420 h 540"/>
              <a:gd name="p0x6" fmla="*/ 540 w 540"/>
              <a:gd name="p0y6" fmla="*/ 486 h 540"/>
              <a:gd name="p0x7" fmla="*/ 486 w 540"/>
              <a:gd name="p0y7" fmla="*/ 540 h 540"/>
              <a:gd name="p0x8" fmla="*/ 420 w 540"/>
              <a:gd name="p0y8" fmla="*/ 540 h 540"/>
              <a:gd name="p0x9" fmla="*/ 120 w 540"/>
              <a:gd name="p0y9" fmla="*/ 540 h 540"/>
              <a:gd name="p0x10" fmla="*/ 53 w 540"/>
              <a:gd name="p0y10" fmla="*/ 540 h 540"/>
              <a:gd name="p0x11" fmla="*/ 0 w 540"/>
              <a:gd name="p0y11" fmla="*/ 486 h 540"/>
              <a:gd name="p0x12" fmla="*/ 0 w 540"/>
              <a:gd name="p0y12" fmla="*/ 420 h 540"/>
              <a:gd name="p0x13" fmla="*/ 0 w 540"/>
              <a:gd name="p0y13" fmla="*/ 120 h 540"/>
              <a:gd name="p0x14" fmla="*/ 0 w 540"/>
              <a:gd name="p0y14" fmla="*/ 53 h 540"/>
              <a:gd name="p0x15" fmla="*/ 53 w 540"/>
              <a:gd name="p0y15" fmla="*/ 0 h 540"/>
              <a:gd name="p0x16" fmla="*/ 120 w 540"/>
              <a:gd name="p0y16" fmla="*/ 0 h 540"/>
            </a:gdLst>
            <a:ahLst/>
            <a:cxnLst/>
            <a:rect l="0" t="0" r="0" b="0"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lnTo>
                  <a:pt x="p0x5" y="p0y5"/>
                </a:lnTo>
                <a:cubicBezTo>
                  <a:pt x="p0x6" y="p0y6"/>
                  <a:pt x="p0x7" y="p0y7"/>
                  <a:pt x="p0x8" y="p0y8"/>
                </a:cubicBezTo>
                <a:lnTo>
                  <a:pt x="p0x9" y="p0y9"/>
                </a:lnTo>
                <a:cubicBezTo>
                  <a:pt x="p0x10" y="p0y10"/>
                  <a:pt x="p0x11" y="p0y11"/>
                  <a:pt x="p0x12" y="p0y12"/>
                </a:cubicBezTo>
                <a:lnTo>
                  <a:pt x="p0x13" y="p0y13"/>
                </a:lnTo>
                <a:cubicBezTo>
                  <a:pt x="p0x14" y="p0y14"/>
                  <a:pt x="p0x15" y="p0y15"/>
                  <a:pt x="p0x16" y="p0y16"/>
                </a:cubicBezTo>
                <a:close/>
              </a:path>
            </a:pathLst>
          </a:custGeom>
          <a:solidFill>
            <a:srgbClr val="D9EB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4" name="图片 33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/>
          <a:srcRect l="-4348" t="-3492" r="-4348" b="-3492"/>
          <a:stretch>
            <a:fillRect/>
          </a:stretch>
        </p:blipFill>
        <p:spPr>
          <a:xfrm>
            <a:off x="4527550" y="2549447"/>
            <a:ext cx="238125" cy="213995"/>
          </a:xfrm>
          <a:prstGeom prst="rect">
            <a:avLst/>
          </a:prstGeom>
        </p:spPr>
      </p:pic>
      <p:sp>
        <p:nvSpPr>
          <p:cNvPr id="35" name="文本框 34"/>
          <p:cNvSpPr txBox="1"/>
          <p:nvPr>
            <p:custDataLst>
              <p:tags r:id="rId30"/>
            </p:custDataLst>
          </p:nvPr>
        </p:nvSpPr>
        <p:spPr>
          <a:xfrm>
            <a:off x="4894606" y="2508966"/>
            <a:ext cx="1143076" cy="30003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b="1">
                <a:solidFill>
                  <a:srgbClr val="152430"/>
                </a:solidFill>
                <a:latin typeface="Franklin Gothic Medium" panose="020B0603020102020204" charset="0"/>
                <a:ea typeface="微软雅黑" panose="020B0503020204020204" charset="-122"/>
              </a:rPr>
              <a:t>使用便利</a:t>
            </a:r>
            <a:endParaRPr b="1">
              <a:solidFill>
                <a:srgbClr val="152430"/>
              </a:solidFill>
              <a:latin typeface="Franklin Gothic Medium" panose="020B0603020102020204" charset="0"/>
              <a:ea typeface="微软雅黑" panose="020B0503020204020204" charset="-122"/>
            </a:endParaRPr>
          </a:p>
        </p:txBody>
      </p:sp>
      <p:sp>
        <p:nvSpPr>
          <p:cNvPr id="36" name="文本框 35"/>
          <p:cNvSpPr txBox="1"/>
          <p:nvPr>
            <p:custDataLst>
              <p:tags r:id="rId31"/>
            </p:custDataLst>
          </p:nvPr>
        </p:nvSpPr>
        <p:spPr>
          <a:xfrm>
            <a:off x="4475506" y="3384075"/>
            <a:ext cx="3238500" cy="32861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>
              <a:lnSpc>
                <a:spcPct val="133000"/>
              </a:lnSpc>
            </a:pPr>
            <a:r>
              <a:rPr sz="1500" b="1" dirty="0" err="1">
                <a:solidFill>
                  <a:srgbClr val="3D4F5F"/>
                </a:solidFill>
                <a:latin typeface="Franklin Gothic Medium" panose="020B0603020102020204" charset="0"/>
                <a:ea typeface="微软雅黑" panose="020B0503020204020204" charset="-122"/>
              </a:rPr>
              <a:t>无需混合摇晃</a:t>
            </a:r>
            <a:r>
              <a:rPr sz="1500" dirty="0" err="1">
                <a:solidFill>
                  <a:srgbClr val="3D4F5F"/>
                </a:solidFill>
                <a:latin typeface="Franklin Gothic Medium" panose="020B0603020102020204" charset="0"/>
                <a:ea typeface="微软雅黑" panose="020B0503020204020204" charset="-122"/>
              </a:rPr>
              <a:t>，即开即用，操作简便</a:t>
            </a:r>
            <a:endParaRPr sz="1500" dirty="0">
              <a:solidFill>
                <a:srgbClr val="3D4F5F"/>
              </a:solidFill>
              <a:latin typeface="Franklin Gothic Medium" panose="020B0603020102020204" charset="0"/>
              <a:ea typeface="微软雅黑" panose="020B0503020204020204" charset="-122"/>
            </a:endParaRPr>
          </a:p>
        </p:txBody>
      </p:sp>
      <p:sp>
        <p:nvSpPr>
          <p:cNvPr id="37" name="文本框 36"/>
          <p:cNvSpPr txBox="1"/>
          <p:nvPr>
            <p:custDataLst>
              <p:tags r:id="rId32"/>
            </p:custDataLst>
          </p:nvPr>
        </p:nvSpPr>
        <p:spPr>
          <a:xfrm>
            <a:off x="4475506" y="4094878"/>
            <a:ext cx="3155975" cy="63341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indent="0" algn="l">
              <a:lnSpc>
                <a:spcPct val="133000"/>
              </a:lnSpc>
            </a:pPr>
            <a:r>
              <a:rPr sz="1500" dirty="0" err="1">
                <a:solidFill>
                  <a:srgbClr val="3D4F5F"/>
                </a:solidFill>
                <a:latin typeface="Franklin Gothic Medium" panose="020B0603020102020204" charset="0"/>
                <a:ea typeface="微软雅黑" panose="020B0503020204020204" charset="-122"/>
              </a:rPr>
              <a:t>可随时携带，</a:t>
            </a:r>
            <a:r>
              <a:rPr sz="1500" b="1" dirty="0" err="1">
                <a:solidFill>
                  <a:srgbClr val="3D4F5F"/>
                </a:solidFill>
                <a:latin typeface="Franklin Gothic Medium" panose="020B0603020102020204" charset="0"/>
                <a:ea typeface="微软雅黑" panose="020B0503020204020204" charset="-122"/>
              </a:rPr>
              <a:t>无需配制</a:t>
            </a:r>
            <a:r>
              <a:rPr sz="1500" dirty="0" err="1">
                <a:solidFill>
                  <a:srgbClr val="3D4F5F"/>
                </a:solidFill>
                <a:latin typeface="Franklin Gothic Medium" panose="020B0603020102020204" charset="0"/>
                <a:ea typeface="微软雅黑" panose="020B0503020204020204" charset="-122"/>
              </a:rPr>
              <a:t>，适合家庭和外出使用</a:t>
            </a:r>
            <a:endParaRPr sz="1500" dirty="0">
              <a:solidFill>
                <a:srgbClr val="3D4F5F"/>
              </a:solidFill>
              <a:latin typeface="Franklin Gothic Medium" panose="020B0603020102020204" charset="0"/>
              <a:ea typeface="微软雅黑" panose="020B0503020204020204" charset="-122"/>
            </a:endParaRPr>
          </a:p>
        </p:txBody>
      </p:sp>
      <p:sp>
        <p:nvSpPr>
          <p:cNvPr id="38" name="文本框 37"/>
          <p:cNvSpPr txBox="1"/>
          <p:nvPr>
            <p:custDataLst>
              <p:tags r:id="rId33"/>
            </p:custDataLst>
          </p:nvPr>
        </p:nvSpPr>
        <p:spPr>
          <a:xfrm>
            <a:off x="4475506" y="5110481"/>
            <a:ext cx="3155975" cy="63341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133000"/>
              </a:lnSpc>
            </a:pPr>
            <a:r>
              <a:rPr sz="1500" b="1" dirty="0" err="1">
                <a:solidFill>
                  <a:srgbClr val="3D4F5F"/>
                </a:solidFill>
                <a:latin typeface="Franklin Gothic Medium" panose="020B0603020102020204" charset="0"/>
                <a:ea typeface="微软雅黑" panose="020B0503020204020204" charset="-122"/>
              </a:rPr>
              <a:t>给药准确</a:t>
            </a:r>
            <a:r>
              <a:rPr sz="1500" dirty="0">
                <a:solidFill>
                  <a:srgbClr val="3D4F5F"/>
                </a:solidFill>
                <a:latin typeface="Franklin Gothic Medium" panose="020B0603020102020204" charset="0"/>
                <a:ea typeface="微软雅黑" panose="020B0503020204020204" charset="-122"/>
              </a:rPr>
              <a:t>，</a:t>
            </a:r>
            <a:r>
              <a:rPr lang="zh-CN" altLang="en-US" sz="1500" dirty="0">
                <a:solidFill>
                  <a:srgbClr val="3D4F5F"/>
                </a:solidFill>
                <a:latin typeface="Franklin Gothic Medium" panose="020B0603020102020204" charset="0"/>
                <a:ea typeface="微软雅黑" panose="020B0503020204020204" charset="-122"/>
              </a:rPr>
              <a:t>可根据患儿体重和给药剂量</a:t>
            </a:r>
            <a:r>
              <a:rPr lang="zh-CN" altLang="en-US" sz="1500" b="1" dirty="0">
                <a:solidFill>
                  <a:srgbClr val="3D4F5F"/>
                </a:solidFill>
                <a:latin typeface="Franklin Gothic Medium" panose="020B0603020102020204" charset="0"/>
                <a:ea typeface="微软雅黑" panose="020B0503020204020204" charset="-122"/>
              </a:rPr>
              <a:t>灵活调整</a:t>
            </a:r>
            <a:r>
              <a:rPr lang="zh-CN" altLang="en-US" sz="1500" dirty="0">
                <a:solidFill>
                  <a:srgbClr val="3D4F5F"/>
                </a:solidFill>
                <a:latin typeface="Franklin Gothic Medium" panose="020B0603020102020204" charset="0"/>
                <a:ea typeface="微软雅黑" panose="020B0503020204020204" charset="-122"/>
              </a:rPr>
              <a:t>用量</a:t>
            </a:r>
            <a:r>
              <a:rPr sz="1500" dirty="0">
                <a:solidFill>
                  <a:srgbClr val="3D4F5F"/>
                </a:solidFill>
                <a:latin typeface="Franklin Gothic Medium" panose="020B0603020102020204" charset="0"/>
                <a:ea typeface="微软雅黑" panose="020B0503020204020204" charset="-122"/>
              </a:rPr>
              <a:t>，</a:t>
            </a:r>
            <a:r>
              <a:rPr sz="1500" dirty="0" err="1">
                <a:solidFill>
                  <a:srgbClr val="3D4F5F"/>
                </a:solidFill>
                <a:latin typeface="Franklin Gothic Medium" panose="020B0603020102020204" charset="0"/>
                <a:ea typeface="微软雅黑" panose="020B0503020204020204" charset="-122"/>
              </a:rPr>
              <a:t>防止过量给药风险</a:t>
            </a:r>
            <a:endParaRPr sz="1500" dirty="0">
              <a:solidFill>
                <a:srgbClr val="3D4F5F"/>
              </a:solidFill>
              <a:latin typeface="Franklin Gothic Medium" panose="020B0603020102020204" charset="0"/>
              <a:ea typeface="微软雅黑" panose="020B0503020204020204" charset="-122"/>
            </a:endParaRPr>
          </a:p>
        </p:txBody>
      </p:sp>
      <p:sp>
        <p:nvSpPr>
          <p:cNvPr id="39" name="任意多边形 38"/>
          <p:cNvSpPr/>
          <p:nvPr>
            <p:custDataLst>
              <p:tags r:id="rId34"/>
            </p:custDataLst>
          </p:nvPr>
        </p:nvSpPr>
        <p:spPr>
          <a:xfrm>
            <a:off x="8026400" y="2292272"/>
            <a:ext cx="3546475" cy="3624263"/>
          </a:xfrm>
          <a:custGeom>
            <a:avLst/>
            <a:gdLst>
              <a:gd name="sw" fmla="*/ 1 w 5585"/>
              <a:gd name="sh" fmla="*/ 1 h 6247"/>
              <a:gd name="mins" fmla="min sw sh"/>
              <a:gd name="dsw" fmla="+- 0 sw mins"/>
              <a:gd name="dsh" fmla="+- 0 sh mins"/>
              <a:gd name="p0x0" fmla="*/ 120 w 5585"/>
              <a:gd name="p0y0" fmla="*/ 0 h 6247"/>
              <a:gd name="p0x1" fmla="*/ 5465 w 5585"/>
              <a:gd name="p0y1" fmla="*/ 0 h 6247"/>
              <a:gd name="p0x2" fmla="*/ 5531 w 5585"/>
              <a:gd name="p0y2" fmla="*/ 0 h 6247"/>
              <a:gd name="p0x3" fmla="*/ 5585 w 5585"/>
              <a:gd name="p0y3" fmla="*/ 53 h 6247"/>
              <a:gd name="p0x4" fmla="*/ 5585 w 5585"/>
              <a:gd name="p0y4" fmla="*/ 120 h 6247"/>
              <a:gd name="p0x5" fmla="*/ 5585 w 5585"/>
              <a:gd name="p0y5" fmla="*/ 6127 h 6247"/>
              <a:gd name="p0x6" fmla="*/ 5585 w 5585"/>
              <a:gd name="p0y6" fmla="*/ 6193 h 6247"/>
              <a:gd name="p0x7" fmla="*/ 5531 w 5585"/>
              <a:gd name="p0y7" fmla="*/ 6247 h 6247"/>
              <a:gd name="p0x8" fmla="*/ 5465 w 5585"/>
              <a:gd name="p0y8" fmla="*/ 6247 h 6247"/>
              <a:gd name="p0x9" fmla="*/ 120 w 5585"/>
              <a:gd name="p0y9" fmla="*/ 6247 h 6247"/>
              <a:gd name="p0x10" fmla="*/ 53 w 5585"/>
              <a:gd name="p0y10" fmla="*/ 6247 h 6247"/>
              <a:gd name="p0x11" fmla="*/ 0 w 5585"/>
              <a:gd name="p0y11" fmla="*/ 6193 h 6247"/>
              <a:gd name="p0x12" fmla="*/ 0 w 5585"/>
              <a:gd name="p0y12" fmla="*/ 6127 h 6247"/>
              <a:gd name="p0x13" fmla="*/ 0 w 5585"/>
              <a:gd name="p0y13" fmla="*/ 120 h 6247"/>
              <a:gd name="p0x14" fmla="*/ 0 w 5585"/>
              <a:gd name="p0y14" fmla="*/ 53 h 6247"/>
              <a:gd name="p0x15" fmla="*/ 53 w 5585"/>
              <a:gd name="p0y15" fmla="*/ 0 h 6247"/>
              <a:gd name="p0x16" fmla="*/ 120 w 5585"/>
              <a:gd name="p0y16" fmla="*/ 0 h 6247"/>
            </a:gdLst>
            <a:ahLst/>
            <a:cxnLst/>
            <a:rect l="0" t="0" r="0" b="0"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lnTo>
                  <a:pt x="p0x5" y="p0y5"/>
                </a:lnTo>
                <a:cubicBezTo>
                  <a:pt x="p0x6" y="p0y6"/>
                  <a:pt x="p0x7" y="p0y7"/>
                  <a:pt x="p0x8" y="p0y8"/>
                </a:cubicBezTo>
                <a:lnTo>
                  <a:pt x="p0x9" y="p0y9"/>
                </a:lnTo>
                <a:cubicBezTo>
                  <a:pt x="p0x10" y="p0y10"/>
                  <a:pt x="p0x11" y="p0y11"/>
                  <a:pt x="p0x12" y="p0y12"/>
                </a:cubicBezTo>
                <a:lnTo>
                  <a:pt x="p0x13" y="p0y13"/>
                </a:lnTo>
                <a:cubicBezTo>
                  <a:pt x="p0x14" y="p0y14"/>
                  <a:pt x="p0x15" y="p0y15"/>
                  <a:pt x="p0x16" y="p0y16"/>
                </a:cubicBezTo>
                <a:close/>
              </a:path>
            </a:pathLst>
          </a:custGeom>
          <a:solidFill>
            <a:srgbClr val="FFFFFF">
              <a:alpha val="90196"/>
            </a:srgbClr>
          </a:solidFill>
          <a:ln w="9525" cmpd="sng">
            <a:solidFill>
              <a:srgbClr val="0D7DFA">
                <a:alpha val="14118"/>
              </a:srgbClr>
            </a:solidFill>
            <a:prstDash val="solid"/>
          </a:ln>
          <a:effectLst>
            <a:outerShdw blurRad="114300" dist="19050" dir="5399999" algn="ctr" rotWithShape="0">
              <a:srgbClr val="30588C">
                <a:alpha val="7843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4" name="组合 53"/>
          <p:cNvGrpSpPr/>
          <p:nvPr/>
        </p:nvGrpSpPr>
        <p:grpSpPr>
          <a:xfrm>
            <a:off x="8221980" y="2487217"/>
            <a:ext cx="3155950" cy="466090"/>
            <a:chOff x="13015" y="3232"/>
            <a:chExt cx="4970" cy="734"/>
          </a:xfrm>
        </p:grpSpPr>
        <p:sp>
          <p:nvSpPr>
            <p:cNvPr id="40" name="任意多边形 39"/>
            <p:cNvSpPr/>
            <p:nvPr>
              <p:custDataLst>
                <p:tags r:id="rId35"/>
              </p:custDataLst>
            </p:nvPr>
          </p:nvSpPr>
          <p:spPr>
            <a:xfrm>
              <a:off x="13015" y="3232"/>
              <a:ext cx="4970" cy="735"/>
            </a:xfrm>
            <a:custGeom>
              <a:avLst/>
              <a:gdLst>
                <a:gd name="sw" fmla="*/ 1 w 4970"/>
                <a:gd name="sh" fmla="*/ 1 h 735"/>
                <a:gd name="mins" fmla="min sw sh"/>
                <a:gd name="dsw" fmla="+- 0 sw mins"/>
                <a:gd name="dsh" fmla="+- 0 sh mins"/>
                <a:gd name="p0x0" fmla="*/ 0 w 4970"/>
                <a:gd name="p0y0" fmla="*/ 0 h 735"/>
                <a:gd name="p0x1" fmla="*/ 4970 w 4970"/>
                <a:gd name="p0y1" fmla="*/ 0 h 735"/>
                <a:gd name="p0x2" fmla="*/ 4970 w 4970"/>
                <a:gd name="p0y2" fmla="*/ 735 h 735"/>
                <a:gd name="p0x3" fmla="*/ 0 w 4970"/>
                <a:gd name="p0y3" fmla="*/ 735 h 735"/>
                <a:gd name="p0x4" fmla="*/ 0 w 4970"/>
                <a:gd name="p0y4" fmla="*/ 0 h 735"/>
              </a:gdLst>
              <a:ahLst/>
              <a:cxnLst/>
              <a:rect l="0" t="0" r="0" b="0"/>
              <a:pathLst>
                <a:path>
                  <a:moveTo>
                    <a:pt x="p0x0" y="p0y0"/>
                  </a:moveTo>
                  <a:lnTo>
                    <a:pt x="p0x1" y="p0y1"/>
                  </a:lnTo>
                  <a:lnTo>
                    <a:pt x="p0x2" y="p0y2"/>
                  </a:lnTo>
                  <a:lnTo>
                    <a:pt x="p0x3" y="p0y3"/>
                  </a:lnTo>
                  <a:lnTo>
                    <a:pt x="p0x4" y="p0y4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任意多边形 40"/>
            <p:cNvSpPr/>
            <p:nvPr>
              <p:custDataLst>
                <p:tags r:id="rId36"/>
              </p:custDataLst>
            </p:nvPr>
          </p:nvSpPr>
          <p:spPr>
            <a:xfrm>
              <a:off x="13015" y="3952"/>
              <a:ext cx="4970" cy="15"/>
            </a:xfrm>
            <a:custGeom>
              <a:avLst/>
              <a:gdLst>
                <a:gd name="sw" fmla="*/ 1 w 4970"/>
                <a:gd name="sh" fmla="*/ 1 h 15"/>
                <a:gd name="mins" fmla="min sw sh"/>
                <a:gd name="dsw" fmla="+- 0 sw mins"/>
                <a:gd name="dsh" fmla="+- 0 sh mins"/>
                <a:gd name="p0x0" fmla="*/ 4970 w 4970"/>
                <a:gd name="p0y0" fmla="*/ 15 h 15"/>
                <a:gd name="p0x1" fmla="*/ 0 w 4970"/>
                <a:gd name="p0y1" fmla="*/ 15 h 15"/>
                <a:gd name="p0x2" fmla="*/ 0 w 4970"/>
                <a:gd name="p0y2" fmla="*/ 0 h 15"/>
                <a:gd name="p0x3" fmla="*/ 4970 w 4970"/>
                <a:gd name="p0y3" fmla="*/ 0 h 15"/>
                <a:gd name="p0x4" fmla="*/ 4970 w 4970"/>
                <a:gd name="p0y4" fmla="*/ 15 h 15"/>
              </a:gdLst>
              <a:ahLst/>
              <a:cxnLst/>
              <a:rect l="0" t="0" r="0" b="0"/>
              <a:pathLst>
                <a:path>
                  <a:moveTo>
                    <a:pt x="p0x0" y="p0y0"/>
                  </a:moveTo>
                  <a:lnTo>
                    <a:pt x="p0x1" y="p0y1"/>
                  </a:lnTo>
                  <a:lnTo>
                    <a:pt x="p0x2" y="p0y2"/>
                  </a:lnTo>
                  <a:lnTo>
                    <a:pt x="p0x3" y="p0y3"/>
                  </a:lnTo>
                  <a:lnTo>
                    <a:pt x="p0x4" y="p0y4"/>
                  </a:lnTo>
                  <a:close/>
                </a:path>
              </a:pathLst>
            </a:custGeom>
            <a:solidFill>
              <a:srgbClr val="E4EEF8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3" name="任意多边形 42"/>
          <p:cNvSpPr/>
          <p:nvPr>
            <p:custDataLst>
              <p:tags r:id="rId37"/>
            </p:custDataLst>
          </p:nvPr>
        </p:nvSpPr>
        <p:spPr>
          <a:xfrm>
            <a:off x="8221980" y="2487217"/>
            <a:ext cx="342900" cy="342900"/>
          </a:xfrm>
          <a:custGeom>
            <a:avLst/>
            <a:gdLst>
              <a:gd name="sw" fmla="*/ 1 w 540"/>
              <a:gd name="sh" fmla="*/ 1 h 540"/>
              <a:gd name="mins" fmla="min sw sh"/>
              <a:gd name="dsw" fmla="+- 0 sw mins"/>
              <a:gd name="dsh" fmla="+- 0 sh mins"/>
              <a:gd name="p0x0" fmla="*/ 120 w 540"/>
              <a:gd name="p0y0" fmla="*/ 0 h 540"/>
              <a:gd name="p0x1" fmla="*/ 420 w 540"/>
              <a:gd name="p0y1" fmla="*/ 0 h 540"/>
              <a:gd name="p0x2" fmla="*/ 486 w 540"/>
              <a:gd name="p0y2" fmla="*/ 0 h 540"/>
              <a:gd name="p0x3" fmla="*/ 540 w 540"/>
              <a:gd name="p0y3" fmla="*/ 53 h 540"/>
              <a:gd name="p0x4" fmla="*/ 540 w 540"/>
              <a:gd name="p0y4" fmla="*/ 120 h 540"/>
              <a:gd name="p0x5" fmla="*/ 540 w 540"/>
              <a:gd name="p0y5" fmla="*/ 420 h 540"/>
              <a:gd name="p0x6" fmla="*/ 540 w 540"/>
              <a:gd name="p0y6" fmla="*/ 486 h 540"/>
              <a:gd name="p0x7" fmla="*/ 486 w 540"/>
              <a:gd name="p0y7" fmla="*/ 540 h 540"/>
              <a:gd name="p0x8" fmla="*/ 420 w 540"/>
              <a:gd name="p0y8" fmla="*/ 540 h 540"/>
              <a:gd name="p0x9" fmla="*/ 120 w 540"/>
              <a:gd name="p0y9" fmla="*/ 540 h 540"/>
              <a:gd name="p0x10" fmla="*/ 53 w 540"/>
              <a:gd name="p0y10" fmla="*/ 540 h 540"/>
              <a:gd name="p0x11" fmla="*/ 0 w 540"/>
              <a:gd name="p0y11" fmla="*/ 486 h 540"/>
              <a:gd name="p0x12" fmla="*/ 0 w 540"/>
              <a:gd name="p0y12" fmla="*/ 420 h 540"/>
              <a:gd name="p0x13" fmla="*/ 0 w 540"/>
              <a:gd name="p0y13" fmla="*/ 120 h 540"/>
              <a:gd name="p0x14" fmla="*/ 0 w 540"/>
              <a:gd name="p0y14" fmla="*/ 53 h 540"/>
              <a:gd name="p0x15" fmla="*/ 53 w 540"/>
              <a:gd name="p0y15" fmla="*/ 0 h 540"/>
              <a:gd name="p0x16" fmla="*/ 120 w 540"/>
              <a:gd name="p0y16" fmla="*/ 0 h 540"/>
            </a:gdLst>
            <a:ahLst/>
            <a:cxnLst/>
            <a:rect l="0" t="0" r="0" b="0"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lnTo>
                  <a:pt x="p0x5" y="p0y5"/>
                </a:lnTo>
                <a:cubicBezTo>
                  <a:pt x="p0x6" y="p0y6"/>
                  <a:pt x="p0x7" y="p0y7"/>
                  <a:pt x="p0x8" y="p0y8"/>
                </a:cubicBezTo>
                <a:lnTo>
                  <a:pt x="p0x9" y="p0y9"/>
                </a:lnTo>
                <a:cubicBezTo>
                  <a:pt x="p0x10" y="p0y10"/>
                  <a:pt x="p0x11" y="p0y11"/>
                  <a:pt x="p0x12" y="p0y12"/>
                </a:cubicBezTo>
                <a:lnTo>
                  <a:pt x="p0x13" y="p0y13"/>
                </a:lnTo>
                <a:cubicBezTo>
                  <a:pt x="p0x14" y="p0y14"/>
                  <a:pt x="p0x15" y="p0y15"/>
                  <a:pt x="p0x16" y="p0y16"/>
                </a:cubicBezTo>
                <a:close/>
              </a:path>
            </a:pathLst>
          </a:custGeom>
          <a:solidFill>
            <a:srgbClr val="D9EB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4" name="图片 43"/>
          <p:cNvPicPr>
            <a:picLocks noChangeAspect="1"/>
          </p:cNvPicPr>
          <p:nvPr>
            <p:custDataLst>
              <p:tags r:id="rId38"/>
            </p:custDataLst>
          </p:nvPr>
        </p:nvPicPr>
        <p:blipFill>
          <a:blip/>
          <a:srcRect l="-7895" t="-3492" r="-7895" b="-3492"/>
          <a:stretch>
            <a:fillRect/>
          </a:stretch>
        </p:blipFill>
        <p:spPr>
          <a:xfrm>
            <a:off x="8288655" y="2549447"/>
            <a:ext cx="209550" cy="213995"/>
          </a:xfrm>
          <a:prstGeom prst="rect">
            <a:avLst/>
          </a:prstGeom>
        </p:spPr>
      </p:pic>
      <p:sp>
        <p:nvSpPr>
          <p:cNvPr id="45" name="文本框 44"/>
          <p:cNvSpPr txBox="1"/>
          <p:nvPr>
            <p:custDataLst>
              <p:tags r:id="rId39"/>
            </p:custDataLst>
          </p:nvPr>
        </p:nvSpPr>
        <p:spPr>
          <a:xfrm>
            <a:off x="8641131" y="2508966"/>
            <a:ext cx="1143076" cy="30003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b="1">
                <a:solidFill>
                  <a:srgbClr val="152430"/>
                </a:solidFill>
                <a:latin typeface="Franklin Gothic Medium" panose="020B0603020102020204" charset="0"/>
                <a:ea typeface="微软雅黑" panose="020B0503020204020204" charset="-122"/>
              </a:rPr>
              <a:t>质量稳定</a:t>
            </a:r>
            <a:endParaRPr b="1">
              <a:solidFill>
                <a:srgbClr val="152430"/>
              </a:solidFill>
              <a:latin typeface="Franklin Gothic Medium" panose="020B0603020102020204" charset="0"/>
              <a:ea typeface="微软雅黑" panose="020B0503020204020204" charset="-122"/>
            </a:endParaRPr>
          </a:p>
        </p:txBody>
      </p:sp>
      <p:sp>
        <p:nvSpPr>
          <p:cNvPr id="46" name="文本框 45"/>
          <p:cNvSpPr txBox="1"/>
          <p:nvPr>
            <p:custDataLst>
              <p:tags r:id="rId40"/>
            </p:custDataLst>
          </p:nvPr>
        </p:nvSpPr>
        <p:spPr>
          <a:xfrm>
            <a:off x="8222031" y="3307875"/>
            <a:ext cx="3155975" cy="63341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indent="0" algn="l">
              <a:lnSpc>
                <a:spcPct val="133000"/>
              </a:lnSpc>
            </a:pPr>
            <a:r>
              <a:rPr sz="1500" b="1">
                <a:solidFill>
                  <a:srgbClr val="3D4F5F"/>
                </a:solidFill>
                <a:latin typeface="Franklin Gothic Medium" panose="020B0603020102020204" charset="0"/>
                <a:ea typeface="微软雅黑" panose="020B0503020204020204" charset="-122"/>
              </a:rPr>
              <a:t>无需冷藏</a:t>
            </a:r>
            <a:r>
              <a:rPr sz="1500">
                <a:solidFill>
                  <a:srgbClr val="3D4F5F"/>
                </a:solidFill>
                <a:latin typeface="Franklin Gothic Medium" panose="020B0603020102020204" charset="0"/>
                <a:ea typeface="微软雅黑" panose="020B0503020204020204" charset="-122"/>
              </a:rPr>
              <a:t>，常温保存即可，降低储存成本</a:t>
            </a:r>
            <a:endParaRPr sz="1500">
              <a:solidFill>
                <a:srgbClr val="3D4F5F"/>
              </a:solidFill>
              <a:latin typeface="Franklin Gothic Medium" panose="020B0603020102020204" charset="0"/>
              <a:ea typeface="微软雅黑" panose="020B0503020204020204" charset="-122"/>
            </a:endParaRPr>
          </a:p>
        </p:txBody>
      </p:sp>
      <p:sp>
        <p:nvSpPr>
          <p:cNvPr id="47" name="文本框 46"/>
          <p:cNvSpPr txBox="1"/>
          <p:nvPr>
            <p:custDataLst>
              <p:tags r:id="rId41"/>
            </p:custDataLst>
          </p:nvPr>
        </p:nvSpPr>
        <p:spPr>
          <a:xfrm>
            <a:off x="8222031" y="4247278"/>
            <a:ext cx="3155975" cy="63341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indent="0" algn="l">
              <a:lnSpc>
                <a:spcPct val="133000"/>
              </a:lnSpc>
            </a:pPr>
            <a:r>
              <a:rPr lang="en-US" sz="1500" b="1">
                <a:solidFill>
                  <a:srgbClr val="3D4F5F"/>
                </a:solidFill>
                <a:latin typeface="Franklin Gothic Medium" panose="020B0603020102020204" charset="0"/>
                <a:ea typeface="微软雅黑" panose="020B0503020204020204" charset="-122"/>
                <a:cs typeface="微软雅黑" panose="020B0503020204020204" charset="-122"/>
              </a:rPr>
              <a:t>30℃</a:t>
            </a:r>
            <a:r>
              <a:rPr lang="zh-CN" sz="1500" b="1">
                <a:solidFill>
                  <a:srgbClr val="3D4F5F"/>
                </a:solidFill>
                <a:latin typeface="Franklin Gothic Medium" panose="020B0603020102020204" charset="0"/>
                <a:ea typeface="微软雅黑" panose="020B0503020204020204" charset="-122"/>
                <a:cs typeface="微软雅黑" panose="020B0503020204020204" charset="-122"/>
              </a:rPr>
              <a:t>以下保存</a:t>
            </a:r>
            <a:r>
              <a:rPr lang="zh-CN" sz="1500">
                <a:solidFill>
                  <a:srgbClr val="3D4F5F"/>
                </a:solidFill>
                <a:latin typeface="Franklin Gothic Medium" panose="020B0603020102020204" charset="0"/>
                <a:ea typeface="微软雅黑" panose="020B0503020204020204" charset="-122"/>
                <a:cs typeface="微软雅黑" panose="020B0503020204020204" charset="-122"/>
              </a:rPr>
              <a:t>，较常规</a:t>
            </a:r>
            <a:r>
              <a:rPr lang="en-US" altLang="zh-CN" sz="1500">
                <a:solidFill>
                  <a:srgbClr val="3D4F5F"/>
                </a:solidFill>
                <a:latin typeface="Franklin Gothic Medium" panose="020B0603020102020204" charset="0"/>
                <a:ea typeface="微软雅黑" panose="020B0503020204020204" charset="-122"/>
                <a:cs typeface="微软雅黑" panose="020B0503020204020204" charset="-122"/>
              </a:rPr>
              <a:t>25℃</a:t>
            </a:r>
            <a:r>
              <a:rPr lang="zh-CN" altLang="en-US" sz="1500">
                <a:solidFill>
                  <a:srgbClr val="3D4F5F"/>
                </a:solidFill>
                <a:latin typeface="Franklin Gothic Medium" panose="020B0603020102020204" charset="0"/>
                <a:ea typeface="微软雅黑" panose="020B0503020204020204" charset="-122"/>
                <a:cs typeface="微软雅黑" panose="020B0503020204020204" charset="-122"/>
              </a:rPr>
              <a:t>保存品种温度范围更宽</a:t>
            </a:r>
            <a:endParaRPr lang="zh-CN" altLang="en-US" sz="1500">
              <a:solidFill>
                <a:srgbClr val="3D4F5F"/>
              </a:solidFill>
              <a:latin typeface="Franklin Gothic Medium" panose="020B0603020102020204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2"/>
          <p:cNvSpPr/>
          <p:nvPr/>
        </p:nvSpPr>
        <p:spPr>
          <a:xfrm>
            <a:off x="609585" y="1114397"/>
            <a:ext cx="10981670" cy="24764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endParaRPr lang="en-US" sz="1200" dirty="0"/>
          </a:p>
        </p:txBody>
      </p:sp>
      <p:sp>
        <p:nvSpPr>
          <p:cNvPr id="11" name="Text 4"/>
          <p:cNvSpPr/>
          <p:nvPr/>
        </p:nvSpPr>
        <p:spPr>
          <a:xfrm>
            <a:off x="3505505" y="1407933"/>
            <a:ext cx="618729" cy="18097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marL="0" indent="0" algn="ctr">
              <a:buNone/>
            </a:pPr>
            <a:endParaRPr lang="en-US" b="1" dirty="0">
              <a:solidFill>
                <a:srgbClr val="FFFFFF"/>
              </a:solidFill>
              <a:latin typeface="Franklin Gothic Medium" panose="020B0603020102020204" charset="0"/>
              <a:ea typeface="微软雅黑" panose="020B0503020204020204" charset="-122"/>
              <a:cs typeface="宋体" panose="02010600030101010101" pitchFamily="34" charset="-120"/>
            </a:endParaRPr>
          </a:p>
        </p:txBody>
      </p:sp>
      <p:pic>
        <p:nvPicPr>
          <p:cNvPr id="12" name="Image 5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62834" y="1274586"/>
            <a:ext cx="3000300" cy="457189"/>
          </a:xfrm>
          <a:prstGeom prst="rect">
            <a:avLst/>
          </a:prstGeom>
        </p:spPr>
      </p:pic>
      <p:sp>
        <p:nvSpPr>
          <p:cNvPr id="14" name="Text 5"/>
          <p:cNvSpPr/>
          <p:nvPr/>
        </p:nvSpPr>
        <p:spPr>
          <a:xfrm>
            <a:off x="6505805" y="1407933"/>
            <a:ext cx="618729" cy="18097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292524"/>
                </a:solidFill>
                <a:latin typeface="Franklin Gothic Medium" panose="020B0603020102020204" charset="0"/>
                <a:ea typeface="微软雅黑" panose="020B0503020204020204" charset="-122"/>
                <a:cs typeface="宋体" panose="02010600030101010101" pitchFamily="34" charset="-120"/>
              </a:rPr>
              <a:t>干混悬剂</a:t>
            </a:r>
            <a:endParaRPr lang="en-US" b="1" dirty="0">
              <a:solidFill>
                <a:srgbClr val="292524"/>
              </a:solidFill>
              <a:latin typeface="Franklin Gothic Medium" panose="020B0603020102020204" charset="0"/>
              <a:ea typeface="微软雅黑" panose="020B0503020204020204" charset="-122"/>
              <a:cs typeface="宋体" panose="02010600030101010101" pitchFamily="34" charset="-120"/>
            </a:endParaRPr>
          </a:p>
        </p:txBody>
      </p:sp>
      <p:pic>
        <p:nvPicPr>
          <p:cNvPr id="15" name="Image 7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5530" y="1274586"/>
            <a:ext cx="3000300" cy="457189"/>
          </a:xfrm>
          <a:prstGeom prst="rect">
            <a:avLst/>
          </a:prstGeom>
        </p:spPr>
      </p:pic>
      <p:sp>
        <p:nvSpPr>
          <p:cNvPr id="17" name="Text 6"/>
          <p:cNvSpPr/>
          <p:nvPr/>
        </p:nvSpPr>
        <p:spPr>
          <a:xfrm>
            <a:off x="9982344" y="1407933"/>
            <a:ext cx="313936" cy="18097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292524"/>
                </a:solidFill>
                <a:latin typeface="Franklin Gothic Medium" panose="020B0603020102020204" charset="0"/>
                <a:ea typeface="微软雅黑" panose="020B0503020204020204" charset="-122"/>
                <a:cs typeface="宋体" panose="02010600030101010101" pitchFamily="34" charset="-120"/>
              </a:rPr>
              <a:t>片剂</a:t>
            </a:r>
            <a:endParaRPr lang="en-US" b="1" dirty="0">
              <a:solidFill>
                <a:srgbClr val="292524"/>
              </a:solidFill>
              <a:latin typeface="Franklin Gothic Medium" panose="020B0603020102020204" charset="0"/>
              <a:ea typeface="微软雅黑" panose="020B0503020204020204" charset="-122"/>
              <a:cs typeface="宋体" panose="02010600030101010101" pitchFamily="34" charset="-120"/>
            </a:endParaRPr>
          </a:p>
        </p:txBody>
      </p:sp>
      <p:pic>
        <p:nvPicPr>
          <p:cNvPr id="18" name="Image 9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0" y="1846072"/>
            <a:ext cx="1523962" cy="962001"/>
          </a:xfrm>
          <a:prstGeom prst="rect">
            <a:avLst/>
          </a:prstGeom>
        </p:spPr>
      </p:pic>
      <p:sp>
        <p:nvSpPr>
          <p:cNvPr id="20" name="Text 7"/>
          <p:cNvSpPr/>
          <p:nvPr/>
        </p:nvSpPr>
        <p:spPr>
          <a:xfrm>
            <a:off x="747131" y="2255637"/>
            <a:ext cx="542531" cy="15239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r>
              <a:rPr lang="zh-CN" altLang="en-US" b="1" dirty="0"/>
              <a:t>适用人群</a:t>
            </a:r>
            <a:endParaRPr lang="en-US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1" name="Image 1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0138" y="1846072"/>
            <a:ext cx="3000300" cy="962001"/>
          </a:xfrm>
          <a:prstGeom prst="rect">
            <a:avLst/>
          </a:prstGeom>
        </p:spPr>
      </p:pic>
      <p:sp>
        <p:nvSpPr>
          <p:cNvPr id="22" name="Text 8"/>
          <p:cNvSpPr/>
          <p:nvPr/>
        </p:nvSpPr>
        <p:spPr>
          <a:xfrm>
            <a:off x="2400633" y="1998468"/>
            <a:ext cx="2666553" cy="657209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r>
              <a:rPr lang="zh-CN" altLang="en-US" sz="1400" dirty="0">
                <a:solidFill>
                  <a:srgbClr val="44403C"/>
                </a:solidFill>
                <a:latin typeface="Franklin Gothic Medium" panose="020B0603020102020204" charset="0"/>
                <a:ea typeface="微软雅黑" panose="020B0503020204020204" charset="-122"/>
                <a:cs typeface="等线" panose="02010600030101010101" pitchFamily="34" charset="-120"/>
              </a:rPr>
              <a:t>特别适用于</a:t>
            </a:r>
            <a:r>
              <a:rPr lang="zh-CN" altLang="en-US" sz="1400" b="1" dirty="0">
                <a:solidFill>
                  <a:srgbClr val="44403C"/>
                </a:solidFill>
                <a:latin typeface="Franklin Gothic Medium" panose="020B0603020102020204" charset="0"/>
                <a:ea typeface="微软雅黑" panose="020B0503020204020204" charset="-122"/>
                <a:cs typeface="等线" panose="02010600030101010101" pitchFamily="34" charset="-120"/>
              </a:rPr>
              <a:t>儿童</a:t>
            </a:r>
            <a:r>
              <a:rPr lang="zh-CN" altLang="en-US" sz="1400" dirty="0">
                <a:solidFill>
                  <a:srgbClr val="44403C"/>
                </a:solidFill>
                <a:latin typeface="Franklin Gothic Medium" panose="020B0603020102020204" charset="0"/>
                <a:ea typeface="微软雅黑" panose="020B0503020204020204" charset="-122"/>
                <a:cs typeface="等线" panose="02010600030101010101" pitchFamily="34" charset="-120"/>
              </a:rPr>
              <a:t>（</a:t>
            </a:r>
            <a:r>
              <a:rPr lang="en-US" altLang="zh-CN" sz="1400" dirty="0">
                <a:solidFill>
                  <a:srgbClr val="44403C"/>
                </a:solidFill>
                <a:latin typeface="Franklin Gothic Medium" panose="020B0603020102020204" charset="0"/>
                <a:ea typeface="微软雅黑" panose="020B0503020204020204" charset="-122"/>
                <a:cs typeface="等线" panose="02010600030101010101" pitchFamily="34" charset="-120"/>
              </a:rPr>
              <a:t>6</a:t>
            </a:r>
            <a:r>
              <a:rPr lang="zh-CN" altLang="en-US" sz="1400" dirty="0">
                <a:solidFill>
                  <a:srgbClr val="44403C"/>
                </a:solidFill>
                <a:latin typeface="Franklin Gothic Medium" panose="020B0603020102020204" charset="0"/>
                <a:ea typeface="微软雅黑" panose="020B0503020204020204" charset="-122"/>
                <a:cs typeface="等线" panose="02010600030101010101" pitchFamily="34" charset="-120"/>
              </a:rPr>
              <a:t>岁及以上）、</a:t>
            </a:r>
            <a:r>
              <a:rPr lang="zh-CN" altLang="en-US" sz="1400" b="1" dirty="0">
                <a:solidFill>
                  <a:srgbClr val="44403C"/>
                </a:solidFill>
                <a:latin typeface="Franklin Gothic Medium" panose="020B0603020102020204" charset="0"/>
                <a:ea typeface="微软雅黑" panose="020B0503020204020204" charset="-122"/>
                <a:cs typeface="等线" panose="02010600030101010101" pitchFamily="34" charset="-120"/>
              </a:rPr>
              <a:t>老年人</a:t>
            </a:r>
            <a:r>
              <a:rPr lang="zh-CN" altLang="en-US" sz="1400" dirty="0">
                <a:solidFill>
                  <a:srgbClr val="44403C"/>
                </a:solidFill>
                <a:latin typeface="Franklin Gothic Medium" panose="020B0603020102020204" charset="0"/>
                <a:ea typeface="微软雅黑" panose="020B0503020204020204" charset="-122"/>
                <a:cs typeface="等线" panose="02010600030101010101" pitchFamily="34" charset="-120"/>
              </a:rPr>
              <a:t>及</a:t>
            </a:r>
            <a:r>
              <a:rPr lang="zh-CN" altLang="en-US" sz="1400" b="1" dirty="0">
                <a:solidFill>
                  <a:srgbClr val="44403C"/>
                </a:solidFill>
                <a:latin typeface="Franklin Gothic Medium" panose="020B0603020102020204" charset="0"/>
                <a:ea typeface="微软雅黑" panose="020B0503020204020204" charset="-122"/>
                <a:cs typeface="等线" panose="02010600030101010101" pitchFamily="34" charset="-120"/>
              </a:rPr>
              <a:t>吞咽困难</a:t>
            </a:r>
            <a:r>
              <a:rPr lang="zh-CN" altLang="en-US" sz="1400" dirty="0">
                <a:solidFill>
                  <a:srgbClr val="44403C"/>
                </a:solidFill>
                <a:latin typeface="Franklin Gothic Medium" panose="020B0603020102020204" charset="0"/>
                <a:ea typeface="微软雅黑" panose="020B0503020204020204" charset="-122"/>
                <a:cs typeface="等线" panose="02010600030101010101" pitchFamily="34" charset="-120"/>
              </a:rPr>
              <a:t>的患者（如</a:t>
            </a:r>
            <a:r>
              <a:rPr lang="zh-CN" altLang="en-US" sz="1400" kern="0" spc="15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卒中后遗症、帕金森病患者</a:t>
            </a:r>
            <a:r>
              <a:rPr lang="zh-CN" altLang="en-US" sz="1400" dirty="0">
                <a:solidFill>
                  <a:srgbClr val="44403C"/>
                </a:solidFill>
                <a:latin typeface="Franklin Gothic Medium" panose="020B0603020102020204" charset="0"/>
                <a:ea typeface="微软雅黑" panose="020B0503020204020204" charset="-122"/>
                <a:cs typeface="等线" panose="02010600030101010101" pitchFamily="34" charset="-120"/>
              </a:rPr>
              <a:t>），</a:t>
            </a:r>
            <a:r>
              <a:rPr lang="zh-CN" altLang="en-US" sz="1400" b="1" dirty="0">
                <a:solidFill>
                  <a:schemeClr val="accent1"/>
                </a:solidFill>
                <a:latin typeface="Franklin Gothic Medium" panose="020B0603020102020204" charset="0"/>
                <a:ea typeface="微软雅黑" panose="020B0503020204020204" charset="-122"/>
              </a:rPr>
              <a:t>即开即用</a:t>
            </a:r>
            <a:endParaRPr lang="zh-CN" altLang="en-US" sz="1400" b="1" dirty="0">
              <a:solidFill>
                <a:schemeClr val="accent1"/>
              </a:solidFill>
              <a:latin typeface="Franklin Gothic Medium" panose="020B0603020102020204" charset="0"/>
              <a:ea typeface="微软雅黑" panose="020B0503020204020204" charset="-122"/>
            </a:endParaRPr>
          </a:p>
        </p:txBody>
      </p:sp>
      <p:pic>
        <p:nvPicPr>
          <p:cNvPr id="23" name="Image 1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2834" y="1846072"/>
            <a:ext cx="3000300" cy="962001"/>
          </a:xfrm>
          <a:prstGeom prst="rect">
            <a:avLst/>
          </a:prstGeom>
        </p:spPr>
      </p:pic>
      <p:sp>
        <p:nvSpPr>
          <p:cNvPr id="24" name="Text 9"/>
          <p:cNvSpPr/>
          <p:nvPr/>
        </p:nvSpPr>
        <p:spPr>
          <a:xfrm>
            <a:off x="5524755" y="2007993"/>
            <a:ext cx="2685602" cy="438139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zh-CN" altLang="en-US" sz="1400" dirty="0">
                <a:solidFill>
                  <a:srgbClr val="44403C"/>
                </a:solidFill>
                <a:latin typeface="Franklin Gothic Medium" panose="020B0603020102020204" charset="0"/>
                <a:ea typeface="微软雅黑" panose="020B0503020204020204" charset="-122"/>
                <a:cs typeface="等线" panose="02010600030101010101" pitchFamily="34" charset="-120"/>
              </a:rPr>
              <a:t>适用于儿童、老年及吞咽困难患者。</a:t>
            </a:r>
            <a:r>
              <a:rPr lang="zh-CN" altLang="en-US" sz="1400" b="1" dirty="0">
                <a:solidFill>
                  <a:srgbClr val="44403C"/>
                </a:solidFill>
                <a:latin typeface="Franklin Gothic Medium" panose="020B0603020102020204" charset="0"/>
                <a:ea typeface="微软雅黑" panose="020B0503020204020204" charset="-122"/>
                <a:cs typeface="等线" panose="02010600030101010101" pitchFamily="34" charset="-120"/>
              </a:rPr>
              <a:t>但需加水调配</a:t>
            </a:r>
            <a:endParaRPr lang="en-US" sz="1400" b="1" dirty="0">
              <a:latin typeface="Franklin Gothic Medium" panose="020B0603020102020204" charset="0"/>
              <a:ea typeface="微软雅黑" panose="020B0503020204020204" charset="-122"/>
            </a:endParaRPr>
          </a:p>
        </p:txBody>
      </p:sp>
      <p:pic>
        <p:nvPicPr>
          <p:cNvPr id="25" name="Image 1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15530" y="1846072"/>
            <a:ext cx="3000300" cy="962001"/>
          </a:xfrm>
          <a:prstGeom prst="rect">
            <a:avLst/>
          </a:prstGeom>
        </p:spPr>
      </p:pic>
      <p:sp>
        <p:nvSpPr>
          <p:cNvPr id="26" name="Text 10"/>
          <p:cNvSpPr/>
          <p:nvPr/>
        </p:nvSpPr>
        <p:spPr>
          <a:xfrm>
            <a:off x="8677451" y="2007993"/>
            <a:ext cx="2685602" cy="438139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zh-CN" altLang="en-US" sz="1400" dirty="0">
                <a:solidFill>
                  <a:srgbClr val="44403C"/>
                </a:solidFill>
                <a:latin typeface="Franklin Gothic Medium" panose="020B0603020102020204" charset="0"/>
                <a:ea typeface="微软雅黑" panose="020B0503020204020204" charset="-122"/>
                <a:cs typeface="等线" panose="02010600030101010101" pitchFamily="34" charset="-120"/>
              </a:rPr>
              <a:t>仅</a:t>
            </a:r>
            <a:r>
              <a:rPr lang="en-US" sz="1400" dirty="0" err="1">
                <a:solidFill>
                  <a:srgbClr val="44403C"/>
                </a:solidFill>
                <a:latin typeface="Franklin Gothic Medium" panose="020B0603020102020204" charset="0"/>
                <a:ea typeface="微软雅黑" panose="020B0503020204020204" charset="-122"/>
                <a:cs typeface="等线" panose="02010600030101010101" pitchFamily="34" charset="-120"/>
              </a:rPr>
              <a:t>适用于无吞咽障碍的成年患者</a:t>
            </a:r>
            <a:r>
              <a:rPr lang="zh-CN" altLang="en-US" sz="1400" dirty="0">
                <a:solidFill>
                  <a:srgbClr val="44403C"/>
                </a:solidFill>
                <a:latin typeface="Franklin Gothic Medium" panose="020B0603020102020204" charset="0"/>
                <a:ea typeface="微软雅黑" panose="020B0503020204020204" charset="-122"/>
                <a:cs typeface="等线" panose="02010600030101010101" pitchFamily="34" charset="-120"/>
              </a:rPr>
              <a:t>和年龄较大的儿童</a:t>
            </a:r>
            <a:endParaRPr lang="en-US" sz="1400" dirty="0">
              <a:latin typeface="Franklin Gothic Medium" panose="020B0603020102020204" charset="0"/>
              <a:ea typeface="微软雅黑" panose="020B0503020204020204" charset="-122"/>
            </a:endParaRPr>
          </a:p>
        </p:txBody>
      </p:sp>
      <p:pic>
        <p:nvPicPr>
          <p:cNvPr id="27" name="Image 1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190" y="2922370"/>
            <a:ext cx="1523962" cy="742931"/>
          </a:xfrm>
          <a:prstGeom prst="rect">
            <a:avLst/>
          </a:prstGeom>
        </p:spPr>
      </p:pic>
      <p:sp>
        <p:nvSpPr>
          <p:cNvPr id="29" name="Text 11"/>
          <p:cNvSpPr/>
          <p:nvPr/>
        </p:nvSpPr>
        <p:spPr>
          <a:xfrm>
            <a:off x="699507" y="3208113"/>
            <a:ext cx="675877" cy="15239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r>
              <a:rPr lang="zh-CN" altLang="en-US" b="1" dirty="0"/>
              <a:t>起效速度</a:t>
            </a:r>
            <a:endParaRPr lang="en-US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0" name="Image 1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10138" y="2922370"/>
            <a:ext cx="3000300" cy="742931"/>
          </a:xfrm>
          <a:prstGeom prst="rect">
            <a:avLst/>
          </a:prstGeom>
        </p:spPr>
      </p:pic>
      <p:sp>
        <p:nvSpPr>
          <p:cNvPr id="31" name="Text 12"/>
          <p:cNvSpPr/>
          <p:nvPr/>
        </p:nvSpPr>
        <p:spPr>
          <a:xfrm>
            <a:off x="2400633" y="3074766"/>
            <a:ext cx="2666553" cy="438139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dirty="0" err="1">
                <a:solidFill>
                  <a:srgbClr val="44403C"/>
                </a:solidFill>
                <a:latin typeface="Franklin Gothic Medium" panose="020B0603020102020204" charset="0"/>
                <a:ea typeface="微软雅黑" panose="020B0503020204020204" charset="-122"/>
                <a:cs typeface="等线" panose="02010600030101010101" pitchFamily="34" charset="-120"/>
              </a:rPr>
              <a:t>无需崩解，</a:t>
            </a:r>
            <a:r>
              <a:rPr lang="en-US" sz="1400" b="1" dirty="0" err="1">
                <a:solidFill>
                  <a:schemeClr val="accent1"/>
                </a:solidFill>
                <a:latin typeface="Franklin Gothic Medium" panose="020B0603020102020204" charset="0"/>
                <a:ea typeface="微软雅黑" panose="020B0503020204020204" charset="-122"/>
                <a:cs typeface="等线" panose="02010600030101010101" pitchFamily="34" charset="-120"/>
              </a:rPr>
              <a:t>吸收快</a:t>
            </a:r>
            <a:r>
              <a:rPr lang="en-US" sz="1400" dirty="0" err="1">
                <a:solidFill>
                  <a:srgbClr val="44403C"/>
                </a:solidFill>
                <a:latin typeface="Franklin Gothic Medium" panose="020B0603020102020204" charset="0"/>
                <a:ea typeface="微软雅黑" panose="020B0503020204020204" charset="-122"/>
                <a:cs typeface="等线" panose="02010600030101010101" pitchFamily="34" charset="-120"/>
              </a:rPr>
              <a:t>，可能更快达有效血药浓度</a:t>
            </a:r>
            <a:endParaRPr lang="en-US" sz="1400" dirty="0">
              <a:latin typeface="Franklin Gothic Medium" panose="020B0603020102020204" charset="0"/>
              <a:ea typeface="微软雅黑" panose="020B0503020204020204" charset="-122"/>
            </a:endParaRPr>
          </a:p>
        </p:txBody>
      </p:sp>
      <p:pic>
        <p:nvPicPr>
          <p:cNvPr id="32" name="Image 1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62834" y="2922370"/>
            <a:ext cx="3000300" cy="742931"/>
          </a:xfrm>
          <a:prstGeom prst="rect">
            <a:avLst/>
          </a:prstGeom>
        </p:spPr>
      </p:pic>
      <p:sp>
        <p:nvSpPr>
          <p:cNvPr id="33" name="Text 13"/>
          <p:cNvSpPr/>
          <p:nvPr/>
        </p:nvSpPr>
        <p:spPr>
          <a:xfrm>
            <a:off x="5524755" y="3084291"/>
            <a:ext cx="2685602" cy="21907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400" dirty="0" err="1">
                <a:solidFill>
                  <a:srgbClr val="44403C"/>
                </a:solidFill>
                <a:latin typeface="Franklin Gothic Medium" panose="020B0603020102020204" charset="0"/>
                <a:ea typeface="微软雅黑" panose="020B0503020204020204" charset="-122"/>
                <a:cs typeface="等线" panose="02010600030101010101" pitchFamily="34" charset="-120"/>
              </a:rPr>
              <a:t>需调配</a:t>
            </a:r>
            <a:r>
              <a:rPr lang="en-US" sz="1400" dirty="0">
                <a:solidFill>
                  <a:srgbClr val="44403C"/>
                </a:solidFill>
                <a:latin typeface="Franklin Gothic Medium" panose="020B0603020102020204" charset="0"/>
                <a:ea typeface="微软雅黑" panose="020B0503020204020204" charset="-122"/>
                <a:cs typeface="等线" panose="02010600030101010101" pitchFamily="34" charset="-120"/>
              </a:rPr>
              <a:t>，</a:t>
            </a:r>
            <a:r>
              <a:rPr lang="zh-CN" altLang="en-US" sz="1400" dirty="0">
                <a:solidFill>
                  <a:srgbClr val="44403C"/>
                </a:solidFill>
                <a:latin typeface="Franklin Gothic Medium" panose="020B0603020102020204" charset="0"/>
                <a:ea typeface="微软雅黑" panose="020B0503020204020204" charset="-122"/>
                <a:cs typeface="等线" panose="02010600030101010101" pitchFamily="34" charset="-120"/>
              </a:rPr>
              <a:t>需要崩解和溶出过程</a:t>
            </a:r>
            <a:endParaRPr lang="en-US" sz="1400" dirty="0">
              <a:latin typeface="Franklin Gothic Medium" panose="020B0603020102020204" charset="0"/>
              <a:ea typeface="微软雅黑" panose="020B0503020204020204" charset="-122"/>
            </a:endParaRPr>
          </a:p>
        </p:txBody>
      </p:sp>
      <p:pic>
        <p:nvPicPr>
          <p:cNvPr id="34" name="Image 18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15530" y="2922370"/>
            <a:ext cx="3000300" cy="742931"/>
          </a:xfrm>
          <a:prstGeom prst="rect">
            <a:avLst/>
          </a:prstGeom>
        </p:spPr>
      </p:pic>
      <p:sp>
        <p:nvSpPr>
          <p:cNvPr id="35" name="Text 14"/>
          <p:cNvSpPr/>
          <p:nvPr/>
        </p:nvSpPr>
        <p:spPr>
          <a:xfrm>
            <a:off x="8677451" y="3084291"/>
            <a:ext cx="2685602" cy="21907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400" dirty="0">
                <a:solidFill>
                  <a:srgbClr val="44403C"/>
                </a:solidFill>
                <a:latin typeface="Franklin Gothic Medium" panose="020B0603020102020204" charset="0"/>
                <a:ea typeface="微软雅黑" panose="020B0503020204020204" charset="-122"/>
                <a:cs typeface="等线" panose="02010600030101010101" pitchFamily="34" charset="-120"/>
              </a:rPr>
              <a:t>需崩解溶解，起效较慢。</a:t>
            </a:r>
            <a:endParaRPr lang="en-US" sz="1400" dirty="0">
              <a:solidFill>
                <a:srgbClr val="44403C"/>
              </a:solidFill>
              <a:latin typeface="Franklin Gothic Medium" panose="020B0603020102020204" charset="0"/>
              <a:ea typeface="微软雅黑" panose="020B0503020204020204" charset="-122"/>
              <a:cs typeface="等线" panose="02010600030101010101" pitchFamily="34" charset="-120"/>
            </a:endParaRPr>
          </a:p>
        </p:txBody>
      </p:sp>
      <p:pic>
        <p:nvPicPr>
          <p:cNvPr id="36" name="Image 19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190" y="3770074"/>
            <a:ext cx="1523962" cy="742931"/>
          </a:xfrm>
          <a:prstGeom prst="rect">
            <a:avLst/>
          </a:prstGeom>
        </p:spPr>
      </p:pic>
      <p:sp>
        <p:nvSpPr>
          <p:cNvPr id="38" name="Text 15"/>
          <p:cNvSpPr/>
          <p:nvPr/>
        </p:nvSpPr>
        <p:spPr>
          <a:xfrm>
            <a:off x="756655" y="4065341"/>
            <a:ext cx="675877" cy="15239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r>
              <a:rPr lang="zh-CN" altLang="en-US" b="1" dirty="0"/>
              <a:t>剂量调整</a:t>
            </a:r>
            <a:endParaRPr lang="en-US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9" name="Image 21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10138" y="3770074"/>
            <a:ext cx="3000300" cy="742931"/>
          </a:xfrm>
          <a:prstGeom prst="rect">
            <a:avLst/>
          </a:prstGeom>
        </p:spPr>
      </p:pic>
      <p:sp>
        <p:nvSpPr>
          <p:cNvPr id="40" name="Text 16"/>
          <p:cNvSpPr/>
          <p:nvPr/>
        </p:nvSpPr>
        <p:spPr>
          <a:xfrm>
            <a:off x="2400633" y="3922470"/>
            <a:ext cx="2666553" cy="438139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zh-CN" altLang="en-US" sz="1400" b="1" dirty="0">
                <a:solidFill>
                  <a:schemeClr val="accent1"/>
                </a:solidFill>
                <a:latin typeface="Franklin Gothic Medium" panose="020B0603020102020204" charset="0"/>
                <a:ea typeface="微软雅黑" panose="020B0503020204020204" charset="-122"/>
                <a:cs typeface="等线" panose="02010600030101010101" pitchFamily="34" charset="-120"/>
              </a:rPr>
              <a:t>药液均匀稳定</a:t>
            </a:r>
            <a:r>
              <a:rPr lang="zh-CN" altLang="en-US" sz="1400" b="1" dirty="0">
                <a:solidFill>
                  <a:srgbClr val="115E59"/>
                </a:solidFill>
                <a:latin typeface="Franklin Gothic Medium" panose="020B0603020102020204" charset="0"/>
                <a:ea typeface="微软雅黑" panose="020B0503020204020204" charset="-122"/>
                <a:cs typeface="等线" panose="02010600030101010101" pitchFamily="34" charset="-120"/>
              </a:rPr>
              <a:t>，</a:t>
            </a:r>
            <a:r>
              <a:rPr lang="zh-CN" altLang="en-US" sz="1400" dirty="0">
                <a:solidFill>
                  <a:srgbClr val="44403C"/>
                </a:solidFill>
                <a:latin typeface="Franklin Gothic Medium" panose="020B0603020102020204" charset="0"/>
                <a:ea typeface="微软雅黑" panose="020B0503020204020204" charset="-122"/>
              </a:rPr>
              <a:t>可根据不同年龄和体重进行灵活、精准的个体化剂量调整</a:t>
            </a:r>
            <a:endParaRPr lang="en-US" sz="1400" dirty="0">
              <a:solidFill>
                <a:srgbClr val="44403C"/>
              </a:solidFill>
              <a:latin typeface="Franklin Gothic Medium" panose="020B0603020102020204" charset="0"/>
              <a:ea typeface="微软雅黑" panose="020B0503020204020204" charset="-122"/>
            </a:endParaRPr>
          </a:p>
        </p:txBody>
      </p:sp>
      <p:pic>
        <p:nvPicPr>
          <p:cNvPr id="41" name="Image 22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62834" y="3770074"/>
            <a:ext cx="3000300" cy="742931"/>
          </a:xfrm>
          <a:prstGeom prst="rect">
            <a:avLst/>
          </a:prstGeom>
        </p:spPr>
      </p:pic>
      <p:sp>
        <p:nvSpPr>
          <p:cNvPr id="42" name="Text 17"/>
          <p:cNvSpPr/>
          <p:nvPr/>
        </p:nvSpPr>
        <p:spPr>
          <a:xfrm>
            <a:off x="5524755" y="3931995"/>
            <a:ext cx="2685602" cy="21907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zh-CN" altLang="en-US" sz="1400" dirty="0">
                <a:solidFill>
                  <a:srgbClr val="44403C"/>
                </a:solidFill>
                <a:latin typeface="Franklin Gothic Medium" panose="020B0603020102020204" charset="0"/>
                <a:ea typeface="微软雅黑" panose="020B0503020204020204" charset="-122"/>
                <a:cs typeface="等线" panose="02010600030101010101" pitchFamily="34" charset="-120"/>
              </a:rPr>
              <a:t>需要摇匀后取用，</a:t>
            </a:r>
            <a:r>
              <a:rPr lang="en-US" sz="1400" dirty="0" err="1">
                <a:solidFill>
                  <a:srgbClr val="44403C"/>
                </a:solidFill>
                <a:latin typeface="Franklin Gothic Medium" panose="020B0603020102020204" charset="0"/>
                <a:ea typeface="微软雅黑" panose="020B0503020204020204" charset="-122"/>
                <a:cs typeface="等线" panose="02010600030101010101" pitchFamily="34" charset="-120"/>
              </a:rPr>
              <a:t>需调配步骤</a:t>
            </a:r>
            <a:r>
              <a:rPr lang="en-US" sz="1400" dirty="0">
                <a:solidFill>
                  <a:srgbClr val="44403C"/>
                </a:solidFill>
                <a:latin typeface="Franklin Gothic Medium" panose="020B0603020102020204" charset="0"/>
                <a:ea typeface="微软雅黑" panose="020B0503020204020204" charset="-122"/>
                <a:cs typeface="等线" panose="02010600030101010101" pitchFamily="34" charset="-120"/>
              </a:rPr>
              <a:t>。</a:t>
            </a:r>
            <a:endParaRPr lang="en-US" sz="1400" dirty="0">
              <a:latin typeface="Franklin Gothic Medium" panose="020B0603020102020204" charset="0"/>
              <a:ea typeface="微软雅黑" panose="020B0503020204020204" charset="-122"/>
            </a:endParaRPr>
          </a:p>
        </p:txBody>
      </p:sp>
      <p:pic>
        <p:nvPicPr>
          <p:cNvPr id="43" name="Image 23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15530" y="3770074"/>
            <a:ext cx="3000300" cy="742931"/>
          </a:xfrm>
          <a:prstGeom prst="rect">
            <a:avLst/>
          </a:prstGeom>
        </p:spPr>
      </p:pic>
      <p:sp>
        <p:nvSpPr>
          <p:cNvPr id="44" name="Text 18"/>
          <p:cNvSpPr/>
          <p:nvPr/>
        </p:nvSpPr>
        <p:spPr>
          <a:xfrm>
            <a:off x="8677451" y="3931995"/>
            <a:ext cx="2343475" cy="21907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zh-CN" altLang="en-US" sz="1400" b="0" i="0" dirty="0">
                <a:effectLst/>
                <a:latin typeface="system-ui"/>
              </a:rPr>
              <a:t>需分割药片（如刻痕片），剂量调</a:t>
            </a:r>
            <a:endParaRPr lang="en-US" altLang="zh-CN" sz="1400" b="0" i="0" dirty="0">
              <a:effectLst/>
              <a:latin typeface="system-ui"/>
            </a:endParaRPr>
          </a:p>
          <a:p>
            <a:pPr marL="0" indent="0" algn="l">
              <a:buNone/>
            </a:pPr>
            <a:r>
              <a:rPr lang="zh-CN" altLang="en-US" sz="1400" b="0" i="0" dirty="0">
                <a:effectLst/>
                <a:latin typeface="system-ui"/>
              </a:rPr>
              <a:t>整精度受限，操作不便</a:t>
            </a:r>
            <a:endParaRPr lang="en-US" sz="1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5" name="Image 2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190" y="4627302"/>
            <a:ext cx="1523962" cy="742931"/>
          </a:xfrm>
          <a:prstGeom prst="rect">
            <a:avLst/>
          </a:prstGeom>
        </p:spPr>
      </p:pic>
      <p:sp>
        <p:nvSpPr>
          <p:cNvPr id="47" name="Text 19"/>
          <p:cNvSpPr/>
          <p:nvPr/>
        </p:nvSpPr>
        <p:spPr>
          <a:xfrm>
            <a:off x="609336" y="4913045"/>
            <a:ext cx="542531" cy="15239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r>
              <a:rPr lang="zh-CN" altLang="en-US" b="1" dirty="0"/>
              <a:t>使用便捷性</a:t>
            </a:r>
            <a:endParaRPr lang="en-US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8" name="Image 2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10138" y="4627302"/>
            <a:ext cx="3000300" cy="742931"/>
          </a:xfrm>
          <a:prstGeom prst="rect">
            <a:avLst/>
          </a:prstGeom>
        </p:spPr>
      </p:pic>
      <p:sp>
        <p:nvSpPr>
          <p:cNvPr id="49" name="Text 20"/>
          <p:cNvSpPr/>
          <p:nvPr/>
        </p:nvSpPr>
        <p:spPr>
          <a:xfrm>
            <a:off x="2400633" y="4779699"/>
            <a:ext cx="2666553" cy="438139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zh-CN" altLang="en-US" sz="1400" dirty="0">
                <a:solidFill>
                  <a:srgbClr val="44403C"/>
                </a:solidFill>
                <a:latin typeface="Franklin Gothic Medium" panose="020B0603020102020204" charset="0"/>
                <a:ea typeface="微软雅黑" panose="020B0503020204020204" charset="-122"/>
                <a:cs typeface="等线" panose="02010600030101010101" pitchFamily="34" charset="-120"/>
              </a:rPr>
              <a:t>即开即用，</a:t>
            </a:r>
            <a:r>
              <a:rPr lang="zh-CN" altLang="en-US" sz="1400" b="1" dirty="0">
                <a:solidFill>
                  <a:schemeClr val="accent1"/>
                </a:solidFill>
                <a:latin typeface="Franklin Gothic Medium" panose="020B0603020102020204" charset="0"/>
                <a:ea typeface="微软雅黑" panose="020B0503020204020204" charset="-122"/>
                <a:cs typeface="等线" panose="02010600030101010101" pitchFamily="34" charset="-120"/>
              </a:rPr>
              <a:t>简洁方便</a:t>
            </a:r>
            <a:endParaRPr lang="zh-CN" altLang="en-US" sz="1400" b="1" dirty="0">
              <a:solidFill>
                <a:schemeClr val="accent1"/>
              </a:solidFill>
              <a:latin typeface="Franklin Gothic Medium" panose="020B0603020102020204" charset="0"/>
              <a:ea typeface="微软雅黑" panose="020B0503020204020204" charset="-122"/>
              <a:cs typeface="等线" panose="02010600030101010101" pitchFamily="34" charset="-120"/>
            </a:endParaRPr>
          </a:p>
        </p:txBody>
      </p:sp>
      <p:pic>
        <p:nvPicPr>
          <p:cNvPr id="50" name="Image 2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62834" y="4627302"/>
            <a:ext cx="3000300" cy="742931"/>
          </a:xfrm>
          <a:prstGeom prst="rect">
            <a:avLst/>
          </a:prstGeom>
        </p:spPr>
      </p:pic>
      <p:sp>
        <p:nvSpPr>
          <p:cNvPr id="51" name="Text 21"/>
          <p:cNvSpPr/>
          <p:nvPr/>
        </p:nvSpPr>
        <p:spPr>
          <a:xfrm>
            <a:off x="5524755" y="4789222"/>
            <a:ext cx="2685602" cy="428615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zh-CN" altLang="en-US" sz="1400" dirty="0">
                <a:solidFill>
                  <a:srgbClr val="44403C"/>
                </a:solidFill>
                <a:latin typeface="Franklin Gothic Medium" panose="020B0603020102020204" charset="0"/>
                <a:ea typeface="微软雅黑" panose="020B0503020204020204" charset="-122"/>
                <a:cs typeface="等线" panose="02010600030101010101" pitchFamily="34" charset="-120"/>
              </a:rPr>
              <a:t>需加水振摇配制，等待混悬，</a:t>
            </a:r>
            <a:endParaRPr lang="en-US" altLang="zh-CN" sz="1400" dirty="0">
              <a:solidFill>
                <a:srgbClr val="44403C"/>
              </a:solidFill>
              <a:latin typeface="Franklin Gothic Medium" panose="020B0603020102020204" charset="0"/>
              <a:ea typeface="微软雅黑" panose="020B0503020204020204" charset="-122"/>
              <a:cs typeface="等线" panose="02010600030101010101" pitchFamily="34" charset="-120"/>
            </a:endParaRPr>
          </a:p>
          <a:p>
            <a:pPr marL="0" indent="0" algn="l">
              <a:buNone/>
            </a:pPr>
            <a:r>
              <a:rPr lang="zh-CN" altLang="en-US" sz="1400" dirty="0">
                <a:solidFill>
                  <a:srgbClr val="44403C"/>
                </a:solidFill>
                <a:latin typeface="Franklin Gothic Medium" panose="020B0603020102020204" charset="0"/>
                <a:ea typeface="微软雅黑" panose="020B0503020204020204" charset="-122"/>
                <a:cs typeface="等线" panose="02010600030101010101" pitchFamily="34" charset="-120"/>
              </a:rPr>
              <a:t>步骤繁琐</a:t>
            </a:r>
            <a:endParaRPr lang="en-US" sz="1400" dirty="0">
              <a:latin typeface="Franklin Gothic Medium" panose="020B0603020102020204" charset="0"/>
              <a:ea typeface="微软雅黑" panose="020B0503020204020204" charset="-122"/>
            </a:endParaRPr>
          </a:p>
        </p:txBody>
      </p:sp>
      <p:pic>
        <p:nvPicPr>
          <p:cNvPr id="52" name="Image 28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15530" y="4627302"/>
            <a:ext cx="3000300" cy="742931"/>
          </a:xfrm>
          <a:prstGeom prst="rect">
            <a:avLst/>
          </a:prstGeom>
        </p:spPr>
      </p:pic>
      <p:sp>
        <p:nvSpPr>
          <p:cNvPr id="53" name="Text 22"/>
          <p:cNvSpPr/>
          <p:nvPr/>
        </p:nvSpPr>
        <p:spPr>
          <a:xfrm>
            <a:off x="8677451" y="4789223"/>
            <a:ext cx="2685602" cy="21907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zh-CN" altLang="en-US" sz="1400" dirty="0">
                <a:latin typeface="Franklin Gothic Medium" panose="020B0603020102020204" charset="0"/>
                <a:ea typeface="微软雅黑" panose="020B0503020204020204" charset="-122"/>
              </a:rPr>
              <a:t>儿童使用便捷性差</a:t>
            </a:r>
            <a:endParaRPr lang="zh-CN" altLang="en-US" sz="1400" dirty="0">
              <a:latin typeface="Franklin Gothic Medium" panose="020B0603020102020204" charset="0"/>
              <a:ea typeface="微软雅黑" panose="020B0503020204020204" charset="-122"/>
            </a:endParaRPr>
          </a:p>
        </p:txBody>
      </p:sp>
      <p:sp>
        <p:nvSpPr>
          <p:cNvPr id="57" name="文本框 56"/>
          <p:cNvSpPr txBox="1"/>
          <p:nvPr>
            <p:custDataLst>
              <p:tags r:id="rId11"/>
            </p:custDataLst>
          </p:nvPr>
        </p:nvSpPr>
        <p:spPr>
          <a:xfrm>
            <a:off x="533400" y="357188"/>
            <a:ext cx="11125200" cy="50006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3000" b="1" dirty="0">
                <a:solidFill>
                  <a:srgbClr val="152430"/>
                </a:solidFill>
                <a:latin typeface="Franklin Gothic Medium" panose="020B0603020102020204" charset="0"/>
                <a:ea typeface="微软雅黑" panose="020B0503020204020204" charset="-122"/>
              </a:rPr>
              <a:t>差异化优势：</a:t>
            </a:r>
            <a:r>
              <a:rPr lang="zh-CN" altLang="en-US" sz="3000" b="1" dirty="0">
                <a:solidFill>
                  <a:schemeClr val="accent1"/>
                </a:solidFill>
                <a:latin typeface="Franklin Gothic Medium" panose="020B0603020102020204" charset="0"/>
                <a:ea typeface="微软雅黑" panose="020B0503020204020204" charset="-122"/>
              </a:rPr>
              <a:t>解决吞咽困难问题，并能实现精准灵活剂量调整</a:t>
            </a:r>
            <a:endParaRPr lang="zh-CN" altLang="en-US" sz="3000" b="1" dirty="0">
              <a:solidFill>
                <a:schemeClr val="accent1"/>
              </a:solidFill>
              <a:latin typeface="Franklin Gothic Medium" panose="020B0603020102020204" charset="0"/>
              <a:ea typeface="微软雅黑" panose="020B0503020204020204" charset="-122"/>
            </a:endParaRPr>
          </a:p>
          <a:p>
            <a:pPr algn="l">
              <a:lnSpc>
                <a:spcPct val="100000"/>
              </a:lnSpc>
            </a:pPr>
            <a:endParaRPr lang="zh-CN" altLang="en-US" sz="3000" b="1" dirty="0">
              <a:solidFill>
                <a:schemeClr val="accent1"/>
              </a:solidFill>
              <a:latin typeface="Franklin Gothic Medium" panose="020B0603020102020204" charset="0"/>
              <a:ea typeface="微软雅黑" panose="020B0503020204020204" charset="-122"/>
            </a:endParaRPr>
          </a:p>
        </p:txBody>
      </p:sp>
      <p:pic>
        <p:nvPicPr>
          <p:cNvPr id="58" name="Image 2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810" y="5417858"/>
            <a:ext cx="1523962" cy="742931"/>
          </a:xfrm>
          <a:prstGeom prst="rect">
            <a:avLst/>
          </a:prstGeom>
        </p:spPr>
      </p:pic>
      <p:sp>
        <p:nvSpPr>
          <p:cNvPr id="59" name="Text 19"/>
          <p:cNvSpPr/>
          <p:nvPr/>
        </p:nvSpPr>
        <p:spPr>
          <a:xfrm>
            <a:off x="533391" y="5703600"/>
            <a:ext cx="1375381" cy="266693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r>
              <a:rPr lang="zh-CN" altLang="en-US" b="1" dirty="0"/>
              <a:t>口感与依从性</a:t>
            </a:r>
            <a:endParaRPr lang="en-US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0" name="Image 2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09758" y="5417858"/>
            <a:ext cx="3000300" cy="742931"/>
          </a:xfrm>
          <a:prstGeom prst="rect">
            <a:avLst/>
          </a:prstGeom>
        </p:spPr>
      </p:pic>
      <p:sp>
        <p:nvSpPr>
          <p:cNvPr id="61" name="Text 20"/>
          <p:cNvSpPr/>
          <p:nvPr/>
        </p:nvSpPr>
        <p:spPr>
          <a:xfrm>
            <a:off x="2400253" y="5570255"/>
            <a:ext cx="2666553" cy="438139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zh-CN" altLang="en-US" sz="1400" dirty="0">
                <a:solidFill>
                  <a:srgbClr val="44403C"/>
                </a:solidFill>
                <a:latin typeface="Franklin Gothic Medium" panose="020B0603020102020204" charset="0"/>
                <a:ea typeface="微软雅黑" panose="020B0503020204020204" charset="-122"/>
                <a:cs typeface="等线" panose="02010600030101010101" pitchFamily="34" charset="-120"/>
              </a:rPr>
              <a:t>经过掩味处理，</a:t>
            </a:r>
            <a:r>
              <a:rPr lang="zh-CN" altLang="en-US" sz="1400" b="1" dirty="0">
                <a:solidFill>
                  <a:schemeClr val="accent1"/>
                </a:solidFill>
                <a:latin typeface="Franklin Gothic Medium" panose="020B0603020102020204" charset="0"/>
                <a:ea typeface="微软雅黑" panose="020B0503020204020204" charset="-122"/>
                <a:cs typeface="等线" panose="02010600030101010101" pitchFamily="34" charset="-120"/>
              </a:rPr>
              <a:t>口感更友好</a:t>
            </a:r>
            <a:endParaRPr lang="zh-CN" altLang="en-US" sz="1400" b="1" dirty="0">
              <a:solidFill>
                <a:schemeClr val="accent1"/>
              </a:solidFill>
              <a:latin typeface="Franklin Gothic Medium" panose="020B0603020102020204" charset="0"/>
              <a:ea typeface="微软雅黑" panose="020B0503020204020204" charset="-122"/>
              <a:cs typeface="等线" panose="02010600030101010101" pitchFamily="34" charset="-120"/>
            </a:endParaRPr>
          </a:p>
        </p:txBody>
      </p:sp>
      <p:pic>
        <p:nvPicPr>
          <p:cNvPr id="62" name="Image 2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62454" y="5417858"/>
            <a:ext cx="3000300" cy="742931"/>
          </a:xfrm>
          <a:prstGeom prst="rect">
            <a:avLst/>
          </a:prstGeom>
        </p:spPr>
      </p:pic>
      <p:sp>
        <p:nvSpPr>
          <p:cNvPr id="63" name="Text 21"/>
          <p:cNvSpPr/>
          <p:nvPr/>
        </p:nvSpPr>
        <p:spPr>
          <a:xfrm>
            <a:off x="5524375" y="5579778"/>
            <a:ext cx="2685602" cy="428615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zh-CN" altLang="en-US" sz="1400" dirty="0">
                <a:solidFill>
                  <a:srgbClr val="44403C"/>
                </a:solidFill>
                <a:latin typeface="Franklin Gothic Medium" panose="020B0603020102020204" charset="0"/>
                <a:ea typeface="微软雅黑" panose="020B0503020204020204" charset="-122"/>
                <a:cs typeface="等线" panose="02010600030101010101" pitchFamily="34" charset="-120"/>
              </a:rPr>
              <a:t>可能存在砂砾感或细小微粒，</a:t>
            </a:r>
            <a:endParaRPr lang="en-US" altLang="zh-CN" sz="1400" dirty="0">
              <a:solidFill>
                <a:srgbClr val="44403C"/>
              </a:solidFill>
              <a:latin typeface="Franklin Gothic Medium" panose="020B0603020102020204" charset="0"/>
              <a:ea typeface="微软雅黑" panose="020B0503020204020204" charset="-122"/>
              <a:cs typeface="等线" panose="02010600030101010101" pitchFamily="34" charset="-120"/>
            </a:endParaRPr>
          </a:p>
          <a:p>
            <a:pPr marL="0" indent="0" algn="l">
              <a:buNone/>
            </a:pPr>
            <a:r>
              <a:rPr lang="zh-CN" altLang="en-US" sz="1400" dirty="0">
                <a:solidFill>
                  <a:srgbClr val="44403C"/>
                </a:solidFill>
                <a:latin typeface="Franklin Gothic Medium" panose="020B0603020102020204" charset="0"/>
                <a:ea typeface="微软雅黑" panose="020B0503020204020204" charset="-122"/>
                <a:cs typeface="等线" panose="02010600030101010101" pitchFamily="34" charset="-120"/>
              </a:rPr>
              <a:t>口感不如口服溶液</a:t>
            </a:r>
            <a:endParaRPr lang="en-US" sz="1400" dirty="0">
              <a:latin typeface="Franklin Gothic Medium" panose="020B0603020102020204" charset="0"/>
              <a:ea typeface="微软雅黑" panose="020B0503020204020204" charset="-122"/>
            </a:endParaRPr>
          </a:p>
        </p:txBody>
      </p:sp>
      <p:pic>
        <p:nvPicPr>
          <p:cNvPr id="64" name="Image 28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15150" y="5417858"/>
            <a:ext cx="3000300" cy="742931"/>
          </a:xfrm>
          <a:prstGeom prst="rect">
            <a:avLst/>
          </a:prstGeom>
        </p:spPr>
      </p:pic>
      <p:sp>
        <p:nvSpPr>
          <p:cNvPr id="65" name="Text 22"/>
          <p:cNvSpPr/>
          <p:nvPr/>
        </p:nvSpPr>
        <p:spPr>
          <a:xfrm>
            <a:off x="8677071" y="5579779"/>
            <a:ext cx="2685602" cy="21907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zh-CN" altLang="en-US" sz="1400" dirty="0">
                <a:solidFill>
                  <a:srgbClr val="44403C"/>
                </a:solidFill>
                <a:latin typeface="Franklin Gothic Medium" panose="020B0603020102020204" charset="0"/>
                <a:ea typeface="微软雅黑" panose="020B0503020204020204" charset="-122"/>
                <a:cs typeface="等线" panose="02010600030101010101" pitchFamily="34" charset="-120"/>
              </a:rPr>
              <a:t>无特殊口感问题，但存在吞咽困难</a:t>
            </a:r>
            <a:endParaRPr lang="zh-CN" altLang="en-US" sz="1400" dirty="0">
              <a:solidFill>
                <a:srgbClr val="44403C"/>
              </a:solidFill>
              <a:latin typeface="Franklin Gothic Medium" panose="020B0603020102020204" charset="0"/>
              <a:ea typeface="微软雅黑" panose="020B0503020204020204" charset="-122"/>
              <a:cs typeface="等线" panose="02010600030101010101" pitchFamily="34" charset="-120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2057400" y="1275080"/>
            <a:ext cx="3010535" cy="45656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FFFFFF"/>
                </a:solidFill>
                <a:latin typeface="Franklin Gothic Medium" panose="020B0603020102020204" charset="0"/>
                <a:ea typeface="微软雅黑" panose="020B0503020204020204" charset="-122"/>
                <a:cs typeface="宋体" panose="02010600030101010101" pitchFamily="34" charset="-120"/>
                <a:sym typeface="+mn-ea"/>
              </a:rPr>
              <a:t>口服溶液</a:t>
            </a:r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115005"/>
            <a:ext cx="10969200" cy="705600"/>
          </a:xfrm>
        </p:spPr>
        <p:txBody>
          <a:bodyPr>
            <a:normAutofit fontScale="90000"/>
          </a:bodyPr>
          <a:lstStyle/>
          <a:p>
            <a:r>
              <a:rPr lang="zh-CN" altLang="en-US">
                <a:solidFill>
                  <a:schemeClr val="tx1"/>
                </a:solidFill>
              </a:rPr>
              <a:t>公平性：</a:t>
            </a:r>
            <a:r>
              <a:rPr lang="zh-CN" altLang="en-US"/>
              <a:t>填补医保口服</a:t>
            </a:r>
            <a:r>
              <a:rPr lang="en-US" altLang="zh-CN"/>
              <a:t>CCB</a:t>
            </a:r>
            <a:r>
              <a:rPr lang="zh-CN" altLang="en-US"/>
              <a:t>无液体剂型空白，保障患者基本用药权</a:t>
            </a:r>
            <a:endParaRPr lang="zh-CN" altLang="en-US"/>
          </a:p>
        </p:txBody>
      </p:sp>
      <p:sp>
        <p:nvSpPr>
          <p:cNvPr id="29" name="任意多边形: 形状 4"/>
          <p:cNvSpPr/>
          <p:nvPr>
            <p:custDataLst>
              <p:tags r:id="rId2"/>
            </p:custDataLst>
          </p:nvPr>
        </p:nvSpPr>
        <p:spPr>
          <a:xfrm rot="10800000">
            <a:off x="4713605" y="1477645"/>
            <a:ext cx="2479040" cy="1308735"/>
          </a:xfrm>
          <a:custGeom>
            <a:avLst/>
            <a:gdLst>
              <a:gd name="connsiteX0" fmla="*/ 2666748 w 2666748"/>
              <a:gd name="connsiteY0" fmla="*/ 4159580 h 4159580"/>
              <a:gd name="connsiteX1" fmla="*/ 1 w 2666748"/>
              <a:gd name="connsiteY1" fmla="*/ 4159580 h 4159580"/>
              <a:gd name="connsiteX2" fmla="*/ 1 w 2666748"/>
              <a:gd name="connsiteY2" fmla="*/ 253727 h 4159580"/>
              <a:gd name="connsiteX3" fmla="*/ 0 w 2666748"/>
              <a:gd name="connsiteY3" fmla="*/ 253723 h 4159580"/>
              <a:gd name="connsiteX4" fmla="*/ 1 w 2666748"/>
              <a:gd name="connsiteY4" fmla="*/ 253720 h 4159580"/>
              <a:gd name="connsiteX5" fmla="*/ 1 w 2666748"/>
              <a:gd name="connsiteY5" fmla="*/ 224005 h 4159580"/>
              <a:gd name="connsiteX6" fmla="*/ 9913 w 2666748"/>
              <a:gd name="connsiteY6" fmla="*/ 224005 h 4159580"/>
              <a:gd name="connsiteX7" fmla="*/ 27089 w 2666748"/>
              <a:gd name="connsiteY7" fmla="*/ 202589 h 4159580"/>
              <a:gd name="connsiteX8" fmla="*/ 1333374 w 2666748"/>
              <a:gd name="connsiteY8" fmla="*/ 0 h 4159580"/>
              <a:gd name="connsiteX9" fmla="*/ 2639659 w 2666748"/>
              <a:gd name="connsiteY9" fmla="*/ 202589 h 4159580"/>
              <a:gd name="connsiteX10" fmla="*/ 2656835 w 2666748"/>
              <a:gd name="connsiteY10" fmla="*/ 224005 h 4159580"/>
              <a:gd name="connsiteX11" fmla="*/ 2666748 w 2666748"/>
              <a:gd name="connsiteY11" fmla="*/ 224005 h 4159580"/>
              <a:gd name="connsiteX12" fmla="*/ 2666748 w 2666748"/>
              <a:gd name="connsiteY12" fmla="*/ 253723 h 4159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66748" h="4159580">
                <a:moveTo>
                  <a:pt x="2666748" y="4159580"/>
                </a:moveTo>
                <a:lnTo>
                  <a:pt x="1" y="4159580"/>
                </a:lnTo>
                <a:lnTo>
                  <a:pt x="1" y="253727"/>
                </a:lnTo>
                <a:lnTo>
                  <a:pt x="0" y="253723"/>
                </a:lnTo>
                <a:lnTo>
                  <a:pt x="1" y="253720"/>
                </a:lnTo>
                <a:lnTo>
                  <a:pt x="1" y="224005"/>
                </a:lnTo>
                <a:lnTo>
                  <a:pt x="9913" y="224005"/>
                </a:lnTo>
                <a:lnTo>
                  <a:pt x="27089" y="202589"/>
                </a:lnTo>
                <a:cubicBezTo>
                  <a:pt x="151422" y="86972"/>
                  <a:pt x="689022" y="0"/>
                  <a:pt x="1333374" y="0"/>
                </a:cubicBezTo>
                <a:cubicBezTo>
                  <a:pt x="1977726" y="0"/>
                  <a:pt x="2515326" y="86972"/>
                  <a:pt x="2639659" y="202589"/>
                </a:cubicBezTo>
                <a:lnTo>
                  <a:pt x="2656835" y="224005"/>
                </a:lnTo>
                <a:lnTo>
                  <a:pt x="2666748" y="224005"/>
                </a:lnTo>
                <a:lnTo>
                  <a:pt x="2666748" y="253723"/>
                </a:lnTo>
                <a:close/>
              </a:path>
            </a:pathLst>
          </a:custGeom>
          <a:gradFill flip="none" rotWithShape="1">
            <a:gsLst>
              <a:gs pos="54000">
                <a:schemeClr val="accent1">
                  <a:alpha val="10000"/>
                </a:schemeClr>
              </a:gs>
              <a:gs pos="0">
                <a:schemeClr val="accent1">
                  <a:alpha val="0"/>
                </a:schemeClr>
              </a:gs>
              <a:gs pos="100000">
                <a:schemeClr val="accent1">
                  <a:alpha val="0"/>
                </a:schemeClr>
              </a:gs>
            </a:gsLst>
            <a:lin ang="5400000" scaled="1"/>
            <a:tileRect/>
          </a:gradFill>
          <a:ln w="1905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b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1" name="椭圆 30"/>
          <p:cNvSpPr/>
          <p:nvPr>
            <p:custDataLst>
              <p:tags r:id="rId3"/>
            </p:custDataLst>
          </p:nvPr>
        </p:nvSpPr>
        <p:spPr>
          <a:xfrm>
            <a:off x="4230370" y="2620645"/>
            <a:ext cx="3444875" cy="655320"/>
          </a:xfrm>
          <a:prstGeom prst="ellipse">
            <a:avLst/>
          </a:prstGeom>
          <a:gradFill>
            <a:gsLst>
              <a:gs pos="100000">
                <a:schemeClr val="accent1">
                  <a:alpha val="35000"/>
                </a:schemeClr>
              </a:gs>
              <a:gs pos="0">
                <a:schemeClr val="accent1">
                  <a:alpha val="1000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32" name="椭圆 31"/>
          <p:cNvSpPr/>
          <p:nvPr>
            <p:custDataLst>
              <p:tags r:id="rId4"/>
            </p:custDataLst>
          </p:nvPr>
        </p:nvSpPr>
        <p:spPr>
          <a:xfrm>
            <a:off x="4356735" y="2447925"/>
            <a:ext cx="3192780" cy="593090"/>
          </a:xfrm>
          <a:prstGeom prst="ellipse">
            <a:avLst/>
          </a:prstGeom>
          <a:noFill/>
          <a:ln>
            <a:gradFill>
              <a:gsLst>
                <a:gs pos="26000">
                  <a:schemeClr val="accent1">
                    <a:alpha val="0"/>
                  </a:schemeClr>
                </a:gs>
                <a:gs pos="100000">
                  <a:schemeClr val="accent1">
                    <a:alpha val="67000"/>
                  </a:schemeClr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33" name="椭圆 32"/>
          <p:cNvSpPr/>
          <p:nvPr>
            <p:custDataLst>
              <p:tags r:id="rId5"/>
            </p:custDataLst>
          </p:nvPr>
        </p:nvSpPr>
        <p:spPr>
          <a:xfrm>
            <a:off x="4713605" y="2347595"/>
            <a:ext cx="2479040" cy="471805"/>
          </a:xfrm>
          <a:prstGeom prst="ellipse">
            <a:avLst/>
          </a:prstGeom>
          <a:gradFill>
            <a:gsLst>
              <a:gs pos="100000">
                <a:schemeClr val="accent1">
                  <a:alpha val="20000"/>
                </a:schemeClr>
              </a:gs>
              <a:gs pos="0">
                <a:schemeClr val="accent1">
                  <a:alpha val="10000"/>
                </a:schemeClr>
              </a:gs>
            </a:gsLst>
            <a:lin ang="5400000" scaled="0"/>
          </a:gra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none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34" name="任意多边形: 形状 10"/>
          <p:cNvSpPr/>
          <p:nvPr>
            <p:custDataLst>
              <p:tags r:id="rId6"/>
            </p:custDataLst>
          </p:nvPr>
        </p:nvSpPr>
        <p:spPr>
          <a:xfrm>
            <a:off x="4230370" y="2910205"/>
            <a:ext cx="3444875" cy="1173480"/>
          </a:xfrm>
          <a:custGeom>
            <a:avLst/>
            <a:gdLst>
              <a:gd name="connsiteX0" fmla="*/ 0 w 4023360"/>
              <a:gd name="connsiteY0" fmla="*/ 7761 h 1357052"/>
              <a:gd name="connsiteX1" fmla="*/ 2011680 w 4023360"/>
              <a:gd name="connsiteY1" fmla="*/ 410984 h 1357052"/>
              <a:gd name="connsiteX2" fmla="*/ 4023360 w 4023360"/>
              <a:gd name="connsiteY2" fmla="*/ 7761 h 1357052"/>
              <a:gd name="connsiteX3" fmla="*/ 4023360 w 4023360"/>
              <a:gd name="connsiteY3" fmla="*/ 953829 h 1357052"/>
              <a:gd name="connsiteX4" fmla="*/ 2011680 w 4023360"/>
              <a:gd name="connsiteY4" fmla="*/ 1357052 h 1357052"/>
              <a:gd name="connsiteX5" fmla="*/ 0 w 4023360"/>
              <a:gd name="connsiteY5" fmla="*/ 953829 h 1357052"/>
              <a:gd name="connsiteX6" fmla="*/ 4021405 w 4023360"/>
              <a:gd name="connsiteY6" fmla="*/ 0 h 1357052"/>
              <a:gd name="connsiteX7" fmla="*/ 4023360 w 4023360"/>
              <a:gd name="connsiteY7" fmla="*/ 0 h 1357052"/>
              <a:gd name="connsiteX8" fmla="*/ 4023360 w 4023360"/>
              <a:gd name="connsiteY8" fmla="*/ 7761 h 1357052"/>
              <a:gd name="connsiteX9" fmla="*/ 0 w 4023360"/>
              <a:gd name="connsiteY9" fmla="*/ 0 h 1357052"/>
              <a:gd name="connsiteX10" fmla="*/ 1955 w 4023360"/>
              <a:gd name="connsiteY10" fmla="*/ 0 h 1357052"/>
              <a:gd name="connsiteX11" fmla="*/ 0 w 4023360"/>
              <a:gd name="connsiteY11" fmla="*/ 7761 h 1357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23360" h="1357052">
                <a:moveTo>
                  <a:pt x="0" y="7761"/>
                </a:moveTo>
                <a:cubicBezTo>
                  <a:pt x="0" y="230455"/>
                  <a:pt x="900660" y="410984"/>
                  <a:pt x="2011680" y="410984"/>
                </a:cubicBezTo>
                <a:cubicBezTo>
                  <a:pt x="3122700" y="410984"/>
                  <a:pt x="4023360" y="230455"/>
                  <a:pt x="4023360" y="7761"/>
                </a:cubicBezTo>
                <a:lnTo>
                  <a:pt x="4023360" y="953829"/>
                </a:lnTo>
                <a:cubicBezTo>
                  <a:pt x="4023360" y="1176523"/>
                  <a:pt x="3122700" y="1357052"/>
                  <a:pt x="2011680" y="1357052"/>
                </a:cubicBezTo>
                <a:cubicBezTo>
                  <a:pt x="900660" y="1357052"/>
                  <a:pt x="0" y="1176523"/>
                  <a:pt x="0" y="953829"/>
                </a:cubicBezTo>
                <a:close/>
                <a:moveTo>
                  <a:pt x="4021405" y="0"/>
                </a:moveTo>
                <a:lnTo>
                  <a:pt x="4023360" y="0"/>
                </a:lnTo>
                <a:lnTo>
                  <a:pt x="4023360" y="7761"/>
                </a:lnTo>
                <a:close/>
                <a:moveTo>
                  <a:pt x="0" y="0"/>
                </a:moveTo>
                <a:lnTo>
                  <a:pt x="1955" y="0"/>
                </a:lnTo>
                <a:lnTo>
                  <a:pt x="0" y="7761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0000"/>
                </a:schemeClr>
              </a:gs>
              <a:gs pos="41000">
                <a:schemeClr val="accent1">
                  <a:alpha val="20000"/>
                </a:schemeClr>
              </a:gs>
              <a:gs pos="100000">
                <a:schemeClr val="accent1">
                  <a:lumMod val="20000"/>
                  <a:lumOff val="80000"/>
                  <a:alpha val="0"/>
                </a:schemeClr>
              </a:gs>
            </a:gsLst>
            <a:lin ang="5400000" scaled="1"/>
            <a:tileRect/>
          </a:gra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olidFill>
                <a:schemeClr val="lt1"/>
              </a:solidFill>
              <a:sym typeface="+mn-ea"/>
            </a:endParaRPr>
          </a:p>
        </p:txBody>
      </p:sp>
      <p:pic>
        <p:nvPicPr>
          <p:cNvPr id="6" name="图片 3" descr="343439383331313b343532303031393bd2b5bca8b9dcc0ed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577523" y="1758951"/>
            <a:ext cx="751205" cy="751205"/>
          </a:xfrm>
          <a:prstGeom prst="rect">
            <a:avLst/>
          </a:prstGeom>
          <a:effectLst>
            <a:reflection blurRad="25400" stA="42000" endPos="35000" dir="5400000" sy="-100000" algn="bl" rotWithShape="0"/>
          </a:effectLst>
        </p:spPr>
      </p:pic>
      <p:sp>
        <p:nvSpPr>
          <p:cNvPr id="14" name="弧形 13"/>
          <p:cNvSpPr/>
          <p:nvPr>
            <p:custDataLst>
              <p:tags r:id="rId10"/>
            </p:custDataLst>
          </p:nvPr>
        </p:nvSpPr>
        <p:spPr>
          <a:xfrm rot="21075889">
            <a:off x="1177901" y="1915985"/>
            <a:ext cx="9828579" cy="2504673"/>
          </a:xfrm>
          <a:prstGeom prst="arc">
            <a:avLst>
              <a:gd name="adj1" fmla="val 19423901"/>
              <a:gd name="adj2" fmla="val 12943440"/>
            </a:avLst>
          </a:prstGeom>
          <a:ln w="15875"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alpha val="10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POSans M" panose="00020600040101010101" charset="-122"/>
              <a:ea typeface="OPPOSans M" panose="00020600040101010101" charset="-122"/>
              <a:cs typeface="+mn-cs"/>
            </a:endParaRPr>
          </a:p>
        </p:txBody>
      </p:sp>
      <p:sp>
        <p:nvSpPr>
          <p:cNvPr id="61" name="序号"/>
          <p:cNvSpPr txBox="1"/>
          <p:nvPr>
            <p:custDataLst>
              <p:tags r:id="rId11"/>
            </p:custDataLst>
          </p:nvPr>
        </p:nvSpPr>
        <p:spPr>
          <a:xfrm>
            <a:off x="1404478" y="3616421"/>
            <a:ext cx="831949" cy="831600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100000"/>
                </a:schemeClr>
              </a:gs>
              <a:gs pos="47000">
                <a:schemeClr val="accent1">
                  <a:lumMod val="60000"/>
                  <a:lumOff val="40000"/>
                  <a:alpha val="100000"/>
                </a:schemeClr>
              </a:gs>
              <a:gs pos="100000">
                <a:schemeClr val="accent1">
                  <a:alpha val="100000"/>
                </a:schemeClr>
              </a:gs>
            </a:gsLst>
            <a:path path="circle">
              <a:fillToRect r="100000" b="100000"/>
            </a:path>
          </a:gradFill>
        </p:spPr>
        <p:txBody>
          <a:bodyPr wrap="none" lIns="0" tIns="0" rIns="0" bIns="0" rtlCol="0" anchor="ctr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sz="2400" b="1" dirty="0">
                <a:solidFill>
                  <a:srgbClr val="FFFFFF"/>
                </a:solidFill>
                <a:latin typeface="+mn-ea"/>
                <a:sym typeface="+mn-ea"/>
              </a:rPr>
              <a:t>01</a:t>
            </a:r>
            <a:endParaRPr lang="en-US" sz="2400" b="1" dirty="0">
              <a:solidFill>
                <a:srgbClr val="FFFFFF"/>
              </a:solidFill>
              <a:latin typeface="+mn-ea"/>
              <a:sym typeface="+mn-ea"/>
            </a:endParaRPr>
          </a:p>
        </p:txBody>
      </p:sp>
      <p:sp>
        <p:nvSpPr>
          <p:cNvPr id="62" name="正文"/>
          <p:cNvSpPr txBox="1"/>
          <p:nvPr>
            <p:custDataLst>
              <p:tags r:id="rId12"/>
            </p:custDataLst>
          </p:nvPr>
        </p:nvSpPr>
        <p:spPr>
          <a:xfrm>
            <a:off x="751112" y="4967334"/>
            <a:ext cx="2138680" cy="7112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indent="0" algn="ctr" fontAlgn="auto">
              <a:lnSpc>
                <a:spcPct val="130000"/>
              </a:lnSpc>
            </a:pPr>
            <a:r>
              <a:rPr lang="zh-CN" altLang="en-US" sz="1300" kern="0" spc="15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中国患病儿童约680万，但适宜剂型严重缺乏。本品填补空白，让儿童获得与成人同等治疗机会。</a:t>
            </a:r>
            <a:endParaRPr lang="zh-CN" altLang="en-US" sz="1300" kern="0" spc="15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63" name="标题"/>
          <p:cNvSpPr txBox="1"/>
          <p:nvPr>
            <p:custDataLst>
              <p:tags r:id="rId13"/>
            </p:custDataLst>
          </p:nvPr>
        </p:nvSpPr>
        <p:spPr>
          <a:xfrm>
            <a:off x="1120053" y="4548996"/>
            <a:ext cx="1400798" cy="36830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/>
            <a:r>
              <a:rPr lang="zh-CN" altLang="en-US" b="1" spc="300" dirty="0">
                <a:solidFill>
                  <a:schemeClr val="accent1"/>
                </a:solidFill>
                <a:latin typeface="+mn-ea"/>
              </a:rPr>
              <a:t>儿童患者</a:t>
            </a:r>
            <a:endParaRPr lang="zh-CN" altLang="en-US" b="1" spc="300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77" name="序号"/>
          <p:cNvSpPr txBox="1"/>
          <p:nvPr>
            <p:custDataLst>
              <p:tags r:id="rId14"/>
            </p:custDataLst>
          </p:nvPr>
        </p:nvSpPr>
        <p:spPr>
          <a:xfrm>
            <a:off x="7071309" y="3401875"/>
            <a:ext cx="831949" cy="831600"/>
          </a:xfrm>
          <a:prstGeom prst="ellipse">
            <a:avLst/>
          </a:prstGeom>
          <a:gradFill>
            <a:gsLst>
              <a:gs pos="0">
                <a:schemeClr val="accent3">
                  <a:lumMod val="20000"/>
                  <a:lumOff val="80000"/>
                  <a:alpha val="100000"/>
                </a:schemeClr>
              </a:gs>
              <a:gs pos="47000">
                <a:schemeClr val="accent3">
                  <a:lumMod val="60000"/>
                  <a:lumOff val="40000"/>
                  <a:alpha val="100000"/>
                </a:schemeClr>
              </a:gs>
              <a:gs pos="100000">
                <a:schemeClr val="accent3">
                  <a:alpha val="100000"/>
                </a:schemeClr>
              </a:gs>
            </a:gsLst>
            <a:path path="circle">
              <a:fillToRect r="100000" b="100000"/>
            </a:path>
          </a:gradFill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  <a:latin typeface="+mn-ea"/>
              </a:rPr>
              <a:t>03</a:t>
            </a:r>
            <a:endParaRPr lang="en-US" sz="2400" b="1" dirty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23" name="正文"/>
          <p:cNvSpPr txBox="1"/>
          <p:nvPr>
            <p:custDataLst>
              <p:tags r:id="rId15"/>
            </p:custDataLst>
          </p:nvPr>
        </p:nvSpPr>
        <p:spPr>
          <a:xfrm>
            <a:off x="6418578" y="4929234"/>
            <a:ext cx="2138680" cy="7112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indent="0" algn="ctr" fontAlgn="auto">
              <a:lnSpc>
                <a:spcPct val="130000"/>
              </a:lnSpc>
            </a:pPr>
            <a:r>
              <a:rPr lang="zh-CN" altLang="en-US" sz="1300" kern="0" spc="15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液体剂型支持精准调整剂量，满足肝肾功能不全、低体重患者的个体化需求，减少因剂量不准导致的疗效不佳或不良反应</a:t>
            </a:r>
            <a:endParaRPr lang="zh-CN" altLang="en-US" sz="1300" kern="0" spc="15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24" name="标题"/>
          <p:cNvSpPr txBox="1"/>
          <p:nvPr>
            <p:custDataLst>
              <p:tags r:id="rId16"/>
            </p:custDataLst>
          </p:nvPr>
        </p:nvSpPr>
        <p:spPr>
          <a:xfrm>
            <a:off x="6787519" y="4510896"/>
            <a:ext cx="1400798" cy="36830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/>
            <a:r>
              <a:rPr lang="zh-CN" altLang="en-US" b="1" spc="300" dirty="0">
                <a:solidFill>
                  <a:schemeClr val="accent3"/>
                </a:solidFill>
                <a:latin typeface="+mn-ea"/>
              </a:rPr>
              <a:t>需精准治疗用药患者</a:t>
            </a:r>
            <a:endParaRPr lang="zh-CN" altLang="en-US" b="1" spc="300" dirty="0">
              <a:solidFill>
                <a:schemeClr val="accent3"/>
              </a:solidFill>
              <a:latin typeface="+mn-ea"/>
            </a:endParaRPr>
          </a:p>
        </p:txBody>
      </p:sp>
      <p:sp>
        <p:nvSpPr>
          <p:cNvPr id="25" name="序号"/>
          <p:cNvSpPr txBox="1"/>
          <p:nvPr>
            <p:custDataLst>
              <p:tags r:id="rId17"/>
            </p:custDataLst>
          </p:nvPr>
        </p:nvSpPr>
        <p:spPr>
          <a:xfrm>
            <a:off x="4220430" y="3826606"/>
            <a:ext cx="831949" cy="831600"/>
          </a:xfrm>
          <a:prstGeom prst="ellipse">
            <a:avLst/>
          </a:prstGeom>
          <a:gradFill>
            <a:gsLst>
              <a:gs pos="0">
                <a:schemeClr val="accent2">
                  <a:lumMod val="20000"/>
                  <a:lumOff val="80000"/>
                  <a:alpha val="100000"/>
                </a:schemeClr>
              </a:gs>
              <a:gs pos="47000">
                <a:schemeClr val="accent2">
                  <a:lumMod val="60000"/>
                  <a:lumOff val="40000"/>
                  <a:alpha val="100000"/>
                </a:schemeClr>
              </a:gs>
              <a:gs pos="100000">
                <a:schemeClr val="accent2">
                  <a:alpha val="100000"/>
                </a:schemeClr>
              </a:gs>
            </a:gsLst>
            <a:path path="circle">
              <a:fillToRect r="100000" b="100000"/>
            </a:path>
          </a:gradFill>
        </p:spPr>
        <p:txBody>
          <a:bodyPr wrap="none" lIns="0" tIns="0" rIns="0" bIns="0" rtlCol="0" anchor="ctr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sz="2400" b="1" dirty="0">
                <a:solidFill>
                  <a:srgbClr val="FFFFFF"/>
                </a:solidFill>
                <a:latin typeface="+mn-ea"/>
                <a:sym typeface="+mn-ea"/>
              </a:rPr>
              <a:t>02</a:t>
            </a:r>
            <a:endParaRPr lang="en-US" sz="2400" b="1" dirty="0">
              <a:solidFill>
                <a:srgbClr val="FFFFFF"/>
              </a:solidFill>
              <a:latin typeface="+mn-ea"/>
              <a:sym typeface="+mn-ea"/>
            </a:endParaRPr>
          </a:p>
        </p:txBody>
      </p:sp>
      <p:sp>
        <p:nvSpPr>
          <p:cNvPr id="26" name="正文"/>
          <p:cNvSpPr txBox="1"/>
          <p:nvPr>
            <p:custDataLst>
              <p:tags r:id="rId18"/>
            </p:custDataLst>
          </p:nvPr>
        </p:nvSpPr>
        <p:spPr>
          <a:xfrm>
            <a:off x="3289300" y="5182235"/>
            <a:ext cx="2729865" cy="7112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indent="0" algn="ctr" fontAlgn="auto">
              <a:lnSpc>
                <a:spcPct val="130000"/>
              </a:lnSpc>
            </a:pPr>
            <a:r>
              <a:rPr lang="zh-CN" altLang="en-US" sz="1300" kern="0" spc="15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老年高血压患者、卒中后遗症、帕金森病患者群体庞大，无法吞服片剂。本品解决"吃药难"问题，保障其基本用药权。</a:t>
            </a:r>
            <a:endParaRPr lang="zh-CN" altLang="en-US" sz="1300" kern="0" spc="15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  <a:p>
            <a:pPr indent="0" algn="ctr" fontAlgn="auto">
              <a:lnSpc>
                <a:spcPct val="130000"/>
              </a:lnSpc>
            </a:pPr>
            <a:endParaRPr lang="zh-CN" altLang="en-US" sz="1300" kern="0" spc="15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27" name="标题"/>
          <p:cNvSpPr txBox="1"/>
          <p:nvPr>
            <p:custDataLst>
              <p:tags r:id="rId19"/>
            </p:custDataLst>
          </p:nvPr>
        </p:nvSpPr>
        <p:spPr>
          <a:xfrm>
            <a:off x="3935730" y="4813935"/>
            <a:ext cx="1642110" cy="36830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/>
            <a:r>
              <a:rPr lang="zh-CN" altLang="en-US" b="1" spc="300" dirty="0">
                <a:solidFill>
                  <a:schemeClr val="accent2"/>
                </a:solidFill>
                <a:latin typeface="+mn-ea"/>
              </a:rPr>
              <a:t>老人、吞咽困难患者</a:t>
            </a:r>
            <a:endParaRPr lang="zh-CN" altLang="en-US" b="1" spc="300" dirty="0">
              <a:solidFill>
                <a:schemeClr val="accent2"/>
              </a:solidFill>
              <a:latin typeface="+mn-ea"/>
            </a:endParaRPr>
          </a:p>
        </p:txBody>
      </p:sp>
      <p:sp>
        <p:nvSpPr>
          <p:cNvPr id="3" name="序号"/>
          <p:cNvSpPr txBox="1"/>
          <p:nvPr>
            <p:custDataLst>
              <p:tags r:id="rId20"/>
            </p:custDataLst>
          </p:nvPr>
        </p:nvSpPr>
        <p:spPr>
          <a:xfrm>
            <a:off x="9809431" y="2495095"/>
            <a:ext cx="831949" cy="831600"/>
          </a:xfrm>
          <a:prstGeom prst="ellipse">
            <a:avLst/>
          </a:prstGeom>
          <a:gradFill>
            <a:gsLst>
              <a:gs pos="0">
                <a:schemeClr val="accent4">
                  <a:lumMod val="20000"/>
                  <a:lumOff val="80000"/>
                  <a:alpha val="100000"/>
                </a:schemeClr>
              </a:gs>
              <a:gs pos="47000">
                <a:schemeClr val="accent4">
                  <a:lumMod val="60000"/>
                  <a:lumOff val="40000"/>
                  <a:alpha val="100000"/>
                </a:schemeClr>
              </a:gs>
              <a:gs pos="100000">
                <a:schemeClr val="accent4">
                  <a:alpha val="100000"/>
                </a:schemeClr>
              </a:gs>
            </a:gsLst>
            <a:path path="circle">
              <a:fillToRect r="100000" b="100000"/>
            </a:path>
          </a:gradFill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  <a:latin typeface="+mn-ea"/>
              </a:rPr>
              <a:t>04</a:t>
            </a:r>
            <a:endParaRPr lang="en-US" sz="2400" b="1" dirty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5" name="标题"/>
          <p:cNvSpPr txBox="1"/>
          <p:nvPr>
            <p:custDataLst>
              <p:tags r:id="rId21"/>
            </p:custDataLst>
          </p:nvPr>
        </p:nvSpPr>
        <p:spPr>
          <a:xfrm>
            <a:off x="9525000" y="3536315"/>
            <a:ext cx="1769745" cy="36830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/>
            <a:r>
              <a:rPr lang="zh-CN" altLang="en-US" b="1" spc="300" dirty="0">
                <a:solidFill>
                  <a:schemeClr val="accent4"/>
                </a:solidFill>
                <a:latin typeface="+mn-ea"/>
              </a:rPr>
              <a:t>长期治疗负担重的患者</a:t>
            </a:r>
            <a:endParaRPr lang="zh-CN" altLang="en-US" b="1" spc="300" dirty="0">
              <a:solidFill>
                <a:schemeClr val="accent4"/>
              </a:solidFill>
              <a:latin typeface="+mn-ea"/>
            </a:endParaRPr>
          </a:p>
        </p:txBody>
      </p:sp>
      <p:sp>
        <p:nvSpPr>
          <p:cNvPr id="8" name="正文"/>
          <p:cNvSpPr txBox="1"/>
          <p:nvPr>
            <p:custDataLst>
              <p:tags r:id="rId22"/>
            </p:custDataLst>
          </p:nvPr>
        </p:nvSpPr>
        <p:spPr>
          <a:xfrm>
            <a:off x="9245598" y="4205969"/>
            <a:ext cx="2138680" cy="7112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indent="0" algn="ctr" fontAlgn="auto">
              <a:lnSpc>
                <a:spcPct val="130000"/>
              </a:lnSpc>
            </a:pPr>
            <a:r>
              <a:rPr lang="zh-CN" altLang="en-US" sz="1300" kern="0" spc="15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长效平稳降压，提高依从性，有助于减少靶器官损害、心脑血管事件等严重并发症，降低弱势群体未来的医疗负担与健康损失。</a:t>
            </a:r>
            <a:endParaRPr lang="zh-CN" altLang="en-US" sz="1300" kern="0" spc="15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  <a:p>
            <a:pPr indent="0" algn="ctr" fontAlgn="auto">
              <a:lnSpc>
                <a:spcPct val="130000"/>
              </a:lnSpc>
            </a:pPr>
            <a:endParaRPr lang="zh-CN" altLang="en-US" sz="1300" kern="0" spc="15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</p:spTree>
    <p:custDataLst>
      <p:tags r:id="rId2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14" r="-1" b="34293"/>
          <a:stretch>
            <a:fillRect/>
          </a:stretch>
        </p:blipFill>
        <p:spPr>
          <a:xfrm>
            <a:off x="7245350" y="13335"/>
            <a:ext cx="4946650" cy="479679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34645" y="2090420"/>
            <a:ext cx="8498840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400" dirty="0">
                <a:sym typeface="+mn-ea"/>
              </a:rPr>
              <a:t>恳请支持纳入国家医保，</a:t>
            </a:r>
            <a:endParaRPr lang="zh-CN" altLang="en-US" sz="4400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4400" dirty="0">
                <a:sym typeface="+mn-ea"/>
              </a:rPr>
              <a:t>提高儿童患者的用药可及性！</a:t>
            </a:r>
            <a:endParaRPr lang="zh-CN" altLang="en-US" sz="4100" spc="-100" dirty="0"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95" r="77996"/>
          <a:stretch>
            <a:fillRect/>
          </a:stretch>
        </p:blipFill>
        <p:spPr>
          <a:xfrm>
            <a:off x="0" y="5519420"/>
            <a:ext cx="2853690" cy="133858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76" t="37067" r="6203" b="48804"/>
          <a:stretch>
            <a:fillRect/>
          </a:stretch>
        </p:blipFill>
        <p:spPr>
          <a:xfrm>
            <a:off x="229870" y="170180"/>
            <a:ext cx="2037715" cy="42608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4400" y="6484271"/>
            <a:ext cx="4250690" cy="237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950" kern="1000" spc="30" dirty="0">
                <a:solidFill>
                  <a:schemeClr val="tx1">
                    <a:lumMod val="50000"/>
                    <a:lumOff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SICHUAN OPEN </a:t>
            </a:r>
            <a:r>
              <a:rPr lang="en-US" altLang="zh-CN" sz="900" kern="1000" spc="30" dirty="0">
                <a:solidFill>
                  <a:schemeClr val="tx1">
                    <a:lumMod val="50000"/>
                    <a:lumOff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PHARMACEUTICAL </a:t>
            </a:r>
            <a:r>
              <a:rPr lang="en-US" altLang="zh-CN" sz="950" kern="1000" spc="30" dirty="0">
                <a:solidFill>
                  <a:schemeClr val="tx1">
                    <a:lumMod val="50000"/>
                    <a:lumOff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INDUSTRY GROUP</a:t>
            </a:r>
            <a:endParaRPr lang="en-US" altLang="zh-CN" sz="950" kern="1000" spc="30" dirty="0">
              <a:solidFill>
                <a:schemeClr val="tx1">
                  <a:lumMod val="50000"/>
                  <a:lumOff val="50000"/>
                </a:schemeClr>
              </a:solidFill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目录</a:t>
            </a:r>
            <a:endParaRPr lang="zh-CN" altLang="en-US"/>
          </a:p>
        </p:txBody>
      </p:sp>
      <p:sp>
        <p:nvSpPr>
          <p:cNvPr id="2" name="序号"/>
          <p:cNvSpPr txBox="1">
            <a:spLocks noChangeAspect="1"/>
          </p:cNvSpPr>
          <p:nvPr>
            <p:custDataLst>
              <p:tags r:id="rId2"/>
            </p:custDataLst>
          </p:nvPr>
        </p:nvSpPr>
        <p:spPr>
          <a:xfrm>
            <a:off x="1725930" y="2754630"/>
            <a:ext cx="647700" cy="6477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dirty="0">
                <a:solidFill>
                  <a:srgbClr val="FFFFFF"/>
                </a:solidFill>
                <a:latin typeface="+mn-ea"/>
              </a:rPr>
              <a:t>01</a:t>
            </a:r>
            <a:endParaRPr lang="en-US" sz="2400" b="1" dirty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3" name="项标题"/>
          <p:cNvSpPr txBox="1"/>
          <p:nvPr>
            <p:custDataLst>
              <p:tags r:id="rId3"/>
            </p:custDataLst>
          </p:nvPr>
        </p:nvSpPr>
        <p:spPr>
          <a:xfrm>
            <a:off x="2646680" y="2754630"/>
            <a:ext cx="3176270" cy="6477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zh-CN" altLang="en-US" sz="23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申报资格与基本信息</a:t>
            </a:r>
            <a:endParaRPr lang="zh-CN" altLang="en-US" sz="2300" b="1" spc="3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9" name="序号"/>
          <p:cNvSpPr txBox="1">
            <a:spLocks noChangeAspect="1"/>
          </p:cNvSpPr>
          <p:nvPr>
            <p:custDataLst>
              <p:tags r:id="rId4"/>
            </p:custDataLst>
          </p:nvPr>
        </p:nvSpPr>
        <p:spPr>
          <a:xfrm>
            <a:off x="6757035" y="2754630"/>
            <a:ext cx="647700" cy="6477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dirty="0">
                <a:solidFill>
                  <a:srgbClr val="FFFFFF"/>
                </a:solidFill>
                <a:latin typeface="+mn-ea"/>
              </a:rPr>
              <a:t>02</a:t>
            </a:r>
            <a:endParaRPr lang="en-US" sz="2400" b="1" dirty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12" name="项标题"/>
          <p:cNvSpPr txBox="1"/>
          <p:nvPr>
            <p:custDataLst>
              <p:tags r:id="rId5"/>
            </p:custDataLst>
          </p:nvPr>
        </p:nvSpPr>
        <p:spPr>
          <a:xfrm>
            <a:off x="7677785" y="2754630"/>
            <a:ext cx="3176270" cy="6477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zh-CN" altLang="en-US" sz="23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有效性验证</a:t>
            </a:r>
            <a:endParaRPr lang="zh-CN" altLang="en-US" sz="2300" b="1" spc="3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5" name="序号"/>
          <p:cNvSpPr txBox="1">
            <a:spLocks noChangeAspect="1"/>
          </p:cNvSpPr>
          <p:nvPr>
            <p:custDataLst>
              <p:tags r:id="rId6"/>
            </p:custDataLst>
          </p:nvPr>
        </p:nvSpPr>
        <p:spPr>
          <a:xfrm>
            <a:off x="1725930" y="4248150"/>
            <a:ext cx="647700" cy="6477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dirty="0">
                <a:solidFill>
                  <a:srgbClr val="FFFFFF"/>
                </a:solidFill>
                <a:latin typeface="+mn-ea"/>
              </a:rPr>
              <a:t>03</a:t>
            </a:r>
            <a:endParaRPr lang="en-US" sz="2400" b="1" dirty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16" name="项标题"/>
          <p:cNvSpPr txBox="1"/>
          <p:nvPr>
            <p:custDataLst>
              <p:tags r:id="rId7"/>
            </p:custDataLst>
          </p:nvPr>
        </p:nvSpPr>
        <p:spPr>
          <a:xfrm>
            <a:off x="2646680" y="4248150"/>
            <a:ext cx="3176270" cy="6477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zh-CN" altLang="en-US" sz="23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安全性评价</a:t>
            </a:r>
            <a:endParaRPr lang="zh-CN" altLang="en-US" sz="2300" b="1" spc="3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7" name="序号"/>
          <p:cNvSpPr txBox="1">
            <a:spLocks noChangeAspect="1"/>
          </p:cNvSpPr>
          <p:nvPr>
            <p:custDataLst>
              <p:tags r:id="rId8"/>
            </p:custDataLst>
          </p:nvPr>
        </p:nvSpPr>
        <p:spPr>
          <a:xfrm>
            <a:off x="6757035" y="4248150"/>
            <a:ext cx="647700" cy="6477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dirty="0">
                <a:solidFill>
                  <a:srgbClr val="FFFFFF"/>
                </a:solidFill>
                <a:latin typeface="+mn-ea"/>
              </a:rPr>
              <a:t>04</a:t>
            </a:r>
            <a:endParaRPr lang="en-US" sz="2400" b="1" dirty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18" name="项标题"/>
          <p:cNvSpPr txBox="1"/>
          <p:nvPr>
            <p:custDataLst>
              <p:tags r:id="rId9"/>
            </p:custDataLst>
          </p:nvPr>
        </p:nvSpPr>
        <p:spPr>
          <a:xfrm>
            <a:off x="7677785" y="4248150"/>
            <a:ext cx="3176270" cy="6477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zh-CN" altLang="en-US" sz="23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创新性与公平性</a:t>
            </a:r>
            <a:endParaRPr lang="zh-CN" altLang="en-US" sz="2300" b="1" spc="3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</p:spTree>
    <p:custDataLst>
      <p:tags r:id="rId10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533400" y="357188"/>
            <a:ext cx="11125200" cy="50006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3000" b="1" dirty="0">
                <a:solidFill>
                  <a:srgbClr val="152430"/>
                </a:solidFill>
                <a:latin typeface="Franklin Gothic Medium" panose="020B0603020102020204" charset="0"/>
                <a:ea typeface="微软雅黑" panose="020B0503020204020204" charset="-122"/>
              </a:rPr>
              <a:t>申报资格依据及药品基本信息</a:t>
            </a:r>
            <a:endParaRPr lang="zh-CN" altLang="en-US" sz="3000" b="1" dirty="0">
              <a:solidFill>
                <a:srgbClr val="152430"/>
              </a:solidFill>
              <a:latin typeface="Franklin Gothic Medium" panose="020B0603020102020204" charset="0"/>
              <a:ea typeface="微软雅黑" panose="020B0503020204020204" charset="-122"/>
            </a:endParaRPr>
          </a:p>
        </p:txBody>
      </p:sp>
      <p:sp>
        <p:nvSpPr>
          <p:cNvPr id="4" name="任意多边形 3"/>
          <p:cNvSpPr/>
          <p:nvPr>
            <p:custDataLst>
              <p:tags r:id="rId2"/>
            </p:custDataLst>
          </p:nvPr>
        </p:nvSpPr>
        <p:spPr>
          <a:xfrm>
            <a:off x="1552575" y="1104900"/>
            <a:ext cx="5678542" cy="633095"/>
          </a:xfrm>
          <a:custGeom>
            <a:avLst/>
            <a:gdLst>
              <a:gd name="sw" fmla="*/ 1 w 7754"/>
              <a:gd name="sh" fmla="*/ 1 h 997"/>
              <a:gd name="mins" fmla="min sw sh"/>
              <a:gd name="dsw" fmla="+- 0 sw mins"/>
              <a:gd name="dsh" fmla="+- 0 sh mins"/>
              <a:gd name="p0x0" fmla="*/ 498 w 7754"/>
              <a:gd name="p0y0" fmla="*/ 0 h 997"/>
              <a:gd name="p0x1" fmla="*/ 7255 w 7754"/>
              <a:gd name="p0y1" fmla="*/ 0 h 997"/>
              <a:gd name="p0x2" fmla="*/ 7531 w 7754"/>
              <a:gd name="p0y2" fmla="*/ 0 h 997"/>
              <a:gd name="p0x3" fmla="*/ 7754 w 7754"/>
              <a:gd name="p0y3" fmla="*/ 223 h 997"/>
              <a:gd name="p0x4" fmla="*/ 7754 w 7754"/>
              <a:gd name="p0y4" fmla="*/ 498 h 997"/>
              <a:gd name="p0x5" fmla="*/ 7754 w 7754"/>
              <a:gd name="p0y5" fmla="*/ 774 h 997"/>
              <a:gd name="p0x6" fmla="*/ 7531 w 7754"/>
              <a:gd name="p0y6" fmla="*/ 997 h 997"/>
              <a:gd name="p0x7" fmla="*/ 7255 w 7754"/>
              <a:gd name="p0y7" fmla="*/ 997 h 997"/>
              <a:gd name="p0x8" fmla="*/ 498 w 7754"/>
              <a:gd name="p0y8" fmla="*/ 997 h 997"/>
              <a:gd name="p0x9" fmla="*/ 223 w 7754"/>
              <a:gd name="p0y9" fmla="*/ 997 h 997"/>
              <a:gd name="p0x10" fmla="*/ 0 w 7754"/>
              <a:gd name="p0y10" fmla="*/ 774 h 997"/>
              <a:gd name="p0x11" fmla="*/ 0 w 7754"/>
              <a:gd name="p0y11" fmla="*/ 498 h 997"/>
              <a:gd name="p0x12" fmla="*/ 0 w 7754"/>
              <a:gd name="p0y12" fmla="*/ 223 h 997"/>
              <a:gd name="p0x13" fmla="*/ 223 w 7754"/>
              <a:gd name="p0y13" fmla="*/ 0 h 997"/>
              <a:gd name="p0x14" fmla="*/ 498 w 7754"/>
              <a:gd name="p0y14" fmla="*/ 0 h 997"/>
            </a:gdLst>
            <a:ahLst/>
            <a:cxnLst/>
            <a:rect l="0" t="0" r="0" b="0"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cubicBezTo>
                  <a:pt x="p0x5" y="p0y5"/>
                  <a:pt x="p0x6" y="p0y6"/>
                  <a:pt x="p0x7" y="p0y7"/>
                </a:cubicBezTo>
                <a:lnTo>
                  <a:pt x="p0x8" y="p0y8"/>
                </a:lnTo>
                <a:cubicBezTo>
                  <a:pt x="p0x9" y="p0y9"/>
                  <a:pt x="p0x10" y="p0y10"/>
                  <a:pt x="p0x11" y="p0y11"/>
                </a:cubicBezTo>
                <a:cubicBezTo>
                  <a:pt x="p0x12" y="p0y12"/>
                  <a:pt x="p0x13" y="p0y13"/>
                  <a:pt x="p0x14" y="p0y14"/>
                </a:cubicBezTo>
                <a:close/>
              </a:path>
            </a:pathLst>
          </a:custGeom>
          <a:solidFill>
            <a:srgbClr val="D9EB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1781175" y="1219201"/>
            <a:ext cx="5145142" cy="40481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Franklin Gothic Medium" panose="020B0603020102020204" charset="0"/>
                <a:ea typeface="微软雅黑" panose="020B0503020204020204" charset="-122"/>
              </a:rPr>
              <a:t>国内首个即将的氨氯地平唯一口服溶液剂</a:t>
            </a:r>
            <a:endParaRPr sz="2000" b="1" dirty="0">
              <a:solidFill>
                <a:srgbClr val="FF0000"/>
              </a:solidFill>
              <a:latin typeface="Franklin Gothic Medium" panose="020B0603020102020204" charset="0"/>
              <a:ea typeface="微软雅黑" panose="020B0503020204020204" charset="-122"/>
            </a:endParaRPr>
          </a:p>
        </p:txBody>
      </p:sp>
      <p:sp>
        <p:nvSpPr>
          <p:cNvPr id="9" name="任意多边形 8"/>
          <p:cNvSpPr/>
          <p:nvPr>
            <p:custDataLst>
              <p:tags r:id="rId4"/>
            </p:custDataLst>
          </p:nvPr>
        </p:nvSpPr>
        <p:spPr>
          <a:xfrm>
            <a:off x="7647940" y="1104900"/>
            <a:ext cx="2990850" cy="633095"/>
          </a:xfrm>
          <a:custGeom>
            <a:avLst/>
            <a:gdLst>
              <a:gd name="sw" fmla="*/ 1 w 4710"/>
              <a:gd name="sh" fmla="*/ 1 h 997"/>
              <a:gd name="mins" fmla="min sw sh"/>
              <a:gd name="dsw" fmla="+- 0 sw mins"/>
              <a:gd name="dsh" fmla="+- 0 sh mins"/>
              <a:gd name="p0x0" fmla="*/ 498 w 4710"/>
              <a:gd name="p0y0" fmla="*/ 0 h 997"/>
              <a:gd name="p0x1" fmla="*/ 4211 w 4710"/>
              <a:gd name="p0y1" fmla="*/ 0 h 997"/>
              <a:gd name="p0x2" fmla="*/ 4486 w 4710"/>
              <a:gd name="p0y2" fmla="*/ 0 h 997"/>
              <a:gd name="p0x3" fmla="*/ 4710 w 4710"/>
              <a:gd name="p0y3" fmla="*/ 223 h 997"/>
              <a:gd name="p0x4" fmla="*/ 4710 w 4710"/>
              <a:gd name="p0y4" fmla="*/ 498 h 997"/>
              <a:gd name="p0x5" fmla="*/ 4710 w 4710"/>
              <a:gd name="p0y5" fmla="*/ 774 h 997"/>
              <a:gd name="p0x6" fmla="*/ 4486 w 4710"/>
              <a:gd name="p0y6" fmla="*/ 997 h 997"/>
              <a:gd name="p0x7" fmla="*/ 4211 w 4710"/>
              <a:gd name="p0y7" fmla="*/ 997 h 997"/>
              <a:gd name="p0x8" fmla="*/ 498 w 4710"/>
              <a:gd name="p0y8" fmla="*/ 997 h 997"/>
              <a:gd name="p0x9" fmla="*/ 223 w 4710"/>
              <a:gd name="p0y9" fmla="*/ 997 h 997"/>
              <a:gd name="p0x10" fmla="*/ 0 w 4710"/>
              <a:gd name="p0y10" fmla="*/ 774 h 997"/>
              <a:gd name="p0x11" fmla="*/ 0 w 4710"/>
              <a:gd name="p0y11" fmla="*/ 498 h 997"/>
              <a:gd name="p0x12" fmla="*/ 0 w 4710"/>
              <a:gd name="p0y12" fmla="*/ 223 h 997"/>
              <a:gd name="p0x13" fmla="*/ 223 w 4710"/>
              <a:gd name="p0y13" fmla="*/ 0 h 997"/>
              <a:gd name="p0x14" fmla="*/ 498 w 4710"/>
              <a:gd name="p0y14" fmla="*/ 0 h 997"/>
            </a:gdLst>
            <a:ahLst/>
            <a:cxnLst/>
            <a:rect l="0" t="0" r="0" b="0"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cubicBezTo>
                  <a:pt x="p0x5" y="p0y5"/>
                  <a:pt x="p0x6" y="p0y6"/>
                  <a:pt x="p0x7" y="p0y7"/>
                </a:cubicBezTo>
                <a:lnTo>
                  <a:pt x="p0x8" y="p0y8"/>
                </a:lnTo>
                <a:cubicBezTo>
                  <a:pt x="p0x9" y="p0y9"/>
                  <a:pt x="p0x10" y="p0y10"/>
                  <a:pt x="p0x11" y="p0y11"/>
                </a:cubicBezTo>
                <a:cubicBezTo>
                  <a:pt x="p0x12" y="p0y12"/>
                  <a:pt x="p0x13" y="p0y13"/>
                  <a:pt x="p0x14" y="p0y14"/>
                </a:cubicBezTo>
                <a:close/>
              </a:path>
            </a:pathLst>
          </a:custGeom>
          <a:solidFill>
            <a:srgbClr val="D9EB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>
            <p:custDataLst>
              <p:tags r:id="rId5"/>
            </p:custDataLst>
          </p:nvPr>
        </p:nvSpPr>
        <p:spPr>
          <a:xfrm>
            <a:off x="7876956" y="1219200"/>
            <a:ext cx="1219200" cy="40481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sz="2400" b="1">
                <a:solidFill>
                  <a:srgbClr val="0946A3"/>
                </a:solidFill>
                <a:latin typeface="Franklin Gothic Medium" panose="020B0603020102020204" charset="0"/>
                <a:ea typeface="微软雅黑" panose="020B0503020204020204" charset="-122"/>
              </a:rPr>
              <a:t>目录外</a:t>
            </a:r>
            <a:endParaRPr sz="2400" b="1">
              <a:solidFill>
                <a:srgbClr val="0946A3"/>
              </a:solidFill>
              <a:latin typeface="Franklin Gothic Medium" panose="020B0603020102020204" charset="0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6"/>
            </p:custDataLst>
          </p:nvPr>
        </p:nvSpPr>
        <p:spPr>
          <a:xfrm>
            <a:off x="8867556" y="1347788"/>
            <a:ext cx="1714576" cy="2286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zh-CN" altLang="en-US" sz="1350">
                <a:solidFill>
                  <a:srgbClr val="0946A3"/>
                </a:solidFill>
                <a:latin typeface="Franklin Gothic Medium" panose="020B0603020102020204" charset="0"/>
                <a:ea typeface="微软雅黑" panose="020B0503020204020204" charset="-122"/>
                <a:cs typeface="微软雅黑" panose="020B0503020204020204" charset="-122"/>
              </a:rPr>
              <a:t>西药</a:t>
            </a:r>
            <a:r>
              <a:rPr lang="en-US" altLang="zh-CN" sz="1350">
                <a:solidFill>
                  <a:srgbClr val="0946A3"/>
                </a:solidFill>
                <a:latin typeface="Franklin Gothic Medium" panose="020B0603020102020204" charset="0"/>
                <a:ea typeface="微软雅黑" panose="020B0503020204020204" charset="-122"/>
                <a:cs typeface="微软雅黑" panose="020B0503020204020204" charset="-122"/>
              </a:rPr>
              <a:t>·</a:t>
            </a:r>
            <a:r>
              <a:rPr lang="zh-CN" altLang="en-US" sz="1350">
                <a:solidFill>
                  <a:srgbClr val="0946A3"/>
                </a:solidFill>
                <a:latin typeface="Franklin Gothic Medium" panose="020B0603020102020204" charset="0"/>
                <a:ea typeface="微软雅黑" panose="020B0503020204020204" charset="-122"/>
                <a:cs typeface="微软雅黑" panose="020B0503020204020204" charset="-122"/>
              </a:rPr>
              <a:t>乙类申报条件</a:t>
            </a:r>
            <a:endParaRPr lang="zh-CN" altLang="en-US" sz="1350">
              <a:solidFill>
                <a:srgbClr val="0946A3"/>
              </a:solidFill>
              <a:latin typeface="Franklin Gothic Medium" panose="020B0603020102020204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7"/>
            </p:custDataLst>
          </p:nvPr>
        </p:nvGraphicFramePr>
        <p:xfrm>
          <a:off x="533400" y="1852295"/>
          <a:ext cx="11125200" cy="4060825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2235231"/>
                <a:gridCol w="3327679"/>
                <a:gridCol w="2219696"/>
                <a:gridCol w="3342594"/>
              </a:tblGrid>
              <a:tr h="467343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25000"/>
                        </a:lnSpc>
                        <a:buNone/>
                      </a:pPr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Franklin Gothic Medium" panose="020B0603020102020204" charset="0"/>
                          <a:ea typeface="微软雅黑" panose="020B0503020204020204" charset="-122"/>
                          <a:sym typeface="+mn-ea"/>
                        </a:rPr>
                        <a:t>药品通用名称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Franklin Gothic Medium" panose="020B0603020102020204" charset="0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solidFill>
                      <a:srgbClr val="5CB5E2"/>
                    </a:solidFill>
                  </a:tcPr>
                </a:tc>
                <a:tc>
                  <a:txBody>
                    <a:bodyPr/>
                    <a:lstStyle/>
                    <a:p>
                      <a:pPr indent="0" fontAlgn="auto">
                        <a:lnSpc>
                          <a:spcPct val="125000"/>
                        </a:lnSpc>
                        <a:buNone/>
                      </a:pPr>
                      <a:r>
                        <a:rPr lang="zh-CN" altLang="en-US" sz="1600" dirty="0">
                          <a:latin typeface="Franklin Gothic Medium" panose="020B0603020102020204" charset="0"/>
                          <a:ea typeface="微软雅黑" panose="020B0503020204020204" charset="-122"/>
                          <a:sym typeface="+mn-ea"/>
                        </a:rPr>
                        <a:t>苯磺酸氨氯地平口服溶液</a:t>
                      </a:r>
                      <a:endParaRPr lang="zh-CN" altLang="en-US" sz="1600" dirty="0">
                        <a:latin typeface="Franklin Gothic Medium" panose="020B0603020102020204" charset="0"/>
                        <a:ea typeface="微软雅黑" panose="020B0503020204020204" charset="-122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25000"/>
                        </a:lnSpc>
                        <a:buNone/>
                      </a:pPr>
                      <a:r>
                        <a:rPr lang="zh-CN" altLang="en-US" sz="1600" b="1">
                          <a:solidFill>
                            <a:schemeClr val="tx1"/>
                          </a:solidFill>
                          <a:latin typeface="Franklin Gothic Medium" panose="020B0603020102020204" charset="0"/>
                          <a:ea typeface="微软雅黑" panose="020B0503020204020204" charset="-122"/>
                          <a:sym typeface="+mn-ea"/>
                        </a:rPr>
                        <a:t>注册规格</a:t>
                      </a:r>
                      <a:endParaRPr lang="zh-CN" altLang="en-US" sz="1600" b="1">
                        <a:solidFill>
                          <a:schemeClr val="tx1"/>
                        </a:solidFill>
                        <a:latin typeface="Franklin Gothic Medium" panose="020B0603020102020204" charset="0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solidFill>
                      <a:srgbClr val="5CB5E2"/>
                    </a:solidFill>
                  </a:tcPr>
                </a:tc>
                <a:tc>
                  <a:txBody>
                    <a:bodyPr/>
                    <a:lstStyle/>
                    <a:p>
                      <a:pPr indent="0" fontAlgn="auto">
                        <a:lnSpc>
                          <a:spcPct val="125000"/>
                        </a:lnSpc>
                        <a:buNone/>
                      </a:pPr>
                      <a:r>
                        <a:rPr lang="en-US" altLang="zh-CN" sz="1600" dirty="0">
                          <a:latin typeface="Franklin Gothic Medium" panose="020B060302010202020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150ml</a:t>
                      </a:r>
                      <a:r>
                        <a:rPr lang="zh-CN" altLang="en-US" sz="1600" dirty="0">
                          <a:latin typeface="Franklin Gothic Medium" panose="020B060302010202020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：</a:t>
                      </a:r>
                      <a:r>
                        <a:rPr lang="en-US" altLang="zh-CN" sz="1600" dirty="0">
                          <a:latin typeface="Franklin Gothic Medium" panose="020B060302010202020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150mg</a:t>
                      </a:r>
                      <a:endParaRPr lang="en-US" altLang="zh-CN" sz="1600" dirty="0">
                        <a:latin typeface="Franklin Gothic Medium" panose="020B0603020102020204" charset="0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/>
                </a:tc>
              </a:tr>
              <a:tr h="467343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25000"/>
                        </a:lnSpc>
                        <a:buNone/>
                      </a:pPr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Franklin Gothic Medium" panose="020B0603020102020204" charset="0"/>
                          <a:ea typeface="微软雅黑" panose="020B0503020204020204" charset="-122"/>
                          <a:sym typeface="+mn-ea"/>
                        </a:rPr>
                        <a:t>注册分类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Franklin Gothic Medium" panose="020B0603020102020204" charset="0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solidFill>
                      <a:srgbClr val="5CB5E2"/>
                    </a:solidFill>
                  </a:tcPr>
                </a:tc>
                <a:tc>
                  <a:txBody>
                    <a:bodyPr/>
                    <a:lstStyle/>
                    <a:p>
                      <a:pPr indent="0" fontAlgn="auto">
                        <a:lnSpc>
                          <a:spcPct val="125000"/>
                        </a:lnSpc>
                        <a:buNone/>
                      </a:pPr>
                      <a:r>
                        <a:rPr lang="zh-CN" altLang="en-US" sz="1600" dirty="0">
                          <a:latin typeface="Franklin Gothic Medium" panose="020B0603020102020204" charset="0"/>
                          <a:ea typeface="微软雅黑" panose="020B0503020204020204" charset="-122"/>
                          <a:sym typeface="+mn-ea"/>
                        </a:rPr>
                        <a:t>化学药品</a:t>
                      </a:r>
                      <a:r>
                        <a:rPr lang="en-US" altLang="zh-CN" sz="1600" dirty="0">
                          <a:latin typeface="Franklin Gothic Medium" panose="020B0603020102020204" charset="0"/>
                          <a:ea typeface="微软雅黑" panose="020B0503020204020204" charset="-122"/>
                          <a:sym typeface="+mn-ea"/>
                        </a:rPr>
                        <a:t>3</a:t>
                      </a:r>
                      <a:r>
                        <a:rPr lang="zh-CN" altLang="en-US" sz="1600" dirty="0">
                          <a:latin typeface="Franklin Gothic Medium" panose="020B0603020102020204" charset="0"/>
                          <a:ea typeface="微软雅黑" panose="020B0503020204020204" charset="-122"/>
                          <a:sym typeface="+mn-ea"/>
                        </a:rPr>
                        <a:t>类</a:t>
                      </a:r>
                      <a:endParaRPr lang="zh-CN" altLang="en-US" sz="1600" dirty="0">
                        <a:latin typeface="Franklin Gothic Medium" panose="020B0603020102020204" charset="0"/>
                        <a:ea typeface="微软雅黑" panose="020B0503020204020204" charset="-122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25000"/>
                        </a:lnSpc>
                        <a:buNone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Franklin Gothic Medium" panose="020B0603020102020204" charset="0"/>
                          <a:ea typeface="微软雅黑" panose="020B0503020204020204" charset="-122"/>
                          <a:sym typeface="+mn-ea"/>
                        </a:rPr>
                        <a:t>是否为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Franklin Gothic Medium" panose="020B0603020102020204" charset="0"/>
                          <a:ea typeface="微软雅黑" panose="020B0503020204020204" charset="-122"/>
                          <a:sym typeface="+mn-ea"/>
                        </a:rPr>
                        <a:t>OTC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Franklin Gothic Medium" panose="020B0603020102020204" charset="0"/>
                          <a:ea typeface="微软雅黑" panose="020B0503020204020204" charset="-122"/>
                          <a:sym typeface="+mn-ea"/>
                        </a:rPr>
                        <a:t>药品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Franklin Gothic Medium" panose="020B0603020102020204" charset="0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solidFill>
                      <a:srgbClr val="5CB5E2"/>
                    </a:solidFill>
                  </a:tcPr>
                </a:tc>
                <a:tc>
                  <a:txBody>
                    <a:bodyPr/>
                    <a:lstStyle/>
                    <a:p>
                      <a:pPr indent="0" fontAlgn="auto">
                        <a:lnSpc>
                          <a:spcPct val="125000"/>
                        </a:lnSpc>
                        <a:buNone/>
                      </a:pPr>
                      <a:r>
                        <a:rPr lang="zh-CN" altLang="en-US" sz="1600" dirty="0">
                          <a:latin typeface="Franklin Gothic Medium" panose="020B0603020102020204" charset="0"/>
                          <a:ea typeface="微软雅黑" panose="020B0503020204020204" charset="-122"/>
                          <a:sym typeface="+mn-ea"/>
                        </a:rPr>
                        <a:t>否</a:t>
                      </a:r>
                      <a:endParaRPr lang="zh-CN" altLang="en-US" sz="1600" dirty="0">
                        <a:latin typeface="Franklin Gothic Medium" panose="020B0603020102020204" charset="0"/>
                        <a:ea typeface="微软雅黑" panose="020B0503020204020204" charset="-122"/>
                        <a:sym typeface="+mn-ea"/>
                      </a:endParaRPr>
                    </a:p>
                  </a:txBody>
                  <a:tcPr/>
                </a:tc>
              </a:tr>
              <a:tr h="853414">
                <a:tc>
                  <a:txBody>
                    <a:bodyPr/>
                    <a:lstStyle/>
                    <a:p>
                      <a:pPr indent="0" algn="l" fontAlgn="auto">
                        <a:lnSpc>
                          <a:spcPct val="125000"/>
                        </a:lnSpc>
                        <a:buNone/>
                      </a:pPr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Franklin Gothic Medium" panose="020B0603020102020204" charset="0"/>
                          <a:ea typeface="微软雅黑" panose="020B0503020204020204" charset="-122"/>
                        </a:rPr>
                        <a:t>中国大陆首次时间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Franklin Gothic Medium" panose="020B0603020102020204" charset="0"/>
                        <a:ea typeface="微软雅黑" panose="020B0503020204020204" charset="-122"/>
                      </a:endParaRPr>
                    </a:p>
                  </a:txBody>
                  <a:tcPr anchor="ctr">
                    <a:solidFill>
                      <a:srgbClr val="5CB5E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fontAlgn="auto">
                        <a:lnSpc>
                          <a:spcPct val="125000"/>
                        </a:lnSpc>
                        <a:buNone/>
                      </a:pPr>
                      <a:r>
                        <a:rPr lang="zh-CN" altLang="en-US" sz="1600" dirty="0">
                          <a:latin typeface="Franklin Gothic Medium" panose="020B0603020102020204" charset="0"/>
                          <a:ea typeface="微软雅黑" panose="020B0503020204020204" charset="-122"/>
                          <a:sym typeface="+mn-ea"/>
                        </a:rPr>
                        <a:t>未</a:t>
                      </a:r>
                      <a:endParaRPr lang="zh-CN" altLang="en-US" sz="1600" dirty="0">
                        <a:latin typeface="Franklin Gothic Medium" panose="020B0603020102020204" charset="0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l" fontAlgn="auto">
                        <a:lnSpc>
                          <a:spcPct val="125000"/>
                        </a:lnSpc>
                        <a:buNone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Franklin Gothic Medium" panose="020B0603020102020204" charset="0"/>
                          <a:ea typeface="微软雅黑" panose="020B0503020204020204" charset="-122"/>
                          <a:sym typeface="+mn-ea"/>
                        </a:rPr>
                        <a:t>国内同通用名药品情况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Franklin Gothic Medium" panose="020B0603020102020204" charset="0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solidFill>
                      <a:srgbClr val="5CB5E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fontAlgn="auto">
                        <a:lnSpc>
                          <a:spcPct val="125000"/>
                        </a:lnSpc>
                        <a:buNone/>
                      </a:pPr>
                      <a:r>
                        <a:rPr lang="zh-CN" altLang="en-US" sz="1600" dirty="0">
                          <a:latin typeface="Franklin Gothic Medium" panose="020B0603020102020204" charset="0"/>
                          <a:ea typeface="微软雅黑" panose="020B0503020204020204" charset="-122"/>
                          <a:sym typeface="+mn-ea"/>
                        </a:rPr>
                        <a:t>无</a:t>
                      </a:r>
                      <a:endParaRPr lang="zh-CN" altLang="en-US" sz="1600" dirty="0">
                        <a:latin typeface="Franklin Gothic Medium" panose="020B0603020102020204" charset="0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/>
                </a:tc>
              </a:tr>
              <a:tr h="789940">
                <a:tc>
                  <a:txBody>
                    <a:bodyPr/>
                    <a:lstStyle/>
                    <a:p>
                      <a:pPr indent="0" algn="l" fontAlgn="auto">
                        <a:lnSpc>
                          <a:spcPct val="125000"/>
                        </a:lnSpc>
                        <a:buNone/>
                      </a:pPr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Franklin Gothic Medium" panose="020B0603020102020204" charset="0"/>
                          <a:ea typeface="微软雅黑" panose="020B0503020204020204" charset="-122"/>
                          <a:sym typeface="+mn-ea"/>
                        </a:rPr>
                        <a:t>全球首个国家/地区及时间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Franklin Gothic Medium" panose="020B0603020102020204" charset="0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solidFill>
                      <a:srgbClr val="5CB5E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fontAlgn="auto">
                        <a:lnSpc>
                          <a:spcPct val="125000"/>
                        </a:lnSpc>
                        <a:buNone/>
                      </a:pPr>
                      <a:r>
                        <a:rPr lang="zh-CN" altLang="en-US" sz="1600" dirty="0">
                          <a:latin typeface="Franklin Gothic Medium" panose="020B0603020102020204" charset="0"/>
                          <a:ea typeface="微软雅黑" panose="020B0503020204020204" charset="-122"/>
                          <a:sym typeface="+mn-ea"/>
                        </a:rPr>
                        <a:t>美国，</a:t>
                      </a:r>
                      <a:r>
                        <a:rPr lang="en-US" altLang="zh-CN" sz="1600" dirty="0">
                          <a:latin typeface="Franklin Gothic Medium" panose="020B0603020102020204" charset="0"/>
                          <a:ea typeface="微软雅黑" panose="020B0503020204020204" charset="-122"/>
                          <a:sym typeface="+mn-ea"/>
                        </a:rPr>
                        <a:t>2022</a:t>
                      </a:r>
                      <a:r>
                        <a:rPr lang="zh-CN" altLang="en-US" sz="1600" dirty="0">
                          <a:latin typeface="Franklin Gothic Medium" panose="020B0603020102020204" charset="0"/>
                          <a:ea typeface="微软雅黑" panose="020B0503020204020204" charset="-122"/>
                          <a:sym typeface="+mn-ea"/>
                        </a:rPr>
                        <a:t>年</a:t>
                      </a:r>
                      <a:r>
                        <a:rPr lang="en-US" altLang="zh-CN" sz="1600" dirty="0">
                          <a:latin typeface="Franklin Gothic Medium" panose="020B0603020102020204" charset="0"/>
                          <a:ea typeface="微软雅黑" panose="020B0503020204020204" charset="-122"/>
                          <a:sym typeface="+mn-ea"/>
                        </a:rPr>
                        <a:t>2</a:t>
                      </a:r>
                      <a:r>
                        <a:rPr lang="zh-CN" altLang="en-US" sz="1600" dirty="0">
                          <a:latin typeface="Franklin Gothic Medium" panose="020B0603020102020204" charset="0"/>
                          <a:ea typeface="微软雅黑" panose="020B0503020204020204" charset="-122"/>
                          <a:sym typeface="+mn-ea"/>
                        </a:rPr>
                        <a:t>月</a:t>
                      </a:r>
                      <a:endParaRPr lang="zh-CN" altLang="en-US" sz="1600" dirty="0">
                        <a:latin typeface="Franklin Gothic Medium" panose="020B0603020102020204" charset="0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l" fontAlgn="auto">
                        <a:lnSpc>
                          <a:spcPct val="125000"/>
                        </a:lnSpc>
                        <a:buNone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Franklin Gothic Medium" panose="020B0603020102020204" charset="0"/>
                          <a:ea typeface="微软雅黑" panose="020B0503020204020204" charset="-122"/>
                          <a:sym typeface="+mn-ea"/>
                        </a:rPr>
                        <a:t>其他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Franklin Gothic Medium" panose="020B0603020102020204" charset="0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solidFill>
                      <a:srgbClr val="5CB5E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fontAlgn="auto">
                        <a:lnSpc>
                          <a:spcPct val="125000"/>
                        </a:lnSpc>
                        <a:buNone/>
                      </a:pPr>
                      <a:r>
                        <a:rPr lang="zh-CN" altLang="en-US" sz="1600" dirty="0">
                          <a:latin typeface="Franklin Gothic Medium" panose="020B0603020102020204" charset="0"/>
                          <a:ea typeface="微软雅黑" panose="020B0503020204020204" charset="-122"/>
                          <a:sym typeface="+mn-ea"/>
                        </a:rPr>
                        <a:t>无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Franklin Gothic Medium" panose="020B0603020102020204" charset="0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/>
                </a:tc>
              </a:tr>
              <a:tr h="415774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25000"/>
                        </a:lnSpc>
                        <a:buNone/>
                      </a:pPr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Franklin Gothic Medium" panose="020B0603020102020204" charset="0"/>
                          <a:ea typeface="微软雅黑" panose="020B0503020204020204" charset="-122"/>
                          <a:sym typeface="+mn-ea"/>
                        </a:rPr>
                        <a:t>适应症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Franklin Gothic Medium" panose="020B0603020102020204" charset="0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solidFill>
                      <a:srgbClr val="5CB5E2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fontAlgn="auto">
                        <a:lnSpc>
                          <a:spcPct val="125000"/>
                        </a:lnSpc>
                        <a:buNone/>
                      </a:pPr>
                      <a:r>
                        <a:rPr lang="zh-CN" altLang="en-US" sz="1600" dirty="0">
                          <a:latin typeface="Franklin Gothic Medium" panose="020B0603020102020204" charset="0"/>
                          <a:ea typeface="微软雅黑" panose="020B0503020204020204" charset="-122"/>
                          <a:sym typeface="+mn-ea"/>
                        </a:rPr>
                        <a:t>本品适用于高血压的治疗。本品可单独应用或与其他抗高血压药物联合应用。</a:t>
                      </a:r>
                      <a:endParaRPr lang="zh-CN" altLang="en-US" sz="1600" dirty="0">
                        <a:latin typeface="Franklin Gothic Medium" panose="020B0603020102020204" charset="0"/>
                        <a:ea typeface="微软雅黑" panose="020B0503020204020204" charset="-122"/>
                        <a:sym typeface="+mn-ea"/>
                      </a:endParaRPr>
                    </a:p>
                  </a:txBody>
                  <a:tcPr/>
                </a:tc>
                <a:tc hMerge="1">
                  <a:tcPr>
                    <a:solidFill>
                      <a:srgbClr val="5CB5E2"/>
                    </a:solidFill>
                  </a:tcPr>
                </a:tc>
                <a:tc hMerge="1">
                  <a:tcPr/>
                </a:tc>
              </a:tr>
              <a:tr h="0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25000"/>
                        </a:lnSpc>
                        <a:buNone/>
                      </a:pPr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Franklin Gothic Medium" panose="020B0603020102020204" charset="0"/>
                          <a:ea typeface="微软雅黑" panose="020B0503020204020204" charset="-122"/>
                          <a:sym typeface="+mn-ea"/>
                        </a:rPr>
                        <a:t>用法用量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Franklin Gothic Medium" panose="020B0603020102020204" charset="0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solidFill>
                      <a:srgbClr val="5CB5E2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zh-CN" altLang="zh-CN" sz="1600" b="1" kern="1200" dirty="0">
                          <a:solidFill>
                            <a:schemeClr val="dk1"/>
                          </a:solidFill>
                          <a:effectLst/>
                          <a:latin typeface="Franklin Gothic Medium" panose="020B0603020102020204" charset="0"/>
                          <a:ea typeface="微软雅黑" panose="020B0503020204020204" charset="-122"/>
                          <a:cs typeface="+mn-cs"/>
                        </a:rPr>
                        <a:t>成人：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  <a:latin typeface="Franklin Gothic Medium" panose="020B0603020102020204" charset="0"/>
                          <a:ea typeface="微软雅黑" panose="020B0503020204020204" charset="-122"/>
                          <a:cs typeface="+mn-cs"/>
                        </a:rPr>
                        <a:t>通常本品治疗高血压的起始口服剂量为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Franklin Gothic Medium" panose="020B0603020102020204" charset="0"/>
                          <a:ea typeface="微软雅黑" panose="020B0503020204020204" charset="-122"/>
                          <a:cs typeface="+mn-cs"/>
                        </a:rPr>
                        <a:t>5mg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  <a:latin typeface="Franklin Gothic Medium" panose="020B0603020102020204" charset="0"/>
                          <a:ea typeface="微软雅黑" panose="020B0503020204020204" charset="-122"/>
                          <a:cs typeface="+mn-cs"/>
                        </a:rPr>
                        <a:t>（相当于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Franklin Gothic Medium" panose="020B0603020102020204" charset="0"/>
                          <a:ea typeface="微软雅黑" panose="020B0503020204020204" charset="-122"/>
                          <a:cs typeface="+mn-cs"/>
                        </a:rPr>
                        <a:t>5ml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  <a:latin typeface="Franklin Gothic Medium" panose="020B0603020102020204" charset="0"/>
                          <a:ea typeface="微软雅黑" panose="020B0503020204020204" charset="-122"/>
                          <a:cs typeface="+mn-cs"/>
                        </a:rPr>
                        <a:t>），每日一次，最大剂量为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Franklin Gothic Medium" panose="020B0603020102020204" charset="0"/>
                          <a:ea typeface="微软雅黑" panose="020B0503020204020204" charset="-122"/>
                          <a:cs typeface="+mn-cs"/>
                        </a:rPr>
                        <a:t>10mg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  <a:latin typeface="Franklin Gothic Medium" panose="020B0603020102020204" charset="0"/>
                          <a:ea typeface="微软雅黑" panose="020B0503020204020204" charset="-122"/>
                          <a:cs typeface="+mn-cs"/>
                        </a:rPr>
                        <a:t>（相当于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Franklin Gothic Medium" panose="020B0603020102020204" charset="0"/>
                          <a:ea typeface="微软雅黑" panose="020B0503020204020204" charset="-122"/>
                          <a:cs typeface="+mn-cs"/>
                        </a:rPr>
                        <a:t>10ml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  <a:latin typeface="Franklin Gothic Medium" panose="020B0603020102020204" charset="0"/>
                          <a:ea typeface="微软雅黑" panose="020B0503020204020204" charset="-122"/>
                          <a:cs typeface="+mn-cs"/>
                        </a:rPr>
                        <a:t>），每日一次。</a:t>
                      </a:r>
                      <a:endParaRPr lang="zh-CN" altLang="zh-CN" sz="1600" kern="1200" dirty="0">
                        <a:solidFill>
                          <a:schemeClr val="dk1"/>
                        </a:solidFill>
                        <a:effectLst/>
                        <a:latin typeface="Franklin Gothic Medium" panose="020B0603020102020204" charset="0"/>
                        <a:ea typeface="微软雅黑" panose="020B0503020204020204" charset="-122"/>
                        <a:cs typeface="+mn-cs"/>
                      </a:endParaRPr>
                    </a:p>
                    <a:p>
                      <a:r>
                        <a:rPr lang="zh-CN" altLang="zh-CN" sz="1600" b="1" kern="1200" dirty="0">
                          <a:solidFill>
                            <a:schemeClr val="dk1"/>
                          </a:solidFill>
                          <a:effectLst/>
                          <a:latin typeface="Franklin Gothic Medium" panose="020B0603020102020204" charset="0"/>
                          <a:ea typeface="微软雅黑" panose="020B0503020204020204" charset="-122"/>
                          <a:cs typeface="+mn-cs"/>
                        </a:rPr>
                        <a:t>儿童：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  <a:latin typeface="Franklin Gothic Medium" panose="020B0603020102020204" charset="0"/>
                          <a:ea typeface="微软雅黑" panose="020B0503020204020204" charset="-122"/>
                          <a:cs typeface="+mn-cs"/>
                        </a:rPr>
                        <a:t>氨氯地平（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Franklin Gothic Medium" panose="020B0603020102020204" charset="0"/>
                          <a:ea typeface="微软雅黑" panose="020B0503020204020204" charset="-122"/>
                          <a:cs typeface="+mn-cs"/>
                        </a:rPr>
                        <a:t>2.5 mg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  <a:latin typeface="Franklin Gothic Medium" panose="020B0603020102020204" charset="0"/>
                          <a:ea typeface="微软雅黑" panose="020B0503020204020204" charset="-122"/>
                          <a:cs typeface="+mn-cs"/>
                        </a:rPr>
                        <a:t>～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Franklin Gothic Medium" panose="020B0603020102020204" charset="0"/>
                          <a:ea typeface="微软雅黑" panose="020B0503020204020204" charset="-122"/>
                          <a:cs typeface="+mn-cs"/>
                        </a:rPr>
                        <a:t>5 mg/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  <a:latin typeface="Franklin Gothic Medium" panose="020B0603020102020204" charset="0"/>
                          <a:ea typeface="微软雅黑" panose="020B0503020204020204" charset="-122"/>
                          <a:cs typeface="+mn-cs"/>
                        </a:rPr>
                        <a:t>天）在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Franklin Gothic Medium" panose="020B0603020102020204" charset="0"/>
                          <a:ea typeface="微软雅黑" panose="020B0503020204020204" charset="-122"/>
                          <a:cs typeface="+mn-cs"/>
                        </a:rPr>
                        <a:t>6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  <a:latin typeface="Franklin Gothic Medium" panose="020B0603020102020204" charset="0"/>
                          <a:ea typeface="微软雅黑" panose="020B0503020204020204" charset="-122"/>
                          <a:cs typeface="+mn-cs"/>
                        </a:rPr>
                        <a:t>～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Franklin Gothic Medium" panose="020B0603020102020204" charset="0"/>
                          <a:ea typeface="微软雅黑" panose="020B0503020204020204" charset="-122"/>
                          <a:cs typeface="+mn-cs"/>
                        </a:rPr>
                        <a:t>17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  <a:latin typeface="Franklin Gothic Medium" panose="020B0603020102020204" charset="0"/>
                          <a:ea typeface="微软雅黑" panose="020B0503020204020204" charset="-122"/>
                          <a:cs typeface="+mn-cs"/>
                        </a:rPr>
                        <a:t>岁儿童患者有效。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Franklin Gothic Medium" panose="020B0603020102020204" charset="0"/>
                          <a:ea typeface="微软雅黑" panose="020B0503020204020204" charset="-122"/>
                          <a:cs typeface="+mn-cs"/>
                        </a:rPr>
                        <a:t>6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  <a:latin typeface="Franklin Gothic Medium" panose="020B0603020102020204" charset="0"/>
                          <a:ea typeface="微软雅黑" panose="020B0503020204020204" charset="-122"/>
                          <a:cs typeface="+mn-cs"/>
                        </a:rPr>
                        <a:t>至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Franklin Gothic Medium" panose="020B0603020102020204" charset="0"/>
                          <a:ea typeface="微软雅黑" panose="020B0503020204020204" charset="-122"/>
                          <a:cs typeface="+mn-cs"/>
                        </a:rPr>
                        <a:t>17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  <a:latin typeface="Franklin Gothic Medium" panose="020B0603020102020204" charset="0"/>
                          <a:ea typeface="微软雅黑" panose="020B0503020204020204" charset="-122"/>
                          <a:cs typeface="+mn-cs"/>
                        </a:rPr>
                        <a:t>岁儿童高血压患者应用氨氯地平的推荐剂量为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Franklin Gothic Medium" panose="020B0603020102020204" charset="0"/>
                          <a:ea typeface="微软雅黑" panose="020B0503020204020204" charset="-122"/>
                          <a:cs typeface="+mn-cs"/>
                        </a:rPr>
                        <a:t> 2.5 mg 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  <a:latin typeface="Franklin Gothic Medium" panose="020B0603020102020204" charset="0"/>
                          <a:ea typeface="微软雅黑" panose="020B0503020204020204" charset="-122"/>
                          <a:cs typeface="+mn-cs"/>
                        </a:rPr>
                        <a:t>至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Franklin Gothic Medium" panose="020B0603020102020204" charset="0"/>
                          <a:ea typeface="微软雅黑" panose="020B0503020204020204" charset="-122"/>
                          <a:cs typeface="+mn-cs"/>
                        </a:rPr>
                        <a:t>5 mg </a:t>
                      </a:r>
                      <a:r>
                        <a:rPr lang="zh-CN" altLang="zh-CN" sz="1600" u="sng" kern="1200" dirty="0">
                          <a:solidFill>
                            <a:schemeClr val="dk1"/>
                          </a:solidFill>
                          <a:effectLst/>
                          <a:latin typeface="Franklin Gothic Medium" panose="020B0603020102020204" charset="0"/>
                          <a:ea typeface="微软雅黑" panose="020B0503020204020204" charset="-122"/>
                          <a:cs typeface="+mn-cs"/>
                        </a:rPr>
                        <a:t>（相当于</a:t>
                      </a:r>
                      <a:r>
                        <a:rPr lang="en-US" altLang="zh-CN" sz="1600" u="sng" kern="1200" dirty="0">
                          <a:solidFill>
                            <a:schemeClr val="dk1"/>
                          </a:solidFill>
                          <a:effectLst/>
                          <a:latin typeface="Franklin Gothic Medium" panose="020B0603020102020204" charset="0"/>
                          <a:ea typeface="微软雅黑" panose="020B0503020204020204" charset="-122"/>
                          <a:cs typeface="+mn-cs"/>
                        </a:rPr>
                        <a:t>2.5ml</a:t>
                      </a:r>
                      <a:r>
                        <a:rPr lang="zh-CN" altLang="zh-CN" sz="1600" u="sng" kern="1200" dirty="0">
                          <a:solidFill>
                            <a:schemeClr val="dk1"/>
                          </a:solidFill>
                          <a:effectLst/>
                          <a:latin typeface="Franklin Gothic Medium" panose="020B0603020102020204" charset="0"/>
                          <a:ea typeface="微软雅黑" panose="020B0503020204020204" charset="-122"/>
                          <a:cs typeface="+mn-cs"/>
                        </a:rPr>
                        <a:t>至</a:t>
                      </a:r>
                      <a:r>
                        <a:rPr lang="en-US" altLang="zh-CN" sz="1600" u="sng" kern="1200" dirty="0">
                          <a:solidFill>
                            <a:schemeClr val="dk1"/>
                          </a:solidFill>
                          <a:effectLst/>
                          <a:latin typeface="Franklin Gothic Medium" panose="020B0603020102020204" charset="0"/>
                          <a:ea typeface="微软雅黑" panose="020B0503020204020204" charset="-122"/>
                          <a:cs typeface="+mn-cs"/>
                        </a:rPr>
                        <a:t>5ml</a:t>
                      </a:r>
                      <a:r>
                        <a:rPr lang="zh-CN" altLang="zh-CN" sz="1600" u="sng" kern="1200" dirty="0">
                          <a:solidFill>
                            <a:schemeClr val="dk1"/>
                          </a:solidFill>
                          <a:effectLst/>
                          <a:latin typeface="Franklin Gothic Medium" panose="020B0603020102020204" charset="0"/>
                          <a:ea typeface="微软雅黑" panose="020B0503020204020204" charset="-122"/>
                          <a:cs typeface="+mn-cs"/>
                        </a:rPr>
                        <a:t>）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effectLst/>
                          <a:latin typeface="Franklin Gothic Medium" panose="020B0603020102020204" charset="0"/>
                          <a:ea typeface="微软雅黑" panose="020B0503020204020204" charset="-122"/>
                          <a:cs typeface="+mn-cs"/>
                        </a:rPr>
                        <a:t>，每日一次。</a:t>
                      </a:r>
                      <a:endParaRPr lang="zh-CN" altLang="zh-CN" sz="1600" kern="1200" dirty="0">
                        <a:solidFill>
                          <a:schemeClr val="dk1"/>
                        </a:solidFill>
                        <a:effectLst/>
                        <a:latin typeface="Franklin Gothic Medium" panose="020B0603020102020204" charset="0"/>
                        <a:ea typeface="微软雅黑" panose="020B0503020204020204" charset="-122"/>
                        <a:cs typeface="+mn-cs"/>
                      </a:endParaRPr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533400" y="270826"/>
            <a:ext cx="11125200" cy="50006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3000" b="1" dirty="0">
                <a:solidFill>
                  <a:srgbClr val="152430"/>
                </a:solidFill>
                <a:latin typeface="Franklin Gothic Medium" panose="020B0603020102020204" charset="0"/>
                <a:ea typeface="微软雅黑" panose="020B0503020204020204" charset="-122"/>
              </a:rPr>
              <a:t>参照药品信息对比</a:t>
            </a:r>
            <a:endParaRPr lang="zh-CN" altLang="en-US" sz="3000" b="1" dirty="0">
              <a:solidFill>
                <a:srgbClr val="152430"/>
              </a:solidFill>
              <a:latin typeface="Franklin Gothic Medium" panose="020B0603020102020204" charset="0"/>
              <a:ea typeface="微软雅黑" panose="020B0503020204020204" charset="-122"/>
            </a:endParaRPr>
          </a:p>
        </p:txBody>
      </p:sp>
      <p:graphicFrame>
        <p:nvGraphicFramePr>
          <p:cNvPr id="6" name="表格 5"/>
          <p:cNvGraphicFramePr/>
          <p:nvPr>
            <p:custDataLst>
              <p:tags r:id="rId2"/>
            </p:custDataLst>
          </p:nvPr>
        </p:nvGraphicFramePr>
        <p:xfrm>
          <a:off x="252730" y="770889"/>
          <a:ext cx="11567563" cy="5833111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1645076"/>
                <a:gridCol w="9922487"/>
              </a:tblGrid>
              <a:tr h="422911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25000"/>
                        </a:lnSpc>
                        <a:buNone/>
                      </a:pPr>
                      <a:r>
                        <a:rPr lang="zh-CN" altLang="en-US" sz="1600" dirty="0">
                          <a:solidFill>
                            <a:schemeClr val="tx1"/>
                          </a:solidFill>
                          <a:sym typeface="+mn-ea"/>
                        </a:rPr>
                        <a:t>参照药品建议</a:t>
                      </a:r>
                      <a:endParaRPr lang="zh-CN" altLang="en-US" sz="1600" dirty="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 anchor="ctr">
                    <a:solidFill>
                      <a:srgbClr val="5CB5E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25000"/>
                        </a:lnSpc>
                        <a:buNone/>
                      </a:pPr>
                      <a:r>
                        <a:rPr lang="zh-CN" altLang="en-US" sz="1600" b="1" dirty="0">
                          <a:sym typeface="+mn-ea"/>
                        </a:rPr>
                        <a:t>原研苯磺酸氨氯地平片</a:t>
                      </a:r>
                      <a:r>
                        <a:rPr lang="en-US" altLang="zh-CN" sz="1600" b="1" dirty="0">
                          <a:sym typeface="+mn-ea"/>
                        </a:rPr>
                        <a:t>(</a:t>
                      </a:r>
                      <a:r>
                        <a:rPr lang="zh-CN" altLang="en-US" sz="1600" b="1" dirty="0">
                          <a:sym typeface="+mn-ea"/>
                        </a:rPr>
                        <a:t>商品名：络活喜</a:t>
                      </a:r>
                      <a:r>
                        <a:rPr lang="en-US" altLang="zh-CN" sz="1600" b="1" dirty="0">
                          <a:sym typeface="+mn-ea"/>
                        </a:rPr>
                        <a:t>®)</a:t>
                      </a:r>
                      <a:endParaRPr lang="zh-CN" altLang="en-US" sz="1600" b="1" dirty="0">
                        <a:sym typeface="+mn-ea"/>
                      </a:endParaRPr>
                    </a:p>
                  </a:txBody>
                  <a:tcPr anchor="ctr"/>
                </a:tc>
              </a:tr>
              <a:tr h="1220422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25000"/>
                        </a:lnSpc>
                        <a:buNone/>
                      </a:pPr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sym typeface="+mn-ea"/>
                        </a:rPr>
                        <a:t>与参照药品相比的优势和不足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+mj-ea"/>
                        <a:ea typeface="+mj-ea"/>
                        <a:sym typeface="+mn-ea"/>
                      </a:endParaRPr>
                    </a:p>
                  </a:txBody>
                  <a:tcPr anchor="ctr">
                    <a:solidFill>
                      <a:srgbClr val="5CB5E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fontAlgn="auto">
                        <a:lnSpc>
                          <a:spcPct val="125000"/>
                        </a:lnSpc>
                        <a:buFont typeface="+mj-lt"/>
                        <a:buNone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优势：</a:t>
                      </a:r>
                      <a:endParaRPr lang="en-US" altLang="zh-CN" sz="1600" b="1" dirty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 fontAlgn="auto">
                        <a:lnSpc>
                          <a:spcPct val="125000"/>
                        </a:lnSpc>
                        <a:buFont typeface="+mj-lt"/>
                        <a:buAutoNum type="arabicPeriod"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剂型更优：本品是儿童高血压及吞咽困难患者的最优剂型，</a:t>
                      </a:r>
                      <a:r>
                        <a:rPr lang="zh-CN" altLang="en-US" sz="1600" b="1" dirty="0">
                          <a:solidFill>
                            <a:srgbClr val="FF0000"/>
                          </a:solidFill>
                        </a:rPr>
                        <a:t>满足儿童、吞咽困难等特殊人群用药需求</a:t>
                      </a:r>
                      <a:endParaRPr lang="en-US" altLang="zh-CN" sz="1600" b="1" dirty="0">
                        <a:solidFill>
                          <a:srgbClr val="FF0000"/>
                        </a:solidFill>
                      </a:endParaRPr>
                    </a:p>
                    <a:p>
                      <a:pPr marL="342900" indent="-342900" fontAlgn="auto">
                        <a:lnSpc>
                          <a:spcPct val="125000"/>
                        </a:lnSpc>
                        <a:buFont typeface="+mj-lt"/>
                        <a:buAutoNum type="arabicPeriod"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便利性更优：无须吞咽，即开即用；</a:t>
                      </a:r>
                      <a:r>
                        <a:rPr lang="zh-CN" altLang="en-US" sz="1600" b="1" dirty="0">
                          <a:solidFill>
                            <a:srgbClr val="FF0000"/>
                          </a:solidFill>
                        </a:rPr>
                        <a:t>可按毫升灵活调整剂量，满足精准的个体化剂量调整需求</a:t>
                      </a:r>
                      <a:endParaRPr lang="en-US" altLang="zh-CN" sz="1600" b="1" dirty="0">
                        <a:solidFill>
                          <a:srgbClr val="FF0000"/>
                        </a:solidFill>
                      </a:endParaRPr>
                    </a:p>
                    <a:p>
                      <a:pPr marL="342900" indent="-342900" fontAlgn="auto">
                        <a:lnSpc>
                          <a:spcPct val="125000"/>
                        </a:lnSpc>
                        <a:buFont typeface="+mj-lt"/>
                        <a:buAutoNum type="arabicPeriod"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起效迅速：溶液剂无需崩解，吸收更快</a:t>
                      </a:r>
                      <a:endParaRPr lang="zh-CN" altLang="en-US" sz="1600" b="1" dirty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 fontAlgn="auto">
                        <a:lnSpc>
                          <a:spcPct val="125000"/>
                        </a:lnSpc>
                        <a:buFont typeface="+mj-lt"/>
                        <a:buAutoNum type="arabicPeriod"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安全更优：我司产品杂质水平优于参比制剂，各辅料最大日摄入量均在儿童用药安全限度范围内</a:t>
                      </a:r>
                      <a:endParaRPr lang="zh-CN" altLang="en-US" sz="1600" b="1" dirty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 fontAlgn="auto">
                        <a:lnSpc>
                          <a:spcPct val="125000"/>
                        </a:lnSpc>
                        <a:buFont typeface="+mj-lt"/>
                        <a:buAutoNum type="arabicPeriod"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适口性更好：本品经过掩味处理，口感更好，适宜儿童服用</a:t>
                      </a:r>
                      <a:endParaRPr lang="zh-CN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34130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25000"/>
                        </a:lnSpc>
                        <a:buNone/>
                      </a:pPr>
                      <a:r>
                        <a:rPr lang="zh-CN" altLang="en-US" sz="1600" dirty="0">
                          <a:solidFill>
                            <a:schemeClr val="tx1"/>
                          </a:solidFill>
                        </a:rPr>
                        <a:t>所治疗疾病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  <a:p>
                      <a:pPr indent="0" algn="ctr" fontAlgn="auto">
                        <a:lnSpc>
                          <a:spcPct val="125000"/>
                        </a:lnSpc>
                        <a:buNone/>
                      </a:pPr>
                      <a:r>
                        <a:rPr lang="zh-CN" altLang="en-US" sz="1600" dirty="0">
                          <a:solidFill>
                            <a:schemeClr val="tx1"/>
                          </a:solidFill>
                        </a:rPr>
                        <a:t>基本情况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5CB5E2"/>
                    </a:solidFill>
                  </a:tcPr>
                </a:tc>
                <a:tc>
                  <a:txBody>
                    <a:bodyPr/>
                    <a:lstStyle/>
                    <a:p>
                      <a:pPr indent="0" fontAlgn="auto">
                        <a:lnSpc>
                          <a:spcPct val="125000"/>
                        </a:lnSpc>
                        <a:buNone/>
                      </a:pPr>
                      <a:r>
                        <a:rPr lang="zh-CN" altLang="en-US" sz="1600" dirty="0">
                          <a:sym typeface="+mn-ea"/>
                        </a:rPr>
                        <a:t>流行病学数据显示，中国</a:t>
                      </a:r>
                      <a:r>
                        <a:rPr lang="en-US" altLang="zh-CN" sz="1600" dirty="0">
                          <a:sym typeface="+mn-ea"/>
                        </a:rPr>
                        <a:t>6-18</a:t>
                      </a:r>
                      <a:r>
                        <a:rPr lang="zh-CN" altLang="en-US" sz="1600" dirty="0">
                          <a:sym typeface="+mn-ea"/>
                        </a:rPr>
                        <a:t>岁高血压患病儿童绝对数已近</a:t>
                      </a:r>
                      <a:r>
                        <a:rPr lang="en-US" altLang="zh-CN" sz="1600" dirty="0">
                          <a:sym typeface="+mn-ea"/>
                        </a:rPr>
                        <a:t>680</a:t>
                      </a:r>
                      <a:r>
                        <a:rPr lang="zh-CN" altLang="en-US" sz="1600" dirty="0">
                          <a:sym typeface="+mn-ea"/>
                        </a:rPr>
                        <a:t>万，且呈持续上升趋势。 儿童期血压偏高易发展为成年高血压</a:t>
                      </a:r>
                      <a:r>
                        <a:rPr lang="en-US" altLang="zh-CN" sz="1600" dirty="0">
                          <a:sym typeface="+mn-ea"/>
                        </a:rPr>
                        <a:t>,</a:t>
                      </a:r>
                      <a:r>
                        <a:rPr lang="zh-CN" altLang="en-US" sz="1600" dirty="0">
                          <a:sym typeface="+mn-ea"/>
                        </a:rPr>
                        <a:t>且易较早出现多种靶器官损害</a:t>
                      </a:r>
                      <a:r>
                        <a:rPr lang="en-US" altLang="zh-CN" sz="1600" dirty="0">
                          <a:sym typeface="+mn-ea"/>
                        </a:rPr>
                        <a:t>(</a:t>
                      </a:r>
                      <a:r>
                        <a:rPr lang="zh-CN" altLang="en-US" sz="1600" dirty="0">
                          <a:sym typeface="+mn-ea"/>
                        </a:rPr>
                        <a:t>即著名的血压轨迹现象</a:t>
                      </a:r>
                      <a:r>
                        <a:rPr lang="en-US" altLang="zh-CN" sz="1600" dirty="0">
                          <a:sym typeface="+mn-ea"/>
                        </a:rPr>
                        <a:t>)</a:t>
                      </a:r>
                      <a:r>
                        <a:rPr lang="zh-CN" altLang="en-US" sz="1600" dirty="0">
                          <a:sym typeface="+mn-ea"/>
                        </a:rPr>
                        <a:t>。</a:t>
                      </a:r>
                      <a:endParaRPr lang="zh-CN" altLang="en-US" sz="1600" dirty="0">
                        <a:sym typeface="+mn-ea"/>
                      </a:endParaRPr>
                    </a:p>
                  </a:txBody>
                  <a:tcPr anchor="ctr"/>
                </a:tc>
              </a:tr>
              <a:tr h="930378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25000"/>
                        </a:lnSpc>
                        <a:buNone/>
                      </a:pPr>
                      <a:r>
                        <a:rPr lang="zh-CN" altLang="en-US" sz="1600">
                          <a:solidFill>
                            <a:schemeClr val="tx1"/>
                          </a:solidFill>
                          <a:sym typeface="+mn-ea"/>
                        </a:rPr>
                        <a:t>弥补未满足的</a:t>
                      </a:r>
                      <a:endParaRPr lang="zh-CN" altLang="en-US" sz="1600">
                        <a:solidFill>
                          <a:schemeClr val="tx1"/>
                        </a:solidFill>
                        <a:sym typeface="+mn-ea"/>
                      </a:endParaRPr>
                    </a:p>
                    <a:p>
                      <a:pPr indent="0" algn="ctr" fontAlgn="auto">
                        <a:lnSpc>
                          <a:spcPct val="125000"/>
                        </a:lnSpc>
                        <a:buNone/>
                      </a:pPr>
                      <a:r>
                        <a:rPr lang="zh-CN" altLang="en-US" sz="1600">
                          <a:solidFill>
                            <a:schemeClr val="tx1"/>
                          </a:solidFill>
                          <a:sym typeface="+mn-ea"/>
                        </a:rPr>
                        <a:t>治疗需求情况</a:t>
                      </a:r>
                      <a:endParaRPr lang="zh-CN" altLang="en-US" sz="16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 anchor="ctr">
                    <a:solidFill>
                      <a:srgbClr val="5CB5E2"/>
                    </a:solidFill>
                  </a:tcPr>
                </a:tc>
                <a:tc>
                  <a:txBody>
                    <a:bodyPr/>
                    <a:lstStyle/>
                    <a:p>
                      <a:pPr indent="0" fontAlgn="auto">
                        <a:lnSpc>
                          <a:spcPct val="125000"/>
                        </a:lnSpc>
                        <a:buNone/>
                      </a:pPr>
                      <a:r>
                        <a:rPr lang="en-US" altLang="zh-CN" sz="1400" dirty="0"/>
                        <a:t>1</a:t>
                      </a:r>
                      <a:r>
                        <a:rPr lang="zh-CN" altLang="en-US" sz="1400" b="1" dirty="0"/>
                        <a:t>、儿童高血压适宜剂型匮乏：</a:t>
                      </a:r>
                      <a:r>
                        <a:rPr lang="zh-CN" altLang="en-US" sz="1400" b="1" dirty="0">
                          <a:solidFill>
                            <a:srgbClr val="FF0000"/>
                          </a:solidFill>
                        </a:rPr>
                        <a:t>国内获批的儿童专用降压药品种有限，临床治疗常面临</a:t>
                      </a:r>
                      <a:r>
                        <a:rPr lang="en-US" altLang="zh-CN" sz="1400" b="1" dirty="0">
                          <a:solidFill>
                            <a:srgbClr val="FF0000"/>
                          </a:solidFill>
                        </a:rPr>
                        <a:t>"</a:t>
                      </a:r>
                      <a:r>
                        <a:rPr lang="zh-CN" altLang="en-US" sz="1400" b="1" dirty="0">
                          <a:solidFill>
                            <a:srgbClr val="FF0000"/>
                          </a:solidFill>
                        </a:rPr>
                        <a:t>无药可用</a:t>
                      </a:r>
                      <a:r>
                        <a:rPr lang="en-US" altLang="zh-CN" sz="1400" b="1" dirty="0">
                          <a:solidFill>
                            <a:srgbClr val="FF0000"/>
                          </a:solidFill>
                        </a:rPr>
                        <a:t>"</a:t>
                      </a:r>
                      <a:r>
                        <a:rPr lang="zh-CN" altLang="en-US" sz="1400" b="1" dirty="0">
                          <a:solidFill>
                            <a:srgbClr val="FF0000"/>
                          </a:solidFill>
                        </a:rPr>
                        <a:t>或</a:t>
                      </a:r>
                      <a:r>
                        <a:rPr lang="en-US" altLang="zh-CN" sz="1400" b="1" dirty="0">
                          <a:solidFill>
                            <a:srgbClr val="FF0000"/>
                          </a:solidFill>
                        </a:rPr>
                        <a:t>"</a:t>
                      </a:r>
                      <a:r>
                        <a:rPr lang="zh-CN" altLang="en-US" sz="1400" b="1" dirty="0">
                          <a:solidFill>
                            <a:srgbClr val="FF0000"/>
                          </a:solidFill>
                        </a:rPr>
                        <a:t>超说明书用药</a:t>
                      </a:r>
                      <a:r>
                        <a:rPr lang="en-US" altLang="zh-CN" sz="1400" b="1" dirty="0">
                          <a:solidFill>
                            <a:srgbClr val="FF0000"/>
                          </a:solidFill>
                        </a:rPr>
                        <a:t>"</a:t>
                      </a:r>
                      <a:r>
                        <a:rPr lang="zh-CN" altLang="en-US" sz="1400" b="1" dirty="0">
                          <a:solidFill>
                            <a:srgbClr val="FF0000"/>
                          </a:solidFill>
                        </a:rPr>
                        <a:t>的困境，儿童高血压患者用药需求远未被满足。</a:t>
                      </a:r>
                      <a:endParaRPr lang="en-US" altLang="zh-CN" sz="1400" b="1" dirty="0">
                        <a:solidFill>
                          <a:srgbClr val="FF0000"/>
                        </a:solidFill>
                      </a:endParaRPr>
                    </a:p>
                    <a:p>
                      <a:pPr indent="0" fontAlgn="auto">
                        <a:lnSpc>
                          <a:spcPct val="125000"/>
                        </a:lnSpc>
                        <a:buNone/>
                      </a:pPr>
                      <a:r>
                        <a:rPr lang="en-US" altLang="zh-CN" sz="1400" b="1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</a:rPr>
                        <a:t>、片剂</a:t>
                      </a:r>
                      <a:r>
                        <a:rPr lang="en-US" altLang="zh-CN" sz="1400" b="1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</a:rPr>
                        <a:t>干混悬剂依从性差：</a:t>
                      </a:r>
                      <a:r>
                        <a:rPr lang="zh-CN" altLang="en-US" sz="1400" b="1" dirty="0">
                          <a:solidFill>
                            <a:srgbClr val="FF0000"/>
                          </a:solidFill>
                        </a:rPr>
                        <a:t>传统片剂吞咽困难、剂量分割不准，干混悬剂操作复杂易二次污染，在儿童群体中用药依从性低，难以实现有效、安全的血压控制。</a:t>
                      </a:r>
                      <a:endParaRPr lang="en-US" altLang="zh-CN" sz="1400" b="1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dirty="0" err="1">
                          <a:solidFill>
                            <a:schemeClr val="tx1"/>
                          </a:solidFill>
                          <a:latin typeface="Franklin Gothic Medium" panose="020B0603020102020204" charset="0"/>
                          <a:ea typeface="微软雅黑" panose="020B0503020204020204" charset="-122"/>
                          <a:cs typeface="等线" panose="02010600030101010101" pitchFamily="34" charset="-120"/>
                        </a:rPr>
                        <a:t>苯磺酸氨氯地平口服溶液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Franklin Gothic Medium" panose="020B0603020102020204" charset="0"/>
                          <a:ea typeface="微软雅黑" panose="020B0503020204020204" charset="-122"/>
                          <a:cs typeface="等线" panose="02010600030101010101" pitchFamily="34" charset="-120"/>
                        </a:rPr>
                        <a:t>是</a:t>
                      </a: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中国首个专为儿童高血压及吞咽困难患者设计的口服溶液剂型，</a:t>
                      </a:r>
                      <a:r>
                        <a:rPr lang="en-US" altLang="zh-CN" sz="1400" b="1" dirty="0" err="1">
                          <a:solidFill>
                            <a:schemeClr val="tx1"/>
                          </a:solidFill>
                          <a:latin typeface="Franklin Gothic Medium" panose="020B0603020102020204" charset="0"/>
                          <a:ea typeface="微软雅黑" panose="020B0503020204020204" charset="-122"/>
                          <a:cs typeface="等线" panose="02010600030101010101" pitchFamily="34" charset="-120"/>
                        </a:rPr>
                        <a:t>填补国内市场空白，为特殊人群提供迫切需要的治疗选择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Franklin Gothic Medium" panose="020B0603020102020204" charset="0"/>
                          <a:ea typeface="微软雅黑" panose="020B0503020204020204" charset="-122"/>
                          <a:cs typeface="等线" panose="02010600030101010101" pitchFamily="34" charset="-120"/>
                        </a:rPr>
                        <a:t>。</a:t>
                      </a:r>
                      <a:endParaRPr lang="en-US" altLang="zh-CN" sz="1400" b="1" dirty="0">
                        <a:solidFill>
                          <a:schemeClr val="tx1"/>
                        </a:solidFill>
                        <a:latin typeface="Franklin Gothic Medium" panose="020B0603020102020204" charset="0"/>
                        <a:ea typeface="微软雅黑" panose="020B0503020204020204" charset="-122"/>
                        <a:cs typeface="等线" panose="02010600030101010101" pitchFamily="34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2"/>
          <p:cNvSpPr/>
          <p:nvPr/>
        </p:nvSpPr>
        <p:spPr>
          <a:xfrm>
            <a:off x="5255199" y="1121821"/>
            <a:ext cx="6529994" cy="1292607"/>
          </a:xfrm>
          <a:prstGeom prst="rect">
            <a:avLst/>
          </a:prstGeom>
        </p:spPr>
        <p:style>
          <a:lnRef idx="0">
            <a:srgbClr val="FFFFFF"/>
          </a:lnRef>
          <a:fillRef idx="3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="horz" wrap="square" lIns="0" tIns="0" rIns="0" bIns="0"/>
          <a:lstStyle/>
          <a:p>
            <a:pPr marL="290830" indent="-285750" eaLnBrk="0"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sz="1400" kern="0" spc="-8" dirty="0" err="1">
                <a:solidFill>
                  <a:schemeClr val="bg1">
                    <a:alpha val="100000"/>
                  </a:schemeClr>
                </a:solidFill>
                <a:latin typeface="+mj-ea"/>
                <a:ea typeface="+mj-ea"/>
                <a:cs typeface="+mj-ea"/>
              </a:rPr>
              <a:t>流行病学</a:t>
            </a:r>
            <a:r>
              <a:rPr lang="zh-CN" altLang="en-US" sz="1400" kern="0" spc="-8" dirty="0">
                <a:solidFill>
                  <a:schemeClr val="bg1">
                    <a:alpha val="100000"/>
                  </a:schemeClr>
                </a:solidFill>
                <a:latin typeface="+mj-ea"/>
                <a:ea typeface="+mj-ea"/>
                <a:cs typeface="+mj-ea"/>
              </a:rPr>
              <a:t>数据</a:t>
            </a:r>
            <a:r>
              <a:rPr sz="1400" kern="0" spc="-8" dirty="0">
                <a:solidFill>
                  <a:schemeClr val="bg1">
                    <a:alpha val="100000"/>
                  </a:schemeClr>
                </a:solidFill>
                <a:latin typeface="+mj-ea"/>
                <a:ea typeface="+mj-ea"/>
                <a:cs typeface="+mj-ea"/>
              </a:rPr>
              <a:t>显示，</a:t>
            </a:r>
            <a:r>
              <a:rPr sz="1400" b="1" kern="0" spc="-8" dirty="0">
                <a:solidFill>
                  <a:schemeClr val="bg1">
                    <a:alpha val="100000"/>
                  </a:schemeClr>
                </a:solidFill>
                <a:latin typeface="+mj-ea"/>
                <a:ea typeface="+mj-ea"/>
                <a:cs typeface="+mj-ea"/>
              </a:rPr>
              <a:t>中国6-18岁高血压患病儿</a:t>
            </a:r>
            <a:r>
              <a:rPr sz="1400" b="1" kern="0" spc="-11" dirty="0">
                <a:solidFill>
                  <a:schemeClr val="bg1">
                    <a:alpha val="100000"/>
                  </a:schemeClr>
                </a:solidFill>
                <a:latin typeface="+mj-ea"/>
                <a:ea typeface="+mj-ea"/>
                <a:cs typeface="+mj-ea"/>
              </a:rPr>
              <a:t>童绝对数已近</a:t>
            </a:r>
            <a:r>
              <a:rPr sz="1400" b="1" kern="0" spc="-11" dirty="0">
                <a:solidFill>
                  <a:srgbClr val="FFFF00">
                    <a:alpha val="100000"/>
                  </a:srgbClr>
                </a:solidFill>
                <a:latin typeface="+mj-ea"/>
                <a:ea typeface="+mj-ea"/>
                <a:cs typeface="+mj-ea"/>
              </a:rPr>
              <a:t>680万</a:t>
            </a:r>
            <a:r>
              <a:rPr lang="en-US" sz="1400" b="1" kern="0" spc="-11" baseline="30000" dirty="0">
                <a:solidFill>
                  <a:schemeClr val="bg1">
                    <a:alpha val="100000"/>
                  </a:schemeClr>
                </a:solidFill>
                <a:latin typeface="+mj-ea"/>
                <a:ea typeface="+mj-ea"/>
                <a:cs typeface="+mj-ea"/>
              </a:rPr>
              <a:t>2</a:t>
            </a:r>
            <a:r>
              <a:rPr lang="zh-CN" altLang="en-US" sz="1400" b="1" kern="0" spc="-11" dirty="0">
                <a:solidFill>
                  <a:schemeClr val="bg1">
                    <a:alpha val="100000"/>
                  </a:schemeClr>
                </a:solidFill>
                <a:latin typeface="+mj-ea"/>
                <a:ea typeface="+mj-ea"/>
                <a:cs typeface="+mj-ea"/>
              </a:rPr>
              <a:t>，且呈持续上升趋势。</a:t>
            </a:r>
            <a:r>
              <a:rPr sz="1400" kern="0" spc="-311" dirty="0">
                <a:solidFill>
                  <a:schemeClr val="bg1">
                    <a:alpha val="100000"/>
                  </a:schemeClr>
                </a:solidFill>
                <a:latin typeface="+mj-ea"/>
                <a:ea typeface="+mj-ea"/>
                <a:cs typeface="+mj-ea"/>
              </a:rPr>
              <a:t> </a:t>
            </a:r>
            <a:r>
              <a:rPr sz="1400" kern="0" spc="-11" dirty="0" err="1">
                <a:solidFill>
                  <a:schemeClr val="bg1">
                    <a:alpha val="100000"/>
                  </a:schemeClr>
                </a:solidFill>
                <a:latin typeface="+mj-ea"/>
                <a:ea typeface="+mj-ea"/>
                <a:cs typeface="+mj-ea"/>
              </a:rPr>
              <a:t>儿童期血压偏高</a:t>
            </a:r>
            <a:r>
              <a:rPr lang="zh-CN" altLang="en-US" sz="1400" kern="0" spc="-11" dirty="0">
                <a:solidFill>
                  <a:schemeClr val="bg1">
                    <a:alpha val="100000"/>
                  </a:schemeClr>
                </a:solidFill>
                <a:latin typeface="+mj-ea"/>
                <a:ea typeface="+mj-ea"/>
                <a:cs typeface="+mj-ea"/>
              </a:rPr>
              <a:t>易发展为成年高血压</a:t>
            </a:r>
            <a:r>
              <a:rPr lang="en-US" altLang="zh-CN" sz="1400" kern="0" spc="-11" dirty="0">
                <a:solidFill>
                  <a:schemeClr val="bg1">
                    <a:alpha val="100000"/>
                  </a:schemeClr>
                </a:solidFill>
                <a:latin typeface="+mj-ea"/>
                <a:ea typeface="+mj-ea"/>
                <a:cs typeface="+mj-ea"/>
              </a:rPr>
              <a:t>,</a:t>
            </a:r>
            <a:r>
              <a:rPr lang="zh-CN" altLang="en-US" sz="1400" kern="0" spc="-11" dirty="0">
                <a:solidFill>
                  <a:schemeClr val="bg1">
                    <a:alpha val="100000"/>
                  </a:schemeClr>
                </a:solidFill>
                <a:latin typeface="+mj-ea"/>
                <a:ea typeface="+mj-ea"/>
                <a:cs typeface="+mj-ea"/>
              </a:rPr>
              <a:t>且易较早出现多种靶器官损害</a:t>
            </a:r>
            <a:r>
              <a:rPr sz="1400" kern="0" spc="-11" dirty="0">
                <a:solidFill>
                  <a:schemeClr val="bg1">
                    <a:alpha val="100000"/>
                  </a:schemeClr>
                </a:solidFill>
                <a:latin typeface="+mj-ea"/>
                <a:ea typeface="+mj-ea"/>
                <a:cs typeface="+mj-ea"/>
              </a:rPr>
              <a:t>(</a:t>
            </a:r>
            <a:r>
              <a:rPr sz="1400" kern="0" spc="-11" dirty="0" err="1">
                <a:solidFill>
                  <a:schemeClr val="bg1">
                    <a:alpha val="100000"/>
                  </a:schemeClr>
                </a:solidFill>
                <a:latin typeface="+mj-ea"/>
                <a:ea typeface="+mj-ea"/>
                <a:cs typeface="+mj-ea"/>
              </a:rPr>
              <a:t>即著名的血压轨迹现象</a:t>
            </a:r>
            <a:r>
              <a:rPr sz="1400" kern="0" spc="-11" dirty="0">
                <a:solidFill>
                  <a:schemeClr val="bg1">
                    <a:alpha val="100000"/>
                  </a:schemeClr>
                </a:solidFill>
                <a:latin typeface="+mj-ea"/>
                <a:ea typeface="+mj-ea"/>
                <a:cs typeface="+mj-ea"/>
              </a:rPr>
              <a:t>)。</a:t>
            </a:r>
            <a:endParaRPr lang="en-US" sz="1400" kern="0" spc="-11" dirty="0">
              <a:solidFill>
                <a:schemeClr val="bg1">
                  <a:alpha val="100000"/>
                </a:schemeClr>
              </a:solidFill>
              <a:latin typeface="+mj-ea"/>
              <a:ea typeface="+mj-ea"/>
              <a:cs typeface="+mj-ea"/>
            </a:endParaRPr>
          </a:p>
          <a:p>
            <a:pPr marL="290830" indent="-285750" eaLnBrk="0">
              <a:buFont typeface="Arial" panose="020B0604020202020204" pitchFamily="34" charset="0"/>
              <a:buChar char="•"/>
            </a:pPr>
            <a:r>
              <a:rPr lang="zh-CN" altLang="en-US" sz="1400" kern="0" spc="-8" dirty="0">
                <a:solidFill>
                  <a:schemeClr val="bg1">
                    <a:alpha val="100000"/>
                  </a:schemeClr>
                </a:solidFill>
                <a:latin typeface="+mj-ea"/>
                <a:ea typeface="+mj-ea"/>
                <a:cs typeface="+mj-ea"/>
              </a:rPr>
              <a:t>儿童高血压问题已引起国家高度重视，相关剂型（如氨氯地平口服混悬液）已被</a:t>
            </a:r>
            <a:r>
              <a:rPr lang="zh-CN" altLang="en-US" sz="1400" b="1" kern="0" spc="-8" dirty="0">
                <a:solidFill>
                  <a:srgbClr val="FFFF00">
                    <a:alpha val="100000"/>
                  </a:srgbClr>
                </a:solidFill>
                <a:latin typeface="+mj-ea"/>
                <a:ea typeface="+mj-ea"/>
                <a:cs typeface="+mj-ea"/>
              </a:rPr>
              <a:t>纳入</a:t>
            </a:r>
            <a:r>
              <a:rPr lang="en-US" altLang="zh-CN" sz="1400" b="1" kern="0" spc="-8" dirty="0">
                <a:solidFill>
                  <a:srgbClr val="FFFF00">
                    <a:alpha val="100000"/>
                  </a:srgbClr>
                </a:solidFill>
                <a:latin typeface="+mj-ea"/>
                <a:ea typeface="+mj-ea"/>
                <a:cs typeface="+mj-ea"/>
              </a:rPr>
              <a:t>《</a:t>
            </a:r>
            <a:r>
              <a:rPr lang="zh-CN" altLang="en-US" sz="1400" b="1" kern="0" spc="-8" dirty="0">
                <a:solidFill>
                  <a:srgbClr val="FFFF00">
                    <a:alpha val="100000"/>
                  </a:srgbClr>
                </a:solidFill>
                <a:latin typeface="+mj-ea"/>
                <a:ea typeface="+mj-ea"/>
                <a:cs typeface="+mj-ea"/>
              </a:rPr>
              <a:t>第二批鼓励研发申报儿童药品建议清单</a:t>
            </a:r>
            <a:r>
              <a:rPr lang="en-US" altLang="zh-CN" sz="1400" b="1" kern="0" spc="-8" dirty="0">
                <a:solidFill>
                  <a:srgbClr val="FFFF00">
                    <a:alpha val="100000"/>
                  </a:srgbClr>
                </a:solidFill>
                <a:latin typeface="+mj-ea"/>
                <a:ea typeface="+mj-ea"/>
                <a:cs typeface="+mj-ea"/>
              </a:rPr>
              <a:t>》</a:t>
            </a:r>
            <a:r>
              <a:rPr lang="zh-CN" altLang="en-US" sz="1400" b="1" kern="0" spc="-8" dirty="0">
                <a:solidFill>
                  <a:srgbClr val="FFFF00">
                    <a:alpha val="100000"/>
                  </a:srgbClr>
                </a:solidFill>
                <a:latin typeface="+mj-ea"/>
                <a:ea typeface="+mj-ea"/>
                <a:cs typeface="+mj-ea"/>
              </a:rPr>
              <a:t>。</a:t>
            </a:r>
            <a:endParaRPr lang="en-US" altLang="zh-CN" sz="1400" b="1" kern="0" spc="-8" dirty="0">
              <a:solidFill>
                <a:srgbClr val="FFFF00">
                  <a:alpha val="100000"/>
                </a:srgbClr>
              </a:solidFill>
              <a:latin typeface="+mj-ea"/>
              <a:ea typeface="+mj-ea"/>
              <a:cs typeface="+mj-ea"/>
            </a:endParaRPr>
          </a:p>
          <a:p>
            <a:pPr algn="l" rtl="0" eaLnBrk="0"/>
            <a:endParaRPr sz="500" b="1" dirty="0">
              <a:solidFill>
                <a:schemeClr val="bg1"/>
              </a:solidFill>
              <a:latin typeface="+mj-ea"/>
              <a:ea typeface="+mj-ea"/>
              <a:cs typeface="+mj-ea"/>
            </a:endParaRPr>
          </a:p>
          <a:p>
            <a:pPr algn="l" rtl="0" eaLnBrk="0"/>
            <a:endParaRPr sz="300" dirty="0">
              <a:solidFill>
                <a:schemeClr val="bg1"/>
              </a:solidFill>
              <a:latin typeface="+mj-ea"/>
              <a:ea typeface="+mj-ea"/>
              <a:cs typeface="+mj-ea"/>
            </a:endParaRPr>
          </a:p>
          <a:p>
            <a:pPr algn="l" rtl="0" eaLnBrk="0"/>
            <a:endParaRPr sz="300" dirty="0">
              <a:solidFill>
                <a:schemeClr val="bg1"/>
              </a:solidFill>
              <a:latin typeface="+mj-ea"/>
              <a:ea typeface="+mj-ea"/>
              <a:cs typeface="+mj-ea"/>
            </a:endParaRPr>
          </a:p>
        </p:txBody>
      </p:sp>
      <p:grpSp>
        <p:nvGrpSpPr>
          <p:cNvPr id="4" name="group 4"/>
          <p:cNvGrpSpPr/>
          <p:nvPr/>
        </p:nvGrpSpPr>
        <p:grpSpPr>
          <a:xfrm rot="21600000">
            <a:off x="651733" y="1121821"/>
            <a:ext cx="3105258" cy="1131052"/>
            <a:chOff x="-12699" y="-12699"/>
            <a:chExt cx="11137980" cy="5016478"/>
          </a:xfrm>
        </p:grpSpPr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11125281" cy="5003779"/>
            </a:xfrm>
            <a:prstGeom prst="rect">
              <a:avLst/>
            </a:prstGeom>
          </p:spPr>
        </p:pic>
        <p:sp>
          <p:nvSpPr>
            <p:cNvPr id="36" name="textbox 36"/>
            <p:cNvSpPr/>
            <p:nvPr/>
          </p:nvSpPr>
          <p:spPr>
            <a:xfrm>
              <a:off x="-12699" y="-12699"/>
              <a:ext cx="8598742" cy="236499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2000"/>
                </a:lnSpc>
              </a:pPr>
              <a:endParaRPr sz="100" dirty="0">
                <a:latin typeface="Franklin Gothic Medium" panose="020B0603020102020204" charset="0"/>
                <a:ea typeface="微软雅黑" panose="020B0503020204020204" charset="-122"/>
                <a:cs typeface="Arial" panose="020B0604020202020204"/>
              </a:endParaRPr>
            </a:p>
            <a:p>
              <a:pPr algn="l" rtl="0" eaLnBrk="0">
                <a:lnSpc>
                  <a:spcPct val="102000"/>
                </a:lnSpc>
              </a:pPr>
              <a:endParaRPr sz="100" dirty="0">
                <a:latin typeface="Franklin Gothic Medium" panose="020B0603020102020204" charset="0"/>
                <a:ea typeface="微软雅黑" panose="020B0503020204020204" charset="-122"/>
                <a:cs typeface="Arial" panose="020B0604020202020204"/>
              </a:endParaRPr>
            </a:p>
            <a:p>
              <a:pPr algn="l" rtl="0" eaLnBrk="0">
                <a:lnSpc>
                  <a:spcPct val="102000"/>
                </a:lnSpc>
              </a:pPr>
              <a:endParaRPr sz="100" dirty="0">
                <a:latin typeface="Franklin Gothic Medium" panose="020B0603020102020204" charset="0"/>
                <a:ea typeface="微软雅黑" panose="020B0503020204020204" charset="-122"/>
                <a:cs typeface="Arial" panose="020B0604020202020204"/>
              </a:endParaRPr>
            </a:p>
            <a:p>
              <a:pPr algn="l" rtl="0" eaLnBrk="0">
                <a:lnSpc>
                  <a:spcPct val="102000"/>
                </a:lnSpc>
              </a:pPr>
              <a:endParaRPr sz="100" dirty="0">
                <a:latin typeface="Franklin Gothic Medium" panose="020B0603020102020204" charset="0"/>
                <a:ea typeface="微软雅黑" panose="020B0503020204020204" charset="-122"/>
                <a:cs typeface="Arial" panose="020B0604020202020204"/>
              </a:endParaRPr>
            </a:p>
            <a:p>
              <a:pPr algn="l" rtl="0" eaLnBrk="0">
                <a:lnSpc>
                  <a:spcPct val="102000"/>
                </a:lnSpc>
              </a:pPr>
              <a:endParaRPr sz="100" dirty="0">
                <a:latin typeface="Franklin Gothic Medium" panose="020B0603020102020204" charset="0"/>
                <a:ea typeface="微软雅黑" panose="020B0503020204020204" charset="-122"/>
                <a:cs typeface="Arial" panose="020B0604020202020204"/>
              </a:endParaRPr>
            </a:p>
            <a:p>
              <a:pPr algn="l" rtl="0" eaLnBrk="0">
                <a:lnSpc>
                  <a:spcPct val="102000"/>
                </a:lnSpc>
              </a:pPr>
              <a:endParaRPr sz="100" dirty="0">
                <a:latin typeface="Franklin Gothic Medium" panose="020B0603020102020204" charset="0"/>
                <a:ea typeface="微软雅黑" panose="020B0503020204020204" charset="-122"/>
                <a:cs typeface="Arial" panose="020B0604020202020204"/>
              </a:endParaRPr>
            </a:p>
            <a:p>
              <a:pPr algn="l" rtl="0" eaLnBrk="0">
                <a:lnSpc>
                  <a:spcPct val="102000"/>
                </a:lnSpc>
              </a:pPr>
              <a:endParaRPr sz="100" dirty="0">
                <a:latin typeface="Franklin Gothic Medium" panose="020B0603020102020204" charset="0"/>
                <a:ea typeface="微软雅黑" panose="020B0503020204020204" charset="-122"/>
                <a:cs typeface="Arial" panose="020B0604020202020204"/>
              </a:endParaRPr>
            </a:p>
            <a:p>
              <a:pPr algn="l" rtl="0" eaLnBrk="0">
                <a:lnSpc>
                  <a:spcPct val="103000"/>
                </a:lnSpc>
              </a:pPr>
              <a:endParaRPr sz="100" dirty="0">
                <a:latin typeface="Franklin Gothic Medium" panose="020B0603020102020204" charset="0"/>
                <a:ea typeface="微软雅黑" panose="020B0503020204020204" charset="-122"/>
                <a:cs typeface="Arial" panose="020B0604020202020204"/>
              </a:endParaRPr>
            </a:p>
            <a:p>
              <a:pPr algn="l" rtl="0" eaLnBrk="0">
                <a:lnSpc>
                  <a:spcPct val="103000"/>
                </a:lnSpc>
              </a:pPr>
              <a:endParaRPr sz="100" dirty="0">
                <a:latin typeface="Franklin Gothic Medium" panose="020B0603020102020204" charset="0"/>
                <a:ea typeface="微软雅黑" panose="020B0503020204020204" charset="-122"/>
                <a:cs typeface="Arial" panose="020B0604020202020204"/>
              </a:endParaRPr>
            </a:p>
            <a:p>
              <a:pPr algn="l" rtl="0" eaLnBrk="0">
                <a:lnSpc>
                  <a:spcPct val="103000"/>
                </a:lnSpc>
              </a:pPr>
              <a:endParaRPr sz="100" dirty="0">
                <a:latin typeface="Franklin Gothic Medium" panose="020B0603020102020204" charset="0"/>
                <a:ea typeface="微软雅黑" panose="020B0503020204020204" charset="-122"/>
                <a:cs typeface="Arial" panose="020B0604020202020204"/>
              </a:endParaRPr>
            </a:p>
            <a:p>
              <a:pPr algn="l" rtl="0" eaLnBrk="0">
                <a:lnSpc>
                  <a:spcPct val="10000"/>
                </a:lnSpc>
              </a:pPr>
              <a:endParaRPr sz="100" dirty="0">
                <a:latin typeface="Franklin Gothic Medium" panose="020B0603020102020204" charset="0"/>
                <a:ea typeface="微软雅黑" panose="020B0503020204020204" charset="-122"/>
                <a:cs typeface="Arial" panose="020B0604020202020204"/>
              </a:endParaRPr>
            </a:p>
            <a:p>
              <a:pPr marL="955040" eaLnBrk="0">
                <a:lnSpc>
                  <a:spcPct val="82000"/>
                </a:lnSpc>
              </a:pPr>
              <a:r>
                <a:rPr sz="3600" b="1" kern="0" spc="-79" dirty="0">
                  <a:solidFill>
                    <a:srgbClr val="204050">
                      <a:alpha val="100000"/>
                    </a:srgbClr>
                  </a:solidFill>
                  <a:latin typeface="Franklin Gothic Medium" panose="020B0603020102020204" charset="0"/>
                  <a:ea typeface="微软雅黑" panose="020B0503020204020204" charset="-122"/>
                  <a:cs typeface="Arial" panose="020B0604020202020204"/>
                </a:rPr>
                <a:t>14.5%</a:t>
              </a:r>
              <a:endParaRPr sz="3600" dirty="0">
                <a:latin typeface="Franklin Gothic Medium" panose="020B0603020102020204" charset="0"/>
                <a:ea typeface="微软雅黑" panose="020B0503020204020204" charset="-122"/>
                <a:cs typeface="Arial" panose="020B0604020202020204"/>
              </a:endParaRPr>
            </a:p>
            <a:p>
              <a:pPr algn="l" rtl="0" eaLnBrk="0">
                <a:lnSpc>
                  <a:spcPct val="180000"/>
                </a:lnSpc>
              </a:pPr>
              <a:endParaRPr sz="100" dirty="0">
                <a:latin typeface="Franklin Gothic Medium" panose="020B0603020102020204" charset="0"/>
                <a:ea typeface="微软雅黑" panose="020B0503020204020204" charset="-122"/>
                <a:cs typeface="Arial" panose="020B0604020202020204"/>
              </a:endParaRPr>
            </a:p>
            <a:p>
              <a:pPr algn="l" rtl="0" eaLnBrk="0">
                <a:lnSpc>
                  <a:spcPct val="103000"/>
                </a:lnSpc>
              </a:pPr>
              <a:endParaRPr sz="100" dirty="0">
                <a:latin typeface="Franklin Gothic Medium" panose="020B0603020102020204" charset="0"/>
                <a:ea typeface="微软雅黑" panose="020B0503020204020204" charset="-122"/>
                <a:cs typeface="Arial" panose="020B0604020202020204"/>
              </a:endParaRPr>
            </a:p>
            <a:p>
              <a:pPr marL="688340" eaLnBrk="0">
                <a:lnSpc>
                  <a:spcPct val="95000"/>
                </a:lnSpc>
                <a:spcBef>
                  <a:spcPts val="0"/>
                </a:spcBef>
              </a:pPr>
              <a:r>
                <a:rPr sz="1050" b="1" kern="0" dirty="0">
                  <a:solidFill>
                    <a:srgbClr val="203050">
                      <a:alpha val="100000"/>
                    </a:srgbClr>
                  </a:solidFill>
                  <a:latin typeface="Franklin Gothic Medium" panose="020B0603020102020204" charset="0"/>
                  <a:ea typeface="微软雅黑" panose="020B0503020204020204" charset="-122"/>
                  <a:cs typeface="黑体" panose="02010609060101010101" charset="-122"/>
                </a:rPr>
                <a:t>我国儿童高血压发病率</a:t>
              </a:r>
              <a:r>
                <a:rPr lang="en-US" sz="1050" b="1" kern="0" baseline="30000" dirty="0">
                  <a:solidFill>
                    <a:srgbClr val="203050">
                      <a:alpha val="100000"/>
                    </a:srgbClr>
                  </a:solidFill>
                  <a:latin typeface="Franklin Gothic Medium" panose="020B0603020102020204" charset="0"/>
                  <a:ea typeface="微软雅黑" panose="020B0503020204020204" charset="-122"/>
                  <a:cs typeface="黑体" panose="02010609060101010101" charset="-122"/>
                </a:rPr>
                <a:t>1</a:t>
              </a:r>
              <a:endParaRPr sz="1050" dirty="0">
                <a:latin typeface="Franklin Gothic Medium" panose="020B0603020102020204" charset="0"/>
                <a:ea typeface="微软雅黑" panose="020B0503020204020204" charset="-122"/>
                <a:cs typeface="黑体" panose="02010609060101010101" charset="-122"/>
              </a:endParaRPr>
            </a:p>
          </p:txBody>
        </p:sp>
      </p:grpSp>
      <p:sp>
        <p:nvSpPr>
          <p:cNvPr id="38" name="textbox 38"/>
          <p:cNvSpPr/>
          <p:nvPr/>
        </p:nvSpPr>
        <p:spPr>
          <a:xfrm>
            <a:off x="490137" y="6371987"/>
            <a:ext cx="10874216" cy="486013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33680" indent="-228600" eaLnBrk="0">
              <a:lnSpc>
                <a:spcPts val="1275"/>
              </a:lnSpc>
              <a:buFont typeface="+mj-lt"/>
              <a:buAutoNum type="arabicPeriod"/>
            </a:pPr>
            <a:r>
              <a:rPr lang="zh-CN" altLang="en-US" sz="940" kern="0" spc="-8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黄钊</a:t>
            </a:r>
            <a:r>
              <a:rPr lang="en-US" altLang="zh-CN" sz="940" kern="0" spc="-8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,</a:t>
            </a:r>
            <a:r>
              <a:rPr lang="zh-CN" altLang="en-US" sz="940" kern="0" spc="-8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许君</a:t>
            </a:r>
            <a:r>
              <a:rPr lang="en-US" altLang="zh-CN" sz="940" kern="0" spc="-8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,</a:t>
            </a:r>
            <a:r>
              <a:rPr lang="zh-CN" altLang="en-US" sz="940" kern="0" spc="-8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杨亚梅</a:t>
            </a:r>
            <a:r>
              <a:rPr lang="en-US" altLang="zh-CN" sz="940" kern="0" spc="-8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,</a:t>
            </a:r>
            <a:r>
              <a:rPr lang="zh-CN" altLang="en-US" sz="940" kern="0" spc="-8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等</a:t>
            </a:r>
            <a:r>
              <a:rPr lang="en-US" altLang="zh-CN" sz="940" kern="0" spc="-8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lang="zh-CN" altLang="en-US" sz="940" kern="0" spc="-8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儿童高血压的药物治疗进展</a:t>
            </a:r>
            <a:r>
              <a:rPr lang="en-US" altLang="zh-CN" sz="940" kern="0" spc="-8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[J].</a:t>
            </a:r>
            <a:r>
              <a:rPr lang="zh-CN" altLang="en-US" sz="940" kern="0" spc="-8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实用医药杂志</a:t>
            </a:r>
            <a:r>
              <a:rPr lang="en-US" altLang="zh-CN" sz="940" kern="0" spc="-8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,2020,37(10):941-945.DOI:10.14172/j.issn1671-4008.2020.10.024.</a:t>
            </a:r>
            <a:endParaRPr lang="en-US" altLang="zh-CN" sz="940" kern="0" spc="-8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33680" indent="-228600" eaLnBrk="0">
              <a:lnSpc>
                <a:spcPts val="1275"/>
              </a:lnSpc>
              <a:buFont typeface="+mj-lt"/>
              <a:buAutoNum type="arabicPeriod"/>
            </a:pPr>
            <a:r>
              <a:rPr lang="zh-CN" altLang="en-US" sz="940" kern="0" spc="-8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胡波</a:t>
            </a:r>
            <a:r>
              <a:rPr lang="en-US" altLang="zh-CN" sz="940" kern="0" spc="-8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,</a:t>
            </a:r>
            <a:r>
              <a:rPr lang="zh-CN" altLang="en-US" sz="940" kern="0" spc="-8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石琳</a:t>
            </a:r>
            <a:r>
              <a:rPr lang="en-US" altLang="zh-CN" sz="940" kern="0" spc="-8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lang="zh-CN" altLang="en-US" sz="940" kern="0" spc="-8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儿童高血压药物治疗研究进展</a:t>
            </a:r>
            <a:r>
              <a:rPr lang="en-US" altLang="zh-CN" sz="940" kern="0" spc="-8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[J].</a:t>
            </a:r>
            <a:r>
              <a:rPr lang="zh-CN" altLang="en-US" sz="940" kern="0" spc="-8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国际儿科学杂志</a:t>
            </a:r>
            <a:r>
              <a:rPr lang="en-US" altLang="zh-CN" sz="940" kern="0" spc="-8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, 2025, 52(02):73-77.</a:t>
            </a:r>
            <a:endParaRPr lang="en-US" sz="940" kern="0" spc="-8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33680" indent="-228600" eaLnBrk="0">
              <a:lnSpc>
                <a:spcPts val="1275"/>
              </a:lnSpc>
              <a:buFont typeface="+mj-lt"/>
              <a:buAutoNum type="arabicPeriod"/>
            </a:pPr>
            <a:endParaRPr sz="375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225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651733" y="92591"/>
            <a:ext cx="10800000" cy="720000"/>
          </a:xfrm>
        </p:spPr>
        <p:txBody>
          <a:bodyPr>
            <a:normAutofit fontScale="90000"/>
          </a:bodyPr>
          <a:lstStyle/>
          <a:p>
            <a:r>
              <a:rPr lang="zh-CN" altLang="en-US" dirty="0">
                <a:solidFill>
                  <a:schemeClr val="tx1"/>
                </a:solidFill>
              </a:rPr>
              <a:t>未被满足的临床需求：</a:t>
            </a:r>
            <a:r>
              <a:rPr lang="zh-CN" altLang="en-US" dirty="0"/>
              <a:t>儿童高血压治疗长期面临适宜剂型缺失问题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490137" y="2292353"/>
            <a:ext cx="6096000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1600" kern="0" spc="-8" dirty="0">
                <a:solidFill>
                  <a:srgbClr val="FF0000">
                    <a:alpha val="100000"/>
                  </a:srgbClr>
                </a:solidFill>
                <a:latin typeface="+mj-ea"/>
                <a:ea typeface="+mj-ea"/>
                <a:cs typeface="+mj-ea"/>
                <a:sym typeface="+mn-ea"/>
              </a:rPr>
              <a:t>中国6-18岁高血压患病儿</a:t>
            </a:r>
            <a:r>
              <a:rPr sz="1600" kern="0" spc="-11" dirty="0">
                <a:solidFill>
                  <a:srgbClr val="FF0000">
                    <a:alpha val="100000"/>
                  </a:srgbClr>
                </a:solidFill>
                <a:latin typeface="+mj-ea"/>
                <a:ea typeface="+mj-ea"/>
                <a:cs typeface="+mj-ea"/>
                <a:sym typeface="+mn-ea"/>
              </a:rPr>
              <a:t>童绝对数已近</a:t>
            </a:r>
            <a:r>
              <a:rPr sz="2000" b="1" kern="0" spc="-11" dirty="0">
                <a:solidFill>
                  <a:srgbClr val="FF0000">
                    <a:alpha val="100000"/>
                  </a:srgbClr>
                </a:solidFill>
                <a:latin typeface="+mj-ea"/>
                <a:ea typeface="+mj-ea"/>
                <a:cs typeface="+mj-ea"/>
                <a:sym typeface="+mn-ea"/>
              </a:rPr>
              <a:t>680万</a:t>
            </a:r>
            <a:endParaRPr lang="zh-CN" altLang="en-US" sz="2000" b="1" kern="0" spc="-11" dirty="0">
              <a:solidFill>
                <a:srgbClr val="FF0000">
                  <a:alpha val="100000"/>
                </a:srgbClr>
              </a:solidFill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2" name="标题 1"/>
          <p:cNvSpPr txBox="1"/>
          <p:nvPr/>
        </p:nvSpPr>
        <p:spPr>
          <a:xfrm>
            <a:off x="5269341" y="2601583"/>
            <a:ext cx="6529994" cy="599395"/>
          </a:xfrm>
          <a:prstGeom prst="rect">
            <a:avLst/>
          </a:prstGeom>
        </p:spPr>
        <p:txBody>
          <a:bodyPr vert="horz" wrap="square" lIns="0" tIns="0" rIns="0" bIns="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>
                <a:solidFill>
                  <a:schemeClr val="tx1"/>
                </a:solidFill>
              </a:rPr>
              <a:t>氨氯地平治疗地位：</a:t>
            </a:r>
            <a:r>
              <a:rPr lang="zh-CN" altLang="en-US" sz="2000" dirty="0"/>
              <a:t> 多项国内外权威指南均一致推荐</a:t>
            </a:r>
            <a:r>
              <a:rPr lang="en-US" altLang="zh-CN" sz="2000" dirty="0"/>
              <a:t>CCB</a:t>
            </a:r>
            <a:r>
              <a:rPr lang="zh-CN" altLang="en-US" sz="2000" dirty="0"/>
              <a:t>作为儿童高血压的一线或首选治疗药物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5255199" y="3307644"/>
            <a:ext cx="6529994" cy="28555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rgbClr val="333333"/>
                </a:solidFill>
                <a:latin typeface="+mn-ea"/>
              </a:rPr>
              <a:t>　　</a:t>
            </a:r>
            <a:r>
              <a:rPr lang="zh-CN" altLang="zh-CN" sz="1100" dirty="0">
                <a:latin typeface="+mn-ea"/>
              </a:rPr>
              <a:t>氨氯地平是</a:t>
            </a:r>
            <a:r>
              <a:rPr lang="zh-CN" altLang="zh-CN" sz="1100" b="1" dirty="0">
                <a:latin typeface="+mn-ea"/>
              </a:rPr>
              <a:t>长效二氢吡啶类钙通道阻滞剂（CCB）</a:t>
            </a:r>
            <a:r>
              <a:rPr lang="zh-CN" altLang="zh-CN" sz="1100" dirty="0">
                <a:latin typeface="+mn-ea"/>
              </a:rPr>
              <a:t>，能够抑制钙离子跨膜进入血管平滑肌和心肌细胞</a:t>
            </a:r>
            <a:r>
              <a:rPr lang="zh-CN" altLang="en-US" sz="1100" dirty="0">
                <a:latin typeface="+mn-ea"/>
              </a:rPr>
              <a:t>，</a:t>
            </a:r>
            <a:r>
              <a:rPr lang="zh-CN" altLang="zh-CN" sz="1100" dirty="0">
                <a:latin typeface="+mn-ea"/>
              </a:rPr>
              <a:t>是世界卫生组织《成人高血压药物治疗指南》推荐的首选降压药。在多个权威指南中均被推荐为儿童高血压的</a:t>
            </a:r>
            <a:r>
              <a:rPr lang="zh-CN" altLang="zh-CN" sz="1100" b="1" dirty="0">
                <a:latin typeface="+mn-ea"/>
              </a:rPr>
              <a:t>一线或首选治疗药物之一</a:t>
            </a:r>
            <a:r>
              <a:rPr lang="zh-CN" altLang="en-US" sz="1100" dirty="0">
                <a:solidFill>
                  <a:srgbClr val="333333"/>
                </a:solidFill>
                <a:latin typeface="+mn-ea"/>
              </a:rPr>
              <a:t>。</a:t>
            </a:r>
            <a:r>
              <a:rPr lang="zh-CN" altLang="en-US" sz="1100" b="1" dirty="0">
                <a:solidFill>
                  <a:srgbClr val="FF0000"/>
                </a:solidFill>
                <a:latin typeface="+mn-ea"/>
              </a:rPr>
              <a:t>氨氯地平是中国目前唯一批准用于儿童降压的</a:t>
            </a:r>
            <a:r>
              <a:rPr lang="en-US" altLang="zh-CN" sz="1100" b="1" dirty="0">
                <a:solidFill>
                  <a:srgbClr val="FF0000"/>
                </a:solidFill>
                <a:latin typeface="+mn-ea"/>
              </a:rPr>
              <a:t>CCB</a:t>
            </a:r>
            <a:r>
              <a:rPr lang="zh-CN" altLang="en-US" sz="1100" b="1" dirty="0">
                <a:solidFill>
                  <a:srgbClr val="FF0000"/>
                </a:solidFill>
                <a:latin typeface="+mn-ea"/>
              </a:rPr>
              <a:t>药物。</a:t>
            </a:r>
            <a:endParaRPr lang="en-US" altLang="zh-CN" sz="1100" b="1" dirty="0">
              <a:solidFill>
                <a:srgbClr val="FF0000"/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100" b="1" dirty="0">
                <a:solidFill>
                  <a:srgbClr val="333333"/>
                </a:solidFill>
                <a:latin typeface="+mn-ea"/>
              </a:rPr>
              <a:t>中国</a:t>
            </a:r>
            <a:r>
              <a:rPr lang="en-US" altLang="zh-CN" sz="1100" b="1" dirty="0">
                <a:solidFill>
                  <a:srgbClr val="333333"/>
                </a:solidFill>
                <a:latin typeface="+mn-ea"/>
              </a:rPr>
              <a:t>《</a:t>
            </a:r>
            <a:r>
              <a:rPr lang="zh-CN" altLang="en-US" sz="1100" b="1" dirty="0">
                <a:solidFill>
                  <a:srgbClr val="333333"/>
                </a:solidFill>
                <a:latin typeface="+mn-ea"/>
              </a:rPr>
              <a:t>高血压合理用药指南（第</a:t>
            </a:r>
            <a:r>
              <a:rPr lang="en-US" altLang="zh-CN" sz="1100" b="1" dirty="0">
                <a:solidFill>
                  <a:srgbClr val="333333"/>
                </a:solidFill>
                <a:latin typeface="+mn-ea"/>
              </a:rPr>
              <a:t>2</a:t>
            </a:r>
            <a:r>
              <a:rPr lang="zh-CN" altLang="en-US" sz="1100" b="1" dirty="0">
                <a:solidFill>
                  <a:srgbClr val="333333"/>
                </a:solidFill>
                <a:latin typeface="+mn-ea"/>
              </a:rPr>
              <a:t>版）</a:t>
            </a:r>
            <a:r>
              <a:rPr lang="en-US" altLang="zh-CN" sz="1100" b="1" dirty="0">
                <a:solidFill>
                  <a:srgbClr val="333333"/>
                </a:solidFill>
                <a:latin typeface="+mn-ea"/>
              </a:rPr>
              <a:t>》 </a:t>
            </a:r>
            <a:r>
              <a:rPr lang="zh-CN" altLang="en-US" sz="1100" b="1" dirty="0">
                <a:solidFill>
                  <a:srgbClr val="333333"/>
                </a:solidFill>
                <a:latin typeface="+mn-ea"/>
              </a:rPr>
              <a:t>指出</a:t>
            </a:r>
            <a:r>
              <a:rPr lang="zh-CN" altLang="zh-CN" sz="1100" b="1" dirty="0">
                <a:latin typeface="+mn-ea"/>
              </a:rPr>
              <a:t>，</a:t>
            </a:r>
            <a:r>
              <a:rPr lang="en-US" altLang="zh-CN" sz="1100" b="1" dirty="0">
                <a:solidFill>
                  <a:srgbClr val="FF0000"/>
                </a:solidFill>
                <a:latin typeface="+mn-ea"/>
              </a:rPr>
              <a:t>ACEI/ARB </a:t>
            </a:r>
            <a:r>
              <a:rPr lang="zh-CN" altLang="en-US" sz="1100" b="1" dirty="0">
                <a:solidFill>
                  <a:srgbClr val="FF0000"/>
                </a:solidFill>
                <a:latin typeface="+mn-ea"/>
              </a:rPr>
              <a:t>和 </a:t>
            </a:r>
            <a:r>
              <a:rPr lang="en-US" altLang="zh-CN" sz="1100" b="1" dirty="0">
                <a:solidFill>
                  <a:srgbClr val="FF0000"/>
                </a:solidFill>
                <a:latin typeface="+mn-ea"/>
              </a:rPr>
              <a:t>CCB </a:t>
            </a:r>
            <a:r>
              <a:rPr lang="zh-CN" altLang="en-US" sz="1100" b="1" dirty="0">
                <a:solidFill>
                  <a:srgbClr val="FF0000"/>
                </a:solidFill>
                <a:latin typeface="+mn-ea"/>
              </a:rPr>
              <a:t>在标准剂量下较少发生不良反应，通常作为首选的儿童抗高血压药物。</a:t>
            </a:r>
            <a:endParaRPr lang="zh-CN" altLang="en-US" sz="1100" b="1" dirty="0">
              <a:solidFill>
                <a:srgbClr val="FF0000"/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1100" b="1" dirty="0">
                <a:latin typeface="+mn-ea"/>
              </a:rPr>
              <a:t>《2022欧洲心脏病学会儿童和青少年高血压专家共识》</a:t>
            </a:r>
            <a:r>
              <a:rPr lang="zh-CN" altLang="en-US" sz="1100" dirty="0">
                <a:latin typeface="+mn-ea"/>
              </a:rPr>
              <a:t>明确指出</a:t>
            </a:r>
            <a:r>
              <a:rPr lang="zh-CN" altLang="zh-CN" sz="1100" dirty="0">
                <a:latin typeface="+mn-ea"/>
              </a:rPr>
              <a:t>二氢吡啶钙通道阻滞剂(CCB)为</a:t>
            </a:r>
            <a:r>
              <a:rPr lang="zh-CN" altLang="zh-CN" sz="1100" b="1" dirty="0">
                <a:solidFill>
                  <a:srgbClr val="FF0000"/>
                </a:solidFill>
                <a:latin typeface="+mn-ea"/>
              </a:rPr>
              <a:t>一线降压药。</a:t>
            </a:r>
            <a:endParaRPr lang="en-US" altLang="zh-CN" sz="1100" b="1" dirty="0">
              <a:solidFill>
                <a:srgbClr val="FF0000"/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1100" b="1" dirty="0">
                <a:latin typeface="+mn-ea"/>
              </a:rPr>
              <a:t>《2021法国高血压学会（FSH）立场声明：儿童和⻘少年高血压》</a:t>
            </a:r>
            <a:r>
              <a:rPr lang="zh-CN" altLang="en-US" sz="1100" dirty="0">
                <a:latin typeface="+mn-ea"/>
              </a:rPr>
              <a:t>推荐在儿童中使用</a:t>
            </a:r>
            <a:r>
              <a:rPr lang="zh-CN" altLang="en-US" sz="1100" b="1" dirty="0">
                <a:latin typeface="+mn-ea"/>
              </a:rPr>
              <a:t>长效钙通道阻滞剂</a:t>
            </a:r>
            <a:r>
              <a:rPr lang="zh-CN" altLang="zh-CN" sz="1100" b="1" dirty="0">
                <a:latin typeface="+mn-ea"/>
              </a:rPr>
              <a:t>（</a:t>
            </a:r>
            <a:r>
              <a:rPr lang="en-US" altLang="zh-CN" sz="1100" b="1" dirty="0">
                <a:latin typeface="+mn-ea"/>
              </a:rPr>
              <a:t>CCB</a:t>
            </a:r>
            <a:r>
              <a:rPr lang="zh-CN" altLang="zh-CN" sz="1100" b="1" dirty="0">
                <a:latin typeface="+mn-ea"/>
              </a:rPr>
              <a:t>）</a:t>
            </a:r>
            <a:r>
              <a:rPr lang="zh-CN" altLang="en-US" sz="1100" dirty="0">
                <a:latin typeface="+mn-ea"/>
              </a:rPr>
              <a:t>或</a:t>
            </a:r>
            <a:r>
              <a:rPr lang="en-US" altLang="zh-CN" sz="1100" dirty="0">
                <a:latin typeface="+mn-ea"/>
              </a:rPr>
              <a:t>ACEI/ARB</a:t>
            </a:r>
            <a:r>
              <a:rPr lang="zh-CN" altLang="en-US" sz="1100" dirty="0">
                <a:latin typeface="+mn-ea"/>
              </a:rPr>
              <a:t>，</a:t>
            </a:r>
            <a:r>
              <a:rPr lang="zh-CN" altLang="zh-CN" sz="1100" dirty="0">
                <a:latin typeface="+mn-ea"/>
              </a:rPr>
              <a:t>氨氯地平是其中最常用代表</a:t>
            </a:r>
            <a:r>
              <a:rPr lang="zh-CN" altLang="en-US" sz="1100" dirty="0">
                <a:latin typeface="+mn-ea"/>
              </a:rPr>
              <a:t>。</a:t>
            </a:r>
            <a:endParaRPr lang="en-US" altLang="zh-CN" sz="1100" dirty="0"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b="1" dirty="0">
                <a:latin typeface="+mn-ea"/>
              </a:rPr>
              <a:t>《2020</a:t>
            </a:r>
            <a:r>
              <a:rPr lang="zh-CN" altLang="en-US" sz="1100" b="1" dirty="0">
                <a:latin typeface="+mn-ea"/>
              </a:rPr>
              <a:t>年加拿大成人和儿童高血压预防、诊断、风险评估和治疗指南</a:t>
            </a:r>
            <a:r>
              <a:rPr lang="en-US" altLang="zh-CN" sz="1100" b="1" dirty="0">
                <a:latin typeface="+mn-ea"/>
              </a:rPr>
              <a:t>》</a:t>
            </a:r>
            <a:r>
              <a:rPr lang="zh-CN" altLang="zh-CN" sz="1100" dirty="0">
                <a:latin typeface="+mn-ea"/>
              </a:rPr>
              <a:t>推荐长效二氢吡啶类CCB（如氨氯地平、非洛地平）作为儿童高血压的一线药物</a:t>
            </a:r>
            <a:r>
              <a:rPr lang="zh-CN" altLang="en-US" sz="1100" dirty="0">
                <a:latin typeface="+mn-ea"/>
              </a:rPr>
              <a:t>。</a:t>
            </a:r>
            <a:endParaRPr lang="en-US" altLang="zh-CN" sz="1100" dirty="0">
              <a:solidFill>
                <a:srgbClr val="333333"/>
              </a:solidFill>
              <a:latin typeface="+mn-ea"/>
            </a:endParaRPr>
          </a:p>
        </p:txBody>
      </p:sp>
      <p:graphicFrame>
        <p:nvGraphicFramePr>
          <p:cNvPr id="8" name="图示 7"/>
          <p:cNvGraphicFramePr/>
          <p:nvPr/>
        </p:nvGraphicFramePr>
        <p:xfrm>
          <a:off x="-482885" y="2901282"/>
          <a:ext cx="5586397" cy="3053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133850" y="2912110"/>
            <a:ext cx="3636645" cy="305943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 1"/>
          <p:cNvSpPr/>
          <p:nvPr/>
        </p:nvSpPr>
        <p:spPr>
          <a:xfrm>
            <a:off x="605165" y="415569"/>
            <a:ext cx="10981670" cy="42861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r>
              <a:rPr lang="zh-CN" altLang="en-US" sz="32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中国首个专为儿童高血压及吞咽困难患者设计的口服溶液剂型</a:t>
            </a:r>
            <a:endParaRPr lang="zh-CN" altLang="en-US" sz="32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1" name="Image 5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9712" y="2932217"/>
            <a:ext cx="3505112" cy="3041282"/>
          </a:xfrm>
          <a:prstGeom prst="rect">
            <a:avLst/>
          </a:prstGeom>
        </p:spPr>
      </p:pic>
      <p:pic>
        <p:nvPicPr>
          <p:cNvPr id="12" name="Image 6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079" y="3170337"/>
            <a:ext cx="914377" cy="645936"/>
          </a:xfrm>
          <a:prstGeom prst="rect">
            <a:avLst/>
          </a:prstGeom>
        </p:spPr>
      </p:pic>
      <p:sp>
        <p:nvSpPr>
          <p:cNvPr id="13" name="Text 4"/>
          <p:cNvSpPr/>
          <p:nvPr/>
        </p:nvSpPr>
        <p:spPr>
          <a:xfrm>
            <a:off x="1992248" y="3341781"/>
            <a:ext cx="418709" cy="40371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5400" b="1" dirty="0">
                <a:solidFill>
                  <a:srgbClr val="FF0000"/>
                </a:solidFill>
                <a:latin typeface="Franklin Gothic Medium" panose="020B0603020102020204" charset="0"/>
                <a:ea typeface="微软雅黑" panose="020B0503020204020204" charset="-122"/>
                <a:cs typeface="宋体" panose="02010600030101010101" pitchFamily="34" charset="-120"/>
              </a:rPr>
              <a:t>0</a:t>
            </a:r>
            <a:endParaRPr lang="en-US" sz="5400" b="1" dirty="0">
              <a:solidFill>
                <a:srgbClr val="FF0000"/>
              </a:solidFill>
              <a:latin typeface="Franklin Gothic Medium" panose="020B0603020102020204" charset="0"/>
              <a:ea typeface="微软雅黑" panose="020B0503020204020204" charset="-122"/>
              <a:cs typeface="宋体" panose="02010600030101010101" pitchFamily="34" charset="-120"/>
            </a:endParaRPr>
          </a:p>
        </p:txBody>
      </p:sp>
      <p:pic>
        <p:nvPicPr>
          <p:cNvPr id="14" name="Image 7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831" y="4351406"/>
            <a:ext cx="95248" cy="107656"/>
          </a:xfrm>
          <a:prstGeom prst="rect">
            <a:avLst/>
          </a:prstGeom>
        </p:spPr>
      </p:pic>
      <p:sp>
        <p:nvSpPr>
          <p:cNvPr id="15" name="Text 5"/>
          <p:cNvSpPr/>
          <p:nvPr/>
        </p:nvSpPr>
        <p:spPr>
          <a:xfrm>
            <a:off x="887376" y="4313307"/>
            <a:ext cx="1609304" cy="15475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400" dirty="0" err="1">
                <a:solidFill>
                  <a:srgbClr val="44403C"/>
                </a:solidFill>
                <a:latin typeface="Franklin Gothic Medium" panose="020B0603020102020204" charset="0"/>
                <a:ea typeface="微软雅黑" panose="020B0503020204020204" charset="-122"/>
                <a:cs typeface="等线" panose="02010600030101010101" pitchFamily="34" charset="-120"/>
              </a:rPr>
              <a:t>原研口服溶液</a:t>
            </a:r>
            <a:r>
              <a:rPr lang="en-US" sz="1400" b="1" dirty="0" err="1">
                <a:solidFill>
                  <a:srgbClr val="1C1917"/>
                </a:solidFill>
                <a:latin typeface="Franklin Gothic Medium" panose="020B0603020102020204" charset="0"/>
                <a:ea typeface="微软雅黑" panose="020B0503020204020204" charset="-122"/>
                <a:cs typeface="等线" panose="02010600030101010101" pitchFamily="34" charset="-120"/>
              </a:rPr>
              <a:t>未在中国</a:t>
            </a:r>
            <a:endParaRPr lang="en-US" sz="1400" b="1" dirty="0">
              <a:solidFill>
                <a:srgbClr val="1C1917"/>
              </a:solidFill>
              <a:latin typeface="Franklin Gothic Medium" panose="020B0603020102020204" charset="0"/>
              <a:ea typeface="微软雅黑" panose="020B0503020204020204" charset="-122"/>
              <a:cs typeface="等线" panose="02010600030101010101" pitchFamily="34" charset="-120"/>
            </a:endParaRPr>
          </a:p>
        </p:txBody>
      </p:sp>
      <p:pic>
        <p:nvPicPr>
          <p:cNvPr id="16" name="Image 8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831" y="4722872"/>
            <a:ext cx="95248" cy="107656"/>
          </a:xfrm>
          <a:prstGeom prst="rect">
            <a:avLst/>
          </a:prstGeom>
        </p:spPr>
      </p:pic>
      <p:sp>
        <p:nvSpPr>
          <p:cNvPr id="17" name="Text 6"/>
          <p:cNvSpPr/>
          <p:nvPr/>
        </p:nvSpPr>
        <p:spPr>
          <a:xfrm>
            <a:off x="887376" y="4684773"/>
            <a:ext cx="1609304" cy="15475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400" dirty="0">
                <a:solidFill>
                  <a:srgbClr val="44403C"/>
                </a:solidFill>
                <a:latin typeface="Franklin Gothic Medium" panose="020B0603020102020204" charset="0"/>
                <a:ea typeface="微软雅黑" panose="020B0503020204020204" charset="-122"/>
                <a:cs typeface="等线" panose="02010600030101010101" pitchFamily="34" charset="-120"/>
              </a:rPr>
              <a:t>国内仿制药均处于</a:t>
            </a:r>
            <a:r>
              <a:rPr lang="en-US" sz="1400" b="1" dirty="0">
                <a:solidFill>
                  <a:srgbClr val="1C1917"/>
                </a:solidFill>
                <a:latin typeface="Franklin Gothic Medium" panose="020B0603020102020204" charset="0"/>
                <a:ea typeface="微软雅黑" panose="020B0503020204020204" charset="-122"/>
                <a:cs typeface="等线" panose="02010600030101010101" pitchFamily="34" charset="-120"/>
              </a:rPr>
              <a:t>审评阶段</a:t>
            </a:r>
            <a:endParaRPr lang="en-US" sz="1400" b="1" dirty="0">
              <a:solidFill>
                <a:srgbClr val="1C1917"/>
              </a:solidFill>
              <a:latin typeface="Franklin Gothic Medium" panose="020B0603020102020204" charset="0"/>
              <a:ea typeface="微软雅黑" panose="020B0503020204020204" charset="-122"/>
              <a:cs typeface="等线" panose="02010600030101010101" pitchFamily="34" charset="-120"/>
            </a:endParaRPr>
          </a:p>
        </p:txBody>
      </p:sp>
      <p:pic>
        <p:nvPicPr>
          <p:cNvPr id="18" name="Image 9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831" y="5094338"/>
            <a:ext cx="95248" cy="107656"/>
          </a:xfrm>
          <a:prstGeom prst="rect">
            <a:avLst/>
          </a:prstGeom>
        </p:spPr>
      </p:pic>
      <p:sp>
        <p:nvSpPr>
          <p:cNvPr id="19" name="Text 7"/>
          <p:cNvSpPr/>
          <p:nvPr/>
        </p:nvSpPr>
        <p:spPr>
          <a:xfrm>
            <a:off x="887376" y="5131804"/>
            <a:ext cx="2809424" cy="15475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400" dirty="0">
                <a:solidFill>
                  <a:srgbClr val="44403C"/>
                </a:solidFill>
                <a:latin typeface="Franklin Gothic Medium" panose="020B0603020102020204" charset="0"/>
                <a:ea typeface="微软雅黑" panose="020B0503020204020204" charset="-122"/>
                <a:cs typeface="等线" panose="02010600030101010101" pitchFamily="34" charset="-120"/>
              </a:rPr>
              <a:t>当前市场供给</a:t>
            </a:r>
            <a:r>
              <a:rPr lang="en-US" sz="1400" b="1" dirty="0">
                <a:solidFill>
                  <a:srgbClr val="FF0000"/>
                </a:solidFill>
                <a:latin typeface="Franklin Gothic Medium" panose="020B0603020102020204" charset="0"/>
                <a:ea typeface="微软雅黑" panose="020B0503020204020204" charset="-122"/>
                <a:cs typeface="等线" panose="02010600030101010101" pitchFamily="34" charset="-120"/>
              </a:rPr>
              <a:t>为零</a:t>
            </a:r>
            <a:r>
              <a:rPr lang="en-US" sz="1400" dirty="0">
                <a:solidFill>
                  <a:srgbClr val="44403C"/>
                </a:solidFill>
                <a:latin typeface="Franklin Gothic Medium" panose="020B0603020102020204" charset="0"/>
                <a:ea typeface="微软雅黑" panose="020B0503020204020204" charset="-122"/>
                <a:cs typeface="等线" panose="02010600030101010101" pitchFamily="34" charset="-120"/>
              </a:rPr>
              <a:t>，存在明确的临床</a:t>
            </a:r>
            <a:endParaRPr lang="en-US" sz="1400" dirty="0">
              <a:solidFill>
                <a:srgbClr val="44403C"/>
              </a:solidFill>
              <a:latin typeface="Franklin Gothic Medium" panose="020B0603020102020204" charset="0"/>
              <a:ea typeface="微软雅黑" panose="020B0503020204020204" charset="-122"/>
              <a:cs typeface="等线" panose="02010600030101010101" pitchFamily="34" charset="-120"/>
            </a:endParaRPr>
          </a:p>
          <a:p>
            <a:pPr marL="0" indent="0" algn="l">
              <a:buNone/>
            </a:pPr>
            <a:r>
              <a:rPr lang="en-US" sz="1400" dirty="0">
                <a:solidFill>
                  <a:srgbClr val="44403C"/>
                </a:solidFill>
                <a:latin typeface="Franklin Gothic Medium" panose="020B0603020102020204" charset="0"/>
                <a:ea typeface="微软雅黑" panose="020B0503020204020204" charset="-122"/>
                <a:cs typeface="等线" panose="02010600030101010101" pitchFamily="34" charset="-120"/>
              </a:rPr>
              <a:t>未满足需求</a:t>
            </a:r>
            <a:endParaRPr lang="en-US" sz="1400" dirty="0">
              <a:solidFill>
                <a:srgbClr val="44403C"/>
              </a:solidFill>
              <a:latin typeface="Franklin Gothic Medium" panose="020B0603020102020204" charset="0"/>
              <a:ea typeface="微软雅黑" panose="020B0503020204020204" charset="-122"/>
              <a:cs typeface="等线" panose="02010600030101010101" pitchFamily="34" charset="-120"/>
            </a:endParaRPr>
          </a:p>
        </p:txBody>
      </p:sp>
      <p:sp>
        <p:nvSpPr>
          <p:cNvPr id="25" name="Text 9"/>
          <p:cNvSpPr/>
          <p:nvPr/>
        </p:nvSpPr>
        <p:spPr>
          <a:xfrm>
            <a:off x="4460240" y="3202305"/>
            <a:ext cx="2340610" cy="7924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1C1917"/>
                </a:solidFill>
                <a:latin typeface="Franklin Gothic Medium" panose="020B0603020102020204" charset="0"/>
                <a:ea typeface="微软雅黑" panose="020B0503020204020204" charset="-122"/>
                <a:cs typeface="宋体" panose="02010600030101010101" pitchFamily="34" charset="-120"/>
              </a:rPr>
              <a:t>儿童患者</a:t>
            </a:r>
            <a:r>
              <a:rPr lang="zh-CN" altLang="en-US" sz="1600" b="1" dirty="0">
                <a:solidFill>
                  <a:srgbClr val="1C1917"/>
                </a:solidFill>
                <a:latin typeface="Franklin Gothic Medium" panose="020B0603020102020204" charset="0"/>
                <a:ea typeface="微软雅黑" panose="020B0503020204020204" charset="-122"/>
                <a:cs typeface="宋体" panose="02010600030101010101" pitchFamily="34" charset="-120"/>
              </a:rPr>
              <a:t>：</a:t>
            </a:r>
            <a:r>
              <a:rPr lang="en-US" sz="1600" b="1" dirty="0">
                <a:solidFill>
                  <a:schemeClr val="tx1"/>
                </a:solidFill>
                <a:latin typeface="Franklin Gothic Medium" panose="020B0603020102020204" charset="0"/>
                <a:ea typeface="微软雅黑" panose="020B0503020204020204" charset="-122"/>
                <a:cs typeface="等线" panose="02010600030101010101" pitchFamily="34" charset="-120"/>
                <a:sym typeface="+mn-ea"/>
              </a:rPr>
              <a:t>14.5%</a:t>
            </a:r>
            <a:r>
              <a:rPr lang="en-US" sz="1600" b="1" baseline="30000" dirty="0">
                <a:solidFill>
                  <a:schemeClr val="tx1"/>
                </a:solidFill>
                <a:latin typeface="Franklin Gothic Medium" panose="020B0603020102020204" charset="0"/>
                <a:ea typeface="微软雅黑" panose="020B0503020204020204" charset="-122"/>
                <a:cs typeface="等线" panose="02010600030101010101" pitchFamily="34" charset="-120"/>
                <a:sym typeface="+mn-ea"/>
              </a:rPr>
              <a:t>1</a:t>
            </a:r>
            <a:r>
              <a:rPr lang="zh-CN" altLang="en-US" sz="1600" b="1" dirty="0">
                <a:solidFill>
                  <a:schemeClr val="tx1"/>
                </a:solidFill>
                <a:latin typeface="Franklin Gothic Medium" panose="020B0603020102020204" charset="0"/>
                <a:ea typeface="微软雅黑" panose="020B0503020204020204" charset="-122"/>
                <a:cs typeface="等线" panose="02010600030101010101" pitchFamily="34" charset="-120"/>
                <a:sym typeface="+mn-ea"/>
              </a:rPr>
              <a:t>，</a:t>
            </a:r>
            <a:r>
              <a:rPr sz="1600" kern="0" spc="-11" dirty="0">
                <a:solidFill>
                  <a:srgbClr val="FF0000">
                    <a:alpha val="100000"/>
                  </a:srgbClr>
                </a:solidFill>
                <a:latin typeface="+mj-ea"/>
                <a:ea typeface="+mj-ea"/>
                <a:cs typeface="+mj-ea"/>
                <a:sym typeface="+mn-ea"/>
              </a:rPr>
              <a:t>近</a:t>
            </a:r>
            <a:r>
              <a:rPr sz="1600" b="1" kern="0" spc="-11" dirty="0">
                <a:solidFill>
                  <a:srgbClr val="FF0000">
                    <a:alpha val="100000"/>
                  </a:srgbClr>
                </a:solidFill>
                <a:latin typeface="+mj-ea"/>
                <a:ea typeface="+mj-ea"/>
                <a:cs typeface="+mj-ea"/>
                <a:sym typeface="+mn-ea"/>
              </a:rPr>
              <a:t>680万</a:t>
            </a:r>
            <a:endParaRPr lang="zh-CN" altLang="en-US" sz="1600" b="1" kern="0" spc="-11" dirty="0">
              <a:solidFill>
                <a:srgbClr val="FF0000">
                  <a:alpha val="100000"/>
                </a:srgbClr>
              </a:solidFill>
              <a:latin typeface="+mj-ea"/>
              <a:ea typeface="+mj-ea"/>
              <a:cs typeface="+mj-ea"/>
              <a:sym typeface="+mn-ea"/>
            </a:endParaRPr>
          </a:p>
          <a:p>
            <a:pPr marL="0" indent="0" algn="l">
              <a:buNone/>
            </a:pPr>
            <a:endParaRPr lang="zh-CN" altLang="en-US" sz="1600" b="1" dirty="0">
              <a:solidFill>
                <a:srgbClr val="1C1917"/>
              </a:solidFill>
              <a:latin typeface="Franklin Gothic Medium" panose="020B0603020102020204" charset="0"/>
              <a:ea typeface="微软雅黑" panose="020B0503020204020204" charset="-122"/>
              <a:cs typeface="宋体" panose="02010600030101010101" pitchFamily="34" charset="-120"/>
            </a:endParaRPr>
          </a:p>
        </p:txBody>
      </p:sp>
      <p:sp>
        <p:nvSpPr>
          <p:cNvPr id="32" name="Text 14"/>
          <p:cNvSpPr/>
          <p:nvPr/>
        </p:nvSpPr>
        <p:spPr>
          <a:xfrm>
            <a:off x="4460240" y="3686810"/>
            <a:ext cx="3094990" cy="46228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 err="1">
                <a:solidFill>
                  <a:srgbClr val="44403C"/>
                </a:solidFill>
                <a:latin typeface="Franklin Gothic Medium" panose="020B0603020102020204" charset="0"/>
                <a:ea typeface="微软雅黑" panose="020B0503020204020204" charset="-122"/>
                <a:cs typeface="等线" panose="02010600030101010101" pitchFamily="34" charset="-120"/>
              </a:rPr>
              <a:t>中国儿童高血压患病率高</a:t>
            </a:r>
            <a:r>
              <a:rPr lang="en-US" sz="1200" dirty="0">
                <a:solidFill>
                  <a:srgbClr val="44403C"/>
                </a:solidFill>
                <a:latin typeface="Franklin Gothic Medium" panose="020B0603020102020204" charset="0"/>
                <a:ea typeface="微软雅黑" panose="020B0503020204020204" charset="-122"/>
                <a:cs typeface="等线" panose="02010600030101010101" pitchFamily="34" charset="-120"/>
              </a:rPr>
              <a:t>，</a:t>
            </a:r>
            <a:r>
              <a:rPr lang="zh-CN" altLang="en-US" sz="1200" dirty="0">
                <a:solidFill>
                  <a:srgbClr val="44403C"/>
                </a:solidFill>
                <a:latin typeface="Franklin Gothic Medium" panose="020B0603020102020204" charset="0"/>
                <a:ea typeface="微软雅黑" panose="020B0503020204020204" charset="-122"/>
                <a:cs typeface="等线" panose="02010600030101010101" pitchFamily="34" charset="-120"/>
              </a:rPr>
              <a:t>且呈持续上升趋势，</a:t>
            </a:r>
            <a:r>
              <a:rPr lang="en-US" sz="1200" dirty="0" err="1">
                <a:solidFill>
                  <a:srgbClr val="44403C"/>
                </a:solidFill>
                <a:latin typeface="Franklin Gothic Medium" panose="020B0603020102020204" charset="0"/>
                <a:ea typeface="微软雅黑" panose="020B0503020204020204" charset="-122"/>
                <a:cs typeface="等线" panose="02010600030101010101" pitchFamily="34" charset="-120"/>
              </a:rPr>
              <a:t>但</a:t>
            </a:r>
            <a:r>
              <a:rPr lang="en-US" sz="1200" b="1" dirty="0" err="1">
                <a:solidFill>
                  <a:srgbClr val="1C1917"/>
                </a:solidFill>
                <a:latin typeface="Franklin Gothic Medium" panose="020B0603020102020204" charset="0"/>
                <a:ea typeface="微软雅黑" panose="020B0503020204020204" charset="-122"/>
                <a:cs typeface="等线" panose="02010600030101010101" pitchFamily="34" charset="-120"/>
              </a:rPr>
              <a:t>适宜剂型极度匮乏</a:t>
            </a:r>
            <a:r>
              <a:rPr lang="en-US" sz="1200" dirty="0">
                <a:solidFill>
                  <a:srgbClr val="44403C"/>
                </a:solidFill>
                <a:latin typeface="Franklin Gothic Medium" panose="020B0603020102020204" charset="0"/>
                <a:ea typeface="微软雅黑" panose="020B0503020204020204" charset="-122"/>
                <a:cs typeface="等线" panose="02010600030101010101" pitchFamily="34" charset="-120"/>
              </a:rPr>
              <a:t>。</a:t>
            </a:r>
            <a:endParaRPr lang="en-US" sz="1200" dirty="0">
              <a:solidFill>
                <a:srgbClr val="44403C"/>
              </a:solidFill>
              <a:latin typeface="Franklin Gothic Medium" panose="020B0603020102020204" charset="0"/>
              <a:ea typeface="微软雅黑" panose="020B0503020204020204" charset="-122"/>
              <a:cs typeface="等线" panose="02010600030101010101" pitchFamily="34" charset="-120"/>
            </a:endParaRPr>
          </a:p>
        </p:txBody>
      </p:sp>
      <p:sp>
        <p:nvSpPr>
          <p:cNvPr id="35" name="Text 15"/>
          <p:cNvSpPr/>
          <p:nvPr/>
        </p:nvSpPr>
        <p:spPr>
          <a:xfrm>
            <a:off x="4459945" y="4348898"/>
            <a:ext cx="771125" cy="16148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zh-CN" altLang="en-US" sz="1600" b="1" dirty="0">
                <a:solidFill>
                  <a:srgbClr val="1C1917"/>
                </a:solidFill>
                <a:latin typeface="Franklin Gothic Medium" panose="020B0603020102020204" charset="0"/>
                <a:ea typeface="微软雅黑" panose="020B0503020204020204" charset="-122"/>
                <a:cs typeface="宋体" panose="02010600030101010101" pitchFamily="34" charset="-120"/>
              </a:rPr>
              <a:t>老年高血压</a:t>
            </a:r>
            <a:r>
              <a:rPr lang="en-US" sz="1600" b="1" dirty="0" err="1">
                <a:solidFill>
                  <a:srgbClr val="1C1917"/>
                </a:solidFill>
                <a:latin typeface="Franklin Gothic Medium" panose="020B0603020102020204" charset="0"/>
                <a:ea typeface="微软雅黑" panose="020B0503020204020204" charset="-122"/>
                <a:cs typeface="宋体" panose="02010600030101010101" pitchFamily="34" charset="-120"/>
              </a:rPr>
              <a:t>吞咽困难者</a:t>
            </a:r>
            <a:endParaRPr lang="en-US" sz="1600" b="1" dirty="0" err="1">
              <a:solidFill>
                <a:srgbClr val="1C1917"/>
              </a:solidFill>
              <a:latin typeface="Franklin Gothic Medium" panose="020B0603020102020204" charset="0"/>
              <a:ea typeface="微软雅黑" panose="020B0503020204020204" charset="-122"/>
              <a:cs typeface="宋体" panose="02010600030101010101" pitchFamily="34" charset="-120"/>
            </a:endParaRPr>
          </a:p>
        </p:txBody>
      </p:sp>
      <p:pic>
        <p:nvPicPr>
          <p:cNvPr id="36" name="Image 18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4226" y="4580665"/>
            <a:ext cx="3086023" cy="600015"/>
          </a:xfrm>
          <a:prstGeom prst="rect">
            <a:avLst/>
          </a:prstGeom>
        </p:spPr>
      </p:pic>
      <p:sp>
        <p:nvSpPr>
          <p:cNvPr id="37" name="Text 16"/>
          <p:cNvSpPr/>
          <p:nvPr/>
        </p:nvSpPr>
        <p:spPr>
          <a:xfrm>
            <a:off x="4498048" y="4666389"/>
            <a:ext cx="2847523" cy="13457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r>
              <a:rPr lang="en-US" altLang="zh-CN" sz="2400" b="1" dirty="0"/>
              <a:t>63.89%</a:t>
            </a:r>
            <a:r>
              <a:rPr lang="en-US" altLang="zh-CN" sz="2400" b="1" baseline="30000" dirty="0"/>
              <a:t>2</a:t>
            </a:r>
            <a:r>
              <a:rPr lang="en-US" altLang="zh-CN" sz="2400" b="1" dirty="0"/>
              <a:t> </a:t>
            </a:r>
            <a:endParaRPr lang="en-US" altLang="zh-CN" sz="2400" b="1" dirty="0"/>
          </a:p>
        </p:txBody>
      </p:sp>
      <p:sp>
        <p:nvSpPr>
          <p:cNvPr id="38" name="Text 17"/>
          <p:cNvSpPr/>
          <p:nvPr/>
        </p:nvSpPr>
        <p:spPr>
          <a:xfrm>
            <a:off x="4498048" y="4894982"/>
            <a:ext cx="2847523" cy="100927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zh-CN" altLang="en-US" sz="950" dirty="0">
                <a:solidFill>
                  <a:srgbClr val="57534E"/>
                </a:solidFill>
                <a:latin typeface="Franklin Gothic Medium" panose="020B0603020102020204" charset="0"/>
                <a:ea typeface="微软雅黑" panose="020B0503020204020204" charset="-122"/>
                <a:cs typeface="等线" panose="02010600030101010101" pitchFamily="34" charset="-120"/>
              </a:rPr>
              <a:t>中国社区老年人吞咽障碍的患病率</a:t>
            </a:r>
            <a:endParaRPr lang="zh-CN" altLang="en-US" sz="950" dirty="0">
              <a:solidFill>
                <a:srgbClr val="57534E"/>
              </a:solidFill>
              <a:latin typeface="Franklin Gothic Medium" panose="020B0603020102020204" charset="0"/>
              <a:ea typeface="微软雅黑" panose="020B0503020204020204" charset="-122"/>
              <a:cs typeface="等线" panose="02010600030101010101" pitchFamily="34" charset="-120"/>
            </a:endParaRPr>
          </a:p>
        </p:txBody>
      </p:sp>
      <p:pic>
        <p:nvPicPr>
          <p:cNvPr id="43" name="Image 21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07125" y="2932217"/>
            <a:ext cx="3505112" cy="3041282"/>
          </a:xfrm>
          <a:prstGeom prst="rect">
            <a:avLst/>
          </a:prstGeom>
        </p:spPr>
      </p:pic>
      <p:sp>
        <p:nvSpPr>
          <p:cNvPr id="44" name="Text 20"/>
          <p:cNvSpPr/>
          <p:nvPr/>
        </p:nvSpPr>
        <p:spPr>
          <a:xfrm>
            <a:off x="8207474" y="3309774"/>
            <a:ext cx="3114216" cy="309511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44403C"/>
                </a:solidFill>
                <a:latin typeface="Franklin Gothic Medium" panose="020B0603020102020204" charset="0"/>
                <a:ea typeface="微软雅黑" panose="020B0503020204020204" charset="-122"/>
                <a:cs typeface="等线" panose="02010600030101010101" pitchFamily="34" charset="-120"/>
              </a:rPr>
              <a:t>苯磺酸氨氯地平口服溶液直接填补国内市场空白，为特殊人群提供迫切需要的治疗选择：</a:t>
            </a:r>
            <a:endParaRPr lang="en-US" sz="1400" b="1" dirty="0">
              <a:solidFill>
                <a:srgbClr val="44403C"/>
              </a:solidFill>
              <a:latin typeface="Franklin Gothic Medium" panose="020B0603020102020204" charset="0"/>
              <a:ea typeface="微软雅黑" panose="020B0503020204020204" charset="-122"/>
              <a:cs typeface="等线" panose="02010600030101010101" pitchFamily="34" charset="-120"/>
            </a:endParaRPr>
          </a:p>
        </p:txBody>
      </p:sp>
      <p:sp>
        <p:nvSpPr>
          <p:cNvPr id="47" name="Text 21"/>
          <p:cNvSpPr/>
          <p:nvPr/>
        </p:nvSpPr>
        <p:spPr>
          <a:xfrm>
            <a:off x="8264517" y="4081805"/>
            <a:ext cx="1266413" cy="134570"/>
          </a:xfrm>
          <a:prstGeom prst="rect">
            <a:avLst/>
          </a:prstGeom>
          <a:noFill/>
        </p:spPr>
        <p:txBody>
          <a:bodyPr wrap="none" lIns="0" tIns="0" rIns="0" bIns="0" rtlCol="0" anchor="ctr">
            <a:scene3d>
              <a:camera prst="orthographicFront"/>
              <a:lightRig rig="threePt" dir="t"/>
            </a:scene3d>
          </a:bodyPr>
          <a:lstStyle/>
          <a:p>
            <a:pPr marL="0" indent="0" algn="l">
              <a:buNone/>
            </a:pPr>
            <a:r>
              <a:rPr lang="en-US" sz="1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cs typeface="宋体" panose="02010600030101010101" pitchFamily="34" charset="-120"/>
              </a:rPr>
              <a:t>无需吞咽</a:t>
            </a:r>
            <a:endParaRPr lang="en-US" sz="16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  <a:cs typeface="宋体" panose="02010600030101010101" pitchFamily="34" charset="-120"/>
            </a:endParaRPr>
          </a:p>
        </p:txBody>
      </p:sp>
      <p:sp>
        <p:nvSpPr>
          <p:cNvPr id="48" name="Text 22"/>
          <p:cNvSpPr/>
          <p:nvPr/>
        </p:nvSpPr>
        <p:spPr>
          <a:xfrm>
            <a:off x="8264517" y="4310400"/>
            <a:ext cx="1266413" cy="13457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600" dirty="0">
                <a:solidFill>
                  <a:srgbClr val="57534E"/>
                </a:solidFill>
                <a:latin typeface="+mn-ea"/>
                <a:cs typeface="等线" panose="02010600030101010101" pitchFamily="34" charset="-120"/>
              </a:rPr>
              <a:t>口服溶液剂型，直接服用</a:t>
            </a:r>
            <a:endParaRPr lang="en-US" sz="1600" dirty="0">
              <a:solidFill>
                <a:srgbClr val="57534E"/>
              </a:solidFill>
              <a:latin typeface="+mn-ea"/>
              <a:cs typeface="等线" panose="02010600030101010101" pitchFamily="34" charset="-120"/>
            </a:endParaRPr>
          </a:p>
        </p:txBody>
      </p:sp>
      <p:pic>
        <p:nvPicPr>
          <p:cNvPr id="50" name="Image 25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0495" y="5020318"/>
            <a:ext cx="171446" cy="94199"/>
          </a:xfrm>
          <a:prstGeom prst="rect">
            <a:avLst/>
          </a:prstGeom>
        </p:spPr>
      </p:pic>
      <p:sp>
        <p:nvSpPr>
          <p:cNvPr id="51" name="Text 23"/>
          <p:cNvSpPr/>
          <p:nvPr/>
        </p:nvSpPr>
        <p:spPr>
          <a:xfrm>
            <a:off x="8264517" y="4643766"/>
            <a:ext cx="1152115" cy="134570"/>
          </a:xfrm>
          <a:prstGeom prst="rect">
            <a:avLst/>
          </a:prstGeom>
          <a:noFill/>
        </p:spPr>
        <p:txBody>
          <a:bodyPr wrap="none" lIns="0" tIns="0" rIns="0" bIns="0" rtlCol="0" anchor="ctr">
            <a:scene3d>
              <a:camera prst="orthographicFront"/>
              <a:lightRig rig="threePt" dir="t"/>
            </a:scene3d>
          </a:bodyPr>
          <a:lstStyle/>
          <a:p>
            <a:pPr marL="0" indent="0" algn="l">
              <a:buNone/>
            </a:pPr>
            <a:r>
              <a:rPr lang="en-US" sz="1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cs typeface="宋体" panose="02010600030101010101" pitchFamily="34" charset="-120"/>
              </a:rPr>
              <a:t>剂量精准</a:t>
            </a:r>
            <a:endParaRPr lang="en-US" sz="16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  <a:cs typeface="宋体" panose="02010600030101010101" pitchFamily="34" charset="-120"/>
            </a:endParaRPr>
          </a:p>
        </p:txBody>
      </p:sp>
      <p:sp>
        <p:nvSpPr>
          <p:cNvPr id="52" name="Text 24"/>
          <p:cNvSpPr/>
          <p:nvPr/>
        </p:nvSpPr>
        <p:spPr>
          <a:xfrm>
            <a:off x="8264517" y="4872361"/>
            <a:ext cx="1152115" cy="13457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600" dirty="0">
                <a:solidFill>
                  <a:srgbClr val="57534E"/>
                </a:solidFill>
                <a:latin typeface="+mn-ea"/>
                <a:cs typeface="等线" panose="02010600030101010101" pitchFamily="34" charset="-120"/>
              </a:rPr>
              <a:t>可按毫升灵活精准调整</a:t>
            </a:r>
            <a:endParaRPr lang="en-US" sz="1600" dirty="0">
              <a:solidFill>
                <a:srgbClr val="57534E"/>
              </a:solidFill>
              <a:latin typeface="+mn-ea"/>
              <a:cs typeface="等线" panose="02010600030101010101" pitchFamily="34" charset="-120"/>
            </a:endParaRPr>
          </a:p>
        </p:txBody>
      </p:sp>
      <p:pic>
        <p:nvPicPr>
          <p:cNvPr id="54" name="Image 27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9063" y="5058461"/>
            <a:ext cx="152396" cy="94199"/>
          </a:xfrm>
          <a:prstGeom prst="rect">
            <a:avLst/>
          </a:prstGeom>
        </p:spPr>
      </p:pic>
      <p:sp>
        <p:nvSpPr>
          <p:cNvPr id="55" name="Text 25"/>
          <p:cNvSpPr/>
          <p:nvPr/>
        </p:nvSpPr>
        <p:spPr>
          <a:xfrm>
            <a:off x="8264517" y="5215252"/>
            <a:ext cx="1266413" cy="134570"/>
          </a:xfrm>
          <a:prstGeom prst="rect">
            <a:avLst/>
          </a:prstGeom>
          <a:noFill/>
        </p:spPr>
        <p:txBody>
          <a:bodyPr wrap="none" lIns="0" tIns="0" rIns="0" bIns="0" rtlCol="0" anchor="ctr">
            <a:scene3d>
              <a:camera prst="orthographicFront"/>
              <a:lightRig rig="threePt" dir="t"/>
            </a:scene3d>
          </a:bodyPr>
          <a:lstStyle/>
          <a:p>
            <a:pPr marL="0" indent="0" algn="l">
              <a:buNone/>
            </a:pPr>
            <a:r>
              <a:rPr lang="en-US" sz="1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cs typeface="宋体" panose="02010600030101010101" pitchFamily="34" charset="-120"/>
              </a:rPr>
              <a:t>使用便捷</a:t>
            </a:r>
            <a:endParaRPr lang="en-US" sz="16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  <a:cs typeface="宋体" panose="02010600030101010101" pitchFamily="34" charset="-120"/>
            </a:endParaRPr>
          </a:p>
        </p:txBody>
      </p:sp>
      <p:sp>
        <p:nvSpPr>
          <p:cNvPr id="56" name="Text 26"/>
          <p:cNvSpPr/>
          <p:nvPr/>
        </p:nvSpPr>
        <p:spPr>
          <a:xfrm>
            <a:off x="8264517" y="5443846"/>
            <a:ext cx="1266413" cy="13457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600" dirty="0">
                <a:solidFill>
                  <a:srgbClr val="57534E"/>
                </a:solidFill>
                <a:latin typeface="+mn-ea"/>
                <a:cs typeface="等线" panose="02010600030101010101" pitchFamily="34" charset="-120"/>
              </a:rPr>
              <a:t>提升医疗公平性与依从性</a:t>
            </a:r>
            <a:endParaRPr lang="en-US" sz="1600" dirty="0">
              <a:solidFill>
                <a:srgbClr val="57534E"/>
              </a:solidFill>
              <a:latin typeface="+mn-ea"/>
              <a:cs typeface="等线" panose="02010600030101010101" pitchFamily="34" charset="-120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465747" y="1093631"/>
            <a:ext cx="10778039" cy="1076325"/>
          </a:xfrm>
          <a:prstGeom prst="rect">
            <a:avLst/>
          </a:prstGeom>
        </p:spPr>
        <p:style>
          <a:lnRef idx="0">
            <a:srgbClr val="FFFFFF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zh-CN" altLang="en-US" sz="1600" dirty="0">
                <a:solidFill>
                  <a:srgbClr val="000000"/>
                </a:solidFill>
                <a:effectLst/>
                <a:latin typeface="微软雅黑" panose="020B0503020204020204" charset="-122"/>
              </a:rPr>
              <a:t>本产品是</a:t>
            </a:r>
            <a:r>
              <a:rPr lang="zh-CN" altLang="en-US" sz="1600" b="1" dirty="0">
                <a:solidFill>
                  <a:srgbClr val="FFFF00"/>
                </a:solidFill>
                <a:effectLst/>
                <a:latin typeface="微软雅黑" panose="020B0503020204020204" charset="-122"/>
              </a:rPr>
              <a:t>首个</a:t>
            </a:r>
            <a:r>
              <a:rPr lang="zh-CN" altLang="en-US" sz="1600" dirty="0">
                <a:solidFill>
                  <a:srgbClr val="000000"/>
                </a:solidFill>
                <a:effectLst/>
                <a:latin typeface="微软雅黑" panose="020B0503020204020204" charset="-122"/>
              </a:rPr>
              <a:t>在中国大陆申报的、专为</a:t>
            </a:r>
            <a:r>
              <a:rPr lang="en-US" altLang="zh-CN" sz="1600" dirty="0">
                <a:solidFill>
                  <a:srgbClr val="000000"/>
                </a:solidFill>
                <a:effectLst/>
                <a:latin typeface="微软雅黑" panose="020B0503020204020204" charset="-122"/>
              </a:rPr>
              <a:t>6</a:t>
            </a:r>
            <a:r>
              <a:rPr lang="zh-CN" altLang="en-US" sz="1600" dirty="0">
                <a:solidFill>
                  <a:srgbClr val="000000"/>
                </a:solidFill>
                <a:effectLst/>
                <a:latin typeface="微软雅黑" panose="020B0503020204020204" charset="-122"/>
              </a:rPr>
              <a:t>岁以上儿童高血压患者设计的苯磺酸氨氯地平口服溶液剂型</a:t>
            </a:r>
            <a:r>
              <a:rPr lang="zh-CN" altLang="en-US" sz="1600" dirty="0">
                <a:solidFill>
                  <a:srgbClr val="FFFF00"/>
                </a:solidFill>
                <a:effectLst/>
                <a:latin typeface="微软雅黑" panose="020B0503020204020204" charset="-122"/>
              </a:rPr>
              <a:t>（首仿独家）</a:t>
            </a:r>
            <a:r>
              <a:rPr lang="zh-CN" altLang="en-US" sz="1600" dirty="0">
                <a:solidFill>
                  <a:srgbClr val="000000"/>
                </a:solidFill>
                <a:effectLst/>
                <a:latin typeface="微软雅黑" panose="020B0503020204020204" charset="-122"/>
              </a:rPr>
              <a:t>。尽管国内也于</a:t>
            </a:r>
            <a:r>
              <a:rPr lang="en-US" altLang="zh-CN" sz="1600" dirty="0">
                <a:solidFill>
                  <a:srgbClr val="000000"/>
                </a:solidFill>
                <a:effectLst/>
                <a:latin typeface="微软雅黑" panose="020B0503020204020204" charset="-122"/>
              </a:rPr>
              <a:t>2024</a:t>
            </a:r>
            <a:r>
              <a:rPr lang="zh-CN" altLang="en-US" sz="1600" dirty="0">
                <a:solidFill>
                  <a:srgbClr val="000000"/>
                </a:solidFill>
                <a:effectLst/>
                <a:latin typeface="微软雅黑" panose="020B0503020204020204" charset="-122"/>
              </a:rPr>
              <a:t>年批准了干混悬剂，但</a:t>
            </a:r>
            <a:r>
              <a:rPr lang="zh-CN" altLang="en-US" sz="1600" b="1" dirty="0">
                <a:solidFill>
                  <a:srgbClr val="FFFF00"/>
                </a:solidFill>
                <a:effectLst/>
                <a:latin typeface="微软雅黑" panose="020B0503020204020204" charset="-122"/>
              </a:rPr>
              <a:t>口服溶液剂型在国内仍属空白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charset="-122"/>
              </a:rPr>
              <a:t>，美国已有同类产品苯磺酸氨氯地平口服溶液（</a:t>
            </a:r>
            <a:r>
              <a:rPr lang="en-US" altLang="zh-CN" sz="1600" dirty="0" err="1">
                <a:solidFill>
                  <a:srgbClr val="000000"/>
                </a:solidFill>
                <a:latin typeface="微软雅黑" panose="020B0503020204020204" charset="-122"/>
              </a:rPr>
              <a:t>Norliqva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charset="-122"/>
              </a:rPr>
              <a:t>®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charset="-122"/>
              </a:rPr>
              <a:t>）于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charset="-122"/>
              </a:rPr>
              <a:t>2022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charset="-122"/>
              </a:rPr>
              <a:t>年获批</a:t>
            </a:r>
            <a:r>
              <a:rPr lang="zh-CN" altLang="en-US" sz="1600" dirty="0">
                <a:solidFill>
                  <a:srgbClr val="000000"/>
                </a:solidFill>
                <a:effectLst/>
                <a:latin typeface="微软雅黑" panose="020B0503020204020204" charset="-122"/>
              </a:rPr>
              <a:t>。</a:t>
            </a:r>
            <a:r>
              <a:rPr lang="zh-CN" altLang="en-US" sz="1600" b="1" dirty="0">
                <a:solidFill>
                  <a:schemeClr val="bg1"/>
                </a:solidFill>
                <a:effectLst/>
                <a:latin typeface="微软雅黑" panose="020B0503020204020204" charset="-122"/>
              </a:rPr>
              <a:t>本产品的将填补国内儿童高血压治疗领域“无适宜口服溶液剂型”的空白，为临床医生和患儿家庭提供全新的、更优的选择。</a:t>
            </a:r>
            <a:endParaRPr lang="zh-CN" altLang="en-US" sz="1600" b="1" dirty="0">
              <a:solidFill>
                <a:schemeClr val="bg1"/>
              </a:solidFill>
              <a:effectLst/>
              <a:latin typeface="微软雅黑" panose="020B0503020204020204" charset="-122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172092" y="5971446"/>
            <a:ext cx="11266180" cy="4723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1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33680" marR="0" lvl="0" indent="-228600" algn="l" defTabSz="914400" rtl="0" eaLnBrk="0" fontAlgn="auto" latinLnBrk="0" hangingPunct="1">
              <a:lnSpc>
                <a:spcPts val="12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940" b="0" i="0" u="none" strike="noStrike" kern="0" cap="none" spc="-8" normalizeH="0" baseline="0" noProof="0" dirty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</a:rPr>
              <a:t>黄钊</a:t>
            </a:r>
            <a:r>
              <a:rPr kumimoji="0" lang="en-US" altLang="zh-CN" sz="940" b="0" i="0" u="none" strike="noStrike" kern="0" cap="none" spc="-8" normalizeH="0" baseline="0" noProof="0" dirty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</a:rPr>
              <a:t>,</a:t>
            </a:r>
            <a:r>
              <a:rPr kumimoji="0" lang="zh-CN" altLang="en-US" sz="940" b="0" i="0" u="none" strike="noStrike" kern="0" cap="none" spc="-8" normalizeH="0" baseline="0" noProof="0" dirty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</a:rPr>
              <a:t>许君</a:t>
            </a:r>
            <a:r>
              <a:rPr kumimoji="0" lang="en-US" altLang="zh-CN" sz="940" b="0" i="0" u="none" strike="noStrike" kern="0" cap="none" spc="-8" normalizeH="0" baseline="0" noProof="0" dirty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</a:rPr>
              <a:t>,</a:t>
            </a:r>
            <a:r>
              <a:rPr kumimoji="0" lang="zh-CN" altLang="en-US" sz="940" b="0" i="0" u="none" strike="noStrike" kern="0" cap="none" spc="-8" normalizeH="0" baseline="0" noProof="0" dirty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</a:rPr>
              <a:t>杨亚梅</a:t>
            </a:r>
            <a:r>
              <a:rPr kumimoji="0" lang="en-US" altLang="zh-CN" sz="940" b="0" i="0" u="none" strike="noStrike" kern="0" cap="none" spc="-8" normalizeH="0" baseline="0" noProof="0" dirty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</a:rPr>
              <a:t>,</a:t>
            </a:r>
            <a:r>
              <a:rPr kumimoji="0" lang="zh-CN" altLang="en-US" sz="940" b="0" i="0" u="none" strike="noStrike" kern="0" cap="none" spc="-8" normalizeH="0" baseline="0" noProof="0" dirty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</a:rPr>
              <a:t>等</a:t>
            </a:r>
            <a:r>
              <a:rPr kumimoji="0" lang="en-US" altLang="zh-CN" sz="940" b="0" i="0" u="none" strike="noStrike" kern="0" cap="none" spc="-8" normalizeH="0" baseline="0" noProof="0" dirty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kumimoji="0" lang="zh-CN" altLang="en-US" sz="940" b="0" i="0" u="none" strike="noStrike" kern="0" cap="none" spc="-8" normalizeH="0" baseline="0" noProof="0" dirty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</a:rPr>
              <a:t>儿童高血压的药物治疗进展</a:t>
            </a:r>
            <a:r>
              <a:rPr kumimoji="0" lang="en-US" altLang="zh-CN" sz="940" b="0" i="0" u="none" strike="noStrike" kern="0" cap="none" spc="-8" normalizeH="0" baseline="0" noProof="0" dirty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</a:rPr>
              <a:t>[J].</a:t>
            </a:r>
            <a:r>
              <a:rPr kumimoji="0" lang="zh-CN" altLang="en-US" sz="940" b="0" i="0" u="none" strike="noStrike" kern="0" cap="none" spc="-8" normalizeH="0" baseline="0" noProof="0" dirty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</a:rPr>
              <a:t>实用医药杂志</a:t>
            </a:r>
            <a:r>
              <a:rPr kumimoji="0" lang="en-US" altLang="zh-CN" sz="940" b="0" i="0" u="none" strike="noStrike" kern="0" cap="none" spc="-8" normalizeH="0" baseline="0" noProof="0" dirty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</a:rPr>
              <a:t>,2020,37(10):941-945.DOI:10.14172/j.issn1671-4008.2020.10.024.</a:t>
            </a:r>
            <a:endParaRPr kumimoji="0" lang="en-US" altLang="zh-CN" sz="940" b="0" i="0" u="none" strike="noStrike" kern="0" cap="none" spc="-8" normalizeH="0" baseline="0" noProof="0" dirty="0">
              <a:ln>
                <a:noFill/>
              </a:ln>
              <a:solidFill>
                <a:srgbClr val="000000">
                  <a:alpha val="100000"/>
                </a:srgbClr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33680" marR="0" lvl="0" indent="-228600" algn="l" defTabSz="914400" rtl="0" eaLnBrk="0" fontAlgn="auto" latinLnBrk="0" hangingPunct="1">
              <a:lnSpc>
                <a:spcPts val="12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lang="zh-CN" altLang="en-US" sz="940" kern="0" spc="-8" dirty="0">
                <a:solidFill>
                  <a:srgbClr val="000000">
                    <a:alpha val="100000"/>
                  </a:srgbClr>
                </a:solidFill>
                <a:ea typeface="Arial" panose="020B0604020202020204"/>
                <a:cs typeface="Arial" panose="020B0604020202020204"/>
              </a:rPr>
              <a:t>安畅</a:t>
            </a:r>
            <a:r>
              <a:rPr lang="en-US" altLang="zh-CN" sz="940" kern="0" spc="-8" dirty="0">
                <a:solidFill>
                  <a:srgbClr val="000000">
                    <a:alpha val="100000"/>
                  </a:srgbClr>
                </a:solidFill>
                <a:ea typeface="Arial" panose="020B0604020202020204"/>
                <a:cs typeface="Arial" panose="020B0604020202020204"/>
              </a:rPr>
              <a:t>,</a:t>
            </a:r>
            <a:r>
              <a:rPr lang="zh-CN" altLang="en-US" sz="940" kern="0" spc="-8" dirty="0">
                <a:solidFill>
                  <a:srgbClr val="000000">
                    <a:alpha val="100000"/>
                  </a:srgbClr>
                </a:solidFill>
                <a:ea typeface="Arial" panose="020B0604020202020204"/>
                <a:cs typeface="Arial" panose="020B0604020202020204"/>
              </a:rPr>
              <a:t>窦祖林</a:t>
            </a:r>
            <a:r>
              <a:rPr lang="en-US" altLang="zh-CN" sz="940" kern="0" spc="-8" dirty="0">
                <a:solidFill>
                  <a:srgbClr val="000000">
                    <a:alpha val="100000"/>
                  </a:srgbClr>
                </a:solidFill>
                <a:ea typeface="Arial" panose="020B0604020202020204"/>
                <a:cs typeface="Arial" panose="020B0604020202020204"/>
              </a:rPr>
              <a:t>,</a:t>
            </a:r>
            <a:r>
              <a:rPr lang="zh-CN" altLang="en-US" sz="940" kern="0" spc="-8" dirty="0">
                <a:solidFill>
                  <a:srgbClr val="000000">
                    <a:alpha val="100000"/>
                  </a:srgbClr>
                </a:solidFill>
                <a:ea typeface="Arial" panose="020B0604020202020204"/>
                <a:cs typeface="Arial" panose="020B0604020202020204"/>
              </a:rPr>
              <a:t>卫小梅</a:t>
            </a:r>
            <a:r>
              <a:rPr lang="en-US" altLang="zh-CN" sz="940" kern="0" spc="-8" dirty="0">
                <a:solidFill>
                  <a:srgbClr val="000000">
                    <a:alpha val="100000"/>
                  </a:srgbClr>
                </a:solidFill>
                <a:ea typeface="Arial" panose="020B0604020202020204"/>
                <a:cs typeface="Arial" panose="020B0604020202020204"/>
              </a:rPr>
              <a:t>,</a:t>
            </a:r>
            <a:r>
              <a:rPr lang="zh-CN" altLang="en-US" sz="940" kern="0" spc="-8" dirty="0">
                <a:solidFill>
                  <a:srgbClr val="000000">
                    <a:alpha val="100000"/>
                  </a:srgbClr>
                </a:solidFill>
                <a:ea typeface="Arial" panose="020B0604020202020204"/>
                <a:cs typeface="Arial" panose="020B0604020202020204"/>
              </a:rPr>
              <a:t>等</a:t>
            </a:r>
            <a:r>
              <a:rPr lang="en-US" altLang="zh-CN" sz="940" kern="0" spc="-8" dirty="0">
                <a:solidFill>
                  <a:srgbClr val="000000">
                    <a:alpha val="100000"/>
                  </a:srgbClr>
                </a:solidFill>
                <a:ea typeface="Arial" panose="020B0604020202020204"/>
                <a:cs typeface="Arial" panose="020B0604020202020204"/>
              </a:rPr>
              <a:t>. </a:t>
            </a:r>
            <a:r>
              <a:rPr lang="zh-CN" altLang="en-US" sz="940" kern="0" spc="-8" dirty="0">
                <a:solidFill>
                  <a:srgbClr val="000000">
                    <a:alpha val="100000"/>
                  </a:srgbClr>
                </a:solidFill>
                <a:ea typeface="Arial" panose="020B0604020202020204"/>
                <a:cs typeface="Arial" panose="020B0604020202020204"/>
              </a:rPr>
              <a:t>社区老年慢性病患者吞咽障碍的流行病学及相关性研究</a:t>
            </a:r>
            <a:r>
              <a:rPr lang="en-US" altLang="zh-CN" sz="940" kern="0" spc="-8" dirty="0">
                <a:solidFill>
                  <a:srgbClr val="000000">
                    <a:alpha val="100000"/>
                  </a:srgbClr>
                </a:solidFill>
                <a:ea typeface="Arial" panose="020B0604020202020204"/>
                <a:cs typeface="Arial" panose="020B0604020202020204"/>
              </a:rPr>
              <a:t>[J]. </a:t>
            </a:r>
            <a:r>
              <a:rPr lang="zh-CN" altLang="en-US" sz="940" kern="0" spc="-8" dirty="0">
                <a:solidFill>
                  <a:srgbClr val="000000">
                    <a:alpha val="100000"/>
                  </a:srgbClr>
                </a:solidFill>
                <a:ea typeface="Arial" panose="020B0604020202020204"/>
                <a:cs typeface="Arial" panose="020B0604020202020204"/>
              </a:rPr>
              <a:t>中国康复医学杂志</a:t>
            </a:r>
            <a:r>
              <a:rPr lang="en-US" altLang="zh-CN" sz="940" kern="0" spc="-8" dirty="0">
                <a:solidFill>
                  <a:srgbClr val="000000">
                    <a:alpha val="100000"/>
                  </a:srgbClr>
                </a:solidFill>
                <a:ea typeface="Arial" panose="020B0604020202020204"/>
                <a:cs typeface="Arial" panose="020B0604020202020204"/>
              </a:rPr>
              <a:t>,2025,40(3):416-422. DOI:10.3969/j.issn.1001-1242.2025.03.015.</a:t>
            </a:r>
            <a:endParaRPr kumimoji="0" lang="zh-CN" altLang="en-US" sz="37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0" marR="0" lvl="0" indent="0" algn="l" defTabSz="914400" rtl="0" eaLnBrk="0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2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4374667" y="5182378"/>
            <a:ext cx="3172577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/>
              <a:t>包括脑卒中或帕金森导致严重吞咽障碍的特殊高血压群体</a:t>
            </a:r>
            <a:endParaRPr lang="zh-CN" altLang="en-US" sz="1200" dirty="0"/>
          </a:p>
        </p:txBody>
      </p:sp>
      <p:sp>
        <p:nvSpPr>
          <p:cNvPr id="2" name="圆角矩形 1"/>
          <p:cNvSpPr/>
          <p:nvPr/>
        </p:nvSpPr>
        <p:spPr>
          <a:xfrm>
            <a:off x="949960" y="2351405"/>
            <a:ext cx="2235200" cy="492760"/>
          </a:xfrm>
          <a:prstGeom prst="roundRect">
            <a:avLst/>
          </a:prstGeom>
        </p:spPr>
        <p:style>
          <a:lnRef idx="0">
            <a:srgbClr val="FFFFFF"/>
          </a:lnRef>
          <a:fillRef idx="1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/>
              <a:t>市场供给：剂型尚属空白</a:t>
            </a:r>
            <a:endParaRPr lang="zh-CN" altLang="en-US" sz="1400" b="1"/>
          </a:p>
        </p:txBody>
      </p:sp>
      <p:sp>
        <p:nvSpPr>
          <p:cNvPr id="3" name="圆角矩形 2"/>
          <p:cNvSpPr/>
          <p:nvPr/>
        </p:nvSpPr>
        <p:spPr>
          <a:xfrm>
            <a:off x="4620895" y="2351405"/>
            <a:ext cx="2235200" cy="492760"/>
          </a:xfrm>
          <a:prstGeom prst="roundRect">
            <a:avLst/>
          </a:prstGeom>
        </p:spPr>
        <p:style>
          <a:lnRef idx="0">
            <a:srgbClr val="FFFFFF"/>
          </a:lnRef>
          <a:fillRef idx="1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/>
              <a:t>临床需求：需求患者巨大</a:t>
            </a:r>
            <a:endParaRPr lang="zh-CN" altLang="en-US" sz="1400" b="1"/>
          </a:p>
        </p:txBody>
      </p:sp>
      <p:sp>
        <p:nvSpPr>
          <p:cNvPr id="4" name="圆角矩形 3"/>
          <p:cNvSpPr/>
          <p:nvPr/>
        </p:nvSpPr>
        <p:spPr>
          <a:xfrm>
            <a:off x="8497570" y="2351405"/>
            <a:ext cx="2235200" cy="492760"/>
          </a:xfrm>
          <a:prstGeom prst="roundRect">
            <a:avLst/>
          </a:prstGeom>
        </p:spPr>
        <p:style>
          <a:lnRef idx="0">
            <a:srgbClr val="FFFFFF"/>
          </a:lnRef>
          <a:fillRef idx="1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/>
              <a:t>精准填补：理想解决方案</a:t>
            </a:r>
            <a:endParaRPr lang="zh-CN" altLang="en-US" sz="1400"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533400" y="357188"/>
            <a:ext cx="11125200" cy="50006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3000" b="1" dirty="0">
                <a:solidFill>
                  <a:srgbClr val="152430"/>
                </a:solidFill>
                <a:latin typeface="Franklin Gothic Medium" panose="020B0603020102020204" charset="0"/>
                <a:ea typeface="微软雅黑" panose="020B0503020204020204" charset="-122"/>
              </a:rPr>
              <a:t>有效性：</a:t>
            </a:r>
            <a:r>
              <a:rPr sz="3000" b="1" dirty="0" err="1">
                <a:solidFill>
                  <a:schemeClr val="accent1"/>
                </a:solidFill>
                <a:latin typeface="Franklin Gothic Medium" panose="020B0603020102020204" charset="0"/>
                <a:ea typeface="微软雅黑" panose="020B0503020204020204" charset="-122"/>
              </a:rPr>
              <a:t>生物等效性结论</a:t>
            </a:r>
            <a:endParaRPr sz="3000" b="1" dirty="0" err="1">
              <a:solidFill>
                <a:schemeClr val="accent1"/>
              </a:solidFill>
              <a:latin typeface="Franklin Gothic Medium" panose="020B0603020102020204" charset="0"/>
              <a:ea typeface="微软雅黑" panose="020B0503020204020204" charset="-122"/>
            </a:endParaRPr>
          </a:p>
        </p:txBody>
      </p:sp>
      <p:sp>
        <p:nvSpPr>
          <p:cNvPr id="4" name="任意多边形 3"/>
          <p:cNvSpPr/>
          <p:nvPr>
            <p:custDataLst>
              <p:tags r:id="rId2"/>
            </p:custDataLst>
          </p:nvPr>
        </p:nvSpPr>
        <p:spPr>
          <a:xfrm>
            <a:off x="575945" y="1109345"/>
            <a:ext cx="5381625" cy="4410075"/>
          </a:xfrm>
          <a:custGeom>
            <a:avLst/>
            <a:gdLst>
              <a:gd name="sw" fmla="*/ 1 w 8475"/>
              <a:gd name="sh" fmla="*/ 1 h 6945"/>
              <a:gd name="mins" fmla="min sw sh"/>
              <a:gd name="dsw" fmla="+- 0 sw mins"/>
              <a:gd name="dsh" fmla="+- 0 sh mins"/>
              <a:gd name="p0x0" fmla="*/ 120 w 8475"/>
              <a:gd name="p0y0" fmla="*/ 0 h 6945"/>
              <a:gd name="p0x1" fmla="*/ 8355 w 8475"/>
              <a:gd name="p0y1" fmla="*/ 0 h 6945"/>
              <a:gd name="p0x2" fmla="*/ 8421 w 8475"/>
              <a:gd name="p0y2" fmla="*/ 0 h 6945"/>
              <a:gd name="p0x3" fmla="*/ 8475 w 8475"/>
              <a:gd name="p0y3" fmla="*/ 53 h 6945"/>
              <a:gd name="p0x4" fmla="*/ 8475 w 8475"/>
              <a:gd name="p0y4" fmla="*/ 120 h 6945"/>
              <a:gd name="p0x5" fmla="*/ 8475 w 8475"/>
              <a:gd name="p0y5" fmla="*/ 6825 h 6945"/>
              <a:gd name="p0x6" fmla="*/ 8475 w 8475"/>
              <a:gd name="p0y6" fmla="*/ 6891 h 6945"/>
              <a:gd name="p0x7" fmla="*/ 8421 w 8475"/>
              <a:gd name="p0y7" fmla="*/ 6945 h 6945"/>
              <a:gd name="p0x8" fmla="*/ 8355 w 8475"/>
              <a:gd name="p0y8" fmla="*/ 6945 h 6945"/>
              <a:gd name="p0x9" fmla="*/ 120 w 8475"/>
              <a:gd name="p0y9" fmla="*/ 6945 h 6945"/>
              <a:gd name="p0x10" fmla="*/ 53 w 8475"/>
              <a:gd name="p0y10" fmla="*/ 6945 h 6945"/>
              <a:gd name="p0x11" fmla="*/ 0 w 8475"/>
              <a:gd name="p0y11" fmla="*/ 6891 h 6945"/>
              <a:gd name="p0x12" fmla="*/ 0 w 8475"/>
              <a:gd name="p0y12" fmla="*/ 6825 h 6945"/>
              <a:gd name="p0x13" fmla="*/ 0 w 8475"/>
              <a:gd name="p0y13" fmla="*/ 120 h 6945"/>
              <a:gd name="p0x14" fmla="*/ 0 w 8475"/>
              <a:gd name="p0y14" fmla="*/ 53 h 6945"/>
              <a:gd name="p0x15" fmla="*/ 53 w 8475"/>
              <a:gd name="p0y15" fmla="*/ 0 h 6945"/>
              <a:gd name="p0x16" fmla="*/ 120 w 8475"/>
              <a:gd name="p0y16" fmla="*/ 0 h 6945"/>
            </a:gdLst>
            <a:ahLst/>
            <a:cxnLst/>
            <a:rect l="0" t="0" r="0" b="0"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lnTo>
                  <a:pt x="p0x5" y="p0y5"/>
                </a:lnTo>
                <a:cubicBezTo>
                  <a:pt x="p0x6" y="p0y6"/>
                  <a:pt x="p0x7" y="p0y7"/>
                  <a:pt x="p0x8" y="p0y8"/>
                </a:cubicBezTo>
                <a:lnTo>
                  <a:pt x="p0x9" y="p0y9"/>
                </a:lnTo>
                <a:cubicBezTo>
                  <a:pt x="p0x10" y="p0y10"/>
                  <a:pt x="p0x11" y="p0y11"/>
                  <a:pt x="p0x12" y="p0y12"/>
                </a:cubicBezTo>
                <a:lnTo>
                  <a:pt x="p0x13" y="p0y13"/>
                </a:lnTo>
                <a:cubicBezTo>
                  <a:pt x="p0x14" y="p0y14"/>
                  <a:pt x="p0x15" y="p0y15"/>
                  <a:pt x="p0x16" y="p0y16"/>
                </a:cubicBezTo>
                <a:close/>
              </a:path>
            </a:pathLst>
          </a:custGeom>
          <a:solidFill>
            <a:srgbClr val="FFFFFF">
              <a:alpha val="90196"/>
            </a:srgbClr>
          </a:solidFill>
          <a:ln w="9525" cmpd="sng">
            <a:solidFill>
              <a:srgbClr val="0D7DFA">
                <a:alpha val="14118"/>
              </a:srgbClr>
            </a:solidFill>
            <a:prstDash val="solid"/>
          </a:ln>
          <a:effectLst>
            <a:outerShdw blurRad="114300" dist="19050" dir="5399999" algn="ctr" rotWithShape="0">
              <a:srgbClr val="30588C">
                <a:alpha val="7843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771525" y="1304925"/>
            <a:ext cx="4991100" cy="30003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b="1">
                <a:solidFill>
                  <a:srgbClr val="152430"/>
                </a:solidFill>
                <a:latin typeface="Franklin Gothic Medium" panose="020B0603020102020204" charset="0"/>
                <a:ea typeface="微软雅黑" panose="020B0503020204020204" charset="-122"/>
              </a:rPr>
              <a:t>生物等效性参数对比</a:t>
            </a:r>
            <a:endParaRPr b="1">
              <a:solidFill>
                <a:srgbClr val="152430"/>
              </a:solidFill>
              <a:latin typeface="Franklin Gothic Medium" panose="020B0603020102020204" charset="0"/>
              <a:ea typeface="微软雅黑" panose="020B0503020204020204" charset="-122"/>
            </a:endParaRPr>
          </a:p>
        </p:txBody>
      </p:sp>
      <p:sp>
        <p:nvSpPr>
          <p:cNvPr id="8" name="任意多边形 7"/>
          <p:cNvSpPr/>
          <p:nvPr>
            <p:custDataLst>
              <p:tags r:id="rId4"/>
            </p:custDataLst>
          </p:nvPr>
        </p:nvSpPr>
        <p:spPr>
          <a:xfrm>
            <a:off x="1878965" y="5128895"/>
            <a:ext cx="114300" cy="114300"/>
          </a:xfrm>
          <a:custGeom>
            <a:avLst/>
            <a:gdLst>
              <a:gd name="sw" fmla="*/ 1 w 180"/>
              <a:gd name="sh" fmla="*/ 1 h 180"/>
              <a:gd name="mins" fmla="min sw sh"/>
              <a:gd name="dsw" fmla="+- 0 sw mins"/>
              <a:gd name="dsh" fmla="+- 0 sh mins"/>
              <a:gd name="p0x0" fmla="*/ 30 w 180"/>
              <a:gd name="p0y0" fmla="*/ 0 h 180"/>
              <a:gd name="p0x1" fmla="*/ 150 w 180"/>
              <a:gd name="p0y1" fmla="*/ 0 h 180"/>
              <a:gd name="p0x2" fmla="*/ 166 w 180"/>
              <a:gd name="p0y2" fmla="*/ 0 h 180"/>
              <a:gd name="p0x3" fmla="*/ 180 w 180"/>
              <a:gd name="p0y3" fmla="*/ 13 h 180"/>
              <a:gd name="p0x4" fmla="*/ 180 w 180"/>
              <a:gd name="p0y4" fmla="*/ 30 h 180"/>
              <a:gd name="p0x5" fmla="*/ 180 w 180"/>
              <a:gd name="p0y5" fmla="*/ 150 h 180"/>
              <a:gd name="p0x6" fmla="*/ 180 w 180"/>
              <a:gd name="p0y6" fmla="*/ 166 h 180"/>
              <a:gd name="p0x7" fmla="*/ 166 w 180"/>
              <a:gd name="p0y7" fmla="*/ 180 h 180"/>
              <a:gd name="p0x8" fmla="*/ 150 w 180"/>
              <a:gd name="p0y8" fmla="*/ 180 h 180"/>
              <a:gd name="p0x9" fmla="*/ 30 w 180"/>
              <a:gd name="p0y9" fmla="*/ 180 h 180"/>
              <a:gd name="p0x10" fmla="*/ 13 w 180"/>
              <a:gd name="p0y10" fmla="*/ 180 h 180"/>
              <a:gd name="p0x11" fmla="*/ 0 w 180"/>
              <a:gd name="p0y11" fmla="*/ 166 h 180"/>
              <a:gd name="p0x12" fmla="*/ 0 w 180"/>
              <a:gd name="p0y12" fmla="*/ 150 h 180"/>
              <a:gd name="p0x13" fmla="*/ 0 w 180"/>
              <a:gd name="p0y13" fmla="*/ 30 h 180"/>
              <a:gd name="p0x14" fmla="*/ 0 w 180"/>
              <a:gd name="p0y14" fmla="*/ 13 h 180"/>
              <a:gd name="p0x15" fmla="*/ 13 w 180"/>
              <a:gd name="p0y15" fmla="*/ 0 h 180"/>
              <a:gd name="p0x16" fmla="*/ 30 w 180"/>
              <a:gd name="p0y16" fmla="*/ 0 h 180"/>
            </a:gdLst>
            <a:ahLst/>
            <a:cxnLst/>
            <a:rect l="0" t="0" r="0" b="0"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lnTo>
                  <a:pt x="p0x5" y="p0y5"/>
                </a:lnTo>
                <a:cubicBezTo>
                  <a:pt x="p0x6" y="p0y6"/>
                  <a:pt x="p0x7" y="p0y7"/>
                  <a:pt x="p0x8" y="p0y8"/>
                </a:cubicBezTo>
                <a:lnTo>
                  <a:pt x="p0x9" y="p0y9"/>
                </a:lnTo>
                <a:cubicBezTo>
                  <a:pt x="p0x10" y="p0y10"/>
                  <a:pt x="p0x11" y="p0y11"/>
                  <a:pt x="p0x12" y="p0y12"/>
                </a:cubicBezTo>
                <a:lnTo>
                  <a:pt x="p0x13" y="p0y13"/>
                </a:lnTo>
                <a:cubicBezTo>
                  <a:pt x="p0x14" y="p0y14"/>
                  <a:pt x="p0x15" y="p0y15"/>
                  <a:pt x="p0x16" y="p0y16"/>
                </a:cubicBezTo>
                <a:close/>
              </a:path>
            </a:pathLst>
          </a:custGeom>
          <a:solidFill>
            <a:srgbClr val="E3F4EA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2069678" y="5086350"/>
            <a:ext cx="2890018" cy="20002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altLang="en-US" sz="1200">
                <a:solidFill>
                  <a:srgbClr val="3D4F5F"/>
                </a:solidFill>
                <a:latin typeface="Franklin Gothic Medium" panose="020B0603020102020204" charset="0"/>
                <a:ea typeface="微软雅黑" panose="020B0503020204020204" charset="-122"/>
                <a:cs typeface="微软雅黑" panose="020B0503020204020204" charset="-122"/>
              </a:rPr>
              <a:t>90%</a:t>
            </a:r>
            <a:r>
              <a:rPr lang="zh-CN" altLang="en-US" sz="1200">
                <a:solidFill>
                  <a:srgbClr val="3D4F5F"/>
                </a:solidFill>
                <a:latin typeface="Franklin Gothic Medium" panose="020B0603020102020204" charset="0"/>
                <a:ea typeface="微软雅黑" panose="020B0503020204020204" charset="-122"/>
                <a:cs typeface="微软雅黑" panose="020B0503020204020204" charset="-122"/>
              </a:rPr>
              <a:t>置信区间范围</a:t>
            </a:r>
            <a:r>
              <a:rPr lang="en-US" altLang="zh-CN" sz="1200">
                <a:solidFill>
                  <a:srgbClr val="3D4F5F"/>
                </a:solidFill>
                <a:latin typeface="Franklin Gothic Medium" panose="020B0603020102020204" charset="0"/>
                <a:ea typeface="微软雅黑" panose="020B0503020204020204" charset="-122"/>
                <a:cs typeface="微软雅黑" panose="020B0503020204020204" charset="-122"/>
              </a:rPr>
              <a:t> 80.00%-125.00%</a:t>
            </a:r>
            <a:endParaRPr lang="en-US" altLang="zh-CN" sz="1200">
              <a:solidFill>
                <a:srgbClr val="3D4F5F"/>
              </a:solidFill>
              <a:latin typeface="Franklin Gothic Medium" panose="020B0603020102020204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" name="图片 5"/>
          <p:cNvPicPr/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71525" y="1680845"/>
            <a:ext cx="4991100" cy="3295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pic>
      <p:sp>
        <p:nvSpPr>
          <p:cNvPr id="10" name="任意多边形 9"/>
          <p:cNvSpPr/>
          <p:nvPr>
            <p:custDataLst>
              <p:tags r:id="rId8"/>
            </p:custDataLst>
          </p:nvPr>
        </p:nvSpPr>
        <p:spPr>
          <a:xfrm>
            <a:off x="575945" y="5643245"/>
            <a:ext cx="5381625" cy="828675"/>
          </a:xfrm>
          <a:custGeom>
            <a:avLst/>
            <a:gdLst>
              <a:gd name="sw" fmla="*/ 1 w 8475"/>
              <a:gd name="sh" fmla="*/ 1 h 1305"/>
              <a:gd name="mins" fmla="min sw sh"/>
              <a:gd name="dsw" fmla="+- 0 sw mins"/>
              <a:gd name="dsh" fmla="+- 0 sh mins"/>
              <a:gd name="p0x0" fmla="*/ 120 w 8475"/>
              <a:gd name="p0y0" fmla="*/ 0 h 1305"/>
              <a:gd name="p0x1" fmla="*/ 8355 w 8475"/>
              <a:gd name="p0y1" fmla="*/ 0 h 1305"/>
              <a:gd name="p0x2" fmla="*/ 8421 w 8475"/>
              <a:gd name="p0y2" fmla="*/ 0 h 1305"/>
              <a:gd name="p0x3" fmla="*/ 8475 w 8475"/>
              <a:gd name="p0y3" fmla="*/ 53 h 1305"/>
              <a:gd name="p0x4" fmla="*/ 8475 w 8475"/>
              <a:gd name="p0y4" fmla="*/ 120 h 1305"/>
              <a:gd name="p0x5" fmla="*/ 8475 w 8475"/>
              <a:gd name="p0y5" fmla="*/ 1185 h 1305"/>
              <a:gd name="p0x6" fmla="*/ 8475 w 8475"/>
              <a:gd name="p0y6" fmla="*/ 1251 h 1305"/>
              <a:gd name="p0x7" fmla="*/ 8421 w 8475"/>
              <a:gd name="p0y7" fmla="*/ 1305 h 1305"/>
              <a:gd name="p0x8" fmla="*/ 8355 w 8475"/>
              <a:gd name="p0y8" fmla="*/ 1305 h 1305"/>
              <a:gd name="p0x9" fmla="*/ 120 w 8475"/>
              <a:gd name="p0y9" fmla="*/ 1305 h 1305"/>
              <a:gd name="p0x10" fmla="*/ 53 w 8475"/>
              <a:gd name="p0y10" fmla="*/ 1305 h 1305"/>
              <a:gd name="p0x11" fmla="*/ 0 w 8475"/>
              <a:gd name="p0y11" fmla="*/ 1251 h 1305"/>
              <a:gd name="p0x12" fmla="*/ 0 w 8475"/>
              <a:gd name="p0y12" fmla="*/ 1185 h 1305"/>
              <a:gd name="p0x13" fmla="*/ 0 w 8475"/>
              <a:gd name="p0y13" fmla="*/ 120 h 1305"/>
              <a:gd name="p0x14" fmla="*/ 0 w 8475"/>
              <a:gd name="p0y14" fmla="*/ 53 h 1305"/>
              <a:gd name="p0x15" fmla="*/ 53 w 8475"/>
              <a:gd name="p0y15" fmla="*/ 0 h 1305"/>
              <a:gd name="p0x16" fmla="*/ 120 w 8475"/>
              <a:gd name="p0y16" fmla="*/ 0 h 1305"/>
            </a:gdLst>
            <a:ahLst/>
            <a:cxnLst/>
            <a:rect l="0" t="0" r="0" b="0"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lnTo>
                  <a:pt x="p0x5" y="p0y5"/>
                </a:lnTo>
                <a:cubicBezTo>
                  <a:pt x="p0x6" y="p0y6"/>
                  <a:pt x="p0x7" y="p0y7"/>
                  <a:pt x="p0x8" y="p0y8"/>
                </a:cubicBezTo>
                <a:lnTo>
                  <a:pt x="p0x9" y="p0y9"/>
                </a:lnTo>
                <a:cubicBezTo>
                  <a:pt x="p0x10" y="p0y10"/>
                  <a:pt x="p0x11" y="p0y11"/>
                  <a:pt x="p0x12" y="p0y12"/>
                </a:cubicBezTo>
                <a:lnTo>
                  <a:pt x="p0x13" y="p0y13"/>
                </a:lnTo>
                <a:cubicBezTo>
                  <a:pt x="p0x14" y="p0y14"/>
                  <a:pt x="p0x15" y="p0y15"/>
                  <a:pt x="p0x16" y="p0y16"/>
                </a:cubicBezTo>
                <a:close/>
              </a:path>
            </a:pathLst>
          </a:custGeom>
          <a:solidFill>
            <a:srgbClr val="FFFFFF">
              <a:alpha val="90196"/>
            </a:srgbClr>
          </a:solidFill>
          <a:ln w="9525" cmpd="sng">
            <a:solidFill>
              <a:srgbClr val="0D7DFA">
                <a:alpha val="14118"/>
              </a:srgbClr>
            </a:solidFill>
            <a:prstDash val="solid"/>
          </a:ln>
          <a:effectLst>
            <a:outerShdw blurRad="114300" dist="19050" dir="5399999" algn="ctr" rotWithShape="0">
              <a:srgbClr val="30588C">
                <a:alpha val="7843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>
            <p:custDataLst>
              <p:tags r:id="rId9"/>
            </p:custDataLst>
          </p:nvPr>
        </p:nvSpPr>
        <p:spPr>
          <a:xfrm>
            <a:off x="925563" y="5762625"/>
            <a:ext cx="1247623" cy="35242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sz="2100" b="1">
                <a:solidFill>
                  <a:srgbClr val="0D7DFA"/>
                </a:solidFill>
                <a:latin typeface="Franklin Gothic Medium" panose="020B0603020102020204" charset="0"/>
                <a:ea typeface="微软雅黑" panose="020B0503020204020204" charset="-122"/>
              </a:rPr>
              <a:t>104.3%</a:t>
            </a:r>
            <a:endParaRPr sz="2100" b="1">
              <a:solidFill>
                <a:srgbClr val="0D7DFA"/>
              </a:solidFill>
              <a:latin typeface="Franklin Gothic Medium" panose="020B0603020102020204" charset="0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10"/>
            </p:custDataLst>
          </p:nvPr>
        </p:nvSpPr>
        <p:spPr>
          <a:xfrm>
            <a:off x="1263777" y="6153150"/>
            <a:ext cx="571205" cy="20002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sz="1200">
                <a:solidFill>
                  <a:srgbClr val="3D4F5F"/>
                </a:solidFill>
                <a:latin typeface="Franklin Gothic Medium" panose="020B0603020102020204" charset="0"/>
                <a:ea typeface="微软雅黑" panose="020B0503020204020204" charset="-122"/>
              </a:rPr>
              <a:t>Cmax</a:t>
            </a:r>
            <a:endParaRPr sz="1200">
              <a:solidFill>
                <a:srgbClr val="3D4F5F"/>
              </a:solidFill>
              <a:latin typeface="Franklin Gothic Medium" panose="020B0603020102020204" charset="0"/>
              <a:ea typeface="微软雅黑" panose="020B0503020204020204" charset="-122"/>
            </a:endParaRPr>
          </a:p>
        </p:txBody>
      </p:sp>
      <p:sp>
        <p:nvSpPr>
          <p:cNvPr id="13" name="矩形 12"/>
          <p:cNvSpPr/>
          <p:nvPr>
            <p:custDataLst>
              <p:tags r:id="rId11"/>
            </p:custDataLst>
          </p:nvPr>
        </p:nvSpPr>
        <p:spPr>
          <a:xfrm>
            <a:off x="2402840" y="5867400"/>
            <a:ext cx="9525" cy="381000"/>
          </a:xfrm>
          <a:prstGeom prst="rect">
            <a:avLst/>
          </a:prstGeom>
          <a:solidFill>
            <a:srgbClr val="FFFFFF">
              <a:alpha val="90196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12"/>
            </p:custDataLst>
          </p:nvPr>
        </p:nvSpPr>
        <p:spPr>
          <a:xfrm>
            <a:off x="2643188" y="5762625"/>
            <a:ext cx="1247623" cy="35242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sz="2100" b="1">
                <a:solidFill>
                  <a:srgbClr val="0D7DFA"/>
                </a:solidFill>
                <a:latin typeface="Franklin Gothic Medium" panose="020B0603020102020204" charset="0"/>
                <a:ea typeface="微软雅黑" panose="020B0503020204020204" charset="-122"/>
              </a:rPr>
              <a:t>105.0%</a:t>
            </a:r>
            <a:endParaRPr sz="2100" b="1">
              <a:solidFill>
                <a:srgbClr val="0D7DFA"/>
              </a:solidFill>
              <a:latin typeface="Franklin Gothic Medium" panose="020B0603020102020204" charset="0"/>
              <a:ea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13"/>
            </p:custDataLst>
          </p:nvPr>
        </p:nvSpPr>
        <p:spPr>
          <a:xfrm>
            <a:off x="2800874" y="6153150"/>
            <a:ext cx="932259" cy="20002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sz="1200">
                <a:solidFill>
                  <a:srgbClr val="3D4F5F"/>
                </a:solidFill>
                <a:latin typeface="Franklin Gothic Medium" panose="020B0603020102020204" charset="0"/>
                <a:ea typeface="微软雅黑" panose="020B0503020204020204" charset="-122"/>
              </a:rPr>
              <a:t>AUC0-72h</a:t>
            </a:r>
            <a:endParaRPr sz="1200">
              <a:solidFill>
                <a:srgbClr val="3D4F5F"/>
              </a:solidFill>
              <a:latin typeface="Franklin Gothic Medium" panose="020B0603020102020204" charset="0"/>
              <a:ea typeface="微软雅黑" panose="020B0503020204020204" charset="-122"/>
            </a:endParaRPr>
          </a:p>
        </p:txBody>
      </p:sp>
      <p:sp>
        <p:nvSpPr>
          <p:cNvPr id="16" name="矩形 15"/>
          <p:cNvSpPr/>
          <p:nvPr>
            <p:custDataLst>
              <p:tags r:id="rId14"/>
            </p:custDataLst>
          </p:nvPr>
        </p:nvSpPr>
        <p:spPr>
          <a:xfrm>
            <a:off x="4120515" y="5867400"/>
            <a:ext cx="9525" cy="381000"/>
          </a:xfrm>
          <a:prstGeom prst="rect">
            <a:avLst/>
          </a:prstGeom>
          <a:solidFill>
            <a:srgbClr val="FFFFFF">
              <a:alpha val="90196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>
            <p:custDataLst>
              <p:tags r:id="rId15"/>
            </p:custDataLst>
          </p:nvPr>
        </p:nvSpPr>
        <p:spPr>
          <a:xfrm>
            <a:off x="4360812" y="5762625"/>
            <a:ext cx="1247623" cy="35242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sz="2100" b="1">
                <a:solidFill>
                  <a:srgbClr val="0D7DFA"/>
                </a:solidFill>
                <a:latin typeface="Franklin Gothic Medium" panose="020B0603020102020204" charset="0"/>
                <a:ea typeface="微软雅黑" panose="020B0503020204020204" charset="-122"/>
              </a:rPr>
              <a:t>106.7%</a:t>
            </a:r>
            <a:endParaRPr sz="2100" b="1">
              <a:solidFill>
                <a:srgbClr val="0D7DFA"/>
              </a:solidFill>
              <a:latin typeface="Franklin Gothic Medium" panose="020B0603020102020204" charset="0"/>
              <a:ea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16"/>
            </p:custDataLst>
          </p:nvPr>
        </p:nvSpPr>
        <p:spPr>
          <a:xfrm>
            <a:off x="4569390" y="6153150"/>
            <a:ext cx="830466" cy="20002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sz="1200">
                <a:solidFill>
                  <a:srgbClr val="3D4F5F"/>
                </a:solidFill>
                <a:latin typeface="Franklin Gothic Medium" panose="020B0603020102020204" charset="0"/>
                <a:ea typeface="微软雅黑" panose="020B0503020204020204" charset="-122"/>
              </a:rPr>
              <a:t>AUC0-inf</a:t>
            </a:r>
            <a:endParaRPr sz="1200">
              <a:solidFill>
                <a:srgbClr val="3D4F5F"/>
              </a:solidFill>
              <a:latin typeface="Franklin Gothic Medium" panose="020B0603020102020204" charset="0"/>
              <a:ea typeface="微软雅黑" panose="020B0503020204020204" charset="-122"/>
            </a:endParaRPr>
          </a:p>
        </p:txBody>
      </p:sp>
      <p:sp>
        <p:nvSpPr>
          <p:cNvPr id="19" name="任意多边形 18"/>
          <p:cNvSpPr/>
          <p:nvPr>
            <p:custDataLst>
              <p:tags r:id="rId17"/>
            </p:custDataLst>
          </p:nvPr>
        </p:nvSpPr>
        <p:spPr>
          <a:xfrm>
            <a:off x="6233795" y="1109345"/>
            <a:ext cx="5381625" cy="1076325"/>
          </a:xfrm>
          <a:custGeom>
            <a:avLst/>
            <a:gdLst>
              <a:gd name="sw" fmla="*/ 1 w 8475"/>
              <a:gd name="sh" fmla="*/ 1 h 1695"/>
              <a:gd name="mins" fmla="min sw sh"/>
              <a:gd name="dsw" fmla="+- 0 sw mins"/>
              <a:gd name="dsh" fmla="+- 0 sh mins"/>
              <a:gd name="p0x0" fmla="*/ 120 w 8475"/>
              <a:gd name="p0y0" fmla="*/ 0 h 1695"/>
              <a:gd name="p0x1" fmla="*/ 8355 w 8475"/>
              <a:gd name="p0y1" fmla="*/ 0 h 1695"/>
              <a:gd name="p0x2" fmla="*/ 8421 w 8475"/>
              <a:gd name="p0y2" fmla="*/ 0 h 1695"/>
              <a:gd name="p0x3" fmla="*/ 8475 w 8475"/>
              <a:gd name="p0y3" fmla="*/ 53 h 1695"/>
              <a:gd name="p0x4" fmla="*/ 8475 w 8475"/>
              <a:gd name="p0y4" fmla="*/ 120 h 1695"/>
              <a:gd name="p0x5" fmla="*/ 8475 w 8475"/>
              <a:gd name="p0y5" fmla="*/ 1575 h 1695"/>
              <a:gd name="p0x6" fmla="*/ 8475 w 8475"/>
              <a:gd name="p0y6" fmla="*/ 1641 h 1695"/>
              <a:gd name="p0x7" fmla="*/ 8421 w 8475"/>
              <a:gd name="p0y7" fmla="*/ 1695 h 1695"/>
              <a:gd name="p0x8" fmla="*/ 8355 w 8475"/>
              <a:gd name="p0y8" fmla="*/ 1695 h 1695"/>
              <a:gd name="p0x9" fmla="*/ 120 w 8475"/>
              <a:gd name="p0y9" fmla="*/ 1695 h 1695"/>
              <a:gd name="p0x10" fmla="*/ 53 w 8475"/>
              <a:gd name="p0y10" fmla="*/ 1695 h 1695"/>
              <a:gd name="p0x11" fmla="*/ 0 w 8475"/>
              <a:gd name="p0y11" fmla="*/ 1641 h 1695"/>
              <a:gd name="p0x12" fmla="*/ 0 w 8475"/>
              <a:gd name="p0y12" fmla="*/ 1575 h 1695"/>
              <a:gd name="p0x13" fmla="*/ 0 w 8475"/>
              <a:gd name="p0y13" fmla="*/ 120 h 1695"/>
              <a:gd name="p0x14" fmla="*/ 0 w 8475"/>
              <a:gd name="p0y14" fmla="*/ 53 h 1695"/>
              <a:gd name="p0x15" fmla="*/ 53 w 8475"/>
              <a:gd name="p0y15" fmla="*/ 0 h 1695"/>
              <a:gd name="p0x16" fmla="*/ 120 w 8475"/>
              <a:gd name="p0y16" fmla="*/ 0 h 1695"/>
            </a:gdLst>
            <a:ahLst/>
            <a:cxnLst/>
            <a:rect l="0" t="0" r="0" b="0"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lnTo>
                  <a:pt x="p0x5" y="p0y5"/>
                </a:lnTo>
                <a:cubicBezTo>
                  <a:pt x="p0x6" y="p0y6"/>
                  <a:pt x="p0x7" y="p0y7"/>
                  <a:pt x="p0x8" y="p0y8"/>
                </a:cubicBezTo>
                <a:lnTo>
                  <a:pt x="p0x9" y="p0y9"/>
                </a:lnTo>
                <a:cubicBezTo>
                  <a:pt x="p0x10" y="p0y10"/>
                  <a:pt x="p0x11" y="p0y11"/>
                  <a:pt x="p0x12" y="p0y12"/>
                </a:cubicBezTo>
                <a:lnTo>
                  <a:pt x="p0x13" y="p0y13"/>
                </a:lnTo>
                <a:cubicBezTo>
                  <a:pt x="p0x14" y="p0y14"/>
                  <a:pt x="p0x15" y="p0y15"/>
                  <a:pt x="p0x16" y="p0y16"/>
                </a:cubicBezTo>
                <a:close/>
              </a:path>
            </a:pathLst>
          </a:custGeom>
          <a:solidFill>
            <a:srgbClr val="0556B8"/>
          </a:solidFill>
          <a:ln w="9525" cmpd="sng">
            <a:solidFill>
              <a:srgbClr val="0D7DFA">
                <a:alpha val="14118"/>
              </a:srgbClr>
            </a:solidFill>
            <a:prstDash val="solid"/>
          </a:ln>
          <a:effectLst>
            <a:outerShdw blurRad="114300" dist="19050" dir="5399999" algn="ctr" rotWithShape="0">
              <a:srgbClr val="30588C">
                <a:alpha val="7843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>
            <p:custDataLst>
              <p:tags r:id="rId18"/>
            </p:custDataLst>
          </p:nvPr>
        </p:nvSpPr>
        <p:spPr>
          <a:xfrm>
            <a:off x="6437828" y="1244918"/>
            <a:ext cx="4974126" cy="80105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ct val="104000"/>
              </a:lnSpc>
            </a:pPr>
            <a:r>
              <a:rPr sz="2400" b="1">
                <a:solidFill>
                  <a:srgbClr val="FFFFFF"/>
                </a:solidFill>
                <a:latin typeface="Franklin Gothic Medium" panose="020B0603020102020204" charset="0"/>
                <a:ea typeface="微软雅黑" panose="020B0503020204020204" charset="-122"/>
              </a:rPr>
              <a:t>与片剂相比</a:t>
            </a:r>
            <a:r>
              <a:rPr sz="2400" b="1">
                <a:solidFill>
                  <a:srgbClr val="8FE8D8"/>
                </a:solidFill>
                <a:latin typeface="Franklin Gothic Medium" panose="020B0603020102020204" charset="0"/>
                <a:ea typeface="微软雅黑" panose="020B0503020204020204" charset="-122"/>
              </a:rPr>
              <a:t>生物等效</a:t>
            </a:r>
            <a:r>
              <a:rPr lang="zh-CN" sz="2400" b="1">
                <a:solidFill>
                  <a:srgbClr val="FFFFFF"/>
                </a:solidFill>
                <a:latin typeface="Franklin Gothic Medium" panose="020B0603020102020204" charset="0"/>
                <a:ea typeface="微软雅黑" panose="020B0503020204020204" charset="-122"/>
                <a:cs typeface="微软雅黑" panose="020B0503020204020204" charset="-122"/>
              </a:rPr>
              <a:t>，所有</a:t>
            </a:r>
            <a:r>
              <a:rPr lang="en-US" altLang="zh-CN" sz="2400" b="1">
                <a:solidFill>
                  <a:srgbClr val="FFFFFF"/>
                </a:solidFill>
                <a:latin typeface="Franklin Gothic Medium" panose="020B0603020102020204" charset="0"/>
                <a:ea typeface="微软雅黑" panose="020B0503020204020204" charset="-122"/>
                <a:cs typeface="微软雅黑" panose="020B0503020204020204" charset="-122"/>
              </a:rPr>
              <a:t>90%</a:t>
            </a:r>
            <a:r>
              <a:rPr lang="zh-CN" altLang="en-US" sz="2400" b="1">
                <a:solidFill>
                  <a:srgbClr val="FFFFFF"/>
                </a:solidFill>
                <a:latin typeface="Franklin Gothic Medium" panose="020B0603020102020204" charset="0"/>
                <a:ea typeface="微软雅黑" panose="020B0503020204020204" charset="-122"/>
                <a:cs typeface="微软雅黑" panose="020B0503020204020204" charset="-122"/>
              </a:rPr>
              <a:t>置信区间均在</a:t>
            </a:r>
            <a:r>
              <a:rPr sz="2400" b="1">
                <a:solidFill>
                  <a:srgbClr val="8FE8D8"/>
                </a:solidFill>
                <a:latin typeface="Franklin Gothic Medium" panose="020B0603020102020204" charset="0"/>
                <a:ea typeface="微软雅黑" panose="020B0503020204020204" charset="-122"/>
              </a:rPr>
              <a:t>80.00%-125.00%</a:t>
            </a:r>
            <a:r>
              <a:rPr sz="2400" b="1">
                <a:solidFill>
                  <a:srgbClr val="FFFFFF"/>
                </a:solidFill>
                <a:latin typeface="Franklin Gothic Medium" panose="020B0603020102020204" charset="0"/>
                <a:ea typeface="微软雅黑" panose="020B0503020204020204" charset="-122"/>
              </a:rPr>
              <a:t>范围内</a:t>
            </a:r>
            <a:endParaRPr sz="2400" b="1">
              <a:solidFill>
                <a:srgbClr val="FFFFFF"/>
              </a:solidFill>
              <a:latin typeface="Franklin Gothic Medium" panose="020B0603020102020204" charset="0"/>
              <a:ea typeface="微软雅黑" panose="020B0503020204020204" charset="-122"/>
            </a:endParaRPr>
          </a:p>
        </p:txBody>
      </p:sp>
      <p:sp>
        <p:nvSpPr>
          <p:cNvPr id="21" name="任意多边形 20"/>
          <p:cNvSpPr/>
          <p:nvPr>
            <p:custDataLst>
              <p:tags r:id="rId19"/>
            </p:custDataLst>
          </p:nvPr>
        </p:nvSpPr>
        <p:spPr>
          <a:xfrm>
            <a:off x="6233795" y="2309495"/>
            <a:ext cx="5381625" cy="4162425"/>
          </a:xfrm>
          <a:custGeom>
            <a:avLst/>
            <a:gdLst>
              <a:gd name="sw" fmla="*/ 1 w 8475"/>
              <a:gd name="sh" fmla="*/ 1 h 6555"/>
              <a:gd name="mins" fmla="min sw sh"/>
              <a:gd name="dsw" fmla="+- 0 sw mins"/>
              <a:gd name="dsh" fmla="+- 0 sh mins"/>
              <a:gd name="p0x0" fmla="*/ 120 w 8475"/>
              <a:gd name="p0y0" fmla="*/ 0 h 6555"/>
              <a:gd name="p0x1" fmla="*/ 8355 w 8475"/>
              <a:gd name="p0y1" fmla="*/ 0 h 6555"/>
              <a:gd name="p0x2" fmla="*/ 8421 w 8475"/>
              <a:gd name="p0y2" fmla="*/ 0 h 6555"/>
              <a:gd name="p0x3" fmla="*/ 8475 w 8475"/>
              <a:gd name="p0y3" fmla="*/ 53 h 6555"/>
              <a:gd name="p0x4" fmla="*/ 8475 w 8475"/>
              <a:gd name="p0y4" fmla="*/ 120 h 6555"/>
              <a:gd name="p0x5" fmla="*/ 8475 w 8475"/>
              <a:gd name="p0y5" fmla="*/ 6435 h 6555"/>
              <a:gd name="p0x6" fmla="*/ 8475 w 8475"/>
              <a:gd name="p0y6" fmla="*/ 6501 h 6555"/>
              <a:gd name="p0x7" fmla="*/ 8421 w 8475"/>
              <a:gd name="p0y7" fmla="*/ 6555 h 6555"/>
              <a:gd name="p0x8" fmla="*/ 8355 w 8475"/>
              <a:gd name="p0y8" fmla="*/ 6555 h 6555"/>
              <a:gd name="p0x9" fmla="*/ 120 w 8475"/>
              <a:gd name="p0y9" fmla="*/ 6555 h 6555"/>
              <a:gd name="p0x10" fmla="*/ 53 w 8475"/>
              <a:gd name="p0y10" fmla="*/ 6555 h 6555"/>
              <a:gd name="p0x11" fmla="*/ 0 w 8475"/>
              <a:gd name="p0y11" fmla="*/ 6501 h 6555"/>
              <a:gd name="p0x12" fmla="*/ 0 w 8475"/>
              <a:gd name="p0y12" fmla="*/ 6435 h 6555"/>
              <a:gd name="p0x13" fmla="*/ 0 w 8475"/>
              <a:gd name="p0y13" fmla="*/ 120 h 6555"/>
              <a:gd name="p0x14" fmla="*/ 0 w 8475"/>
              <a:gd name="p0y14" fmla="*/ 53 h 6555"/>
              <a:gd name="p0x15" fmla="*/ 53 w 8475"/>
              <a:gd name="p0y15" fmla="*/ 0 h 6555"/>
              <a:gd name="p0x16" fmla="*/ 120 w 8475"/>
              <a:gd name="p0y16" fmla="*/ 0 h 6555"/>
            </a:gdLst>
            <a:ahLst/>
            <a:cxnLst/>
            <a:rect l="0" t="0" r="0" b="0"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lnTo>
                  <a:pt x="p0x5" y="p0y5"/>
                </a:lnTo>
                <a:cubicBezTo>
                  <a:pt x="p0x6" y="p0y6"/>
                  <a:pt x="p0x7" y="p0y7"/>
                  <a:pt x="p0x8" y="p0y8"/>
                </a:cubicBezTo>
                <a:lnTo>
                  <a:pt x="p0x9" y="p0y9"/>
                </a:lnTo>
                <a:cubicBezTo>
                  <a:pt x="p0x10" y="p0y10"/>
                  <a:pt x="p0x11" y="p0y11"/>
                  <a:pt x="p0x12" y="p0y12"/>
                </a:cubicBezTo>
                <a:lnTo>
                  <a:pt x="p0x13" y="p0y13"/>
                </a:lnTo>
                <a:cubicBezTo>
                  <a:pt x="p0x14" y="p0y14"/>
                  <a:pt x="p0x15" y="p0y15"/>
                  <a:pt x="p0x16" y="p0y16"/>
                </a:cubicBezTo>
                <a:close/>
              </a:path>
            </a:pathLst>
          </a:custGeom>
          <a:solidFill>
            <a:srgbClr val="FFFFFF">
              <a:alpha val="90196"/>
            </a:srgbClr>
          </a:solidFill>
          <a:ln w="9525" cmpd="sng">
            <a:solidFill>
              <a:srgbClr val="0D7DFA">
                <a:alpha val="14118"/>
              </a:srgbClr>
            </a:solidFill>
            <a:prstDash val="solid"/>
          </a:ln>
          <a:effectLst>
            <a:outerShdw blurRad="114300" dist="19050" dir="5399999" algn="ctr" rotWithShape="0">
              <a:srgbClr val="30588C">
                <a:alpha val="7843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>
            <p:custDataLst>
              <p:tags r:id="rId20"/>
            </p:custDataLst>
          </p:nvPr>
        </p:nvSpPr>
        <p:spPr>
          <a:xfrm>
            <a:off x="6429375" y="2505075"/>
            <a:ext cx="4991100" cy="30003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b="1">
                <a:solidFill>
                  <a:srgbClr val="152430"/>
                </a:solidFill>
                <a:latin typeface="Franklin Gothic Medium" panose="020B0603020102020204" charset="0"/>
                <a:ea typeface="微软雅黑" panose="020B0503020204020204" charset="-122"/>
              </a:rPr>
              <a:t>药代动力学参数对比</a:t>
            </a:r>
            <a:endParaRPr b="1">
              <a:solidFill>
                <a:srgbClr val="152430"/>
              </a:solidFill>
              <a:latin typeface="Franklin Gothic Medium" panose="020B0603020102020204" charset="0"/>
              <a:ea typeface="微软雅黑" panose="020B0503020204020204" charset="-122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6429375" y="2880995"/>
            <a:ext cx="4991100" cy="361950"/>
            <a:chOff x="10125" y="4537"/>
            <a:chExt cx="7860" cy="570"/>
          </a:xfrm>
        </p:grpSpPr>
        <p:sp>
          <p:nvSpPr>
            <p:cNvPr id="23" name="任意多边形 22"/>
            <p:cNvSpPr/>
            <p:nvPr>
              <p:custDataLst>
                <p:tags r:id="rId21"/>
              </p:custDataLst>
            </p:nvPr>
          </p:nvSpPr>
          <p:spPr>
            <a:xfrm>
              <a:off x="10125" y="4537"/>
              <a:ext cx="7860" cy="570"/>
            </a:xfrm>
            <a:custGeom>
              <a:avLst/>
              <a:gdLst>
                <a:gd name="sw" fmla="*/ 1 w 7860"/>
                <a:gd name="sh" fmla="*/ 1 h 570"/>
                <a:gd name="mins" fmla="min sw sh"/>
                <a:gd name="dsw" fmla="+- 0 sw mins"/>
                <a:gd name="dsh" fmla="+- 0 sh mins"/>
                <a:gd name="p0x0" fmla="*/ 0 w 7860"/>
                <a:gd name="p0y0" fmla="*/ 0 h 570"/>
                <a:gd name="p0x1" fmla="*/ 7860 w 7860"/>
                <a:gd name="p0y1" fmla="*/ 0 h 570"/>
                <a:gd name="p0x2" fmla="*/ 7860 w 7860"/>
                <a:gd name="p0y2" fmla="*/ 570 h 570"/>
                <a:gd name="p0x3" fmla="*/ 0 w 7860"/>
                <a:gd name="p0y3" fmla="*/ 570 h 570"/>
                <a:gd name="p0x4" fmla="*/ 0 w 7860"/>
                <a:gd name="p0y4" fmla="*/ 0 h 570"/>
              </a:gdLst>
              <a:ahLst/>
              <a:cxnLst/>
              <a:rect l="0" t="0" r="0" b="0"/>
              <a:pathLst>
                <a:path>
                  <a:moveTo>
                    <a:pt x="p0x0" y="p0y0"/>
                  </a:moveTo>
                  <a:lnTo>
                    <a:pt x="p0x1" y="p0y1"/>
                  </a:lnTo>
                  <a:lnTo>
                    <a:pt x="p0x2" y="p0y2"/>
                  </a:lnTo>
                  <a:lnTo>
                    <a:pt x="p0x3" y="p0y3"/>
                  </a:lnTo>
                  <a:lnTo>
                    <a:pt x="p0x4" y="p0y4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任意多边形 23"/>
            <p:cNvSpPr/>
            <p:nvPr>
              <p:custDataLst>
                <p:tags r:id="rId22"/>
              </p:custDataLst>
            </p:nvPr>
          </p:nvSpPr>
          <p:spPr>
            <a:xfrm>
              <a:off x="10125" y="5092"/>
              <a:ext cx="7860" cy="15"/>
            </a:xfrm>
            <a:custGeom>
              <a:avLst/>
              <a:gdLst>
                <a:gd name="sw" fmla="*/ 1 w 7860"/>
                <a:gd name="sh" fmla="*/ 1 h 15"/>
                <a:gd name="mins" fmla="min sw sh"/>
                <a:gd name="dsw" fmla="+- 0 sw mins"/>
                <a:gd name="dsh" fmla="+- 0 sh mins"/>
                <a:gd name="p0x0" fmla="*/ 7860 w 7860"/>
                <a:gd name="p0y0" fmla="*/ 15 h 15"/>
                <a:gd name="p0x1" fmla="*/ 0 w 7860"/>
                <a:gd name="p0y1" fmla="*/ 15 h 15"/>
                <a:gd name="p0x2" fmla="*/ 0 w 7860"/>
                <a:gd name="p0y2" fmla="*/ 0 h 15"/>
                <a:gd name="p0x3" fmla="*/ 7860 w 7860"/>
                <a:gd name="p0y3" fmla="*/ 0 h 15"/>
                <a:gd name="p0x4" fmla="*/ 7860 w 7860"/>
                <a:gd name="p0y4" fmla="*/ 15 h 15"/>
              </a:gdLst>
              <a:ahLst/>
              <a:cxnLst/>
              <a:rect l="0" t="0" r="0" b="0"/>
              <a:pathLst>
                <a:path>
                  <a:moveTo>
                    <a:pt x="p0x0" y="p0y0"/>
                  </a:moveTo>
                  <a:lnTo>
                    <a:pt x="p0x1" y="p0y1"/>
                  </a:lnTo>
                  <a:lnTo>
                    <a:pt x="p0x2" y="p0y2"/>
                  </a:lnTo>
                  <a:lnTo>
                    <a:pt x="p0x3" y="p0y3"/>
                  </a:lnTo>
                  <a:lnTo>
                    <a:pt x="p0x4" y="p0y4"/>
                  </a:lnTo>
                  <a:close/>
                </a:path>
              </a:pathLst>
            </a:custGeom>
            <a:solidFill>
              <a:srgbClr val="CDDCEC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6" name="文本框 25"/>
          <p:cNvSpPr txBox="1"/>
          <p:nvPr>
            <p:custDataLst>
              <p:tags r:id="rId23"/>
            </p:custDataLst>
          </p:nvPr>
        </p:nvSpPr>
        <p:spPr>
          <a:xfrm>
            <a:off x="6429375" y="2957513"/>
            <a:ext cx="1612849" cy="20002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sz="1200" b="1">
                <a:solidFill>
                  <a:srgbClr val="3D4F5F"/>
                </a:solidFill>
                <a:latin typeface="Franklin Gothic Medium" panose="020B0603020102020204" charset="0"/>
                <a:ea typeface="微软雅黑" panose="020B0503020204020204" charset="-122"/>
              </a:rPr>
              <a:t>参数</a:t>
            </a:r>
            <a:endParaRPr sz="1200" b="1">
              <a:solidFill>
                <a:srgbClr val="3D4F5F"/>
              </a:solidFill>
              <a:latin typeface="Franklin Gothic Medium" panose="020B0603020102020204" charset="0"/>
              <a:ea typeface="微软雅黑" panose="020B0503020204020204" charset="-122"/>
            </a:endParaRPr>
          </a:p>
        </p:txBody>
      </p:sp>
      <p:sp>
        <p:nvSpPr>
          <p:cNvPr id="27" name="文本框 26"/>
          <p:cNvSpPr txBox="1"/>
          <p:nvPr>
            <p:custDataLst>
              <p:tags r:id="rId24"/>
            </p:custDataLst>
          </p:nvPr>
        </p:nvSpPr>
        <p:spPr>
          <a:xfrm>
            <a:off x="8467649" y="2957513"/>
            <a:ext cx="914476" cy="20002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sz="1200" b="1">
                <a:solidFill>
                  <a:srgbClr val="0D7DFA"/>
                </a:solidFill>
                <a:latin typeface="Franklin Gothic Medium" panose="020B0603020102020204" charset="0"/>
                <a:ea typeface="微软雅黑" panose="020B0503020204020204" charset="-122"/>
              </a:rPr>
              <a:t>口服溶液剂</a:t>
            </a:r>
            <a:endParaRPr sz="1200" b="1">
              <a:solidFill>
                <a:srgbClr val="0D7DFA"/>
              </a:solidFill>
              <a:latin typeface="Franklin Gothic Medium" panose="020B0603020102020204" charset="0"/>
              <a:ea typeface="微软雅黑" panose="020B0503020204020204" charset="-122"/>
            </a:endParaRPr>
          </a:p>
        </p:txBody>
      </p:sp>
      <p:sp>
        <p:nvSpPr>
          <p:cNvPr id="28" name="文本框 27"/>
          <p:cNvSpPr txBox="1"/>
          <p:nvPr>
            <p:custDataLst>
              <p:tags r:id="rId25"/>
            </p:custDataLst>
          </p:nvPr>
        </p:nvSpPr>
        <p:spPr>
          <a:xfrm>
            <a:off x="10385298" y="2957513"/>
            <a:ext cx="457276" cy="20002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sz="1200" b="1">
                <a:solidFill>
                  <a:srgbClr val="3D4F5F"/>
                </a:solidFill>
                <a:latin typeface="Franklin Gothic Medium" panose="020B0603020102020204" charset="0"/>
                <a:ea typeface="微软雅黑" panose="020B0503020204020204" charset="-122"/>
              </a:rPr>
              <a:t>片剂</a:t>
            </a:r>
            <a:endParaRPr sz="1200" b="1">
              <a:solidFill>
                <a:srgbClr val="3D4F5F"/>
              </a:solidFill>
              <a:latin typeface="Franklin Gothic Medium" panose="020B0603020102020204" charset="0"/>
              <a:ea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>
            <p:custDataLst>
              <p:tags r:id="rId26"/>
            </p:custDataLst>
          </p:nvPr>
        </p:nvSpPr>
        <p:spPr>
          <a:xfrm>
            <a:off x="6429375" y="3560416"/>
            <a:ext cx="1676848" cy="2286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zh-CN" altLang="en-US" sz="1350">
                <a:solidFill>
                  <a:srgbClr val="152430"/>
                </a:solidFill>
                <a:latin typeface="Franklin Gothic Medium" panose="020B0603020102020204" charset="0"/>
                <a:ea typeface="微软雅黑" panose="020B0503020204020204" charset="-122"/>
                <a:cs typeface="微软雅黑" panose="020B0503020204020204" charset="-122"/>
              </a:rPr>
              <a:t>血药峰浓度</a:t>
            </a:r>
            <a:r>
              <a:rPr lang="en-US" altLang="zh-CN" sz="1350">
                <a:solidFill>
                  <a:srgbClr val="152430"/>
                </a:solidFill>
                <a:latin typeface="Franklin Gothic Medium" panose="020B0603020102020204" charset="0"/>
                <a:ea typeface="微软雅黑" panose="020B0503020204020204" charset="-122"/>
                <a:cs typeface="微软雅黑" panose="020B0503020204020204" charset="-122"/>
              </a:rPr>
              <a:t> (Cmax)</a:t>
            </a:r>
            <a:endParaRPr lang="en-US" altLang="zh-CN" sz="1350">
              <a:solidFill>
                <a:srgbClr val="152430"/>
              </a:solidFill>
              <a:latin typeface="Franklin Gothic Medium" panose="020B0603020102020204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0" name="文本框 29"/>
          <p:cNvSpPr txBox="1"/>
          <p:nvPr>
            <p:custDataLst>
              <p:tags r:id="rId27"/>
            </p:custDataLst>
          </p:nvPr>
        </p:nvSpPr>
        <p:spPr>
          <a:xfrm>
            <a:off x="8149009" y="3560416"/>
            <a:ext cx="1551756" cy="2286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sz="1350">
                <a:solidFill>
                  <a:srgbClr val="152430"/>
                </a:solidFill>
                <a:latin typeface="Franklin Gothic Medium" panose="020B0603020102020204" charset="0"/>
                <a:ea typeface="微软雅黑" panose="020B0503020204020204" charset="-122"/>
              </a:rPr>
              <a:t>8.6 ng/mL</a:t>
            </a:r>
            <a:r>
              <a:rPr sz="1050">
                <a:solidFill>
                  <a:srgbClr val="6B7C8C"/>
                </a:solidFill>
                <a:latin typeface="Franklin Gothic Medium" panose="020B0603020102020204" charset="0"/>
                <a:ea typeface="微软雅黑" panose="020B0503020204020204" charset="-122"/>
              </a:rPr>
              <a:t>（空腹）</a:t>
            </a:r>
            <a:endParaRPr sz="1050">
              <a:solidFill>
                <a:srgbClr val="6B7C8C"/>
              </a:solidFill>
              <a:latin typeface="Franklin Gothic Medium" panose="020B0603020102020204" charset="0"/>
              <a:ea typeface="微软雅黑" panose="020B0503020204020204" charset="-122"/>
            </a:endParaRPr>
          </a:p>
        </p:txBody>
      </p:sp>
      <p:sp>
        <p:nvSpPr>
          <p:cNvPr id="31" name="文本框 30"/>
          <p:cNvSpPr txBox="1"/>
          <p:nvPr>
            <p:custDataLst>
              <p:tags r:id="rId28"/>
            </p:custDataLst>
          </p:nvPr>
        </p:nvSpPr>
        <p:spPr>
          <a:xfrm>
            <a:off x="9838058" y="3560416"/>
            <a:ext cx="1551756" cy="2286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sz="1350">
                <a:solidFill>
                  <a:srgbClr val="3D4F5F"/>
                </a:solidFill>
                <a:latin typeface="Franklin Gothic Medium" panose="020B0603020102020204" charset="0"/>
                <a:ea typeface="微软雅黑" panose="020B0503020204020204" charset="-122"/>
              </a:rPr>
              <a:t>8.2 ng/mL</a:t>
            </a:r>
            <a:r>
              <a:rPr sz="1050">
                <a:solidFill>
                  <a:srgbClr val="6B7C8C"/>
                </a:solidFill>
                <a:latin typeface="Franklin Gothic Medium" panose="020B0603020102020204" charset="0"/>
                <a:ea typeface="微软雅黑" panose="020B0503020204020204" charset="-122"/>
              </a:rPr>
              <a:t>（空腹）</a:t>
            </a:r>
            <a:endParaRPr sz="1050">
              <a:solidFill>
                <a:srgbClr val="6B7C8C"/>
              </a:solidFill>
              <a:latin typeface="Franklin Gothic Medium" panose="020B0603020102020204" charset="0"/>
              <a:ea typeface="微软雅黑" panose="020B0503020204020204" charset="-122"/>
            </a:endParaRPr>
          </a:p>
        </p:txBody>
      </p:sp>
      <p:sp>
        <p:nvSpPr>
          <p:cNvPr id="32" name="任意多边形 31"/>
          <p:cNvSpPr/>
          <p:nvPr>
            <p:custDataLst>
              <p:tags r:id="rId29"/>
            </p:custDataLst>
          </p:nvPr>
        </p:nvSpPr>
        <p:spPr>
          <a:xfrm>
            <a:off x="6429375" y="4067810"/>
            <a:ext cx="4991100" cy="609600"/>
          </a:xfrm>
          <a:custGeom>
            <a:avLst/>
            <a:gdLst>
              <a:gd name="sw" fmla="*/ 1 w 7860"/>
              <a:gd name="sh" fmla="*/ 1 h 960"/>
              <a:gd name="mins" fmla="min sw sh"/>
              <a:gd name="dsw" fmla="+- 0 sw mins"/>
              <a:gd name="dsh" fmla="+- 0 sh mins"/>
              <a:gd name="p0x0" fmla="*/ 60 w 7860"/>
              <a:gd name="p0y0" fmla="*/ 0 h 960"/>
              <a:gd name="p0x1" fmla="*/ 7800 w 7860"/>
              <a:gd name="p0y1" fmla="*/ 0 h 960"/>
              <a:gd name="p0x2" fmla="*/ 7833 w 7860"/>
              <a:gd name="p0y2" fmla="*/ 0 h 960"/>
              <a:gd name="p0x3" fmla="*/ 7860 w 7860"/>
              <a:gd name="p0y3" fmla="*/ 26 h 960"/>
              <a:gd name="p0x4" fmla="*/ 7860 w 7860"/>
              <a:gd name="p0y4" fmla="*/ 60 h 960"/>
              <a:gd name="p0x5" fmla="*/ 7860 w 7860"/>
              <a:gd name="p0y5" fmla="*/ 900 h 960"/>
              <a:gd name="p0x6" fmla="*/ 7860 w 7860"/>
              <a:gd name="p0y6" fmla="*/ 933 h 960"/>
              <a:gd name="p0x7" fmla="*/ 7833 w 7860"/>
              <a:gd name="p0y7" fmla="*/ 960 h 960"/>
              <a:gd name="p0x8" fmla="*/ 7800 w 7860"/>
              <a:gd name="p0y8" fmla="*/ 960 h 960"/>
              <a:gd name="p0x9" fmla="*/ 60 w 7860"/>
              <a:gd name="p0y9" fmla="*/ 960 h 960"/>
              <a:gd name="p0x10" fmla="*/ 26 w 7860"/>
              <a:gd name="p0y10" fmla="*/ 960 h 960"/>
              <a:gd name="p0x11" fmla="*/ 0 w 7860"/>
              <a:gd name="p0y11" fmla="*/ 933 h 960"/>
              <a:gd name="p0x12" fmla="*/ 0 w 7860"/>
              <a:gd name="p0y12" fmla="*/ 900 h 960"/>
              <a:gd name="p0x13" fmla="*/ 0 w 7860"/>
              <a:gd name="p0y13" fmla="*/ 60 h 960"/>
              <a:gd name="p0x14" fmla="*/ 0 w 7860"/>
              <a:gd name="p0y14" fmla="*/ 26 h 960"/>
              <a:gd name="p0x15" fmla="*/ 26 w 7860"/>
              <a:gd name="p0y15" fmla="*/ 0 h 960"/>
              <a:gd name="p0x16" fmla="*/ 60 w 7860"/>
              <a:gd name="p0y16" fmla="*/ 0 h 960"/>
            </a:gdLst>
            <a:ahLst/>
            <a:cxnLst/>
            <a:rect l="0" t="0" r="0" b="0"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lnTo>
                  <a:pt x="p0x5" y="p0y5"/>
                </a:lnTo>
                <a:cubicBezTo>
                  <a:pt x="p0x6" y="p0y6"/>
                  <a:pt x="p0x7" y="p0y7"/>
                  <a:pt x="p0x8" y="p0y8"/>
                </a:cubicBezTo>
                <a:lnTo>
                  <a:pt x="p0x9" y="p0y9"/>
                </a:lnTo>
                <a:cubicBezTo>
                  <a:pt x="p0x10" y="p0y10"/>
                  <a:pt x="p0x11" y="p0y11"/>
                  <a:pt x="p0x12" y="p0y12"/>
                </a:cubicBezTo>
                <a:lnTo>
                  <a:pt x="p0x13" y="p0y13"/>
                </a:lnTo>
                <a:cubicBezTo>
                  <a:pt x="p0x14" y="p0y14"/>
                  <a:pt x="p0x15" y="p0y15"/>
                  <a:pt x="p0x16" y="p0y16"/>
                </a:cubicBezTo>
                <a:close/>
              </a:path>
            </a:pathLst>
          </a:custGeom>
          <a:solidFill>
            <a:srgbClr val="F7FB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>
            <p:custDataLst>
              <p:tags r:id="rId30"/>
            </p:custDataLst>
          </p:nvPr>
        </p:nvSpPr>
        <p:spPr>
          <a:xfrm>
            <a:off x="6429375" y="4144270"/>
            <a:ext cx="1612849" cy="4572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zh-CN" altLang="en-US" sz="1350" dirty="0">
                <a:solidFill>
                  <a:srgbClr val="152430"/>
                </a:solidFill>
                <a:latin typeface="Franklin Gothic Medium" panose="020B0603020102020204" charset="0"/>
                <a:ea typeface="微软雅黑" panose="020B0503020204020204" charset="-122"/>
                <a:cs typeface="微软雅黑" panose="020B0503020204020204" charset="-122"/>
              </a:rPr>
              <a:t>总暴露量</a:t>
            </a:r>
            <a:r>
              <a:rPr lang="en-US" altLang="zh-CN" sz="1350" dirty="0">
                <a:solidFill>
                  <a:srgbClr val="152430"/>
                </a:solidFill>
                <a:latin typeface="Franklin Gothic Medium" panose="020B0603020102020204" charset="0"/>
                <a:ea typeface="微软雅黑" panose="020B0503020204020204" charset="-122"/>
                <a:cs typeface="微软雅黑" panose="020B0503020204020204" charset="-122"/>
              </a:rPr>
              <a:t> (</a:t>
            </a:r>
            <a:r>
              <a:rPr lang="en-US" altLang="zh-CN" b="1" dirty="0">
                <a:latin typeface="Franklin Gothic Medium" panose="020B0603020102020204" charset="0"/>
                <a:ea typeface="微软雅黑" panose="020B0503020204020204" charset="-122"/>
              </a:rPr>
              <a:t>AUC</a:t>
            </a:r>
            <a:r>
              <a:rPr lang="en-US" altLang="zh-CN" sz="1400" b="1" baseline="-25000" dirty="0">
                <a:latin typeface="Franklin Gothic Medium" panose="020B0603020102020204" charset="0"/>
                <a:ea typeface="微软雅黑" panose="020B0503020204020204" charset="-122"/>
              </a:rPr>
              <a:t>0</a:t>
            </a:r>
            <a:r>
              <a:rPr lang="en-US" altLang="zh-CN" b="1" baseline="-25000" dirty="0">
                <a:latin typeface="Franklin Gothic Medium" panose="020B0603020102020204" charset="0"/>
                <a:ea typeface="微软雅黑" panose="020B0503020204020204" charset="-122"/>
              </a:rPr>
              <a:t>-∞ </a:t>
            </a:r>
            <a:r>
              <a:rPr lang="en-US" altLang="zh-CN" sz="1350" dirty="0">
                <a:solidFill>
                  <a:srgbClr val="152430"/>
                </a:solidFill>
                <a:latin typeface="Franklin Gothic Medium" panose="020B0603020102020204" charset="0"/>
                <a:ea typeface="微软雅黑" panose="020B0503020204020204" charset="-122"/>
                <a:cs typeface="微软雅黑" panose="020B0503020204020204" charset="-122"/>
              </a:rPr>
              <a:t>)</a:t>
            </a:r>
            <a:endParaRPr lang="en-US" altLang="zh-CN" sz="1350" dirty="0">
              <a:solidFill>
                <a:srgbClr val="152430"/>
              </a:solidFill>
              <a:latin typeface="Franklin Gothic Medium" panose="020B0603020102020204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4" name="文本框 33"/>
          <p:cNvSpPr txBox="1"/>
          <p:nvPr>
            <p:custDataLst>
              <p:tags r:id="rId31"/>
            </p:custDataLst>
          </p:nvPr>
        </p:nvSpPr>
        <p:spPr>
          <a:xfrm>
            <a:off x="8124596" y="4144270"/>
            <a:ext cx="1600505" cy="44291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sz="1350" dirty="0">
                <a:solidFill>
                  <a:srgbClr val="152430"/>
                </a:solidFill>
                <a:latin typeface="Franklin Gothic Medium" panose="020B0603020102020204" charset="0"/>
                <a:ea typeface="微软雅黑" panose="020B0503020204020204" charset="-122"/>
              </a:rPr>
              <a:t>552.3 </a:t>
            </a:r>
            <a:r>
              <a:rPr sz="1350" dirty="0" err="1">
                <a:solidFill>
                  <a:srgbClr val="152430"/>
                </a:solidFill>
                <a:latin typeface="Franklin Gothic Medium" panose="020B0603020102020204" charset="0"/>
                <a:ea typeface="微软雅黑" panose="020B0503020204020204" charset="-122"/>
              </a:rPr>
              <a:t>ng·h</a:t>
            </a:r>
            <a:r>
              <a:rPr sz="1350" dirty="0">
                <a:solidFill>
                  <a:srgbClr val="152430"/>
                </a:solidFill>
                <a:latin typeface="Franklin Gothic Medium" panose="020B0603020102020204" charset="0"/>
                <a:ea typeface="微软雅黑" panose="020B0503020204020204" charset="-122"/>
              </a:rPr>
              <a:t>/</a:t>
            </a:r>
            <a:r>
              <a:rPr sz="1350" dirty="0" err="1">
                <a:solidFill>
                  <a:srgbClr val="152430"/>
                </a:solidFill>
                <a:latin typeface="Franklin Gothic Medium" panose="020B0603020102020204" charset="0"/>
                <a:ea typeface="微软雅黑" panose="020B0503020204020204" charset="-122"/>
              </a:rPr>
              <a:t>mL</a:t>
            </a:r>
            <a:r>
              <a:rPr sz="1050" dirty="0" err="1">
                <a:solidFill>
                  <a:srgbClr val="6B7C8C"/>
                </a:solidFill>
                <a:latin typeface="Franklin Gothic Medium" panose="020B0603020102020204" charset="0"/>
                <a:ea typeface="微软雅黑" panose="020B0503020204020204" charset="-122"/>
              </a:rPr>
              <a:t>（空腹</a:t>
            </a:r>
            <a:r>
              <a:rPr sz="1050" dirty="0">
                <a:solidFill>
                  <a:srgbClr val="6B7C8C"/>
                </a:solidFill>
                <a:latin typeface="Franklin Gothic Medium" panose="020B0603020102020204" charset="0"/>
                <a:ea typeface="微软雅黑" panose="020B0503020204020204" charset="-122"/>
              </a:rPr>
              <a:t>）</a:t>
            </a:r>
            <a:endParaRPr sz="1050" dirty="0">
              <a:solidFill>
                <a:srgbClr val="6B7C8C"/>
              </a:solidFill>
              <a:latin typeface="Franklin Gothic Medium" panose="020B0603020102020204" charset="0"/>
              <a:ea typeface="微软雅黑" panose="020B0503020204020204" charset="-122"/>
            </a:endParaRPr>
          </a:p>
        </p:txBody>
      </p:sp>
      <p:sp>
        <p:nvSpPr>
          <p:cNvPr id="35" name="文本框 34"/>
          <p:cNvSpPr txBox="1"/>
          <p:nvPr>
            <p:custDataLst>
              <p:tags r:id="rId32"/>
            </p:custDataLst>
          </p:nvPr>
        </p:nvSpPr>
        <p:spPr>
          <a:xfrm>
            <a:off x="9813722" y="4144270"/>
            <a:ext cx="1600505" cy="44291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sz="1350">
                <a:solidFill>
                  <a:srgbClr val="3D4F5F"/>
                </a:solidFill>
                <a:latin typeface="Franklin Gothic Medium" panose="020B0603020102020204" charset="0"/>
                <a:ea typeface="微软雅黑" panose="020B0503020204020204" charset="-122"/>
              </a:rPr>
              <a:t>517.7 ng·h/mL</a:t>
            </a:r>
            <a:r>
              <a:rPr sz="1050">
                <a:solidFill>
                  <a:srgbClr val="6B7C8C"/>
                </a:solidFill>
                <a:latin typeface="Franklin Gothic Medium" panose="020B0603020102020204" charset="0"/>
                <a:ea typeface="微软雅黑" panose="020B0503020204020204" charset="-122"/>
              </a:rPr>
              <a:t>（空腹）</a:t>
            </a:r>
            <a:endParaRPr sz="1050">
              <a:solidFill>
                <a:srgbClr val="6B7C8C"/>
              </a:solidFill>
              <a:latin typeface="Franklin Gothic Medium" panose="020B0603020102020204" charset="0"/>
              <a:ea typeface="微软雅黑" panose="020B0503020204020204" charset="-122"/>
            </a:endParaRPr>
          </a:p>
        </p:txBody>
      </p:sp>
      <p:sp>
        <p:nvSpPr>
          <p:cNvPr id="36" name="文本框 35"/>
          <p:cNvSpPr txBox="1"/>
          <p:nvPr>
            <p:custDataLst>
              <p:tags r:id="rId33"/>
            </p:custDataLst>
          </p:nvPr>
        </p:nvSpPr>
        <p:spPr>
          <a:xfrm>
            <a:off x="6429375" y="5071024"/>
            <a:ext cx="1612849" cy="2286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zh-CN" altLang="en-US" sz="1350">
                <a:solidFill>
                  <a:srgbClr val="152430"/>
                </a:solidFill>
                <a:latin typeface="Franklin Gothic Medium" panose="020B0603020102020204" charset="0"/>
                <a:ea typeface="微软雅黑" panose="020B0503020204020204" charset="-122"/>
                <a:cs typeface="微软雅黑" panose="020B0503020204020204" charset="-122"/>
              </a:rPr>
              <a:t>达峰时间</a:t>
            </a:r>
            <a:r>
              <a:rPr lang="en-US" altLang="zh-CN" sz="1350">
                <a:solidFill>
                  <a:srgbClr val="152430"/>
                </a:solidFill>
                <a:latin typeface="Franklin Gothic Medium" panose="020B0603020102020204" charset="0"/>
                <a:ea typeface="微软雅黑" panose="020B0503020204020204" charset="-122"/>
                <a:cs typeface="微软雅黑" panose="020B0503020204020204" charset="-122"/>
              </a:rPr>
              <a:t> (Tmax)</a:t>
            </a:r>
            <a:endParaRPr lang="en-US" altLang="zh-CN" sz="1350">
              <a:solidFill>
                <a:srgbClr val="152430"/>
              </a:solidFill>
              <a:latin typeface="Franklin Gothic Medium" panose="020B0603020102020204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7" name="文本框 36"/>
          <p:cNvSpPr txBox="1"/>
          <p:nvPr>
            <p:custDataLst>
              <p:tags r:id="rId34"/>
            </p:custDataLst>
          </p:nvPr>
        </p:nvSpPr>
        <p:spPr>
          <a:xfrm>
            <a:off x="8150199" y="4956724"/>
            <a:ext cx="1549299" cy="44291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zh-CN" altLang="en-US" sz="1350" dirty="0">
                <a:solidFill>
                  <a:srgbClr val="152430"/>
                </a:solidFill>
                <a:latin typeface="Franklin Gothic Medium" panose="020B0603020102020204" charset="0"/>
                <a:ea typeface="微软雅黑" panose="020B0503020204020204" charset="-122"/>
                <a:cs typeface="微软雅黑" panose="020B0503020204020204" charset="-122"/>
              </a:rPr>
              <a:t>中位数</a:t>
            </a:r>
            <a:r>
              <a:rPr lang="en-US" altLang="zh-CN" sz="1350" dirty="0">
                <a:solidFill>
                  <a:srgbClr val="152430"/>
                </a:solidFill>
                <a:latin typeface="Franklin Gothic Medium" panose="020B0603020102020204" charset="0"/>
                <a:ea typeface="微软雅黑" panose="020B0503020204020204" charset="-122"/>
                <a:cs typeface="微软雅黑" panose="020B0503020204020204" charset="-122"/>
              </a:rPr>
              <a:t>6</a:t>
            </a:r>
            <a:r>
              <a:rPr lang="zh-CN" altLang="en-US" sz="1350" dirty="0">
                <a:solidFill>
                  <a:srgbClr val="152430"/>
                </a:solidFill>
                <a:latin typeface="Franklin Gothic Medium" panose="020B0603020102020204" charset="0"/>
                <a:ea typeface="微软雅黑" panose="020B0503020204020204" charset="-122"/>
                <a:cs typeface="微软雅黑" panose="020B0503020204020204" charset="-122"/>
              </a:rPr>
              <a:t>小时</a:t>
            </a:r>
            <a:r>
              <a:rPr lang="zh-CN" altLang="en-US" sz="1050" dirty="0">
                <a:solidFill>
                  <a:srgbClr val="6B7C8C"/>
                </a:solidFill>
                <a:latin typeface="Franklin Gothic Medium" panose="020B0603020102020204" charset="0"/>
                <a:ea typeface="微软雅黑" panose="020B0503020204020204" charset="-122"/>
                <a:cs typeface="微软雅黑" panose="020B0503020204020204" charset="-122"/>
              </a:rPr>
              <a:t>（空腹</a:t>
            </a:r>
            <a:r>
              <a:rPr lang="en-US" altLang="zh-CN" sz="1050" dirty="0">
                <a:solidFill>
                  <a:srgbClr val="6B7C8C"/>
                </a:solidFill>
                <a:latin typeface="Franklin Gothic Medium" panose="020B0603020102020204" charset="0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1050" dirty="0">
                <a:solidFill>
                  <a:srgbClr val="6B7C8C"/>
                </a:solidFill>
                <a:latin typeface="Franklin Gothic Medium" panose="020B0603020102020204" charset="0"/>
                <a:ea typeface="微软雅黑" panose="020B0503020204020204" charset="-122"/>
                <a:cs typeface="微软雅黑" panose="020B0503020204020204" charset="-122"/>
              </a:rPr>
              <a:t>餐后）</a:t>
            </a:r>
            <a:endParaRPr lang="zh-CN" altLang="en-US" sz="1050" dirty="0">
              <a:solidFill>
                <a:srgbClr val="6B7C8C"/>
              </a:solidFill>
              <a:latin typeface="Franklin Gothic Medium" panose="020B0603020102020204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8" name="文本框 37"/>
          <p:cNvSpPr txBox="1"/>
          <p:nvPr>
            <p:custDataLst>
              <p:tags r:id="rId35"/>
            </p:custDataLst>
          </p:nvPr>
        </p:nvSpPr>
        <p:spPr>
          <a:xfrm>
            <a:off x="9779346" y="5071024"/>
            <a:ext cx="1669180" cy="2286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zh-CN" altLang="en-US" sz="1350" dirty="0">
                <a:solidFill>
                  <a:srgbClr val="3D4F5F"/>
                </a:solidFill>
                <a:latin typeface="Franklin Gothic Medium" panose="020B0603020102020204" charset="0"/>
                <a:ea typeface="微软雅黑" panose="020B0503020204020204" charset="-122"/>
                <a:cs typeface="微软雅黑" panose="020B0503020204020204" charset="-122"/>
              </a:rPr>
              <a:t>中位数</a:t>
            </a:r>
            <a:r>
              <a:rPr lang="en-US" altLang="zh-CN" sz="1350" dirty="0">
                <a:solidFill>
                  <a:srgbClr val="3D4F5F"/>
                </a:solidFill>
                <a:latin typeface="Franklin Gothic Medium" panose="020B0603020102020204" charset="0"/>
                <a:ea typeface="微软雅黑" panose="020B0503020204020204" charset="-122"/>
                <a:cs typeface="微软雅黑" panose="020B0503020204020204" charset="-122"/>
              </a:rPr>
              <a:t>6</a:t>
            </a:r>
            <a:r>
              <a:rPr lang="zh-CN" altLang="en-US" sz="1350" dirty="0">
                <a:solidFill>
                  <a:srgbClr val="3D4F5F"/>
                </a:solidFill>
                <a:latin typeface="Franklin Gothic Medium" panose="020B0603020102020204" charset="0"/>
                <a:ea typeface="微软雅黑" panose="020B0503020204020204" charset="-122"/>
                <a:cs typeface="微软雅黑" panose="020B0503020204020204" charset="-122"/>
              </a:rPr>
              <a:t>小时</a:t>
            </a:r>
            <a:r>
              <a:rPr sz="1050" dirty="0">
                <a:solidFill>
                  <a:srgbClr val="6B7C8C"/>
                </a:solidFill>
                <a:latin typeface="Franklin Gothic Medium" panose="020B0603020102020204" charset="0"/>
                <a:ea typeface="微软雅黑" panose="020B0503020204020204" charset="-122"/>
              </a:rPr>
              <a:t>（</a:t>
            </a:r>
            <a:r>
              <a:rPr lang="zh-CN" altLang="en-US" sz="1050" dirty="0">
                <a:solidFill>
                  <a:srgbClr val="6B7C8C"/>
                </a:solidFill>
                <a:latin typeface="Franklin Gothic Medium" panose="020B0603020102020204" charset="0"/>
                <a:ea typeface="微软雅黑" panose="020B0503020204020204" charset="-122"/>
              </a:rPr>
              <a:t>空腹，根据报告引用的原研数据</a:t>
            </a:r>
            <a:r>
              <a:rPr sz="1050" dirty="0">
                <a:solidFill>
                  <a:srgbClr val="6B7C8C"/>
                </a:solidFill>
                <a:latin typeface="Franklin Gothic Medium" panose="020B0603020102020204" charset="0"/>
                <a:ea typeface="微软雅黑" panose="020B0503020204020204" charset="-122"/>
              </a:rPr>
              <a:t>）</a:t>
            </a:r>
            <a:endParaRPr sz="1050" dirty="0">
              <a:solidFill>
                <a:srgbClr val="6B7C8C"/>
              </a:solidFill>
              <a:latin typeface="Franklin Gothic Medium" panose="020B0603020102020204" charset="0"/>
              <a:ea typeface="微软雅黑" panose="020B0503020204020204" charset="-122"/>
            </a:endParaRPr>
          </a:p>
        </p:txBody>
      </p:sp>
      <p:sp>
        <p:nvSpPr>
          <p:cNvPr id="39" name="任意多边形 38"/>
          <p:cNvSpPr/>
          <p:nvPr>
            <p:custDataLst>
              <p:tags r:id="rId36"/>
            </p:custDataLst>
          </p:nvPr>
        </p:nvSpPr>
        <p:spPr>
          <a:xfrm>
            <a:off x="6429375" y="5692775"/>
            <a:ext cx="4991100" cy="381000"/>
          </a:xfrm>
          <a:custGeom>
            <a:avLst/>
            <a:gdLst>
              <a:gd name="sw" fmla="*/ 1 w 7860"/>
              <a:gd name="sh" fmla="*/ 1 h 600"/>
              <a:gd name="mins" fmla="min sw sh"/>
              <a:gd name="dsw" fmla="+- 0 sw mins"/>
              <a:gd name="dsh" fmla="+- 0 sh mins"/>
              <a:gd name="p0x0" fmla="*/ 60 w 7860"/>
              <a:gd name="p0y0" fmla="*/ 0 h 600"/>
              <a:gd name="p0x1" fmla="*/ 7800 w 7860"/>
              <a:gd name="p0y1" fmla="*/ 0 h 600"/>
              <a:gd name="p0x2" fmla="*/ 7833 w 7860"/>
              <a:gd name="p0y2" fmla="*/ 0 h 600"/>
              <a:gd name="p0x3" fmla="*/ 7860 w 7860"/>
              <a:gd name="p0y3" fmla="*/ 26 h 600"/>
              <a:gd name="p0x4" fmla="*/ 7860 w 7860"/>
              <a:gd name="p0y4" fmla="*/ 60 h 600"/>
              <a:gd name="p0x5" fmla="*/ 7860 w 7860"/>
              <a:gd name="p0y5" fmla="*/ 540 h 600"/>
              <a:gd name="p0x6" fmla="*/ 7860 w 7860"/>
              <a:gd name="p0y6" fmla="*/ 573 h 600"/>
              <a:gd name="p0x7" fmla="*/ 7833 w 7860"/>
              <a:gd name="p0y7" fmla="*/ 600 h 600"/>
              <a:gd name="p0x8" fmla="*/ 7800 w 7860"/>
              <a:gd name="p0y8" fmla="*/ 600 h 600"/>
              <a:gd name="p0x9" fmla="*/ 60 w 7860"/>
              <a:gd name="p0y9" fmla="*/ 600 h 600"/>
              <a:gd name="p0x10" fmla="*/ 26 w 7860"/>
              <a:gd name="p0y10" fmla="*/ 600 h 600"/>
              <a:gd name="p0x11" fmla="*/ 0 w 7860"/>
              <a:gd name="p0y11" fmla="*/ 573 h 600"/>
              <a:gd name="p0x12" fmla="*/ 0 w 7860"/>
              <a:gd name="p0y12" fmla="*/ 540 h 600"/>
              <a:gd name="p0x13" fmla="*/ 0 w 7860"/>
              <a:gd name="p0y13" fmla="*/ 60 h 600"/>
              <a:gd name="p0x14" fmla="*/ 0 w 7860"/>
              <a:gd name="p0y14" fmla="*/ 26 h 600"/>
              <a:gd name="p0x15" fmla="*/ 26 w 7860"/>
              <a:gd name="p0y15" fmla="*/ 0 h 600"/>
              <a:gd name="p0x16" fmla="*/ 60 w 7860"/>
              <a:gd name="p0y16" fmla="*/ 0 h 600"/>
            </a:gdLst>
            <a:ahLst/>
            <a:cxnLst/>
            <a:rect l="0" t="0" r="0" b="0"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lnTo>
                  <a:pt x="p0x5" y="p0y5"/>
                </a:lnTo>
                <a:cubicBezTo>
                  <a:pt x="p0x6" y="p0y6"/>
                  <a:pt x="p0x7" y="p0y7"/>
                  <a:pt x="p0x8" y="p0y8"/>
                </a:cubicBezTo>
                <a:lnTo>
                  <a:pt x="p0x9" y="p0y9"/>
                </a:lnTo>
                <a:cubicBezTo>
                  <a:pt x="p0x10" y="p0y10"/>
                  <a:pt x="p0x11" y="p0y11"/>
                  <a:pt x="p0x12" y="p0y12"/>
                </a:cubicBezTo>
                <a:lnTo>
                  <a:pt x="p0x13" y="p0y13"/>
                </a:lnTo>
                <a:cubicBezTo>
                  <a:pt x="p0x14" y="p0y14"/>
                  <a:pt x="p0x15" y="p0y15"/>
                  <a:pt x="p0x16" y="p0y16"/>
                </a:cubicBezTo>
                <a:close/>
              </a:path>
            </a:pathLst>
          </a:custGeom>
          <a:solidFill>
            <a:srgbClr val="F7FB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39"/>
          <p:cNvSpPr txBox="1"/>
          <p:nvPr>
            <p:custDataLst>
              <p:tags r:id="rId37"/>
            </p:custDataLst>
          </p:nvPr>
        </p:nvSpPr>
        <p:spPr>
          <a:xfrm>
            <a:off x="6429375" y="5769178"/>
            <a:ext cx="1612849" cy="2286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zh-CN" altLang="en-US" sz="1350" dirty="0">
                <a:solidFill>
                  <a:srgbClr val="152430"/>
                </a:solidFill>
                <a:latin typeface="Franklin Gothic Medium" panose="020B0603020102020204" charset="0"/>
                <a:ea typeface="微软雅黑" panose="020B0503020204020204" charset="-122"/>
                <a:cs typeface="微软雅黑" panose="020B0503020204020204" charset="-122"/>
              </a:rPr>
              <a:t>消除半衰期</a:t>
            </a:r>
            <a:r>
              <a:rPr lang="en-US" altLang="zh-CN" sz="1350" dirty="0">
                <a:solidFill>
                  <a:srgbClr val="152430"/>
                </a:solidFill>
                <a:latin typeface="Franklin Gothic Medium" panose="020B0603020102020204" charset="0"/>
                <a:ea typeface="微软雅黑" panose="020B0503020204020204" charset="-122"/>
                <a:cs typeface="微软雅黑" panose="020B0503020204020204" charset="-122"/>
              </a:rPr>
              <a:t> (</a:t>
            </a:r>
            <a:r>
              <a:rPr lang="en-US" altLang="zh-CN" sz="1600" dirty="0">
                <a:solidFill>
                  <a:srgbClr val="152430"/>
                </a:solidFill>
                <a:latin typeface="Franklin Gothic Medium" panose="020B0603020102020204" charset="0"/>
                <a:ea typeface="微软雅黑" panose="020B0503020204020204" charset="-122"/>
                <a:cs typeface="微软雅黑" panose="020B0503020204020204" charset="-122"/>
              </a:rPr>
              <a:t>t</a:t>
            </a:r>
            <a:r>
              <a:rPr lang="en-US" altLang="zh-CN" sz="1050" dirty="0">
                <a:solidFill>
                  <a:srgbClr val="152430"/>
                </a:solidFill>
                <a:latin typeface="Franklin Gothic Medium" panose="020B0603020102020204" charset="0"/>
                <a:ea typeface="微软雅黑" panose="020B0503020204020204" charset="-122"/>
                <a:cs typeface="微软雅黑" panose="020B0503020204020204" charset="-122"/>
              </a:rPr>
              <a:t>1/2</a:t>
            </a:r>
            <a:r>
              <a:rPr lang="en-US" altLang="zh-CN" sz="1350" dirty="0">
                <a:solidFill>
                  <a:srgbClr val="152430"/>
                </a:solidFill>
                <a:latin typeface="Franklin Gothic Medium" panose="020B0603020102020204" charset="0"/>
                <a:ea typeface="微软雅黑" panose="020B0503020204020204" charset="-122"/>
                <a:cs typeface="微软雅黑" panose="020B0503020204020204" charset="-122"/>
              </a:rPr>
              <a:t>)</a:t>
            </a:r>
            <a:endParaRPr lang="en-US" altLang="zh-CN" sz="1350" dirty="0">
              <a:solidFill>
                <a:srgbClr val="152430"/>
              </a:solidFill>
              <a:latin typeface="Franklin Gothic Medium" panose="020B0603020102020204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1" name="文本框 40"/>
          <p:cNvSpPr txBox="1"/>
          <p:nvPr>
            <p:custDataLst>
              <p:tags r:id="rId38"/>
            </p:custDataLst>
          </p:nvPr>
        </p:nvSpPr>
        <p:spPr>
          <a:xfrm>
            <a:off x="8474945" y="5769178"/>
            <a:ext cx="899817" cy="2286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zh-CN" altLang="en-US" sz="1350">
                <a:solidFill>
                  <a:srgbClr val="152430"/>
                </a:solidFill>
                <a:latin typeface="Franklin Gothic Medium" panose="020B0603020102020204" charset="0"/>
                <a:ea typeface="微软雅黑" panose="020B0503020204020204" charset="-122"/>
                <a:cs typeface="微软雅黑" panose="020B0503020204020204" charset="-122"/>
              </a:rPr>
              <a:t>约</a:t>
            </a:r>
            <a:r>
              <a:rPr lang="en-US" altLang="zh-CN" sz="1350">
                <a:solidFill>
                  <a:srgbClr val="152430"/>
                </a:solidFill>
                <a:latin typeface="Franklin Gothic Medium" panose="020B0603020102020204" charset="0"/>
                <a:ea typeface="微软雅黑" panose="020B0503020204020204" charset="-122"/>
                <a:cs typeface="微软雅黑" panose="020B0503020204020204" charset="-122"/>
              </a:rPr>
              <a:t>52</a:t>
            </a:r>
            <a:r>
              <a:rPr lang="zh-CN" altLang="en-US" sz="1350">
                <a:solidFill>
                  <a:srgbClr val="152430"/>
                </a:solidFill>
                <a:latin typeface="Franklin Gothic Medium" panose="020B0603020102020204" charset="0"/>
                <a:ea typeface="微软雅黑" panose="020B0503020204020204" charset="-122"/>
                <a:cs typeface="微软雅黑" panose="020B0503020204020204" charset="-122"/>
              </a:rPr>
              <a:t>小时</a:t>
            </a:r>
            <a:endParaRPr lang="zh-CN" altLang="en-US" sz="1350">
              <a:solidFill>
                <a:srgbClr val="152430"/>
              </a:solidFill>
              <a:latin typeface="Franklin Gothic Medium" panose="020B0603020102020204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2" name="文本框 41"/>
          <p:cNvSpPr txBox="1"/>
          <p:nvPr>
            <p:custDataLst>
              <p:tags r:id="rId39"/>
            </p:custDataLst>
          </p:nvPr>
        </p:nvSpPr>
        <p:spPr>
          <a:xfrm>
            <a:off x="10015089" y="5769178"/>
            <a:ext cx="1197769" cy="2286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zh-CN" altLang="en-US" sz="1350" dirty="0">
                <a:solidFill>
                  <a:srgbClr val="3D4F5F"/>
                </a:solidFill>
                <a:latin typeface="Franklin Gothic Medium" panose="020B0603020102020204" charset="0"/>
                <a:ea typeface="微软雅黑" panose="020B0503020204020204" charset="-122"/>
                <a:cs typeface="微软雅黑" panose="020B0503020204020204" charset="-122"/>
              </a:rPr>
              <a:t>约</a:t>
            </a:r>
            <a:r>
              <a:rPr lang="en-US" altLang="zh-CN" sz="1350" dirty="0">
                <a:solidFill>
                  <a:srgbClr val="3D4F5F"/>
                </a:solidFill>
                <a:latin typeface="Franklin Gothic Medium" panose="020B0603020102020204" charset="0"/>
                <a:ea typeface="微软雅黑" panose="020B0503020204020204" charset="-122"/>
                <a:cs typeface="微软雅黑" panose="020B0503020204020204" charset="-122"/>
              </a:rPr>
              <a:t>50-52</a:t>
            </a:r>
            <a:r>
              <a:rPr lang="zh-CN" altLang="en-US" sz="1350" dirty="0">
                <a:solidFill>
                  <a:srgbClr val="3D4F5F"/>
                </a:solidFill>
                <a:latin typeface="Franklin Gothic Medium" panose="020B0603020102020204" charset="0"/>
                <a:ea typeface="微软雅黑" panose="020B0503020204020204" charset="-122"/>
                <a:cs typeface="微软雅黑" panose="020B0503020204020204" charset="-122"/>
              </a:rPr>
              <a:t>小时</a:t>
            </a:r>
            <a:r>
              <a:rPr lang="zh-CN" altLang="en-US" sz="1050" dirty="0">
                <a:solidFill>
                  <a:srgbClr val="6B7C8C"/>
                </a:solidFill>
                <a:latin typeface="Franklin Gothic Medium" panose="020B0603020102020204" charset="0"/>
                <a:ea typeface="微软雅黑" panose="020B0503020204020204" charset="-122"/>
              </a:rPr>
              <a:t>（报告中：</a:t>
            </a:r>
            <a:r>
              <a:rPr lang="en-US" altLang="zh-CN" sz="1050" dirty="0">
                <a:solidFill>
                  <a:srgbClr val="6B7C8C"/>
                </a:solidFill>
                <a:latin typeface="Franklin Gothic Medium" panose="020B0603020102020204" charset="0"/>
                <a:ea typeface="微软雅黑" panose="020B0503020204020204" charset="-122"/>
              </a:rPr>
              <a:t>50.39 ± 10.56 h</a:t>
            </a:r>
            <a:r>
              <a:rPr lang="zh-CN" altLang="en-US" sz="1050" dirty="0">
                <a:solidFill>
                  <a:srgbClr val="6B7C8C"/>
                </a:solidFill>
                <a:latin typeface="Franklin Gothic Medium" panose="020B0603020102020204" charset="0"/>
                <a:ea typeface="微软雅黑" panose="020B0503020204020204" charset="-122"/>
              </a:rPr>
              <a:t>）</a:t>
            </a:r>
            <a:endParaRPr lang="zh-CN" altLang="en-US" sz="1050" dirty="0">
              <a:solidFill>
                <a:srgbClr val="6B7C8C"/>
              </a:solidFill>
              <a:latin typeface="Franklin Gothic Medium" panose="020B0603020102020204" charset="0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4470" y="6590983"/>
            <a:ext cx="5080000" cy="245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/>
            <a:r>
              <a:rPr lang="zh-CN" altLang="en-US" sz="1000" b="0" i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数据来源：原研（</a:t>
            </a:r>
            <a:r>
              <a:rPr lang="en-US" altLang="zh-CN" sz="1000" b="0" i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NORLIQVA</a:t>
            </a:r>
            <a:r>
              <a:rPr lang="zh-CN" altLang="en-US" sz="1000" b="0" i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）</a:t>
            </a:r>
            <a:r>
              <a:rPr lang="en-US" altLang="zh-CN" sz="1000" b="0" i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FDA</a:t>
            </a:r>
            <a:r>
              <a:rPr lang="zh-CN" altLang="en-US" sz="1000" b="0" i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审评报告</a:t>
            </a:r>
            <a:endParaRPr lang="zh-CN" altLang="en-US" sz="1000" b="0" i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任意多边形 3"/>
          <p:cNvSpPr/>
          <p:nvPr>
            <p:custDataLst>
              <p:tags r:id="rId1"/>
            </p:custDataLst>
          </p:nvPr>
        </p:nvSpPr>
        <p:spPr>
          <a:xfrm>
            <a:off x="429674" y="4324111"/>
            <a:ext cx="6097712" cy="1407867"/>
          </a:xfrm>
          <a:custGeom>
            <a:avLst/>
            <a:gdLst>
              <a:gd name="sw" fmla="*/ 1 w 17385"/>
              <a:gd name="sh" fmla="*/ 1 h 3277"/>
              <a:gd name="mins" fmla="min sw sh"/>
              <a:gd name="dsw" fmla="+- 0 sw mins"/>
              <a:gd name="dsh" fmla="+- 0 sh mins"/>
              <a:gd name="p0x0" fmla="*/ 120 w 17385"/>
              <a:gd name="p0y0" fmla="*/ 0 h 3277"/>
              <a:gd name="p0x1" fmla="*/ 17265 w 17385"/>
              <a:gd name="p0y1" fmla="*/ 0 h 3277"/>
              <a:gd name="p0x2" fmla="*/ 17331 w 17385"/>
              <a:gd name="p0y2" fmla="*/ 0 h 3277"/>
              <a:gd name="p0x3" fmla="*/ 17385 w 17385"/>
              <a:gd name="p0y3" fmla="*/ 53 h 3277"/>
              <a:gd name="p0x4" fmla="*/ 17385 w 17385"/>
              <a:gd name="p0y4" fmla="*/ 120 h 3277"/>
              <a:gd name="p0x5" fmla="*/ 17385 w 17385"/>
              <a:gd name="p0y5" fmla="*/ 3157 h 3277"/>
              <a:gd name="p0x6" fmla="*/ 17385 w 17385"/>
              <a:gd name="p0y6" fmla="*/ 3223 h 3277"/>
              <a:gd name="p0x7" fmla="*/ 17331 w 17385"/>
              <a:gd name="p0y7" fmla="*/ 3277 h 3277"/>
              <a:gd name="p0x8" fmla="*/ 17265 w 17385"/>
              <a:gd name="p0y8" fmla="*/ 3277 h 3277"/>
              <a:gd name="p0x9" fmla="*/ 120 w 17385"/>
              <a:gd name="p0y9" fmla="*/ 3277 h 3277"/>
              <a:gd name="p0x10" fmla="*/ 53 w 17385"/>
              <a:gd name="p0y10" fmla="*/ 3277 h 3277"/>
              <a:gd name="p0x11" fmla="*/ 0 w 17385"/>
              <a:gd name="p0y11" fmla="*/ 3223 h 3277"/>
              <a:gd name="p0x12" fmla="*/ 0 w 17385"/>
              <a:gd name="p0y12" fmla="*/ 3157 h 3277"/>
              <a:gd name="p0x13" fmla="*/ 0 w 17385"/>
              <a:gd name="p0y13" fmla="*/ 120 h 3277"/>
              <a:gd name="p0x14" fmla="*/ 0 w 17385"/>
              <a:gd name="p0y14" fmla="*/ 53 h 3277"/>
              <a:gd name="p0x15" fmla="*/ 53 w 17385"/>
              <a:gd name="p0y15" fmla="*/ 0 h 3277"/>
              <a:gd name="p0x16" fmla="*/ 120 w 17385"/>
              <a:gd name="p0y16" fmla="*/ 0 h 3277"/>
            </a:gdLst>
            <a:ahLst/>
            <a:cxnLst/>
            <a:rect l="0" t="0" r="0" b="0"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lnTo>
                  <a:pt x="p0x5" y="p0y5"/>
                </a:lnTo>
                <a:cubicBezTo>
                  <a:pt x="p0x6" y="p0y6"/>
                  <a:pt x="p0x7" y="p0y7"/>
                  <a:pt x="p0x8" y="p0y8"/>
                </a:cubicBezTo>
                <a:lnTo>
                  <a:pt x="p0x9" y="p0y9"/>
                </a:lnTo>
                <a:cubicBezTo>
                  <a:pt x="p0x10" y="p0y10"/>
                  <a:pt x="p0x11" y="p0y11"/>
                  <a:pt x="p0x12" y="p0y12"/>
                </a:cubicBezTo>
                <a:lnTo>
                  <a:pt x="p0x13" y="p0y13"/>
                </a:lnTo>
                <a:cubicBezTo>
                  <a:pt x="p0x14" y="p0y14"/>
                  <a:pt x="p0x15" y="p0y15"/>
                  <a:pt x="p0x16" y="p0y16"/>
                </a:cubicBezTo>
                <a:close/>
              </a:path>
            </a:pathLst>
          </a:custGeom>
          <a:solidFill>
            <a:srgbClr val="FFFFFF">
              <a:alpha val="90196"/>
            </a:srgbClr>
          </a:solidFill>
          <a:ln w="9525" cmpd="sng">
            <a:solidFill>
              <a:srgbClr val="0D7DFA">
                <a:alpha val="14118"/>
              </a:srgbClr>
            </a:solidFill>
            <a:prstDash val="solid"/>
          </a:ln>
          <a:effectLst>
            <a:outerShdw blurRad="114300" dist="19050" dir="5399999" algn="ctr" rotWithShape="0">
              <a:srgbClr val="30588C">
                <a:alpha val="7843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任意多边形 3"/>
          <p:cNvSpPr/>
          <p:nvPr>
            <p:custDataLst>
              <p:tags r:id="rId2"/>
            </p:custDataLst>
          </p:nvPr>
        </p:nvSpPr>
        <p:spPr>
          <a:xfrm>
            <a:off x="429895" y="1797685"/>
            <a:ext cx="6097905" cy="1758950"/>
          </a:xfrm>
          <a:custGeom>
            <a:avLst/>
            <a:gdLst>
              <a:gd name="sw" fmla="*/ 1 w 17385"/>
              <a:gd name="sh" fmla="*/ 1 h 3277"/>
              <a:gd name="mins" fmla="min sw sh"/>
              <a:gd name="dsw" fmla="+- 0 sw mins"/>
              <a:gd name="dsh" fmla="+- 0 sh mins"/>
              <a:gd name="p0x0" fmla="*/ 120 w 17385"/>
              <a:gd name="p0y0" fmla="*/ 0 h 3277"/>
              <a:gd name="p0x1" fmla="*/ 17265 w 17385"/>
              <a:gd name="p0y1" fmla="*/ 0 h 3277"/>
              <a:gd name="p0x2" fmla="*/ 17331 w 17385"/>
              <a:gd name="p0y2" fmla="*/ 0 h 3277"/>
              <a:gd name="p0x3" fmla="*/ 17385 w 17385"/>
              <a:gd name="p0y3" fmla="*/ 53 h 3277"/>
              <a:gd name="p0x4" fmla="*/ 17385 w 17385"/>
              <a:gd name="p0y4" fmla="*/ 120 h 3277"/>
              <a:gd name="p0x5" fmla="*/ 17385 w 17385"/>
              <a:gd name="p0y5" fmla="*/ 3157 h 3277"/>
              <a:gd name="p0x6" fmla="*/ 17385 w 17385"/>
              <a:gd name="p0y6" fmla="*/ 3223 h 3277"/>
              <a:gd name="p0x7" fmla="*/ 17331 w 17385"/>
              <a:gd name="p0y7" fmla="*/ 3277 h 3277"/>
              <a:gd name="p0x8" fmla="*/ 17265 w 17385"/>
              <a:gd name="p0y8" fmla="*/ 3277 h 3277"/>
              <a:gd name="p0x9" fmla="*/ 120 w 17385"/>
              <a:gd name="p0y9" fmla="*/ 3277 h 3277"/>
              <a:gd name="p0x10" fmla="*/ 53 w 17385"/>
              <a:gd name="p0y10" fmla="*/ 3277 h 3277"/>
              <a:gd name="p0x11" fmla="*/ 0 w 17385"/>
              <a:gd name="p0y11" fmla="*/ 3223 h 3277"/>
              <a:gd name="p0x12" fmla="*/ 0 w 17385"/>
              <a:gd name="p0y12" fmla="*/ 3157 h 3277"/>
              <a:gd name="p0x13" fmla="*/ 0 w 17385"/>
              <a:gd name="p0y13" fmla="*/ 120 h 3277"/>
              <a:gd name="p0x14" fmla="*/ 0 w 17385"/>
              <a:gd name="p0y14" fmla="*/ 53 h 3277"/>
              <a:gd name="p0x15" fmla="*/ 53 w 17385"/>
              <a:gd name="p0y15" fmla="*/ 0 h 3277"/>
              <a:gd name="p0x16" fmla="*/ 120 w 17385"/>
              <a:gd name="p0y16" fmla="*/ 0 h 3277"/>
            </a:gdLst>
            <a:ahLst/>
            <a:cxnLst/>
            <a:rect l="0" t="0" r="0" b="0"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lnTo>
                  <a:pt x="p0x5" y="p0y5"/>
                </a:lnTo>
                <a:cubicBezTo>
                  <a:pt x="p0x6" y="p0y6"/>
                  <a:pt x="p0x7" y="p0y7"/>
                  <a:pt x="p0x8" y="p0y8"/>
                </a:cubicBezTo>
                <a:lnTo>
                  <a:pt x="p0x9" y="p0y9"/>
                </a:lnTo>
                <a:cubicBezTo>
                  <a:pt x="p0x10" y="p0y10"/>
                  <a:pt x="p0x11" y="p0y11"/>
                  <a:pt x="p0x12" y="p0y12"/>
                </a:cubicBezTo>
                <a:lnTo>
                  <a:pt x="p0x13" y="p0y13"/>
                </a:lnTo>
                <a:cubicBezTo>
                  <a:pt x="p0x14" y="p0y14"/>
                  <a:pt x="p0x15" y="p0y15"/>
                  <a:pt x="p0x16" y="p0y16"/>
                </a:cubicBezTo>
                <a:close/>
              </a:path>
            </a:pathLst>
          </a:custGeom>
          <a:solidFill>
            <a:srgbClr val="FFFFFF">
              <a:alpha val="90196"/>
            </a:srgbClr>
          </a:solidFill>
          <a:ln w="9525" cmpd="sng">
            <a:solidFill>
              <a:srgbClr val="0D7DFA">
                <a:alpha val="14118"/>
              </a:srgbClr>
            </a:solidFill>
            <a:prstDash val="solid"/>
          </a:ln>
          <a:effectLst>
            <a:outerShdw blurRad="114300" dist="19050" dir="5399999" algn="ctr" rotWithShape="0">
              <a:srgbClr val="30588C">
                <a:alpha val="7843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533400" y="357188"/>
            <a:ext cx="11125200" cy="50006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3000" b="1" dirty="0">
                <a:solidFill>
                  <a:srgbClr val="152430"/>
                </a:solidFill>
                <a:latin typeface="Franklin Gothic Medium" panose="020B0603020102020204" charset="0"/>
                <a:ea typeface="微软雅黑" panose="020B0503020204020204" charset="-122"/>
              </a:rPr>
              <a:t>安全性：</a:t>
            </a:r>
            <a:r>
              <a:rPr sz="3000" b="1" dirty="0" err="1">
                <a:solidFill>
                  <a:schemeClr val="accent1"/>
                </a:solidFill>
                <a:latin typeface="Franklin Gothic Medium" panose="020B0603020102020204" charset="0"/>
                <a:ea typeface="微软雅黑" panose="020B0503020204020204" charset="-122"/>
              </a:rPr>
              <a:t>儿童安全设计</a:t>
            </a:r>
            <a:endParaRPr sz="3000" b="1" dirty="0" err="1">
              <a:solidFill>
                <a:schemeClr val="accent1"/>
              </a:solidFill>
              <a:latin typeface="Franklin Gothic Medium" panose="020B0603020102020204" charset="0"/>
              <a:ea typeface="微软雅黑" panose="020B0503020204020204" charset="-122"/>
            </a:endParaRPr>
          </a:p>
        </p:txBody>
      </p:sp>
      <p:sp>
        <p:nvSpPr>
          <p:cNvPr id="23" name="任意多边形 22"/>
          <p:cNvSpPr/>
          <p:nvPr>
            <p:custDataLst>
              <p:tags r:id="rId4"/>
            </p:custDataLst>
          </p:nvPr>
        </p:nvSpPr>
        <p:spPr>
          <a:xfrm>
            <a:off x="7201535" y="1109345"/>
            <a:ext cx="4413885" cy="1344930"/>
          </a:xfrm>
          <a:custGeom>
            <a:avLst/>
            <a:gdLst>
              <a:gd name="sw" fmla="*/ 1 w 6950"/>
              <a:gd name="sh" fmla="*/ 1 h 2118"/>
              <a:gd name="mins" fmla="min sw sh"/>
              <a:gd name="dsw" fmla="+- 0 sw mins"/>
              <a:gd name="dsh" fmla="+- 0 sh mins"/>
              <a:gd name="p0x0" fmla="*/ 120 w 6950"/>
              <a:gd name="p0y0" fmla="*/ 0 h 2118"/>
              <a:gd name="p0x1" fmla="*/ 6830 w 6950"/>
              <a:gd name="p0y1" fmla="*/ 0 h 2118"/>
              <a:gd name="p0x2" fmla="*/ 6897 w 6950"/>
              <a:gd name="p0y2" fmla="*/ 0 h 2118"/>
              <a:gd name="p0x3" fmla="*/ 6950 w 6950"/>
              <a:gd name="p0y3" fmla="*/ 53 h 2118"/>
              <a:gd name="p0x4" fmla="*/ 6950 w 6950"/>
              <a:gd name="p0y4" fmla="*/ 120 h 2118"/>
              <a:gd name="p0x5" fmla="*/ 6950 w 6950"/>
              <a:gd name="p0y5" fmla="*/ 1998 h 2118"/>
              <a:gd name="p0x6" fmla="*/ 6950 w 6950"/>
              <a:gd name="p0y6" fmla="*/ 2064 h 2118"/>
              <a:gd name="p0x7" fmla="*/ 6897 w 6950"/>
              <a:gd name="p0y7" fmla="*/ 2118 h 2118"/>
              <a:gd name="p0x8" fmla="*/ 6830 w 6950"/>
              <a:gd name="p0y8" fmla="*/ 2118 h 2118"/>
              <a:gd name="p0x9" fmla="*/ 120 w 6950"/>
              <a:gd name="p0y9" fmla="*/ 2118 h 2118"/>
              <a:gd name="p0x10" fmla="*/ 53 w 6950"/>
              <a:gd name="p0y10" fmla="*/ 2118 h 2118"/>
              <a:gd name="p0x11" fmla="*/ 0 w 6950"/>
              <a:gd name="p0y11" fmla="*/ 2064 h 2118"/>
              <a:gd name="p0x12" fmla="*/ 0 w 6950"/>
              <a:gd name="p0y12" fmla="*/ 1998 h 2118"/>
              <a:gd name="p0x13" fmla="*/ 0 w 6950"/>
              <a:gd name="p0y13" fmla="*/ 120 h 2118"/>
              <a:gd name="p0x14" fmla="*/ 0 w 6950"/>
              <a:gd name="p0y14" fmla="*/ 53 h 2118"/>
              <a:gd name="p0x15" fmla="*/ 53 w 6950"/>
              <a:gd name="p0y15" fmla="*/ 0 h 2118"/>
              <a:gd name="p0x16" fmla="*/ 120 w 6950"/>
              <a:gd name="p0y16" fmla="*/ 0 h 2118"/>
            </a:gdLst>
            <a:ahLst/>
            <a:cxnLst/>
            <a:rect l="0" t="0" r="0" b="0"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lnTo>
                  <a:pt x="p0x5" y="p0y5"/>
                </a:lnTo>
                <a:cubicBezTo>
                  <a:pt x="p0x6" y="p0y6"/>
                  <a:pt x="p0x7" y="p0y7"/>
                  <a:pt x="p0x8" y="p0y8"/>
                </a:cubicBezTo>
                <a:lnTo>
                  <a:pt x="p0x9" y="p0y9"/>
                </a:lnTo>
                <a:cubicBezTo>
                  <a:pt x="p0x10" y="p0y10"/>
                  <a:pt x="p0x11" y="p0y11"/>
                  <a:pt x="p0x12" y="p0y12"/>
                </a:cubicBezTo>
                <a:lnTo>
                  <a:pt x="p0x13" y="p0y13"/>
                </a:lnTo>
                <a:cubicBezTo>
                  <a:pt x="p0x14" y="p0y14"/>
                  <a:pt x="p0x15" y="p0y15"/>
                  <a:pt x="p0x16" y="p0y16"/>
                </a:cubicBezTo>
                <a:close/>
              </a:path>
            </a:pathLst>
          </a:custGeom>
          <a:solidFill>
            <a:srgbClr val="0556B8"/>
          </a:solidFill>
          <a:ln w="9525" cmpd="sng">
            <a:solidFill>
              <a:srgbClr val="0D7DFA">
                <a:alpha val="14118"/>
              </a:srgbClr>
            </a:solidFill>
            <a:prstDash val="solid"/>
          </a:ln>
          <a:effectLst>
            <a:outerShdw blurRad="114300" dist="19050" dir="5399999" algn="ctr" rotWithShape="0">
              <a:srgbClr val="30588C">
                <a:alpha val="7843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>
            <p:custDataLst>
              <p:tags r:id="rId5"/>
            </p:custDataLst>
          </p:nvPr>
        </p:nvSpPr>
        <p:spPr>
          <a:xfrm>
            <a:off x="8006734" y="1376363"/>
            <a:ext cx="3469500" cy="30003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zh-CN" altLang="en-US" sz="2100" b="1" dirty="0">
                <a:solidFill>
                  <a:srgbClr val="FFFFFF"/>
                </a:solidFill>
                <a:latin typeface="Franklin Gothic Medium" panose="020B0603020102020204" charset="0"/>
                <a:ea typeface="微软雅黑" panose="020B0503020204020204" charset="-122"/>
              </a:rPr>
              <a:t>儿童专属安全设计</a:t>
            </a:r>
            <a:endParaRPr lang="zh-CN" altLang="en-US" sz="2100" b="1" dirty="0">
              <a:solidFill>
                <a:srgbClr val="FFFFFF"/>
              </a:solidFill>
              <a:latin typeface="Franklin Gothic Medium" panose="020B0603020102020204" charset="0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29674" y="3863802"/>
            <a:ext cx="6097712" cy="368300"/>
          </a:xfrm>
          <a:prstGeom prst="rect">
            <a:avLst/>
          </a:prstGeom>
        </p:spPr>
        <p:style>
          <a:lnRef idx="0">
            <a:srgbClr val="FFFFFF"/>
          </a:lnRef>
          <a:fillRef idx="3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sz="1800" b="1" kern="0" spc="80" dirty="0">
                <a:solidFill>
                  <a:schemeClr val="bg1">
                    <a:alpha val="100000"/>
                  </a:schemeClr>
                </a:solidFill>
                <a:latin typeface="Franklin Gothic Medium" panose="020B0603020102020204" charset="0"/>
                <a:ea typeface="微软雅黑" panose="020B0503020204020204" charset="-122"/>
                <a:cs typeface="黑体" panose="02010609060101010101" charset="-122"/>
              </a:rPr>
              <a:t>精准量化微量滴定：保</a:t>
            </a:r>
            <a:r>
              <a:rPr lang="zh-CN" altLang="en-US" sz="1800" b="1" kern="0" spc="70" dirty="0">
                <a:solidFill>
                  <a:schemeClr val="bg1">
                    <a:alpha val="100000"/>
                  </a:schemeClr>
                </a:solidFill>
                <a:latin typeface="Franklin Gothic Medium" panose="020B0603020102020204" charset="0"/>
                <a:ea typeface="微软雅黑" panose="020B0503020204020204" charset="-122"/>
                <a:cs typeface="黑体" panose="02010609060101010101" charset="-122"/>
              </a:rPr>
              <a:t>障平稳控压</a:t>
            </a:r>
            <a:endParaRPr lang="zh-CN" altLang="en-US" sz="1800" b="1" kern="0" spc="70" dirty="0">
              <a:solidFill>
                <a:schemeClr val="bg1">
                  <a:alpha val="100000"/>
                </a:schemeClr>
              </a:solidFill>
              <a:latin typeface="Franklin Gothic Medium" panose="020B0603020102020204" charset="0"/>
              <a:ea typeface="微软雅黑" panose="020B0503020204020204" charset="-122"/>
              <a:cs typeface="黑体" panose="02010609060101010101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420" y="2928901"/>
            <a:ext cx="3436018" cy="3436018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7737475" y="1797670"/>
            <a:ext cx="3878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本品采用防儿童开启的压旋盖，能有效避免儿童误用药品的风险。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29674" y="1365369"/>
            <a:ext cx="6097712" cy="369332"/>
          </a:xfrm>
          <a:prstGeom prst="rect">
            <a:avLst/>
          </a:prstGeom>
        </p:spPr>
        <p:style>
          <a:lnRef idx="0">
            <a:srgbClr val="FFFFFF"/>
          </a:lnRef>
          <a:fillRef idx="3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b="1" i="0" dirty="0">
                <a:effectLst/>
                <a:latin typeface="system-ui"/>
              </a:rPr>
              <a:t>与片剂生物等效，安全性良好</a:t>
            </a:r>
            <a:endParaRPr lang="zh-CN" altLang="en-US" dirty="0"/>
          </a:p>
        </p:txBody>
      </p:sp>
      <p:sp>
        <p:nvSpPr>
          <p:cNvPr id="19" name="文本框 18"/>
          <p:cNvSpPr txBox="1"/>
          <p:nvPr/>
        </p:nvSpPr>
        <p:spPr>
          <a:xfrm>
            <a:off x="429674" y="1836995"/>
            <a:ext cx="6097712" cy="1568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system-ui"/>
              </a:rPr>
              <a:t>在美国和国外的临床试验中，已在超过</a:t>
            </a:r>
            <a:r>
              <a:rPr lang="en-US" altLang="zh-CN" sz="1600" dirty="0">
                <a:latin typeface="system-ui"/>
              </a:rPr>
              <a:t>11000</a:t>
            </a:r>
            <a:r>
              <a:rPr lang="zh-CN" altLang="en-US" sz="1600" dirty="0">
                <a:latin typeface="system-ui"/>
              </a:rPr>
              <a:t>例患者中评价了氨氯地平的安全性。一般而言，氨氯地平在高达每日</a:t>
            </a:r>
            <a:r>
              <a:rPr lang="en-US" altLang="zh-CN" sz="1600" dirty="0">
                <a:latin typeface="system-ui"/>
              </a:rPr>
              <a:t>10mg</a:t>
            </a:r>
            <a:r>
              <a:rPr lang="zh-CN" altLang="en-US" sz="1600" dirty="0">
                <a:latin typeface="system-ui"/>
              </a:rPr>
              <a:t>的剂量下治疗耐受良好。氨氯地平治疗期间报告的大多数不良反应的严重程度为</a:t>
            </a:r>
            <a:r>
              <a:rPr lang="zh-CN" altLang="en-US" sz="1600" b="1" dirty="0">
                <a:latin typeface="system-ui"/>
              </a:rPr>
              <a:t>轻度或中度</a:t>
            </a:r>
            <a:r>
              <a:rPr lang="zh-CN" altLang="en-US" sz="1600" dirty="0">
                <a:latin typeface="system-ui"/>
              </a:rPr>
              <a:t>。</a:t>
            </a:r>
            <a:r>
              <a:rPr lang="en-US" altLang="zh-CN" sz="1600" baseline="30000" dirty="0">
                <a:latin typeface="system-ui"/>
              </a:rPr>
              <a:t>1</a:t>
            </a:r>
            <a:endParaRPr lang="en-US" altLang="zh-CN" sz="1600" baseline="30000" dirty="0">
              <a:latin typeface="system-u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b="0" i="0" dirty="0">
                <a:effectLst/>
                <a:latin typeface="system-ui"/>
              </a:rPr>
              <a:t>该口服溶液与现有片剂具有生物等效性，其</a:t>
            </a:r>
            <a:r>
              <a:rPr lang="zh-CN" altLang="en-US" sz="1600" b="1" i="0" dirty="0">
                <a:effectLst/>
                <a:latin typeface="system-ui"/>
              </a:rPr>
              <a:t>安全性数据与片剂一致，整体耐受性良好。</a:t>
            </a:r>
            <a:endParaRPr lang="zh-CN" altLang="en-US" sz="1600" b="1" i="0" baseline="30000" dirty="0">
              <a:effectLst/>
              <a:latin typeface="system-ui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35840" y="4496202"/>
            <a:ext cx="5333144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作为真溶液，无需像干混悬剂加水振摇，也无需崩解溶出步骤，</a:t>
            </a:r>
            <a:r>
              <a:rPr lang="zh-CN" altLang="en-US" dirty="0">
                <a:solidFill>
                  <a:srgbClr val="FF0000"/>
                </a:solidFill>
              </a:rPr>
              <a:t>避免</a:t>
            </a:r>
            <a:r>
              <a:rPr lang="zh-CN" altLang="en-US" dirty="0"/>
              <a:t>了配制过程中的</a:t>
            </a:r>
            <a:r>
              <a:rPr lang="zh-CN" altLang="en-US" dirty="0">
                <a:solidFill>
                  <a:srgbClr val="FF0000"/>
                </a:solidFill>
              </a:rPr>
              <a:t>污染风险</a:t>
            </a:r>
            <a:r>
              <a:rPr lang="zh-CN" altLang="en-US" dirty="0"/>
              <a:t>，并且可</a:t>
            </a:r>
            <a:r>
              <a:rPr lang="zh-CN" altLang="en-US" dirty="0">
                <a:solidFill>
                  <a:srgbClr val="FF0000"/>
                </a:solidFill>
              </a:rPr>
              <a:t>精确量取</a:t>
            </a:r>
            <a:r>
              <a:rPr lang="zh-CN" altLang="en-US" dirty="0"/>
              <a:t>所需体积，防止过量给药。</a:t>
            </a:r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206375" y="6509068"/>
            <a:ext cx="5080000" cy="27559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/>
            <a:r>
              <a:rPr lang="zh-CN" altLang="en-US" sz="1200" b="0" i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数据来源：奥沙平</a:t>
            </a:r>
            <a:r>
              <a:rPr lang="en-US" altLang="zh-CN" sz="1200" b="0" i="0" baseline="30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®</a:t>
            </a:r>
            <a:r>
              <a:rPr lang="zh-CN" altLang="en-US" sz="1200" b="0" i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苯磺酸氨氯地平口服溶液核准说明书</a:t>
            </a:r>
            <a:endParaRPr lang="zh-CN" altLang="en-US" sz="1200" b="0" i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security-shield_71782"/>
          <p:cNvSpPr/>
          <p:nvPr/>
        </p:nvSpPr>
        <p:spPr>
          <a:xfrm>
            <a:off x="7355207" y="1227413"/>
            <a:ext cx="524503" cy="609685"/>
          </a:xfrm>
          <a:custGeom>
            <a:avLst/>
            <a:gdLst>
              <a:gd name="T0" fmla="*/ 3995 w 4040"/>
              <a:gd name="T1" fmla="*/ 694 h 4703"/>
              <a:gd name="T2" fmla="*/ 2042 w 4040"/>
              <a:gd name="T3" fmla="*/ 5 h 4703"/>
              <a:gd name="T4" fmla="*/ 1998 w 4040"/>
              <a:gd name="T5" fmla="*/ 5 h 4703"/>
              <a:gd name="T6" fmla="*/ 45 w 4040"/>
              <a:gd name="T7" fmla="*/ 694 h 4703"/>
              <a:gd name="T8" fmla="*/ 0 w 4040"/>
              <a:gd name="T9" fmla="*/ 756 h 4703"/>
              <a:gd name="T10" fmla="*/ 506 w 4040"/>
              <a:gd name="T11" fmla="*/ 2967 h 4703"/>
              <a:gd name="T12" fmla="*/ 1989 w 4040"/>
              <a:gd name="T13" fmla="*/ 4696 h 4703"/>
              <a:gd name="T14" fmla="*/ 2020 w 4040"/>
              <a:gd name="T15" fmla="*/ 4703 h 4703"/>
              <a:gd name="T16" fmla="*/ 2051 w 4040"/>
              <a:gd name="T17" fmla="*/ 4696 h 4703"/>
              <a:gd name="T18" fmla="*/ 3534 w 4040"/>
              <a:gd name="T19" fmla="*/ 2967 h 4703"/>
              <a:gd name="T20" fmla="*/ 4040 w 4040"/>
              <a:gd name="T21" fmla="*/ 756 h 4703"/>
              <a:gd name="T22" fmla="*/ 3995 w 4040"/>
              <a:gd name="T23" fmla="*/ 694 h 4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040" h="4703">
                <a:moveTo>
                  <a:pt x="3995" y="694"/>
                </a:moveTo>
                <a:lnTo>
                  <a:pt x="2042" y="5"/>
                </a:lnTo>
                <a:cubicBezTo>
                  <a:pt x="2028" y="0"/>
                  <a:pt x="2012" y="0"/>
                  <a:pt x="1998" y="5"/>
                </a:cubicBezTo>
                <a:lnTo>
                  <a:pt x="45" y="694"/>
                </a:lnTo>
                <a:cubicBezTo>
                  <a:pt x="18" y="703"/>
                  <a:pt x="0" y="728"/>
                  <a:pt x="0" y="756"/>
                </a:cubicBezTo>
                <a:cubicBezTo>
                  <a:pt x="0" y="1453"/>
                  <a:pt x="185" y="2259"/>
                  <a:pt x="506" y="2967"/>
                </a:cubicBezTo>
                <a:cubicBezTo>
                  <a:pt x="767" y="3541"/>
                  <a:pt x="1236" y="4307"/>
                  <a:pt x="1989" y="4696"/>
                </a:cubicBezTo>
                <a:cubicBezTo>
                  <a:pt x="1999" y="4700"/>
                  <a:pt x="2009" y="4703"/>
                  <a:pt x="2020" y="4703"/>
                </a:cubicBezTo>
                <a:cubicBezTo>
                  <a:pt x="2030" y="4703"/>
                  <a:pt x="2041" y="4700"/>
                  <a:pt x="2051" y="4696"/>
                </a:cubicBezTo>
                <a:cubicBezTo>
                  <a:pt x="2804" y="4307"/>
                  <a:pt x="3273" y="3541"/>
                  <a:pt x="3534" y="2967"/>
                </a:cubicBezTo>
                <a:cubicBezTo>
                  <a:pt x="3855" y="2259"/>
                  <a:pt x="4040" y="1453"/>
                  <a:pt x="4040" y="756"/>
                </a:cubicBezTo>
                <a:cubicBezTo>
                  <a:pt x="4040" y="728"/>
                  <a:pt x="4022" y="703"/>
                  <a:pt x="3995" y="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533400" y="357188"/>
            <a:ext cx="11125200" cy="50006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3000" b="1" dirty="0">
                <a:solidFill>
                  <a:srgbClr val="152430"/>
                </a:solidFill>
                <a:latin typeface="Franklin Gothic Medium" panose="020B0603020102020204" charset="0"/>
                <a:ea typeface="微软雅黑" panose="020B0503020204020204" charset="-122"/>
              </a:rPr>
              <a:t>安全性：</a:t>
            </a:r>
            <a:r>
              <a:rPr lang="zh-CN" altLang="en-US" sz="3000" b="1" dirty="0">
                <a:solidFill>
                  <a:schemeClr val="accent1"/>
                </a:solidFill>
                <a:latin typeface="Franklin Gothic Medium" panose="020B0603020102020204" charset="0"/>
                <a:ea typeface="微软雅黑" panose="020B0503020204020204" charset="-122"/>
              </a:rPr>
              <a:t>辅料用量安全，杂质控制更优</a:t>
            </a:r>
            <a:endParaRPr lang="zh-CN" altLang="en-US" sz="3000" b="1" dirty="0">
              <a:solidFill>
                <a:schemeClr val="accent1"/>
              </a:solidFill>
              <a:latin typeface="Franklin Gothic Medium" panose="020B0603020102020204" charset="0"/>
              <a:ea typeface="微软雅黑" panose="020B0503020204020204" charset="-122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471170" y="1007110"/>
            <a:ext cx="10958830" cy="5142230"/>
            <a:chOff x="742" y="1586"/>
            <a:chExt cx="17543" cy="8599"/>
          </a:xfrm>
        </p:grpSpPr>
        <p:sp>
          <p:nvSpPr>
            <p:cNvPr id="4" name="任意多边形 3"/>
            <p:cNvSpPr/>
            <p:nvPr>
              <p:custDataLst>
                <p:tags r:id="rId2"/>
              </p:custDataLst>
            </p:nvPr>
          </p:nvSpPr>
          <p:spPr>
            <a:xfrm>
              <a:off x="742" y="1586"/>
              <a:ext cx="17385" cy="6045"/>
            </a:xfrm>
            <a:custGeom>
              <a:avLst/>
              <a:gdLst>
                <a:gd name="sw" fmla="*/ 1 w 17385"/>
                <a:gd name="sh" fmla="*/ 1 h 6045"/>
                <a:gd name="mins" fmla="min sw sh"/>
                <a:gd name="dsw" fmla="+- 0 sw mins"/>
                <a:gd name="dsh" fmla="+- 0 sh mins"/>
                <a:gd name="p0x0" fmla="*/ 180 w 17385"/>
                <a:gd name="p0y0" fmla="*/ 0 h 6045"/>
                <a:gd name="p0x1" fmla="*/ 17205 w 17385"/>
                <a:gd name="p0y1" fmla="*/ 0 h 6045"/>
                <a:gd name="p0x2" fmla="*/ 17304 w 17385"/>
                <a:gd name="p0y2" fmla="*/ 0 h 6045"/>
                <a:gd name="p0x3" fmla="*/ 17385 w 17385"/>
                <a:gd name="p0y3" fmla="*/ 80 h 6045"/>
                <a:gd name="p0x4" fmla="*/ 17385 w 17385"/>
                <a:gd name="p0y4" fmla="*/ 180 h 6045"/>
                <a:gd name="p0x5" fmla="*/ 17385 w 17385"/>
                <a:gd name="p0y5" fmla="*/ 5865 h 6045"/>
                <a:gd name="p0x6" fmla="*/ 17385 w 17385"/>
                <a:gd name="p0y6" fmla="*/ 5964 h 6045"/>
                <a:gd name="p0x7" fmla="*/ 17304 w 17385"/>
                <a:gd name="p0y7" fmla="*/ 6045 h 6045"/>
                <a:gd name="p0x8" fmla="*/ 17205 w 17385"/>
                <a:gd name="p0y8" fmla="*/ 6045 h 6045"/>
                <a:gd name="p0x9" fmla="*/ 180 w 17385"/>
                <a:gd name="p0y9" fmla="*/ 6045 h 6045"/>
                <a:gd name="p0x10" fmla="*/ 80 w 17385"/>
                <a:gd name="p0y10" fmla="*/ 6045 h 6045"/>
                <a:gd name="p0x11" fmla="*/ 0 w 17385"/>
                <a:gd name="p0y11" fmla="*/ 5964 h 6045"/>
                <a:gd name="p0x12" fmla="*/ 0 w 17385"/>
                <a:gd name="p0y12" fmla="*/ 5865 h 6045"/>
                <a:gd name="p0x13" fmla="*/ 0 w 17385"/>
                <a:gd name="p0y13" fmla="*/ 180 h 6045"/>
                <a:gd name="p0x14" fmla="*/ 0 w 17385"/>
                <a:gd name="p0y14" fmla="*/ 80 h 6045"/>
                <a:gd name="p0x15" fmla="*/ 80 w 17385"/>
                <a:gd name="p0y15" fmla="*/ 0 h 6045"/>
                <a:gd name="p0x16" fmla="*/ 180 w 17385"/>
                <a:gd name="p0y16" fmla="*/ 0 h 6045"/>
              </a:gdLst>
              <a:ahLst/>
              <a:cxnLst/>
              <a:rect l="0" t="0" r="0" b="0"/>
              <a:pathLst>
                <a:path>
                  <a:moveTo>
                    <a:pt x="p0x0" y="p0y0"/>
                  </a:moveTo>
                  <a:lnTo>
                    <a:pt x="p0x1" y="p0y1"/>
                  </a:lnTo>
                  <a:cubicBezTo>
                    <a:pt x="p0x2" y="p0y2"/>
                    <a:pt x="p0x3" y="p0y3"/>
                    <a:pt x="p0x4" y="p0y4"/>
                  </a:cubicBezTo>
                  <a:lnTo>
                    <a:pt x="p0x5" y="p0y5"/>
                  </a:lnTo>
                  <a:cubicBezTo>
                    <a:pt x="p0x6" y="p0y6"/>
                    <a:pt x="p0x7" y="p0y7"/>
                    <a:pt x="p0x8" y="p0y8"/>
                  </a:cubicBezTo>
                  <a:lnTo>
                    <a:pt x="p0x9" y="p0y9"/>
                  </a:lnTo>
                  <a:cubicBezTo>
                    <a:pt x="p0x10" y="p0y10"/>
                    <a:pt x="p0x11" y="p0y11"/>
                    <a:pt x="p0x12" y="p0y12"/>
                  </a:cubicBezTo>
                  <a:lnTo>
                    <a:pt x="p0x13" y="p0y13"/>
                  </a:lnTo>
                  <a:cubicBezTo>
                    <a:pt x="p0x14" y="p0y14"/>
                    <a:pt x="p0x15" y="p0y15"/>
                    <a:pt x="p0x16" y="p0y16"/>
                  </a:cubicBezTo>
                  <a:close/>
                </a:path>
              </a:pathLst>
            </a:custGeom>
            <a:noFill/>
            <a:ln w="9525" cmpd="sng">
              <a:solidFill>
                <a:srgbClr val="C8D9EF"/>
              </a:solidFill>
              <a:prstDash val="solid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任意多边形 4"/>
            <p:cNvSpPr/>
            <p:nvPr>
              <p:custDataLst>
                <p:tags r:id="rId3"/>
              </p:custDataLst>
            </p:nvPr>
          </p:nvSpPr>
          <p:spPr>
            <a:xfrm>
              <a:off x="750" y="1594"/>
              <a:ext cx="17370" cy="832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7370" h="832">
                  <a:moveTo>
                    <a:pt x="180" y="0"/>
                  </a:moveTo>
                  <a:lnTo>
                    <a:pt x="17190" y="0"/>
                  </a:lnTo>
                  <a:cubicBezTo>
                    <a:pt x="17289" y="0"/>
                    <a:pt x="17370" y="81"/>
                    <a:pt x="17370" y="180"/>
                  </a:cubicBezTo>
                  <a:lnTo>
                    <a:pt x="17370" y="832"/>
                  </a:lnTo>
                  <a:lnTo>
                    <a:pt x="0" y="832"/>
                  </a:lnTo>
                  <a:lnTo>
                    <a:pt x="0" y="180"/>
                  </a:lnTo>
                  <a:cubicBezTo>
                    <a:pt x="0" y="81"/>
                    <a:pt x="81" y="0"/>
                    <a:pt x="180" y="0"/>
                  </a:cubicBezTo>
                  <a:close/>
                </a:path>
              </a:pathLst>
            </a:custGeom>
            <a:solidFill>
              <a:srgbClr val="0D7DFA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>
              <p:custDataLst>
                <p:tags r:id="rId4"/>
              </p:custDataLst>
            </p:nvPr>
          </p:nvSpPr>
          <p:spPr>
            <a:xfrm>
              <a:off x="990" y="1774"/>
              <a:ext cx="2259" cy="59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l"/>
              <a:r>
                <a:rPr b="1">
                  <a:solidFill>
                    <a:srgbClr val="FFFFFF"/>
                  </a:solidFill>
                  <a:latin typeface="Franklin Gothic Medium" panose="020B0603020102020204" charset="0"/>
                  <a:ea typeface="微软雅黑" panose="020B0503020204020204" charset="-122"/>
                </a:rPr>
                <a:t>成分</a:t>
              </a:r>
              <a:endParaRPr b="1">
                <a:solidFill>
                  <a:srgbClr val="FFFFFF"/>
                </a:solidFill>
                <a:latin typeface="Franklin Gothic Medium" panose="020B0603020102020204" charset="0"/>
                <a:ea typeface="微软雅黑" panose="020B0503020204020204" charset="-122"/>
              </a:endParaRPr>
            </a:p>
          </p:txBody>
        </p:sp>
        <p:sp>
          <p:nvSpPr>
            <p:cNvPr id="7" name="文本框 6"/>
            <p:cNvSpPr txBox="1"/>
            <p:nvPr>
              <p:custDataLst>
                <p:tags r:id="rId5"/>
              </p:custDataLst>
            </p:nvPr>
          </p:nvSpPr>
          <p:spPr>
            <a:xfrm>
              <a:off x="6780" y="1774"/>
              <a:ext cx="3863" cy="47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l"/>
              <a:r>
                <a:rPr b="1">
                  <a:solidFill>
                    <a:srgbClr val="FFFFFF"/>
                  </a:solidFill>
                  <a:latin typeface="Franklin Gothic Medium" panose="020B0603020102020204" charset="0"/>
                  <a:ea typeface="微软雅黑" panose="020B0503020204020204" charset="-122"/>
                </a:rPr>
                <a:t>本品最大日摄入量</a:t>
              </a:r>
              <a:endParaRPr b="1">
                <a:solidFill>
                  <a:srgbClr val="FFFFFF"/>
                </a:solidFill>
                <a:latin typeface="Franklin Gothic Medium" panose="020B0603020102020204" charset="0"/>
                <a:ea typeface="微软雅黑" panose="020B0503020204020204" charset="-122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6"/>
              </p:custDataLst>
            </p:nvPr>
          </p:nvSpPr>
          <p:spPr>
            <a:xfrm>
              <a:off x="11123" y="1774"/>
              <a:ext cx="3863" cy="47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l"/>
              <a:r>
                <a:rPr b="1">
                  <a:solidFill>
                    <a:srgbClr val="FFFFFF"/>
                  </a:solidFill>
                  <a:latin typeface="Franklin Gothic Medium" panose="020B0603020102020204" charset="0"/>
                  <a:ea typeface="微软雅黑" panose="020B0503020204020204" charset="-122"/>
                </a:rPr>
                <a:t>安全限度</a:t>
              </a:r>
              <a:endParaRPr b="1">
                <a:solidFill>
                  <a:srgbClr val="FFFFFF"/>
                </a:solidFill>
                <a:latin typeface="Franklin Gothic Medium" panose="020B0603020102020204" charset="0"/>
                <a:ea typeface="微软雅黑" panose="020B0503020204020204" charset="-122"/>
              </a:endParaRPr>
            </a:p>
          </p:txBody>
        </p:sp>
        <p:sp>
          <p:nvSpPr>
            <p:cNvPr id="9" name="文本框 8"/>
            <p:cNvSpPr txBox="1"/>
            <p:nvPr>
              <p:custDataLst>
                <p:tags r:id="rId7"/>
              </p:custDataLst>
            </p:nvPr>
          </p:nvSpPr>
          <p:spPr>
            <a:xfrm>
              <a:off x="15465" y="1774"/>
              <a:ext cx="2415" cy="47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l"/>
              <a:r>
                <a:rPr b="1">
                  <a:solidFill>
                    <a:srgbClr val="FFFFFF"/>
                  </a:solidFill>
                  <a:latin typeface="Franklin Gothic Medium" panose="020B0603020102020204" charset="0"/>
                  <a:ea typeface="微软雅黑" panose="020B0503020204020204" charset="-122"/>
                </a:rPr>
                <a:t>评估结果</a:t>
              </a:r>
              <a:endParaRPr b="1">
                <a:solidFill>
                  <a:srgbClr val="FFFFFF"/>
                </a:solidFill>
                <a:latin typeface="Franklin Gothic Medium" panose="020B0603020102020204" charset="0"/>
                <a:ea typeface="微软雅黑" panose="020B0503020204020204" charset="-122"/>
              </a:endParaRPr>
            </a:p>
          </p:txBody>
        </p:sp>
        <p:sp>
          <p:nvSpPr>
            <p:cNvPr id="10" name="任意多边形 9"/>
            <p:cNvSpPr/>
            <p:nvPr>
              <p:custDataLst>
                <p:tags r:id="rId8"/>
              </p:custDataLst>
            </p:nvPr>
          </p:nvSpPr>
          <p:spPr>
            <a:xfrm>
              <a:off x="750" y="2426"/>
              <a:ext cx="17370" cy="5198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7370" h="5198">
                  <a:moveTo>
                    <a:pt x="17370" y="0"/>
                  </a:moveTo>
                  <a:lnTo>
                    <a:pt x="17370" y="5018"/>
                  </a:lnTo>
                  <a:cubicBezTo>
                    <a:pt x="17370" y="5117"/>
                    <a:pt x="17289" y="5198"/>
                    <a:pt x="17190" y="5198"/>
                  </a:cubicBezTo>
                  <a:lnTo>
                    <a:pt x="180" y="5198"/>
                  </a:lnTo>
                  <a:cubicBezTo>
                    <a:pt x="81" y="5198"/>
                    <a:pt x="0" y="5117"/>
                    <a:pt x="0" y="50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  <p:grpSp>
          <p:nvGrpSpPr>
            <p:cNvPr id="60" name="组合 59"/>
            <p:cNvGrpSpPr/>
            <p:nvPr/>
          </p:nvGrpSpPr>
          <p:grpSpPr>
            <a:xfrm>
              <a:off x="750" y="2426"/>
              <a:ext cx="17370" cy="1298"/>
              <a:chOff x="915" y="2587"/>
              <a:chExt cx="17370" cy="1298"/>
            </a:xfrm>
          </p:grpSpPr>
          <p:sp>
            <p:nvSpPr>
              <p:cNvPr id="11" name="任意多边形 10"/>
              <p:cNvSpPr/>
              <p:nvPr>
                <p:custDataLst>
                  <p:tags r:id="rId9"/>
                </p:custDataLst>
              </p:nvPr>
            </p:nvSpPr>
            <p:spPr>
              <a:xfrm>
                <a:off x="915" y="2587"/>
                <a:ext cx="17370" cy="1299"/>
              </a:xfrm>
              <a:custGeom>
                <a:avLst/>
                <a:gdLst>
                  <a:gd name="sw" fmla="*/ 1 w 17370"/>
                  <a:gd name="sh" fmla="*/ 1 h 1299"/>
                  <a:gd name="mins" fmla="min sw sh"/>
                  <a:gd name="dsw" fmla="+- 0 sw mins"/>
                  <a:gd name="dsh" fmla="+- 0 sh mins"/>
                  <a:gd name="p0x0" fmla="*/ 0 w 17370"/>
                  <a:gd name="p0y0" fmla="*/ 0 h 1299"/>
                  <a:gd name="p0x1" fmla="*/ 17370 w 17370"/>
                  <a:gd name="p0y1" fmla="*/ 0 h 1299"/>
                  <a:gd name="p0x2" fmla="*/ 17370 w 17370"/>
                  <a:gd name="p0y2" fmla="*/ 1299 h 1299"/>
                  <a:gd name="p0x3" fmla="*/ 0 w 17370"/>
                  <a:gd name="p0y3" fmla="*/ 1299 h 1299"/>
                  <a:gd name="p0x4" fmla="*/ 0 w 17370"/>
                  <a:gd name="p0y4" fmla="*/ 0 h 1299"/>
                </a:gdLst>
                <a:ahLst/>
                <a:cxnLst/>
                <a:rect l="0" t="0" r="0" b="0"/>
                <a:pathLst>
                  <a:path w="17370" h="1299">
                    <a:moveTo>
                      <a:pt x="17370" y="0"/>
                    </a:moveTo>
                    <a:lnTo>
                      <a:pt x="17370" y="1299"/>
                    </a:lnTo>
                    <a:lnTo>
                      <a:pt x="0" y="1299"/>
                    </a:lnTo>
                    <a:lnTo>
                      <a:pt x="0" y="0"/>
                    </a:lnTo>
                    <a:lnTo>
                      <a:pt x="1737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任意多边形 11"/>
              <p:cNvSpPr/>
              <p:nvPr>
                <p:custDataLst>
                  <p:tags r:id="rId10"/>
                </p:custDataLst>
              </p:nvPr>
            </p:nvSpPr>
            <p:spPr>
              <a:xfrm>
                <a:off x="915" y="3871"/>
                <a:ext cx="17370" cy="15"/>
              </a:xfrm>
              <a:custGeom>
                <a:avLst/>
                <a:gdLst>
                  <a:gd name="sw" fmla="*/ 1 w 17370"/>
                  <a:gd name="sh" fmla="*/ 1 h 15"/>
                  <a:gd name="mins" fmla="min sw sh"/>
                  <a:gd name="dsw" fmla="+- 0 sw mins"/>
                  <a:gd name="dsh" fmla="+- 0 sh mins"/>
                  <a:gd name="p0x0" fmla="*/ 17370 w 17370"/>
                  <a:gd name="p0y0" fmla="*/ 15 h 15"/>
                  <a:gd name="p0x1" fmla="*/ 0 w 17370"/>
                  <a:gd name="p0y1" fmla="*/ 15 h 15"/>
                  <a:gd name="p0x2" fmla="*/ 0 w 17370"/>
                  <a:gd name="p0y2" fmla="*/ 0 h 15"/>
                  <a:gd name="p0x3" fmla="*/ 17370 w 17370"/>
                  <a:gd name="p0y3" fmla="*/ 0 h 15"/>
                  <a:gd name="p0x4" fmla="*/ 17370 w 17370"/>
                  <a:gd name="p0y4" fmla="*/ 15 h 15"/>
                </a:gdLst>
                <a:ahLst/>
                <a:cxnLst/>
                <a:rect l="0" t="0" r="0" b="0"/>
                <a:pathLst>
                  <a:path w="17370" h="15">
                    <a:moveTo>
                      <a:pt x="17370" y="0"/>
                    </a:moveTo>
                    <a:lnTo>
                      <a:pt x="17370" y="15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17370" y="0"/>
                    </a:lnTo>
                    <a:close/>
                  </a:path>
                </a:pathLst>
              </a:custGeom>
              <a:solidFill>
                <a:srgbClr val="0D7DFA">
                  <a:alpha val="14118"/>
                </a:srgbClr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3"/>
            <p:cNvSpPr txBox="1"/>
            <p:nvPr>
              <p:custDataLst>
                <p:tags r:id="rId11"/>
              </p:custDataLst>
            </p:nvPr>
          </p:nvSpPr>
          <p:spPr>
            <a:xfrm>
              <a:off x="990" y="2870"/>
              <a:ext cx="5310" cy="39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l"/>
              <a:r>
                <a:rPr sz="1500">
                  <a:solidFill>
                    <a:srgbClr val="152430"/>
                  </a:solidFill>
                  <a:latin typeface="Franklin Gothic Medium" panose="020B0603020102020204" charset="0"/>
                  <a:ea typeface="微软雅黑" panose="020B0503020204020204" charset="-122"/>
                </a:rPr>
                <a:t>液体麦芽糖醇</a:t>
              </a:r>
              <a:endParaRPr sz="1500">
                <a:solidFill>
                  <a:srgbClr val="152430"/>
                </a:solidFill>
                <a:latin typeface="Franklin Gothic Medium" panose="020B0603020102020204" charset="0"/>
                <a:ea typeface="微软雅黑" panose="020B0503020204020204" charset="-122"/>
              </a:endParaRPr>
            </a:p>
          </p:txBody>
        </p:sp>
        <p:sp>
          <p:nvSpPr>
            <p:cNvPr id="15" name="文本框 14"/>
            <p:cNvSpPr txBox="1"/>
            <p:nvPr>
              <p:custDataLst>
                <p:tags r:id="rId12"/>
              </p:custDataLst>
            </p:nvPr>
          </p:nvSpPr>
          <p:spPr>
            <a:xfrm>
              <a:off x="6780" y="2870"/>
              <a:ext cx="3863" cy="39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l"/>
              <a:r>
                <a:rPr lang="en-US" altLang="en-US" sz="1500" dirty="0">
                  <a:solidFill>
                    <a:srgbClr val="3D4F5F"/>
                  </a:solidFill>
                  <a:latin typeface="Franklin Gothic Medium" panose="020B0603020102020204" charset="0"/>
                  <a:ea typeface="微软雅黑" panose="020B0503020204020204" charset="-122"/>
                  <a:cs typeface="微软雅黑" panose="020B0503020204020204" charset="-122"/>
                </a:rPr>
                <a:t>700mg</a:t>
              </a:r>
              <a:r>
                <a:rPr lang="zh-CN" altLang="en-US" sz="1500" dirty="0">
                  <a:solidFill>
                    <a:srgbClr val="3D4F5F"/>
                  </a:solidFill>
                  <a:latin typeface="Franklin Gothic Medium" panose="020B0603020102020204" charset="0"/>
                  <a:ea typeface="微软雅黑" panose="020B0503020204020204" charset="-122"/>
                  <a:cs typeface="微软雅黑" panose="020B0503020204020204" charset="-122"/>
                </a:rPr>
                <a:t>（</a:t>
              </a:r>
              <a:r>
                <a:rPr lang="en-US" altLang="zh-CN" sz="1500" dirty="0">
                  <a:solidFill>
                    <a:srgbClr val="3D4F5F"/>
                  </a:solidFill>
                  <a:latin typeface="Franklin Gothic Medium" panose="020B0603020102020204" charset="0"/>
                  <a:ea typeface="微软雅黑" panose="020B0503020204020204" charset="-122"/>
                  <a:cs typeface="微软雅黑" panose="020B0503020204020204" charset="-122"/>
                </a:rPr>
                <a:t>31.8mg/kg</a:t>
              </a:r>
              <a:r>
                <a:rPr lang="zh-CN" altLang="en-US" sz="1500" dirty="0">
                  <a:solidFill>
                    <a:srgbClr val="3D4F5F"/>
                  </a:solidFill>
                  <a:latin typeface="Franklin Gothic Medium" panose="020B0603020102020204" charset="0"/>
                  <a:ea typeface="微软雅黑" panose="020B0503020204020204" charset="-122"/>
                  <a:cs typeface="微软雅黑" panose="020B0503020204020204" charset="-122"/>
                </a:rPr>
                <a:t>）</a:t>
              </a:r>
              <a:endParaRPr lang="zh-CN" altLang="en-US" sz="1500" dirty="0">
                <a:solidFill>
                  <a:srgbClr val="3D4F5F"/>
                </a:solidFill>
                <a:latin typeface="Franklin Gothic Medium" panose="020B0603020102020204" charset="0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6" name="文本框 15"/>
            <p:cNvSpPr txBox="1"/>
            <p:nvPr>
              <p:custDataLst>
                <p:tags r:id="rId13"/>
              </p:custDataLst>
            </p:nvPr>
          </p:nvSpPr>
          <p:spPr>
            <a:xfrm>
              <a:off x="11123" y="2889"/>
              <a:ext cx="3863" cy="36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l"/>
              <a:r>
                <a:rPr lang="zh-CN" altLang="en-US" sz="1350">
                  <a:solidFill>
                    <a:srgbClr val="6B7C8C"/>
                  </a:solidFill>
                  <a:latin typeface="Franklin Gothic Medium" panose="020B0603020102020204" charset="0"/>
                  <a:ea typeface="微软雅黑" panose="020B0503020204020204" charset="-122"/>
                  <a:cs typeface="微软雅黑" panose="020B0503020204020204" charset="-122"/>
                </a:rPr>
                <a:t>最大摄入量</a:t>
              </a:r>
              <a:r>
                <a:rPr lang="en-US" altLang="zh-CN" sz="1350">
                  <a:solidFill>
                    <a:srgbClr val="6B7C8C"/>
                  </a:solidFill>
                  <a:latin typeface="Franklin Gothic Medium" panose="020B0603020102020204" charset="0"/>
                  <a:ea typeface="微软雅黑" panose="020B0503020204020204" charset="-122"/>
                  <a:cs typeface="微软雅黑" panose="020B0503020204020204" charset="-122"/>
                </a:rPr>
                <a:t>15g/</a:t>
              </a:r>
              <a:r>
                <a:rPr lang="zh-CN" altLang="en-US" sz="1350">
                  <a:solidFill>
                    <a:srgbClr val="6B7C8C"/>
                  </a:solidFill>
                  <a:latin typeface="Franklin Gothic Medium" panose="020B0603020102020204" charset="0"/>
                  <a:ea typeface="微软雅黑" panose="020B0503020204020204" charset="-122"/>
                  <a:cs typeface="微软雅黑" panose="020B0503020204020204" charset="-122"/>
                </a:rPr>
                <a:t>次</a:t>
              </a:r>
              <a:endParaRPr lang="zh-CN" altLang="en-US" sz="1350">
                <a:solidFill>
                  <a:srgbClr val="6B7C8C"/>
                </a:solidFill>
                <a:latin typeface="Franklin Gothic Medium" panose="020B0603020102020204" charset="0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7" name="任意多边形 16"/>
            <p:cNvSpPr/>
            <p:nvPr>
              <p:custDataLst>
                <p:tags r:id="rId14"/>
              </p:custDataLst>
            </p:nvPr>
          </p:nvSpPr>
          <p:spPr>
            <a:xfrm>
              <a:off x="15465" y="2851"/>
              <a:ext cx="1845" cy="435"/>
            </a:xfrm>
            <a:custGeom>
              <a:avLst/>
              <a:gdLst>
                <a:gd name="sw" fmla="*/ 1 w 1845"/>
                <a:gd name="sh" fmla="*/ 1 h 435"/>
                <a:gd name="mins" fmla="min sw sh"/>
                <a:gd name="dsw" fmla="+- 0 sw mins"/>
                <a:gd name="dsh" fmla="+- 0 sh mins"/>
                <a:gd name="p0x0" fmla="*/ 217 w 1845"/>
                <a:gd name="p0y0" fmla="*/ 0 h 435"/>
                <a:gd name="p0x1" fmla="*/ 1627 w 1845"/>
                <a:gd name="p0y1" fmla="*/ 0 h 435"/>
                <a:gd name="p0x2" fmla="*/ 1747 w 1845"/>
                <a:gd name="p0y2" fmla="*/ 0 h 435"/>
                <a:gd name="p0x3" fmla="*/ 1845 w 1845"/>
                <a:gd name="p0y3" fmla="*/ 97 h 435"/>
                <a:gd name="p0x4" fmla="*/ 1845 w 1845"/>
                <a:gd name="p0y4" fmla="*/ 217 h 435"/>
                <a:gd name="p0x5" fmla="*/ 1845 w 1845"/>
                <a:gd name="p0y5" fmla="*/ 337 h 435"/>
                <a:gd name="p0x6" fmla="*/ 1747 w 1845"/>
                <a:gd name="p0y6" fmla="*/ 435 h 435"/>
                <a:gd name="p0x7" fmla="*/ 1627 w 1845"/>
                <a:gd name="p0y7" fmla="*/ 435 h 435"/>
                <a:gd name="p0x8" fmla="*/ 217 w 1845"/>
                <a:gd name="p0y8" fmla="*/ 435 h 435"/>
                <a:gd name="p0x9" fmla="*/ 97 w 1845"/>
                <a:gd name="p0y9" fmla="*/ 435 h 435"/>
                <a:gd name="p0x10" fmla="*/ 0 w 1845"/>
                <a:gd name="p0y10" fmla="*/ 337 h 435"/>
                <a:gd name="p0x11" fmla="*/ 0 w 1845"/>
                <a:gd name="p0y11" fmla="*/ 217 h 435"/>
                <a:gd name="p0x12" fmla="*/ 0 w 1845"/>
                <a:gd name="p0y12" fmla="*/ 97 h 435"/>
                <a:gd name="p0x13" fmla="*/ 97 w 1845"/>
                <a:gd name="p0y13" fmla="*/ 0 h 435"/>
                <a:gd name="p0x14" fmla="*/ 217 w 1845"/>
                <a:gd name="p0y14" fmla="*/ 0 h 435"/>
              </a:gdLst>
              <a:ahLst/>
              <a:cxnLst/>
              <a:rect l="0" t="0" r="0" b="0"/>
              <a:pathLst>
                <a:path>
                  <a:moveTo>
                    <a:pt x="p0x0" y="p0y0"/>
                  </a:moveTo>
                  <a:lnTo>
                    <a:pt x="p0x1" y="p0y1"/>
                  </a:lnTo>
                  <a:cubicBezTo>
                    <a:pt x="p0x2" y="p0y2"/>
                    <a:pt x="p0x3" y="p0y3"/>
                    <a:pt x="p0x4" y="p0y4"/>
                  </a:cubicBezTo>
                  <a:cubicBezTo>
                    <a:pt x="p0x5" y="p0y5"/>
                    <a:pt x="p0x6" y="p0y6"/>
                    <a:pt x="p0x7" y="p0y7"/>
                  </a:cubicBezTo>
                  <a:lnTo>
                    <a:pt x="p0x8" y="p0y8"/>
                  </a:lnTo>
                  <a:cubicBezTo>
                    <a:pt x="p0x9" y="p0y9"/>
                    <a:pt x="p0x10" y="p0y10"/>
                    <a:pt x="p0x11" y="p0y11"/>
                  </a:cubicBezTo>
                  <a:cubicBezTo>
                    <a:pt x="p0x12" y="p0y12"/>
                    <a:pt x="p0x13" y="p0y13"/>
                    <a:pt x="p0x14" y="p0y14"/>
                  </a:cubicBezTo>
                  <a:close/>
                </a:path>
              </a:pathLst>
            </a:custGeom>
          </p:spPr>
          <p:style>
            <a:lnRef idx="0">
              <a:srgbClr val="FFFFFF"/>
            </a:lnRef>
            <a:fillRef idx="1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pic>
          <p:nvPicPr>
            <p:cNvPr id="18" name="图片 17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/>
            <a:srcRect l="-2667" t="-16667" r="-2667" b="-16667"/>
            <a:stretch>
              <a:fillRect/>
            </a:stretch>
          </p:blipFill>
          <p:spPr>
            <a:xfrm>
              <a:off x="15678" y="2978"/>
              <a:ext cx="158" cy="180"/>
            </a:xfrm>
            <a:prstGeom prst="rect">
              <a:avLst/>
            </a:prstGeom>
          </p:spPr>
          <p:style>
            <a:lnRef idx="0">
              <a:srgbClr val="FFFFFF"/>
            </a:lnRef>
            <a:fillRef idx="1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pic>
        <p:sp>
          <p:nvSpPr>
            <p:cNvPr id="19" name="文本框 18"/>
            <p:cNvSpPr txBox="1"/>
            <p:nvPr>
              <p:custDataLst>
                <p:tags r:id="rId16"/>
              </p:custDataLst>
            </p:nvPr>
          </p:nvSpPr>
          <p:spPr>
            <a:xfrm>
              <a:off x="15930" y="2911"/>
              <a:ext cx="1440" cy="315"/>
            </a:xfrm>
            <a:prstGeom prst="rect">
              <a:avLst/>
            </a:prstGeom>
          </p:spPr>
          <p:style>
            <a:lnRef idx="0">
              <a:srgbClr val="FFFFFF"/>
            </a:lnRef>
            <a:fillRef idx="1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l"/>
              <a:r>
                <a:rPr sz="1200" b="1">
                  <a:solidFill>
                    <a:schemeClr val="bg1"/>
                  </a:solidFill>
                  <a:latin typeface="Franklin Gothic Medium" panose="020B0603020102020204" charset="0"/>
                  <a:ea typeface="微软雅黑" panose="020B0503020204020204" charset="-122"/>
                </a:rPr>
                <a:t>安全可接受</a:t>
              </a:r>
              <a:endParaRPr sz="1200" b="1">
                <a:solidFill>
                  <a:schemeClr val="bg1"/>
                </a:solidFill>
                <a:latin typeface="Franklin Gothic Medium" panose="020B0603020102020204" charset="0"/>
                <a:ea typeface="微软雅黑" panose="020B0503020204020204" charset="-122"/>
              </a:endParaRPr>
            </a:p>
          </p:txBody>
        </p:sp>
        <p:grpSp>
          <p:nvGrpSpPr>
            <p:cNvPr id="61" name="组合 60"/>
            <p:cNvGrpSpPr/>
            <p:nvPr/>
          </p:nvGrpSpPr>
          <p:grpSpPr>
            <a:xfrm>
              <a:off x="750" y="3725"/>
              <a:ext cx="17370" cy="1300"/>
              <a:chOff x="915" y="3886"/>
              <a:chExt cx="17370" cy="1300"/>
            </a:xfrm>
          </p:grpSpPr>
          <p:sp>
            <p:nvSpPr>
              <p:cNvPr id="20" name="任意多边形 19"/>
              <p:cNvSpPr/>
              <p:nvPr>
                <p:custDataLst>
                  <p:tags r:id="rId17"/>
                </p:custDataLst>
              </p:nvPr>
            </p:nvSpPr>
            <p:spPr>
              <a:xfrm>
                <a:off x="915" y="3886"/>
                <a:ext cx="17370" cy="1300"/>
              </a:xfrm>
              <a:custGeom>
                <a:avLst/>
                <a:gdLst>
                  <a:gd name="sw" fmla="*/ 1 w 17370"/>
                  <a:gd name="sh" fmla="*/ 1 h 1299"/>
                  <a:gd name="mins" fmla="min sw sh"/>
                  <a:gd name="dsw" fmla="+- 0 sw mins"/>
                  <a:gd name="dsh" fmla="+- 0 sh mins"/>
                  <a:gd name="p0x0" fmla="*/ 0 w 17370"/>
                  <a:gd name="p0y0" fmla="*/ 0 h 1299"/>
                  <a:gd name="p0x1" fmla="*/ 17370 w 17370"/>
                  <a:gd name="p0y1" fmla="*/ 0 h 1299"/>
                  <a:gd name="p0x2" fmla="*/ 17370 w 17370"/>
                  <a:gd name="p0y2" fmla="*/ 1299 h 1299"/>
                  <a:gd name="p0x3" fmla="*/ 0 w 17370"/>
                  <a:gd name="p0y3" fmla="*/ 1299 h 1299"/>
                  <a:gd name="p0x4" fmla="*/ 0 w 17370"/>
                  <a:gd name="p0y4" fmla="*/ 0 h 1299"/>
                </a:gdLst>
                <a:ahLst/>
                <a:cxnLst/>
                <a:rect l="0" t="0" r="0" b="0"/>
                <a:pathLst>
                  <a:path w="17370" h="1300">
                    <a:moveTo>
                      <a:pt x="17370" y="0"/>
                    </a:moveTo>
                    <a:lnTo>
                      <a:pt x="17370" y="1300"/>
                    </a:lnTo>
                    <a:lnTo>
                      <a:pt x="0" y="1300"/>
                    </a:lnTo>
                    <a:lnTo>
                      <a:pt x="0" y="0"/>
                    </a:lnTo>
                    <a:lnTo>
                      <a:pt x="1737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任意多边形 20"/>
              <p:cNvSpPr/>
              <p:nvPr>
                <p:custDataLst>
                  <p:tags r:id="rId18"/>
                </p:custDataLst>
              </p:nvPr>
            </p:nvSpPr>
            <p:spPr>
              <a:xfrm>
                <a:off x="915" y="5171"/>
                <a:ext cx="17370" cy="15"/>
              </a:xfrm>
              <a:custGeom>
                <a:avLst/>
                <a:gdLst>
                  <a:gd name="sw" fmla="*/ 1 w 17370"/>
                  <a:gd name="sh" fmla="*/ 1 h 15"/>
                  <a:gd name="mins" fmla="min sw sh"/>
                  <a:gd name="dsw" fmla="+- 0 sw mins"/>
                  <a:gd name="dsh" fmla="+- 0 sh mins"/>
                  <a:gd name="p0x0" fmla="*/ 17370 w 17370"/>
                  <a:gd name="p0y0" fmla="*/ 15 h 15"/>
                  <a:gd name="p0x1" fmla="*/ 0 w 17370"/>
                  <a:gd name="p0y1" fmla="*/ 15 h 15"/>
                  <a:gd name="p0x2" fmla="*/ 0 w 17370"/>
                  <a:gd name="p0y2" fmla="*/ 0 h 15"/>
                  <a:gd name="p0x3" fmla="*/ 17370 w 17370"/>
                  <a:gd name="p0y3" fmla="*/ 0 h 15"/>
                  <a:gd name="p0x4" fmla="*/ 17370 w 17370"/>
                  <a:gd name="p0y4" fmla="*/ 15 h 15"/>
                </a:gdLst>
                <a:ahLst/>
                <a:cxnLst/>
                <a:rect l="0" t="0" r="0" b="0"/>
                <a:pathLst>
                  <a:path w="17370" h="15">
                    <a:moveTo>
                      <a:pt x="17370" y="0"/>
                    </a:moveTo>
                    <a:lnTo>
                      <a:pt x="17370" y="15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17370" y="0"/>
                    </a:lnTo>
                    <a:close/>
                  </a:path>
                </a:pathLst>
              </a:custGeom>
              <a:solidFill>
                <a:srgbClr val="0D7DFA">
                  <a:alpha val="14118"/>
                </a:srgbClr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3" name="文本框 22"/>
            <p:cNvSpPr txBox="1"/>
            <p:nvPr>
              <p:custDataLst>
                <p:tags r:id="rId19"/>
              </p:custDataLst>
            </p:nvPr>
          </p:nvSpPr>
          <p:spPr>
            <a:xfrm>
              <a:off x="990" y="4169"/>
              <a:ext cx="5310" cy="39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l"/>
              <a:r>
                <a:rPr sz="1500">
                  <a:solidFill>
                    <a:srgbClr val="152430"/>
                  </a:solidFill>
                  <a:latin typeface="Franklin Gothic Medium" panose="020B0603020102020204" charset="0"/>
                  <a:ea typeface="微软雅黑" panose="020B0503020204020204" charset="-122"/>
                </a:rPr>
                <a:t>丁基羟基苯甲醚</a:t>
              </a:r>
              <a:endParaRPr sz="1500">
                <a:solidFill>
                  <a:srgbClr val="152430"/>
                </a:solidFill>
                <a:latin typeface="Franklin Gothic Medium" panose="020B0603020102020204" charset="0"/>
                <a:ea typeface="微软雅黑" panose="020B0503020204020204" charset="-122"/>
              </a:endParaRPr>
            </a:p>
          </p:txBody>
        </p:sp>
        <p:sp>
          <p:nvSpPr>
            <p:cNvPr id="24" name="文本框 23"/>
            <p:cNvSpPr txBox="1"/>
            <p:nvPr>
              <p:custDataLst>
                <p:tags r:id="rId20"/>
              </p:custDataLst>
            </p:nvPr>
          </p:nvSpPr>
          <p:spPr>
            <a:xfrm>
              <a:off x="6780" y="4169"/>
              <a:ext cx="3863" cy="39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l"/>
              <a:r>
                <a:rPr lang="en-US" altLang="en-US" sz="1500">
                  <a:solidFill>
                    <a:srgbClr val="3D4F5F"/>
                  </a:solidFill>
                  <a:latin typeface="Franklin Gothic Medium" panose="020B0603020102020204" charset="0"/>
                  <a:ea typeface="微软雅黑" panose="020B0503020204020204" charset="-122"/>
                  <a:cs typeface="微软雅黑" panose="020B0503020204020204" charset="-122"/>
                </a:rPr>
                <a:t>2mg</a:t>
              </a:r>
              <a:r>
                <a:rPr lang="zh-CN" altLang="en-US" sz="1500">
                  <a:solidFill>
                    <a:srgbClr val="3D4F5F"/>
                  </a:solidFill>
                  <a:latin typeface="Franklin Gothic Medium" panose="020B0603020102020204" charset="0"/>
                  <a:ea typeface="微软雅黑" panose="020B0503020204020204" charset="-122"/>
                  <a:cs typeface="微软雅黑" panose="020B0503020204020204" charset="-122"/>
                </a:rPr>
                <a:t>（</a:t>
              </a:r>
              <a:r>
                <a:rPr lang="en-US" altLang="zh-CN" sz="1500">
                  <a:solidFill>
                    <a:srgbClr val="3D4F5F"/>
                  </a:solidFill>
                  <a:latin typeface="Franklin Gothic Medium" panose="020B0603020102020204" charset="0"/>
                  <a:ea typeface="微软雅黑" panose="020B0503020204020204" charset="-122"/>
                  <a:cs typeface="微软雅黑" panose="020B0503020204020204" charset="-122"/>
                </a:rPr>
                <a:t>0.09mg/kg</a:t>
              </a:r>
              <a:r>
                <a:rPr lang="zh-CN" altLang="en-US" sz="1500">
                  <a:solidFill>
                    <a:srgbClr val="3D4F5F"/>
                  </a:solidFill>
                  <a:latin typeface="Franklin Gothic Medium" panose="020B0603020102020204" charset="0"/>
                  <a:ea typeface="微软雅黑" panose="020B0503020204020204" charset="-122"/>
                  <a:cs typeface="微软雅黑" panose="020B0503020204020204" charset="-122"/>
                </a:rPr>
                <a:t>）</a:t>
              </a:r>
              <a:endParaRPr lang="zh-CN" altLang="en-US" sz="1500">
                <a:solidFill>
                  <a:srgbClr val="3D4F5F"/>
                </a:solidFill>
                <a:latin typeface="Franklin Gothic Medium" panose="020B0603020102020204" charset="0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5" name="文本框 24"/>
            <p:cNvSpPr txBox="1"/>
            <p:nvPr>
              <p:custDataLst>
                <p:tags r:id="rId21"/>
              </p:custDataLst>
            </p:nvPr>
          </p:nvSpPr>
          <p:spPr>
            <a:xfrm>
              <a:off x="11123" y="4188"/>
              <a:ext cx="3863" cy="36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l"/>
              <a:r>
                <a:rPr lang="zh-CN" altLang="en-US" sz="1350">
                  <a:solidFill>
                    <a:srgbClr val="6B7C8C"/>
                  </a:solidFill>
                  <a:latin typeface="Franklin Gothic Medium" panose="020B0603020102020204" charset="0"/>
                  <a:ea typeface="微软雅黑" panose="020B0503020204020204" charset="-122"/>
                  <a:cs typeface="微软雅黑" panose="020B0503020204020204" charset="-122"/>
                </a:rPr>
                <a:t>最大摄入量</a:t>
              </a:r>
              <a:r>
                <a:rPr lang="en-US" altLang="zh-CN" sz="1350">
                  <a:solidFill>
                    <a:srgbClr val="6B7C8C"/>
                  </a:solidFill>
                  <a:latin typeface="Franklin Gothic Medium" panose="020B0603020102020204" charset="0"/>
                  <a:ea typeface="微软雅黑" panose="020B0503020204020204" charset="-122"/>
                  <a:cs typeface="微软雅黑" panose="020B0503020204020204" charset="-122"/>
                </a:rPr>
                <a:t>0.5mg/kg/day</a:t>
              </a:r>
              <a:endParaRPr lang="en-US" altLang="zh-CN" sz="1350">
                <a:solidFill>
                  <a:srgbClr val="6B7C8C"/>
                </a:solidFill>
                <a:latin typeface="Franklin Gothic Medium" panose="020B0603020102020204" charset="0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6" name="任意多边形 25"/>
            <p:cNvSpPr/>
            <p:nvPr>
              <p:custDataLst>
                <p:tags r:id="rId22"/>
              </p:custDataLst>
            </p:nvPr>
          </p:nvSpPr>
          <p:spPr>
            <a:xfrm>
              <a:off x="15465" y="4150"/>
              <a:ext cx="1845" cy="435"/>
            </a:xfrm>
            <a:custGeom>
              <a:avLst/>
              <a:gdLst>
                <a:gd name="sw" fmla="*/ 1 w 1845"/>
                <a:gd name="sh" fmla="*/ 1 h 435"/>
                <a:gd name="mins" fmla="min sw sh"/>
                <a:gd name="dsw" fmla="+- 0 sw mins"/>
                <a:gd name="dsh" fmla="+- 0 sh mins"/>
                <a:gd name="p0x0" fmla="*/ 217 w 1845"/>
                <a:gd name="p0y0" fmla="*/ 0 h 435"/>
                <a:gd name="p0x1" fmla="*/ 1627 w 1845"/>
                <a:gd name="p0y1" fmla="*/ 0 h 435"/>
                <a:gd name="p0x2" fmla="*/ 1747 w 1845"/>
                <a:gd name="p0y2" fmla="*/ 0 h 435"/>
                <a:gd name="p0x3" fmla="*/ 1845 w 1845"/>
                <a:gd name="p0y3" fmla="*/ 97 h 435"/>
                <a:gd name="p0x4" fmla="*/ 1845 w 1845"/>
                <a:gd name="p0y4" fmla="*/ 217 h 435"/>
                <a:gd name="p0x5" fmla="*/ 1845 w 1845"/>
                <a:gd name="p0y5" fmla="*/ 337 h 435"/>
                <a:gd name="p0x6" fmla="*/ 1747 w 1845"/>
                <a:gd name="p0y6" fmla="*/ 435 h 435"/>
                <a:gd name="p0x7" fmla="*/ 1627 w 1845"/>
                <a:gd name="p0y7" fmla="*/ 435 h 435"/>
                <a:gd name="p0x8" fmla="*/ 217 w 1845"/>
                <a:gd name="p0y8" fmla="*/ 435 h 435"/>
                <a:gd name="p0x9" fmla="*/ 97 w 1845"/>
                <a:gd name="p0y9" fmla="*/ 435 h 435"/>
                <a:gd name="p0x10" fmla="*/ 0 w 1845"/>
                <a:gd name="p0y10" fmla="*/ 337 h 435"/>
                <a:gd name="p0x11" fmla="*/ 0 w 1845"/>
                <a:gd name="p0y11" fmla="*/ 217 h 435"/>
                <a:gd name="p0x12" fmla="*/ 0 w 1845"/>
                <a:gd name="p0y12" fmla="*/ 97 h 435"/>
                <a:gd name="p0x13" fmla="*/ 97 w 1845"/>
                <a:gd name="p0y13" fmla="*/ 0 h 435"/>
                <a:gd name="p0x14" fmla="*/ 217 w 1845"/>
                <a:gd name="p0y14" fmla="*/ 0 h 435"/>
              </a:gdLst>
              <a:ahLst/>
              <a:cxnLst/>
              <a:rect l="0" t="0" r="0" b="0"/>
              <a:pathLst>
                <a:path>
                  <a:moveTo>
                    <a:pt x="p0x0" y="p0y0"/>
                  </a:moveTo>
                  <a:lnTo>
                    <a:pt x="p0x1" y="p0y1"/>
                  </a:lnTo>
                  <a:cubicBezTo>
                    <a:pt x="p0x2" y="p0y2"/>
                    <a:pt x="p0x3" y="p0y3"/>
                    <a:pt x="p0x4" y="p0y4"/>
                  </a:cubicBezTo>
                  <a:cubicBezTo>
                    <a:pt x="p0x5" y="p0y5"/>
                    <a:pt x="p0x6" y="p0y6"/>
                    <a:pt x="p0x7" y="p0y7"/>
                  </a:cubicBezTo>
                  <a:lnTo>
                    <a:pt x="p0x8" y="p0y8"/>
                  </a:lnTo>
                  <a:cubicBezTo>
                    <a:pt x="p0x9" y="p0y9"/>
                    <a:pt x="p0x10" y="p0y10"/>
                    <a:pt x="p0x11" y="p0y11"/>
                  </a:cubicBezTo>
                  <a:cubicBezTo>
                    <a:pt x="p0x12" y="p0y12"/>
                    <a:pt x="p0x13" y="p0y13"/>
                    <a:pt x="p0x14" y="p0y14"/>
                  </a:cubicBezTo>
                  <a:close/>
                </a:path>
              </a:pathLst>
            </a:custGeom>
          </p:spPr>
          <p:style>
            <a:lnRef idx="0">
              <a:srgbClr val="FFFFFF"/>
            </a:lnRef>
            <a:fillRef idx="1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pic>
          <p:nvPicPr>
            <p:cNvPr id="27" name="图片 26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/>
            <a:srcRect l="-2667" t="-16667" r="-2667" b="-16667"/>
            <a:stretch>
              <a:fillRect/>
            </a:stretch>
          </p:blipFill>
          <p:spPr>
            <a:xfrm>
              <a:off x="15678" y="4278"/>
              <a:ext cx="158" cy="180"/>
            </a:xfrm>
            <a:prstGeom prst="rect">
              <a:avLst/>
            </a:prstGeom>
          </p:spPr>
          <p:style>
            <a:lnRef idx="0">
              <a:srgbClr val="FFFFFF"/>
            </a:lnRef>
            <a:fillRef idx="1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pic>
        <p:sp>
          <p:nvSpPr>
            <p:cNvPr id="28" name="文本框 27"/>
            <p:cNvSpPr txBox="1"/>
            <p:nvPr>
              <p:custDataLst>
                <p:tags r:id="rId24"/>
              </p:custDataLst>
            </p:nvPr>
          </p:nvSpPr>
          <p:spPr>
            <a:xfrm>
              <a:off x="15930" y="4211"/>
              <a:ext cx="1440" cy="315"/>
            </a:xfrm>
            <a:prstGeom prst="rect">
              <a:avLst/>
            </a:prstGeom>
          </p:spPr>
          <p:style>
            <a:lnRef idx="0">
              <a:srgbClr val="FFFFFF"/>
            </a:lnRef>
            <a:fillRef idx="1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l"/>
              <a:r>
                <a:rPr sz="1200" b="1">
                  <a:solidFill>
                    <a:schemeClr val="bg1"/>
                  </a:solidFill>
                  <a:latin typeface="Franklin Gothic Medium" panose="020B0603020102020204" charset="0"/>
                  <a:ea typeface="微软雅黑" panose="020B0503020204020204" charset="-122"/>
                </a:rPr>
                <a:t>安全可接受</a:t>
              </a:r>
              <a:endParaRPr sz="1200" b="1">
                <a:solidFill>
                  <a:schemeClr val="bg1"/>
                </a:solidFill>
                <a:latin typeface="Franklin Gothic Medium" panose="020B0603020102020204" charset="0"/>
                <a:ea typeface="微软雅黑" panose="020B0503020204020204" charset="-122"/>
              </a:endParaRPr>
            </a:p>
          </p:txBody>
        </p:sp>
        <p:grpSp>
          <p:nvGrpSpPr>
            <p:cNvPr id="62" name="组合 61"/>
            <p:cNvGrpSpPr/>
            <p:nvPr/>
          </p:nvGrpSpPr>
          <p:grpSpPr>
            <a:xfrm>
              <a:off x="750" y="5025"/>
              <a:ext cx="17370" cy="1298"/>
              <a:chOff x="915" y="5186"/>
              <a:chExt cx="17370" cy="1298"/>
            </a:xfrm>
          </p:grpSpPr>
          <p:sp>
            <p:nvSpPr>
              <p:cNvPr id="29" name="任意多边形 28"/>
              <p:cNvSpPr/>
              <p:nvPr>
                <p:custDataLst>
                  <p:tags r:id="rId25"/>
                </p:custDataLst>
              </p:nvPr>
            </p:nvSpPr>
            <p:spPr>
              <a:xfrm>
                <a:off x="915" y="5186"/>
                <a:ext cx="17370" cy="1299"/>
              </a:xfrm>
              <a:custGeom>
                <a:avLst/>
                <a:gdLst>
                  <a:gd name="sw" fmla="*/ 1 w 17370"/>
                  <a:gd name="sh" fmla="*/ 1 h 1299"/>
                  <a:gd name="mins" fmla="min sw sh"/>
                  <a:gd name="dsw" fmla="+- 0 sw mins"/>
                  <a:gd name="dsh" fmla="+- 0 sh mins"/>
                  <a:gd name="p0x0" fmla="*/ 0 w 17370"/>
                  <a:gd name="p0y0" fmla="*/ 0 h 1299"/>
                  <a:gd name="p0x1" fmla="*/ 17370 w 17370"/>
                  <a:gd name="p0y1" fmla="*/ 0 h 1299"/>
                  <a:gd name="p0x2" fmla="*/ 17370 w 17370"/>
                  <a:gd name="p0y2" fmla="*/ 1299 h 1299"/>
                  <a:gd name="p0x3" fmla="*/ 0 w 17370"/>
                  <a:gd name="p0y3" fmla="*/ 1299 h 1299"/>
                  <a:gd name="p0x4" fmla="*/ 0 w 17370"/>
                  <a:gd name="p0y4" fmla="*/ 0 h 1299"/>
                </a:gdLst>
                <a:ahLst/>
                <a:cxnLst/>
                <a:rect l="0" t="0" r="0" b="0"/>
                <a:pathLst>
                  <a:path w="17370" h="1299">
                    <a:moveTo>
                      <a:pt x="17370" y="0"/>
                    </a:moveTo>
                    <a:lnTo>
                      <a:pt x="17370" y="1299"/>
                    </a:lnTo>
                    <a:lnTo>
                      <a:pt x="0" y="1299"/>
                    </a:lnTo>
                    <a:lnTo>
                      <a:pt x="0" y="0"/>
                    </a:lnTo>
                    <a:lnTo>
                      <a:pt x="1737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任意多边形 29"/>
              <p:cNvSpPr/>
              <p:nvPr>
                <p:custDataLst>
                  <p:tags r:id="rId26"/>
                </p:custDataLst>
              </p:nvPr>
            </p:nvSpPr>
            <p:spPr>
              <a:xfrm>
                <a:off x="915" y="6470"/>
                <a:ext cx="17370" cy="15"/>
              </a:xfrm>
              <a:custGeom>
                <a:avLst/>
                <a:gdLst>
                  <a:gd name="sw" fmla="*/ 1 w 17370"/>
                  <a:gd name="sh" fmla="*/ 1 h 15"/>
                  <a:gd name="mins" fmla="min sw sh"/>
                  <a:gd name="dsw" fmla="+- 0 sw mins"/>
                  <a:gd name="dsh" fmla="+- 0 sh mins"/>
                  <a:gd name="p0x0" fmla="*/ 17370 w 17370"/>
                  <a:gd name="p0y0" fmla="*/ 15 h 15"/>
                  <a:gd name="p0x1" fmla="*/ 0 w 17370"/>
                  <a:gd name="p0y1" fmla="*/ 15 h 15"/>
                  <a:gd name="p0x2" fmla="*/ 0 w 17370"/>
                  <a:gd name="p0y2" fmla="*/ 0 h 15"/>
                  <a:gd name="p0x3" fmla="*/ 17370 w 17370"/>
                  <a:gd name="p0y3" fmla="*/ 0 h 15"/>
                  <a:gd name="p0x4" fmla="*/ 17370 w 17370"/>
                  <a:gd name="p0y4" fmla="*/ 15 h 15"/>
                </a:gdLst>
                <a:ahLst/>
                <a:cxnLst/>
                <a:rect l="0" t="0" r="0" b="0"/>
                <a:pathLst>
                  <a:path w="17370" h="15">
                    <a:moveTo>
                      <a:pt x="17370" y="0"/>
                    </a:moveTo>
                    <a:lnTo>
                      <a:pt x="17370" y="15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17370" y="0"/>
                    </a:lnTo>
                    <a:close/>
                  </a:path>
                </a:pathLst>
              </a:custGeom>
              <a:solidFill>
                <a:srgbClr val="0D7DFA">
                  <a:alpha val="14118"/>
                </a:srgbClr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2" name="文本框 31"/>
            <p:cNvSpPr txBox="1"/>
            <p:nvPr>
              <p:custDataLst>
                <p:tags r:id="rId27"/>
              </p:custDataLst>
            </p:nvPr>
          </p:nvSpPr>
          <p:spPr>
            <a:xfrm>
              <a:off x="990" y="5469"/>
              <a:ext cx="5310" cy="39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l"/>
              <a:r>
                <a:rPr sz="1500">
                  <a:solidFill>
                    <a:srgbClr val="152430"/>
                  </a:solidFill>
                  <a:latin typeface="Franklin Gothic Medium" panose="020B0603020102020204" charset="0"/>
                  <a:ea typeface="微软雅黑" panose="020B0503020204020204" charset="-122"/>
                </a:rPr>
                <a:t>无水乙醇</a:t>
              </a:r>
              <a:endParaRPr sz="1500">
                <a:solidFill>
                  <a:srgbClr val="152430"/>
                </a:solidFill>
                <a:latin typeface="Franklin Gothic Medium" panose="020B0603020102020204" charset="0"/>
                <a:ea typeface="微软雅黑" panose="020B0503020204020204" charset="-122"/>
              </a:endParaRPr>
            </a:p>
          </p:txBody>
        </p:sp>
        <p:sp>
          <p:nvSpPr>
            <p:cNvPr id="33" name="文本框 32"/>
            <p:cNvSpPr txBox="1"/>
            <p:nvPr>
              <p:custDataLst>
                <p:tags r:id="rId28"/>
              </p:custDataLst>
            </p:nvPr>
          </p:nvSpPr>
          <p:spPr>
            <a:xfrm>
              <a:off x="6780" y="5270"/>
              <a:ext cx="3863" cy="79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l"/>
              <a:r>
                <a:rPr lang="en-US" altLang="en-US" sz="1500" dirty="0">
                  <a:solidFill>
                    <a:srgbClr val="3D4F5F"/>
                  </a:solidFill>
                  <a:latin typeface="Franklin Gothic Medium" panose="020B0603020102020204" charset="0"/>
                  <a:ea typeface="微软雅黑" panose="020B0503020204020204" charset="-122"/>
                  <a:cs typeface="微软雅黑" panose="020B0503020204020204" charset="-122"/>
                </a:rPr>
                <a:t>158mg/0.2ml</a:t>
              </a:r>
              <a:r>
                <a:rPr lang="zh-CN" altLang="en-US" sz="1500" dirty="0">
                  <a:solidFill>
                    <a:srgbClr val="3D4F5F"/>
                  </a:solidFill>
                  <a:latin typeface="Franklin Gothic Medium" panose="020B0603020102020204" charset="0"/>
                  <a:ea typeface="微软雅黑" panose="020B0503020204020204" charset="-122"/>
                  <a:cs typeface="微软雅黑" panose="020B0503020204020204" charset="-122"/>
                </a:rPr>
                <a:t>（</a:t>
              </a:r>
              <a:r>
                <a:rPr lang="en-US" altLang="zh-CN" sz="1500" dirty="0">
                  <a:solidFill>
                    <a:srgbClr val="3D4F5F"/>
                  </a:solidFill>
                  <a:latin typeface="Franklin Gothic Medium" panose="020B0603020102020204" charset="0"/>
                  <a:ea typeface="微软雅黑" panose="020B0503020204020204" charset="-122"/>
                  <a:cs typeface="微软雅黑" panose="020B0503020204020204" charset="-122"/>
                </a:rPr>
                <a:t>7.18mg/kg</a:t>
              </a:r>
              <a:r>
                <a:rPr lang="zh-CN" altLang="en-US" sz="1500" dirty="0">
                  <a:solidFill>
                    <a:srgbClr val="3D4F5F"/>
                  </a:solidFill>
                  <a:latin typeface="Franklin Gothic Medium" panose="020B0603020102020204" charset="0"/>
                  <a:ea typeface="微软雅黑" panose="020B0503020204020204" charset="-122"/>
                  <a:cs typeface="微软雅黑" panose="020B0503020204020204" charset="-122"/>
                </a:rPr>
                <a:t>）</a:t>
              </a:r>
              <a:endParaRPr lang="zh-CN" altLang="en-US" sz="1500" dirty="0">
                <a:solidFill>
                  <a:srgbClr val="3D4F5F"/>
                </a:solidFill>
                <a:latin typeface="Franklin Gothic Medium" panose="020B0603020102020204" charset="0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4" name="文本框 33"/>
            <p:cNvSpPr txBox="1"/>
            <p:nvPr>
              <p:custDataLst>
                <p:tags r:id="rId29"/>
              </p:custDataLst>
            </p:nvPr>
          </p:nvSpPr>
          <p:spPr>
            <a:xfrm>
              <a:off x="11123" y="5307"/>
              <a:ext cx="3863" cy="72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l"/>
              <a:r>
                <a:rPr lang="zh-CN" altLang="en-US" sz="1350">
                  <a:solidFill>
                    <a:srgbClr val="6B7C8C"/>
                  </a:solidFill>
                  <a:latin typeface="Franklin Gothic Medium" panose="020B0603020102020204" charset="0"/>
                  <a:ea typeface="微软雅黑" panose="020B0503020204020204" charset="-122"/>
                  <a:cs typeface="微软雅黑" panose="020B0503020204020204" charset="-122"/>
                </a:rPr>
                <a:t>单次不超过</a:t>
              </a:r>
              <a:r>
                <a:rPr lang="en-US" altLang="zh-CN" sz="1350">
                  <a:solidFill>
                    <a:srgbClr val="6B7C8C"/>
                  </a:solidFill>
                  <a:latin typeface="Franklin Gothic Medium" panose="020B0603020102020204" charset="0"/>
                  <a:ea typeface="微软雅黑" panose="020B0503020204020204" charset="-122"/>
                  <a:cs typeface="微软雅黑" panose="020B0503020204020204" charset="-122"/>
                </a:rPr>
                <a:t>5ml</a:t>
              </a:r>
              <a:r>
                <a:rPr lang="zh-CN" altLang="en-US" sz="1350">
                  <a:solidFill>
                    <a:srgbClr val="6B7C8C"/>
                  </a:solidFill>
                  <a:latin typeface="Franklin Gothic Medium" panose="020B0603020102020204" charset="0"/>
                  <a:ea typeface="微软雅黑" panose="020B0503020204020204" charset="-122"/>
                  <a:cs typeface="微软雅黑" panose="020B0503020204020204" charset="-122"/>
                </a:rPr>
                <a:t>，</a:t>
              </a:r>
              <a:r>
                <a:rPr lang="en-US" altLang="zh-CN" sz="1350">
                  <a:solidFill>
                    <a:srgbClr val="6B7C8C"/>
                  </a:solidFill>
                  <a:latin typeface="Franklin Gothic Medium" panose="020B0603020102020204" charset="0"/>
                  <a:ea typeface="微软雅黑" panose="020B0503020204020204" charset="-122"/>
                  <a:cs typeface="微软雅黑" panose="020B0503020204020204" charset="-122"/>
                </a:rPr>
                <a:t>6</a:t>
              </a:r>
              <a:r>
                <a:rPr lang="zh-CN" altLang="en-US" sz="1350">
                  <a:solidFill>
                    <a:srgbClr val="6B7C8C"/>
                  </a:solidFill>
                  <a:latin typeface="Franklin Gothic Medium" panose="020B0603020102020204" charset="0"/>
                  <a:ea typeface="微软雅黑" panose="020B0503020204020204" charset="-122"/>
                  <a:cs typeface="微软雅黑" panose="020B0503020204020204" charset="-122"/>
                </a:rPr>
                <a:t>岁以上最大</a:t>
              </a:r>
              <a:r>
                <a:rPr lang="en-US" altLang="zh-CN" sz="1350">
                  <a:solidFill>
                    <a:srgbClr val="6B7C8C"/>
                  </a:solidFill>
                  <a:latin typeface="Franklin Gothic Medium" panose="020B0603020102020204" charset="0"/>
                  <a:ea typeface="微软雅黑" panose="020B0503020204020204" charset="-122"/>
                  <a:cs typeface="微软雅黑" panose="020B0503020204020204" charset="-122"/>
                </a:rPr>
                <a:t>5%(v/v)</a:t>
              </a:r>
              <a:endParaRPr lang="en-US" altLang="zh-CN" sz="1350">
                <a:solidFill>
                  <a:srgbClr val="6B7C8C"/>
                </a:solidFill>
                <a:latin typeface="Franklin Gothic Medium" panose="020B0603020102020204" charset="0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5" name="任意多边形 34"/>
            <p:cNvSpPr/>
            <p:nvPr>
              <p:custDataLst>
                <p:tags r:id="rId30"/>
              </p:custDataLst>
            </p:nvPr>
          </p:nvSpPr>
          <p:spPr>
            <a:xfrm>
              <a:off x="15465" y="5449"/>
              <a:ext cx="1845" cy="435"/>
            </a:xfrm>
            <a:custGeom>
              <a:avLst/>
              <a:gdLst>
                <a:gd name="sw" fmla="*/ 1 w 1845"/>
                <a:gd name="sh" fmla="*/ 1 h 435"/>
                <a:gd name="mins" fmla="min sw sh"/>
                <a:gd name="dsw" fmla="+- 0 sw mins"/>
                <a:gd name="dsh" fmla="+- 0 sh mins"/>
                <a:gd name="p0x0" fmla="*/ 217 w 1845"/>
                <a:gd name="p0y0" fmla="*/ 0 h 435"/>
                <a:gd name="p0x1" fmla="*/ 1627 w 1845"/>
                <a:gd name="p0y1" fmla="*/ 0 h 435"/>
                <a:gd name="p0x2" fmla="*/ 1747 w 1845"/>
                <a:gd name="p0y2" fmla="*/ 0 h 435"/>
                <a:gd name="p0x3" fmla="*/ 1845 w 1845"/>
                <a:gd name="p0y3" fmla="*/ 97 h 435"/>
                <a:gd name="p0x4" fmla="*/ 1845 w 1845"/>
                <a:gd name="p0y4" fmla="*/ 217 h 435"/>
                <a:gd name="p0x5" fmla="*/ 1845 w 1845"/>
                <a:gd name="p0y5" fmla="*/ 337 h 435"/>
                <a:gd name="p0x6" fmla="*/ 1747 w 1845"/>
                <a:gd name="p0y6" fmla="*/ 435 h 435"/>
                <a:gd name="p0x7" fmla="*/ 1627 w 1845"/>
                <a:gd name="p0y7" fmla="*/ 435 h 435"/>
                <a:gd name="p0x8" fmla="*/ 217 w 1845"/>
                <a:gd name="p0y8" fmla="*/ 435 h 435"/>
                <a:gd name="p0x9" fmla="*/ 97 w 1845"/>
                <a:gd name="p0y9" fmla="*/ 435 h 435"/>
                <a:gd name="p0x10" fmla="*/ 0 w 1845"/>
                <a:gd name="p0y10" fmla="*/ 337 h 435"/>
                <a:gd name="p0x11" fmla="*/ 0 w 1845"/>
                <a:gd name="p0y11" fmla="*/ 217 h 435"/>
                <a:gd name="p0x12" fmla="*/ 0 w 1845"/>
                <a:gd name="p0y12" fmla="*/ 97 h 435"/>
                <a:gd name="p0x13" fmla="*/ 97 w 1845"/>
                <a:gd name="p0y13" fmla="*/ 0 h 435"/>
                <a:gd name="p0x14" fmla="*/ 217 w 1845"/>
                <a:gd name="p0y14" fmla="*/ 0 h 435"/>
              </a:gdLst>
              <a:ahLst/>
              <a:cxnLst/>
              <a:rect l="0" t="0" r="0" b="0"/>
              <a:pathLst>
                <a:path>
                  <a:moveTo>
                    <a:pt x="p0x0" y="p0y0"/>
                  </a:moveTo>
                  <a:lnTo>
                    <a:pt x="p0x1" y="p0y1"/>
                  </a:lnTo>
                  <a:cubicBezTo>
                    <a:pt x="p0x2" y="p0y2"/>
                    <a:pt x="p0x3" y="p0y3"/>
                    <a:pt x="p0x4" y="p0y4"/>
                  </a:cubicBezTo>
                  <a:cubicBezTo>
                    <a:pt x="p0x5" y="p0y5"/>
                    <a:pt x="p0x6" y="p0y6"/>
                    <a:pt x="p0x7" y="p0y7"/>
                  </a:cubicBezTo>
                  <a:lnTo>
                    <a:pt x="p0x8" y="p0y8"/>
                  </a:lnTo>
                  <a:cubicBezTo>
                    <a:pt x="p0x9" y="p0y9"/>
                    <a:pt x="p0x10" y="p0y10"/>
                    <a:pt x="p0x11" y="p0y11"/>
                  </a:cubicBezTo>
                  <a:cubicBezTo>
                    <a:pt x="p0x12" y="p0y12"/>
                    <a:pt x="p0x13" y="p0y13"/>
                    <a:pt x="p0x14" y="p0y14"/>
                  </a:cubicBezTo>
                  <a:close/>
                </a:path>
              </a:pathLst>
            </a:custGeom>
          </p:spPr>
          <p:style>
            <a:lnRef idx="0">
              <a:srgbClr val="FFFFFF"/>
            </a:lnRef>
            <a:fillRef idx="1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pic>
          <p:nvPicPr>
            <p:cNvPr id="36" name="图片 35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/>
            <a:srcRect l="-2667" t="-16667" r="-2667" b="-16667"/>
            <a:stretch>
              <a:fillRect/>
            </a:stretch>
          </p:blipFill>
          <p:spPr>
            <a:xfrm>
              <a:off x="15678" y="5577"/>
              <a:ext cx="158" cy="180"/>
            </a:xfrm>
            <a:prstGeom prst="rect">
              <a:avLst/>
            </a:prstGeom>
          </p:spPr>
          <p:style>
            <a:lnRef idx="0">
              <a:srgbClr val="FFFFFF"/>
            </a:lnRef>
            <a:fillRef idx="1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pic>
        <p:sp>
          <p:nvSpPr>
            <p:cNvPr id="37" name="文本框 36"/>
            <p:cNvSpPr txBox="1"/>
            <p:nvPr>
              <p:custDataLst>
                <p:tags r:id="rId32"/>
              </p:custDataLst>
            </p:nvPr>
          </p:nvSpPr>
          <p:spPr>
            <a:xfrm>
              <a:off x="15930" y="5510"/>
              <a:ext cx="1440" cy="315"/>
            </a:xfrm>
            <a:prstGeom prst="rect">
              <a:avLst/>
            </a:prstGeom>
          </p:spPr>
          <p:style>
            <a:lnRef idx="0">
              <a:srgbClr val="FFFFFF"/>
            </a:lnRef>
            <a:fillRef idx="1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l"/>
              <a:r>
                <a:rPr sz="1200" b="1">
                  <a:solidFill>
                    <a:schemeClr val="bg1"/>
                  </a:solidFill>
                  <a:latin typeface="Franklin Gothic Medium" panose="020B0603020102020204" charset="0"/>
                  <a:ea typeface="微软雅黑" panose="020B0503020204020204" charset="-122"/>
                </a:rPr>
                <a:t>安全可接受</a:t>
              </a:r>
              <a:endParaRPr sz="1200" b="1">
                <a:solidFill>
                  <a:schemeClr val="bg1"/>
                </a:solidFill>
                <a:latin typeface="Franklin Gothic Medium" panose="020B0603020102020204" charset="0"/>
                <a:ea typeface="微软雅黑" panose="020B0503020204020204" charset="-122"/>
              </a:endParaRPr>
            </a:p>
          </p:txBody>
        </p:sp>
        <p:sp>
          <p:nvSpPr>
            <p:cNvPr id="38" name="文本框 37"/>
            <p:cNvSpPr txBox="1"/>
            <p:nvPr>
              <p:custDataLst>
                <p:tags r:id="rId33"/>
              </p:custDataLst>
            </p:nvPr>
          </p:nvSpPr>
          <p:spPr>
            <a:xfrm>
              <a:off x="990" y="6776"/>
              <a:ext cx="5310" cy="39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l"/>
              <a:r>
                <a:rPr sz="1500">
                  <a:solidFill>
                    <a:srgbClr val="152430"/>
                  </a:solidFill>
                  <a:latin typeface="Franklin Gothic Medium" panose="020B0603020102020204" charset="0"/>
                  <a:ea typeface="微软雅黑" panose="020B0503020204020204" charset="-122"/>
                </a:rPr>
                <a:t>甘油</a:t>
              </a:r>
              <a:endParaRPr sz="1500">
                <a:solidFill>
                  <a:srgbClr val="152430"/>
                </a:solidFill>
                <a:latin typeface="Franklin Gothic Medium" panose="020B0603020102020204" charset="0"/>
                <a:ea typeface="微软雅黑" panose="020B0503020204020204" charset="-122"/>
              </a:endParaRPr>
            </a:p>
          </p:txBody>
        </p:sp>
        <p:sp>
          <p:nvSpPr>
            <p:cNvPr id="39" name="文本框 38"/>
            <p:cNvSpPr txBox="1"/>
            <p:nvPr>
              <p:custDataLst>
                <p:tags r:id="rId34"/>
              </p:custDataLst>
            </p:nvPr>
          </p:nvSpPr>
          <p:spPr>
            <a:xfrm>
              <a:off x="6780" y="6776"/>
              <a:ext cx="3863" cy="39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l"/>
              <a:r>
                <a:rPr lang="en-US" altLang="en-US" sz="1500">
                  <a:solidFill>
                    <a:srgbClr val="3D4F5F"/>
                  </a:solidFill>
                  <a:latin typeface="Franklin Gothic Medium" panose="020B0603020102020204" charset="0"/>
                  <a:ea typeface="微软雅黑" panose="020B0503020204020204" charset="-122"/>
                  <a:cs typeface="微软雅黑" panose="020B0503020204020204" charset="-122"/>
                </a:rPr>
                <a:t>4.14g</a:t>
              </a:r>
              <a:r>
                <a:rPr lang="zh-CN" altLang="en-US" sz="1500">
                  <a:solidFill>
                    <a:srgbClr val="3D4F5F"/>
                  </a:solidFill>
                  <a:latin typeface="Franklin Gothic Medium" panose="020B0603020102020204" charset="0"/>
                  <a:ea typeface="微软雅黑" panose="020B0503020204020204" charset="-122"/>
                  <a:cs typeface="微软雅黑" panose="020B0503020204020204" charset="-122"/>
                </a:rPr>
                <a:t>（</a:t>
              </a:r>
              <a:r>
                <a:rPr lang="en-US" altLang="zh-CN" sz="1500">
                  <a:solidFill>
                    <a:srgbClr val="3D4F5F"/>
                  </a:solidFill>
                  <a:latin typeface="Franklin Gothic Medium" panose="020B0603020102020204" charset="0"/>
                  <a:ea typeface="微软雅黑" panose="020B0503020204020204" charset="-122"/>
                  <a:cs typeface="微软雅黑" panose="020B0503020204020204" charset="-122"/>
                </a:rPr>
                <a:t>188.1mg/kg</a:t>
              </a:r>
              <a:r>
                <a:rPr lang="zh-CN" altLang="en-US" sz="1500">
                  <a:solidFill>
                    <a:srgbClr val="3D4F5F"/>
                  </a:solidFill>
                  <a:latin typeface="Franklin Gothic Medium" panose="020B0603020102020204" charset="0"/>
                  <a:ea typeface="微软雅黑" panose="020B0503020204020204" charset="-122"/>
                  <a:cs typeface="微软雅黑" panose="020B0503020204020204" charset="-122"/>
                </a:rPr>
                <a:t>）</a:t>
              </a:r>
              <a:endParaRPr lang="zh-CN" altLang="en-US" sz="1500">
                <a:solidFill>
                  <a:srgbClr val="3D4F5F"/>
                </a:solidFill>
                <a:latin typeface="Franklin Gothic Medium" panose="020B0603020102020204" charset="0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40" name="文本框 39"/>
            <p:cNvSpPr txBox="1"/>
            <p:nvPr>
              <p:custDataLst>
                <p:tags r:id="rId35"/>
              </p:custDataLst>
            </p:nvPr>
          </p:nvSpPr>
          <p:spPr>
            <a:xfrm>
              <a:off x="11123" y="6794"/>
              <a:ext cx="3863" cy="36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l"/>
              <a:r>
                <a:rPr sz="1350">
                  <a:solidFill>
                    <a:srgbClr val="6B7C8C"/>
                  </a:solidFill>
                  <a:latin typeface="Franklin Gothic Medium" panose="020B0603020102020204" charset="0"/>
                  <a:ea typeface="微软雅黑" panose="020B0503020204020204" charset="-122"/>
                </a:rPr>
                <a:t>5.1g/kg/day</a:t>
              </a:r>
              <a:endParaRPr sz="1350">
                <a:solidFill>
                  <a:srgbClr val="6B7C8C"/>
                </a:solidFill>
                <a:latin typeface="Franklin Gothic Medium" panose="020B0603020102020204" charset="0"/>
                <a:ea typeface="微软雅黑" panose="020B0503020204020204" charset="-122"/>
              </a:endParaRPr>
            </a:p>
          </p:txBody>
        </p:sp>
        <p:sp>
          <p:nvSpPr>
            <p:cNvPr id="41" name="任意多边形 40"/>
            <p:cNvSpPr/>
            <p:nvPr>
              <p:custDataLst>
                <p:tags r:id="rId36"/>
              </p:custDataLst>
            </p:nvPr>
          </p:nvSpPr>
          <p:spPr>
            <a:xfrm>
              <a:off x="15465" y="6756"/>
              <a:ext cx="1845" cy="435"/>
            </a:xfrm>
            <a:custGeom>
              <a:avLst/>
              <a:gdLst>
                <a:gd name="sw" fmla="*/ 1 w 1845"/>
                <a:gd name="sh" fmla="*/ 1 h 435"/>
                <a:gd name="mins" fmla="min sw sh"/>
                <a:gd name="dsw" fmla="+- 0 sw mins"/>
                <a:gd name="dsh" fmla="+- 0 sh mins"/>
                <a:gd name="p0x0" fmla="*/ 217 w 1845"/>
                <a:gd name="p0y0" fmla="*/ 0 h 435"/>
                <a:gd name="p0x1" fmla="*/ 1627 w 1845"/>
                <a:gd name="p0y1" fmla="*/ 0 h 435"/>
                <a:gd name="p0x2" fmla="*/ 1747 w 1845"/>
                <a:gd name="p0y2" fmla="*/ 0 h 435"/>
                <a:gd name="p0x3" fmla="*/ 1845 w 1845"/>
                <a:gd name="p0y3" fmla="*/ 97 h 435"/>
                <a:gd name="p0x4" fmla="*/ 1845 w 1845"/>
                <a:gd name="p0y4" fmla="*/ 217 h 435"/>
                <a:gd name="p0x5" fmla="*/ 1845 w 1845"/>
                <a:gd name="p0y5" fmla="*/ 337 h 435"/>
                <a:gd name="p0x6" fmla="*/ 1747 w 1845"/>
                <a:gd name="p0y6" fmla="*/ 435 h 435"/>
                <a:gd name="p0x7" fmla="*/ 1627 w 1845"/>
                <a:gd name="p0y7" fmla="*/ 435 h 435"/>
                <a:gd name="p0x8" fmla="*/ 217 w 1845"/>
                <a:gd name="p0y8" fmla="*/ 435 h 435"/>
                <a:gd name="p0x9" fmla="*/ 97 w 1845"/>
                <a:gd name="p0y9" fmla="*/ 435 h 435"/>
                <a:gd name="p0x10" fmla="*/ 0 w 1845"/>
                <a:gd name="p0y10" fmla="*/ 337 h 435"/>
                <a:gd name="p0x11" fmla="*/ 0 w 1845"/>
                <a:gd name="p0y11" fmla="*/ 217 h 435"/>
                <a:gd name="p0x12" fmla="*/ 0 w 1845"/>
                <a:gd name="p0y12" fmla="*/ 97 h 435"/>
                <a:gd name="p0x13" fmla="*/ 97 w 1845"/>
                <a:gd name="p0y13" fmla="*/ 0 h 435"/>
                <a:gd name="p0x14" fmla="*/ 217 w 1845"/>
                <a:gd name="p0y14" fmla="*/ 0 h 435"/>
              </a:gdLst>
              <a:ahLst/>
              <a:cxnLst/>
              <a:rect l="0" t="0" r="0" b="0"/>
              <a:pathLst>
                <a:path>
                  <a:moveTo>
                    <a:pt x="p0x0" y="p0y0"/>
                  </a:moveTo>
                  <a:lnTo>
                    <a:pt x="p0x1" y="p0y1"/>
                  </a:lnTo>
                  <a:cubicBezTo>
                    <a:pt x="p0x2" y="p0y2"/>
                    <a:pt x="p0x3" y="p0y3"/>
                    <a:pt x="p0x4" y="p0y4"/>
                  </a:cubicBezTo>
                  <a:cubicBezTo>
                    <a:pt x="p0x5" y="p0y5"/>
                    <a:pt x="p0x6" y="p0y6"/>
                    <a:pt x="p0x7" y="p0y7"/>
                  </a:cubicBezTo>
                  <a:lnTo>
                    <a:pt x="p0x8" y="p0y8"/>
                  </a:lnTo>
                  <a:cubicBezTo>
                    <a:pt x="p0x9" y="p0y9"/>
                    <a:pt x="p0x10" y="p0y10"/>
                    <a:pt x="p0x11" y="p0y11"/>
                  </a:cubicBezTo>
                  <a:cubicBezTo>
                    <a:pt x="p0x12" y="p0y12"/>
                    <a:pt x="p0x13" y="p0y13"/>
                    <a:pt x="p0x14" y="p0y14"/>
                  </a:cubicBezTo>
                  <a:close/>
                </a:path>
              </a:pathLst>
            </a:custGeom>
          </p:spPr>
          <p:style>
            <a:lnRef idx="0">
              <a:srgbClr val="FFFFFF"/>
            </a:lnRef>
            <a:fillRef idx="1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pic>
          <p:nvPicPr>
            <p:cNvPr id="42" name="图片 41"/>
            <p:cNvPicPr>
              <a:picLocks noChangeAspect="1"/>
            </p:cNvPicPr>
            <p:nvPr>
              <p:custDataLst>
                <p:tags r:id="rId37"/>
              </p:custDataLst>
            </p:nvPr>
          </p:nvPicPr>
          <p:blipFill>
            <a:blip/>
            <a:srcRect l="-2667" t="-16667" r="-2667" b="-16667"/>
            <a:stretch>
              <a:fillRect/>
            </a:stretch>
          </p:blipFill>
          <p:spPr>
            <a:xfrm>
              <a:off x="15678" y="6884"/>
              <a:ext cx="158" cy="180"/>
            </a:xfrm>
            <a:prstGeom prst="rect">
              <a:avLst/>
            </a:prstGeom>
          </p:spPr>
          <p:style>
            <a:lnRef idx="0">
              <a:srgbClr val="FFFFFF"/>
            </a:lnRef>
            <a:fillRef idx="1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pic>
        <p:sp>
          <p:nvSpPr>
            <p:cNvPr id="43" name="文本框 42"/>
            <p:cNvSpPr txBox="1"/>
            <p:nvPr>
              <p:custDataLst>
                <p:tags r:id="rId38"/>
              </p:custDataLst>
            </p:nvPr>
          </p:nvSpPr>
          <p:spPr>
            <a:xfrm>
              <a:off x="15930" y="6817"/>
              <a:ext cx="1440" cy="315"/>
            </a:xfrm>
            <a:prstGeom prst="rect">
              <a:avLst/>
            </a:prstGeom>
          </p:spPr>
          <p:style>
            <a:lnRef idx="0">
              <a:srgbClr val="FFFFFF"/>
            </a:lnRef>
            <a:fillRef idx="1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l"/>
              <a:r>
                <a:rPr sz="1200" b="1">
                  <a:solidFill>
                    <a:schemeClr val="bg1"/>
                  </a:solidFill>
                  <a:latin typeface="Franklin Gothic Medium" panose="020B0603020102020204" charset="0"/>
                  <a:ea typeface="微软雅黑" panose="020B0503020204020204" charset="-122"/>
                </a:rPr>
                <a:t>安全可接受</a:t>
              </a:r>
              <a:endParaRPr sz="1200" b="1">
                <a:solidFill>
                  <a:schemeClr val="bg1"/>
                </a:solidFill>
                <a:latin typeface="Franklin Gothic Medium" panose="020B0603020102020204" charset="0"/>
                <a:ea typeface="微软雅黑" panose="020B0503020204020204" charset="-122"/>
              </a:endParaRPr>
            </a:p>
          </p:txBody>
        </p:sp>
        <p:sp>
          <p:nvSpPr>
            <p:cNvPr id="45" name="任意多边形 44"/>
            <p:cNvSpPr/>
            <p:nvPr>
              <p:custDataLst>
                <p:tags r:id="rId39"/>
              </p:custDataLst>
            </p:nvPr>
          </p:nvSpPr>
          <p:spPr>
            <a:xfrm>
              <a:off x="915" y="8115"/>
              <a:ext cx="8520" cy="2070"/>
            </a:xfrm>
            <a:custGeom>
              <a:avLst/>
              <a:gdLst>
                <a:gd name="sw" fmla="*/ 1 w 8520"/>
                <a:gd name="sh" fmla="*/ 1 h 2070"/>
                <a:gd name="mins" fmla="min sw sh"/>
                <a:gd name="dsw" fmla="+- 0 sw mins"/>
                <a:gd name="dsh" fmla="+- 0 sh mins"/>
                <a:gd name="p0x0" fmla="*/ 120 w 8520"/>
                <a:gd name="p0y0" fmla="*/ 0 h 2070"/>
                <a:gd name="p0x1" fmla="*/ 8400 w 8520"/>
                <a:gd name="p0y1" fmla="*/ 0 h 2070"/>
                <a:gd name="p0x2" fmla="*/ 8466 w 8520"/>
                <a:gd name="p0y2" fmla="*/ 0 h 2070"/>
                <a:gd name="p0x3" fmla="*/ 8520 w 8520"/>
                <a:gd name="p0y3" fmla="*/ 53 h 2070"/>
                <a:gd name="p0x4" fmla="*/ 8520 w 8520"/>
                <a:gd name="p0y4" fmla="*/ 120 h 2070"/>
                <a:gd name="p0x5" fmla="*/ 8520 w 8520"/>
                <a:gd name="p0y5" fmla="*/ 1950 h 2070"/>
                <a:gd name="p0x6" fmla="*/ 8520 w 8520"/>
                <a:gd name="p0y6" fmla="*/ 2016 h 2070"/>
                <a:gd name="p0x7" fmla="*/ 8466 w 8520"/>
                <a:gd name="p0y7" fmla="*/ 2070 h 2070"/>
                <a:gd name="p0x8" fmla="*/ 8400 w 8520"/>
                <a:gd name="p0y8" fmla="*/ 2070 h 2070"/>
                <a:gd name="p0x9" fmla="*/ 120 w 8520"/>
                <a:gd name="p0y9" fmla="*/ 2070 h 2070"/>
                <a:gd name="p0x10" fmla="*/ 53 w 8520"/>
                <a:gd name="p0y10" fmla="*/ 2070 h 2070"/>
                <a:gd name="p0x11" fmla="*/ 0 w 8520"/>
                <a:gd name="p0y11" fmla="*/ 2016 h 2070"/>
                <a:gd name="p0x12" fmla="*/ 0 w 8520"/>
                <a:gd name="p0y12" fmla="*/ 1950 h 2070"/>
                <a:gd name="p0x13" fmla="*/ 0 w 8520"/>
                <a:gd name="p0y13" fmla="*/ 120 h 2070"/>
                <a:gd name="p0x14" fmla="*/ 0 w 8520"/>
                <a:gd name="p0y14" fmla="*/ 53 h 2070"/>
                <a:gd name="p0x15" fmla="*/ 53 w 8520"/>
                <a:gd name="p0y15" fmla="*/ 0 h 2070"/>
                <a:gd name="p0x16" fmla="*/ 120 w 8520"/>
                <a:gd name="p0y16" fmla="*/ 0 h 2070"/>
              </a:gdLst>
              <a:ahLst/>
              <a:cxnLst/>
              <a:rect l="0" t="0" r="0" b="0"/>
              <a:pathLst>
                <a:path>
                  <a:moveTo>
                    <a:pt x="p0x0" y="p0y0"/>
                  </a:moveTo>
                  <a:lnTo>
                    <a:pt x="p0x1" y="p0y1"/>
                  </a:lnTo>
                  <a:cubicBezTo>
                    <a:pt x="p0x2" y="p0y2"/>
                    <a:pt x="p0x3" y="p0y3"/>
                    <a:pt x="p0x4" y="p0y4"/>
                  </a:cubicBezTo>
                  <a:lnTo>
                    <a:pt x="p0x5" y="p0y5"/>
                  </a:lnTo>
                  <a:cubicBezTo>
                    <a:pt x="p0x6" y="p0y6"/>
                    <a:pt x="p0x7" y="p0y7"/>
                    <a:pt x="p0x8" y="p0y8"/>
                  </a:cubicBezTo>
                  <a:lnTo>
                    <a:pt x="p0x9" y="p0y9"/>
                  </a:lnTo>
                  <a:cubicBezTo>
                    <a:pt x="p0x10" y="p0y10"/>
                    <a:pt x="p0x11" y="p0y11"/>
                    <a:pt x="p0x12" y="p0y12"/>
                  </a:cubicBezTo>
                  <a:lnTo>
                    <a:pt x="p0x13" y="p0y13"/>
                  </a:lnTo>
                  <a:cubicBezTo>
                    <a:pt x="p0x14" y="p0y14"/>
                    <a:pt x="p0x15" y="p0y15"/>
                    <a:pt x="p0x16" y="p0y16"/>
                  </a:cubicBez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  <a:ln w="19050" cmpd="sng">
              <a:solidFill>
                <a:srgbClr val="0D7DFA"/>
              </a:solidFill>
              <a:prstDash val="solid"/>
            </a:ln>
            <a:effectLst>
              <a:outerShdw blurRad="114300" dist="19050" dir="5399999" algn="ctr" rotWithShape="0">
                <a:srgbClr val="30588C">
                  <a:alpha val="7843"/>
                </a:srgb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任意多边形 45"/>
            <p:cNvSpPr/>
            <p:nvPr>
              <p:custDataLst>
                <p:tags r:id="rId40"/>
              </p:custDataLst>
            </p:nvPr>
          </p:nvSpPr>
          <p:spPr>
            <a:xfrm>
              <a:off x="1230" y="8471"/>
              <a:ext cx="375" cy="300"/>
            </a:xfrm>
            <a:custGeom>
              <a:avLst/>
              <a:gdLst>
                <a:gd name="sw" fmla="*/ 1 w 375"/>
                <a:gd name="sh" fmla="*/ 1 h 300"/>
                <a:gd name="mins" fmla="min sw sh"/>
                <a:gd name="dsw" fmla="+- 0 sw mins"/>
                <a:gd name="dsh" fmla="+- 0 sh mins"/>
                <a:gd name="p0x0" fmla="*/ 120 w 375"/>
                <a:gd name="p0y0" fmla="*/ 0 h 300"/>
                <a:gd name="p0x1" fmla="*/ 255 w 375"/>
                <a:gd name="p0y1" fmla="*/ 0 h 300"/>
                <a:gd name="p0x2" fmla="*/ 321 w 375"/>
                <a:gd name="p0y2" fmla="*/ 0 h 300"/>
                <a:gd name="p0x3" fmla="*/ 375 w 375"/>
                <a:gd name="p0y3" fmla="*/ 53 h 300"/>
                <a:gd name="p0x4" fmla="*/ 375 w 375"/>
                <a:gd name="p0y4" fmla="*/ 120 h 300"/>
                <a:gd name="p0x5" fmla="*/ 375 w 375"/>
                <a:gd name="p0y5" fmla="*/ 180 h 300"/>
                <a:gd name="p0x6" fmla="*/ 375 w 375"/>
                <a:gd name="p0y6" fmla="*/ 246 h 300"/>
                <a:gd name="p0x7" fmla="*/ 321 w 375"/>
                <a:gd name="p0y7" fmla="*/ 300 h 300"/>
                <a:gd name="p0x8" fmla="*/ 255 w 375"/>
                <a:gd name="p0y8" fmla="*/ 300 h 300"/>
                <a:gd name="p0x9" fmla="*/ 120 w 375"/>
                <a:gd name="p0y9" fmla="*/ 300 h 300"/>
                <a:gd name="p0x10" fmla="*/ 53 w 375"/>
                <a:gd name="p0y10" fmla="*/ 300 h 300"/>
                <a:gd name="p0x11" fmla="*/ 0 w 375"/>
                <a:gd name="p0y11" fmla="*/ 246 h 300"/>
                <a:gd name="p0x12" fmla="*/ 0 w 375"/>
                <a:gd name="p0y12" fmla="*/ 180 h 300"/>
                <a:gd name="p0x13" fmla="*/ 0 w 375"/>
                <a:gd name="p0y13" fmla="*/ 120 h 300"/>
                <a:gd name="p0x14" fmla="*/ 0 w 375"/>
                <a:gd name="p0y14" fmla="*/ 53 h 300"/>
                <a:gd name="p0x15" fmla="*/ 53 w 375"/>
                <a:gd name="p0y15" fmla="*/ 0 h 300"/>
                <a:gd name="p0x16" fmla="*/ 120 w 375"/>
                <a:gd name="p0y16" fmla="*/ 0 h 300"/>
              </a:gdLst>
              <a:ahLst/>
              <a:cxnLst/>
              <a:rect l="0" t="0" r="0" b="0"/>
              <a:pathLst>
                <a:path>
                  <a:moveTo>
                    <a:pt x="p0x0" y="p0y0"/>
                  </a:moveTo>
                  <a:lnTo>
                    <a:pt x="p0x1" y="p0y1"/>
                  </a:lnTo>
                  <a:cubicBezTo>
                    <a:pt x="p0x2" y="p0y2"/>
                    <a:pt x="p0x3" y="p0y3"/>
                    <a:pt x="p0x4" y="p0y4"/>
                  </a:cubicBezTo>
                  <a:lnTo>
                    <a:pt x="p0x5" y="p0y5"/>
                  </a:lnTo>
                  <a:cubicBezTo>
                    <a:pt x="p0x6" y="p0y6"/>
                    <a:pt x="p0x7" y="p0y7"/>
                    <a:pt x="p0x8" y="p0y8"/>
                  </a:cubicBezTo>
                  <a:lnTo>
                    <a:pt x="p0x9" y="p0y9"/>
                  </a:lnTo>
                  <a:cubicBezTo>
                    <a:pt x="p0x10" y="p0y10"/>
                    <a:pt x="p0x11" y="p0y11"/>
                    <a:pt x="p0x12" y="p0y12"/>
                  </a:cubicBezTo>
                  <a:lnTo>
                    <a:pt x="p0x13" y="p0y13"/>
                  </a:lnTo>
                  <a:cubicBezTo>
                    <a:pt x="p0x14" y="p0y14"/>
                    <a:pt x="p0x15" y="p0y15"/>
                    <a:pt x="p0x16" y="p0y16"/>
                  </a:cubicBezTo>
                  <a:close/>
                </a:path>
              </a:pathLst>
            </a:custGeom>
            <a:solidFill>
              <a:srgbClr val="D9EBFF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7" name="图片 46"/>
            <p:cNvPicPr>
              <a:picLocks noChangeAspect="1"/>
            </p:cNvPicPr>
            <p:nvPr>
              <p:custDataLst>
                <p:tags r:id="rId41"/>
              </p:custDataLst>
            </p:nvPr>
          </p:nvPicPr>
          <p:blipFill>
            <a:blip/>
            <a:srcRect t="-8824" b="-8824"/>
            <a:stretch>
              <a:fillRect/>
            </a:stretch>
          </p:blipFill>
          <p:spPr>
            <a:xfrm>
              <a:off x="1267" y="8471"/>
              <a:ext cx="300" cy="300"/>
            </a:xfrm>
            <a:prstGeom prst="rect">
              <a:avLst/>
            </a:prstGeom>
          </p:spPr>
        </p:pic>
        <p:sp>
          <p:nvSpPr>
            <p:cNvPr id="48" name="文本框 47"/>
            <p:cNvSpPr txBox="1"/>
            <p:nvPr>
              <p:custDataLst>
                <p:tags r:id="rId42"/>
              </p:custDataLst>
            </p:nvPr>
          </p:nvSpPr>
          <p:spPr>
            <a:xfrm>
              <a:off x="1725" y="8385"/>
              <a:ext cx="2520" cy="47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l"/>
              <a:r>
                <a:rPr b="1">
                  <a:solidFill>
                    <a:srgbClr val="152430"/>
                  </a:solidFill>
                  <a:latin typeface="Franklin Gothic Medium" panose="020B0603020102020204" charset="0"/>
                  <a:ea typeface="微软雅黑" panose="020B0503020204020204" charset="-122"/>
                </a:rPr>
                <a:t>杂质控制优势</a:t>
              </a:r>
              <a:endParaRPr b="1">
                <a:solidFill>
                  <a:srgbClr val="152430"/>
                </a:solidFill>
                <a:latin typeface="Franklin Gothic Medium" panose="020B0603020102020204" charset="0"/>
                <a:ea typeface="微软雅黑" panose="020B0503020204020204" charset="-122"/>
              </a:endParaRPr>
            </a:p>
          </p:txBody>
        </p:sp>
        <p:sp>
          <p:nvSpPr>
            <p:cNvPr id="49" name="任意多边形 48"/>
            <p:cNvSpPr/>
            <p:nvPr>
              <p:custDataLst>
                <p:tags r:id="rId43"/>
              </p:custDataLst>
            </p:nvPr>
          </p:nvSpPr>
          <p:spPr>
            <a:xfrm>
              <a:off x="1230" y="9113"/>
              <a:ext cx="90" cy="90"/>
            </a:xfrm>
            <a:custGeom>
              <a:avLst/>
              <a:gdLst>
                <a:gd name="sw" fmla="*/ 1 w 90"/>
                <a:gd name="sh" fmla="*/ 1 h 90"/>
                <a:gd name="mins" fmla="min sw sh"/>
                <a:gd name="dsw" fmla="+- 0 sw mins"/>
                <a:gd name="dsh" fmla="+- 0 sh mins"/>
                <a:gd name="p0x0" fmla="*/ 45 w 90"/>
                <a:gd name="p0y0" fmla="*/ 0 h 90"/>
                <a:gd name="p0x1" fmla="*/ 69 w 90"/>
                <a:gd name="p0y1" fmla="*/ 0 h 90"/>
                <a:gd name="p0x2" fmla="*/ 90 w 90"/>
                <a:gd name="p0y2" fmla="*/ 20 h 90"/>
                <a:gd name="p0x3" fmla="*/ 90 w 90"/>
                <a:gd name="p0y3" fmla="*/ 45 h 90"/>
                <a:gd name="p0x4" fmla="*/ 90 w 90"/>
                <a:gd name="p0y4" fmla="*/ 69 h 90"/>
                <a:gd name="p0x5" fmla="*/ 69 w 90"/>
                <a:gd name="p0y5" fmla="*/ 90 h 90"/>
                <a:gd name="p0x6" fmla="*/ 45 w 90"/>
                <a:gd name="p0y6" fmla="*/ 90 h 90"/>
                <a:gd name="p0x7" fmla="*/ 20 w 90"/>
                <a:gd name="p0y7" fmla="*/ 90 h 90"/>
                <a:gd name="p0x8" fmla="*/ 0 w 90"/>
                <a:gd name="p0y8" fmla="*/ 69 h 90"/>
                <a:gd name="p0x9" fmla="*/ 0 w 90"/>
                <a:gd name="p0y9" fmla="*/ 45 h 90"/>
                <a:gd name="p0x10" fmla="*/ 0 w 90"/>
                <a:gd name="p0y10" fmla="*/ 20 h 90"/>
                <a:gd name="p0x11" fmla="*/ 20 w 90"/>
                <a:gd name="p0y11" fmla="*/ 0 h 90"/>
                <a:gd name="p0x12" fmla="*/ 45 w 90"/>
                <a:gd name="p0y12" fmla="*/ 0 h 90"/>
              </a:gdLst>
              <a:ahLst/>
              <a:cxnLst/>
              <a:rect l="0" t="0" r="0" b="0"/>
              <a:pathLst>
                <a:path>
                  <a:moveTo>
                    <a:pt x="p0x0" y="p0y0"/>
                  </a:moveTo>
                  <a:cubicBezTo>
                    <a:pt x="p0x1" y="p0y1"/>
                    <a:pt x="p0x2" y="p0y2"/>
                    <a:pt x="p0x3" y="p0y3"/>
                  </a:cubicBezTo>
                  <a:cubicBezTo>
                    <a:pt x="p0x4" y="p0y4"/>
                    <a:pt x="p0x5" y="p0y5"/>
                    <a:pt x="p0x6" y="p0y6"/>
                  </a:cubicBezTo>
                  <a:cubicBezTo>
                    <a:pt x="p0x7" y="p0y7"/>
                    <a:pt x="p0x8" y="p0y8"/>
                    <a:pt x="p0x9" y="p0y9"/>
                  </a:cubicBezTo>
                  <a:cubicBezTo>
                    <a:pt x="p0x10" y="p0y10"/>
                    <a:pt x="p0x11" y="p0y11"/>
                    <a:pt x="p0x12" y="p0y12"/>
                  </a:cubicBezTo>
                  <a:close/>
                </a:path>
              </a:pathLst>
            </a:custGeom>
            <a:solidFill>
              <a:srgbClr val="0D7DFA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文本框 49"/>
            <p:cNvSpPr txBox="1"/>
            <p:nvPr>
              <p:custDataLst>
                <p:tags r:id="rId44"/>
              </p:custDataLst>
            </p:nvPr>
          </p:nvSpPr>
          <p:spPr>
            <a:xfrm>
              <a:off x="1440" y="8971"/>
              <a:ext cx="4500" cy="51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l">
                <a:lnSpc>
                  <a:spcPct val="133000"/>
                </a:lnSpc>
              </a:pPr>
              <a:r>
                <a:rPr sz="1500" dirty="0" err="1">
                  <a:solidFill>
                    <a:srgbClr val="3D4F5F"/>
                  </a:solidFill>
                  <a:latin typeface="Franklin Gothic Medium" panose="020B0603020102020204" charset="0"/>
                  <a:ea typeface="微软雅黑" panose="020B0503020204020204" charset="-122"/>
                </a:rPr>
                <a:t>我司产品杂质水平</a:t>
              </a:r>
              <a:r>
                <a:rPr sz="1500" b="1" dirty="0" err="1">
                  <a:solidFill>
                    <a:srgbClr val="3D4F5F"/>
                  </a:solidFill>
                  <a:latin typeface="Franklin Gothic Medium" panose="020B0603020102020204" charset="0"/>
                  <a:ea typeface="微软雅黑" panose="020B0503020204020204" charset="-122"/>
                </a:rPr>
                <a:t>优于参比制剂</a:t>
              </a:r>
              <a:endParaRPr sz="1500" b="1" dirty="0">
                <a:solidFill>
                  <a:srgbClr val="3D4F5F"/>
                </a:solidFill>
                <a:latin typeface="Franklin Gothic Medium" panose="020B0603020102020204" charset="0"/>
                <a:ea typeface="微软雅黑" panose="020B0503020204020204" charset="-122"/>
              </a:endParaRPr>
            </a:p>
          </p:txBody>
        </p:sp>
        <p:sp>
          <p:nvSpPr>
            <p:cNvPr id="51" name="任意多边形 50"/>
            <p:cNvSpPr/>
            <p:nvPr>
              <p:custDataLst>
                <p:tags r:id="rId45"/>
              </p:custDataLst>
            </p:nvPr>
          </p:nvSpPr>
          <p:spPr>
            <a:xfrm>
              <a:off x="1230" y="9611"/>
              <a:ext cx="90" cy="90"/>
            </a:xfrm>
            <a:custGeom>
              <a:avLst/>
              <a:gdLst>
                <a:gd name="sw" fmla="*/ 1 w 90"/>
                <a:gd name="sh" fmla="*/ 1 h 90"/>
                <a:gd name="mins" fmla="min sw sh"/>
                <a:gd name="dsw" fmla="+- 0 sw mins"/>
                <a:gd name="dsh" fmla="+- 0 sh mins"/>
                <a:gd name="p0x0" fmla="*/ 45 w 90"/>
                <a:gd name="p0y0" fmla="*/ 0 h 90"/>
                <a:gd name="p0x1" fmla="*/ 69 w 90"/>
                <a:gd name="p0y1" fmla="*/ 0 h 90"/>
                <a:gd name="p0x2" fmla="*/ 90 w 90"/>
                <a:gd name="p0y2" fmla="*/ 20 h 90"/>
                <a:gd name="p0x3" fmla="*/ 90 w 90"/>
                <a:gd name="p0y3" fmla="*/ 45 h 90"/>
                <a:gd name="p0x4" fmla="*/ 90 w 90"/>
                <a:gd name="p0y4" fmla="*/ 69 h 90"/>
                <a:gd name="p0x5" fmla="*/ 69 w 90"/>
                <a:gd name="p0y5" fmla="*/ 90 h 90"/>
                <a:gd name="p0x6" fmla="*/ 45 w 90"/>
                <a:gd name="p0y6" fmla="*/ 90 h 90"/>
                <a:gd name="p0x7" fmla="*/ 20 w 90"/>
                <a:gd name="p0y7" fmla="*/ 90 h 90"/>
                <a:gd name="p0x8" fmla="*/ 0 w 90"/>
                <a:gd name="p0y8" fmla="*/ 69 h 90"/>
                <a:gd name="p0x9" fmla="*/ 0 w 90"/>
                <a:gd name="p0y9" fmla="*/ 45 h 90"/>
                <a:gd name="p0x10" fmla="*/ 0 w 90"/>
                <a:gd name="p0y10" fmla="*/ 20 h 90"/>
                <a:gd name="p0x11" fmla="*/ 20 w 90"/>
                <a:gd name="p0y11" fmla="*/ 0 h 90"/>
                <a:gd name="p0x12" fmla="*/ 45 w 90"/>
                <a:gd name="p0y12" fmla="*/ 0 h 90"/>
              </a:gdLst>
              <a:ahLst/>
              <a:cxnLst/>
              <a:rect l="0" t="0" r="0" b="0"/>
              <a:pathLst>
                <a:path>
                  <a:moveTo>
                    <a:pt x="p0x0" y="p0y0"/>
                  </a:moveTo>
                  <a:cubicBezTo>
                    <a:pt x="p0x1" y="p0y1"/>
                    <a:pt x="p0x2" y="p0y2"/>
                    <a:pt x="p0x3" y="p0y3"/>
                  </a:cubicBezTo>
                  <a:cubicBezTo>
                    <a:pt x="p0x4" y="p0y4"/>
                    <a:pt x="p0x5" y="p0y5"/>
                    <a:pt x="p0x6" y="p0y6"/>
                  </a:cubicBezTo>
                  <a:cubicBezTo>
                    <a:pt x="p0x7" y="p0y7"/>
                    <a:pt x="p0x8" y="p0y8"/>
                    <a:pt x="p0x9" y="p0y9"/>
                  </a:cubicBezTo>
                  <a:cubicBezTo>
                    <a:pt x="p0x10" y="p0y10"/>
                    <a:pt x="p0x11" y="p0y11"/>
                    <a:pt x="p0x12" y="p0y12"/>
                  </a:cubicBezTo>
                  <a:close/>
                </a:path>
              </a:pathLst>
            </a:custGeom>
            <a:solidFill>
              <a:srgbClr val="0D7DFA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文本框 51"/>
            <p:cNvSpPr txBox="1"/>
            <p:nvPr>
              <p:custDataLst>
                <p:tags r:id="rId46"/>
              </p:custDataLst>
            </p:nvPr>
          </p:nvSpPr>
          <p:spPr>
            <a:xfrm>
              <a:off x="1440" y="9469"/>
              <a:ext cx="7200" cy="51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l">
                <a:lnSpc>
                  <a:spcPct val="133000"/>
                </a:lnSpc>
              </a:pPr>
              <a:r>
                <a:rPr sz="1500" dirty="0" err="1">
                  <a:solidFill>
                    <a:srgbClr val="3D4F5F"/>
                  </a:solidFill>
                  <a:latin typeface="Franklin Gothic Medium" panose="020B0603020102020204" charset="0"/>
                  <a:ea typeface="微软雅黑" panose="020B0503020204020204" charset="-122"/>
                </a:rPr>
                <a:t>各辅料最大日摄入量均在</a:t>
              </a:r>
              <a:r>
                <a:rPr sz="1500" b="1" dirty="0" err="1">
                  <a:solidFill>
                    <a:srgbClr val="3D4F5F"/>
                  </a:solidFill>
                  <a:latin typeface="Franklin Gothic Medium" panose="020B0603020102020204" charset="0"/>
                  <a:ea typeface="微软雅黑" panose="020B0503020204020204" charset="-122"/>
                </a:rPr>
                <a:t>儿童用药安全限度范围内</a:t>
              </a:r>
              <a:endParaRPr sz="1500" b="1" dirty="0">
                <a:solidFill>
                  <a:srgbClr val="3D4F5F"/>
                </a:solidFill>
                <a:latin typeface="Franklin Gothic Medium" panose="020B0603020102020204" charset="0"/>
                <a:ea typeface="微软雅黑" panose="020B0503020204020204" charset="-122"/>
              </a:endParaRPr>
            </a:p>
          </p:txBody>
        </p:sp>
        <p:sp>
          <p:nvSpPr>
            <p:cNvPr id="53" name="任意多边形 52"/>
            <p:cNvSpPr/>
            <p:nvPr>
              <p:custDataLst>
                <p:tags r:id="rId47"/>
              </p:custDataLst>
            </p:nvPr>
          </p:nvSpPr>
          <p:spPr>
            <a:xfrm>
              <a:off x="9765" y="8115"/>
              <a:ext cx="8520" cy="2070"/>
            </a:xfrm>
            <a:custGeom>
              <a:avLst/>
              <a:gdLst>
                <a:gd name="sw" fmla="*/ 1 w 8520"/>
                <a:gd name="sh" fmla="*/ 1 h 2070"/>
                <a:gd name="mins" fmla="min sw sh"/>
                <a:gd name="dsw" fmla="+- 0 sw mins"/>
                <a:gd name="dsh" fmla="+- 0 sh mins"/>
                <a:gd name="p0x0" fmla="*/ 120 w 8520"/>
                <a:gd name="p0y0" fmla="*/ 0 h 2070"/>
                <a:gd name="p0x1" fmla="*/ 8400 w 8520"/>
                <a:gd name="p0y1" fmla="*/ 0 h 2070"/>
                <a:gd name="p0x2" fmla="*/ 8466 w 8520"/>
                <a:gd name="p0y2" fmla="*/ 0 h 2070"/>
                <a:gd name="p0x3" fmla="*/ 8520 w 8520"/>
                <a:gd name="p0y3" fmla="*/ 53 h 2070"/>
                <a:gd name="p0x4" fmla="*/ 8520 w 8520"/>
                <a:gd name="p0y4" fmla="*/ 120 h 2070"/>
                <a:gd name="p0x5" fmla="*/ 8520 w 8520"/>
                <a:gd name="p0y5" fmla="*/ 1950 h 2070"/>
                <a:gd name="p0x6" fmla="*/ 8520 w 8520"/>
                <a:gd name="p0y6" fmla="*/ 2016 h 2070"/>
                <a:gd name="p0x7" fmla="*/ 8466 w 8520"/>
                <a:gd name="p0y7" fmla="*/ 2070 h 2070"/>
                <a:gd name="p0x8" fmla="*/ 8400 w 8520"/>
                <a:gd name="p0y8" fmla="*/ 2070 h 2070"/>
                <a:gd name="p0x9" fmla="*/ 120 w 8520"/>
                <a:gd name="p0y9" fmla="*/ 2070 h 2070"/>
                <a:gd name="p0x10" fmla="*/ 53 w 8520"/>
                <a:gd name="p0y10" fmla="*/ 2070 h 2070"/>
                <a:gd name="p0x11" fmla="*/ 0 w 8520"/>
                <a:gd name="p0y11" fmla="*/ 2016 h 2070"/>
                <a:gd name="p0x12" fmla="*/ 0 w 8520"/>
                <a:gd name="p0y12" fmla="*/ 1950 h 2070"/>
                <a:gd name="p0x13" fmla="*/ 0 w 8520"/>
                <a:gd name="p0y13" fmla="*/ 120 h 2070"/>
                <a:gd name="p0x14" fmla="*/ 0 w 8520"/>
                <a:gd name="p0y14" fmla="*/ 53 h 2070"/>
                <a:gd name="p0x15" fmla="*/ 53 w 8520"/>
                <a:gd name="p0y15" fmla="*/ 0 h 2070"/>
                <a:gd name="p0x16" fmla="*/ 120 w 8520"/>
                <a:gd name="p0y16" fmla="*/ 0 h 2070"/>
              </a:gdLst>
              <a:ahLst/>
              <a:cxnLst/>
              <a:rect l="0" t="0" r="0" b="0"/>
              <a:pathLst>
                <a:path>
                  <a:moveTo>
                    <a:pt x="p0x0" y="p0y0"/>
                  </a:moveTo>
                  <a:lnTo>
                    <a:pt x="p0x1" y="p0y1"/>
                  </a:lnTo>
                  <a:cubicBezTo>
                    <a:pt x="p0x2" y="p0y2"/>
                    <a:pt x="p0x3" y="p0y3"/>
                    <a:pt x="p0x4" y="p0y4"/>
                  </a:cubicBezTo>
                  <a:lnTo>
                    <a:pt x="p0x5" y="p0y5"/>
                  </a:lnTo>
                  <a:cubicBezTo>
                    <a:pt x="p0x6" y="p0y6"/>
                    <a:pt x="p0x7" y="p0y7"/>
                    <a:pt x="p0x8" y="p0y8"/>
                  </a:cubicBezTo>
                  <a:lnTo>
                    <a:pt x="p0x9" y="p0y9"/>
                  </a:lnTo>
                  <a:cubicBezTo>
                    <a:pt x="p0x10" y="p0y10"/>
                    <a:pt x="p0x11" y="p0y11"/>
                    <a:pt x="p0x12" y="p0y12"/>
                  </a:cubicBezTo>
                  <a:lnTo>
                    <a:pt x="p0x13" y="p0y13"/>
                  </a:lnTo>
                  <a:cubicBezTo>
                    <a:pt x="p0x14" y="p0y14"/>
                    <a:pt x="p0x15" y="p0y15"/>
                    <a:pt x="p0x16" y="p0y16"/>
                  </a:cubicBezTo>
                  <a:close/>
                </a:path>
              </a:pathLst>
            </a:custGeom>
          </p:spPr>
          <p:style>
            <a:lnRef idx="0">
              <a:srgbClr val="FFFFFF"/>
            </a:lnRef>
            <a:fillRef idx="3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任意多边形 53"/>
            <p:cNvSpPr/>
            <p:nvPr>
              <p:custDataLst>
                <p:tags r:id="rId48"/>
              </p:custDataLst>
            </p:nvPr>
          </p:nvSpPr>
          <p:spPr>
            <a:xfrm>
              <a:off x="12517" y="8458"/>
              <a:ext cx="375" cy="300"/>
            </a:xfrm>
            <a:custGeom>
              <a:avLst/>
              <a:gdLst>
                <a:gd name="sw" fmla="*/ 1 w 375"/>
                <a:gd name="sh" fmla="*/ 1 h 300"/>
                <a:gd name="mins" fmla="min sw sh"/>
                <a:gd name="dsw" fmla="+- 0 sw mins"/>
                <a:gd name="dsh" fmla="+- 0 sh mins"/>
                <a:gd name="p0x0" fmla="*/ 120 w 375"/>
                <a:gd name="p0y0" fmla="*/ 0 h 300"/>
                <a:gd name="p0x1" fmla="*/ 255 w 375"/>
                <a:gd name="p0y1" fmla="*/ 0 h 300"/>
                <a:gd name="p0x2" fmla="*/ 321 w 375"/>
                <a:gd name="p0y2" fmla="*/ 0 h 300"/>
                <a:gd name="p0x3" fmla="*/ 375 w 375"/>
                <a:gd name="p0y3" fmla="*/ 53 h 300"/>
                <a:gd name="p0x4" fmla="*/ 375 w 375"/>
                <a:gd name="p0y4" fmla="*/ 120 h 300"/>
                <a:gd name="p0x5" fmla="*/ 375 w 375"/>
                <a:gd name="p0y5" fmla="*/ 180 h 300"/>
                <a:gd name="p0x6" fmla="*/ 375 w 375"/>
                <a:gd name="p0y6" fmla="*/ 246 h 300"/>
                <a:gd name="p0x7" fmla="*/ 321 w 375"/>
                <a:gd name="p0y7" fmla="*/ 300 h 300"/>
                <a:gd name="p0x8" fmla="*/ 255 w 375"/>
                <a:gd name="p0y8" fmla="*/ 300 h 300"/>
                <a:gd name="p0x9" fmla="*/ 120 w 375"/>
                <a:gd name="p0y9" fmla="*/ 300 h 300"/>
                <a:gd name="p0x10" fmla="*/ 53 w 375"/>
                <a:gd name="p0y10" fmla="*/ 300 h 300"/>
                <a:gd name="p0x11" fmla="*/ 0 w 375"/>
                <a:gd name="p0y11" fmla="*/ 246 h 300"/>
                <a:gd name="p0x12" fmla="*/ 0 w 375"/>
                <a:gd name="p0y12" fmla="*/ 180 h 300"/>
                <a:gd name="p0x13" fmla="*/ 0 w 375"/>
                <a:gd name="p0y13" fmla="*/ 120 h 300"/>
                <a:gd name="p0x14" fmla="*/ 0 w 375"/>
                <a:gd name="p0y14" fmla="*/ 53 h 300"/>
                <a:gd name="p0x15" fmla="*/ 53 w 375"/>
                <a:gd name="p0y15" fmla="*/ 0 h 300"/>
                <a:gd name="p0x16" fmla="*/ 120 w 375"/>
                <a:gd name="p0y16" fmla="*/ 0 h 300"/>
              </a:gdLst>
              <a:ahLst/>
              <a:cxnLst/>
              <a:rect l="0" t="0" r="0" b="0"/>
              <a:pathLst>
                <a:path>
                  <a:moveTo>
                    <a:pt x="p0x0" y="p0y0"/>
                  </a:moveTo>
                  <a:lnTo>
                    <a:pt x="p0x1" y="p0y1"/>
                  </a:lnTo>
                  <a:cubicBezTo>
                    <a:pt x="p0x2" y="p0y2"/>
                    <a:pt x="p0x3" y="p0y3"/>
                    <a:pt x="p0x4" y="p0y4"/>
                  </a:cubicBezTo>
                  <a:lnTo>
                    <a:pt x="p0x5" y="p0y5"/>
                  </a:lnTo>
                  <a:cubicBezTo>
                    <a:pt x="p0x6" y="p0y6"/>
                    <a:pt x="p0x7" y="p0y7"/>
                    <a:pt x="p0x8" y="p0y8"/>
                  </a:cubicBezTo>
                  <a:lnTo>
                    <a:pt x="p0x9" y="p0y9"/>
                  </a:lnTo>
                  <a:cubicBezTo>
                    <a:pt x="p0x10" y="p0y10"/>
                    <a:pt x="p0x11" y="p0y11"/>
                    <a:pt x="p0x12" y="p0y12"/>
                  </a:cubicBezTo>
                  <a:lnTo>
                    <a:pt x="p0x13" y="p0y13"/>
                  </a:lnTo>
                  <a:cubicBezTo>
                    <a:pt x="p0x14" y="p0y14"/>
                    <a:pt x="p0x15" y="p0y15"/>
                    <a:pt x="p0x16" y="p0y16"/>
                  </a:cubicBezTo>
                  <a:close/>
                </a:path>
              </a:pathLst>
            </a:custGeom>
            <a:solidFill>
              <a:srgbClr val="D9EBFF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5" name="图片 54"/>
            <p:cNvPicPr>
              <a:picLocks noChangeAspect="1"/>
            </p:cNvPicPr>
            <p:nvPr>
              <p:custDataLst>
                <p:tags r:id="rId49"/>
              </p:custDataLst>
            </p:nvPr>
          </p:nvPicPr>
          <p:blipFill>
            <a:blip/>
            <a:srcRect l="-5556" t="-2632" r="-5556" b="-2632"/>
            <a:stretch>
              <a:fillRect/>
            </a:stretch>
          </p:blipFill>
          <p:spPr>
            <a:xfrm>
              <a:off x="12554" y="8458"/>
              <a:ext cx="300" cy="300"/>
            </a:xfrm>
            <a:prstGeom prst="rect">
              <a:avLst/>
            </a:prstGeom>
          </p:spPr>
        </p:pic>
        <p:sp>
          <p:nvSpPr>
            <p:cNvPr id="56" name="文本框 55"/>
            <p:cNvSpPr txBox="1"/>
            <p:nvPr>
              <p:custDataLst>
                <p:tags r:id="rId50"/>
              </p:custDataLst>
            </p:nvPr>
          </p:nvSpPr>
          <p:spPr>
            <a:xfrm>
              <a:off x="13012" y="8373"/>
              <a:ext cx="2880" cy="47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l"/>
              <a:r>
                <a:rPr b="1">
                  <a:solidFill>
                    <a:srgbClr val="8FE8D8"/>
                  </a:solidFill>
                  <a:latin typeface="Franklin Gothic Medium" panose="020B0603020102020204" charset="0"/>
                  <a:ea typeface="微软雅黑" panose="020B0503020204020204" charset="-122"/>
                </a:rPr>
                <a:t>亚硝胺杂质控制</a:t>
              </a:r>
              <a:endParaRPr b="1">
                <a:solidFill>
                  <a:srgbClr val="8FE8D8"/>
                </a:solidFill>
                <a:latin typeface="Franklin Gothic Medium" panose="020B0603020102020204" charset="0"/>
                <a:ea typeface="微软雅黑" panose="020B0503020204020204" charset="-122"/>
              </a:endParaRPr>
            </a:p>
          </p:txBody>
        </p:sp>
        <p:sp>
          <p:nvSpPr>
            <p:cNvPr id="57" name="文本框 56"/>
            <p:cNvSpPr txBox="1"/>
            <p:nvPr>
              <p:custDataLst>
                <p:tags r:id="rId51"/>
              </p:custDataLst>
            </p:nvPr>
          </p:nvSpPr>
          <p:spPr>
            <a:xfrm>
              <a:off x="11775" y="8968"/>
              <a:ext cx="4500" cy="39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sz="1500">
                  <a:solidFill>
                    <a:srgbClr val="FFFFFF"/>
                  </a:solidFill>
                  <a:latin typeface="Franklin Gothic Medium" panose="020B0603020102020204" charset="0"/>
                  <a:ea typeface="微软雅黑" panose="020B0503020204020204" charset="-122"/>
                </a:rPr>
                <a:t>未检出亚硝胺相关遗传毒性杂质</a:t>
              </a:r>
              <a:endParaRPr sz="1500">
                <a:solidFill>
                  <a:srgbClr val="FFFFFF"/>
                </a:solidFill>
                <a:latin typeface="Franklin Gothic Medium" panose="020B0603020102020204" charset="0"/>
                <a:ea typeface="微软雅黑" panose="020B0503020204020204" charset="-122"/>
              </a:endParaRPr>
            </a:p>
          </p:txBody>
        </p:sp>
        <p:sp>
          <p:nvSpPr>
            <p:cNvPr id="58" name="任意多边形 57"/>
            <p:cNvSpPr/>
            <p:nvPr>
              <p:custDataLst>
                <p:tags r:id="rId52"/>
              </p:custDataLst>
            </p:nvPr>
          </p:nvSpPr>
          <p:spPr>
            <a:xfrm>
              <a:off x="12518" y="9448"/>
              <a:ext cx="3647" cy="540"/>
            </a:xfrm>
            <a:custGeom>
              <a:avLst/>
              <a:gdLst>
                <a:gd name="sw" fmla="*/ 1 w 1920"/>
                <a:gd name="sh" fmla="*/ 1 h 421"/>
                <a:gd name="mins" fmla="min sw sh"/>
                <a:gd name="dsw" fmla="+- 0 sw mins"/>
                <a:gd name="dsh" fmla="+- 0 sh mins"/>
                <a:gd name="p0x0" fmla="*/ 210 w 1920"/>
                <a:gd name="p0y0" fmla="*/ 0 h 421"/>
                <a:gd name="p0x1" fmla="*/ 1709 w 1920"/>
                <a:gd name="p0y1" fmla="*/ 0 h 421"/>
                <a:gd name="p0x2" fmla="*/ 1825 w 1920"/>
                <a:gd name="p0y2" fmla="*/ 0 h 421"/>
                <a:gd name="p0x3" fmla="*/ 1920 w 1920"/>
                <a:gd name="p0y3" fmla="*/ 94 h 421"/>
                <a:gd name="p0x4" fmla="*/ 1920 w 1920"/>
                <a:gd name="p0y4" fmla="*/ 210 h 421"/>
                <a:gd name="p0x5" fmla="*/ 1920 w 1920"/>
                <a:gd name="p0y5" fmla="*/ 326 h 421"/>
                <a:gd name="p0x6" fmla="*/ 1825 w 1920"/>
                <a:gd name="p0y6" fmla="*/ 421 h 421"/>
                <a:gd name="p0x7" fmla="*/ 1709 w 1920"/>
                <a:gd name="p0y7" fmla="*/ 421 h 421"/>
                <a:gd name="p0x8" fmla="*/ 210 w 1920"/>
                <a:gd name="p0y8" fmla="*/ 421 h 421"/>
                <a:gd name="p0x9" fmla="*/ 94 w 1920"/>
                <a:gd name="p0y9" fmla="*/ 421 h 421"/>
                <a:gd name="p0x10" fmla="*/ 0 w 1920"/>
                <a:gd name="p0y10" fmla="*/ 326 h 421"/>
                <a:gd name="p0x11" fmla="*/ 0 w 1920"/>
                <a:gd name="p0y11" fmla="*/ 210 h 421"/>
                <a:gd name="p0x12" fmla="*/ 0 w 1920"/>
                <a:gd name="p0y12" fmla="*/ 94 h 421"/>
                <a:gd name="p0x13" fmla="*/ 94 w 1920"/>
                <a:gd name="p0y13" fmla="*/ 0 h 421"/>
                <a:gd name="p0x14" fmla="*/ 210 w 1920"/>
                <a:gd name="p0y14" fmla="*/ 0 h 421"/>
              </a:gdLst>
              <a:ahLst/>
              <a:cxnLst/>
              <a:rect l="0" t="0" r="0" b="0"/>
              <a:pathLst>
                <a:path>
                  <a:moveTo>
                    <a:pt x="p0x0" y="p0y0"/>
                  </a:moveTo>
                  <a:lnTo>
                    <a:pt x="p0x1" y="p0y1"/>
                  </a:lnTo>
                  <a:cubicBezTo>
                    <a:pt x="p0x2" y="p0y2"/>
                    <a:pt x="p0x3" y="p0y3"/>
                    <a:pt x="p0x4" y="p0y4"/>
                  </a:cubicBezTo>
                  <a:cubicBezTo>
                    <a:pt x="p0x5" y="p0y5"/>
                    <a:pt x="p0x6" y="p0y6"/>
                    <a:pt x="p0x7" y="p0y7"/>
                  </a:cubicBezTo>
                  <a:lnTo>
                    <a:pt x="p0x8" y="p0y8"/>
                  </a:lnTo>
                  <a:cubicBezTo>
                    <a:pt x="p0x9" y="p0y9"/>
                    <a:pt x="p0x10" y="p0y10"/>
                    <a:pt x="p0x11" y="p0y11"/>
                  </a:cubicBezTo>
                  <a:cubicBezTo>
                    <a:pt x="p0x12" y="p0y12"/>
                    <a:pt x="p0x13" y="p0y13"/>
                    <a:pt x="p0x14" y="p0y14"/>
                  </a:cubicBezTo>
                  <a:close/>
                </a:path>
              </a:pathLst>
            </a:custGeom>
            <a:solidFill>
              <a:srgbClr val="D9EBFF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文本框 58"/>
            <p:cNvSpPr txBox="1"/>
            <p:nvPr>
              <p:custDataLst>
                <p:tags r:id="rId53"/>
              </p:custDataLst>
            </p:nvPr>
          </p:nvSpPr>
          <p:spPr>
            <a:xfrm>
              <a:off x="13305" y="9488"/>
              <a:ext cx="2373" cy="61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l"/>
              <a:r>
                <a:rPr sz="1600" b="1">
                  <a:solidFill>
                    <a:srgbClr val="FF0000"/>
                  </a:solidFill>
                  <a:latin typeface="Franklin Gothic Medium" panose="020B0603020102020204" charset="0"/>
                  <a:ea typeface="微软雅黑" panose="020B0503020204020204" charset="-122"/>
                </a:rPr>
                <a:t>本品特有优势</a:t>
              </a:r>
              <a:endParaRPr sz="1600" b="1">
                <a:solidFill>
                  <a:srgbClr val="FF0000"/>
                </a:solidFill>
                <a:latin typeface="Franklin Gothic Medium" panose="020B0603020102020204" charset="0"/>
                <a:ea typeface="微软雅黑" panose="020B0503020204020204" charset="-122"/>
              </a:endParaRPr>
            </a:p>
          </p:txBody>
        </p:sp>
        <p:sp>
          <p:nvSpPr>
            <p:cNvPr id="2" name="文本框 1"/>
            <p:cNvSpPr txBox="1"/>
            <p:nvPr>
              <p:custDataLst>
                <p:tags r:id="rId54"/>
              </p:custDataLst>
            </p:nvPr>
          </p:nvSpPr>
          <p:spPr>
            <a:xfrm>
              <a:off x="3881" y="1774"/>
              <a:ext cx="2259" cy="59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l"/>
              <a:r>
                <a:rPr lang="zh-CN" altLang="en-US" b="1" dirty="0">
                  <a:solidFill>
                    <a:srgbClr val="FFFFFF"/>
                  </a:solidFill>
                  <a:latin typeface="Franklin Gothic Medium" panose="020B0603020102020204" charset="0"/>
                  <a:ea typeface="微软雅黑" panose="020B0503020204020204" charset="-122"/>
                </a:rPr>
                <a:t>组成比例</a:t>
              </a:r>
              <a:endParaRPr lang="zh-CN" altLang="en-US" b="1" dirty="0">
                <a:solidFill>
                  <a:srgbClr val="FFFFFF"/>
                </a:solidFill>
                <a:latin typeface="Franklin Gothic Medium" panose="020B0603020102020204" charset="0"/>
                <a:ea typeface="微软雅黑" panose="020B0503020204020204" charset="-122"/>
              </a:endParaRPr>
            </a:p>
          </p:txBody>
        </p:sp>
        <p:sp>
          <p:nvSpPr>
            <p:cNvPr id="13" name="文本框 12"/>
            <p:cNvSpPr txBox="1"/>
            <p:nvPr>
              <p:custDataLst>
                <p:tags r:id="rId55"/>
              </p:custDataLst>
            </p:nvPr>
          </p:nvSpPr>
          <p:spPr>
            <a:xfrm>
              <a:off x="3525" y="2855"/>
              <a:ext cx="3863" cy="39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l"/>
              <a:r>
                <a:rPr lang="en-US" altLang="en-US" sz="1500" dirty="0">
                  <a:solidFill>
                    <a:srgbClr val="3D4F5F"/>
                  </a:solidFill>
                  <a:latin typeface="Franklin Gothic Medium" panose="020B0603020102020204" charset="0"/>
                  <a:ea typeface="微软雅黑" panose="020B0503020204020204" charset="-122"/>
                  <a:cs typeface="微软雅黑" panose="020B0503020204020204" charset="-122"/>
                </a:rPr>
                <a:t>140mg/ml</a:t>
              </a:r>
              <a:endParaRPr lang="en-US" altLang="en-US" sz="1500" dirty="0">
                <a:solidFill>
                  <a:srgbClr val="3D4F5F"/>
                </a:solidFill>
                <a:latin typeface="Franklin Gothic Medium" panose="020B0603020102020204" charset="0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2" name="文本框 21"/>
            <p:cNvSpPr txBox="1"/>
            <p:nvPr>
              <p:custDataLst>
                <p:tags r:id="rId56"/>
              </p:custDataLst>
            </p:nvPr>
          </p:nvSpPr>
          <p:spPr>
            <a:xfrm>
              <a:off x="3525" y="4230"/>
              <a:ext cx="3863" cy="39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l"/>
              <a:r>
                <a:rPr lang="en-US" altLang="en-US" sz="1500" dirty="0">
                  <a:solidFill>
                    <a:srgbClr val="3D4F5F"/>
                  </a:solidFill>
                  <a:latin typeface="Franklin Gothic Medium" panose="020B0603020102020204" charset="0"/>
                  <a:ea typeface="微软雅黑" panose="020B0503020204020204" charset="-122"/>
                  <a:cs typeface="微软雅黑" panose="020B0503020204020204" charset="-122"/>
                </a:rPr>
                <a:t>0.40mg/ml</a:t>
              </a:r>
              <a:endParaRPr lang="en-US" altLang="en-US" sz="1500" dirty="0">
                <a:solidFill>
                  <a:srgbClr val="3D4F5F"/>
                </a:solidFill>
                <a:latin typeface="Franklin Gothic Medium" panose="020B0603020102020204" charset="0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1" name="文本框 30"/>
            <p:cNvSpPr txBox="1"/>
            <p:nvPr>
              <p:custDataLst>
                <p:tags r:id="rId57"/>
              </p:custDataLst>
            </p:nvPr>
          </p:nvSpPr>
          <p:spPr>
            <a:xfrm>
              <a:off x="3525" y="5413"/>
              <a:ext cx="3863" cy="39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l"/>
              <a:r>
                <a:rPr lang="en-US" altLang="en-US" sz="1500" dirty="0">
                  <a:solidFill>
                    <a:srgbClr val="3D4F5F"/>
                  </a:solidFill>
                  <a:latin typeface="Franklin Gothic Medium" panose="020B0603020102020204" charset="0"/>
                  <a:ea typeface="微软雅黑" panose="020B0503020204020204" charset="-122"/>
                  <a:cs typeface="微软雅黑" panose="020B0503020204020204" charset="-122"/>
                </a:rPr>
                <a:t>31.6mg/ml（4%</a:t>
              </a:r>
              <a:endParaRPr lang="en-US" altLang="en-US" sz="1500" dirty="0">
                <a:solidFill>
                  <a:srgbClr val="3D4F5F"/>
                </a:solidFill>
                <a:latin typeface="Franklin Gothic Medium" panose="020B0603020102020204" charset="0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l"/>
              <a:r>
                <a:rPr lang="en-US" altLang="en-US" sz="1500" dirty="0">
                  <a:solidFill>
                    <a:srgbClr val="3D4F5F"/>
                  </a:solidFill>
                  <a:latin typeface="Franklin Gothic Medium" panose="020B0603020102020204" charset="0"/>
                  <a:ea typeface="微软雅黑" panose="020B0503020204020204" charset="-122"/>
                  <a:cs typeface="微软雅黑" panose="020B0503020204020204" charset="-122"/>
                </a:rPr>
                <a:t>（v/v））</a:t>
              </a:r>
              <a:endParaRPr lang="zh-CN" altLang="en-US" sz="1500" dirty="0">
                <a:solidFill>
                  <a:srgbClr val="3D4F5F"/>
                </a:solidFill>
                <a:latin typeface="Franklin Gothic Medium" panose="020B0603020102020204" charset="0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44" name="文本框 43"/>
            <p:cNvSpPr txBox="1"/>
            <p:nvPr>
              <p:custDataLst>
                <p:tags r:id="rId58"/>
              </p:custDataLst>
            </p:nvPr>
          </p:nvSpPr>
          <p:spPr>
            <a:xfrm>
              <a:off x="3525" y="6757"/>
              <a:ext cx="3863" cy="39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l"/>
              <a:r>
                <a:rPr lang="zh-CN" altLang="en-US" sz="1500" dirty="0">
                  <a:solidFill>
                    <a:srgbClr val="3D4F5F"/>
                  </a:solidFill>
                  <a:latin typeface="Franklin Gothic Medium" panose="020B0603020102020204" charset="0"/>
                  <a:ea typeface="微软雅黑" panose="020B0503020204020204" charset="-122"/>
                  <a:cs typeface="微软雅黑" panose="020B0503020204020204" charset="-122"/>
                </a:rPr>
                <a:t>约</a:t>
              </a:r>
              <a:r>
                <a:rPr lang="en-US" altLang="zh-CN" sz="1500" dirty="0">
                  <a:solidFill>
                    <a:srgbClr val="3D4F5F"/>
                  </a:solidFill>
                  <a:latin typeface="Franklin Gothic Medium" panose="020B0603020102020204" charset="0"/>
                  <a:ea typeface="微软雅黑" panose="020B0503020204020204" charset="-122"/>
                  <a:cs typeface="微软雅黑" panose="020B0503020204020204" charset="-122"/>
                </a:rPr>
                <a:t>83%</a:t>
              </a:r>
              <a:r>
                <a:rPr lang="zh-CN" altLang="en-US" sz="1500" dirty="0">
                  <a:solidFill>
                    <a:srgbClr val="3D4F5F"/>
                  </a:solidFill>
                  <a:latin typeface="Franklin Gothic Medium" panose="020B0603020102020204" charset="0"/>
                  <a:ea typeface="微软雅黑" panose="020B0503020204020204" charset="-122"/>
                  <a:cs typeface="微软雅黑" panose="020B0503020204020204" charset="-122"/>
                </a:rPr>
                <a:t>（</a:t>
              </a:r>
              <a:r>
                <a:rPr lang="en-US" altLang="en-US" sz="1500" dirty="0">
                  <a:solidFill>
                    <a:srgbClr val="3D4F5F"/>
                  </a:solidFill>
                  <a:latin typeface="Franklin Gothic Medium" panose="020B0603020102020204" charset="0"/>
                  <a:ea typeface="微软雅黑" panose="020B0503020204020204" charset="-122"/>
                  <a:cs typeface="微软雅黑" panose="020B0503020204020204" charset="-122"/>
                </a:rPr>
                <a:t>w/v）</a:t>
              </a:r>
              <a:endParaRPr lang="zh-CN" altLang="en-US" sz="1500" dirty="0">
                <a:solidFill>
                  <a:srgbClr val="3D4F5F"/>
                </a:solidFill>
                <a:latin typeface="Franklin Gothic Medium" panose="020B0603020102020204" charset="0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952" y="7684"/>
              <a:ext cx="9603" cy="5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zh-CN" altLang="zh-CN" sz="1200" kern="100" dirty="0">
                  <a:effectLst/>
                  <a:latin typeface="Franklin Gothic Medium" panose="020B0603020102020204" charset="0"/>
                  <a:ea typeface="微软雅黑" panose="020B0503020204020204" charset="-122"/>
                  <a:cs typeface="Times New Roman" panose="02020603050405020304" pitchFamily="18" charset="0"/>
                </a:rPr>
                <a:t>注：按照</a:t>
              </a:r>
              <a:r>
                <a:rPr lang="en-US" altLang="zh-CN" sz="1200" kern="100" dirty="0">
                  <a:effectLst/>
                  <a:latin typeface="Franklin Gothic Medium" panose="020B0603020102020204" charset="0"/>
                  <a:ea typeface="微软雅黑" panose="020B0503020204020204" charset="-122"/>
                  <a:cs typeface="Times New Roman" panose="02020603050405020304" pitchFamily="18" charset="0"/>
                </a:rPr>
                <a:t>6</a:t>
              </a:r>
              <a:r>
                <a:rPr lang="zh-CN" altLang="zh-CN" sz="1200" kern="100" dirty="0">
                  <a:effectLst/>
                  <a:latin typeface="Franklin Gothic Medium" panose="020B0603020102020204" charset="0"/>
                  <a:ea typeface="微软雅黑" panose="020B0503020204020204" charset="-122"/>
                  <a:cs typeface="Times New Roman" panose="02020603050405020304" pitchFamily="18" charset="0"/>
                </a:rPr>
                <a:t>岁儿童</a:t>
              </a:r>
              <a:r>
                <a:rPr lang="en-US" altLang="zh-CN" sz="1200" kern="100" dirty="0">
                  <a:effectLst/>
                  <a:latin typeface="Franklin Gothic Medium" panose="020B0603020102020204" charset="0"/>
                  <a:ea typeface="微软雅黑" panose="020B0503020204020204" charset="-122"/>
                  <a:cs typeface="Times New Roman" panose="02020603050405020304" pitchFamily="18" charset="0"/>
                </a:rPr>
                <a:t>22kg</a:t>
              </a:r>
              <a:r>
                <a:rPr lang="zh-CN" altLang="zh-CN" sz="1200" kern="100" dirty="0">
                  <a:effectLst/>
                  <a:latin typeface="Franklin Gothic Medium" panose="020B0603020102020204" charset="0"/>
                  <a:ea typeface="微软雅黑" panose="020B0503020204020204" charset="-122"/>
                  <a:cs typeface="Times New Roman" panose="02020603050405020304" pitchFamily="18" charset="0"/>
                </a:rPr>
                <a:t>，最大日剂量</a:t>
              </a:r>
              <a:r>
                <a:rPr lang="en-US" altLang="zh-CN" sz="1200" kern="100" dirty="0">
                  <a:effectLst/>
                  <a:latin typeface="Franklin Gothic Medium" panose="020B0603020102020204" charset="0"/>
                  <a:ea typeface="微软雅黑" panose="020B0503020204020204" charset="-122"/>
                  <a:cs typeface="Times New Roman" panose="02020603050405020304" pitchFamily="18" charset="0"/>
                </a:rPr>
                <a:t>5ml</a:t>
              </a:r>
              <a:r>
                <a:rPr lang="zh-CN" altLang="zh-CN" sz="1200" kern="100" dirty="0">
                  <a:effectLst/>
                  <a:latin typeface="Franklin Gothic Medium" panose="020B0603020102020204" charset="0"/>
                  <a:ea typeface="微软雅黑" panose="020B0503020204020204" charset="-122"/>
                  <a:cs typeface="Times New Roman" panose="02020603050405020304" pitchFamily="18" charset="0"/>
                </a:rPr>
                <a:t>计算。</a:t>
              </a:r>
              <a:endParaRPr lang="zh-CN" altLang="zh-CN" sz="1400" kern="100" dirty="0">
                <a:effectLst/>
                <a:latin typeface="Franklin Gothic Medium" panose="020B0603020102020204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64" name="文本框 63"/>
          <p:cNvSpPr txBox="1"/>
          <p:nvPr/>
        </p:nvSpPr>
        <p:spPr>
          <a:xfrm>
            <a:off x="335915" y="6582410"/>
            <a:ext cx="8292465" cy="275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/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数据来源：原研（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NORLIQVA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FDA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审评报告、奥沙平</a:t>
            </a:r>
            <a:r>
              <a:rPr lang="en-US" altLang="zh-CN" sz="1200" baseline="30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®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苯磺酸氨氯地平口服溶液核准说明书</a:t>
            </a:r>
            <a:endParaRPr lang="zh-CN" altLang="en-US" sz="1600" b="0" i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0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2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0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9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1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9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2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9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3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9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4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9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5.xml><?xml version="1.0" encoding="utf-8"?>
<p:tagLst xmlns:p="http://schemas.openxmlformats.org/presentationml/2006/main">
  <p:tag name="KSO_WM_UNIT_TYPE" val="i"/>
  <p:tag name="KSO_WM_UNIT_INDEX" val="17"/>
  <p:tag name="KSO_WM_BEAUTIFY_FLAG" val="#wm#"/>
  <p:tag name="KSO_WM_TAG_VERSION" val="3.0"/>
  <p:tag name="KSO_WM_UNIT_ID" val="_9*i*1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6.xml><?xml version="1.0" encoding="utf-8"?>
<p:tagLst xmlns:p="http://schemas.openxmlformats.org/presentationml/2006/main">
  <p:tag name="KSO_WM_UNIT_TYPE" val="i"/>
  <p:tag name="KSO_WM_UNIT_INDEX" val="18"/>
  <p:tag name="KSO_WM_BEAUTIFY_FLAG" val="#wm#"/>
  <p:tag name="KSO_WM_TAG_VERSION" val="3.0"/>
  <p:tag name="KSO_WM_UNIT_ID" val="_9*i*1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7.xml><?xml version="1.0" encoding="utf-8"?>
<p:tagLst xmlns:p="http://schemas.openxmlformats.org/presentationml/2006/main">
  <p:tag name="KSO_WM_UNIT_TYPE" val="i"/>
  <p:tag name="KSO_WM_UNIT_INDEX" val="23"/>
  <p:tag name="KSO_WM_BEAUTIFY_FLAG" val="#wm#"/>
  <p:tag name="KSO_WM_TAG_VERSION" val="3.0"/>
  <p:tag name="KSO_WM_UNIT_ID" val="_9*i*2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8.xml><?xml version="1.0" encoding="utf-8"?>
<p:tagLst xmlns:p="http://schemas.openxmlformats.org/presentationml/2006/main">
  <p:tag name="KSO_WM_UNIT_TYPE" val="i"/>
  <p:tag name="KSO_WM_UNIT_INDEX" val="22"/>
  <p:tag name="KSO_WM_BEAUTIFY_FLAG" val="#wm#"/>
  <p:tag name="KSO_WM_TAG_VERSION" val="3.0"/>
  <p:tag name="KSO_WM_UNIT_ID" val="_9*i*2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9.xml><?xml version="1.0" encoding="utf-8"?>
<p:tagLst xmlns:p="http://schemas.openxmlformats.org/presentationml/2006/main">
  <p:tag name="KSO_WM_UNIT_TYPE" val="i"/>
  <p:tag name="KSO_WM_UNIT_INDEX" val="26"/>
  <p:tag name="KSO_WM_BEAUTIFY_FLAG" val="#wm#"/>
  <p:tag name="KSO_WM_TAG_VERSION" val="3.0"/>
  <p:tag name="KSO_WM_UNIT_ID" val="_9*i*2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2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0.xml><?xml version="1.0" encoding="utf-8"?>
<p:tagLst xmlns:p="http://schemas.openxmlformats.org/presentationml/2006/main">
  <p:tag name="KSO_WM_UNIT_TYPE" val="i"/>
  <p:tag name="KSO_WM_UNIT_INDEX" val="27"/>
  <p:tag name="KSO_WM_BEAUTIFY_FLAG" val="#wm#"/>
  <p:tag name="KSO_WM_TAG_VERSION" val="3.0"/>
  <p:tag name="KSO_WM_UNIT_ID" val="_9*i*2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1.xml><?xml version="1.0" encoding="utf-8"?>
<p:tagLst xmlns:p="http://schemas.openxmlformats.org/presentationml/2006/main">
  <p:tag name="KSO_WM_UNIT_TYPE" val="i"/>
  <p:tag name="KSO_WM_UNIT_INDEX" val="21"/>
  <p:tag name="KSO_WM_BEAUTIFY_FLAG" val="#wm#"/>
  <p:tag name="KSO_WM_TAG_VERSION" val="3.0"/>
  <p:tag name="KSO_WM_UNIT_ID" val="_9*i*2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2.xml><?xml version="1.0" encoding="utf-8"?>
<p:tagLst xmlns:p="http://schemas.openxmlformats.org/presentationml/2006/main">
  <p:tag name="KSO_WM_UNIT_TYPE" val="i"/>
  <p:tag name="KSO_WM_UNIT_INDEX" val="20"/>
  <p:tag name="KSO_WM_BEAUTIFY_FLAG" val="#wm#"/>
  <p:tag name="KSO_WM_TAG_VERSION" val="3.0"/>
  <p:tag name="KSO_WM_UNIT_ID" val="_9*i*2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3.xml><?xml version="1.0" encoding="utf-8"?>
<p:tagLst xmlns:p="http://schemas.openxmlformats.org/presentationml/2006/main">
  <p:tag name="KSO_WM_UNIT_TYPE" val="i"/>
  <p:tag name="KSO_WM_UNIT_INDEX" val="25"/>
  <p:tag name="KSO_WM_BEAUTIFY_FLAG" val="#wm#"/>
  <p:tag name="KSO_WM_TAG_VERSION" val="3.0"/>
  <p:tag name="KSO_WM_UNIT_ID" val="_9*i*2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4.xml><?xml version="1.0" encoding="utf-8"?>
<p:tagLst xmlns:p="http://schemas.openxmlformats.org/presentationml/2006/main">
  <p:tag name="KSO_WM_UNIT_TYPE" val="i"/>
  <p:tag name="KSO_WM_UNIT_INDEX" val="19"/>
  <p:tag name="KSO_WM_BEAUTIFY_FLAG" val="#wm#"/>
  <p:tag name="KSO_WM_TAG_VERSION" val="3.0"/>
  <p:tag name="KSO_WM_UNIT_ID" val="_9*i*1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5.xml><?xml version="1.0" encoding="utf-8"?>
<p:tagLst xmlns:p="http://schemas.openxmlformats.org/presentationml/2006/main">
  <p:tag name="KSO_WM_UNIT_TYPE" val="i"/>
  <p:tag name="KSO_WM_UNIT_INDEX" val="24"/>
  <p:tag name="KSO_WM_BEAUTIFY_FLAG" val="#wm#"/>
  <p:tag name="KSO_WM_TAG_VERSION" val="3.0"/>
  <p:tag name="KSO_WM_UNIT_ID" val="_9*i*2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6.xml><?xml version="1.0" encoding="utf-8"?>
<p:tagLst xmlns:p="http://schemas.openxmlformats.org/presentationml/2006/main">
  <p:tag name="KSO_WM_UNIT_TYPE" val="i"/>
  <p:tag name="KSO_WM_UNIT_INDEX" val="14"/>
  <p:tag name="KSO_WM_BEAUTIFY_FLAG" val="#wm#"/>
  <p:tag name="KSO_WM_TAG_VERSION" val="3.0"/>
  <p:tag name="KSO_WM_UNIT_ID" val="_9*i*1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7.xml><?xml version="1.0" encoding="utf-8"?>
<p:tagLst xmlns:p="http://schemas.openxmlformats.org/presentationml/2006/main">
  <p:tag name="KSO_WM_UNIT_TYPE" val="i"/>
  <p:tag name="KSO_WM_UNIT_INDEX" val="15"/>
  <p:tag name="KSO_WM_BEAUTIFY_FLAG" val="#wm#"/>
  <p:tag name="KSO_WM_TAG_VERSION" val="3.0"/>
  <p:tag name="KSO_WM_UNIT_ID" val="_9*i*1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8.xml><?xml version="1.0" encoding="utf-8"?>
<p:tagLst xmlns:p="http://schemas.openxmlformats.org/presentationml/2006/main">
  <p:tag name="KSO_WM_UNIT_TYPE" val="i"/>
  <p:tag name="KSO_WM_UNIT_INDEX" val="16"/>
  <p:tag name="KSO_WM_BEAUTIFY_FLAG" val="#wm#"/>
  <p:tag name="KSO_WM_TAG_VERSION" val="3.0"/>
  <p:tag name="KSO_WM_UNIT_ID" val="_9*i*1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9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9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.xml><?xml version="1.0" encoding="utf-8"?>
<p:tagLst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2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0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9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1.xml><?xml version="1.0" encoding="utf-8"?>
<p:tagLst xmlns:p="http://schemas.openxmlformats.org/presentationml/2006/main">
  <p:tag name="KSO_WM_UNIT_TYPE" val="i"/>
  <p:tag name="KSO_WM_UNIT_INDEX" val="54"/>
  <p:tag name="KSO_WM_BEAUTIFY_FLAG" val="#wm#"/>
  <p:tag name="KSO_WM_TAG_VERSION" val="3.0"/>
  <p:tag name="KSO_WM_UNIT_ID" val="_9*i*5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2.xml><?xml version="1.0" encoding="utf-8"?>
<p:tagLst xmlns:p="http://schemas.openxmlformats.org/presentationml/2006/main">
  <p:tag name="KSO_WM_UNIT_TYPE" val="i"/>
  <p:tag name="KSO_WM_UNIT_INDEX" val="55"/>
  <p:tag name="KSO_WM_BEAUTIFY_FLAG" val="#wm#"/>
  <p:tag name="KSO_WM_TAG_VERSION" val="3.0"/>
  <p:tag name="KSO_WM_UNIT_ID" val="_9*i*5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3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4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5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6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9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7.xml><?xml version="1.0" encoding="utf-8"?>
<p:tagLst xmlns:p="http://schemas.openxmlformats.org/presentationml/2006/main">
  <p:tag name="KSO_WM_BEAUTIFY_FLAG" val="#wm#"/>
  <p:tag name="KSO_WM_FIGMA_FLAG" val="#fgm#"/>
  <p:tag name="KSO_WM_UNIT_INDEX" val="1"/>
  <p:tag name="KSO_WM_UNIT_SUBTYPE" val="c"/>
  <p:tag name="KSO_WM_UNIT_TEXT_TYPE" val="1"/>
  <p:tag name="KSO_WM_UNIT_TYPE" val="f"/>
  <p:tag name="KSO_WM_UNIT_TEXT_LAYER_COUNT" val="1"/>
  <p:tag name="KSO_WM_UNIT_PRESET_TEXT_INDEX" val="-1"/>
  <p:tag name="KSO_WM_UNIT_PRESET_TEXT_LEN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9*f*1"/>
  <p:tag name="KSO_WM_UNIT_LAYERLEVEL" val="1"/>
  <p:tag name="KSO_WM_TAG_VERSION" val="3.0"/>
</p:tagLst>
</file>

<file path=ppt/tags/tag128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2772500e12b0c83a694fd14471ab4804e6f47d22"/>
  <p:tag name="KSO_WM_NEWLAYOUT_ID" val="41"/>
  <p:tag name="KSO_WM_UNIT_ISCONTENTSTITLE" val="0"/>
  <p:tag name="KSO_WM_UNIT_ISNUMDGMTITLE" val="0"/>
  <p:tag name="KSO_WM_UNIT_PRESET_TEXT_INDEX" val="-1"/>
  <p:tag name="KSO_WM_UNIT_PRESET_TEXT_LEN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9*a*1"/>
  <p:tag name="KSO_WM_UNIT_LAYERLEVEL" val="1"/>
  <p:tag name="KSO_WM_TAG_VERSION" val="3.0"/>
</p:tagLst>
</file>

<file path=ppt/tags/tag129.xml><?xml version="1.0" encoding="utf-8"?>
<p:tagLst xmlns:p="http://schemas.openxmlformats.org/presentationml/2006/main">
  <p:tag name="KSO_WM_UNIT_TYPE" val="f"/>
  <p:tag name="KSO_WM_BEAUTIFY_FLAG" val="#wm#"/>
  <p:tag name="KSO_WM_FIGMA_FLAG" val="#fgm#"/>
  <p:tag name="KSO_WM_UNIT_INDEX" val="2"/>
  <p:tag name="KSO_WM_UNIT_SUBTYPE" val="b"/>
  <p:tag name="KSO_WM_UNIT_TEXT_TYPE" val="1"/>
  <p:tag name="KSO_WM_UNIT_TEXT_LAYER_COUNT" val="1"/>
  <p:tag name="KSO_WM_UNIT_PRESET_TEXT_INDEX" val="-1"/>
  <p:tag name="KSO_WM_UNIT_PRESET_TEXT_LEN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9*f*2"/>
  <p:tag name="KSO_WM_UNIT_LAYERLEVEL" val="1"/>
  <p:tag name="KSO_WM_TAG_VERSION" val="3.0"/>
</p:tagLst>
</file>

<file path=ppt/tags/tag13.xml><?xml version="1.0" encoding="utf-8"?>
<p:tagLst xmlns:p="http://schemas.openxmlformats.org/presentationml/2006/main">
  <p:tag name="KSO_WM_UNIT_TYPE" val="i"/>
  <p:tag name="KSO_WM_UNIT_INDEX" val="16"/>
  <p:tag name="KSO_WM_BEAUTIFY_FLAG" val="#wm#"/>
  <p:tag name="KSO_WM_TAG_VERSION" val="3.0"/>
  <p:tag name="KSO_WM_UNIT_ID" val="_2*i*1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0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0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1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0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2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0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3.xml><?xml version="1.0" encoding="utf-8"?>
<p:tagLst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10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4.xml><?xml version="1.0" encoding="utf-8"?>
<p:tagLst xmlns:p="http://schemas.openxmlformats.org/presentationml/2006/main">
  <p:tag name="KSO_WM_UNIT_TYPE" val="i"/>
  <p:tag name="KSO_WM_UNIT_INDEX" val="14"/>
  <p:tag name="KSO_WM_BEAUTIFY_FLAG" val="#wm#"/>
  <p:tag name="KSO_WM_TAG_VERSION" val="3.0"/>
  <p:tag name="KSO_WM_UNIT_ID" val="_10*i*1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5.xml><?xml version="1.0" encoding="utf-8"?>
<p:tagLst xmlns:p="http://schemas.openxmlformats.org/presentationml/2006/main">
  <p:tag name="KSO_WM_UNIT_TYPE" val="i"/>
  <p:tag name="KSO_WM_UNIT_INDEX" val="15"/>
  <p:tag name="KSO_WM_BEAUTIFY_FLAG" val="#wm#"/>
  <p:tag name="KSO_WM_TAG_VERSION" val="3.0"/>
  <p:tag name="KSO_WM_UNIT_ID" val="_10*i*1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6.xml><?xml version="1.0" encoding="utf-8"?>
<p:tagLst xmlns:p="http://schemas.openxmlformats.org/presentationml/2006/main">
  <p:tag name="KSO_WM_UNIT_TYPE" val="i"/>
  <p:tag name="KSO_WM_UNIT_INDEX" val="16"/>
  <p:tag name="KSO_WM_BEAUTIFY_FLAG" val="#wm#"/>
  <p:tag name="KSO_WM_TAG_VERSION" val="3.0"/>
  <p:tag name="KSO_WM_UNIT_ID" val="_10*i*1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7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0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8.xml><?xml version="1.0" encoding="utf-8"?>
<p:tagLst xmlns:p="http://schemas.openxmlformats.org/presentationml/2006/main">
  <p:tag name="KSO_WM_UNIT_TYPE" val="i"/>
  <p:tag name="KSO_WM_UNIT_INDEX" val="17"/>
  <p:tag name="KSO_WM_BEAUTIFY_FLAG" val="#wm#"/>
  <p:tag name="KSO_WM_TAG_VERSION" val="3.0"/>
  <p:tag name="KSO_WM_UNIT_ID" val="_10*i*1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9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10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.xml><?xml version="1.0" encoding="utf-8"?>
<p:tagLst xmlns:p="http://schemas.openxmlformats.org/presentationml/2006/main">
  <p:tag name="KSO_WM_UNIT_TYPE" val="i"/>
  <p:tag name="KSO_WM_UNIT_INDEX" val="17"/>
  <p:tag name="KSO_WM_BEAUTIFY_FLAG" val="#wm#"/>
  <p:tag name="KSO_WM_TAG_VERSION" val="3.0"/>
  <p:tag name="KSO_WM_UNIT_ID" val="_2*i*1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0.xml><?xml version="1.0" encoding="utf-8"?>
<p:tagLst xmlns:p="http://schemas.openxmlformats.org/presentationml/2006/main">
  <p:tag name="KSO_WM_UNIT_TYPE" val="i"/>
  <p:tag name="KSO_WM_UNIT_INDEX" val="18"/>
  <p:tag name="KSO_WM_BEAUTIFY_FLAG" val="#wm#"/>
  <p:tag name="KSO_WM_TAG_VERSION" val="3.0"/>
  <p:tag name="KSO_WM_UNIT_ID" val="_10*i*1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1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10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2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0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3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0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4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0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5.xml><?xml version="1.0" encoding="utf-8"?>
<p:tagLst xmlns:p="http://schemas.openxmlformats.org/presentationml/2006/main">
  <p:tag name="KSO_WM_UNIT_TYPE" val="i"/>
  <p:tag name="KSO_WM_UNIT_INDEX" val="30"/>
  <p:tag name="KSO_WM_BEAUTIFY_FLAG" val="#wm#"/>
  <p:tag name="KSO_WM_TAG_VERSION" val="3.0"/>
  <p:tag name="KSO_WM_UNIT_ID" val="_10*i*3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6.xml><?xml version="1.0" encoding="utf-8"?>
<p:tagLst xmlns:p="http://schemas.openxmlformats.org/presentationml/2006/main">
  <p:tag name="KSO_WM_UNIT_TYPE" val="i"/>
  <p:tag name="KSO_WM_UNIT_INDEX" val="27"/>
  <p:tag name="KSO_WM_BEAUTIFY_FLAG" val="#wm#"/>
  <p:tag name="KSO_WM_TAG_VERSION" val="3.0"/>
  <p:tag name="KSO_WM_UNIT_ID" val="_10*i*2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7.xml><?xml version="1.0" encoding="utf-8"?>
<p:tagLst xmlns:p="http://schemas.openxmlformats.org/presentationml/2006/main">
  <p:tag name="KSO_WM_UNIT_TYPE" val="i"/>
  <p:tag name="KSO_WM_UNIT_INDEX" val="28"/>
  <p:tag name="KSO_WM_BEAUTIFY_FLAG" val="#wm#"/>
  <p:tag name="KSO_WM_TAG_VERSION" val="3.0"/>
  <p:tag name="KSO_WM_UNIT_ID" val="_10*i*2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8.xml><?xml version="1.0" encoding="utf-8"?>
<p:tagLst xmlns:p="http://schemas.openxmlformats.org/presentationml/2006/main">
  <p:tag name="KSO_WM_UNIT_TYPE" val="i"/>
  <p:tag name="KSO_WM_UNIT_INDEX" val="29"/>
  <p:tag name="KSO_WM_BEAUTIFY_FLAG" val="#wm#"/>
  <p:tag name="KSO_WM_TAG_VERSION" val="3.0"/>
  <p:tag name="KSO_WM_UNIT_ID" val="_10*i*2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9.xml><?xml version="1.0" encoding="utf-8"?>
<p:tagLst xmlns:p="http://schemas.openxmlformats.org/presentationml/2006/main">
  <p:tag name="KSO_WM_UNIT_TYPE" val="i"/>
  <p:tag name="KSO_WM_UNIT_INDEX" val="34"/>
  <p:tag name="KSO_WM_BEAUTIFY_FLAG" val="#wm#"/>
  <p:tag name="KSO_WM_TAG_VERSION" val="3.0"/>
  <p:tag name="KSO_WM_UNIT_ID" val="_10*i*3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2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0.xml><?xml version="1.0" encoding="utf-8"?>
<p:tagLst xmlns:p="http://schemas.openxmlformats.org/presentationml/2006/main">
  <p:tag name="KSO_WM_UNIT_TYPE" val="i"/>
  <p:tag name="KSO_WM_UNIT_INDEX" val="32"/>
  <p:tag name="KSO_WM_BEAUTIFY_FLAG" val="#wm#"/>
  <p:tag name="KSO_WM_TAG_VERSION" val="3.0"/>
  <p:tag name="KSO_WM_UNIT_ID" val="_10*i*3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1.xml><?xml version="1.0" encoding="utf-8"?>
<p:tagLst xmlns:p="http://schemas.openxmlformats.org/presentationml/2006/main">
  <p:tag name="KSO_WM_UNIT_TYPE" val="i"/>
  <p:tag name="KSO_WM_UNIT_INDEX" val="31"/>
  <p:tag name="KSO_WM_BEAUTIFY_FLAG" val="#wm#"/>
  <p:tag name="KSO_WM_TAG_VERSION" val="3.0"/>
  <p:tag name="KSO_WM_UNIT_ID" val="_10*i*3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2.xml><?xml version="1.0" encoding="utf-8"?>
<p:tagLst xmlns:p="http://schemas.openxmlformats.org/presentationml/2006/main">
  <p:tag name="KSO_WM_UNIT_TYPE" val="i"/>
  <p:tag name="KSO_WM_UNIT_INDEX" val="33"/>
  <p:tag name="KSO_WM_BEAUTIFY_FLAG" val="#wm#"/>
  <p:tag name="KSO_WM_TAG_VERSION" val="3.0"/>
  <p:tag name="KSO_WM_UNIT_ID" val="_10*i*3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3.xml><?xml version="1.0" encoding="utf-8"?>
<p:tagLst xmlns:p="http://schemas.openxmlformats.org/presentationml/2006/main">
  <p:tag name="KSO_WM_UNIT_TYPE" val="i"/>
  <p:tag name="KSO_WM_UNIT_INDEX" val="40"/>
  <p:tag name="KSO_WM_BEAUTIFY_FLAG" val="#wm#"/>
  <p:tag name="KSO_WM_TAG_VERSION" val="3.0"/>
  <p:tag name="KSO_WM_UNIT_ID" val="_10*i*4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4.xml><?xml version="1.0" encoding="utf-8"?>
<p:tagLst xmlns:p="http://schemas.openxmlformats.org/presentationml/2006/main">
  <p:tag name="KSO_WM_UNIT_TYPE" val="i"/>
  <p:tag name="KSO_WM_UNIT_INDEX" val="36"/>
  <p:tag name="KSO_WM_BEAUTIFY_FLAG" val="#wm#"/>
  <p:tag name="KSO_WM_TAG_VERSION" val="3.0"/>
  <p:tag name="KSO_WM_UNIT_ID" val="_10*i*3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5.xml><?xml version="1.0" encoding="utf-8"?>
<p:tagLst xmlns:p="http://schemas.openxmlformats.org/presentationml/2006/main">
  <p:tag name="KSO_WM_UNIT_TYPE" val="i"/>
  <p:tag name="KSO_WM_UNIT_INDEX" val="35"/>
  <p:tag name="KSO_WM_BEAUTIFY_FLAG" val="#wm#"/>
  <p:tag name="KSO_WM_TAG_VERSION" val="3.0"/>
  <p:tag name="KSO_WM_UNIT_ID" val="_10*i*3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6.xml><?xml version="1.0" encoding="utf-8"?>
<p:tagLst xmlns:p="http://schemas.openxmlformats.org/presentationml/2006/main">
  <p:tag name="KSO_WM_UNIT_TYPE" val="i"/>
  <p:tag name="KSO_WM_UNIT_INDEX" val="37"/>
  <p:tag name="KSO_WM_BEAUTIFY_FLAG" val="#wm#"/>
  <p:tag name="KSO_WM_TAG_VERSION" val="3.0"/>
  <p:tag name="KSO_WM_UNIT_ID" val="_10*i*3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7.xml><?xml version="1.0" encoding="utf-8"?>
<p:tagLst xmlns:p="http://schemas.openxmlformats.org/presentationml/2006/main">
  <p:tag name="KSO_WM_UNIT_TYPE" val="i"/>
  <p:tag name="KSO_WM_UNIT_INDEX" val="46"/>
  <p:tag name="KSO_WM_BEAUTIFY_FLAG" val="#wm#"/>
  <p:tag name="KSO_WM_TAG_VERSION" val="3.0"/>
  <p:tag name="KSO_WM_UNIT_ID" val="_10*i*4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8.xml><?xml version="1.0" encoding="utf-8"?>
<p:tagLst xmlns:p="http://schemas.openxmlformats.org/presentationml/2006/main">
  <p:tag name="KSO_WM_UNIT_TYPE" val="i"/>
  <p:tag name="KSO_WM_UNIT_INDEX" val="42"/>
  <p:tag name="KSO_WM_BEAUTIFY_FLAG" val="#wm#"/>
  <p:tag name="KSO_WM_TAG_VERSION" val="3.0"/>
  <p:tag name="KSO_WM_UNIT_ID" val="_10*i*4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9.xml><?xml version="1.0" encoding="utf-8"?>
<p:tagLst xmlns:p="http://schemas.openxmlformats.org/presentationml/2006/main">
  <p:tag name="KSO_WM_UNIT_TYPE" val="i"/>
  <p:tag name="KSO_WM_UNIT_INDEX" val="41"/>
  <p:tag name="KSO_WM_BEAUTIFY_FLAG" val="#wm#"/>
  <p:tag name="KSO_WM_TAG_VERSION" val="3.0"/>
  <p:tag name="KSO_WM_UNIT_ID" val="_10*i*4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2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0.xml><?xml version="1.0" encoding="utf-8"?>
<p:tagLst xmlns:p="http://schemas.openxmlformats.org/presentationml/2006/main">
  <p:tag name="KSO_WM_UNIT_TYPE" val="i"/>
  <p:tag name="KSO_WM_UNIT_INDEX" val="43"/>
  <p:tag name="KSO_WM_BEAUTIFY_FLAG" val="#wm#"/>
  <p:tag name="KSO_WM_TAG_VERSION" val="3.0"/>
  <p:tag name="KSO_WM_UNIT_ID" val="_10*i*4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1.xml><?xml version="1.0" encoding="utf-8"?>
<p:tagLst xmlns:p="http://schemas.openxmlformats.org/presentationml/2006/main">
  <p:tag name="KSO_WM_UNIT_TYPE" val="i"/>
  <p:tag name="KSO_WM_UNIT_INDEX" val="45"/>
  <p:tag name="KSO_WM_BEAUTIFY_FLAG" val="#wm#"/>
  <p:tag name="KSO_WM_TAG_VERSION" val="3.0"/>
  <p:tag name="KSO_WM_UNIT_ID" val="_10*i*4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2.xml><?xml version="1.0" encoding="utf-8"?>
<p:tagLst xmlns:p="http://schemas.openxmlformats.org/presentationml/2006/main">
  <p:tag name="KSO_WM_UNIT_TYPE" val="i"/>
  <p:tag name="KSO_WM_UNIT_INDEX" val="47"/>
  <p:tag name="KSO_WM_BEAUTIFY_FLAG" val="#wm#"/>
  <p:tag name="KSO_WM_TAG_VERSION" val="3.0"/>
  <p:tag name="KSO_WM_UNIT_ID" val="_10*i*4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3.xml><?xml version="1.0" encoding="utf-8"?>
<p:tagLst xmlns:p="http://schemas.openxmlformats.org/presentationml/2006/main">
  <p:tag name="KSO_WM_UNIT_TYPE" val="i"/>
  <p:tag name="KSO_WM_UNIT_INDEX" val="48"/>
  <p:tag name="KSO_WM_BEAUTIFY_FLAG" val="#wm#"/>
  <p:tag name="KSO_WM_TAG_VERSION" val="3.0"/>
  <p:tag name="KSO_WM_UNIT_ID" val="_10*i*4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4.xml><?xml version="1.0" encoding="utf-8"?>
<p:tagLst xmlns:p="http://schemas.openxmlformats.org/presentationml/2006/main">
  <p:tag name="KSO_WM_UNIT_TYPE" val="i"/>
  <p:tag name="KSO_WM_UNIT_INDEX" val="50"/>
  <p:tag name="KSO_WM_BEAUTIFY_FLAG" val="#wm#"/>
  <p:tag name="KSO_WM_TAG_VERSION" val="3.0"/>
  <p:tag name="KSO_WM_UNIT_ID" val="_10*i*5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5.xml><?xml version="1.0" encoding="utf-8"?>
<p:tagLst xmlns:p="http://schemas.openxmlformats.org/presentationml/2006/main">
  <p:tag name="KSO_WM_UNIT_TYPE" val="i"/>
  <p:tag name="KSO_WM_UNIT_INDEX" val="51"/>
  <p:tag name="KSO_WM_BEAUTIFY_FLAG" val="#wm#"/>
  <p:tag name="KSO_WM_TAG_VERSION" val="3.0"/>
  <p:tag name="KSO_WM_UNIT_ID" val="_10*i*5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6.xml><?xml version="1.0" encoding="utf-8"?>
<p:tagLst xmlns:p="http://schemas.openxmlformats.org/presentationml/2006/main">
  <p:tag name="KSO_WM_UNIT_TYPE" val="i"/>
  <p:tag name="KSO_WM_UNIT_INDEX" val="38"/>
  <p:tag name="KSO_WM_BEAUTIFY_FLAG" val="#wm#"/>
  <p:tag name="KSO_WM_TAG_VERSION" val="3.0"/>
  <p:tag name="KSO_WM_UNIT_ID" val="_10*i*3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7.xml><?xml version="1.0" encoding="utf-8"?>
<p:tagLst xmlns:p="http://schemas.openxmlformats.org/presentationml/2006/main">
  <p:tag name="KSO_WM_UNIT_TYPE" val="i"/>
  <p:tag name="KSO_WM_UNIT_INDEX" val="39"/>
  <p:tag name="KSO_WM_BEAUTIFY_FLAG" val="#wm#"/>
  <p:tag name="KSO_WM_TAG_VERSION" val="3.0"/>
  <p:tag name="KSO_WM_UNIT_ID" val="_10*i*3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8.xml><?xml version="1.0" encoding="utf-8"?>
<p:tagLst xmlns:p="http://schemas.openxmlformats.org/presentationml/2006/main">
  <p:tag name="KSO_WM_UNIT_TYPE" val="i"/>
  <p:tag name="KSO_WM_UNIT_INDEX" val="44"/>
  <p:tag name="KSO_WM_BEAUTIFY_FLAG" val="#wm#"/>
  <p:tag name="KSO_WM_TAG_VERSION" val="3.0"/>
  <p:tag name="KSO_WM_UNIT_ID" val="_10*i*4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9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0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.xml><?xml version="1.0" encoding="utf-8"?>
<p:tagLst xmlns:p="http://schemas.openxmlformats.org/presentationml/2006/main">
  <p:tag name="KSO_WM_UNIT_TYPE" val="i"/>
  <p:tag name="KSO_WM_UNIT_INDEX" val="15"/>
  <p:tag name="KSO_WM_BEAUTIFY_FLAG" val="#wm#"/>
  <p:tag name="KSO_WM_TAG_VERSION" val="3.0"/>
  <p:tag name="KSO_WM_UNIT_ID" val="_2*i*1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0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0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1.xml><?xml version="1.0" encoding="utf-8"?>
<p:tagLst xmlns:p="http://schemas.openxmlformats.org/presentationml/2006/main">
  <p:tag name="KSO_WM_UNIT_TYPE" val="i"/>
  <p:tag name="KSO_WM_UNIT_INDEX" val="52"/>
  <p:tag name="KSO_WM_BEAUTIFY_FLAG" val="#wm#"/>
  <p:tag name="KSO_WM_TAG_VERSION" val="3.0"/>
  <p:tag name="KSO_WM_UNIT_ID" val="_10*i*5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2.xml><?xml version="1.0" encoding="utf-8"?>
<p:tagLst xmlns:p="http://schemas.openxmlformats.org/presentationml/2006/main">
  <p:tag name="KSO_WM_UNIT_TYPE" val="i"/>
  <p:tag name="KSO_WM_UNIT_INDEX" val="53"/>
  <p:tag name="KSO_WM_BEAUTIFY_FLAG" val="#wm#"/>
  <p:tag name="KSO_WM_TAG_VERSION" val="3.0"/>
  <p:tag name="KSO_WM_UNIT_ID" val="_10*i*5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3.xml><?xml version="1.0" encoding="utf-8"?>
<p:tagLst xmlns:p="http://schemas.openxmlformats.org/presentationml/2006/main">
  <p:tag name="KSO_WM_UNIT_TYPE" val="i"/>
  <p:tag name="KSO_WM_UNIT_INDEX" val="49"/>
  <p:tag name="KSO_WM_BEAUTIFY_FLAG" val="#wm#"/>
  <p:tag name="KSO_WM_TAG_VERSION" val="3.0"/>
  <p:tag name="KSO_WM_UNIT_ID" val="_10*i*4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4.xml><?xml version="1.0" encoding="utf-8"?>
<p:tagLst xmlns:p="http://schemas.openxmlformats.org/presentationml/2006/main">
  <p:tag name="KSO_WM_UNIT_TYPE" val="i"/>
  <p:tag name="KSO_WM_UNIT_INDEX" val="26"/>
  <p:tag name="KSO_WM_BEAUTIFY_FLAG" val="#wm#"/>
  <p:tag name="KSO_WM_TAG_VERSION" val="3.0"/>
  <p:tag name="KSO_WM_UNIT_ID" val="_10*i*2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5.xml><?xml version="1.0" encoding="utf-8"?>
<p:tagLst xmlns:p="http://schemas.openxmlformats.org/presentationml/2006/main">
  <p:tag name="KSO_WM_UNIT_TYPE" val="i"/>
  <p:tag name="KSO_WM_UNIT_INDEX" val="25"/>
  <p:tag name="KSO_WM_BEAUTIFY_FLAG" val="#wm#"/>
  <p:tag name="KSO_WM_TAG_VERSION" val="3.0"/>
  <p:tag name="KSO_WM_UNIT_ID" val="_10*i*2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6.xml><?xml version="1.0" encoding="utf-8"?>
<p:tagLst xmlns:p="http://schemas.openxmlformats.org/presentationml/2006/main">
  <p:tag name="KSO_WM_UNIT_TYPE" val="i"/>
  <p:tag name="KSO_WM_UNIT_INDEX" val="19"/>
  <p:tag name="KSO_WM_BEAUTIFY_FLAG" val="#wm#"/>
  <p:tag name="KSO_WM_TAG_VERSION" val="3.0"/>
  <p:tag name="KSO_WM_UNIT_ID" val="_10*i*1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7.xml><?xml version="1.0" encoding="utf-8"?>
<p:tagLst xmlns:p="http://schemas.openxmlformats.org/presentationml/2006/main">
  <p:tag name="KSO_WM_UNIT_TYPE" val="i"/>
  <p:tag name="KSO_WM_UNIT_INDEX" val="20"/>
  <p:tag name="KSO_WM_BEAUTIFY_FLAG" val="#wm#"/>
  <p:tag name="KSO_WM_TAG_VERSION" val="3.0"/>
  <p:tag name="KSO_WM_UNIT_ID" val="_10*i*2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8.xml><?xml version="1.0" encoding="utf-8"?>
<p:tagLst xmlns:p="http://schemas.openxmlformats.org/presentationml/2006/main">
  <p:tag name="KSO_WM_UNIT_TYPE" val="i"/>
  <p:tag name="KSO_WM_UNIT_INDEX" val="21"/>
  <p:tag name="KSO_WM_BEAUTIFY_FLAG" val="#wm#"/>
  <p:tag name="KSO_WM_TAG_VERSION" val="3.0"/>
  <p:tag name="KSO_WM_UNIT_ID" val="_10*i*2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9.xml><?xml version="1.0" encoding="utf-8"?>
<p:tagLst xmlns:p="http://schemas.openxmlformats.org/presentationml/2006/main">
  <p:tag name="KSO_WM_UNIT_TYPE" val="i"/>
  <p:tag name="KSO_WM_UNIT_INDEX" val="22"/>
  <p:tag name="KSO_WM_BEAUTIFY_FLAG" val="#wm#"/>
  <p:tag name="KSO_WM_TAG_VERSION" val="3.0"/>
  <p:tag name="KSO_WM_UNIT_ID" val="_10*i*2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2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0.xml><?xml version="1.0" encoding="utf-8"?>
<p:tagLst xmlns:p="http://schemas.openxmlformats.org/presentationml/2006/main">
  <p:tag name="KSO_WM_UNIT_TYPE" val="i"/>
  <p:tag name="KSO_WM_UNIT_INDEX" val="23"/>
  <p:tag name="KSO_WM_BEAUTIFY_FLAG" val="#wm#"/>
  <p:tag name="KSO_WM_TAG_VERSION" val="3.0"/>
  <p:tag name="KSO_WM_UNIT_ID" val="_10*i*2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1.xml><?xml version="1.0" encoding="utf-8"?>
<p:tagLst xmlns:p="http://schemas.openxmlformats.org/presentationml/2006/main">
  <p:tag name="KSO_WM_UNIT_TYPE" val="i"/>
  <p:tag name="KSO_WM_UNIT_INDEX" val="24"/>
  <p:tag name="KSO_WM_BEAUTIFY_FLAG" val="#wm#"/>
  <p:tag name="KSO_WM_TAG_VERSION" val="3.0"/>
  <p:tag name="KSO_WM_UNIT_ID" val="_10*i*2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2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3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4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5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0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6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181fb8e8cbadbb1ebdb22c56f8c098b216179a16"/>
  <p:tag name="KSO_WM_NEWLAYOUT_ID" val="47"/>
  <p:tag name="KSO_WM_UNIT_ISCONTENTSTITLE" val="0"/>
  <p:tag name="KSO_WM_UNIT_ISNUMDGMTITLE" val="0"/>
  <p:tag name="KSO_WM_UNIT_PRESET_TEXT_INDEX" val="-1"/>
  <p:tag name="KSO_WM_UNIT_PRESET_TEXT_LEN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10*a*1"/>
  <p:tag name="KSO_WM_UNIT_LAYERLEVEL" val="1"/>
  <p:tag name="KSO_WM_TAG_VERSION" val="3.0"/>
</p:tagLst>
</file>

<file path=ppt/tags/tag187.xml><?xml version="1.0" encoding="utf-8"?>
<p:tagLst xmlns:p="http://schemas.openxmlformats.org/presentationml/2006/main">
  <p:tag name="KSO_WM_UNIT_TYPE" val="e"/>
  <p:tag name="KSO_WM_BEAUTIFY_FLAG" val="#wm#"/>
  <p:tag name="KSO_WM_FIGMA_FLAG" val="#fgm#"/>
  <p:tag name="KSO_WM_UNIT_INDEX" val="1"/>
  <p:tag name="KSO_WM_UNIT_PRESET_TEXT_INDEX" val="-1"/>
  <p:tag name="KSO_WM_UNIT_PRESET_TEXT_LEN" val="0"/>
  <p:tag name="KSO_WM_UNIT_NOCLEAR" val="0"/>
  <p:tag name="KSO_WM_UNIT_HIGHLIGHT" val="0"/>
  <p:tag name="KSO_WM_UNIT_COMPATIBLE" val="1"/>
  <p:tag name="KSO_WM_UNIT_DIAGRAM_ISNUMVISUAL" val="0"/>
  <p:tag name="KSO_WM_UNIT_DIAGRAM_ISREFERUNIT" val="0"/>
  <p:tag name="KSO_WM_UNIT_ID" val="_10*e*1"/>
  <p:tag name="KSO_WM_UNIT_LAYERLEVEL" val="1"/>
  <p:tag name="KSO_WM_TAG_VERSION" val="3.0"/>
</p:tagLst>
</file>

<file path=ppt/tags/tag188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9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.xml><?xml version="1.0" encoding="utf-8"?>
<p:tagLst xmlns:p="http://schemas.openxmlformats.org/presentationml/2006/main">
  <p:tag name="KSO_WM_UNIT_TYPE" val="i"/>
  <p:tag name="KSO_WM_UNIT_INDEX" val="14"/>
  <p:tag name="KSO_WM_BEAUTIFY_FLAG" val="#wm#"/>
  <p:tag name="KSO_WM_TAG_VERSION" val="3.0"/>
  <p:tag name="KSO_WM_UNIT_ID" val="_2*i*1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0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1.xml><?xml version="1.0" encoding="utf-8"?>
<p:tagLst xmlns:p="http://schemas.openxmlformats.org/presentationml/2006/main">
  <p:tag name="KSO_WM_UNIT_TYPE" val="i"/>
  <p:tag name="KSO_WM_UNIT_INDEX" val="54"/>
  <p:tag name="KSO_WM_BEAUTIFY_FLAG" val="#wm#"/>
  <p:tag name="KSO_WM_TAG_VERSION" val="3.0"/>
  <p:tag name="KSO_WM_UNIT_ID" val="_11*i*5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2.xml><?xml version="1.0" encoding="utf-8"?>
<p:tagLst xmlns:p="http://schemas.openxmlformats.org/presentationml/2006/main">
  <p:tag name="KSO_WM_UNIT_TYPE" val="i"/>
  <p:tag name="KSO_WM_UNIT_INDEX" val="46"/>
  <p:tag name="KSO_WM_BEAUTIFY_FLAG" val="#wm#"/>
  <p:tag name="KSO_WM_TAG_VERSION" val="3.0"/>
  <p:tag name="KSO_WM_UNIT_ID" val="_11*i*4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3.xml><?xml version="1.0" encoding="utf-8"?>
<p:tagLst xmlns:p="http://schemas.openxmlformats.org/presentationml/2006/main">
  <p:tag name="KSO_WM_UNIT_TYPE" val="i"/>
  <p:tag name="KSO_WM_UNIT_INDEX" val="43"/>
  <p:tag name="KSO_WM_BEAUTIFY_FLAG" val="#wm#"/>
  <p:tag name="KSO_WM_TAG_VERSION" val="3.0"/>
  <p:tag name="KSO_WM_UNIT_ID" val="_11*i*4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4.xml><?xml version="1.0" encoding="utf-8"?>
<p:tagLst xmlns:p="http://schemas.openxmlformats.org/presentationml/2006/main">
  <p:tag name="KSO_WM_UNIT_TYPE" val="i"/>
  <p:tag name="KSO_WM_UNIT_INDEX" val="42"/>
  <p:tag name="KSO_WM_BEAUTIFY_FLAG" val="#wm#"/>
  <p:tag name="KSO_WM_TAG_VERSION" val="3.0"/>
  <p:tag name="KSO_WM_UNIT_ID" val="_11*i*4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5.xml><?xml version="1.0" encoding="utf-8"?>
<p:tagLst xmlns:p="http://schemas.openxmlformats.org/presentationml/2006/main">
  <p:tag name="KSO_WM_UNIT_TYPE" val="i"/>
  <p:tag name="KSO_WM_UNIT_INDEX" val="44"/>
  <p:tag name="KSO_WM_BEAUTIFY_FLAG" val="#wm#"/>
  <p:tag name="KSO_WM_TAG_VERSION" val="3.0"/>
  <p:tag name="KSO_WM_UNIT_ID" val="_11*i*4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6.xml><?xml version="1.0" encoding="utf-8"?>
<p:tagLst xmlns:p="http://schemas.openxmlformats.org/presentationml/2006/main">
  <p:tag name="KSO_WM_UNIT_TYPE" val="i"/>
  <p:tag name="KSO_WM_UNIT_INDEX" val="47"/>
  <p:tag name="KSO_WM_BEAUTIFY_FLAG" val="#wm#"/>
  <p:tag name="KSO_WM_TAG_VERSION" val="3.0"/>
  <p:tag name="KSO_WM_UNIT_ID" val="_11*i*4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7.xml><?xml version="1.0" encoding="utf-8"?>
<p:tagLst xmlns:p="http://schemas.openxmlformats.org/presentationml/2006/main">
  <p:tag name="KSO_WM_UNIT_TYPE" val="i"/>
  <p:tag name="KSO_WM_UNIT_INDEX" val="48"/>
  <p:tag name="KSO_WM_BEAUTIFY_FLAG" val="#wm#"/>
  <p:tag name="KSO_WM_TAG_VERSION" val="3.0"/>
  <p:tag name="KSO_WM_UNIT_ID" val="_11*i*4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8.xml><?xml version="1.0" encoding="utf-8"?>
<p:tagLst xmlns:p="http://schemas.openxmlformats.org/presentationml/2006/main">
  <p:tag name="KSO_WM_UNIT_TYPE" val="i"/>
  <p:tag name="KSO_WM_UNIT_INDEX" val="49"/>
  <p:tag name="KSO_WM_BEAUTIFY_FLAG" val="#wm#"/>
  <p:tag name="KSO_WM_TAG_VERSION" val="3.0"/>
  <p:tag name="KSO_WM_UNIT_ID" val="_11*i*4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9.xml><?xml version="1.0" encoding="utf-8"?>
<p:tagLst xmlns:p="http://schemas.openxmlformats.org/presentationml/2006/main">
  <p:tag name="KSO_WM_UNIT_TYPE" val="i"/>
  <p:tag name="KSO_WM_UNIT_INDEX" val="53"/>
  <p:tag name="KSO_WM_BEAUTIFY_FLAG" val="#wm#"/>
  <p:tag name="KSO_WM_TAG_VERSION" val="3.0"/>
  <p:tag name="KSO_WM_UNIT_ID" val="_11*i*5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20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2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0.xml><?xml version="1.0" encoding="utf-8"?>
<p:tagLst xmlns:p="http://schemas.openxmlformats.org/presentationml/2006/main">
  <p:tag name="KSO_WM_UNIT_TYPE" val="i"/>
  <p:tag name="KSO_WM_UNIT_INDEX" val="51"/>
  <p:tag name="KSO_WM_BEAUTIFY_FLAG" val="#wm#"/>
  <p:tag name="KSO_WM_TAG_VERSION" val="3.0"/>
  <p:tag name="KSO_WM_UNIT_ID" val="_11*i*5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1.xml><?xml version="1.0" encoding="utf-8"?>
<p:tagLst xmlns:p="http://schemas.openxmlformats.org/presentationml/2006/main">
  <p:tag name="KSO_WM_UNIT_TYPE" val="i"/>
  <p:tag name="KSO_WM_UNIT_INDEX" val="50"/>
  <p:tag name="KSO_WM_BEAUTIFY_FLAG" val="#wm#"/>
  <p:tag name="KSO_WM_TAG_VERSION" val="3.0"/>
  <p:tag name="KSO_WM_UNIT_ID" val="_11*i*5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2.xml><?xml version="1.0" encoding="utf-8"?>
<p:tagLst xmlns:p="http://schemas.openxmlformats.org/presentationml/2006/main">
  <p:tag name="KSO_WM_UNIT_TYPE" val="i"/>
  <p:tag name="KSO_WM_UNIT_INDEX" val="52"/>
  <p:tag name="KSO_WM_BEAUTIFY_FLAG" val="#wm#"/>
  <p:tag name="KSO_WM_TAG_VERSION" val="3.0"/>
  <p:tag name="KSO_WM_UNIT_ID" val="_11*i*5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3.xml><?xml version="1.0" encoding="utf-8"?>
<p:tagLst xmlns:p="http://schemas.openxmlformats.org/presentationml/2006/main">
  <p:tag name="KSO_WM_UNIT_TYPE" val="i"/>
  <p:tag name="KSO_WM_UNIT_INDEX" val="36"/>
  <p:tag name="KSO_WM_BEAUTIFY_FLAG" val="#wm#"/>
  <p:tag name="KSO_WM_TAG_VERSION" val="3.0"/>
  <p:tag name="KSO_WM_UNIT_ID" val="_11*i*3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4.xml><?xml version="1.0" encoding="utf-8"?>
<p:tagLst xmlns:p="http://schemas.openxmlformats.org/presentationml/2006/main">
  <p:tag name="KSO_WM_UNIT_TYPE" val="i"/>
  <p:tag name="KSO_WM_UNIT_INDEX" val="32"/>
  <p:tag name="KSO_WM_BEAUTIFY_FLAG" val="#wm#"/>
  <p:tag name="KSO_WM_TAG_VERSION" val="3.0"/>
  <p:tag name="KSO_WM_UNIT_ID" val="_11*i*3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5.xml><?xml version="1.0" encoding="utf-8"?>
<p:tagLst xmlns:p="http://schemas.openxmlformats.org/presentationml/2006/main">
  <p:tag name="KSO_WM_UNIT_TYPE" val="i"/>
  <p:tag name="KSO_WM_UNIT_INDEX" val="31"/>
  <p:tag name="KSO_WM_BEAUTIFY_FLAG" val="#wm#"/>
  <p:tag name="KSO_WM_TAG_VERSION" val="3.0"/>
  <p:tag name="KSO_WM_UNIT_ID" val="_11*i*3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6.xml><?xml version="1.0" encoding="utf-8"?>
<p:tagLst xmlns:p="http://schemas.openxmlformats.org/presentationml/2006/main">
  <p:tag name="KSO_WM_UNIT_TYPE" val="i"/>
  <p:tag name="KSO_WM_UNIT_INDEX" val="33"/>
  <p:tag name="KSO_WM_BEAUTIFY_FLAG" val="#wm#"/>
  <p:tag name="KSO_WM_TAG_VERSION" val="3.0"/>
  <p:tag name="KSO_WM_UNIT_ID" val="_11*i*3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7.xml><?xml version="1.0" encoding="utf-8"?>
<p:tagLst xmlns:p="http://schemas.openxmlformats.org/presentationml/2006/main">
  <p:tag name="KSO_WM_UNIT_TYPE" val="i"/>
  <p:tag name="KSO_WM_UNIT_INDEX" val="35"/>
  <p:tag name="KSO_WM_BEAUTIFY_FLAG" val="#wm#"/>
  <p:tag name="KSO_WM_TAG_VERSION" val="3.0"/>
  <p:tag name="KSO_WM_UNIT_ID" val="_11*i*3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8.xml><?xml version="1.0" encoding="utf-8"?>
<p:tagLst xmlns:p="http://schemas.openxmlformats.org/presentationml/2006/main">
  <p:tag name="KSO_WM_UNIT_TYPE" val="i"/>
  <p:tag name="KSO_WM_UNIT_INDEX" val="37"/>
  <p:tag name="KSO_WM_BEAUTIFY_FLAG" val="#wm#"/>
  <p:tag name="KSO_WM_TAG_VERSION" val="3.0"/>
  <p:tag name="KSO_WM_UNIT_ID" val="_11*i*3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9.xml><?xml version="1.0" encoding="utf-8"?>
<p:tagLst xmlns:p="http://schemas.openxmlformats.org/presentationml/2006/main">
  <p:tag name="KSO_WM_UNIT_TYPE" val="i"/>
  <p:tag name="KSO_WM_UNIT_INDEX" val="38"/>
  <p:tag name="KSO_WM_BEAUTIFY_FLAG" val="#wm#"/>
  <p:tag name="KSO_WM_TAG_VERSION" val="3.0"/>
  <p:tag name="KSO_WM_UNIT_ID" val="_11*i*3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2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0.xml><?xml version="1.0" encoding="utf-8"?>
<p:tagLst xmlns:p="http://schemas.openxmlformats.org/presentationml/2006/main">
  <p:tag name="KSO_WM_UNIT_TYPE" val="i"/>
  <p:tag name="KSO_WM_UNIT_INDEX" val="40"/>
  <p:tag name="KSO_WM_BEAUTIFY_FLAG" val="#wm#"/>
  <p:tag name="KSO_WM_TAG_VERSION" val="3.0"/>
  <p:tag name="KSO_WM_UNIT_ID" val="_11*i*4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1.xml><?xml version="1.0" encoding="utf-8"?>
<p:tagLst xmlns:p="http://schemas.openxmlformats.org/presentationml/2006/main">
  <p:tag name="KSO_WM_UNIT_TYPE" val="i"/>
  <p:tag name="KSO_WM_UNIT_INDEX" val="41"/>
  <p:tag name="KSO_WM_BEAUTIFY_FLAG" val="#wm#"/>
  <p:tag name="KSO_WM_TAG_VERSION" val="3.0"/>
  <p:tag name="KSO_WM_UNIT_ID" val="_11*i*4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2.xml><?xml version="1.0" encoding="utf-8"?>
<p:tagLst xmlns:p="http://schemas.openxmlformats.org/presentationml/2006/main">
  <p:tag name="KSO_WM_UNIT_TYPE" val="i"/>
  <p:tag name="KSO_WM_UNIT_INDEX" val="29"/>
  <p:tag name="KSO_WM_BEAUTIFY_FLAG" val="#wm#"/>
  <p:tag name="KSO_WM_TAG_VERSION" val="3.0"/>
  <p:tag name="KSO_WM_UNIT_ID" val="_11*i*2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3.xml><?xml version="1.0" encoding="utf-8"?>
<p:tagLst xmlns:p="http://schemas.openxmlformats.org/presentationml/2006/main">
  <p:tag name="KSO_WM_UNIT_TYPE" val="i"/>
  <p:tag name="KSO_WM_UNIT_INDEX" val="30"/>
  <p:tag name="KSO_WM_BEAUTIFY_FLAG" val="#wm#"/>
  <p:tag name="KSO_WM_TAG_VERSION" val="3.0"/>
  <p:tag name="KSO_WM_UNIT_ID" val="_11*i*3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4.xml><?xml version="1.0" encoding="utf-8"?>
<p:tagLst xmlns:p="http://schemas.openxmlformats.org/presentationml/2006/main">
  <p:tag name="KSO_WM_UNIT_TYPE" val="i"/>
  <p:tag name="KSO_WM_UNIT_INDEX" val="34"/>
  <p:tag name="KSO_WM_BEAUTIFY_FLAG" val="#wm#"/>
  <p:tag name="KSO_WM_TAG_VERSION" val="3.0"/>
  <p:tag name="KSO_WM_UNIT_ID" val="_11*i*3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5.xml><?xml version="1.0" encoding="utf-8"?>
<p:tagLst xmlns:p="http://schemas.openxmlformats.org/presentationml/2006/main">
  <p:tag name="KSO_WM_UNIT_TYPE" val="i"/>
  <p:tag name="KSO_WM_UNIT_INDEX" val="39"/>
  <p:tag name="KSO_WM_BEAUTIFY_FLAG" val="#wm#"/>
  <p:tag name="KSO_WM_TAG_VERSION" val="3.0"/>
  <p:tag name="KSO_WM_UNIT_ID" val="_11*i*3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6.xml><?xml version="1.0" encoding="utf-8"?>
<p:tagLst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11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7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11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8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9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2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0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1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2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1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3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11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4.xml><?xml version="1.0" encoding="utf-8"?>
<p:tagLst xmlns:p="http://schemas.openxmlformats.org/presentationml/2006/main">
  <p:tag name="KSO_WM_UNIT_TYPE" val="i"/>
  <p:tag name="KSO_WM_UNIT_INDEX" val="17"/>
  <p:tag name="KSO_WM_BEAUTIFY_FLAG" val="#wm#"/>
  <p:tag name="KSO_WM_TAG_VERSION" val="3.0"/>
  <p:tag name="KSO_WM_UNIT_ID" val="_11*i*1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5.xml><?xml version="1.0" encoding="utf-8"?>
<p:tagLst xmlns:p="http://schemas.openxmlformats.org/presentationml/2006/main">
  <p:tag name="KSO_WM_UNIT_TYPE" val="i"/>
  <p:tag name="KSO_WM_UNIT_INDEX" val="19"/>
  <p:tag name="KSO_WM_BEAUTIFY_FLAG" val="#wm#"/>
  <p:tag name="KSO_WM_TAG_VERSION" val="3.0"/>
  <p:tag name="KSO_WM_UNIT_ID" val="_11*i*1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6.xml><?xml version="1.0" encoding="utf-8"?>
<p:tagLst xmlns:p="http://schemas.openxmlformats.org/presentationml/2006/main">
  <p:tag name="KSO_WM_UNIT_TYPE" val="i"/>
  <p:tag name="KSO_WM_UNIT_INDEX" val="24"/>
  <p:tag name="KSO_WM_BEAUTIFY_FLAG" val="#wm#"/>
  <p:tag name="KSO_WM_TAG_VERSION" val="3.0"/>
  <p:tag name="KSO_WM_UNIT_ID" val="_11*i*2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7.xml><?xml version="1.0" encoding="utf-8"?>
<p:tagLst xmlns:p="http://schemas.openxmlformats.org/presentationml/2006/main">
  <p:tag name="KSO_WM_UNIT_TYPE" val="i"/>
  <p:tag name="KSO_WM_UNIT_INDEX" val="23"/>
  <p:tag name="KSO_WM_BEAUTIFY_FLAG" val="#wm#"/>
  <p:tag name="KSO_WM_TAG_VERSION" val="3.0"/>
  <p:tag name="KSO_WM_UNIT_ID" val="_11*i*2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8.xml><?xml version="1.0" encoding="utf-8"?>
<p:tagLst xmlns:p="http://schemas.openxmlformats.org/presentationml/2006/main">
  <p:tag name="KSO_WM_UNIT_TYPE" val="i"/>
  <p:tag name="KSO_WM_UNIT_INDEX" val="27"/>
  <p:tag name="KSO_WM_BEAUTIFY_FLAG" val="#wm#"/>
  <p:tag name="KSO_WM_TAG_VERSION" val="3.0"/>
  <p:tag name="KSO_WM_UNIT_ID" val="_11*i*2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9.xml><?xml version="1.0" encoding="utf-8"?>
<p:tagLst xmlns:p="http://schemas.openxmlformats.org/presentationml/2006/main">
  <p:tag name="KSO_WM_UNIT_TYPE" val="i"/>
  <p:tag name="KSO_WM_UNIT_INDEX" val="28"/>
  <p:tag name="KSO_WM_BEAUTIFY_FLAG" val="#wm#"/>
  <p:tag name="KSO_WM_TAG_VERSION" val="3.0"/>
  <p:tag name="KSO_WM_UNIT_ID" val="_11*i*2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.xml><?xml version="1.0" encoding="utf-8"?>
<p:tagLst xmlns:p="http://schemas.openxmlformats.org/presentationml/2006/main">
  <p:tag name="KSO_WM_UNIT_TYPE" val="i"/>
  <p:tag name="KSO_WM_UNIT_INDEX" val="25"/>
  <p:tag name="KSO_WM_BEAUTIFY_FLAG" val="#wm#"/>
  <p:tag name="KSO_WM_TAG_VERSION" val="3.0"/>
  <p:tag name="KSO_WM_UNIT_ID" val="_2*i*2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0.xml><?xml version="1.0" encoding="utf-8"?>
<p:tagLst xmlns:p="http://schemas.openxmlformats.org/presentationml/2006/main">
  <p:tag name="KSO_WM_UNIT_TYPE" val="i"/>
  <p:tag name="KSO_WM_UNIT_INDEX" val="22"/>
  <p:tag name="KSO_WM_BEAUTIFY_FLAG" val="#wm#"/>
  <p:tag name="KSO_WM_TAG_VERSION" val="3.0"/>
  <p:tag name="KSO_WM_UNIT_ID" val="_11*i*2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1.xml><?xml version="1.0" encoding="utf-8"?>
<p:tagLst xmlns:p="http://schemas.openxmlformats.org/presentationml/2006/main">
  <p:tag name="KSO_WM_UNIT_TYPE" val="i"/>
  <p:tag name="KSO_WM_UNIT_INDEX" val="21"/>
  <p:tag name="KSO_WM_BEAUTIFY_FLAG" val="#wm#"/>
  <p:tag name="KSO_WM_TAG_VERSION" val="3.0"/>
  <p:tag name="KSO_WM_UNIT_ID" val="_11*i*2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2.xml><?xml version="1.0" encoding="utf-8"?>
<p:tagLst xmlns:p="http://schemas.openxmlformats.org/presentationml/2006/main">
  <p:tag name="KSO_WM_UNIT_TYPE" val="i"/>
  <p:tag name="KSO_WM_UNIT_INDEX" val="26"/>
  <p:tag name="KSO_WM_BEAUTIFY_FLAG" val="#wm#"/>
  <p:tag name="KSO_WM_TAG_VERSION" val="3.0"/>
  <p:tag name="KSO_WM_UNIT_ID" val="_11*i*2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3.xml><?xml version="1.0" encoding="utf-8"?>
<p:tagLst xmlns:p="http://schemas.openxmlformats.org/presentationml/2006/main">
  <p:tag name="KSO_WM_UNIT_TYPE" val="i"/>
  <p:tag name="KSO_WM_UNIT_INDEX" val="20"/>
  <p:tag name="KSO_WM_BEAUTIFY_FLAG" val="#wm#"/>
  <p:tag name="KSO_WM_TAG_VERSION" val="3.0"/>
  <p:tag name="KSO_WM_UNIT_ID" val="_11*i*2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4.xml><?xml version="1.0" encoding="utf-8"?>
<p:tagLst xmlns:p="http://schemas.openxmlformats.org/presentationml/2006/main">
  <p:tag name="KSO_WM_UNIT_TYPE" val="i"/>
  <p:tag name="KSO_WM_UNIT_INDEX" val="25"/>
  <p:tag name="KSO_WM_BEAUTIFY_FLAG" val="#wm#"/>
  <p:tag name="KSO_WM_TAG_VERSION" val="3.0"/>
  <p:tag name="KSO_WM_UNIT_ID" val="_11*i*2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5.xml><?xml version="1.0" encoding="utf-8"?>
<p:tagLst xmlns:p="http://schemas.openxmlformats.org/presentationml/2006/main">
  <p:tag name="KSO_WM_UNIT_TYPE" val="i"/>
  <p:tag name="KSO_WM_UNIT_INDEX" val="14"/>
  <p:tag name="KSO_WM_BEAUTIFY_FLAG" val="#wm#"/>
  <p:tag name="KSO_WM_TAG_VERSION" val="3.0"/>
  <p:tag name="KSO_WM_UNIT_ID" val="_11*i*1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6.xml><?xml version="1.0" encoding="utf-8"?>
<p:tagLst xmlns:p="http://schemas.openxmlformats.org/presentationml/2006/main">
  <p:tag name="KSO_WM_UNIT_TYPE" val="i"/>
  <p:tag name="KSO_WM_UNIT_INDEX" val="15"/>
  <p:tag name="KSO_WM_BEAUTIFY_FLAG" val="#wm#"/>
  <p:tag name="KSO_WM_TAG_VERSION" val="3.0"/>
  <p:tag name="KSO_WM_UNIT_ID" val="_11*i*1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7.xml><?xml version="1.0" encoding="utf-8"?>
<p:tagLst xmlns:p="http://schemas.openxmlformats.org/presentationml/2006/main">
  <p:tag name="KSO_WM_UNIT_TYPE" val="i"/>
  <p:tag name="KSO_WM_UNIT_INDEX" val="18"/>
  <p:tag name="KSO_WM_BEAUTIFY_FLAG" val="#wm#"/>
  <p:tag name="KSO_WM_TAG_VERSION" val="3.0"/>
  <p:tag name="KSO_WM_UNIT_ID" val="_11*i*1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8.xml><?xml version="1.0" encoding="utf-8"?>
<p:tagLst xmlns:p="http://schemas.openxmlformats.org/presentationml/2006/main">
  <p:tag name="KSO_WM_UNIT_TYPE" val="i"/>
  <p:tag name="KSO_WM_UNIT_INDEX" val="55"/>
  <p:tag name="KSO_WM_BEAUTIFY_FLAG" val="#wm#"/>
  <p:tag name="KSO_WM_TAG_VERSION" val="3.0"/>
  <p:tag name="KSO_WM_UNIT_ID" val="_11*i*5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9.xml><?xml version="1.0" encoding="utf-8"?>
<p:tagLst xmlns:p="http://schemas.openxmlformats.org/presentationml/2006/main">
  <p:tag name="KSO_WM_UNIT_TYPE" val="i"/>
  <p:tag name="KSO_WM_UNIT_INDEX" val="16"/>
  <p:tag name="KSO_WM_BEAUTIFY_FLAG" val="#wm#"/>
  <p:tag name="KSO_WM_TAG_VERSION" val="3.0"/>
  <p:tag name="KSO_WM_UNIT_ID" val="_11*i*1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.xml><?xml version="1.0" encoding="utf-8"?>
<p:tagLst xmlns:p="http://schemas.openxmlformats.org/presentationml/2006/main">
  <p:tag name="KSO_WM_UNIT_TYPE" val="i"/>
  <p:tag name="KSO_WM_UNIT_INDEX" val="24"/>
  <p:tag name="KSO_WM_BEAUTIFY_FLAG" val="#wm#"/>
  <p:tag name="KSO_WM_TAG_VERSION" val="3.0"/>
  <p:tag name="KSO_WM_UNIT_ID" val="_2*i*2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0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1.xml><?xml version="1.0" encoding="utf-8"?>
<p:tagLst xmlns:p="http://schemas.openxmlformats.org/presentationml/2006/main">
  <p:tag name="KSO_WM_UNIT_TYPE" val="i"/>
  <p:tag name="KSO_WM_UNIT_INDEX" val="45"/>
  <p:tag name="KSO_WM_BEAUTIFY_FLAG" val="#wm#"/>
  <p:tag name="KSO_WM_TAG_VERSION" val="3.0"/>
  <p:tag name="KSO_WM_UNIT_ID" val="_11*i*4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2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3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4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5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6.xml><?xml version="1.0" encoding="utf-8"?>
<p:tagLst xmlns:p="http://schemas.openxmlformats.org/presentationml/2006/main">
  <p:tag name="KSO_WM_UNIT_TYPE" val="b"/>
  <p:tag name="KSO_WM_BEAUTIFY_FLAG" val="#wm#"/>
  <p:tag name="KSO_WM_FIGMA_FLAG" val="#fgm#"/>
  <p:tag name="KSO_WM_UNIT_INDEX" val="1"/>
  <p:tag name="KSO_WM_UNIT_TEXT_TYPE" val="1"/>
  <p:tag name="KSO_WM_UNIT_ISCONTENTSTITLE" val="0"/>
  <p:tag name="KSO_WM_UNIT_ISNUMDGMTITLE" val="0"/>
  <p:tag name="KSO_WM_UNIT_PRESET_TEXT_INDEX" val="-1"/>
  <p:tag name="KSO_WM_UNIT_PRESET_TEXT_LEN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11*b*1"/>
  <p:tag name="KSO_WM_UNIT_LAYERLEVEL" val="1"/>
  <p:tag name="KSO_WM_TAG_VERSION" val="3.0"/>
</p:tagLst>
</file>

<file path=ppt/tags/tag247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ac5b0f6034e8c65f3a270a2dbd0d0f7a5c0f7d1c"/>
  <p:tag name="KSO_WM_NEWLAYOUT_ID" val="53"/>
  <p:tag name="KSO_WM_UNIT_ISCONTENTSTITLE" val="0"/>
  <p:tag name="KSO_WM_UNIT_ISNUMDGMTITLE" val="0"/>
  <p:tag name="KSO_WM_UNIT_PRESET_TEXT_INDEX" val="-1"/>
  <p:tag name="KSO_WM_UNIT_PRESET_TEXT_LEN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11*a*1"/>
  <p:tag name="KSO_WM_UNIT_LAYERLEVEL" val="1"/>
  <p:tag name="KSO_WM_TAG_VERSION" val="3.0"/>
</p:tagLst>
</file>

<file path=ppt/tags/tag248.xml><?xml version="1.0" encoding="utf-8"?>
<p:tagLst xmlns:p="http://schemas.openxmlformats.org/presentationml/2006/main">
  <p:tag name="KSO_WM_UNIT_ID" val="_1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9.xml><?xml version="1.0" encoding="utf-8"?>
<p:tagLst xmlns:p="http://schemas.openxmlformats.org/presentationml/2006/main">
  <p:tag name="KSO_WM_UNIT_ID" val="_1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.xml><?xml version="1.0" encoding="utf-8"?>
<p:tagLst xmlns:p="http://schemas.openxmlformats.org/presentationml/2006/main">
  <p:tag name="KSO_WM_UNIT_TYPE" val="i"/>
  <p:tag name="KSO_WM_UNIT_INDEX" val="18"/>
  <p:tag name="KSO_WM_BEAUTIFY_FLAG" val="#wm#"/>
  <p:tag name="KSO_WM_TAG_VERSION" val="3.0"/>
  <p:tag name="KSO_WM_UNIT_ID" val="_2*i*1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0.xml><?xml version="1.0" encoding="utf-8"?>
<p:tagLst xmlns:p="http://schemas.openxmlformats.org/presentationml/2006/main">
  <p:tag name="KSO_WM_UNIT_ID" val="_1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1.xml><?xml version="1.0" encoding="utf-8"?>
<p:tagLst xmlns:p="http://schemas.openxmlformats.org/presentationml/2006/main">
  <p:tag name="KSO_WM_BEAUTIFY_FLAG" val="#wm#"/>
  <p:tag name="KSO_WM_FIGMA_FLAG" val="#fgm#"/>
  <p:tag name="KSO_WM_UNIT_INDEX" val="1"/>
  <p:tag name="KSO_WM_UNIT_TEXT_TYPE" val="1"/>
  <p:tag name="KSO_WM_UNIT_TYPE" val="b"/>
  <p:tag name="KSO_WM_UNIT_ISCONTENTSTITLE" val="0"/>
  <p:tag name="KSO_WM_UNIT_ISNUMDGMTITLE" val="0"/>
  <p:tag name="KSO_WM_UNIT_PRESET_TEXT_INDEX" val="-1"/>
  <p:tag name="KSO_WM_UNIT_PRESET_TEXT_LEN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12*b*1"/>
  <p:tag name="KSO_WM_UNIT_LAYERLEVEL" val="1"/>
  <p:tag name="KSO_WM_TAG_VERSION" val="3.0"/>
</p:tagLst>
</file>

<file path=ppt/tags/tag252.xml><?xml version="1.0" encoding="utf-8"?>
<p:tagLst xmlns:p="http://schemas.openxmlformats.org/presentationml/2006/main"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50e5f9565636b4285561b5559ee8ba540498a723"/>
  <p:tag name="KSO_WM_NEWLAYOUT_ID" val="1"/>
  <p:tag name="KSO_WM_UNIT_ISCONTENTSTITLE" val="0"/>
  <p:tag name="KSO_WM_UNIT_ISNUMDGMTITLE" val="0"/>
  <p:tag name="KSO_WM_UNIT_PRESET_TEXT_INDEX" val="-1"/>
  <p:tag name="KSO_WM_UNIT_PRESET_TEXT_LEN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12*a*1"/>
  <p:tag name="KSO_WM_UNIT_LAYERLEVEL" val="1"/>
  <p:tag name="KSO_WM_TAG_VERSION" val="3.0"/>
</p:tagLst>
</file>

<file path=ppt/tags/tag253.xml><?xml version="1.0" encoding="utf-8"?>
<p:tagLst xmlns:p="http://schemas.openxmlformats.org/presentationml/2006/main">
  <p:tag name="KSO_WM_BEAUTIFY_FLAG" val="#wm#"/>
  <p:tag name="KSO_WM_FIGMA_FLAG" val="#fgm#"/>
  <p:tag name="KSO_WM_UNIT_INDEX" val="1_1_1"/>
  <p:tag name="KSO_WM_UNIT_SUBTYPE" val="d"/>
  <p:tag name="KSO_WM_UNIT_TYPE" val="l_h_i"/>
  <p:tag name="KSO_WM_UNIT_HIGHLIGHT" val="0"/>
  <p:tag name="KSO_WM_UNIT_COMPATIBLE" val="0"/>
  <p:tag name="KSO_WM_UNIT_DIAGRAM_ISNUMVISUAL" val="0"/>
  <p:tag name="KSO_WM_UNIT_DIAGRAM_ISREFERUNIT" val="0"/>
  <p:tag name="KSO_WM_UNIT_ID" val="_12*l_h_i*1_1_1"/>
  <p:tag name="KSO_WM_UNIT_LAYERLEVEL" val="1_1_1"/>
  <p:tag name="KSO_WM_TAG_VERSION" val="3.0"/>
</p:tagLst>
</file>

<file path=ppt/tags/tag254.xml><?xml version="1.0" encoding="utf-8"?>
<p:tagLst xmlns:p="http://schemas.openxmlformats.org/presentationml/2006/main">
  <p:tag name="KSO_WM_FIGMA_DECORATION_INDEX" val="25"/>
  <p:tag name="$PH_EXT" val="2"/>
  <p:tag name="KSO_WM_BEAUTIFY_FLAG" val="#wm#"/>
  <p:tag name="KSO_WM_FIGMA_FLAG" val="#fgm#"/>
  <p:tag name="KSO_WM_UNIT_INDEX" val="1_1_2"/>
  <p:tag name="KSO_WM_UNIT_TYPE" val="l_h_i"/>
  <p:tag name="KSO_WM_UNIT_HIGHLIGHT" val="0"/>
  <p:tag name="KSO_WM_UNIT_COMPATIBLE" val="0"/>
  <p:tag name="KSO_WM_UNIT_DIAGRAM_ISNUMVISUAL" val="0"/>
  <p:tag name="KSO_WM_UNIT_DIAGRAM_ISREFERUNIT" val="0"/>
  <p:tag name="KSO_WM_UNIT_ID" val="_12*l_h_i*1_1_2"/>
  <p:tag name="KSO_WM_UNIT_LAYERLEVEL" val="1_1_1"/>
  <p:tag name="KSO_WM_TAG_VERSION" val="3.0"/>
</p:tagLst>
</file>

<file path=ppt/tags/tag255.xml><?xml version="1.0" encoding="utf-8"?>
<p:tagLst xmlns:p="http://schemas.openxmlformats.org/presentationml/2006/main">
  <p:tag name="KSO_WM_BEAUTIFY_FLAG" val="#wm#"/>
  <p:tag name="KSO_WM_FIGMA_FLAG" val="#fgm#"/>
  <p:tag name="KSO_WM_UNIT_INDEX" val="1_1_1"/>
  <p:tag name="KSO_WM_UNIT_TYPE" val="l_h_a"/>
  <p:tag name="KSO_WM_UNIT_ISCONTENTSTITLE" val="0"/>
  <p:tag name="KSO_WM_UNIT_ISNUMDGMTITLE" val="0"/>
  <p:tag name="KSO_WM_UNIT_PRESET_TEXT_INDEX" val="-1"/>
  <p:tag name="KSO_WM_UNIT_PRESET_TEXT_LEN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12*l_h_a*1_1_1"/>
  <p:tag name="KSO_WM_UNIT_LAYERLEVEL" val="1_1_1"/>
  <p:tag name="KSO_WM_TAG_VERSION" val="3.0"/>
</p:tagLst>
</file>

<file path=ppt/tags/tag256.xml><?xml version="1.0" encoding="utf-8"?>
<p:tagLst xmlns:p="http://schemas.openxmlformats.org/presentationml/2006/main">
  <p:tag name="KSO_WM_BEAUTIFY_FLAG" val="#wm#"/>
  <p:tag name="KSO_WM_FIGMA_FLAG" val="#fgm#"/>
  <p:tag name="KSO_WM_UNIT_INDEX" val="1_2_1"/>
  <p:tag name="KSO_WM_UNIT_SUBTYPE" val="d"/>
  <p:tag name="KSO_WM_UNIT_TYPE" val="l_h_i"/>
  <p:tag name="KSO_WM_UNIT_HIGHLIGHT" val="0"/>
  <p:tag name="KSO_WM_UNIT_COMPATIBLE" val="0"/>
  <p:tag name="KSO_WM_UNIT_DIAGRAM_ISNUMVISUAL" val="0"/>
  <p:tag name="KSO_WM_UNIT_DIAGRAM_ISREFERUNIT" val="0"/>
  <p:tag name="KSO_WM_UNIT_ID" val="_12*l_h_i*1_2_1"/>
  <p:tag name="KSO_WM_UNIT_LAYERLEVEL" val="1_1_1"/>
  <p:tag name="KSO_WM_TAG_VERSION" val="3.0"/>
</p:tagLst>
</file>

<file path=ppt/tags/tag257.xml><?xml version="1.0" encoding="utf-8"?>
<p:tagLst xmlns:p="http://schemas.openxmlformats.org/presentationml/2006/main">
  <p:tag name="KSO_WM_FIGMA_DECORATION_INDEX" val="25"/>
  <p:tag name="$PH_EXT" val="2"/>
  <p:tag name="KSO_WM_BEAUTIFY_FLAG" val="#wm#"/>
  <p:tag name="KSO_WM_FIGMA_FLAG" val="#fgm#"/>
  <p:tag name="KSO_WM_UNIT_INDEX" val="1_2_2"/>
  <p:tag name="KSO_WM_UNIT_TYPE" val="l_h_i"/>
  <p:tag name="KSO_WM_UNIT_HIGHLIGHT" val="0"/>
  <p:tag name="KSO_WM_UNIT_COMPATIBLE" val="0"/>
  <p:tag name="KSO_WM_UNIT_DIAGRAM_ISNUMVISUAL" val="0"/>
  <p:tag name="KSO_WM_UNIT_DIAGRAM_ISREFERUNIT" val="0"/>
  <p:tag name="KSO_WM_UNIT_ID" val="_12*l_h_i*1_2_2"/>
  <p:tag name="KSO_WM_UNIT_LAYERLEVEL" val="1_1_1"/>
  <p:tag name="KSO_WM_TAG_VERSION" val="3.0"/>
</p:tagLst>
</file>

<file path=ppt/tags/tag258.xml><?xml version="1.0" encoding="utf-8"?>
<p:tagLst xmlns:p="http://schemas.openxmlformats.org/presentationml/2006/main">
  <p:tag name="KSO_WM_BEAUTIFY_FLAG" val="#wm#"/>
  <p:tag name="KSO_WM_FIGMA_FLAG" val="#fgm#"/>
  <p:tag name="KSO_WM_UNIT_INDEX" val="1_2_1"/>
  <p:tag name="KSO_WM_UNIT_TYPE" val="l_h_a"/>
  <p:tag name="KSO_WM_UNIT_ISCONTENTSTITLE" val="0"/>
  <p:tag name="KSO_WM_UNIT_ISNUMDGMTITLE" val="0"/>
  <p:tag name="KSO_WM_UNIT_PRESET_TEXT_INDEX" val="-1"/>
  <p:tag name="KSO_WM_UNIT_PRESET_TEXT_LEN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12*l_h_a*1_2_1"/>
  <p:tag name="KSO_WM_UNIT_LAYERLEVEL" val="1_1_1"/>
  <p:tag name="KSO_WM_TAG_VERSION" val="3.0"/>
</p:tagLst>
</file>

<file path=ppt/tags/tag259.xml><?xml version="1.0" encoding="utf-8"?>
<p:tagLst xmlns:p="http://schemas.openxmlformats.org/presentationml/2006/main">
  <p:tag name="KSO_WM_BEAUTIFY_FLAG" val="#wm#"/>
  <p:tag name="KSO_WM_FIGMA_FLAG" val="#fgm#"/>
  <p:tag name="KSO_WM_UNIT_INDEX" val="1_3_1"/>
  <p:tag name="KSO_WM_UNIT_SUBTYPE" val="d"/>
  <p:tag name="KSO_WM_UNIT_TYPE" val="l_h_i"/>
  <p:tag name="KSO_WM_UNIT_HIGHLIGHT" val="0"/>
  <p:tag name="KSO_WM_UNIT_COMPATIBLE" val="0"/>
  <p:tag name="KSO_WM_UNIT_DIAGRAM_ISNUMVISUAL" val="0"/>
  <p:tag name="KSO_WM_UNIT_DIAGRAM_ISREFERUNIT" val="0"/>
  <p:tag name="KSO_WM_UNIT_ID" val="_12*l_h_i*1_3_1"/>
  <p:tag name="KSO_WM_UNIT_LAYERLEVEL" val="1_1_1"/>
  <p:tag name="KSO_WM_TAG_VERSION" val="3.0"/>
</p:tagLst>
</file>

<file path=ppt/tags/tag26.xml><?xml version="1.0" encoding="utf-8"?>
<p:tagLst xmlns:p="http://schemas.openxmlformats.org/presentationml/2006/main">
  <p:tag name="KSO_WM_UNIT_TYPE" val="i"/>
  <p:tag name="KSO_WM_UNIT_INDEX" val="19"/>
  <p:tag name="KSO_WM_BEAUTIFY_FLAG" val="#wm#"/>
  <p:tag name="KSO_WM_TAG_VERSION" val="3.0"/>
  <p:tag name="KSO_WM_UNIT_ID" val="_2*i*1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0.xml><?xml version="1.0" encoding="utf-8"?>
<p:tagLst xmlns:p="http://schemas.openxmlformats.org/presentationml/2006/main">
  <p:tag name="KSO_WM_FIGMA_DECORATION_INDEX" val="25"/>
  <p:tag name="$PH_EXT" val="2"/>
  <p:tag name="KSO_WM_BEAUTIFY_FLAG" val="#wm#"/>
  <p:tag name="KSO_WM_FIGMA_FLAG" val="#fgm#"/>
  <p:tag name="KSO_WM_UNIT_INDEX" val="1_3_2"/>
  <p:tag name="KSO_WM_UNIT_TYPE" val="l_h_i"/>
  <p:tag name="KSO_WM_UNIT_HIGHLIGHT" val="0"/>
  <p:tag name="KSO_WM_UNIT_COMPATIBLE" val="0"/>
  <p:tag name="KSO_WM_UNIT_DIAGRAM_ISNUMVISUAL" val="0"/>
  <p:tag name="KSO_WM_UNIT_DIAGRAM_ISREFERUNIT" val="0"/>
  <p:tag name="KSO_WM_UNIT_ID" val="_12*l_h_i*1_3_2"/>
  <p:tag name="KSO_WM_UNIT_LAYERLEVEL" val="1_1_1"/>
  <p:tag name="KSO_WM_TAG_VERSION" val="3.0"/>
</p:tagLst>
</file>

<file path=ppt/tags/tag261.xml><?xml version="1.0" encoding="utf-8"?>
<p:tagLst xmlns:p="http://schemas.openxmlformats.org/presentationml/2006/main">
  <p:tag name="KSO_WM_BEAUTIFY_FLAG" val="#wm#"/>
  <p:tag name="KSO_WM_FIGMA_FLAG" val="#fgm#"/>
  <p:tag name="KSO_WM_UNIT_INDEX" val="1_3_1"/>
  <p:tag name="KSO_WM_UNIT_TYPE" val="l_h_a"/>
  <p:tag name="KSO_WM_UNIT_ISCONTENTSTITLE" val="0"/>
  <p:tag name="KSO_WM_UNIT_ISNUMDGMTITLE" val="0"/>
  <p:tag name="KSO_WM_UNIT_PRESET_TEXT_INDEX" val="-1"/>
  <p:tag name="KSO_WM_UNIT_PRESET_TEXT_LEN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12*l_h_a*1_3_1"/>
  <p:tag name="KSO_WM_UNIT_LAYERLEVEL" val="1_1_1"/>
  <p:tag name="KSO_WM_TAG_VERSION" val="3.0"/>
</p:tagLst>
</file>

<file path=ppt/tags/tag262.xml><?xml version="1.0" encoding="utf-8"?>
<p:tagLst xmlns:p="http://schemas.openxmlformats.org/presentationml/2006/main">
  <p:tag name="KSO_WM_BEAUTIFY_FLAG" val="#wm#"/>
  <p:tag name="KSO_WM_FIGMA_FLAG" val="#fgm#"/>
  <p:tag name="KSO_WM_UNIT_INDEX" val="1_4_1"/>
  <p:tag name="KSO_WM_UNIT_SUBTYPE" val="d"/>
  <p:tag name="KSO_WM_UNIT_TYPE" val="l_h_i"/>
  <p:tag name="KSO_WM_UNIT_HIGHLIGHT" val="0"/>
  <p:tag name="KSO_WM_UNIT_COMPATIBLE" val="0"/>
  <p:tag name="KSO_WM_UNIT_DIAGRAM_ISNUMVISUAL" val="0"/>
  <p:tag name="KSO_WM_UNIT_DIAGRAM_ISREFERUNIT" val="0"/>
  <p:tag name="KSO_WM_UNIT_ID" val="_12*l_h_i*1_4_1"/>
  <p:tag name="KSO_WM_UNIT_LAYERLEVEL" val="1_1_1"/>
  <p:tag name="KSO_WM_TAG_VERSION" val="3.0"/>
</p:tagLst>
</file>

<file path=ppt/tags/tag263.xml><?xml version="1.0" encoding="utf-8"?>
<p:tagLst xmlns:p="http://schemas.openxmlformats.org/presentationml/2006/main">
  <p:tag name="KSO_WM_FIGMA_DECORATION_INDEX" val="25"/>
  <p:tag name="$PH_EXT" val="2"/>
  <p:tag name="KSO_WM_BEAUTIFY_FLAG" val="#wm#"/>
  <p:tag name="KSO_WM_FIGMA_FLAG" val="#fgm#"/>
  <p:tag name="KSO_WM_UNIT_INDEX" val="1_4_2"/>
  <p:tag name="KSO_WM_UNIT_TYPE" val="l_h_i"/>
  <p:tag name="KSO_WM_UNIT_HIGHLIGHT" val="0"/>
  <p:tag name="KSO_WM_UNIT_COMPATIBLE" val="0"/>
  <p:tag name="KSO_WM_UNIT_DIAGRAM_ISNUMVISUAL" val="0"/>
  <p:tag name="KSO_WM_UNIT_DIAGRAM_ISREFERUNIT" val="0"/>
  <p:tag name="KSO_WM_UNIT_ID" val="_12*l_h_i*1_4_2"/>
  <p:tag name="KSO_WM_UNIT_LAYERLEVEL" val="1_1_1"/>
  <p:tag name="KSO_WM_TAG_VERSION" val="3.0"/>
</p:tagLst>
</file>

<file path=ppt/tags/tag264.xml><?xml version="1.0" encoding="utf-8"?>
<p:tagLst xmlns:p="http://schemas.openxmlformats.org/presentationml/2006/main">
  <p:tag name="KSO_WM_BEAUTIFY_FLAG" val="#wm#"/>
  <p:tag name="KSO_WM_FIGMA_FLAG" val="#fgm#"/>
  <p:tag name="KSO_WM_UNIT_INDEX" val="1_4_1"/>
  <p:tag name="KSO_WM_UNIT_TYPE" val="l_h_a"/>
  <p:tag name="KSO_WM_UNIT_ISCONTENTSTITLE" val="0"/>
  <p:tag name="KSO_WM_UNIT_ISNUMDGMTITLE" val="0"/>
  <p:tag name="KSO_WM_UNIT_PRESET_TEXT_INDEX" val="-1"/>
  <p:tag name="KSO_WM_UNIT_PRESET_TEXT_LEN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12*l_h_a*1_4_1"/>
  <p:tag name="KSO_WM_UNIT_LAYERLEVEL" val="1_1_1"/>
  <p:tag name="KSO_WM_TAG_VERSION" val="3.0"/>
</p:tagLst>
</file>

<file path=ppt/tags/tag26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6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6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68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69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TYPE" val="i"/>
  <p:tag name="KSO_WM_UNIT_INDEX" val="20"/>
  <p:tag name="KSO_WM_BEAUTIFY_FLAG" val="#wm#"/>
  <p:tag name="KSO_WM_TAG_VERSION" val="3.0"/>
  <p:tag name="KSO_WM_UNIT_ID" val="_2*i*2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0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7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72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0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3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1.0"/>
  <p:tag name="KSO_WM_UNIT_PRESET_TEXT" val="单击此处编辑母版标题样式"/>
  <p:tag name="KSO_WM_UNIT_ID" val="_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TEMPLATE_CATEGORY" val="custom"/>
  <p:tag name="KSO_WM_TEMPLATE_INDEX" val="40494656"/>
</p:tagLst>
</file>

<file path=ppt/tags/tag274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1.0"/>
  <p:tag name="KSO_WM_UNIT_PRESET_TEXT" val="单击此处编辑母版文本样式&#10;第二级&#10;第三级&#10;第四级&#10;第五级"/>
  <p:tag name="KSO_WM_UNIT_ID" val="_0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TEMPLATE_CATEGORY" val="custom"/>
  <p:tag name="KSO_WM_TEMPLATE_INDEX" val="40494656"/>
</p:tagLst>
</file>

<file path=ppt/tags/tag275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6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7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8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0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9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0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.xml><?xml version="1.0" encoding="utf-8"?>
<p:tagLst xmlns:p="http://schemas.openxmlformats.org/presentationml/2006/main">
  <p:tag name="KSO_WM_UNIT_TYPE" val="i"/>
  <p:tag name="KSO_WM_UNIT_INDEX" val="21"/>
  <p:tag name="KSO_WM_BEAUTIFY_FLAG" val="#wm#"/>
  <p:tag name="KSO_WM_TAG_VERSION" val="3.0"/>
  <p:tag name="KSO_WM_UNIT_ID" val="_2*i*2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0.xml><?xml version="1.0" encoding="utf-8"?>
<p:tagLst xmlns:p="http://schemas.openxmlformats.org/presentationml/2006/main">
  <p:tag name="KSO_WM_TEMPLATE_SUBCATEGORY" val="29"/>
  <p:tag name="KSO_WM_BEAUTIFY_FLAG" val="#wm#"/>
  <p:tag name="KSO_WM_TEMPLATE_SLIDE_ID" val="slide_7d1b418b74e2b859"/>
  <p:tag name="KSO_WM_TAG_VERSION" val="3.0"/>
  <p:tag name="KSO_WM_TEMPLATE_MASTER_TYPE" val="0"/>
  <p:tag name="KSO_WM_TEMPLATE_COLOR_TYPE" val="0"/>
  <p:tag name="KSO_WM_TEMPLATE_CATEGORY" val="custom"/>
  <p:tag name="KSO_WM_TEMPLATE_INDEX" val="40494656"/>
</p:tagLst>
</file>

<file path=ppt/tags/tag281.xml><?xml version="1.0" encoding="utf-8"?>
<p:tagLst xmlns:p="http://schemas.openxmlformats.org/presentationml/2006/main">
  <p:tag name="KSO_WM_AITEMPLATE_STYLE_ID" val="69796646787"/>
</p:tagLst>
</file>

<file path=ppt/tags/tag2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2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a*1"/>
  <p:tag name="KSO_WM_UNIT_LAYERLEVEL" val="1"/>
  <p:tag name="KSO_WM_TAG_VERSION" val="3.0"/>
  <p:tag name="KSO_WM_BEAUTIFY_FLAG" val="#wm#"/>
  <p:tag name="KSO_WM_UNIT_ISCONTENTSTITLE" val="1"/>
  <p:tag name="KSO_WM_UNIT_ISNUMDGMTITLE" val="0"/>
  <p:tag name="KSO_WM_UNIT_PRESET_TEXT" val="标题"/>
  <p:tag name="KSO_WM_UNIT_NOCLEAR" val="0"/>
  <p:tag name="KSO_WM_UNIT_VALUE" val="3"/>
  <p:tag name="KSO_WM_UNIT_TYPE" val="a"/>
  <p:tag name="KSO_WM_UNIT_INDEX" val="1"/>
</p:tagLst>
</file>

<file path=ppt/tags/tag2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2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2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29.xml><?xml version="1.0" encoding="utf-8"?>
<p:tagLst xmlns:p="http://schemas.openxmlformats.org/presentationml/2006/main">
  <p:tag name="KSO_WM_UNIT_TYPE" val="i"/>
  <p:tag name="KSO_WM_UNIT_INDEX" val="22"/>
  <p:tag name="KSO_WM_BEAUTIFY_FLAG" val="#wm#"/>
  <p:tag name="KSO_WM_TAG_VERSION" val="3.0"/>
  <p:tag name="KSO_WM_UNIT_ID" val="_2*i*2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CATEGORY" val="custom"/>
  <p:tag name="KSO_WM_TEMPLATE_INDEX" val="20238599"/>
</p:tagLst>
</file>

<file path=ppt/tags/tag2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第二级&#10;第三级&#10;第四级&#10;第五级"/>
  <p:tag name="KSO_WM_UNIT_NOCLEAR" val="0"/>
  <p:tag name="KSO_WM_UNIT_TYPE" val="f"/>
  <p:tag name="KSO_WM_UNIT_INDEX" val="1"/>
  <p:tag name="KSO_WM_TEMPLATE_CATEGORY" val="custom"/>
  <p:tag name="KSO_WM_TEMPLATE_INDEX" val="20238599"/>
</p:tagLst>
</file>

<file path=ppt/tags/tag2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2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2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2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296.xml><?xml version="1.0" encoding="utf-8"?>
<p:tagLst xmlns:p="http://schemas.openxmlformats.org/presentationml/2006/main"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8599"/>
  <p:tag name="KSO_WM_TEMPLATE_THUMBS_INDEX" val="1、9"/>
</p:tagLst>
</file>

<file path=ppt/tags/tag297.xml><?xml version="1.0" encoding="utf-8"?>
<p:tagLst xmlns:p="http://schemas.openxmlformats.org/presentationml/2006/main">
  <p:tag name="KSO_WM_TEMPLATE_THUMBS_INDEX" val="1、2、6、7、9、11、14、15"/>
  <p:tag name="KSO_WM_SLIDE_ID" val="custom20202545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EMPLATE_MASTER_THUMB_INDEX" val="12"/>
  <p:tag name="KSO_WM_TAG_VERSION" val="1.0"/>
  <p:tag name="KSO_WM_BEAUTIFY_FLAG" val="#wm#"/>
  <p:tag name="KSO_WM_TEMPLATE_CATEGORY" val="custom"/>
  <p:tag name="KSO_WM_TEMPLATE_INDEX" val="20202545"/>
  <p:tag name="KSO_WM_SLIDE_LAYOUT" val="a_b"/>
  <p:tag name="KSO_WM_SLIDE_LAYOUT_CNT" val="1_3"/>
</p:tagLst>
</file>

<file path=ppt/tags/tag2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8599_4*a*1"/>
  <p:tag name="KSO_WM_TEMPLATE_CATEGORY" val="custom"/>
  <p:tag name="KSO_WM_TEMPLATE_INDEX" val="20238599"/>
  <p:tag name="KSO_WM_UNIT_LAYERLEVEL" val="1"/>
  <p:tag name="KSO_WM_TAG_VERSION" val="3.0"/>
  <p:tag name="KSO_WM_BEAUTIFY_FLAG" val="#wm#"/>
  <p:tag name="KSO_WM_UNIT_ISCONTENTSTITLE" val="1"/>
  <p:tag name="KSO_WM_UNIT_ISNUMDGMTITLE" val="0"/>
  <p:tag name="KSO_WM_UNIT_NOCLEAR" val="0"/>
  <p:tag name="KSO_WM_UNIT_VALUE" val="3"/>
  <p:tag name="KSO_WM_UNIT_TYPE" val="a"/>
  <p:tag name="KSO_WM_UNIT_INDEX" val="1"/>
  <p:tag name="KSO_WM_DIAGRAM_GROUP_CODE" val="l1-1"/>
  <p:tag name="KSO_WM_UNIT_PRESET_TEXT_INDEX" val="0"/>
  <p:tag name="KSO_WM_UNIT_PRESET_TEXT_LEN" val="0"/>
  <p:tag name="KSO_WM_UNIT_TEXT_FILL_FORE_SCHEMECOLOR_INDEX" val="5"/>
  <p:tag name="KSO_WM_UNIT_TEXT_FILL_TYPE" val="1"/>
  <p:tag name="KSO_WM_UNIT_USESOURCEFORMAT_APPLY" val="1"/>
</p:tagLst>
</file>

<file path=ppt/tags/tag2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1_1"/>
  <p:tag name="KSO_WM_UNIT_ID" val="custom20238599_4*l_h_i*1_1_1"/>
  <p:tag name="KSO_WM_TEMPLATE_CATEGORY" val="custom"/>
  <p:tag name="KSO_WM_TEMPLATE_INDEX" val="20238599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242.8167724609375,&quot;left&quot;:135.89999999999998,&quot;top&quot;:179.79161376953124,&quot;width&quot;:718.7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5"/>
  <p:tag name="KSO_WM_UNIT_FILL_TYPE" val="1"/>
  <p:tag name="KSO_WM_UNIT_USESOURCEFORMAT_APPLY" val="1"/>
</p:tagLst>
</file>

<file path=ppt/tags/tag3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.xml><?xml version="1.0" encoding="utf-8"?>
<p:tagLst xmlns:p="http://schemas.openxmlformats.org/presentationml/2006/main">
  <p:tag name="KSO_WM_UNIT_TYPE" val="i"/>
  <p:tag name="KSO_WM_UNIT_INDEX" val="23"/>
  <p:tag name="KSO_WM_BEAUTIFY_FLAG" val="#wm#"/>
  <p:tag name="KSO_WM_TAG_VERSION" val="3.0"/>
  <p:tag name="KSO_WM_UNIT_ID" val="_2*i*2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custom20238599_4*l_h_f*1_1_1"/>
  <p:tag name="KSO_WM_TEMPLATE_CATEGORY" val="custom"/>
  <p:tag name="KSO_WM_TEMPLATE_INDEX" val="20238599"/>
  <p:tag name="KSO_WM_UNIT_LAYERLEVEL" val="1_1_1"/>
  <p:tag name="KSO_WM_TAG_VERSION" val="3.0"/>
  <p:tag name="KSO_WM_BEAUTIFY_FLAG" val="#wm#"/>
  <p:tag name="KSO_WM_UNIT_SUBTYPE" val="a"/>
  <p:tag name="KSO_WM_DIAGRAM_GROUP_CODE" val="l1-1"/>
  <p:tag name="KSO_WM_DIAGRAM_VERSION" val="3"/>
  <p:tag name="KSO_WM_DIAGRAM_COLOR_TRICK" val="1"/>
  <p:tag name="KSO_WM_DIAGRAM_COLOR_TEXT_CAN_REMOVE" val="n"/>
  <p:tag name="KSO_WM_UNIT_TEXT_TYPE" val="1"/>
  <p:tag name="KSO_WM_DIAGRAM_MAX_ITEMCNT" val="6"/>
  <p:tag name="KSO_WM_DIAGRAM_MIN_ITEMCNT" val="2"/>
  <p:tag name="KSO_WM_DIAGRAM_VIRTUALLY_FRAME" val="{&quot;height&quot;:242.8167724609375,&quot;left&quot;:135.89999999999998,&quot;top&quot;:179.79161376953124,&quot;width&quot;:718.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目录项标题"/>
  <p:tag name="KSO_WM_UNIT_TEXT_FILL_FORE_SCHEMECOLOR_INDEX" val="13"/>
  <p:tag name="KSO_WM_UNIT_TEXT_FILL_TYPE" val="1"/>
  <p:tag name="KSO_WM_UNIT_USESOURCEFORMAT_APPLY" val="1"/>
</p:tagLst>
</file>

<file path=ppt/tags/tag3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2_1"/>
  <p:tag name="KSO_WM_UNIT_ID" val="custom20238599_4*l_h_i*1_2_1"/>
  <p:tag name="KSO_WM_TEMPLATE_CATEGORY" val="custom"/>
  <p:tag name="KSO_WM_TEMPLATE_INDEX" val="20238599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242.8167724609375,&quot;left&quot;:135.89999999999998,&quot;top&quot;:179.79161376953124,&quot;width&quot;:718.7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5"/>
  <p:tag name="KSO_WM_UNIT_FILL_TYPE" val="1"/>
  <p:tag name="KSO_WM_UNIT_USESOURCEFORMAT_APPLY" val="1"/>
</p:tagLst>
</file>

<file path=ppt/tags/tag30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custom20238599_4*l_h_f*1_2_1"/>
  <p:tag name="KSO_WM_TEMPLATE_CATEGORY" val="custom"/>
  <p:tag name="KSO_WM_TEMPLATE_INDEX" val="20238599"/>
  <p:tag name="KSO_WM_UNIT_LAYERLEVEL" val="1_1_1"/>
  <p:tag name="KSO_WM_TAG_VERSION" val="3.0"/>
  <p:tag name="KSO_WM_BEAUTIFY_FLAG" val="#wm#"/>
  <p:tag name="KSO_WM_UNIT_SUBTYPE" val="a"/>
  <p:tag name="KSO_WM_DIAGRAM_GROUP_CODE" val="l1-1"/>
  <p:tag name="KSO_WM_DIAGRAM_VERSION" val="3"/>
  <p:tag name="KSO_WM_DIAGRAM_COLOR_TRICK" val="1"/>
  <p:tag name="KSO_WM_DIAGRAM_COLOR_TEXT_CAN_REMOVE" val="n"/>
  <p:tag name="KSO_WM_UNIT_TEXT_TYPE" val="1"/>
  <p:tag name="KSO_WM_DIAGRAM_MAX_ITEMCNT" val="6"/>
  <p:tag name="KSO_WM_DIAGRAM_MIN_ITEMCNT" val="2"/>
  <p:tag name="KSO_WM_DIAGRAM_VIRTUALLY_FRAME" val="{&quot;height&quot;:242.8167724609375,&quot;left&quot;:135.89999999999998,&quot;top&quot;:179.79161376953124,&quot;width&quot;:718.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目录项标题"/>
  <p:tag name="KSO_WM_UNIT_TEXT_FILL_FORE_SCHEMECOLOR_INDEX" val="13"/>
  <p:tag name="KSO_WM_UNIT_TEXT_FILL_TYPE" val="1"/>
  <p:tag name="KSO_WM_UNIT_USESOURCEFORMAT_APPLY" val="1"/>
</p:tagLst>
</file>

<file path=ppt/tags/tag3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3_1"/>
  <p:tag name="KSO_WM_UNIT_ID" val="custom20238599_4*l_h_i*1_3_1"/>
  <p:tag name="KSO_WM_TEMPLATE_CATEGORY" val="custom"/>
  <p:tag name="KSO_WM_TEMPLATE_INDEX" val="20238599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242.8167724609375,&quot;left&quot;:135.89999999999998,&quot;top&quot;:179.79161376953124,&quot;width&quot;:718.7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5"/>
  <p:tag name="KSO_WM_UNIT_FILL_TYPE" val="1"/>
  <p:tag name="KSO_WM_UNIT_USESOURCEFORMAT_APPLY" val="1"/>
</p:tagLst>
</file>

<file path=ppt/tags/tag30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custom20238599_4*l_h_f*1_3_1"/>
  <p:tag name="KSO_WM_TEMPLATE_CATEGORY" val="custom"/>
  <p:tag name="KSO_WM_TEMPLATE_INDEX" val="20238599"/>
  <p:tag name="KSO_WM_UNIT_LAYERLEVEL" val="1_1_1"/>
  <p:tag name="KSO_WM_TAG_VERSION" val="3.0"/>
  <p:tag name="KSO_WM_BEAUTIFY_FLAG" val="#wm#"/>
  <p:tag name="KSO_WM_UNIT_SUBTYPE" val="a"/>
  <p:tag name="KSO_WM_DIAGRAM_GROUP_CODE" val="l1-1"/>
  <p:tag name="KSO_WM_DIAGRAM_VERSION" val="3"/>
  <p:tag name="KSO_WM_DIAGRAM_COLOR_TRICK" val="1"/>
  <p:tag name="KSO_WM_DIAGRAM_COLOR_TEXT_CAN_REMOVE" val="n"/>
  <p:tag name="KSO_WM_UNIT_TEXT_TYPE" val="1"/>
  <p:tag name="KSO_WM_DIAGRAM_MAX_ITEMCNT" val="6"/>
  <p:tag name="KSO_WM_DIAGRAM_MIN_ITEMCNT" val="2"/>
  <p:tag name="KSO_WM_DIAGRAM_VIRTUALLY_FRAME" val="{&quot;height&quot;:242.8167724609375,&quot;left&quot;:135.89999999999998,&quot;top&quot;:179.79161376953124,&quot;width&quot;:718.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目录项标题"/>
  <p:tag name="KSO_WM_UNIT_TEXT_FILL_FORE_SCHEMECOLOR_INDEX" val="13"/>
  <p:tag name="KSO_WM_UNIT_TEXT_FILL_TYPE" val="1"/>
  <p:tag name="KSO_WM_UNIT_USESOURCEFORMAT_APPLY" val="1"/>
</p:tagLst>
</file>

<file path=ppt/tags/tag3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4_1"/>
  <p:tag name="KSO_WM_UNIT_ID" val="custom20238599_4*l_h_i*1_4_1"/>
  <p:tag name="KSO_WM_TEMPLATE_CATEGORY" val="custom"/>
  <p:tag name="KSO_WM_TEMPLATE_INDEX" val="20238599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242.8167724609375,&quot;left&quot;:135.89999999999998,&quot;top&quot;:179.79161376953124,&quot;width&quot;:718.7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5"/>
  <p:tag name="KSO_WM_UNIT_FILL_TYPE" val="1"/>
  <p:tag name="KSO_WM_UNIT_USESOURCEFORMAT_APPLY" val="1"/>
</p:tagLst>
</file>

<file path=ppt/tags/tag30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4_1"/>
  <p:tag name="KSO_WM_UNIT_ID" val="custom20238599_4*l_h_f*1_4_1"/>
  <p:tag name="KSO_WM_TEMPLATE_CATEGORY" val="custom"/>
  <p:tag name="KSO_WM_TEMPLATE_INDEX" val="20238599"/>
  <p:tag name="KSO_WM_UNIT_LAYERLEVEL" val="1_1_1"/>
  <p:tag name="KSO_WM_TAG_VERSION" val="3.0"/>
  <p:tag name="KSO_WM_BEAUTIFY_FLAG" val="#wm#"/>
  <p:tag name="KSO_WM_UNIT_SUBTYPE" val="a"/>
  <p:tag name="KSO_WM_DIAGRAM_GROUP_CODE" val="l1-1"/>
  <p:tag name="KSO_WM_DIAGRAM_VERSION" val="3"/>
  <p:tag name="KSO_WM_DIAGRAM_COLOR_TRICK" val="1"/>
  <p:tag name="KSO_WM_DIAGRAM_COLOR_TEXT_CAN_REMOVE" val="n"/>
  <p:tag name="KSO_WM_UNIT_TEXT_TYPE" val="1"/>
  <p:tag name="KSO_WM_DIAGRAM_MAX_ITEMCNT" val="6"/>
  <p:tag name="KSO_WM_DIAGRAM_MIN_ITEMCNT" val="2"/>
  <p:tag name="KSO_WM_DIAGRAM_VIRTUALLY_FRAME" val="{&quot;height&quot;:242.8167724609375,&quot;left&quot;:135.89999999999998,&quot;top&quot;:179.79161376953124,&quot;width&quot;:718.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目录项标题"/>
  <p:tag name="KSO_WM_UNIT_TEXT_FILL_FORE_SCHEMECOLOR_INDEX" val="13"/>
  <p:tag name="KSO_WM_UNIT_TEXT_FILL_TYPE" val="1"/>
  <p:tag name="KSO_WM_UNIT_USESOURCEFORMAT_APPLY" val="1"/>
</p:tagLst>
</file>

<file path=ppt/tags/tag307.xml><?xml version="1.0" encoding="utf-8"?>
<p:tagLst xmlns:p="http://schemas.openxmlformats.org/presentationml/2006/main">
  <p:tag name="KSO_WM_SLIDE_ID" val="custom20238599_4"/>
  <p:tag name="KSO_WM_TEMPLATE_SUBCATEGORY" val="29"/>
  <p:tag name="KSO_WM_TEMPLATE_MASTER_TYPE" val="0"/>
  <p:tag name="KSO_WM_TEMPLATE_COLOR_TYPE" val="0"/>
  <p:tag name="KSO_WM_SLIDE_ITEM_CNT" val="4"/>
  <p:tag name="KSO_WM_SLIDE_INDEX" val="4"/>
  <p:tag name="KSO_WM_TAG_VERSION" val="3.0"/>
  <p:tag name="KSO_WM_BEAUTIFY_FLAG" val="#wm#"/>
  <p:tag name="KSO_WM_TEMPLATE_CATEGORY" val="custom"/>
  <p:tag name="KSO_WM_TEMPLATE_INDEX" val="20238599"/>
  <p:tag name="KSO_WM_SLIDE_LAYOUT" val="a_l"/>
  <p:tag name="KSO_WM_SLIDE_LAYOUT_CNT" val="1_1"/>
  <p:tag name="KSO_WM_SLIDE_TYPE" val="contents"/>
  <p:tag name="KSO_WM_SLIDE_SUBTYPE" val="diag"/>
  <p:tag name="KSO_WM_DIAGRAM_GROUP_CODE" val="l1-1"/>
  <p:tag name="KSO_WM_SLIDE_DIAGTYPE" val="l"/>
</p:tagLst>
</file>

<file path=ppt/tags/tag308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</p:tagLst>
</file>

<file path=ppt/tags/tag309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</p:tagLst>
</file>

<file path=ppt/tags/tag31.xml><?xml version="1.0" encoding="utf-8"?>
<p:tagLst xmlns:p="http://schemas.openxmlformats.org/presentationml/2006/main">
  <p:tag name="KSO_WM_UNIT_TYPE" val="i"/>
  <p:tag name="KSO_WM_UNIT_INDEX" val="28"/>
  <p:tag name="KSO_WM_BEAUTIFY_FLAG" val="#wm#"/>
  <p:tag name="KSO_WM_TAG_VERSION" val="3.0"/>
  <p:tag name="KSO_WM_UNIT_ID" val="_2*i*2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0.xml><?xml version="1.0" encoding="utf-8"?>
<p:tagLst xmlns:p="http://schemas.openxmlformats.org/presentationml/2006/main">
  <p:tag name="KSO_WM_UNIT_TYPE" val="f"/>
  <p:tag name="KSO_WM_UNIT_INDEX" val="1"/>
  <p:tag name="KSO_WM_BEAUTIFY_FLAG" val="#wm#"/>
  <p:tag name="KSO_WM_TAG_VERSION" val="3.0"/>
</p:tagLst>
</file>

<file path=ppt/tags/tag311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</p:tagLst>
</file>

<file path=ppt/tags/tag312.xml><?xml version="1.0" encoding="utf-8"?>
<p:tagLst xmlns:p="http://schemas.openxmlformats.org/presentationml/2006/main">
  <p:tag name="KSO_WM_UNIT_TYPE" val="f"/>
  <p:tag name="KSO_WM_UNIT_INDEX" val="5"/>
  <p:tag name="KSO_WM_BEAUTIFY_FLAG" val="#wm#"/>
  <p:tag name="KSO_WM_TAG_VERSION" val="3.0"/>
</p:tagLst>
</file>

<file path=ppt/tags/tag313.xml><?xml version="1.0" encoding="utf-8"?>
<p:tagLst xmlns:p="http://schemas.openxmlformats.org/presentationml/2006/main">
  <p:tag name="KSO_WM_UNIT_TYPE" val="f"/>
  <p:tag name="KSO_WM_UNIT_INDEX" val="6"/>
  <p:tag name="KSO_WM_BEAUTIFY_FLAG" val="#wm#"/>
  <p:tag name="KSO_WM_TAG_VERSION" val="3.0"/>
</p:tagLst>
</file>

<file path=ppt/tags/tag314.xml><?xml version="1.0" encoding="utf-8"?>
<p:tagLst xmlns:p="http://schemas.openxmlformats.org/presentationml/2006/main">
  <p:tag name="TABLE_ENDDRAG_ORIGIN_RECT" val="895*438"/>
  <p:tag name="TABLE_ENDDRAG_RECT" val="32*88*895*438"/>
</p:tagLst>
</file>

<file path=ppt/tags/tag315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</p:tagLst>
</file>

<file path=ppt/tags/tag316.xml><?xml version="1.0" encoding="utf-8"?>
<p:tagLst xmlns:p="http://schemas.openxmlformats.org/presentationml/2006/main">
  <p:tag name="TABLE_ENDDRAG_ORIGIN_RECT" val="895*438"/>
  <p:tag name="TABLE_ENDDRAG_RECT" val="32*88*895*438"/>
</p:tagLst>
</file>

<file path=ppt/tags/tag317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</p:tagLst>
</file>

<file path=ppt/tags/tag318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</p:tagLst>
</file>

<file path=ppt/tags/tag319.xml><?xml version="1.0" encoding="utf-8"?>
<p:tagLst xmlns:p="http://schemas.openxmlformats.org/presentationml/2006/main">
  <p:tag name="KSO_WM_UNIT_TYPE" val="f"/>
  <p:tag name="KSO_WM_UNIT_INDEX" val="1"/>
  <p:tag name="KSO_WM_BEAUTIFY_FLAG" val="#wm#"/>
  <p:tag name="KSO_WM_TAG_VERSION" val="3.0"/>
</p:tagLst>
</file>

<file path=ppt/tags/tag32.xml><?xml version="1.0" encoding="utf-8"?>
<p:tagLst xmlns:p="http://schemas.openxmlformats.org/presentationml/2006/main">
  <p:tag name="KSO_WM_UNIT_TYPE" val="i"/>
  <p:tag name="KSO_WM_UNIT_INDEX" val="26"/>
  <p:tag name="KSO_WM_BEAUTIFY_FLAG" val="#wm#"/>
  <p:tag name="KSO_WM_TAG_VERSION" val="3.0"/>
  <p:tag name="KSO_WM_UNIT_ID" val="_2*i*2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0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</p:tagLst>
</file>

<file path=ppt/tags/tag321.xml><?xml version="1.0" encoding="utf-8"?>
<p:tagLst xmlns:p="http://schemas.openxmlformats.org/presentationml/2006/main">
  <p:tag name="KSO_WM_UNIT_TYPE" val="f"/>
  <p:tag name="KSO_WM_UNIT_INDEX" val="2"/>
  <p:tag name="KSO_WM_BEAUTIFY_FLAG" val="#wm#"/>
  <p:tag name="KSO_WM_TAG_VERSION" val="3.0"/>
</p:tagLst>
</file>

<file path=ppt/tags/tag322.xml><?xml version="1.0" encoding="utf-8"?>
<p:tagLst xmlns:p="http://schemas.openxmlformats.org/presentationml/2006/main">
  <p:tag name="KSO_WM_UNIT_TYPE" val="d"/>
  <p:tag name="KSO_WM_UNIT_INDEX" val="1"/>
  <p:tag name="KSO_WM_BEAUTIFY_FLAG" val="#wm#"/>
  <p:tag name="KSO_WM_TAG_VERSION" val="3.0"/>
</p:tagLst>
</file>

<file path=ppt/tags/tag323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</p:tagLst>
</file>

<file path=ppt/tags/tag324.xml><?xml version="1.0" encoding="utf-8"?>
<p:tagLst xmlns:p="http://schemas.openxmlformats.org/presentationml/2006/main">
  <p:tag name="KSO_WM_UNIT_TYPE" val="f"/>
  <p:tag name="KSO_WM_UNIT_INDEX" val="3"/>
  <p:tag name="KSO_WM_BEAUTIFY_FLAG" val="#wm#"/>
  <p:tag name="KSO_WM_TAG_VERSION" val="3.0"/>
</p:tagLst>
</file>

<file path=ppt/tags/tag325.xml><?xml version="1.0" encoding="utf-8"?>
<p:tagLst xmlns:p="http://schemas.openxmlformats.org/presentationml/2006/main">
  <p:tag name="KSO_WM_UNIT_TYPE" val="f"/>
  <p:tag name="KSO_WM_UNIT_INDEX" val="4"/>
  <p:tag name="KSO_WM_BEAUTIFY_FLAG" val="#wm#"/>
  <p:tag name="KSO_WM_TAG_VERSION" val="3.0"/>
</p:tagLst>
</file>

<file path=ppt/tags/tag326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</p:tagLst>
</file>

<file path=ppt/tags/tag327.xml><?xml version="1.0" encoding="utf-8"?>
<p:tagLst xmlns:p="http://schemas.openxmlformats.org/presentationml/2006/main">
  <p:tag name="KSO_WM_UNIT_TYPE" val="f"/>
  <p:tag name="KSO_WM_UNIT_INDEX" val="5"/>
  <p:tag name="KSO_WM_BEAUTIFY_FLAG" val="#wm#"/>
  <p:tag name="KSO_WM_TAG_VERSION" val="3.0"/>
</p:tagLst>
</file>

<file path=ppt/tags/tag328.xml><?xml version="1.0" encoding="utf-8"?>
<p:tagLst xmlns:p="http://schemas.openxmlformats.org/presentationml/2006/main">
  <p:tag name="KSO_WM_UNIT_TYPE" val="f"/>
  <p:tag name="KSO_WM_UNIT_INDEX" val="6"/>
  <p:tag name="KSO_WM_BEAUTIFY_FLAG" val="#wm#"/>
  <p:tag name="KSO_WM_TAG_VERSION" val="3.0"/>
</p:tagLst>
</file>

<file path=ppt/tags/tag329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</p:tagLst>
</file>

<file path=ppt/tags/tag33.xml><?xml version="1.0" encoding="utf-8"?>
<p:tagLst xmlns:p="http://schemas.openxmlformats.org/presentationml/2006/main">
  <p:tag name="KSO_WM_UNIT_TYPE" val="i"/>
  <p:tag name="KSO_WM_UNIT_INDEX" val="27"/>
  <p:tag name="KSO_WM_BEAUTIFY_FLAG" val="#wm#"/>
  <p:tag name="KSO_WM_TAG_VERSION" val="3.0"/>
  <p:tag name="KSO_WM_UNIT_ID" val="_2*i*2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30.xml><?xml version="1.0" encoding="utf-8"?>
<p:tagLst xmlns:p="http://schemas.openxmlformats.org/presentationml/2006/main">
  <p:tag name="KSO_WM_UNIT_TYPE" val="f"/>
  <p:tag name="KSO_WM_UNIT_INDEX" val="7"/>
  <p:tag name="KSO_WM_BEAUTIFY_FLAG" val="#wm#"/>
  <p:tag name="KSO_WM_TAG_VERSION" val="3.0"/>
</p:tagLst>
</file>

<file path=ppt/tags/tag331.xml><?xml version="1.0" encoding="utf-8"?>
<p:tagLst xmlns:p="http://schemas.openxmlformats.org/presentationml/2006/main">
  <p:tag name="KSO_WM_UNIT_TYPE" val="f"/>
  <p:tag name="KSO_WM_UNIT_INDEX" val="8"/>
  <p:tag name="KSO_WM_BEAUTIFY_FLAG" val="#wm#"/>
  <p:tag name="KSO_WM_TAG_VERSION" val="3.0"/>
</p:tagLst>
</file>

<file path=ppt/tags/tag332.xml><?xml version="1.0" encoding="utf-8"?>
<p:tagLst xmlns:p="http://schemas.openxmlformats.org/presentationml/2006/main">
  <p:tag name="KSO_WM_UNIT_TYPE" val="i"/>
  <p:tag name="KSO_WM_UNIT_INDEX" val="14"/>
  <p:tag name="KSO_WM_BEAUTIFY_FLAG" val="#wm#"/>
  <p:tag name="KSO_WM_TAG_VERSION" val="3.0"/>
</p:tagLst>
</file>

<file path=ppt/tags/tag333.xml><?xml version="1.0" encoding="utf-8"?>
<p:tagLst xmlns:p="http://schemas.openxmlformats.org/presentationml/2006/main">
  <p:tag name="KSO_WM_UNIT_TYPE" val="f"/>
  <p:tag name="KSO_WM_UNIT_INDEX" val="9"/>
  <p:tag name="KSO_WM_BEAUTIFY_FLAG" val="#wm#"/>
  <p:tag name="KSO_WM_TAG_VERSION" val="3.0"/>
</p:tagLst>
</file>

<file path=ppt/tags/tag334.xml><?xml version="1.0" encoding="utf-8"?>
<p:tagLst xmlns:p="http://schemas.openxmlformats.org/presentationml/2006/main">
  <p:tag name="KSO_WM_UNIT_TYPE" val="i"/>
  <p:tag name="KSO_WM_UNIT_INDEX" val="16"/>
  <p:tag name="KSO_WM_BEAUTIFY_FLAG" val="#wm#"/>
  <p:tag name="KSO_WM_TAG_VERSION" val="3.0"/>
</p:tagLst>
</file>

<file path=ppt/tags/tag335.xml><?xml version="1.0" encoding="utf-8"?>
<p:tagLst xmlns:p="http://schemas.openxmlformats.org/presentationml/2006/main">
  <p:tag name="KSO_WM_UNIT_TYPE" val="f"/>
  <p:tag name="KSO_WM_UNIT_INDEX" val="10"/>
  <p:tag name="KSO_WM_BEAUTIFY_FLAG" val="#wm#"/>
  <p:tag name="KSO_WM_TAG_VERSION" val="3.0"/>
</p:tagLst>
</file>

<file path=ppt/tags/tag336.xml><?xml version="1.0" encoding="utf-8"?>
<p:tagLst xmlns:p="http://schemas.openxmlformats.org/presentationml/2006/main">
  <p:tag name="KSO_WM_UNIT_TYPE" val="i"/>
  <p:tag name="KSO_WM_UNIT_INDEX" val="17"/>
  <p:tag name="KSO_WM_BEAUTIFY_FLAG" val="#wm#"/>
  <p:tag name="KSO_WM_TAG_VERSION" val="3.0"/>
</p:tagLst>
</file>

<file path=ppt/tags/tag337.xml><?xml version="1.0" encoding="utf-8"?>
<p:tagLst xmlns:p="http://schemas.openxmlformats.org/presentationml/2006/main">
  <p:tag name="KSO_WM_UNIT_TYPE" val="i"/>
  <p:tag name="KSO_WM_UNIT_INDEX" val="18"/>
  <p:tag name="KSO_WM_BEAUTIFY_FLAG" val="#wm#"/>
  <p:tag name="KSO_WM_TAG_VERSION" val="3.0"/>
</p:tagLst>
</file>

<file path=ppt/tags/tag338.xml><?xml version="1.0" encoding="utf-8"?>
<p:tagLst xmlns:p="http://schemas.openxmlformats.org/presentationml/2006/main">
  <p:tag name="KSO_WM_UNIT_TYPE" val="f"/>
  <p:tag name="KSO_WM_UNIT_INDEX" val="11"/>
  <p:tag name="KSO_WM_BEAUTIFY_FLAG" val="#wm#"/>
  <p:tag name="KSO_WM_TAG_VERSION" val="3.0"/>
</p:tagLst>
</file>

<file path=ppt/tags/tag339.xml><?xml version="1.0" encoding="utf-8"?>
<p:tagLst xmlns:p="http://schemas.openxmlformats.org/presentationml/2006/main">
  <p:tag name="KSO_WM_UNIT_TYPE" val="f"/>
  <p:tag name="KSO_WM_UNIT_INDEX" val="12"/>
  <p:tag name="KSO_WM_BEAUTIFY_FLAG" val="#wm#"/>
  <p:tag name="KSO_WM_TAG_VERSION" val="3.0"/>
</p:tagLst>
</file>

<file path=ppt/tags/tag34.xml><?xml version="1.0" encoding="utf-8"?>
<p:tagLst xmlns:p="http://schemas.openxmlformats.org/presentationml/2006/main">
  <p:tag name="KSO_WM_UNIT_TYPE" val="i"/>
  <p:tag name="KSO_WM_UNIT_INDEX" val="29"/>
  <p:tag name="KSO_WM_BEAUTIFY_FLAG" val="#wm#"/>
  <p:tag name="KSO_WM_TAG_VERSION" val="3.0"/>
  <p:tag name="KSO_WM_UNIT_ID" val="_2*i*2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40.xml><?xml version="1.0" encoding="utf-8"?>
<p:tagLst xmlns:p="http://schemas.openxmlformats.org/presentationml/2006/main">
  <p:tag name="KSO_WM_UNIT_TYPE" val="f"/>
  <p:tag name="KSO_WM_UNIT_INDEX" val="13"/>
  <p:tag name="KSO_WM_BEAUTIFY_FLAG" val="#wm#"/>
  <p:tag name="KSO_WM_TAG_VERSION" val="3.0"/>
</p:tagLst>
</file>

<file path=ppt/tags/tag341.xml><?xml version="1.0" encoding="utf-8"?>
<p:tagLst xmlns:p="http://schemas.openxmlformats.org/presentationml/2006/main">
  <p:tag name="KSO_WM_UNIT_TYPE" val="f"/>
  <p:tag name="KSO_WM_UNIT_INDEX" val="14"/>
  <p:tag name="KSO_WM_BEAUTIFY_FLAG" val="#wm#"/>
  <p:tag name="KSO_WM_TAG_VERSION" val="3.0"/>
</p:tagLst>
</file>

<file path=ppt/tags/tag342.xml><?xml version="1.0" encoding="utf-8"?>
<p:tagLst xmlns:p="http://schemas.openxmlformats.org/presentationml/2006/main">
  <p:tag name="KSO_WM_UNIT_TYPE" val="f"/>
  <p:tag name="KSO_WM_UNIT_INDEX" val="15"/>
  <p:tag name="KSO_WM_BEAUTIFY_FLAG" val="#wm#"/>
  <p:tag name="KSO_WM_TAG_VERSION" val="3.0"/>
</p:tagLst>
</file>

<file path=ppt/tags/tag343.xml><?xml version="1.0" encoding="utf-8"?>
<p:tagLst xmlns:p="http://schemas.openxmlformats.org/presentationml/2006/main">
  <p:tag name="KSO_WM_UNIT_TYPE" val="f"/>
  <p:tag name="KSO_WM_UNIT_INDEX" val="16"/>
  <p:tag name="KSO_WM_BEAUTIFY_FLAG" val="#wm#"/>
  <p:tag name="KSO_WM_TAG_VERSION" val="3.0"/>
</p:tagLst>
</file>

<file path=ppt/tags/tag344.xml><?xml version="1.0" encoding="utf-8"?>
<p:tagLst xmlns:p="http://schemas.openxmlformats.org/presentationml/2006/main">
  <p:tag name="KSO_WM_UNIT_TYPE" val="i"/>
  <p:tag name="KSO_WM_UNIT_INDEX" val="22"/>
  <p:tag name="KSO_WM_BEAUTIFY_FLAG" val="#wm#"/>
  <p:tag name="KSO_WM_TAG_VERSION" val="3.0"/>
</p:tagLst>
</file>

<file path=ppt/tags/tag345.xml><?xml version="1.0" encoding="utf-8"?>
<p:tagLst xmlns:p="http://schemas.openxmlformats.org/presentationml/2006/main">
  <p:tag name="KSO_WM_UNIT_TYPE" val="f"/>
  <p:tag name="KSO_WM_UNIT_INDEX" val="17"/>
  <p:tag name="KSO_WM_BEAUTIFY_FLAG" val="#wm#"/>
  <p:tag name="KSO_WM_TAG_VERSION" val="3.0"/>
</p:tagLst>
</file>

<file path=ppt/tags/tag346.xml><?xml version="1.0" encoding="utf-8"?>
<p:tagLst xmlns:p="http://schemas.openxmlformats.org/presentationml/2006/main">
  <p:tag name="KSO_WM_UNIT_TYPE" val="f"/>
  <p:tag name="KSO_WM_UNIT_INDEX" val="18"/>
  <p:tag name="KSO_WM_BEAUTIFY_FLAG" val="#wm#"/>
  <p:tag name="KSO_WM_TAG_VERSION" val="3.0"/>
</p:tagLst>
</file>

<file path=ppt/tags/tag347.xml><?xml version="1.0" encoding="utf-8"?>
<p:tagLst xmlns:p="http://schemas.openxmlformats.org/presentationml/2006/main">
  <p:tag name="KSO_WM_UNIT_TYPE" val="f"/>
  <p:tag name="KSO_WM_UNIT_INDEX" val="19"/>
  <p:tag name="KSO_WM_BEAUTIFY_FLAG" val="#wm#"/>
  <p:tag name="KSO_WM_TAG_VERSION" val="3.0"/>
</p:tagLst>
</file>

<file path=ppt/tags/tag348.xml><?xml version="1.0" encoding="utf-8"?>
<p:tagLst xmlns:p="http://schemas.openxmlformats.org/presentationml/2006/main">
  <p:tag name="KSO_WM_UNIT_TYPE" val="f"/>
  <p:tag name="KSO_WM_UNIT_INDEX" val="20"/>
  <p:tag name="KSO_WM_BEAUTIFY_FLAG" val="#wm#"/>
  <p:tag name="KSO_WM_TAG_VERSION" val="3.0"/>
</p:tagLst>
</file>

<file path=ppt/tags/tag349.xml><?xml version="1.0" encoding="utf-8"?>
<p:tagLst xmlns:p="http://schemas.openxmlformats.org/presentationml/2006/main">
  <p:tag name="KSO_WM_UNIT_TYPE" val="f"/>
  <p:tag name="KSO_WM_UNIT_INDEX" val="21"/>
  <p:tag name="KSO_WM_BEAUTIFY_FLAG" val="#wm#"/>
  <p:tag name="KSO_WM_TAG_VERSION" val="3.0"/>
</p:tagLst>
</file>

<file path=ppt/tags/tag35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标题"/>
  <p:tag name="KSO_WM_UNIT_ID" val="_2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1"/>
  <p:tag name="KSO_WM_UNIT_VALUE" val="3"/>
</p:tagLst>
</file>

<file path=ppt/tags/tag350.xml><?xml version="1.0" encoding="utf-8"?>
<p:tagLst xmlns:p="http://schemas.openxmlformats.org/presentationml/2006/main">
  <p:tag name="KSO_WM_UNIT_TYPE" val="f"/>
  <p:tag name="KSO_WM_UNIT_INDEX" val="22"/>
  <p:tag name="KSO_WM_BEAUTIFY_FLAG" val="#wm#"/>
  <p:tag name="KSO_WM_TAG_VERSION" val="3.0"/>
</p:tagLst>
</file>

<file path=ppt/tags/tag351.xml><?xml version="1.0" encoding="utf-8"?>
<p:tagLst xmlns:p="http://schemas.openxmlformats.org/presentationml/2006/main">
  <p:tag name="KSO_WM_UNIT_TYPE" val="i"/>
  <p:tag name="KSO_WM_UNIT_INDEX" val="24"/>
  <p:tag name="KSO_WM_BEAUTIFY_FLAG" val="#wm#"/>
  <p:tag name="KSO_WM_TAG_VERSION" val="3.0"/>
</p:tagLst>
</file>

<file path=ppt/tags/tag352.xml><?xml version="1.0" encoding="utf-8"?>
<p:tagLst xmlns:p="http://schemas.openxmlformats.org/presentationml/2006/main">
  <p:tag name="KSO_WM_UNIT_TYPE" val="f"/>
  <p:tag name="KSO_WM_UNIT_INDEX" val="23"/>
  <p:tag name="KSO_WM_BEAUTIFY_FLAG" val="#wm#"/>
  <p:tag name="KSO_WM_TAG_VERSION" val="3.0"/>
</p:tagLst>
</file>

<file path=ppt/tags/tag353.xml><?xml version="1.0" encoding="utf-8"?>
<p:tagLst xmlns:p="http://schemas.openxmlformats.org/presentationml/2006/main">
  <p:tag name="KSO_WM_UNIT_TYPE" val="f"/>
  <p:tag name="KSO_WM_UNIT_INDEX" val="24"/>
  <p:tag name="KSO_WM_BEAUTIFY_FLAG" val="#wm#"/>
  <p:tag name="KSO_WM_TAG_VERSION" val="3.0"/>
</p:tagLst>
</file>

<file path=ppt/tags/tag354.xml><?xml version="1.0" encoding="utf-8"?>
<p:tagLst xmlns:p="http://schemas.openxmlformats.org/presentationml/2006/main">
  <p:tag name="KSO_WM_UNIT_TYPE" val="f"/>
  <p:tag name="KSO_WM_UNIT_INDEX" val="25"/>
  <p:tag name="KSO_WM_BEAUTIFY_FLAG" val="#wm#"/>
  <p:tag name="KSO_WM_TAG_VERSION" val="3.0"/>
</p:tagLst>
</file>

<file path=ppt/tags/tag355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</p:tagLst>
</file>

<file path=ppt/tags/tag356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</p:tagLst>
</file>

<file path=ppt/tags/tag357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</p:tagLst>
</file>

<file path=ppt/tags/tag358.xml><?xml version="1.0" encoding="utf-8"?>
<p:tagLst xmlns:p="http://schemas.openxmlformats.org/presentationml/2006/main">
  <p:tag name="KSO_WM_UNIT_TYPE" val="i"/>
  <p:tag name="KSO_WM_UNIT_INDEX" val="18"/>
  <p:tag name="KSO_WM_BEAUTIFY_FLAG" val="#wm#"/>
  <p:tag name="KSO_WM_TAG_VERSION" val="3.0"/>
</p:tagLst>
</file>

<file path=ppt/tags/tag359.xml><?xml version="1.0" encoding="utf-8"?>
<p:tagLst xmlns:p="http://schemas.openxmlformats.org/presentationml/2006/main">
  <p:tag name="KSO_WM_UNIT_TYPE" val="f"/>
  <p:tag name="KSO_WM_UNIT_INDEX" val="12"/>
  <p:tag name="KSO_WM_BEAUTIFY_FLAG" val="#wm#"/>
  <p:tag name="KSO_WM_TAG_VERSION" val="3.0"/>
</p:tagLst>
</file>

<file path=ppt/tags/tag36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60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</p:tagLst>
</file>

<file path=ppt/tags/tag361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</p:tagLst>
</file>

<file path=ppt/tags/tag362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</p:tagLst>
</file>

<file path=ppt/tags/tag363.xml><?xml version="1.0" encoding="utf-8"?>
<p:tagLst xmlns:p="http://schemas.openxmlformats.org/presentationml/2006/main">
  <p:tag name="KSO_WM_UNIT_TYPE" val="f"/>
  <p:tag name="KSO_WM_UNIT_INDEX" val="1"/>
  <p:tag name="KSO_WM_BEAUTIFY_FLAG" val="#wm#"/>
  <p:tag name="KSO_WM_TAG_VERSION" val="3.0"/>
</p:tagLst>
</file>

<file path=ppt/tags/tag364.xml><?xml version="1.0" encoding="utf-8"?>
<p:tagLst xmlns:p="http://schemas.openxmlformats.org/presentationml/2006/main">
  <p:tag name="KSO_WM_UNIT_TYPE" val="f"/>
  <p:tag name="KSO_WM_UNIT_INDEX" val="2"/>
  <p:tag name="KSO_WM_BEAUTIFY_FLAG" val="#wm#"/>
  <p:tag name="KSO_WM_TAG_VERSION" val="3.0"/>
</p:tagLst>
</file>

<file path=ppt/tags/tag365.xml><?xml version="1.0" encoding="utf-8"?>
<p:tagLst xmlns:p="http://schemas.openxmlformats.org/presentationml/2006/main">
  <p:tag name="KSO_WM_UNIT_TYPE" val="f"/>
  <p:tag name="KSO_WM_UNIT_INDEX" val="3"/>
  <p:tag name="KSO_WM_BEAUTIFY_FLAG" val="#wm#"/>
  <p:tag name="KSO_WM_TAG_VERSION" val="3.0"/>
</p:tagLst>
</file>

<file path=ppt/tags/tag366.xml><?xml version="1.0" encoding="utf-8"?>
<p:tagLst xmlns:p="http://schemas.openxmlformats.org/presentationml/2006/main">
  <p:tag name="KSO_WM_UNIT_TYPE" val="f"/>
  <p:tag name="KSO_WM_UNIT_INDEX" val="4"/>
  <p:tag name="KSO_WM_BEAUTIFY_FLAG" val="#wm#"/>
  <p:tag name="KSO_WM_TAG_VERSION" val="3.0"/>
</p:tagLst>
</file>

<file path=ppt/tags/tag367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</p:tagLst>
</file>

<file path=ppt/tags/tag368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</p:tagLst>
</file>

<file path=ppt/tags/tag369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</p:tagLst>
</file>

<file path=ppt/tags/tag37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70.xml><?xml version="1.0" encoding="utf-8"?>
<p:tagLst xmlns:p="http://schemas.openxmlformats.org/presentationml/2006/main">
  <p:tag name="KSO_WM_UNIT_TYPE" val="f"/>
  <p:tag name="KSO_WM_UNIT_INDEX" val="5"/>
  <p:tag name="KSO_WM_BEAUTIFY_FLAG" val="#wm#"/>
  <p:tag name="KSO_WM_TAG_VERSION" val="3.0"/>
</p:tagLst>
</file>

<file path=ppt/tags/tag371.xml><?xml version="1.0" encoding="utf-8"?>
<p:tagLst xmlns:p="http://schemas.openxmlformats.org/presentationml/2006/main">
  <p:tag name="KSO_WM_UNIT_TYPE" val="f"/>
  <p:tag name="KSO_WM_UNIT_INDEX" val="6"/>
  <p:tag name="KSO_WM_BEAUTIFY_FLAG" val="#wm#"/>
  <p:tag name="KSO_WM_TAG_VERSION" val="3.0"/>
</p:tagLst>
</file>

<file path=ppt/tags/tag372.xml><?xml version="1.0" encoding="utf-8"?>
<p:tagLst xmlns:p="http://schemas.openxmlformats.org/presentationml/2006/main">
  <p:tag name="KSO_WM_UNIT_TYPE" val="f"/>
  <p:tag name="KSO_WM_UNIT_INDEX" val="7"/>
  <p:tag name="KSO_WM_BEAUTIFY_FLAG" val="#wm#"/>
  <p:tag name="KSO_WM_TAG_VERSION" val="3.0"/>
</p:tagLst>
</file>

<file path=ppt/tags/tag373.xml><?xml version="1.0" encoding="utf-8"?>
<p:tagLst xmlns:p="http://schemas.openxmlformats.org/presentationml/2006/main">
  <p:tag name="KSO_WM_UNIT_TYPE" val="i"/>
  <p:tag name="KSO_WM_UNIT_INDEX" val="14"/>
  <p:tag name="KSO_WM_BEAUTIFY_FLAG" val="#wm#"/>
  <p:tag name="KSO_WM_TAG_VERSION" val="3.0"/>
</p:tagLst>
</file>

<file path=ppt/tags/tag374.xml><?xml version="1.0" encoding="utf-8"?>
<p:tagLst xmlns:p="http://schemas.openxmlformats.org/presentationml/2006/main">
  <p:tag name="KSO_WM_UNIT_TYPE" val="x"/>
  <p:tag name="KSO_WM_UNIT_INDEX" val="1"/>
  <p:tag name="KSO_WM_BEAUTIFY_FLAG" val="#wm#"/>
  <p:tag name="KSO_WM_TAG_VERSION" val="3.0"/>
</p:tagLst>
</file>

<file path=ppt/tags/tag375.xml><?xml version="1.0" encoding="utf-8"?>
<p:tagLst xmlns:p="http://schemas.openxmlformats.org/presentationml/2006/main">
  <p:tag name="KSO_WM_UNIT_TYPE" val="f"/>
  <p:tag name="KSO_WM_UNIT_INDEX" val="8"/>
  <p:tag name="KSO_WM_BEAUTIFY_FLAG" val="#wm#"/>
  <p:tag name="KSO_WM_TAG_VERSION" val="3.0"/>
</p:tagLst>
</file>

<file path=ppt/tags/tag376.xml><?xml version="1.0" encoding="utf-8"?>
<p:tagLst xmlns:p="http://schemas.openxmlformats.org/presentationml/2006/main">
  <p:tag name="KSO_WM_UNIT_TYPE" val="i"/>
  <p:tag name="KSO_WM_UNIT_INDEX" val="15"/>
  <p:tag name="KSO_WM_BEAUTIFY_FLAG" val="#wm#"/>
  <p:tag name="KSO_WM_TAG_VERSION" val="3.0"/>
</p:tagLst>
</file>

<file path=ppt/tags/tag377.xml><?xml version="1.0" encoding="utf-8"?>
<p:tagLst xmlns:p="http://schemas.openxmlformats.org/presentationml/2006/main">
  <p:tag name="KSO_WM_UNIT_TYPE" val="i"/>
  <p:tag name="KSO_WM_UNIT_INDEX" val="16"/>
  <p:tag name="KSO_WM_BEAUTIFY_FLAG" val="#wm#"/>
  <p:tag name="KSO_WM_TAG_VERSION" val="3.0"/>
</p:tagLst>
</file>

<file path=ppt/tags/tag378.xml><?xml version="1.0" encoding="utf-8"?>
<p:tagLst xmlns:p="http://schemas.openxmlformats.org/presentationml/2006/main">
  <p:tag name="KSO_WM_UNIT_TYPE" val="f"/>
  <p:tag name="KSO_WM_UNIT_INDEX" val="9"/>
  <p:tag name="KSO_WM_BEAUTIFY_FLAG" val="#wm#"/>
  <p:tag name="KSO_WM_TAG_VERSION" val="3.0"/>
</p:tagLst>
</file>

<file path=ppt/tags/tag379.xml><?xml version="1.0" encoding="utf-8"?>
<p:tagLst xmlns:p="http://schemas.openxmlformats.org/presentationml/2006/main">
  <p:tag name="KSO_WM_UNIT_TYPE" val="f"/>
  <p:tag name="KSO_WM_UNIT_INDEX" val="10"/>
  <p:tag name="KSO_WM_BEAUTIFY_FLAG" val="#wm#"/>
  <p:tag name="KSO_WM_TAG_VERSION" val="3.0"/>
</p:tagLst>
</file>

<file path=ppt/tags/tag38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80.xml><?xml version="1.0" encoding="utf-8"?>
<p:tagLst xmlns:p="http://schemas.openxmlformats.org/presentationml/2006/main">
  <p:tag name="KSO_WM_UNIT_TYPE" val="f"/>
  <p:tag name="KSO_WM_UNIT_INDEX" val="11"/>
  <p:tag name="KSO_WM_BEAUTIFY_FLAG" val="#wm#"/>
  <p:tag name="KSO_WM_TAG_VERSION" val="3.0"/>
</p:tagLst>
</file>

<file path=ppt/tags/tag381.xml><?xml version="1.0" encoding="utf-8"?>
<p:tagLst xmlns:p="http://schemas.openxmlformats.org/presentationml/2006/main">
  <p:tag name="KSO_WM_UNIT_TYPE" val="i"/>
  <p:tag name="KSO_WM_UNIT_INDEX" val="20"/>
  <p:tag name="KSO_WM_BEAUTIFY_FLAG" val="#wm#"/>
  <p:tag name="KSO_WM_TAG_VERSION" val="3.0"/>
</p:tagLst>
</file>

<file path=ppt/tags/tag382.xml><?xml version="1.0" encoding="utf-8"?>
<p:tagLst xmlns:p="http://schemas.openxmlformats.org/presentationml/2006/main">
  <p:tag name="KSO_WM_UNIT_TYPE" val="x"/>
  <p:tag name="KSO_WM_UNIT_INDEX" val="2"/>
  <p:tag name="KSO_WM_BEAUTIFY_FLAG" val="#wm#"/>
  <p:tag name="KSO_WM_TAG_VERSION" val="3.0"/>
</p:tagLst>
</file>

<file path=ppt/tags/tag383.xml><?xml version="1.0" encoding="utf-8"?>
<p:tagLst xmlns:p="http://schemas.openxmlformats.org/presentationml/2006/main">
  <p:tag name="KSO_WM_UNIT_TYPE" val="f"/>
  <p:tag name="KSO_WM_UNIT_INDEX" val="12"/>
  <p:tag name="KSO_WM_BEAUTIFY_FLAG" val="#wm#"/>
  <p:tag name="KSO_WM_TAG_VERSION" val="3.0"/>
</p:tagLst>
</file>

<file path=ppt/tags/tag384.xml><?xml version="1.0" encoding="utf-8"?>
<p:tagLst xmlns:p="http://schemas.openxmlformats.org/presentationml/2006/main">
  <p:tag name="KSO_WM_UNIT_TYPE" val="i"/>
  <p:tag name="KSO_WM_UNIT_INDEX" val="21"/>
  <p:tag name="KSO_WM_BEAUTIFY_FLAG" val="#wm#"/>
  <p:tag name="KSO_WM_TAG_VERSION" val="3.0"/>
</p:tagLst>
</file>

<file path=ppt/tags/tag385.xml><?xml version="1.0" encoding="utf-8"?>
<p:tagLst xmlns:p="http://schemas.openxmlformats.org/presentationml/2006/main">
  <p:tag name="KSO_WM_UNIT_TYPE" val="i"/>
  <p:tag name="KSO_WM_UNIT_INDEX" val="22"/>
  <p:tag name="KSO_WM_BEAUTIFY_FLAG" val="#wm#"/>
  <p:tag name="KSO_WM_TAG_VERSION" val="3.0"/>
</p:tagLst>
</file>

<file path=ppt/tags/tag386.xml><?xml version="1.0" encoding="utf-8"?>
<p:tagLst xmlns:p="http://schemas.openxmlformats.org/presentationml/2006/main">
  <p:tag name="KSO_WM_UNIT_TYPE" val="f"/>
  <p:tag name="KSO_WM_UNIT_INDEX" val="13"/>
  <p:tag name="KSO_WM_BEAUTIFY_FLAG" val="#wm#"/>
  <p:tag name="KSO_WM_TAG_VERSION" val="3.0"/>
</p:tagLst>
</file>

<file path=ppt/tags/tag387.xml><?xml version="1.0" encoding="utf-8"?>
<p:tagLst xmlns:p="http://schemas.openxmlformats.org/presentationml/2006/main">
  <p:tag name="KSO_WM_UNIT_TYPE" val="f"/>
  <p:tag name="KSO_WM_UNIT_INDEX" val="14"/>
  <p:tag name="KSO_WM_BEAUTIFY_FLAG" val="#wm#"/>
  <p:tag name="KSO_WM_TAG_VERSION" val="3.0"/>
</p:tagLst>
</file>

<file path=ppt/tags/tag388.xml><?xml version="1.0" encoding="utf-8"?>
<p:tagLst xmlns:p="http://schemas.openxmlformats.org/presentationml/2006/main">
  <p:tag name="KSO_WM_UNIT_TYPE" val="f"/>
  <p:tag name="KSO_WM_UNIT_INDEX" val="15"/>
  <p:tag name="KSO_WM_BEAUTIFY_FLAG" val="#wm#"/>
  <p:tag name="KSO_WM_TAG_VERSION" val="3.0"/>
</p:tagLst>
</file>

<file path=ppt/tags/tag389.xml><?xml version="1.0" encoding="utf-8"?>
<p:tagLst xmlns:p="http://schemas.openxmlformats.org/presentationml/2006/main">
  <p:tag name="KSO_WM_UNIT_TYPE" val="i"/>
  <p:tag name="KSO_WM_UNIT_INDEX" val="26"/>
  <p:tag name="KSO_WM_BEAUTIFY_FLAG" val="#wm#"/>
  <p:tag name="KSO_WM_TAG_VERSION" val="3.0"/>
</p:tagLst>
</file>

<file path=ppt/tags/tag39.xml><?xml version="1.0" encoding="utf-8"?>
<p:tagLst xmlns:p="http://schemas.openxmlformats.org/presentationml/2006/main">
  <p:tag name="KSO_WM_UNIT_TYPE" val="i"/>
  <p:tag name="KSO_WM_UNIT_INDEX" val="31"/>
  <p:tag name="KSO_WM_BEAUTIFY_FLAG" val="#wm#"/>
  <p:tag name="KSO_WM_TAG_VERSION" val="3.0"/>
  <p:tag name="KSO_WM_UNIT_ID" val="_2*i*3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90.xml><?xml version="1.0" encoding="utf-8"?>
<p:tagLst xmlns:p="http://schemas.openxmlformats.org/presentationml/2006/main">
  <p:tag name="KSO_WM_UNIT_TYPE" val="x"/>
  <p:tag name="KSO_WM_UNIT_INDEX" val="3"/>
  <p:tag name="KSO_WM_BEAUTIFY_FLAG" val="#wm#"/>
  <p:tag name="KSO_WM_TAG_VERSION" val="3.0"/>
</p:tagLst>
</file>

<file path=ppt/tags/tag391.xml><?xml version="1.0" encoding="utf-8"?>
<p:tagLst xmlns:p="http://schemas.openxmlformats.org/presentationml/2006/main">
  <p:tag name="KSO_WM_UNIT_TYPE" val="f"/>
  <p:tag name="KSO_WM_UNIT_INDEX" val="16"/>
  <p:tag name="KSO_WM_BEAUTIFY_FLAG" val="#wm#"/>
  <p:tag name="KSO_WM_TAG_VERSION" val="3.0"/>
</p:tagLst>
</file>

<file path=ppt/tags/tag392.xml><?xml version="1.0" encoding="utf-8"?>
<p:tagLst xmlns:p="http://schemas.openxmlformats.org/presentationml/2006/main">
  <p:tag name="KSO_WM_UNIT_TYPE" val="f"/>
  <p:tag name="KSO_WM_UNIT_INDEX" val="17"/>
  <p:tag name="KSO_WM_BEAUTIFY_FLAG" val="#wm#"/>
  <p:tag name="KSO_WM_TAG_VERSION" val="3.0"/>
</p:tagLst>
</file>

<file path=ppt/tags/tag393.xml><?xml version="1.0" encoding="utf-8"?>
<p:tagLst xmlns:p="http://schemas.openxmlformats.org/presentationml/2006/main">
  <p:tag name="KSO_WM_UNIT_TYPE" val="f"/>
  <p:tag name="KSO_WM_UNIT_INDEX" val="18"/>
  <p:tag name="KSO_WM_BEAUTIFY_FLAG" val="#wm#"/>
  <p:tag name="KSO_WM_TAG_VERSION" val="3.0"/>
</p:tagLst>
</file>

<file path=ppt/tags/tag394.xml><?xml version="1.0" encoding="utf-8"?>
<p:tagLst xmlns:p="http://schemas.openxmlformats.org/presentationml/2006/main">
  <p:tag name="KSO_WM_UNIT_TYPE" val="f"/>
  <p:tag name="KSO_WM_UNIT_INDEX" val="19"/>
  <p:tag name="KSO_WM_BEAUTIFY_FLAG" val="#wm#"/>
  <p:tag name="KSO_WM_TAG_VERSION" val="3.0"/>
</p:tagLst>
</file>

<file path=ppt/tags/tag395.xml><?xml version="1.0" encoding="utf-8"?>
<p:tagLst xmlns:p="http://schemas.openxmlformats.org/presentationml/2006/main">
  <p:tag name="KSO_WM_UNIT_TYPE" val="i"/>
  <p:tag name="KSO_WM_UNIT_INDEX" val="28"/>
  <p:tag name="KSO_WM_BEAUTIFY_FLAG" val="#wm#"/>
  <p:tag name="KSO_WM_TAG_VERSION" val="3.0"/>
</p:tagLst>
</file>

<file path=ppt/tags/tag396.xml><?xml version="1.0" encoding="utf-8"?>
<p:tagLst xmlns:p="http://schemas.openxmlformats.org/presentationml/2006/main">
  <p:tag name="KSO_WM_UNIT_TYPE" val="x"/>
  <p:tag name="KSO_WM_UNIT_INDEX" val="4"/>
  <p:tag name="KSO_WM_BEAUTIFY_FLAG" val="#wm#"/>
  <p:tag name="KSO_WM_TAG_VERSION" val="3.0"/>
</p:tagLst>
</file>

<file path=ppt/tags/tag397.xml><?xml version="1.0" encoding="utf-8"?>
<p:tagLst xmlns:p="http://schemas.openxmlformats.org/presentationml/2006/main">
  <p:tag name="KSO_WM_UNIT_TYPE" val="f"/>
  <p:tag name="KSO_WM_UNIT_INDEX" val="20"/>
  <p:tag name="KSO_WM_BEAUTIFY_FLAG" val="#wm#"/>
  <p:tag name="KSO_WM_TAG_VERSION" val="3.0"/>
</p:tagLst>
</file>

<file path=ppt/tags/tag398.xml><?xml version="1.0" encoding="utf-8"?>
<p:tagLst xmlns:p="http://schemas.openxmlformats.org/presentationml/2006/main">
  <p:tag name="KSO_WM_UNIT_TYPE" val="i"/>
  <p:tag name="KSO_WM_UNIT_INDEX" val="30"/>
  <p:tag name="KSO_WM_BEAUTIFY_FLAG" val="#wm#"/>
  <p:tag name="KSO_WM_TAG_VERSION" val="3.0"/>
</p:tagLst>
</file>

<file path=ppt/tags/tag399.xml><?xml version="1.0" encoding="utf-8"?>
<p:tagLst xmlns:p="http://schemas.openxmlformats.org/presentationml/2006/main">
  <p:tag name="KSO_WM_UNIT_TYPE" val="i"/>
  <p:tag name="KSO_WM_UNIT_INDEX" val="32"/>
  <p:tag name="KSO_WM_BEAUTIFY_FLAG" val="#wm#"/>
  <p:tag name="KSO_WM_TAG_VERSION" val="3.0"/>
</p:tagLst>
</file>

<file path=ppt/tags/tag4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0.xml><?xml version="1.0" encoding="utf-8"?>
<p:tagLst xmlns:p="http://schemas.openxmlformats.org/presentationml/2006/main">
  <p:tag name="KSO_WM_UNIT_TYPE" val="i"/>
  <p:tag name="KSO_WM_UNIT_INDEX" val="30"/>
  <p:tag name="KSO_WM_BEAUTIFY_FLAG" val="#wm#"/>
  <p:tag name="KSO_WM_TAG_VERSION" val="3.0"/>
  <p:tag name="KSO_WM_UNIT_ID" val="_2*i*3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00.xml><?xml version="1.0" encoding="utf-8"?>
<p:tagLst xmlns:p="http://schemas.openxmlformats.org/presentationml/2006/main">
  <p:tag name="KSO_WM_UNIT_TYPE" val="x"/>
  <p:tag name="KSO_WM_UNIT_INDEX" val="5"/>
  <p:tag name="KSO_WM_BEAUTIFY_FLAG" val="#wm#"/>
  <p:tag name="KSO_WM_TAG_VERSION" val="3.0"/>
</p:tagLst>
</file>

<file path=ppt/tags/tag401.xml><?xml version="1.0" encoding="utf-8"?>
<p:tagLst xmlns:p="http://schemas.openxmlformats.org/presentationml/2006/main">
  <p:tag name="KSO_WM_UNIT_TYPE" val="f"/>
  <p:tag name="KSO_WM_UNIT_INDEX" val="21"/>
  <p:tag name="KSO_WM_BEAUTIFY_FLAG" val="#wm#"/>
  <p:tag name="KSO_WM_TAG_VERSION" val="3.0"/>
</p:tagLst>
</file>

<file path=ppt/tags/tag402.xml><?xml version="1.0" encoding="utf-8"?>
<p:tagLst xmlns:p="http://schemas.openxmlformats.org/presentationml/2006/main">
  <p:tag name="KSO_WM_UNIT_TYPE" val="i"/>
  <p:tag name="KSO_WM_UNIT_INDEX" val="34"/>
  <p:tag name="KSO_WM_BEAUTIFY_FLAG" val="#wm#"/>
  <p:tag name="KSO_WM_TAG_VERSION" val="3.0"/>
</p:tagLst>
</file>

<file path=ppt/tags/tag403.xml><?xml version="1.0" encoding="utf-8"?>
<p:tagLst xmlns:p="http://schemas.openxmlformats.org/presentationml/2006/main">
  <p:tag name="KSO_WM_UNIT_TYPE" val="f"/>
  <p:tag name="KSO_WM_UNIT_INDEX" val="22"/>
  <p:tag name="KSO_WM_BEAUTIFY_FLAG" val="#wm#"/>
  <p:tag name="KSO_WM_TAG_VERSION" val="3.0"/>
</p:tagLst>
</file>

<file path=ppt/tags/tag404.xml><?xml version="1.0" encoding="utf-8"?>
<p:tagLst xmlns:p="http://schemas.openxmlformats.org/presentationml/2006/main">
  <p:tag name="KSO_WM_UNIT_TYPE" val="i"/>
  <p:tag name="KSO_WM_UNIT_INDEX" val="36"/>
  <p:tag name="KSO_WM_BEAUTIFY_FLAG" val="#wm#"/>
  <p:tag name="KSO_WM_TAG_VERSION" val="3.0"/>
</p:tagLst>
</file>

<file path=ppt/tags/tag405.xml><?xml version="1.0" encoding="utf-8"?>
<p:tagLst xmlns:p="http://schemas.openxmlformats.org/presentationml/2006/main">
  <p:tag name="KSO_WM_UNIT_TYPE" val="f"/>
  <p:tag name="KSO_WM_UNIT_INDEX" val="23"/>
  <p:tag name="KSO_WM_BEAUTIFY_FLAG" val="#wm#"/>
  <p:tag name="KSO_WM_TAG_VERSION" val="3.0"/>
</p:tagLst>
</file>

<file path=ppt/tags/tag406.xml><?xml version="1.0" encoding="utf-8"?>
<p:tagLst xmlns:p="http://schemas.openxmlformats.org/presentationml/2006/main">
  <p:tag name="KSO_WM_UNIT_TYPE" val="i"/>
  <p:tag name="KSO_WM_UNIT_INDEX" val="38"/>
  <p:tag name="KSO_WM_BEAUTIFY_FLAG" val="#wm#"/>
  <p:tag name="KSO_WM_TAG_VERSION" val="3.0"/>
</p:tagLst>
</file>

<file path=ppt/tags/tag407.xml><?xml version="1.0" encoding="utf-8"?>
<p:tagLst xmlns:p="http://schemas.openxmlformats.org/presentationml/2006/main">
  <p:tag name="KSO_WM_UNIT_TYPE" val="i"/>
  <p:tag name="KSO_WM_UNIT_INDEX" val="40"/>
  <p:tag name="KSO_WM_BEAUTIFY_FLAG" val="#wm#"/>
  <p:tag name="KSO_WM_TAG_VERSION" val="3.0"/>
</p:tagLst>
</file>

<file path=ppt/tags/tag408.xml><?xml version="1.0" encoding="utf-8"?>
<p:tagLst xmlns:p="http://schemas.openxmlformats.org/presentationml/2006/main">
  <p:tag name="KSO_WM_UNIT_TYPE" val="x"/>
  <p:tag name="KSO_WM_UNIT_INDEX" val="6"/>
  <p:tag name="KSO_WM_BEAUTIFY_FLAG" val="#wm#"/>
  <p:tag name="KSO_WM_TAG_VERSION" val="3.0"/>
</p:tagLst>
</file>

<file path=ppt/tags/tag409.xml><?xml version="1.0" encoding="utf-8"?>
<p:tagLst xmlns:p="http://schemas.openxmlformats.org/presentationml/2006/main">
  <p:tag name="KSO_WM_UNIT_TYPE" val="f"/>
  <p:tag name="KSO_WM_UNIT_INDEX" val="24"/>
  <p:tag name="KSO_WM_BEAUTIFY_FLAG" val="#wm#"/>
  <p:tag name="KSO_WM_TAG_VERSION" val="3.0"/>
</p:tagLst>
</file>

<file path=ppt/tags/tag41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3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410.xml><?xml version="1.0" encoding="utf-8"?>
<p:tagLst xmlns:p="http://schemas.openxmlformats.org/presentationml/2006/main">
  <p:tag name="KSO_WM_UNIT_TYPE" val="f"/>
  <p:tag name="KSO_WM_UNIT_INDEX" val="25"/>
  <p:tag name="KSO_WM_BEAUTIFY_FLAG" val="#wm#"/>
  <p:tag name="KSO_WM_TAG_VERSION" val="3.0"/>
</p:tagLst>
</file>

<file path=ppt/tags/tag411.xml><?xml version="1.0" encoding="utf-8"?>
<p:tagLst xmlns:p="http://schemas.openxmlformats.org/presentationml/2006/main">
  <p:tag name="KSO_WM_UNIT_TYPE" val="i"/>
  <p:tag name="KSO_WM_UNIT_INDEX" val="42"/>
  <p:tag name="KSO_WM_BEAUTIFY_FLAG" val="#wm#"/>
  <p:tag name="KSO_WM_TAG_VERSION" val="3.0"/>
</p:tagLst>
</file>

<file path=ppt/tags/tag412.xml><?xml version="1.0" encoding="utf-8"?>
<p:tagLst xmlns:p="http://schemas.openxmlformats.org/presentationml/2006/main">
  <p:tag name="KSO_WM_UNIT_TYPE" val="f"/>
  <p:tag name="KSO_WM_UNIT_INDEX" val="26"/>
  <p:tag name="KSO_WM_BEAUTIFY_FLAG" val="#wm#"/>
  <p:tag name="KSO_WM_TAG_VERSION" val="3.0"/>
</p:tagLst>
</file>

<file path=ppt/tags/tag413.xml><?xml version="1.0" encoding="utf-8"?>
<p:tagLst xmlns:p="http://schemas.openxmlformats.org/presentationml/2006/main">
  <p:tag name="KSO_WM_UNIT_TYPE" val="f"/>
  <p:tag name="KSO_WM_UNIT_INDEX" val="1"/>
  <p:tag name="KSO_WM_BEAUTIFY_FLAG" val="#wm#"/>
  <p:tag name="KSO_WM_TAG_VERSION" val="3.0"/>
</p:tagLst>
</file>

<file path=ppt/tags/tag414.xml><?xml version="1.0" encoding="utf-8"?>
<p:tagLst xmlns:p="http://schemas.openxmlformats.org/presentationml/2006/main">
  <p:tag name="KSO_WM_UNIT_TYPE" val="f"/>
  <p:tag name="KSO_WM_UNIT_INDEX" val="6"/>
  <p:tag name="KSO_WM_BEAUTIFY_FLAG" val="#wm#"/>
  <p:tag name="KSO_WM_TAG_VERSION" val="3.0"/>
</p:tagLst>
</file>

<file path=ppt/tags/tag415.xml><?xml version="1.0" encoding="utf-8"?>
<p:tagLst xmlns:p="http://schemas.openxmlformats.org/presentationml/2006/main">
  <p:tag name="KSO_WM_UNIT_TYPE" val="f"/>
  <p:tag name="KSO_WM_UNIT_INDEX" val="6"/>
  <p:tag name="KSO_WM_BEAUTIFY_FLAG" val="#wm#"/>
  <p:tag name="KSO_WM_TAG_VERSION" val="3.0"/>
</p:tagLst>
</file>

<file path=ppt/tags/tag416.xml><?xml version="1.0" encoding="utf-8"?>
<p:tagLst xmlns:p="http://schemas.openxmlformats.org/presentationml/2006/main">
  <p:tag name="KSO_WM_UNIT_TYPE" val="f"/>
  <p:tag name="KSO_WM_UNIT_INDEX" val="6"/>
  <p:tag name="KSO_WM_BEAUTIFY_FLAG" val="#wm#"/>
  <p:tag name="KSO_WM_TAG_VERSION" val="3.0"/>
</p:tagLst>
</file>

<file path=ppt/tags/tag417.xml><?xml version="1.0" encoding="utf-8"?>
<p:tagLst xmlns:p="http://schemas.openxmlformats.org/presentationml/2006/main">
  <p:tag name="KSO_WM_UNIT_TYPE" val="f"/>
  <p:tag name="KSO_WM_UNIT_INDEX" val="6"/>
  <p:tag name="KSO_WM_BEAUTIFY_FLAG" val="#wm#"/>
  <p:tag name="KSO_WM_TAG_VERSION" val="3.0"/>
</p:tagLst>
</file>

<file path=ppt/tags/tag418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</p:tagLst>
</file>

<file path=ppt/tags/tag419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</p:tagLst>
</file>

<file path=ppt/tags/tag42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3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420.xml><?xml version="1.0" encoding="utf-8"?>
<p:tagLst xmlns:p="http://schemas.openxmlformats.org/presentationml/2006/main">
  <p:tag name="KSO_WM_UNIT_TYPE" val="f"/>
  <p:tag name="KSO_WM_UNIT_INDEX" val="1"/>
  <p:tag name="KSO_WM_BEAUTIFY_FLAG" val="#wm#"/>
  <p:tag name="KSO_WM_TAG_VERSION" val="3.0"/>
</p:tagLst>
</file>

<file path=ppt/tags/tag421.xml><?xml version="1.0" encoding="utf-8"?>
<p:tagLst xmlns:p="http://schemas.openxmlformats.org/presentationml/2006/main">
  <p:tag name="KSO_WM_UNIT_TYPE" val="f"/>
  <p:tag name="KSO_WM_UNIT_INDEX" val="2"/>
  <p:tag name="KSO_WM_BEAUTIFY_FLAG" val="#wm#"/>
  <p:tag name="KSO_WM_TAG_VERSION" val="3.0"/>
</p:tagLst>
</file>

<file path=ppt/tags/tag422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</p:tagLst>
</file>

<file path=ppt/tags/tag423.xml><?xml version="1.0" encoding="utf-8"?>
<p:tagLst xmlns:p="http://schemas.openxmlformats.org/presentationml/2006/main">
  <p:tag name="KSO_WM_UNIT_TYPE" val="f"/>
  <p:tag name="KSO_WM_UNIT_INDEX" val="3"/>
  <p:tag name="KSO_WM_BEAUTIFY_FLAG" val="#wm#"/>
  <p:tag name="KSO_WM_TAG_VERSION" val="3.0"/>
</p:tagLst>
</file>

<file path=ppt/tags/tag424.xml><?xml version="1.0" encoding="utf-8"?>
<p:tagLst xmlns:p="http://schemas.openxmlformats.org/presentationml/2006/main">
  <p:tag name="KSO_WM_UNIT_TYPE" val="f"/>
  <p:tag name="KSO_WM_UNIT_INDEX" val="4"/>
  <p:tag name="KSO_WM_BEAUTIFY_FLAG" val="#wm#"/>
  <p:tag name="KSO_WM_TAG_VERSION" val="3.0"/>
</p:tagLst>
</file>

<file path=ppt/tags/tag425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</p:tagLst>
</file>

<file path=ppt/tags/tag426.xml><?xml version="1.0" encoding="utf-8"?>
<p:tagLst xmlns:p="http://schemas.openxmlformats.org/presentationml/2006/main">
  <p:tag name="KSO_WM_UNIT_TYPE" val="f"/>
  <p:tag name="KSO_WM_UNIT_INDEX" val="5"/>
  <p:tag name="KSO_WM_BEAUTIFY_FLAG" val="#wm#"/>
  <p:tag name="KSO_WM_TAG_VERSION" val="3.0"/>
</p:tagLst>
</file>

<file path=ppt/tags/tag427.xml><?xml version="1.0" encoding="utf-8"?>
<p:tagLst xmlns:p="http://schemas.openxmlformats.org/presentationml/2006/main">
  <p:tag name="KSO_WM_UNIT_TYPE" val="f"/>
  <p:tag name="KSO_WM_UNIT_INDEX" val="6"/>
  <p:tag name="KSO_WM_BEAUTIFY_FLAG" val="#wm#"/>
  <p:tag name="KSO_WM_TAG_VERSION" val="3.0"/>
</p:tagLst>
</file>

<file path=ppt/tags/tag428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</p:tagLst>
</file>

<file path=ppt/tags/tag429.xml><?xml version="1.0" encoding="utf-8"?>
<p:tagLst xmlns:p="http://schemas.openxmlformats.org/presentationml/2006/main">
  <p:tag name="KSO_WM_UNIT_TYPE" val="f"/>
  <p:tag name="KSO_WM_UNIT_INDEX" val="7"/>
  <p:tag name="KSO_WM_BEAUTIFY_FLAG" val="#wm#"/>
  <p:tag name="KSO_WM_TAG_VERSION" val="3.0"/>
</p:tagLst>
</file>

<file path=ppt/tags/tag43.xml><?xml version="1.0" encoding="utf-8"?>
<p:tagLst xmlns:p="http://schemas.openxmlformats.org/presentationml/2006/main">
  <p:tag name="KSO_WM_UNIT_TYPE" val="f"/>
  <p:tag name="KSO_WM_UNIT_SUBTYPE" val="a"/>
  <p:tag name="KSO_WM_UNIT_INDEX" val="2"/>
  <p:tag name="KSO_WM_BEAUTIFY_FLAG" val="#wm#"/>
  <p:tag name="KSO_WM_TAG_VERSION" val="3.0"/>
  <p:tag name="KSO_WM_UNIT_PRESET_TEXT" val="单击此处编辑母版文本样式&#10;第二级&#10;第三级&#10;第四级&#10;第五级"/>
  <p:tag name="KSO_WM_UNIT_ID" val="_3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430.xml><?xml version="1.0" encoding="utf-8"?>
<p:tagLst xmlns:p="http://schemas.openxmlformats.org/presentationml/2006/main">
  <p:tag name="KSO_WM_UNIT_TYPE" val="f"/>
  <p:tag name="KSO_WM_UNIT_INDEX" val="8"/>
  <p:tag name="KSO_WM_BEAUTIFY_FLAG" val="#wm#"/>
  <p:tag name="KSO_WM_TAG_VERSION" val="3.0"/>
</p:tagLst>
</file>

<file path=ppt/tags/tag431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</p:tagLst>
</file>

<file path=ppt/tags/tag432.xml><?xml version="1.0" encoding="utf-8"?>
<p:tagLst xmlns:p="http://schemas.openxmlformats.org/presentationml/2006/main">
  <p:tag name="KSO_WM_UNIT_TYPE" val="f"/>
  <p:tag name="KSO_WM_UNIT_INDEX" val="9"/>
  <p:tag name="KSO_WM_BEAUTIFY_FLAG" val="#wm#"/>
  <p:tag name="KSO_WM_TAG_VERSION" val="3.0"/>
</p:tagLst>
</file>

<file path=ppt/tags/tag433.xml><?xml version="1.0" encoding="utf-8"?>
<p:tagLst xmlns:p="http://schemas.openxmlformats.org/presentationml/2006/main">
  <p:tag name="KSO_WM_UNIT_TYPE" val="f"/>
  <p:tag name="KSO_WM_UNIT_INDEX" val="10"/>
  <p:tag name="KSO_WM_BEAUTIFY_FLAG" val="#wm#"/>
  <p:tag name="KSO_WM_TAG_VERSION" val="3.0"/>
</p:tagLst>
</file>

<file path=ppt/tags/tag434.xml><?xml version="1.0" encoding="utf-8"?>
<p:tagLst xmlns:p="http://schemas.openxmlformats.org/presentationml/2006/main">
  <p:tag name="KSO_WM_UNIT_TYPE" val="i"/>
  <p:tag name="KSO_WM_UNIT_INDEX" val="14"/>
  <p:tag name="KSO_WM_BEAUTIFY_FLAG" val="#wm#"/>
  <p:tag name="KSO_WM_TAG_VERSION" val="3.0"/>
</p:tagLst>
</file>

<file path=ppt/tags/tag435.xml><?xml version="1.0" encoding="utf-8"?>
<p:tagLst xmlns:p="http://schemas.openxmlformats.org/presentationml/2006/main">
  <p:tag name="KSO_WM_UNIT_TYPE" val="i"/>
  <p:tag name="KSO_WM_UNIT_INDEX" val="15"/>
  <p:tag name="KSO_WM_BEAUTIFY_FLAG" val="#wm#"/>
  <p:tag name="KSO_WM_TAG_VERSION" val="3.0"/>
</p:tagLst>
</file>

<file path=ppt/tags/tag436.xml><?xml version="1.0" encoding="utf-8"?>
<p:tagLst xmlns:p="http://schemas.openxmlformats.org/presentationml/2006/main">
  <p:tag name="KSO_WM_UNIT_TYPE" val="i"/>
  <p:tag name="KSO_WM_UNIT_INDEX" val="16"/>
  <p:tag name="KSO_WM_BEAUTIFY_FLAG" val="#wm#"/>
  <p:tag name="KSO_WM_TAG_VERSION" val="3.0"/>
</p:tagLst>
</file>

<file path=ppt/tags/tag437.xml><?xml version="1.0" encoding="utf-8"?>
<p:tagLst xmlns:p="http://schemas.openxmlformats.org/presentationml/2006/main">
  <p:tag name="KSO_WM_UNIT_TYPE" val="i"/>
  <p:tag name="KSO_WM_UNIT_INDEX" val="20"/>
  <p:tag name="KSO_WM_BEAUTIFY_FLAG" val="#wm#"/>
  <p:tag name="KSO_WM_TAG_VERSION" val="3.0"/>
</p:tagLst>
</file>

<file path=ppt/tags/tag438.xml><?xml version="1.0" encoding="utf-8"?>
<p:tagLst xmlns:p="http://schemas.openxmlformats.org/presentationml/2006/main">
  <p:tag name="KSO_WM_UNIT_TYPE" val="x"/>
  <p:tag name="KSO_WM_UNIT_INDEX" val="1"/>
  <p:tag name="KSO_WM_BEAUTIFY_FLAG" val="#wm#"/>
  <p:tag name="KSO_WM_TAG_VERSION" val="3.0"/>
</p:tagLst>
</file>

<file path=ppt/tags/tag439.xml><?xml version="1.0" encoding="utf-8"?>
<p:tagLst xmlns:p="http://schemas.openxmlformats.org/presentationml/2006/main">
  <p:tag name="KSO_WM_UNIT_TYPE" val="f"/>
  <p:tag name="KSO_WM_UNIT_INDEX" val="11"/>
  <p:tag name="KSO_WM_BEAUTIFY_FLAG" val="#wm#"/>
  <p:tag name="KSO_WM_TAG_VERSION" val="3.0"/>
</p:tagLst>
</file>

<file path=ppt/tags/tag44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40.xml><?xml version="1.0" encoding="utf-8"?>
<p:tagLst xmlns:p="http://schemas.openxmlformats.org/presentationml/2006/main">
  <p:tag name="KSO_WM_UNIT_TYPE" val="f"/>
  <p:tag name="KSO_WM_UNIT_INDEX" val="12"/>
  <p:tag name="KSO_WM_BEAUTIFY_FLAG" val="#wm#"/>
  <p:tag name="KSO_WM_TAG_VERSION" val="3.0"/>
</p:tagLst>
</file>

<file path=ppt/tags/tag441.xml><?xml version="1.0" encoding="utf-8"?>
<p:tagLst xmlns:p="http://schemas.openxmlformats.org/presentationml/2006/main">
  <p:tag name="KSO_WM_UNIT_TYPE" val="f"/>
  <p:tag name="KSO_WM_UNIT_INDEX" val="13"/>
  <p:tag name="KSO_WM_BEAUTIFY_FLAG" val="#wm#"/>
  <p:tag name="KSO_WM_TAG_VERSION" val="3.0"/>
</p:tagLst>
</file>

<file path=ppt/tags/tag442.xml><?xml version="1.0" encoding="utf-8"?>
<p:tagLst xmlns:p="http://schemas.openxmlformats.org/presentationml/2006/main">
  <p:tag name="KSO_WM_UNIT_TYPE" val="i"/>
  <p:tag name="KSO_WM_UNIT_INDEX" val="22"/>
  <p:tag name="KSO_WM_BEAUTIFY_FLAG" val="#wm#"/>
  <p:tag name="KSO_WM_TAG_VERSION" val="3.0"/>
</p:tagLst>
</file>

<file path=ppt/tags/tag443.xml><?xml version="1.0" encoding="utf-8"?>
<p:tagLst xmlns:p="http://schemas.openxmlformats.org/presentationml/2006/main">
  <p:tag name="KSO_WM_UNIT_TYPE" val="i"/>
  <p:tag name="KSO_WM_UNIT_INDEX" val="23"/>
  <p:tag name="KSO_WM_BEAUTIFY_FLAG" val="#wm#"/>
  <p:tag name="KSO_WM_TAG_VERSION" val="3.0"/>
</p:tagLst>
</file>

<file path=ppt/tags/tag444.xml><?xml version="1.0" encoding="utf-8"?>
<p:tagLst xmlns:p="http://schemas.openxmlformats.org/presentationml/2006/main">
  <p:tag name="KSO_WM_UNIT_TYPE" val="i"/>
  <p:tag name="KSO_WM_UNIT_INDEX" val="24"/>
  <p:tag name="KSO_WM_BEAUTIFY_FLAG" val="#wm#"/>
  <p:tag name="KSO_WM_TAG_VERSION" val="3.0"/>
</p:tagLst>
</file>

<file path=ppt/tags/tag445.xml><?xml version="1.0" encoding="utf-8"?>
<p:tagLst xmlns:p="http://schemas.openxmlformats.org/presentationml/2006/main">
  <p:tag name="KSO_WM_UNIT_TYPE" val="i"/>
  <p:tag name="KSO_WM_UNIT_INDEX" val="28"/>
  <p:tag name="KSO_WM_BEAUTIFY_FLAG" val="#wm#"/>
  <p:tag name="KSO_WM_TAG_VERSION" val="3.0"/>
</p:tagLst>
</file>

<file path=ppt/tags/tag446.xml><?xml version="1.0" encoding="utf-8"?>
<p:tagLst xmlns:p="http://schemas.openxmlformats.org/presentationml/2006/main">
  <p:tag name="KSO_WM_UNIT_TYPE" val="x"/>
  <p:tag name="KSO_WM_UNIT_INDEX" val="2"/>
  <p:tag name="KSO_WM_BEAUTIFY_FLAG" val="#wm#"/>
  <p:tag name="KSO_WM_TAG_VERSION" val="3.0"/>
</p:tagLst>
</file>

<file path=ppt/tags/tag447.xml><?xml version="1.0" encoding="utf-8"?>
<p:tagLst xmlns:p="http://schemas.openxmlformats.org/presentationml/2006/main">
  <p:tag name="KSO_WM_UNIT_TYPE" val="f"/>
  <p:tag name="KSO_WM_UNIT_INDEX" val="15"/>
  <p:tag name="KSO_WM_BEAUTIFY_FLAG" val="#wm#"/>
  <p:tag name="KSO_WM_TAG_VERSION" val="3.0"/>
</p:tagLst>
</file>

<file path=ppt/tags/tag448.xml><?xml version="1.0" encoding="utf-8"?>
<p:tagLst xmlns:p="http://schemas.openxmlformats.org/presentationml/2006/main">
  <p:tag name="KSO_WM_UNIT_TYPE" val="f"/>
  <p:tag name="KSO_WM_UNIT_INDEX" val="16"/>
  <p:tag name="KSO_WM_BEAUTIFY_FLAG" val="#wm#"/>
  <p:tag name="KSO_WM_TAG_VERSION" val="3.0"/>
</p:tagLst>
</file>

<file path=ppt/tags/tag449.xml><?xml version="1.0" encoding="utf-8"?>
<p:tagLst xmlns:p="http://schemas.openxmlformats.org/presentationml/2006/main">
  <p:tag name="KSO_WM_UNIT_TYPE" val="f"/>
  <p:tag name="KSO_WM_UNIT_INDEX" val="17"/>
  <p:tag name="KSO_WM_BEAUTIFY_FLAG" val="#wm#"/>
  <p:tag name="KSO_WM_TAG_VERSION" val="3.0"/>
</p:tagLst>
</file>

<file path=ppt/tags/tag45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50.xml><?xml version="1.0" encoding="utf-8"?>
<p:tagLst xmlns:p="http://schemas.openxmlformats.org/presentationml/2006/main">
  <p:tag name="KSO_WM_UNIT_TYPE" val="f"/>
  <p:tag name="KSO_WM_UNIT_INDEX" val="18"/>
  <p:tag name="KSO_WM_BEAUTIFY_FLAG" val="#wm#"/>
  <p:tag name="KSO_WM_TAG_VERSION" val="3.0"/>
</p:tagLst>
</file>

<file path=ppt/tags/tag451.xml><?xml version="1.0" encoding="utf-8"?>
<p:tagLst xmlns:p="http://schemas.openxmlformats.org/presentationml/2006/main">
  <p:tag name="KSO_WM_UNIT_TYPE" val="i"/>
  <p:tag name="KSO_WM_UNIT_INDEX" val="30"/>
  <p:tag name="KSO_WM_BEAUTIFY_FLAG" val="#wm#"/>
  <p:tag name="KSO_WM_TAG_VERSION" val="3.0"/>
</p:tagLst>
</file>

<file path=ppt/tags/tag452.xml><?xml version="1.0" encoding="utf-8"?>
<p:tagLst xmlns:p="http://schemas.openxmlformats.org/presentationml/2006/main">
  <p:tag name="KSO_WM_UNIT_TYPE" val="i"/>
  <p:tag name="KSO_WM_UNIT_INDEX" val="31"/>
  <p:tag name="KSO_WM_BEAUTIFY_FLAG" val="#wm#"/>
  <p:tag name="KSO_WM_TAG_VERSION" val="3.0"/>
</p:tagLst>
</file>

<file path=ppt/tags/tag453.xml><?xml version="1.0" encoding="utf-8"?>
<p:tagLst xmlns:p="http://schemas.openxmlformats.org/presentationml/2006/main">
  <p:tag name="KSO_WM_UNIT_TYPE" val="i"/>
  <p:tag name="KSO_WM_UNIT_INDEX" val="32"/>
  <p:tag name="KSO_WM_BEAUTIFY_FLAG" val="#wm#"/>
  <p:tag name="KSO_WM_TAG_VERSION" val="3.0"/>
</p:tagLst>
</file>

<file path=ppt/tags/tag454.xml><?xml version="1.0" encoding="utf-8"?>
<p:tagLst xmlns:p="http://schemas.openxmlformats.org/presentationml/2006/main">
  <p:tag name="KSO_WM_UNIT_TYPE" val="i"/>
  <p:tag name="KSO_WM_UNIT_INDEX" val="36"/>
  <p:tag name="KSO_WM_BEAUTIFY_FLAG" val="#wm#"/>
  <p:tag name="KSO_WM_TAG_VERSION" val="3.0"/>
</p:tagLst>
</file>

<file path=ppt/tags/tag455.xml><?xml version="1.0" encoding="utf-8"?>
<p:tagLst xmlns:p="http://schemas.openxmlformats.org/presentationml/2006/main">
  <p:tag name="KSO_WM_UNIT_TYPE" val="x"/>
  <p:tag name="KSO_WM_UNIT_INDEX" val="3"/>
  <p:tag name="KSO_WM_BEAUTIFY_FLAG" val="#wm#"/>
  <p:tag name="KSO_WM_TAG_VERSION" val="3.0"/>
</p:tagLst>
</file>

<file path=ppt/tags/tag456.xml><?xml version="1.0" encoding="utf-8"?>
<p:tagLst xmlns:p="http://schemas.openxmlformats.org/presentationml/2006/main">
  <p:tag name="KSO_WM_UNIT_TYPE" val="f"/>
  <p:tag name="KSO_WM_UNIT_INDEX" val="19"/>
  <p:tag name="KSO_WM_BEAUTIFY_FLAG" val="#wm#"/>
  <p:tag name="KSO_WM_TAG_VERSION" val="3.0"/>
</p:tagLst>
</file>

<file path=ppt/tags/tag457.xml><?xml version="1.0" encoding="utf-8"?>
<p:tagLst xmlns:p="http://schemas.openxmlformats.org/presentationml/2006/main">
  <p:tag name="KSO_WM_UNIT_TYPE" val="f"/>
  <p:tag name="KSO_WM_UNIT_INDEX" val="20"/>
  <p:tag name="KSO_WM_BEAUTIFY_FLAG" val="#wm#"/>
  <p:tag name="KSO_WM_TAG_VERSION" val="3.0"/>
</p:tagLst>
</file>

<file path=ppt/tags/tag458.xml><?xml version="1.0" encoding="utf-8"?>
<p:tagLst xmlns:p="http://schemas.openxmlformats.org/presentationml/2006/main">
  <p:tag name="KSO_WM_UNIT_TYPE" val="f"/>
  <p:tag name="KSO_WM_UNIT_INDEX" val="21"/>
  <p:tag name="KSO_WM_BEAUTIFY_FLAG" val="#wm#"/>
  <p:tag name="KSO_WM_TAG_VERSION" val="3.0"/>
</p:tagLst>
</file>

<file path=ppt/tags/tag459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</p:tagLst>
</file>

<file path=ppt/tags/tag46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6919_2*a*1"/>
  <p:tag name="KSO_WM_TEMPLATE_CATEGORY" val="diagram"/>
  <p:tag name="KSO_WM_TEMPLATE_INDEX" val="20236919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VALUE" val="26"/>
  <p:tag name="KSO_WM_DIAGRAM_GROUP_CODE" val="m1-1"/>
  <p:tag name="KSO_WM_UNIT_TYPE" val="a"/>
  <p:tag name="KSO_WM_UNIT_INDEX" val="1"/>
  <p:tag name="KSO_WM_UNIT_PRESET_TEXT" val="单击此处添加标题"/>
  <p:tag name="KSO_WM_UNIT_TEXT_TYPE" val="1"/>
  <p:tag name="KSO_WM_UNIT_TEXT_FILL_FORE_SCHEMECOLOR_INDEX" val="5"/>
  <p:tag name="KSO_WM_UNIT_TEXT_FILL_TYPE" val="1"/>
  <p:tag name="KSO_WM_UNIT_USESOURCEFORMAT_APPLY" val="1"/>
</p:tagLst>
</file>

<file path=ppt/tags/tag4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6919_2*m_i*1_1"/>
  <p:tag name="KSO_WM_TEMPLATE_CATEGORY" val="diagram"/>
  <p:tag name="KSO_WM_TEMPLATE_INDEX" val="20236919"/>
  <p:tag name="KSO_WM_UNIT_LAYERLEVEL" val="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m1-1"/>
  <p:tag name="KSO_WM_UNIT_TYPE" val="m_i"/>
  <p:tag name="KSO_WM_UNIT_INDEX" val="1_1"/>
  <p:tag name="KSO_WM_DIAGRAM_MAX_ITEMCNT" val="5"/>
  <p:tag name="KSO_WM_DIAGRAM_MIN_ITEMCNT" val="3"/>
  <p:tag name="KSO_WM_DIAGRAM_VIRTUALLY_FRAME" val="{&quot;height&quot;:401.8055419921875,&quot;left&quot;:59.142670369786536,&quot;top&quot;:90.88316558796377,&quot;width&quot;:837.2571721498983}"/>
  <p:tag name="KSO_WM_DIAGRAM_COLOR_MATCH_VALUE" val="{&quot;shape&quot;:{&quot;fill&quot;:{&quot;gradient&quot;:[{&quot;brightness&quot;:0,&quot;colorType&quot;:1,&quot;foreColorIndex&quot;:5,&quot;pos&quot;:0.5400000214576721,&quot;transparency&quot;:0.8999999761581421},{&quot;brightness&quot;:0,&quot;colorType&quot;:1,&quot;foreColorIndex&quot;:5,&quot;pos&quot;:0,&quot;transparency&quot;:1},{&quot;brightness&quot;:0,&quot;colorType&quot;:1,&quot;foreColorIndex&quot;:5,&quot;pos&quot;:1,&quot;transparency&quot;:1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brightness&quot;:0,&quot;colorType&quot;:2,&quot;rgb&quot;:&quot;#000000&quot;,&quot;transparency&quot;:0.5686299800872803},&quot;threeD&quot;:{&quot;curvedSurface&quot;:{&quot;brightness&quot;:0,&quot;colorType&quot;:2,&quot;rgb&quot;:&quot;#000000&quot;},&quot;depth&quot;:{&quot;colorType&quot;:0}}}}"/>
  <p:tag name="KSO_WM_UNIT_FILL_TYPE" val="3"/>
  <p:tag name="KSO_WM_UNIT_USESOURCEFORMAT_APPLY" val="1"/>
</p:tagLst>
</file>

<file path=ppt/tags/tag4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6919_2*m_i*1_2"/>
  <p:tag name="KSO_WM_TEMPLATE_CATEGORY" val="diagram"/>
  <p:tag name="KSO_WM_TEMPLATE_INDEX" val="20236919"/>
  <p:tag name="KSO_WM_UNIT_LAYERLEVEL" val="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m1-1"/>
  <p:tag name="KSO_WM_UNIT_TYPE" val="m_i"/>
  <p:tag name="KSO_WM_UNIT_INDEX" val="1_2"/>
  <p:tag name="KSO_WM_DIAGRAM_MAX_ITEMCNT" val="5"/>
  <p:tag name="KSO_WM_DIAGRAM_MIN_ITEMCNT" val="3"/>
  <p:tag name="KSO_WM_DIAGRAM_VIRTUALLY_FRAME" val="{&quot;height&quot;:401.8055419921875,&quot;left&quot;:59.142670369786536,&quot;top&quot;:90.88316558796377,&quot;width&quot;:837.2571721498983}"/>
  <p:tag name="KSO_WM_DIAGRAM_COLOR_MATCH_VALUE" val="{&quot;shape&quot;:{&quot;fill&quot;:{&quot;gradient&quot;:[{&quot;brightness&quot;:0,&quot;colorType&quot;:1,&quot;foreColorIndex&quot;:5,&quot;pos&quot;:1,&quot;transparency&quot;:0.6499999761581421},{&quot;brightness&quot;:0,&quot;colorType&quot;:1,&quot;foreColorIndex&quot;:5,&quot;pos&quot;:0,&quot;transparency&quot;:0.8999999761581421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2"/>
  <p:tag name="KSO_WM_UNIT_TEXT_FILL_TYPE" val="1"/>
  <p:tag name="KSO_WM_UNIT_USESOURCEFORMAT_APPLY" val="1"/>
</p:tagLst>
</file>

<file path=ppt/tags/tag4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6919_2*m_i*1_3"/>
  <p:tag name="KSO_WM_TEMPLATE_CATEGORY" val="diagram"/>
  <p:tag name="KSO_WM_TEMPLATE_INDEX" val="20236919"/>
  <p:tag name="KSO_WM_UNIT_LAYERLEVEL" val="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m1-1"/>
  <p:tag name="KSO_WM_UNIT_TYPE" val="m_i"/>
  <p:tag name="KSO_WM_UNIT_INDEX" val="1_3"/>
  <p:tag name="KSO_WM_DIAGRAM_MAX_ITEMCNT" val="5"/>
  <p:tag name="KSO_WM_DIAGRAM_MIN_ITEMCNT" val="3"/>
  <p:tag name="KSO_WM_DIAGRAM_VIRTUALLY_FRAME" val="{&quot;height&quot;:401.8055419921875,&quot;left&quot;:59.142670369786536,&quot;top&quot;:90.88316558796377,&quot;width&quot;:837.2571721498983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.25999999046325684,&quot;transparency&quot;:1},{&quot;brightness&quot;:0,&quot;colorType&quot;:1,&quot;foreColorIndex&quot;:5,&quot;pos&quot;:1,&quot;transparency&quot;:0.33000001311302185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  <p:tag name="KSO_WM_UNIT_TEXT_FILL_FORE_SCHEMECOLOR_INDEX" val="2"/>
  <p:tag name="KSO_WM_UNIT_TEXT_FILL_TYPE" val="1"/>
  <p:tag name="KSO_WM_UNIT_USESOURCEFORMAT_APPLY" val="1"/>
</p:tagLst>
</file>

<file path=ppt/tags/tag4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6919_2*m_i*1_4"/>
  <p:tag name="KSO_WM_TEMPLATE_CATEGORY" val="diagram"/>
  <p:tag name="KSO_WM_TEMPLATE_INDEX" val="20236919"/>
  <p:tag name="KSO_WM_UNIT_LAYERLEVEL" val="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m1-1"/>
  <p:tag name="KSO_WM_UNIT_TYPE" val="m_i"/>
  <p:tag name="KSO_WM_UNIT_INDEX" val="1_4"/>
  <p:tag name="KSO_WM_DIAGRAM_MAX_ITEMCNT" val="5"/>
  <p:tag name="KSO_WM_DIAGRAM_MIN_ITEMCNT" val="3"/>
  <p:tag name="KSO_WM_DIAGRAM_VIRTUALLY_FRAME" val="{&quot;height&quot;:401.8055419921875,&quot;left&quot;:59.142670369786536,&quot;top&quot;:90.88316558796377,&quot;width&quot;:837.2571721498983}"/>
  <p:tag name="KSO_WM_DIAGRAM_COLOR_MATCH_VALUE" val="{&quot;shape&quot;:{&quot;fill&quot;:{&quot;gradient&quot;:[{&quot;brightness&quot;:0,&quot;colorType&quot;:1,&quot;foreColorIndex&quot;:5,&quot;pos&quot;:1,&quot;transparency&quot;:0.800000011920929},{&quot;brightness&quot;:0,&quot;colorType&quot;:1,&quot;foreColorIndex&quot;:5,&quot;pos&quot;:0,&quot;transparency&quot;:0.8999999761581421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2"/>
  <p:tag name="KSO_WM_UNIT_TEXT_FILL_TYPE" val="1"/>
  <p:tag name="KSO_WM_UNIT_USESOURCEFORMAT_APPLY" val="1"/>
</p:tagLst>
</file>

<file path=ppt/tags/tag4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6919_2*m_i*1_5"/>
  <p:tag name="KSO_WM_TEMPLATE_CATEGORY" val="diagram"/>
  <p:tag name="KSO_WM_TEMPLATE_INDEX" val="20236919"/>
  <p:tag name="KSO_WM_UNIT_LAYERLEVEL" val="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m1-1"/>
  <p:tag name="KSO_WM_UNIT_TYPE" val="m_i"/>
  <p:tag name="KSO_WM_UNIT_INDEX" val="1_5"/>
  <p:tag name="KSO_WM_DIAGRAM_MAX_ITEMCNT" val="5"/>
  <p:tag name="KSO_WM_DIAGRAM_MIN_ITEMCNT" val="3"/>
  <p:tag name="KSO_WM_DIAGRAM_VIRTUALLY_FRAME" val="{&quot;height&quot;:401.8055419921875,&quot;left&quot;:59.142670369786536,&quot;top&quot;:90.88316558796377,&quot;width&quot;:837.2571721498983}"/>
  <p:tag name="KSO_WM_DIAGRAM_COLOR_MATCH_VALUE" val="{&quot;shape&quot;:{&quot;fill&quot;:{&quot;gradient&quot;:[{&quot;brightness&quot;:0,&quot;colorType&quot;:1,&quot;foreColorIndex&quot;:5,&quot;pos&quot;:0,&quot;transparency&quot;:0.5},{&quot;brightness&quot;:0,&quot;colorType&quot;:1,&quot;foreColorIndex&quot;:5,&quot;pos&quot;:0.4099999964237213,&quot;transparency&quot;:0.800000011920929},{&quot;brightness&quot;:0.800000011920929,&quot;colorType&quot;:1,&quot;foreColorIndex&quot;:5,&quot;pos&quot;:1,&quot;transparency&quot;:1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2"/>
  <p:tag name="KSO_WM_UNIT_TEXT_FILL_TYPE" val="1"/>
  <p:tag name="KSO_WM_UNIT_USESOURCEFORMAT_APPLY" val="1"/>
</p:tagLst>
</file>

<file path=ppt/tags/tag4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6919_2*m_x*1_6"/>
  <p:tag name="KSO_WM_TEMPLATE_CATEGORY" val="diagram"/>
  <p:tag name="KSO_WM_TEMPLATE_INDEX" val="20236919"/>
  <p:tag name="KSO_WM_UNIT_LAYERLEVEL" val="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m1-1"/>
  <p:tag name="KSO_WM_UNIT_TYPE" val="m_x"/>
  <p:tag name="KSO_WM_UNIT_INDEX" val="1_6"/>
  <p:tag name="KSO_WM_DIAGRAM_MAX_ITEMCNT" val="5"/>
  <p:tag name="KSO_WM_DIAGRAM_MIN_ITEMCNT" val="3"/>
  <p:tag name="KSO_WM_DIAGRAM_VIRTUALLY_FRAME" val="{&quot;height&quot;:401.8055419921875,&quot;left&quot;:59.142670369786536,&quot;top&quot;:90.88316558796377,&quot;width&quot;:837.2571721498983}"/>
  <p:tag name="KSO_WM_UNIT_VALUE" val="209*225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FILL_FORE_SCHEMECOLOR_INDEX" val="5"/>
  <p:tag name="KSO_WM_UNIT_FILL_TYPE" val="1"/>
  <p:tag name="KSO_WM_UNIT_USESOURCEFORMAT_APPLY" val="1"/>
</p:tagLst>
</file>

<file path=ppt/tags/tag4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6919_2*m_i*1_6"/>
  <p:tag name="KSO_WM_TEMPLATE_CATEGORY" val="diagram"/>
  <p:tag name="KSO_WM_TEMPLATE_INDEX" val="20236919"/>
  <p:tag name="KSO_WM_UNIT_LAYERLEVEL" val="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m1-1"/>
  <p:tag name="KSO_WM_UNIT_TYPE" val="m_i"/>
  <p:tag name="KSO_WM_UNIT_INDEX" val="1_6"/>
  <p:tag name="KSO_WM_DIAGRAM_MAX_ITEMCNT" val="5"/>
  <p:tag name="KSO_WM_DIAGRAM_MIN_ITEMCNT" val="3"/>
  <p:tag name="KSO_WM_DIAGRAM_VIRTUALLY_FRAME" val="{&quot;height&quot;:401.8055419921875,&quot;left&quot;:59.142670369786536,&quot;top&quot;:90.88316558796377,&quot;width&quot;:837.2571721498983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1},{&quot;brightness&quot;:0,&quot;colorType&quot;:1,&quot;foreColorIndex&quot;:5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000000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  <p:tag name="KSO_WM_UNIT_USESOURCEFORMAT_APPLY" val="1"/>
</p:tagLst>
</file>

<file path=ppt/tags/tag4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m_h_i"/>
  <p:tag name="KSO_WM_UNIT_INDEX" val="1_1_1"/>
  <p:tag name="KSO_WM_UNIT_ID" val="diagram20236919_2*m_h_i*1_1_1"/>
  <p:tag name="KSO_WM_TEMPLATE_CATEGORY" val="diagram"/>
  <p:tag name="KSO_WM_TEMPLATE_INDEX" val="20236919"/>
  <p:tag name="KSO_WM_UNIT_LAYERLEVEL" val="1_1_1"/>
  <p:tag name="KSO_WM_TAG_VERSION" val="3.0"/>
  <p:tag name="KSO_WM_BEAUTIFY_FLAG" val="#wm#"/>
  <p:tag name="KSO_WM_UNIT_TEXT_FILL_FORE_SCHEMECOLOR_INDEX_BRIGHTNESS" val="0.15"/>
  <p:tag name="KSO_WM_UNIT_TEXT_FILL_TYPE" val="1"/>
  <p:tag name="KSO_WM_DIAGRAM_VERSION" val="3"/>
  <p:tag name="KSO_WM_DIAGRAM_COLOR_TRICK" val="1"/>
  <p:tag name="KSO_WM_DIAGRAM_COLOR_TEXT_CAN_REMOVE" val="n"/>
  <p:tag name="KSO_WM_DIAGRAM_GROUP_CODE" val="m1-1"/>
  <p:tag name="KSO_WM_DIAGRAM_MAX_ITEMCNT" val="5"/>
  <p:tag name="KSO_WM_DIAGRAM_MIN_ITEMCNT" val="3"/>
  <p:tag name="KSO_WM_DIAGRAM_VIRTUALLY_FRAME" val="{&quot;height&quot;:401.8055419921875,&quot;left&quot;:59.142670369786536,&quot;top&quot;:90.88316558796377,&quot;width&quot;:837.2571721498983}"/>
  <p:tag name="KSO_WM_DIAGRAM_COLOR_MATCH_VALUE" val="{&quot;shape&quot;:{&quot;fill&quot;:{&quot;gradient&quot;:[{&quot;brightness&quot;:0.800000011920929,&quot;colorType&quot;:1,&quot;foreColorIndex&quot;:5,&quot;pos&quot;:0,&quot;transparency&quot;:0},{&quot;brightness&quot;:0.4000000059604645,&quot;colorType&quot;:1,&quot;foreColorIndex&quot;:5,&quot;pos&quot;:0.4699999988079071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USESOURCEFORMAT_APPLY" val="1"/>
</p:tagLst>
</file>

<file path=ppt/tags/tag469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m_h_f"/>
  <p:tag name="KSO_WM_UNIT_INDEX" val="1_1_1"/>
  <p:tag name="KSO_WM_UNIT_ID" val="diagram20236919_2*m_h_f*1_1_1"/>
  <p:tag name="KSO_WM_TEMPLATE_CATEGORY" val="diagram"/>
  <p:tag name="KSO_WM_TEMPLATE_INDEX" val="20236919"/>
  <p:tag name="KSO_WM_UNIT_LAYERLEVEL" val="1_1_1"/>
  <p:tag name="KSO_WM_TAG_VERSION" val="3.0"/>
  <p:tag name="KSO_WM_BEAUTIFY_FLAG" val="#wm#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m1-1"/>
  <p:tag name="KSO_WM_DIAGRAM_MAX_ITEMCNT" val="5"/>
  <p:tag name="KSO_WM_DIAGRAM_MIN_ITEMCNT" val="3"/>
  <p:tag name="KSO_WM_DIAGRAM_VIRTUALLY_FRAME" val="{&quot;height&quot;:401.8055419921875,&quot;left&quot;:59.142670369786536,&quot;top&quot;:90.88316558796377,&quot;width&quot;:837.257172149898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文本，简明扼要地阐述您的观点。"/>
  <p:tag name="KSO_WM_UNIT_TEXT_FILL_FORE_SCHEMECOLOR_INDEX" val="1"/>
  <p:tag name="KSO_WM_UNIT_TEXT_FILL_TYPE" val="1"/>
  <p:tag name="KSO_WM_UNIT_TEXT_TYPE" val="1"/>
  <p:tag name="KSO_WM_UNIT_USESOURCEFORMAT_APPLY" val="1"/>
</p:tagLst>
</file>

<file path=ppt/tags/tag47.xml><?xml version="1.0" encoding="utf-8"?>
<p:tagLst xmlns:p="http://schemas.openxmlformats.org/presentationml/2006/main">
  <p:tag name="KSO_WM_UNIT_TYPE" val="h_a"/>
  <p:tag name="KSO_WM_UNIT_INDEX" val="1_1"/>
  <p:tag name="KSO_WM_BEAUTIFY_FLAG" val="#wm#"/>
  <p:tag name="KSO_WM_TAG_VERSION" val="3.0"/>
  <p:tag name="KSO_WM_UNIT_PRESET_TEXT" val="单击此处编辑母版标题样式"/>
  <p:tag name="KSO_WM_UNIT_ID" val="_4*h_a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</p:tagLst>
</file>

<file path=ppt/tags/tag47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1_1"/>
  <p:tag name="KSO_WM_UNIT_ID" val="diagram20236919_2*m_h_a*1_1_1"/>
  <p:tag name="KSO_WM_TEMPLATE_CATEGORY" val="diagram"/>
  <p:tag name="KSO_WM_TEMPLATE_INDEX" val="20236919"/>
  <p:tag name="KSO_WM_UNIT_LAYERLEVEL" val="1_1_1"/>
  <p:tag name="KSO_WM_TAG_VERSION" val="3.0"/>
  <p:tag name="KSO_WM_BEAUTIFY_FLAG" val="#wm#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m1-1"/>
  <p:tag name="KSO_WM_DIAGRAM_MAX_ITEMCNT" val="5"/>
  <p:tag name="KSO_WM_DIAGRAM_MIN_ITEMCNT" val="3"/>
  <p:tag name="KSO_WM_DIAGRAM_VIRTUALLY_FRAME" val="{&quot;height&quot;:401.8055419921875,&quot;left&quot;:59.142670369786536,&quot;top&quot;:90.88316558796377,&quot;width&quot;:837.257172149898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TEXT_FILL_FORE_SCHEMECOLOR_INDEX" val="1"/>
  <p:tag name="KSO_WM_UNIT_TEXT_FILL_TYPE" val="1"/>
  <p:tag name="KSO_WM_UNIT_TEXT_TYPE" val="1"/>
  <p:tag name="KSO_WM_UNIT_USESOURCEFORMAT_APPLY" val="1"/>
</p:tagLst>
</file>

<file path=ppt/tags/tag4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m_h_i"/>
  <p:tag name="KSO_WM_UNIT_INDEX" val="1_3_1"/>
  <p:tag name="KSO_WM_UNIT_ID" val="diagram20236919_2*m_h_i*1_3_1"/>
  <p:tag name="KSO_WM_TEMPLATE_CATEGORY" val="diagram"/>
  <p:tag name="KSO_WM_TEMPLATE_INDEX" val="20236919"/>
  <p:tag name="KSO_WM_UNIT_LAYERLEVEL" val="1_1_1"/>
  <p:tag name="KSO_WM_TAG_VERSION" val="3.0"/>
  <p:tag name="KSO_WM_BEAUTIFY_FLAG" val="#wm#"/>
  <p:tag name="KSO_WM_UNIT_TEXT_FILL_FORE_SCHEMECOLOR_INDEX_BRIGHTNESS" val="0.15"/>
  <p:tag name="KSO_WM_UNIT_TEXT_FILL_TYPE" val="1"/>
  <p:tag name="KSO_WM_DIAGRAM_VERSION" val="3"/>
  <p:tag name="KSO_WM_DIAGRAM_COLOR_TRICK" val="1"/>
  <p:tag name="KSO_WM_DIAGRAM_COLOR_TEXT_CAN_REMOVE" val="n"/>
  <p:tag name="KSO_WM_DIAGRAM_GROUP_CODE" val="m1-1"/>
  <p:tag name="KSO_WM_DIAGRAM_MAX_ITEMCNT" val="5"/>
  <p:tag name="KSO_WM_DIAGRAM_MIN_ITEMCNT" val="3"/>
  <p:tag name="KSO_WM_DIAGRAM_VIRTUALLY_FRAME" val="{&quot;height&quot;:401.8055419921875,&quot;left&quot;:59.142670369786536,&quot;top&quot;:90.88316558796377,&quot;width&quot;:837.2571721498983}"/>
  <p:tag name="KSO_WM_DIAGRAM_COLOR_MATCH_VALUE" val="{&quot;shape&quot;:{&quot;fill&quot;:{&quot;gradient&quot;:[{&quot;brightness&quot;:0.800000011920929,&quot;colorType&quot;:1,&quot;foreColorIndex&quot;:5,&quot;pos&quot;:0,&quot;transparency&quot;:0},{&quot;brightness&quot;:0.4000000059604645,&quot;colorType&quot;:1,&quot;foreColorIndex&quot;:5,&quot;pos&quot;:0.4699999988079071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USESOURCEFORMAT_APPLY" val="1"/>
</p:tagLst>
</file>

<file path=ppt/tags/tag472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m_h_f"/>
  <p:tag name="KSO_WM_UNIT_INDEX" val="1_3_1"/>
  <p:tag name="KSO_WM_UNIT_ID" val="diagram20236919_2*m_h_f*1_3_1"/>
  <p:tag name="KSO_WM_TEMPLATE_CATEGORY" val="diagram"/>
  <p:tag name="KSO_WM_TEMPLATE_INDEX" val="20236919"/>
  <p:tag name="KSO_WM_UNIT_LAYERLEVEL" val="1_1_1"/>
  <p:tag name="KSO_WM_TAG_VERSION" val="3.0"/>
  <p:tag name="KSO_WM_BEAUTIFY_FLAG" val="#wm#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m1-1"/>
  <p:tag name="KSO_WM_DIAGRAM_MAX_ITEMCNT" val="5"/>
  <p:tag name="KSO_WM_DIAGRAM_MIN_ITEMCNT" val="3"/>
  <p:tag name="KSO_WM_DIAGRAM_VIRTUALLY_FRAME" val="{&quot;height&quot;:401.8055419921875,&quot;left&quot;:59.142670369786536,&quot;top&quot;:90.88316558796377,&quot;width&quot;:837.257172149898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文本，简明扼要地阐述您的观点。"/>
  <p:tag name="KSO_WM_UNIT_TEXT_FILL_FORE_SCHEMECOLOR_INDEX" val="1"/>
  <p:tag name="KSO_WM_UNIT_TEXT_FILL_TYPE" val="1"/>
  <p:tag name="KSO_WM_UNIT_TEXT_TYPE" val="1"/>
  <p:tag name="KSO_WM_UNIT_USESOURCEFORMAT_APPLY" val="1"/>
</p:tagLst>
</file>

<file path=ppt/tags/tag47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3_1"/>
  <p:tag name="KSO_WM_UNIT_ID" val="diagram20236919_2*m_h_a*1_3_1"/>
  <p:tag name="KSO_WM_TEMPLATE_CATEGORY" val="diagram"/>
  <p:tag name="KSO_WM_TEMPLATE_INDEX" val="20236919"/>
  <p:tag name="KSO_WM_UNIT_LAYERLEVEL" val="1_1_1"/>
  <p:tag name="KSO_WM_TAG_VERSION" val="3.0"/>
  <p:tag name="KSO_WM_BEAUTIFY_FLAG" val="#wm#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m1-1"/>
  <p:tag name="KSO_WM_DIAGRAM_MAX_ITEMCNT" val="5"/>
  <p:tag name="KSO_WM_DIAGRAM_MIN_ITEMCNT" val="3"/>
  <p:tag name="KSO_WM_DIAGRAM_VIRTUALLY_FRAME" val="{&quot;height&quot;:401.8055419921875,&quot;left&quot;:59.142670369786536,&quot;top&quot;:90.88316558796377,&quot;width&quot;:837.257172149898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TEXT_FILL_FORE_SCHEMECOLOR_INDEX" val="1"/>
  <p:tag name="KSO_WM_UNIT_TEXT_FILL_TYPE" val="1"/>
  <p:tag name="KSO_WM_UNIT_TEXT_TYPE" val="1"/>
  <p:tag name="KSO_WM_UNIT_USESOURCEFORMAT_APPLY" val="1"/>
</p:tagLst>
</file>

<file path=ppt/tags/tag4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m_h_i"/>
  <p:tag name="KSO_WM_UNIT_INDEX" val="1_2_1"/>
  <p:tag name="KSO_WM_UNIT_ID" val="diagram20236919_2*m_h_i*1_2_1"/>
  <p:tag name="KSO_WM_TEMPLATE_CATEGORY" val="diagram"/>
  <p:tag name="KSO_WM_TEMPLATE_INDEX" val="20236919"/>
  <p:tag name="KSO_WM_UNIT_LAYERLEVEL" val="1_1_1"/>
  <p:tag name="KSO_WM_TAG_VERSION" val="3.0"/>
  <p:tag name="KSO_WM_BEAUTIFY_FLAG" val="#wm#"/>
  <p:tag name="KSO_WM_UNIT_TEXT_FILL_FORE_SCHEMECOLOR_INDEX_BRIGHTNESS" val="0.15"/>
  <p:tag name="KSO_WM_UNIT_TEXT_FILL_TYPE" val="1"/>
  <p:tag name="KSO_WM_DIAGRAM_VERSION" val="3"/>
  <p:tag name="KSO_WM_DIAGRAM_COLOR_TRICK" val="1"/>
  <p:tag name="KSO_WM_DIAGRAM_COLOR_TEXT_CAN_REMOVE" val="n"/>
  <p:tag name="KSO_WM_DIAGRAM_GROUP_CODE" val="m1-1"/>
  <p:tag name="KSO_WM_DIAGRAM_MAX_ITEMCNT" val="5"/>
  <p:tag name="KSO_WM_DIAGRAM_MIN_ITEMCNT" val="3"/>
  <p:tag name="KSO_WM_DIAGRAM_VIRTUALLY_FRAME" val="{&quot;height&quot;:401.8055419921875,&quot;left&quot;:59.142670369786536,&quot;top&quot;:90.88316558796377,&quot;width&quot;:837.2571721498983}"/>
  <p:tag name="KSO_WM_DIAGRAM_COLOR_MATCH_VALUE" val="{&quot;shape&quot;:{&quot;fill&quot;:{&quot;gradient&quot;:[{&quot;brightness&quot;:0.800000011920929,&quot;colorType&quot;:1,&quot;foreColorIndex&quot;:5,&quot;pos&quot;:0,&quot;transparency&quot;:0},{&quot;brightness&quot;:0.4000000059604645,&quot;colorType&quot;:1,&quot;foreColorIndex&quot;:5,&quot;pos&quot;:0.4699999988079071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USESOURCEFORMAT_APPLY" val="1"/>
</p:tagLst>
</file>

<file path=ppt/tags/tag475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m_h_f"/>
  <p:tag name="KSO_WM_UNIT_INDEX" val="1_2_1"/>
  <p:tag name="KSO_WM_UNIT_ID" val="diagram20236919_2*m_h_f*1_2_1"/>
  <p:tag name="KSO_WM_TEMPLATE_CATEGORY" val="diagram"/>
  <p:tag name="KSO_WM_TEMPLATE_INDEX" val="20236919"/>
  <p:tag name="KSO_WM_UNIT_LAYERLEVEL" val="1_1_1"/>
  <p:tag name="KSO_WM_TAG_VERSION" val="3.0"/>
  <p:tag name="KSO_WM_BEAUTIFY_FLAG" val="#wm#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m1-1"/>
  <p:tag name="KSO_WM_DIAGRAM_MAX_ITEMCNT" val="5"/>
  <p:tag name="KSO_WM_DIAGRAM_MIN_ITEMCNT" val="3"/>
  <p:tag name="KSO_WM_DIAGRAM_VIRTUALLY_FRAME" val="{&quot;height&quot;:401.8055419921875,&quot;left&quot;:59.142670369786536,&quot;top&quot;:90.88316558796377,&quot;width&quot;:837.257172149898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文本，简明扼要地阐述您的观点。"/>
  <p:tag name="KSO_WM_UNIT_TEXT_FILL_FORE_SCHEMECOLOR_INDEX" val="1"/>
  <p:tag name="KSO_WM_UNIT_TEXT_FILL_TYPE" val="1"/>
  <p:tag name="KSO_WM_UNIT_TEXT_TYPE" val="1"/>
  <p:tag name="KSO_WM_UNIT_USESOURCEFORMAT_APPLY" val="1"/>
</p:tagLst>
</file>

<file path=ppt/tags/tag47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2_1"/>
  <p:tag name="KSO_WM_UNIT_ID" val="diagram20236919_2*m_h_a*1_2_1"/>
  <p:tag name="KSO_WM_TEMPLATE_CATEGORY" val="diagram"/>
  <p:tag name="KSO_WM_TEMPLATE_INDEX" val="20236919"/>
  <p:tag name="KSO_WM_UNIT_LAYERLEVEL" val="1_1_1"/>
  <p:tag name="KSO_WM_TAG_VERSION" val="3.0"/>
  <p:tag name="KSO_WM_BEAUTIFY_FLAG" val="#wm#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m1-1"/>
  <p:tag name="KSO_WM_DIAGRAM_MAX_ITEMCNT" val="5"/>
  <p:tag name="KSO_WM_DIAGRAM_MIN_ITEMCNT" val="3"/>
  <p:tag name="KSO_WM_DIAGRAM_VIRTUALLY_FRAME" val="{&quot;height&quot;:401.8055419921875,&quot;left&quot;:59.142670369786536,&quot;top&quot;:90.88316558796377,&quot;width&quot;:837.257172149898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TEXT_FILL_FORE_SCHEMECOLOR_INDEX" val="1"/>
  <p:tag name="KSO_WM_UNIT_TEXT_FILL_TYPE" val="1"/>
  <p:tag name="KSO_WM_UNIT_TEXT_TYPE" val="1"/>
  <p:tag name="KSO_WM_UNIT_USESOURCEFORMAT_APPLY" val="1"/>
</p:tagLst>
</file>

<file path=ppt/tags/tag4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m_h_i"/>
  <p:tag name="KSO_WM_UNIT_INDEX" val="1_4_1"/>
  <p:tag name="KSO_WM_UNIT_ID" val="diagram20236919_2*m_h_i*1_4_1"/>
  <p:tag name="KSO_WM_TEMPLATE_CATEGORY" val="diagram"/>
  <p:tag name="KSO_WM_TEMPLATE_INDEX" val="20236919"/>
  <p:tag name="KSO_WM_UNIT_LAYERLEVEL" val="1_1_1"/>
  <p:tag name="KSO_WM_TAG_VERSION" val="3.0"/>
  <p:tag name="KSO_WM_BEAUTIFY_FLAG" val="#wm#"/>
  <p:tag name="KSO_WM_UNIT_TEXT_FILL_FORE_SCHEMECOLOR_INDEX_BRIGHTNESS" val="0.15"/>
  <p:tag name="KSO_WM_UNIT_TEXT_FILL_TYPE" val="1"/>
  <p:tag name="KSO_WM_DIAGRAM_VERSION" val="3"/>
  <p:tag name="KSO_WM_DIAGRAM_COLOR_TRICK" val="1"/>
  <p:tag name="KSO_WM_DIAGRAM_COLOR_TEXT_CAN_REMOVE" val="n"/>
  <p:tag name="KSO_WM_DIAGRAM_GROUP_CODE" val="m1-1"/>
  <p:tag name="KSO_WM_DIAGRAM_MAX_ITEMCNT" val="5"/>
  <p:tag name="KSO_WM_DIAGRAM_MIN_ITEMCNT" val="3"/>
  <p:tag name="KSO_WM_DIAGRAM_VIRTUALLY_FRAME" val="{&quot;height&quot;:401.8055419921875,&quot;left&quot;:59.142670369786536,&quot;top&quot;:90.88316558796377,&quot;width&quot;:837.2571721498983}"/>
  <p:tag name="KSO_WM_DIAGRAM_COLOR_MATCH_VALUE" val="{&quot;shape&quot;:{&quot;fill&quot;:{&quot;gradient&quot;:[{&quot;brightness&quot;:0.800000011920929,&quot;colorType&quot;:1,&quot;foreColorIndex&quot;:5,&quot;pos&quot;:0,&quot;transparency&quot;:0},{&quot;brightness&quot;:0.4000000059604645,&quot;colorType&quot;:1,&quot;foreColorIndex&quot;:5,&quot;pos&quot;:0.4699999988079071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USESOURCEFORMAT_APPLY" val="1"/>
</p:tagLst>
</file>

<file path=ppt/tags/tag47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4_1"/>
  <p:tag name="KSO_WM_UNIT_ID" val="diagram20236919_2*m_h_a*1_4_1"/>
  <p:tag name="KSO_WM_TEMPLATE_CATEGORY" val="diagram"/>
  <p:tag name="KSO_WM_TEMPLATE_INDEX" val="20236919"/>
  <p:tag name="KSO_WM_UNIT_LAYERLEVEL" val="1_1_1"/>
  <p:tag name="KSO_WM_TAG_VERSION" val="3.0"/>
  <p:tag name="KSO_WM_BEAUTIFY_FLAG" val="#wm#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m1-1"/>
  <p:tag name="KSO_WM_DIAGRAM_MAX_ITEMCNT" val="5"/>
  <p:tag name="KSO_WM_DIAGRAM_MIN_ITEMCNT" val="3"/>
  <p:tag name="KSO_WM_DIAGRAM_VIRTUALLY_FRAME" val="{&quot;height&quot;:401.8055419921875,&quot;left&quot;:59.142670369786536,&quot;top&quot;:90.88316558796377,&quot;width&quot;:837.257172149898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TEXT_FILL_FORE_SCHEMECOLOR_INDEX" val="1"/>
  <p:tag name="KSO_WM_UNIT_TEXT_FILL_TYPE" val="1"/>
  <p:tag name="KSO_WM_UNIT_TEXT_TYPE" val="1"/>
  <p:tag name="KSO_WM_UNIT_USESOURCEFORMAT_APPLY" val="1"/>
</p:tagLst>
</file>

<file path=ppt/tags/tag479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m_h_f"/>
  <p:tag name="KSO_WM_UNIT_INDEX" val="1_3_1"/>
  <p:tag name="KSO_WM_UNIT_ID" val="diagram20236919_2*m_h_f*1_3_1"/>
  <p:tag name="KSO_WM_TEMPLATE_CATEGORY" val="diagram"/>
  <p:tag name="KSO_WM_TEMPLATE_INDEX" val="20236919"/>
  <p:tag name="KSO_WM_UNIT_LAYERLEVEL" val="1_1_1"/>
  <p:tag name="KSO_WM_TAG_VERSION" val="3.0"/>
  <p:tag name="KSO_WM_BEAUTIFY_FLAG" val="#wm#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m1-1"/>
  <p:tag name="KSO_WM_DIAGRAM_MAX_ITEMCNT" val="5"/>
  <p:tag name="KSO_WM_DIAGRAM_MIN_ITEMCNT" val="3"/>
  <p:tag name="KSO_WM_DIAGRAM_VIRTUALLY_FRAME" val="{&quot;height&quot;:401.8055419921875,&quot;left&quot;:59.142670369786536,&quot;top&quot;:90.88316558796377,&quot;width&quot;:837.257172149898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文本，简明扼要地阐述您的观点。"/>
  <p:tag name="KSO_WM_UNIT_TEXT_FILL_FORE_SCHEMECOLOR_INDEX" val="1"/>
  <p:tag name="KSO_WM_UNIT_TEXT_FILL_TYPE" val="1"/>
  <p:tag name="KSO_WM_UNIT_TEXT_TYPE" val="1"/>
  <p:tag name="KSO_WM_UNIT_USESOURCEFORMAT_APPLY" val="1"/>
</p:tagLst>
</file>

<file path=ppt/tags/tag48.xml><?xml version="1.0" encoding="utf-8"?>
<p:tagLst xmlns:p="http://schemas.openxmlformats.org/presentationml/2006/main">
  <p:tag name="KSO_WM_UNIT_TYPE" val="h_f"/>
  <p:tag name="KSO_WM_UNIT_SUBTYPE" val="a"/>
  <p:tag name="KSO_WM_UNIT_INDEX" val="1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4*h_f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TEXT_LAYER_COUNT" val="1"/>
</p:tagLst>
</file>

<file path=ppt/tags/tag480.xml><?xml version="1.0" encoding="utf-8"?>
<p:tagLst xmlns:p="http://schemas.openxmlformats.org/presentationml/2006/main">
  <p:tag name="KSO_WM_SLIDE_ID" val="diagram20236919_2"/>
  <p:tag name="KSO_WM_TEMPLATE_SUBCATEGORY" val="0"/>
  <p:tag name="KSO_WM_TEMPLATE_MASTER_TYPE" val="0"/>
  <p:tag name="KSO_WM_TEMPLATE_COLOR_TYPE" val="0"/>
  <p:tag name="KSO_WM_SLIDE_TYPE" val="text"/>
  <p:tag name="KSO_WM_SLIDE_SUBTYPE" val="diag"/>
  <p:tag name="KSO_WM_SLIDE_ITEM_CNT" val="4"/>
  <p:tag name="KSO_WM_SLIDE_INDEX" val="2"/>
  <p:tag name="KSO_WM_SLIDE_SIZE" val="830.207*347.329"/>
  <p:tag name="KSO_WM_SLIDE_POSITION" val="59.1427*143"/>
  <p:tag name="KSO_WM_TAG_VERSION" val="3.0"/>
  <p:tag name="KSO_WM_BEAUTIFY_FLAG" val="#wm#"/>
  <p:tag name="KSO_WM_TEMPLATE_CATEGORY" val="diagram"/>
  <p:tag name="KSO_WM_TEMPLATE_INDEX" val="20236919"/>
  <p:tag name="KSO_WM_SLIDE_LAYOUT" val="a_m"/>
  <p:tag name="KSO_WM_SLIDE_LAYOUT_CNT" val="1_1"/>
  <p:tag name="KSO_WM_DIAGRAM_GROUP_CODE" val="m1-1"/>
  <p:tag name="KSO_WM_SLIDE_DIAGTYPE" val="m"/>
</p:tagLst>
</file>

<file path=ppt/tags/tag481.xml><?xml version="1.0" encoding="utf-8"?>
<p:tagLst xmlns:p="http://schemas.openxmlformats.org/presentationml/2006/main">
  <p:tag name="KSO_WM_TEMPLATE_THUMBS_INDEX" val="1、2、6、7、9、11、14、15"/>
  <p:tag name="KSO_WM_SLIDE_ID" val="custom20202545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EMPLATE_MASTER_THUMB_INDEX" val="12"/>
  <p:tag name="KSO_WM_TAG_VERSION" val="1.0"/>
  <p:tag name="KSO_WM_BEAUTIFY_FLAG" val="#wm#"/>
  <p:tag name="KSO_WM_TEMPLATE_CATEGORY" val="custom"/>
  <p:tag name="KSO_WM_TEMPLATE_INDEX" val="20202545"/>
  <p:tag name="KSO_WM_SLIDE_LAYOUT" val="a_b"/>
  <p:tag name="KSO_WM_SLIDE_LAYOUT_CNT" val="1_3"/>
</p:tagLst>
</file>

<file path=ppt/tags/tag49.xml><?xml version="1.0" encoding="utf-8"?>
<p:tagLst xmlns:p="http://schemas.openxmlformats.org/presentationml/2006/main">
  <p:tag name="KSO_WM_UNIT_TYPE" val="h_a"/>
  <p:tag name="KSO_WM_UNIT_INDEX" val="2_1"/>
  <p:tag name="KSO_WM_BEAUTIFY_FLAG" val="#wm#"/>
  <p:tag name="KSO_WM_TAG_VERSION" val="3.0"/>
  <p:tag name="KSO_WM_UNIT_PRESET_TEXT" val="单击此处编辑母版标题样式"/>
  <p:tag name="KSO_WM_UNIT_ID" val="_4*h_a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</p:tagLst>
</file>

<file path=ppt/tags/tag5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0.xml><?xml version="1.0" encoding="utf-8"?>
<p:tagLst xmlns:p="http://schemas.openxmlformats.org/presentationml/2006/main">
  <p:tag name="KSO_WM_UNIT_TYPE" val="h_f"/>
  <p:tag name="KSO_WM_UNIT_SUBTYPE" val="a"/>
  <p:tag name="KSO_WM_UNIT_INDEX" val="2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4*h_f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TEXT_LAYER_COUNT" val="1"/>
</p:tagLst>
</file>

<file path=ppt/tags/tag51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2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3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4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4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55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5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56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7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8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9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2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0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1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2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7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63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4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5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6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8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67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8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9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2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0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8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71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9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2.xml><?xml version="1.0" encoding="utf-8"?>
<p:tagLst xmlns:p="http://schemas.openxmlformats.org/presentationml/2006/main">
  <p:tag name="KSO_WM_UNIT_TYPE" val="i"/>
  <p:tag name="KSO_WM_UNIT_INDEX" val="45"/>
  <p:tag name="KSO_WM_BEAUTIFY_FLAG" val="#wm#"/>
  <p:tag name="KSO_WM_TAG_VERSION" val="3.0"/>
  <p:tag name="KSO_WM_UNIT_ID" val="_9*i*4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3.xml><?xml version="1.0" encoding="utf-8"?>
<p:tagLst xmlns:p="http://schemas.openxmlformats.org/presentationml/2006/main">
  <p:tag name="KSO_WM_UNIT_TYPE" val="i"/>
  <p:tag name="KSO_WM_UNIT_INDEX" val="41"/>
  <p:tag name="KSO_WM_BEAUTIFY_FLAG" val="#wm#"/>
  <p:tag name="KSO_WM_TAG_VERSION" val="3.0"/>
  <p:tag name="KSO_WM_UNIT_ID" val="_9*i*4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4.xml><?xml version="1.0" encoding="utf-8"?>
<p:tagLst xmlns:p="http://schemas.openxmlformats.org/presentationml/2006/main">
  <p:tag name="KSO_WM_UNIT_TYPE" val="i"/>
  <p:tag name="KSO_WM_UNIT_INDEX" val="42"/>
  <p:tag name="KSO_WM_BEAUTIFY_FLAG" val="#wm#"/>
  <p:tag name="KSO_WM_TAG_VERSION" val="3.0"/>
  <p:tag name="KSO_WM_UNIT_ID" val="_9*i*4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5.xml><?xml version="1.0" encoding="utf-8"?>
<p:tagLst xmlns:p="http://schemas.openxmlformats.org/presentationml/2006/main">
  <p:tag name="KSO_WM_UNIT_TYPE" val="i"/>
  <p:tag name="KSO_WM_UNIT_INDEX" val="43"/>
  <p:tag name="KSO_WM_BEAUTIFY_FLAG" val="#wm#"/>
  <p:tag name="KSO_WM_TAG_VERSION" val="3.0"/>
  <p:tag name="KSO_WM_UNIT_ID" val="_9*i*4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6.xml><?xml version="1.0" encoding="utf-8"?>
<p:tagLst xmlns:p="http://schemas.openxmlformats.org/presentationml/2006/main">
  <p:tag name="KSO_WM_UNIT_TYPE" val="i"/>
  <p:tag name="KSO_WM_UNIT_INDEX" val="49"/>
  <p:tag name="KSO_WM_BEAUTIFY_FLAG" val="#wm#"/>
  <p:tag name="KSO_WM_TAG_VERSION" val="3.0"/>
  <p:tag name="KSO_WM_UNIT_ID" val="_9*i*4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7.xml><?xml version="1.0" encoding="utf-8"?>
<p:tagLst xmlns:p="http://schemas.openxmlformats.org/presentationml/2006/main">
  <p:tag name="KSO_WM_UNIT_TYPE" val="i"/>
  <p:tag name="KSO_WM_UNIT_INDEX" val="46"/>
  <p:tag name="KSO_WM_BEAUTIFY_FLAG" val="#wm#"/>
  <p:tag name="KSO_WM_TAG_VERSION" val="3.0"/>
  <p:tag name="KSO_WM_UNIT_ID" val="_9*i*4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8.xml><?xml version="1.0" encoding="utf-8"?>
<p:tagLst xmlns:p="http://schemas.openxmlformats.org/presentationml/2006/main">
  <p:tag name="KSO_WM_UNIT_TYPE" val="i"/>
  <p:tag name="KSO_WM_UNIT_INDEX" val="47"/>
  <p:tag name="KSO_WM_BEAUTIFY_FLAG" val="#wm#"/>
  <p:tag name="KSO_WM_TAG_VERSION" val="3.0"/>
  <p:tag name="KSO_WM_UNIT_ID" val="_9*i*4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9.xml><?xml version="1.0" encoding="utf-8"?>
<p:tagLst xmlns:p="http://schemas.openxmlformats.org/presentationml/2006/main">
  <p:tag name="KSO_WM_UNIT_TYPE" val="i"/>
  <p:tag name="KSO_WM_UNIT_INDEX" val="48"/>
  <p:tag name="KSO_WM_BEAUTIFY_FLAG" val="#wm#"/>
  <p:tag name="KSO_WM_TAG_VERSION" val="3.0"/>
  <p:tag name="KSO_WM_UNIT_ID" val="_9*i*4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2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0.xml><?xml version="1.0" encoding="utf-8"?>
<p:tagLst xmlns:p="http://schemas.openxmlformats.org/presentationml/2006/main">
  <p:tag name="KSO_WM_UNIT_TYPE" val="i"/>
  <p:tag name="KSO_WM_UNIT_INDEX" val="53"/>
  <p:tag name="KSO_WM_BEAUTIFY_FLAG" val="#wm#"/>
  <p:tag name="KSO_WM_TAG_VERSION" val="3.0"/>
  <p:tag name="KSO_WM_UNIT_ID" val="_9*i*5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1.xml><?xml version="1.0" encoding="utf-8"?>
<p:tagLst xmlns:p="http://schemas.openxmlformats.org/presentationml/2006/main">
  <p:tag name="KSO_WM_UNIT_TYPE" val="i"/>
  <p:tag name="KSO_WM_UNIT_INDEX" val="51"/>
  <p:tag name="KSO_WM_BEAUTIFY_FLAG" val="#wm#"/>
  <p:tag name="KSO_WM_TAG_VERSION" val="3.0"/>
  <p:tag name="KSO_WM_UNIT_ID" val="_9*i*5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2.xml><?xml version="1.0" encoding="utf-8"?>
<p:tagLst xmlns:p="http://schemas.openxmlformats.org/presentationml/2006/main">
  <p:tag name="KSO_WM_UNIT_TYPE" val="i"/>
  <p:tag name="KSO_WM_UNIT_INDEX" val="50"/>
  <p:tag name="KSO_WM_BEAUTIFY_FLAG" val="#wm#"/>
  <p:tag name="KSO_WM_TAG_VERSION" val="3.0"/>
  <p:tag name="KSO_WM_UNIT_ID" val="_9*i*5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3.xml><?xml version="1.0" encoding="utf-8"?>
<p:tagLst xmlns:p="http://schemas.openxmlformats.org/presentationml/2006/main">
  <p:tag name="KSO_WM_UNIT_TYPE" val="i"/>
  <p:tag name="KSO_WM_UNIT_INDEX" val="52"/>
  <p:tag name="KSO_WM_BEAUTIFY_FLAG" val="#wm#"/>
  <p:tag name="KSO_WM_TAG_VERSION" val="3.0"/>
  <p:tag name="KSO_WM_UNIT_ID" val="_9*i*5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4.xml><?xml version="1.0" encoding="utf-8"?>
<p:tagLst xmlns:p="http://schemas.openxmlformats.org/presentationml/2006/main">
  <p:tag name="KSO_WM_UNIT_TYPE" val="i"/>
  <p:tag name="KSO_WM_UNIT_INDEX" val="35"/>
  <p:tag name="KSO_WM_BEAUTIFY_FLAG" val="#wm#"/>
  <p:tag name="KSO_WM_TAG_VERSION" val="3.0"/>
  <p:tag name="KSO_WM_UNIT_ID" val="_9*i*3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5.xml><?xml version="1.0" encoding="utf-8"?>
<p:tagLst xmlns:p="http://schemas.openxmlformats.org/presentationml/2006/main">
  <p:tag name="KSO_WM_UNIT_TYPE" val="i"/>
  <p:tag name="KSO_WM_UNIT_INDEX" val="31"/>
  <p:tag name="KSO_WM_BEAUTIFY_FLAG" val="#wm#"/>
  <p:tag name="KSO_WM_TAG_VERSION" val="3.0"/>
  <p:tag name="KSO_WM_UNIT_ID" val="_9*i*3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6.xml><?xml version="1.0" encoding="utf-8"?>
<p:tagLst xmlns:p="http://schemas.openxmlformats.org/presentationml/2006/main">
  <p:tag name="KSO_WM_UNIT_TYPE" val="i"/>
  <p:tag name="KSO_WM_UNIT_INDEX" val="30"/>
  <p:tag name="KSO_WM_BEAUTIFY_FLAG" val="#wm#"/>
  <p:tag name="KSO_WM_TAG_VERSION" val="3.0"/>
  <p:tag name="KSO_WM_UNIT_ID" val="_9*i*3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7.xml><?xml version="1.0" encoding="utf-8"?>
<p:tagLst xmlns:p="http://schemas.openxmlformats.org/presentationml/2006/main">
  <p:tag name="KSO_WM_UNIT_TYPE" val="i"/>
  <p:tag name="KSO_WM_UNIT_INDEX" val="32"/>
  <p:tag name="KSO_WM_BEAUTIFY_FLAG" val="#wm#"/>
  <p:tag name="KSO_WM_TAG_VERSION" val="3.0"/>
  <p:tag name="KSO_WM_UNIT_ID" val="_9*i*3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8.xml><?xml version="1.0" encoding="utf-8"?>
<p:tagLst xmlns:p="http://schemas.openxmlformats.org/presentationml/2006/main">
  <p:tag name="KSO_WM_UNIT_TYPE" val="i"/>
  <p:tag name="KSO_WM_UNIT_INDEX" val="34"/>
  <p:tag name="KSO_WM_BEAUTIFY_FLAG" val="#wm#"/>
  <p:tag name="KSO_WM_TAG_VERSION" val="3.0"/>
  <p:tag name="KSO_WM_UNIT_ID" val="_9*i*3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9.xml><?xml version="1.0" encoding="utf-8"?>
<p:tagLst xmlns:p="http://schemas.openxmlformats.org/presentationml/2006/main">
  <p:tag name="KSO_WM_UNIT_TYPE" val="i"/>
  <p:tag name="KSO_WM_UNIT_INDEX" val="36"/>
  <p:tag name="KSO_WM_BEAUTIFY_FLAG" val="#wm#"/>
  <p:tag name="KSO_WM_TAG_VERSION" val="3.0"/>
  <p:tag name="KSO_WM_UNIT_ID" val="_9*i*3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2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0.xml><?xml version="1.0" encoding="utf-8"?>
<p:tagLst xmlns:p="http://schemas.openxmlformats.org/presentationml/2006/main">
  <p:tag name="KSO_WM_UNIT_TYPE" val="i"/>
  <p:tag name="KSO_WM_UNIT_INDEX" val="37"/>
  <p:tag name="KSO_WM_BEAUTIFY_FLAG" val="#wm#"/>
  <p:tag name="KSO_WM_TAG_VERSION" val="3.0"/>
  <p:tag name="KSO_WM_UNIT_ID" val="_9*i*3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1.xml><?xml version="1.0" encoding="utf-8"?>
<p:tagLst xmlns:p="http://schemas.openxmlformats.org/presentationml/2006/main">
  <p:tag name="KSO_WM_UNIT_TYPE" val="i"/>
  <p:tag name="KSO_WM_UNIT_INDEX" val="39"/>
  <p:tag name="KSO_WM_BEAUTIFY_FLAG" val="#wm#"/>
  <p:tag name="KSO_WM_TAG_VERSION" val="3.0"/>
  <p:tag name="KSO_WM_UNIT_ID" val="_9*i*3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2.xml><?xml version="1.0" encoding="utf-8"?>
<p:tagLst xmlns:p="http://schemas.openxmlformats.org/presentationml/2006/main">
  <p:tag name="KSO_WM_UNIT_TYPE" val="i"/>
  <p:tag name="KSO_WM_UNIT_INDEX" val="40"/>
  <p:tag name="KSO_WM_BEAUTIFY_FLAG" val="#wm#"/>
  <p:tag name="KSO_WM_TAG_VERSION" val="3.0"/>
  <p:tag name="KSO_WM_UNIT_ID" val="_9*i*4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3.xml><?xml version="1.0" encoding="utf-8"?>
<p:tagLst xmlns:p="http://schemas.openxmlformats.org/presentationml/2006/main">
  <p:tag name="KSO_WM_UNIT_TYPE" val="i"/>
  <p:tag name="KSO_WM_UNIT_INDEX" val="28"/>
  <p:tag name="KSO_WM_BEAUTIFY_FLAG" val="#wm#"/>
  <p:tag name="KSO_WM_TAG_VERSION" val="3.0"/>
  <p:tag name="KSO_WM_UNIT_ID" val="_9*i*2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4.xml><?xml version="1.0" encoding="utf-8"?>
<p:tagLst xmlns:p="http://schemas.openxmlformats.org/presentationml/2006/main">
  <p:tag name="KSO_WM_UNIT_TYPE" val="i"/>
  <p:tag name="KSO_WM_UNIT_INDEX" val="29"/>
  <p:tag name="KSO_WM_BEAUTIFY_FLAG" val="#wm#"/>
  <p:tag name="KSO_WM_TAG_VERSION" val="3.0"/>
  <p:tag name="KSO_WM_UNIT_ID" val="_9*i*2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5.xml><?xml version="1.0" encoding="utf-8"?>
<p:tagLst xmlns:p="http://schemas.openxmlformats.org/presentationml/2006/main">
  <p:tag name="KSO_WM_UNIT_TYPE" val="i"/>
  <p:tag name="KSO_WM_UNIT_INDEX" val="33"/>
  <p:tag name="KSO_WM_BEAUTIFY_FLAG" val="#wm#"/>
  <p:tag name="KSO_WM_TAG_VERSION" val="3.0"/>
  <p:tag name="KSO_WM_UNIT_ID" val="_9*i*3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6.xml><?xml version="1.0" encoding="utf-8"?>
<p:tagLst xmlns:p="http://schemas.openxmlformats.org/presentationml/2006/main">
  <p:tag name="KSO_WM_UNIT_TYPE" val="i"/>
  <p:tag name="KSO_WM_UNIT_INDEX" val="38"/>
  <p:tag name="KSO_WM_BEAUTIFY_FLAG" val="#wm#"/>
  <p:tag name="KSO_WM_TAG_VERSION" val="3.0"/>
  <p:tag name="KSO_WM_UNIT_ID" val="_9*i*3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7.xml><?xml version="1.0" encoding="utf-8"?>
<p:tagLst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9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8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9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9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9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heme/theme1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12145"/>
      </a:dk2>
      <a:lt2>
        <a:srgbClr val="F2F8FF"/>
      </a:lt2>
      <a:accent1>
        <a:srgbClr val="0D7DFA"/>
      </a:accent1>
      <a:accent2>
        <a:srgbClr val="009CDF"/>
      </a:accent2>
      <a:accent3>
        <a:srgbClr val="00AAB9"/>
      </a:accent3>
      <a:accent4>
        <a:srgbClr val="00B08E"/>
      </a:accent4>
      <a:accent5>
        <a:srgbClr val="00B065"/>
      </a:accent5>
      <a:accent6>
        <a:srgbClr val="70AD47"/>
      </a:accent6>
      <a:hlink>
        <a:srgbClr val="0026E5"/>
      </a:hlink>
      <a:folHlink>
        <a:srgbClr val="7E1FAD"/>
      </a:folHlink>
    </a:clrScheme>
    <a:fontScheme name="">
      <a:majorFont>
        <a:latin typeface="Franklin Gothic Medium"/>
        <a:ea typeface="微软雅黑"/>
        <a:cs typeface=""/>
      </a:majorFont>
      <a:minorFont>
        <a:latin typeface="Franklin Gothic Medium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简约风浅色背景职场办公">
  <a:themeElements>
    <a:clrScheme name="简约风浅色背景">
      <a:dk1>
        <a:srgbClr val="000000"/>
      </a:dk1>
      <a:lt1>
        <a:srgbClr val="FFFFFF"/>
      </a:lt1>
      <a:dk2>
        <a:srgbClr val="001548"/>
      </a:dk2>
      <a:lt2>
        <a:srgbClr val="E5ECFF"/>
      </a:lt2>
      <a:accent1>
        <a:srgbClr val="376FFF"/>
      </a:accent1>
      <a:accent2>
        <a:srgbClr val="37AAFF"/>
      </a:accent2>
      <a:accent3>
        <a:srgbClr val="00CAEE"/>
      </a:accent3>
      <a:accent4>
        <a:srgbClr val="00C8B3"/>
      </a:accent4>
      <a:accent5>
        <a:srgbClr val="00DC87"/>
      </a:accent5>
      <a:accent6>
        <a:srgbClr val="00D213"/>
      </a:accent6>
      <a:hlink>
        <a:srgbClr val="304FFE"/>
      </a:hlink>
      <a:folHlink>
        <a:srgbClr val="492067"/>
      </a:folHlink>
    </a:clrScheme>
    <a:fontScheme name="">
      <a:majorFont>
        <a:latin typeface="Franklin Gothic Medium"/>
        <a:ea typeface="微软雅黑"/>
        <a:cs typeface=""/>
      </a:majorFont>
      <a:minorFont>
        <a:latin typeface="Franklin Gothic Medium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4811</Words>
  <Application>WPS 演示</Application>
  <PresentationFormat>宽屏</PresentationFormat>
  <Paragraphs>467</Paragraphs>
  <Slides>13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33" baseType="lpstr">
      <vt:lpstr>Arial</vt:lpstr>
      <vt:lpstr>宋体</vt:lpstr>
      <vt:lpstr>Wingdings</vt:lpstr>
      <vt:lpstr>微软雅黑</vt:lpstr>
      <vt:lpstr>汉仪旗黑-85S</vt:lpstr>
      <vt:lpstr>黑体</vt:lpstr>
      <vt:lpstr>思源黑体 CN Normal</vt:lpstr>
      <vt:lpstr>Franklin Gothic Medium</vt:lpstr>
      <vt:lpstr>Source Han Sans CN Normal</vt:lpstr>
      <vt:lpstr>等线</vt:lpstr>
      <vt:lpstr>Arial</vt:lpstr>
      <vt:lpstr>宋体</vt:lpstr>
      <vt:lpstr>system-ui</vt:lpstr>
      <vt:lpstr>Segoe Print</vt:lpstr>
      <vt:lpstr>Times New Roman</vt:lpstr>
      <vt:lpstr>OPPOSans M</vt:lpstr>
      <vt:lpstr>Yu Gothic UI Semilight</vt:lpstr>
      <vt:lpstr>Arial Unicode MS</vt:lpstr>
      <vt:lpstr>Office 主题​​</vt:lpstr>
      <vt:lpstr>简约风浅色背景职场办公</vt:lpstr>
      <vt:lpstr>PowerPoint 演示文稿</vt:lpstr>
      <vt:lpstr>目录</vt:lpstr>
      <vt:lpstr>PowerPoint 演示文稿</vt:lpstr>
      <vt:lpstr>PowerPoint 演示文稿</vt:lpstr>
      <vt:lpstr>未被满足的临床需求：儿童高血压治疗长期面临适宜剂型缺失问题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公平性：填补医保口服CCB无液体剂型空白，保障患者基本用药权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苯磺酸氨氯地平口服溶液医保目录申报</dc:title>
  <dc:creator/>
  <cp:lastModifiedBy>喵小姐sunshine</cp:lastModifiedBy>
  <cp:revision>112</cp:revision>
  <dcterms:created xsi:type="dcterms:W3CDTF">2026-06-02T01:44:00Z</dcterms:created>
  <dcterms:modified xsi:type="dcterms:W3CDTF">2026-06-08T08:20:17Z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2052-12.1.0.26375</vt:lpwstr>
  </property>
  <property fmtid="{D5CDD505-2E9C-101B-9397-08002B2CF9AE}" pid="3" name="ICV">
    <vt:lpwstr>1420E1BDD5B0FC5684351E6A13A00A99_41</vt:lpwstr>
  </property>
</Properties>
</file>