
<file path=[Content_Types].xml><?xml version="1.0" encoding="utf-8"?>
<Types xmlns="http://schemas.openxmlformats.org/package/2006/content-types">
  <Default Extension="jpeg" ContentType="image/jpeg"/>
  <Default Extension="JPG" ContentType="image/.jp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media/image2.svg" ContentType="image/svg+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10.xml" ContentType="application/vnd.openxmlformats-officedocument.presentationml.tags+xml"/>
  <Override PartName="/ppt/tags/tag100.xml" ContentType="application/vnd.openxmlformats-officedocument.presentationml.tags+xml"/>
  <Override PartName="/ppt/tags/tag101.xml" ContentType="application/vnd.openxmlformats-officedocument.presentationml.tags+xml"/>
  <Override PartName="/ppt/tags/tag102.xml" ContentType="application/vnd.openxmlformats-officedocument.presentationml.tags+xml"/>
  <Override PartName="/ppt/tags/tag103.xml" ContentType="application/vnd.openxmlformats-officedocument.presentationml.tags+xml"/>
  <Override PartName="/ppt/tags/tag104.xml" ContentType="application/vnd.openxmlformats-officedocument.presentationml.tags+xml"/>
  <Override PartName="/ppt/tags/tag105.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tags/tag87.xml" ContentType="application/vnd.openxmlformats-officedocument.presentationml.tags+xml"/>
  <Override PartName="/ppt/tags/tag88.xml" ContentType="application/vnd.openxmlformats-officedocument.presentationml.tags+xml"/>
  <Override PartName="/ppt/tags/tag89.xml" ContentType="application/vnd.openxmlformats-officedocument.presentationml.tags+xml"/>
  <Override PartName="/ppt/tags/tag9.xml" ContentType="application/vnd.openxmlformats-officedocument.presentationml.tags+xml"/>
  <Override PartName="/ppt/tags/tag90.xml" ContentType="application/vnd.openxmlformats-officedocument.presentationml.tags+xml"/>
  <Override PartName="/ppt/tags/tag91.xml" ContentType="application/vnd.openxmlformats-officedocument.presentationml.tags+xml"/>
  <Override PartName="/ppt/tags/tag92.xml" ContentType="application/vnd.openxmlformats-officedocument.presentationml.tags+xml"/>
  <Override PartName="/ppt/tags/tag93.xml" ContentType="application/vnd.openxmlformats-officedocument.presentationml.tags+xml"/>
  <Override PartName="/ppt/tags/tag94.xml" ContentType="application/vnd.openxmlformats-officedocument.presentationml.tags+xml"/>
  <Override PartName="/ppt/tags/tag95.xml" ContentType="application/vnd.openxmlformats-officedocument.presentationml.tags+xml"/>
  <Override PartName="/ppt/tags/tag96.xml" ContentType="application/vnd.openxmlformats-officedocument.presentationml.tags+xml"/>
  <Override PartName="/ppt/tags/tag97.xml" ContentType="application/vnd.openxmlformats-officedocument.presentationml.tags+xml"/>
  <Override PartName="/ppt/tags/tag98.xml" ContentType="application/vnd.openxmlformats-officedocument.presentationml.tags+xml"/>
  <Override PartName="/ppt/tags/tag99.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theme/themeOverride1.xml" ContentType="application/vnd.openxmlformats-officedocument.themeOverride+xml"/>
  <Override PartName="/ppt/theme/themeOverride2.xml" ContentType="application/vnd.openxmlformats-officedocument.themeOverride+xml"/>
  <Override PartName="/ppt/theme/themeOverride3.xml" ContentType="application/vnd.openxmlformats-officedocument.themeOverride+xml"/>
  <Override PartName="/ppt/theme/themeOverride4.xml" ContentType="application/vnd.openxmlformats-officedocument.themeOverride+xml"/>
  <Override PartName="/ppt/theme/themeOverride5.xml" ContentType="application/vnd.openxmlformats-officedocument.themeOverride+xml"/>
  <Override PartName="/ppt/theme/themeOverride6.xml" ContentType="application/vnd.openxmlformats-officedocument.themeOverrid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4"/>
  </p:notesMasterIdLst>
  <p:sldIdLst>
    <p:sldId id="291" r:id="rId3"/>
    <p:sldId id="312" r:id="rId5"/>
    <p:sldId id="292" r:id="rId6"/>
    <p:sldId id="316" r:id="rId7"/>
    <p:sldId id="351" r:id="rId8"/>
    <p:sldId id="352" r:id="rId9"/>
    <p:sldId id="350" r:id="rId10"/>
    <p:sldId id="353" r:id="rId11"/>
    <p:sldId id="354" r:id="rId12"/>
    <p:sldId id="357" r:id="rId13"/>
    <p:sldId id="332" r:id="rId14"/>
  </p:sldIdLst>
  <p:sldSz cx="12195175" cy="6858000"/>
  <p:notesSz cx="6858000" cy="9144000"/>
  <p:custDataLst>
    <p:tags r:id="rId18"/>
  </p:custDataLst>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746" userDrawn="1">
          <p15:clr>
            <a:srgbClr val="A4A3A4"/>
          </p15:clr>
        </p15:guide>
        <p15:guide id="2" pos="6933"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6F6F6"/>
    <a:srgbClr val="B9E0F6"/>
    <a:srgbClr val="B28A35"/>
    <a:srgbClr val="E4C874"/>
    <a:srgbClr val="F7F7F7"/>
    <a:srgbClr val="D6D6D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827E7743-39CA-4E87-A19B-AE24449E94FE}" styleName="{e542d831-374a-44cb-814a-449f3ee2df6f}">
    <a:wholeTbl>
      <a:tcTxStyle>
        <a:fontRef idx="none">
          <a:prstClr val="black"/>
        </a:fontRef>
      </a:tcTxStyle>
      <a:tcStyle>
        <a:tcBdr>
          <a:bottom>
            <a:ln w="38100" cmpd="sng">
              <a:solidFill>
                <a:srgbClr val="B9E0F6"/>
              </a:solidFill>
            </a:ln>
          </a:bottom>
        </a:tcBdr>
        <a:fill>
          <a:solidFill>
            <a:srgbClr val="FFFFFF"/>
          </a:solidFill>
        </a:fill>
      </a:tcStyle>
    </a:wholeTbl>
    <a:band1H>
      <a:tcTxStyle>
        <a:fontRef idx="none">
          <a:prstClr val="black"/>
        </a:fontRef>
      </a:tcTxStyle>
      <a:tcStyle>
        <a:tcBdr/>
        <a:fill>
          <a:solidFill>
            <a:srgbClr val="FFFFFF"/>
          </a:solidFill>
        </a:fill>
      </a:tcStyle>
    </a:band1H>
    <a:band2H>
      <a:tcTxStyle>
        <a:fontRef idx="none">
          <a:prstClr val="black"/>
        </a:fontRef>
      </a:tcTxStyle>
      <a:tcStyle>
        <a:tcBdr/>
        <a:fill>
          <a:solidFill>
            <a:srgbClr val="F6F6F6"/>
          </a:solidFill>
        </a:fill>
      </a:tcStyle>
    </a:band2H>
    <a:firstRow>
      <a:tcTxStyle>
        <a:fontRef idx="none">
          <a:prstClr val="black"/>
        </a:fontRef>
      </a:tcTxStyle>
      <a:tcStyle>
        <a:tcBdr>
          <a:insideV>
            <a:ln w="12700" cmpd="sng">
              <a:solidFill>
                <a:srgbClr val="FFFFFF"/>
              </a:solidFill>
            </a:ln>
          </a:insideV>
        </a:tcBdr>
        <a:fill>
          <a:solidFill>
            <a:srgbClr val="B9E0F6"/>
          </a:solidFill>
        </a:fill>
      </a:tcStyle>
    </a:firstRow>
  </a:tblStyle>
  <a:tblStyle styleId="{F8B58294-7C98-454F-8B8E-5373267BDF32}" styleName="{385b2ea8-0d66-414d-9127-dde3b277f022}">
    <a:wholeTbl>
      <a:tcTxStyle>
        <a:fontRef idx="none">
          <a:prstClr val="black"/>
        </a:fontRef>
      </a:tcTxStyle>
      <a:tcStyle>
        <a:tcBdr>
          <a:top>
            <a:ln w="76200" cmpd="sng">
              <a:solidFill>
                <a:srgbClr val="53CED5"/>
              </a:solidFill>
            </a:ln>
          </a:top>
          <a:bottom>
            <a:ln w="76200" cmpd="sng">
              <a:solidFill>
                <a:srgbClr val="53CED5"/>
              </a:solidFill>
            </a:ln>
          </a:bottom>
        </a:tcBdr>
        <a:fill>
          <a:solidFill>
            <a:srgbClr val="FFFFFF"/>
          </a:solidFill>
        </a:fill>
      </a:tcStyle>
    </a:wholeTbl>
    <a:band1H>
      <a:tcTxStyle>
        <a:fontRef idx="none">
          <a:prstClr val="black"/>
        </a:fontRef>
      </a:tcTxStyle>
      <a:tcStyle>
        <a:tcBdr/>
        <a:fill>
          <a:solidFill>
            <a:srgbClr val="DEF6F7"/>
          </a:solidFill>
        </a:fill>
      </a:tcStyle>
    </a:band1H>
    <a:firstRow>
      <a:tcTxStyle>
        <a:fontRef idx="none">
          <a:prstClr val="black"/>
        </a:fontRef>
      </a:tcTxStyle>
      <a:tcStyle>
        <a:tcBdr/>
        <a:fill>
          <a:solidFill>
            <a:srgbClr val="53CED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605" autoAdjust="0"/>
    <p:restoredTop sz="91052" autoAdjust="0"/>
  </p:normalViewPr>
  <p:slideViewPr>
    <p:cSldViewPr showGuides="1">
      <p:cViewPr varScale="1">
        <p:scale>
          <a:sx n="108" d="100"/>
          <a:sy n="108" d="100"/>
        </p:scale>
        <p:origin x="-468" y="-90"/>
      </p:cViewPr>
      <p:guideLst>
        <p:guide orient="horz" pos="2746"/>
        <p:guide pos="6933"/>
      </p:guideLst>
    </p:cSldViewPr>
  </p:slideViewPr>
  <p:notesTextViewPr>
    <p:cViewPr>
      <p:scale>
        <a:sx n="1" d="1"/>
        <a:sy n="1" d="1"/>
      </p:scale>
      <p:origin x="0" y="0"/>
    </p:cViewPr>
  </p:notesTextViewPr>
  <p:sorterViewPr>
    <p:cViewPr>
      <p:scale>
        <a:sx n="33" d="100"/>
        <a:sy n="33" d="100"/>
      </p:scale>
      <p:origin x="0" y="0"/>
    </p:cViewPr>
  </p:sorterViewPr>
  <p:notesViewPr>
    <p:cSldViewPr>
      <p:cViewPr varScale="1">
        <p:scale>
          <a:sx n="78" d="100"/>
          <a:sy n="78" d="100"/>
        </p:scale>
        <p:origin x="3396" y="90"/>
      </p:cViewPr>
      <p:guideLst/>
    </p:cSldViewPr>
  </p:notes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6.xml"/><Relationship Id="rId8" Type="http://schemas.openxmlformats.org/officeDocument/2006/relationships/slide" Target="slides/slide5.xml"/><Relationship Id="rId7" Type="http://schemas.openxmlformats.org/officeDocument/2006/relationships/slide" Target="slides/slide4.xml"/><Relationship Id="rId6" Type="http://schemas.openxmlformats.org/officeDocument/2006/relationships/slide" Target="slides/slide3.xml"/><Relationship Id="rId5" Type="http://schemas.openxmlformats.org/officeDocument/2006/relationships/slide" Target="slides/slide2.xml"/><Relationship Id="rId4" Type="http://schemas.openxmlformats.org/officeDocument/2006/relationships/notesMaster" Target="notesMasters/notesMaster1.xml"/><Relationship Id="rId3" Type="http://schemas.openxmlformats.org/officeDocument/2006/relationships/slide" Target="slides/slide1.xml"/><Relationship Id="rId2" Type="http://schemas.openxmlformats.org/officeDocument/2006/relationships/theme" Target="theme/theme1.xml"/><Relationship Id="rId18" Type="http://schemas.openxmlformats.org/officeDocument/2006/relationships/tags" Target="tags/tag105.xml"/><Relationship Id="rId17" Type="http://schemas.openxmlformats.org/officeDocument/2006/relationships/tableStyles" Target="tableStyles.xml"/><Relationship Id="rId16" Type="http://schemas.openxmlformats.org/officeDocument/2006/relationships/viewProps" Target="viewProps.xml"/><Relationship Id="rId15" Type="http://schemas.openxmlformats.org/officeDocument/2006/relationships/presProps" Target="presProps.xml"/><Relationship Id="rId14" Type="http://schemas.openxmlformats.org/officeDocument/2006/relationships/slide" Target="slides/slide11.xml"/><Relationship Id="rId13" Type="http://schemas.openxmlformats.org/officeDocument/2006/relationships/slide" Target="slides/slide10.xml"/><Relationship Id="rId12" Type="http://schemas.openxmlformats.org/officeDocument/2006/relationships/slide" Target="slides/slide9.xml"/><Relationship Id="rId11" Type="http://schemas.openxmlformats.org/officeDocument/2006/relationships/slide" Target="slides/slide8.xml"/><Relationship Id="rId10" Type="http://schemas.openxmlformats.org/officeDocument/2006/relationships/slide" Target="slides/slide7.xml"/><Relationship Id="rId1" Type="http://schemas.openxmlformats.org/officeDocument/2006/relationships/slideMaster" Target="slideMasters/slide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5501A41-A85B-4BA3-A58B-5DF29B5ACF29}" type="datetimeFigureOut">
              <a:rPr lang="zh-CN" altLang="en-US" smtClean="0"/>
            </a:fld>
            <a:endParaRPr lang="zh-CN" altLang="en-US"/>
          </a:p>
        </p:txBody>
      </p:sp>
      <p:sp>
        <p:nvSpPr>
          <p:cNvPr id="4" name="幻灯片图像占位符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C788F8D-94BC-43CD-A0DF-0660451385C5}" type="slidenum">
              <a:rPr lang="zh-CN" altLang="en-US" smtClean="0"/>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1.xml"/></Relationships>
</file>

<file path=ppt/notesSlides/_rels/notesSlide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fld id="{DC788F8D-94BC-43CD-A0DF-0660451385C5}" type="slidenum">
              <a:rPr lang="zh-CN" altLang="en-US" smtClean="0"/>
            </a:fld>
            <a:endParaRPr lang="zh-CN" alt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9288EACC-3148-4639-B8F8-DA7D85113A1E}" type="slidenum">
              <a:rPr lang="zh-CN" altLang="en-US" smtClean="0"/>
            </a:fld>
            <a:endParaRPr lang="zh-CN" alt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C788F8D-94BC-43CD-A0DF-0660451385C5}" type="slidenum">
              <a:rPr lang="zh-CN" altLang="en-US" smtClean="0"/>
            </a:fld>
            <a:endParaRPr lang="zh-CN"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A6F837B1-3942-4B36-A9A2-6AF914CEB0AE}" type="slidenum">
              <a:rPr lang="zh-CN" altLang="en-US" smtClean="0"/>
            </a:fld>
            <a:endParaRPr lang="zh-CN"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3" name="Rectangle 2"/>
          <p:cNvSpPr>
            <a:spLocks noGrp="1" noRot="1" noChangeAspect="1" noTextEdit="1"/>
          </p:cNvSpPr>
          <p:nvPr>
            <p:ph type="sldImg"/>
          </p:nvPr>
        </p:nvSpPr>
        <p:spPr bwMode="auto">
          <a:noFill/>
          <a:ln>
            <a:solidFill>
              <a:srgbClr val="000000"/>
            </a:solidFill>
            <a:miter lim="800000"/>
          </a:ln>
        </p:spPr>
      </p:sp>
      <p:sp>
        <p:nvSpPr>
          <p:cNvPr id="8194" name="Rectangle 3"/>
          <p:cNvSpPr>
            <a:spLocks noGrp="1"/>
          </p:cNvSpPr>
          <p:nvPr>
            <p:ph type="body" idx="1"/>
          </p:nvPr>
        </p:nvSpPr>
        <p:spPr bwMode="auto">
          <a:noFill/>
        </p:spPr>
        <p:txBody>
          <a:bodyPr wrap="square" numCol="1" anchor="t" anchorCtr="0" compatLnSpc="1"/>
          <a:lstStyle/>
          <a:p>
            <a:endParaRPr lang="zh-CN" altLang="en-US"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C788F8D-94BC-43CD-A0DF-0660451385C5}" type="slidenum">
              <a:rPr lang="zh-CN" altLang="en-US" smtClean="0"/>
            </a:fld>
            <a:endParaRPr lang="zh-CN"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Rot="1" noChangeAspect="1" noChangeArrowheads="1" noTextEdit="1"/>
          </p:cNvSpPr>
          <p:nvPr>
            <p:ph type="sldImg"/>
          </p:nvPr>
        </p:nvSpPr>
        <p:spPr>
          <a:xfrm>
            <a:off x="381000" y="685800"/>
            <a:ext cx="6096000" cy="3429000"/>
          </a:xfrm>
        </p:spPr>
      </p:sp>
      <p:sp>
        <p:nvSpPr>
          <p:cNvPr id="41987" name="Rectangle 3"/>
          <p:cNvSpPr>
            <a:spLocks noGrp="1" noChangeArrowheads="1"/>
          </p:cNvSpPr>
          <p:nvPr>
            <p:ph type="body" idx="1"/>
          </p:nvPr>
        </p:nvSpPr>
        <p:spPr/>
        <p:txBody>
          <a:bodyPr/>
          <a:lstStyle/>
          <a:p>
            <a:endParaRPr lang="zh-CN"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Rectangle 2"/>
          <p:cNvSpPr>
            <a:spLocks noGrp="1" noRot="1" noChangeAspect="1" noTextEdit="1"/>
          </p:cNvSpPr>
          <p:nvPr>
            <p:ph type="sldImg"/>
          </p:nvPr>
        </p:nvSpPr>
        <p:spPr bwMode="auto">
          <a:noFill/>
          <a:ln>
            <a:solidFill>
              <a:srgbClr val="000000"/>
            </a:solidFill>
            <a:miter lim="800000"/>
          </a:ln>
        </p:spPr>
      </p:sp>
      <p:sp>
        <p:nvSpPr>
          <p:cNvPr id="14338" name="Rectangle 3"/>
          <p:cNvSpPr>
            <a:spLocks noGrp="1"/>
          </p:cNvSpPr>
          <p:nvPr>
            <p:ph type="body" idx="1"/>
          </p:nvPr>
        </p:nvSpPr>
        <p:spPr bwMode="auto">
          <a:noFill/>
        </p:spPr>
        <p:txBody>
          <a:bodyPr wrap="square" numCol="1" anchor="t" anchorCtr="0" compatLnSpc="1"/>
          <a:lstStyle/>
          <a:p>
            <a:endParaRPr lang="zh-CN" altLang="en-US"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3" name="Rectangle 2"/>
          <p:cNvSpPr>
            <a:spLocks noGrp="1" noRot="1" noChangeAspect="1" noTextEdit="1"/>
          </p:cNvSpPr>
          <p:nvPr>
            <p:ph type="sldImg"/>
          </p:nvPr>
        </p:nvSpPr>
        <p:spPr bwMode="auto">
          <a:noFill/>
          <a:ln>
            <a:solidFill>
              <a:srgbClr val="000000"/>
            </a:solidFill>
            <a:miter lim="800000"/>
          </a:ln>
        </p:spPr>
      </p:sp>
      <p:sp>
        <p:nvSpPr>
          <p:cNvPr id="8194" name="Rectangle 3"/>
          <p:cNvSpPr>
            <a:spLocks noGrp="1"/>
          </p:cNvSpPr>
          <p:nvPr>
            <p:ph type="body" idx="1"/>
          </p:nvPr>
        </p:nvSpPr>
        <p:spPr bwMode="auto">
          <a:noFill/>
        </p:spPr>
        <p:txBody>
          <a:bodyPr wrap="square" numCol="1" anchor="t" anchorCtr="0" compatLnSpc="1"/>
          <a:lstStyle/>
          <a:p>
            <a:endParaRPr lang="zh-CN" altLang="en-US"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C788F8D-94BC-43CD-A0DF-0660451385C5}" type="slidenum">
              <a:rPr lang="zh-CN" altLang="en-US" smtClean="0"/>
            </a:fld>
            <a:endParaRPr lang="zh-CN" alt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Rectangle 2"/>
          <p:cNvSpPr>
            <a:spLocks noGrp="1" noRot="1" noChangeAspect="1" noTextEdit="1"/>
          </p:cNvSpPr>
          <p:nvPr>
            <p:ph type="sldImg"/>
          </p:nvPr>
        </p:nvSpPr>
        <p:spPr bwMode="auto">
          <a:noFill/>
          <a:ln>
            <a:solidFill>
              <a:srgbClr val="000000"/>
            </a:solidFill>
            <a:miter lim="800000"/>
          </a:ln>
        </p:spPr>
      </p:sp>
      <p:sp>
        <p:nvSpPr>
          <p:cNvPr id="14338" name="Rectangle 3"/>
          <p:cNvSpPr>
            <a:spLocks noGrp="1"/>
          </p:cNvSpPr>
          <p:nvPr>
            <p:ph type="body" idx="1"/>
          </p:nvPr>
        </p:nvSpPr>
        <p:spPr bwMode="auto">
          <a:noFill/>
        </p:spPr>
        <p:txBody>
          <a:bodyPr wrap="square" numCol="1" anchor="t" anchorCtr="0" compatLnSpc="1"/>
          <a:lstStyle/>
          <a:p>
            <a:endParaRPr lang="zh-CN" alt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914638" y="2130426"/>
            <a:ext cx="10365899" cy="1470025"/>
          </a:xfrm>
        </p:spPr>
        <p:txBody>
          <a:body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829276" y="3886200"/>
            <a:ext cx="8536623"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CN" altLang="en-US" smtClean="0"/>
              <a:t>单击此处编辑母版副标题样式</a:t>
            </a:r>
            <a:endParaRPr lang="zh-CN" altLang="en-US"/>
          </a:p>
        </p:txBody>
      </p:sp>
      <p:sp>
        <p:nvSpPr>
          <p:cNvPr id="4" name="日期占位符 3"/>
          <p:cNvSpPr>
            <a:spLocks noGrp="1"/>
          </p:cNvSpPr>
          <p:nvPr>
            <p:ph type="dt" sz="half" idx="10"/>
          </p:nvPr>
        </p:nvSpPr>
        <p:spPr/>
        <p:txBody>
          <a:bodyPr/>
          <a:lstStyle/>
          <a:p>
            <a:fld id="{FC8A9CF0-91C9-42F9-83C2-B72FF9A18BA5}"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A7F1AA27-B7A4-475F-8430-0E6442A33CF0}" type="slidenum">
              <a:rPr lang="zh-CN" altLang="en-US" smtClean="0"/>
            </a:fld>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FC8A9CF0-91C9-42F9-83C2-B72FF9A18BA5}"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A7F1AA27-B7A4-475F-8430-0E6442A33CF0}" type="slidenum">
              <a:rPr lang="zh-CN" altLang="en-US" smtClean="0"/>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11792903" y="274639"/>
            <a:ext cx="3658553" cy="5851525"/>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813012" y="274639"/>
            <a:ext cx="10776639" cy="5851525"/>
          </a:xfrm>
        </p:spPr>
        <p:txBody>
          <a:bodyPr vert="eaVert"/>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FC8A9CF0-91C9-42F9-83C2-B72FF9A18BA5}"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A7F1AA27-B7A4-475F-8430-0E6442A33CF0}" type="slidenum">
              <a:rPr lang="zh-CN" altLang="en-US" smtClean="0"/>
            </a:fld>
            <a:endParaRPr lang="zh-CN" alt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
  <p:cSld name="标题和文本">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文本占位符 2"/>
          <p:cNvSpPr>
            <a:spLocks noGrp="1"/>
          </p:cNvSpPr>
          <p:nvPr>
            <p:ph type="body" idx="1"/>
          </p:nvPr>
        </p:nvSpPr>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B38933F9-86E0-4547-A34C-82E474ED5ED7}"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C76BCDB6-3A31-4307-BEAB-2877B707A31E}" type="slidenum">
              <a:rPr lang="zh-CN" altLang="en-US" smtClean="0"/>
            </a:fld>
            <a:endParaRPr lang="zh-CN" altLang="en-US"/>
          </a:p>
        </p:txBody>
      </p:sp>
    </p:spTree>
  </p:cSld>
  <p:clrMapOvr>
    <a:masterClrMapping/>
  </p:clrMapOvr>
  <mc:AlternateContent xmlns:mc="http://schemas.openxmlformats.org/markup-compatibility/2006">
    <mc:Choice xmlns:p14="http://schemas.microsoft.com/office/powerpoint/2010/main" Requires="p14">
      <p:transition spd="slow" p14:dur="4000">
        <p14:vortex dir="r"/>
      </p:transition>
    </mc:Choice>
    <mc:Fallback>
      <p:transition spd="slow">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FC8A9CF0-91C9-42F9-83C2-B72FF9A18BA5}"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A7F1AA27-B7A4-475F-8430-0E6442A33CF0}" type="slidenum">
              <a:rPr lang="zh-CN" altLang="en-US" smtClean="0"/>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963335" y="4406901"/>
            <a:ext cx="10365899" cy="1362075"/>
          </a:xfrm>
        </p:spPr>
        <p:txBody>
          <a:bodyPr anchor="t"/>
          <a:lstStyle>
            <a:lvl1pPr algn="l">
              <a:defRPr sz="4000" b="1" cap="all"/>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963335" y="2906713"/>
            <a:ext cx="10365899"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CN" altLang="en-US" smtClean="0"/>
              <a:t>单击此处编辑母版文本样式</a:t>
            </a:r>
            <a:endParaRPr lang="zh-CN" altLang="en-US" smtClean="0"/>
          </a:p>
        </p:txBody>
      </p:sp>
      <p:sp>
        <p:nvSpPr>
          <p:cNvPr id="4" name="日期占位符 3"/>
          <p:cNvSpPr>
            <a:spLocks noGrp="1"/>
          </p:cNvSpPr>
          <p:nvPr>
            <p:ph type="dt" sz="half" idx="10"/>
          </p:nvPr>
        </p:nvSpPr>
        <p:spPr/>
        <p:txBody>
          <a:bodyPr/>
          <a:lstStyle/>
          <a:p>
            <a:fld id="{FC8A9CF0-91C9-42F9-83C2-B72FF9A18BA5}"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A7F1AA27-B7A4-475F-8430-0E6442A33CF0}" type="slidenum">
              <a:rPr lang="zh-CN" altLang="en-US" smtClean="0"/>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813012" y="1600201"/>
            <a:ext cx="7217596"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内容占位符 3"/>
          <p:cNvSpPr>
            <a:spLocks noGrp="1"/>
          </p:cNvSpPr>
          <p:nvPr>
            <p:ph sz="half" idx="2"/>
          </p:nvPr>
        </p:nvSpPr>
        <p:spPr>
          <a:xfrm>
            <a:off x="8233862" y="1600201"/>
            <a:ext cx="7217595"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日期占位符 4"/>
          <p:cNvSpPr>
            <a:spLocks noGrp="1"/>
          </p:cNvSpPr>
          <p:nvPr>
            <p:ph type="dt" sz="half" idx="10"/>
          </p:nvPr>
        </p:nvSpPr>
        <p:spPr/>
        <p:txBody>
          <a:bodyPr/>
          <a:lstStyle/>
          <a:p>
            <a:fld id="{FC8A9CF0-91C9-42F9-83C2-B72FF9A18BA5}"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A7F1AA27-B7A4-475F-8430-0E6442A33CF0}" type="slidenum">
              <a:rPr lang="zh-CN" altLang="en-US" smtClean="0"/>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609759" y="274638"/>
            <a:ext cx="10975658" cy="1143000"/>
          </a:xfrm>
        </p:spPr>
        <p:txBody>
          <a:bodyPr/>
          <a:lstStyle>
            <a:lvl1pPr>
              <a:defRPr/>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609759" y="1535113"/>
            <a:ext cx="538832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endParaRPr lang="zh-CN" altLang="en-US" smtClean="0"/>
          </a:p>
        </p:txBody>
      </p:sp>
      <p:sp>
        <p:nvSpPr>
          <p:cNvPr id="4" name="内容占位符 3"/>
          <p:cNvSpPr>
            <a:spLocks noGrp="1"/>
          </p:cNvSpPr>
          <p:nvPr>
            <p:ph sz="half" idx="2"/>
          </p:nvPr>
        </p:nvSpPr>
        <p:spPr>
          <a:xfrm>
            <a:off x="609759" y="2174875"/>
            <a:ext cx="53883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文本占位符 4"/>
          <p:cNvSpPr>
            <a:spLocks noGrp="1"/>
          </p:cNvSpPr>
          <p:nvPr>
            <p:ph type="body" sz="quarter" idx="3"/>
          </p:nvPr>
        </p:nvSpPr>
        <p:spPr>
          <a:xfrm>
            <a:off x="6194980" y="1535113"/>
            <a:ext cx="539043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endParaRPr lang="zh-CN" altLang="en-US" smtClean="0"/>
          </a:p>
        </p:txBody>
      </p:sp>
      <p:sp>
        <p:nvSpPr>
          <p:cNvPr id="6" name="内容占位符 5"/>
          <p:cNvSpPr>
            <a:spLocks noGrp="1"/>
          </p:cNvSpPr>
          <p:nvPr>
            <p:ph sz="quarter" idx="4"/>
          </p:nvPr>
        </p:nvSpPr>
        <p:spPr>
          <a:xfrm>
            <a:off x="6194980" y="2174875"/>
            <a:ext cx="539043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7" name="日期占位符 6"/>
          <p:cNvSpPr>
            <a:spLocks noGrp="1"/>
          </p:cNvSpPr>
          <p:nvPr>
            <p:ph type="dt" sz="half" idx="10"/>
          </p:nvPr>
        </p:nvSpPr>
        <p:spPr/>
        <p:txBody>
          <a:bodyPr/>
          <a:lstStyle/>
          <a:p>
            <a:fld id="{FC8A9CF0-91C9-42F9-83C2-B72FF9A18BA5}" type="datetimeFigureOut">
              <a:rPr lang="zh-CN" altLang="en-US" smtClean="0"/>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A7F1AA27-B7A4-475F-8430-0E6442A33CF0}" type="slidenum">
              <a:rPr lang="zh-CN" altLang="en-US" smtClean="0"/>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FC8A9CF0-91C9-42F9-83C2-B72FF9A18BA5}" type="datetimeFigureOut">
              <a:rPr lang="zh-CN" altLang="en-US" smtClean="0"/>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A7F1AA27-B7A4-475F-8430-0E6442A33CF0}" type="slidenum">
              <a:rPr lang="zh-CN" altLang="en-US" smtClean="0"/>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FC8A9CF0-91C9-42F9-83C2-B72FF9A18BA5}" type="datetimeFigureOut">
              <a:rPr lang="zh-CN" altLang="en-US" smtClean="0"/>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A7F1AA27-B7A4-475F-8430-0E6442A33CF0}" type="slidenum">
              <a:rPr lang="zh-CN" altLang="en-US" smtClean="0"/>
            </a:fld>
            <a:endParaRPr lang="zh-CN" altLang="en-US"/>
          </a:p>
        </p:txBody>
      </p:sp>
    </p:spTree>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内容与标题">
    <p:spTree>
      <p:nvGrpSpPr>
        <p:cNvPr id="1" name=""/>
        <p:cNvGrpSpPr/>
        <p:nvPr/>
      </p:nvGrpSpPr>
      <p:grpSpPr>
        <a:xfrm>
          <a:off x="0" y="0"/>
          <a:ext cx="0" cy="0"/>
          <a:chOff x="0" y="0"/>
          <a:chExt cx="0" cy="0"/>
        </a:xfrm>
      </p:grpSpPr>
      <p:sp>
        <p:nvSpPr>
          <p:cNvPr id="8" name="矩形 7"/>
          <p:cNvSpPr/>
          <p:nvPr userDrawn="1"/>
        </p:nvSpPr>
        <p:spPr>
          <a:xfrm>
            <a:off x="1389116" y="332656"/>
            <a:ext cx="68239" cy="411734"/>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tx1"/>
              </a:solidFill>
            </a:endParaRPr>
          </a:p>
        </p:txBody>
      </p:sp>
      <p:sp>
        <p:nvSpPr>
          <p:cNvPr id="9" name="矩形 8"/>
          <p:cNvSpPr/>
          <p:nvPr userDrawn="1"/>
        </p:nvSpPr>
        <p:spPr>
          <a:xfrm>
            <a:off x="-16602" y="332656"/>
            <a:ext cx="1276066" cy="411734"/>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tx1"/>
              </a:solidFill>
            </a:endParaRPr>
          </a:p>
        </p:txBody>
      </p:sp>
      <p:cxnSp>
        <p:nvCxnSpPr>
          <p:cNvPr id="11" name="直接连接符 10"/>
          <p:cNvCxnSpPr/>
          <p:nvPr userDrawn="1"/>
        </p:nvCxnSpPr>
        <p:spPr>
          <a:xfrm>
            <a:off x="1631311" y="744390"/>
            <a:ext cx="3628937" cy="0"/>
          </a:xfrm>
          <a:prstGeom prst="line">
            <a:avLst/>
          </a:prstGeom>
          <a:ln>
            <a:solidFill>
              <a:srgbClr val="00B0F0"/>
            </a:solidFill>
          </a:ln>
        </p:spPr>
        <p:style>
          <a:lnRef idx="1">
            <a:schemeClr val="accent1"/>
          </a:lnRef>
          <a:fillRef idx="0">
            <a:schemeClr val="accent1"/>
          </a:fillRef>
          <a:effectRef idx="0">
            <a:schemeClr val="accent1"/>
          </a:effectRef>
          <a:fontRef idx="minor">
            <a:schemeClr val="tx1"/>
          </a:fontRef>
        </p:style>
      </p:cxnSp>
      <p:sp>
        <p:nvSpPr>
          <p:cNvPr id="13" name="文本占位符 12"/>
          <p:cNvSpPr>
            <a:spLocks noGrp="1"/>
          </p:cNvSpPr>
          <p:nvPr>
            <p:ph type="body" sz="quarter" idx="10" hasCustomPrompt="1"/>
          </p:nvPr>
        </p:nvSpPr>
        <p:spPr>
          <a:xfrm>
            <a:off x="1631311" y="332656"/>
            <a:ext cx="3628937" cy="411734"/>
          </a:xfrm>
        </p:spPr>
        <p:txBody>
          <a:bodyPr anchor="ctr">
            <a:normAutofit/>
          </a:bodyPr>
          <a:lstStyle>
            <a:lvl1pPr marL="0" indent="0">
              <a:buNone/>
              <a:defRPr sz="2400" b="0">
                <a:latin typeface="微软雅黑" panose="020B0503020204020204" pitchFamily="34" charset="-122"/>
                <a:ea typeface="微软雅黑" panose="020B0503020204020204" pitchFamily="34" charset="-122"/>
              </a:defRPr>
            </a:lvl1pPr>
          </a:lstStyle>
          <a:p>
            <a:pPr lvl="0"/>
            <a:r>
              <a:rPr lang="zh-CN" altLang="en-US" dirty="0" smtClean="0"/>
              <a:t>点击输入标题内容</a:t>
            </a:r>
            <a:endParaRPr lang="zh-CN" altLang="en-US" dirty="0"/>
          </a:p>
        </p:txBody>
      </p:sp>
      <p:sp>
        <p:nvSpPr>
          <p:cNvPr id="14" name="矩形 13"/>
          <p:cNvSpPr/>
          <p:nvPr userDrawn="1"/>
        </p:nvSpPr>
        <p:spPr>
          <a:xfrm>
            <a:off x="0" y="6750893"/>
            <a:ext cx="3119512" cy="116632"/>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5" name="矩形 14"/>
          <p:cNvSpPr/>
          <p:nvPr userDrawn="1"/>
        </p:nvSpPr>
        <p:spPr>
          <a:xfrm>
            <a:off x="3023426" y="6750893"/>
            <a:ext cx="3119512" cy="116632"/>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6" name="矩形 15"/>
          <p:cNvSpPr/>
          <p:nvPr userDrawn="1"/>
        </p:nvSpPr>
        <p:spPr>
          <a:xfrm>
            <a:off x="6046852" y="6750893"/>
            <a:ext cx="3119512" cy="116632"/>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7" name="矩形 16"/>
          <p:cNvSpPr/>
          <p:nvPr userDrawn="1"/>
        </p:nvSpPr>
        <p:spPr>
          <a:xfrm>
            <a:off x="9070279" y="6750893"/>
            <a:ext cx="3119512" cy="11663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2390340" y="4800600"/>
            <a:ext cx="7317105" cy="566738"/>
          </a:xfrm>
        </p:spPr>
        <p:txBody>
          <a:bodyPr anchor="b"/>
          <a:lstStyle>
            <a:lvl1pPr algn="l">
              <a:defRPr sz="2000" b="1"/>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2390340" y="612775"/>
            <a:ext cx="7317105"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2390340" y="5367338"/>
            <a:ext cx="7317105"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endParaRPr lang="zh-CN" altLang="en-US" smtClean="0"/>
          </a:p>
        </p:txBody>
      </p:sp>
      <p:sp>
        <p:nvSpPr>
          <p:cNvPr id="5" name="日期占位符 4"/>
          <p:cNvSpPr>
            <a:spLocks noGrp="1"/>
          </p:cNvSpPr>
          <p:nvPr>
            <p:ph type="dt" sz="half" idx="10"/>
          </p:nvPr>
        </p:nvSpPr>
        <p:spPr/>
        <p:txBody>
          <a:bodyPr/>
          <a:lstStyle/>
          <a:p>
            <a:fld id="{FC8A9CF0-91C9-42F9-83C2-B72FF9A18BA5}"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A7F1AA27-B7A4-475F-8430-0E6442A33CF0}" type="slidenum">
              <a:rPr lang="zh-CN" altLang="en-US" smtClean="0"/>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3" Type="http://schemas.openxmlformats.org/officeDocument/2006/relationships/theme" Target="../theme/theme1.xml"/><Relationship Id="rId12" Type="http://schemas.openxmlformats.org/officeDocument/2006/relationships/slideLayout" Target="../slideLayouts/slideLayout12.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bg1"/>
            </a:gs>
            <a:gs pos="99000">
              <a:schemeClr val="bg1">
                <a:lumMod val="85000"/>
              </a:schemeClr>
            </a:gs>
          </a:gsLst>
          <a:lin ang="5400000" scaled="0"/>
          <a:tileRect/>
        </a:gradFill>
        <a:effectLst/>
      </p:bgPr>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609759" y="274638"/>
            <a:ext cx="10975658" cy="1143000"/>
          </a:xfrm>
          <a:prstGeom prst="rect">
            <a:avLst/>
          </a:prstGeom>
        </p:spPr>
        <p:txBody>
          <a:bodyPr vert="horz" lIns="91440" tIns="45720" rIns="91440" bIns="45720" rtlCol="0" anchor="ctr">
            <a:normAutofit/>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609759" y="1600201"/>
            <a:ext cx="10975658" cy="4525963"/>
          </a:xfrm>
          <a:prstGeom prst="rect">
            <a:avLst/>
          </a:prstGeom>
        </p:spPr>
        <p:txBody>
          <a:bodyPr vert="horz" lIns="91440" tIns="45720" rIns="91440" bIns="45720" rtlCol="0">
            <a:normAutofit/>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2"/>
          </p:nvPr>
        </p:nvSpPr>
        <p:spPr>
          <a:xfrm>
            <a:off x="609759" y="6356351"/>
            <a:ext cx="2845541"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C8A9CF0-91C9-42F9-83C2-B72FF9A18BA5}" type="datetimeFigureOut">
              <a:rPr lang="zh-CN" altLang="en-US" smtClean="0"/>
            </a:fld>
            <a:endParaRPr lang="zh-CN" altLang="en-US"/>
          </a:p>
        </p:txBody>
      </p:sp>
      <p:sp>
        <p:nvSpPr>
          <p:cNvPr id="5" name="页脚占位符 4"/>
          <p:cNvSpPr>
            <a:spLocks noGrp="1"/>
          </p:cNvSpPr>
          <p:nvPr>
            <p:ph type="ftr" sz="quarter" idx="3"/>
          </p:nvPr>
        </p:nvSpPr>
        <p:spPr>
          <a:xfrm>
            <a:off x="4166685" y="6356351"/>
            <a:ext cx="386180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8739875" y="6356351"/>
            <a:ext cx="2845541"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7F1AA27-B7A4-475F-8430-0E6442A33CF0}" type="slidenum">
              <a:rPr lang="zh-CN" altLang="en-US" smtClean="0"/>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7.xml"/><Relationship Id="rId1" Type="http://schemas.openxmlformats.org/officeDocument/2006/relationships/themeOverride" Target="../theme/themeOverride1.xml"/></Relationships>
</file>

<file path=ppt/slides/_rels/slide10.xml.rels><?xml version="1.0" encoding="UTF-8" standalone="yes"?>
<Relationships xmlns="http://schemas.openxmlformats.org/package/2006/relationships"><Relationship Id="rId9" Type="http://schemas.openxmlformats.org/officeDocument/2006/relationships/tags" Target="../tags/tag96.xml"/><Relationship Id="rId8" Type="http://schemas.openxmlformats.org/officeDocument/2006/relationships/tags" Target="../tags/tag95.xml"/><Relationship Id="rId7" Type="http://schemas.openxmlformats.org/officeDocument/2006/relationships/tags" Target="../tags/tag94.xml"/><Relationship Id="rId6" Type="http://schemas.openxmlformats.org/officeDocument/2006/relationships/tags" Target="../tags/tag93.xml"/><Relationship Id="rId5" Type="http://schemas.openxmlformats.org/officeDocument/2006/relationships/tags" Target="../tags/tag92.xml"/><Relationship Id="rId4" Type="http://schemas.openxmlformats.org/officeDocument/2006/relationships/tags" Target="../tags/tag91.xml"/><Relationship Id="rId3" Type="http://schemas.openxmlformats.org/officeDocument/2006/relationships/tags" Target="../tags/tag90.xml"/><Relationship Id="rId20" Type="http://schemas.openxmlformats.org/officeDocument/2006/relationships/notesSlide" Target="../notesSlides/notesSlide10.xml"/><Relationship Id="rId2" Type="http://schemas.openxmlformats.org/officeDocument/2006/relationships/tags" Target="../tags/tag89.xml"/><Relationship Id="rId19" Type="http://schemas.openxmlformats.org/officeDocument/2006/relationships/slideLayout" Target="../slideLayouts/slideLayout8.xml"/><Relationship Id="rId18" Type="http://schemas.openxmlformats.org/officeDocument/2006/relationships/themeOverride" Target="../theme/themeOverride6.xml"/><Relationship Id="rId17" Type="http://schemas.openxmlformats.org/officeDocument/2006/relationships/tags" Target="../tags/tag104.xml"/><Relationship Id="rId16" Type="http://schemas.openxmlformats.org/officeDocument/2006/relationships/tags" Target="../tags/tag103.xml"/><Relationship Id="rId15" Type="http://schemas.openxmlformats.org/officeDocument/2006/relationships/tags" Target="../tags/tag102.xml"/><Relationship Id="rId14" Type="http://schemas.openxmlformats.org/officeDocument/2006/relationships/tags" Target="../tags/tag101.xml"/><Relationship Id="rId13" Type="http://schemas.openxmlformats.org/officeDocument/2006/relationships/tags" Target="../tags/tag100.xml"/><Relationship Id="rId12" Type="http://schemas.openxmlformats.org/officeDocument/2006/relationships/tags" Target="../tags/tag99.xml"/><Relationship Id="rId11" Type="http://schemas.openxmlformats.org/officeDocument/2006/relationships/tags" Target="../tags/tag98.xml"/><Relationship Id="rId10" Type="http://schemas.openxmlformats.org/officeDocument/2006/relationships/tags" Target="../tags/tag97.xml"/><Relationship Id="rId1" Type="http://schemas.openxmlformats.org/officeDocument/2006/relationships/tags" Target="../tags/tag88.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4" Type="http://schemas.openxmlformats.org/officeDocument/2006/relationships/notesSlide" Target="../notesSlides/notesSlide3.xml"/><Relationship Id="rId3" Type="http://schemas.openxmlformats.org/officeDocument/2006/relationships/slideLayout" Target="../slideLayouts/slideLayout8.xml"/><Relationship Id="rId2" Type="http://schemas.openxmlformats.org/officeDocument/2006/relationships/themeOverride" Target="../theme/themeOverride2.xml"/><Relationship Id="rId1" Type="http://schemas.openxmlformats.org/officeDocument/2006/relationships/tags" Target="../tags/tag1.xml"/></Relationships>
</file>

<file path=ppt/slides/_rels/slide4.xml.rels><?xml version="1.0" encoding="UTF-8" standalone="yes"?>
<Relationships xmlns="http://schemas.openxmlformats.org/package/2006/relationships"><Relationship Id="rId5" Type="http://schemas.openxmlformats.org/officeDocument/2006/relationships/notesSlide" Target="../notesSlides/notesSlide4.xml"/><Relationship Id="rId4" Type="http://schemas.openxmlformats.org/officeDocument/2006/relationships/slideLayout" Target="../slideLayouts/slideLayout8.xml"/><Relationship Id="rId3" Type="http://schemas.openxmlformats.org/officeDocument/2006/relationships/tags" Target="../tags/tag4.xml"/><Relationship Id="rId2" Type="http://schemas.openxmlformats.org/officeDocument/2006/relationships/tags" Target="../tags/tag3.xml"/><Relationship Id="rId1" Type="http://schemas.openxmlformats.org/officeDocument/2006/relationships/tags" Target="../tags/tag2.xml"/></Relationships>
</file>

<file path=ppt/slides/_rels/slide5.xml.rels><?xml version="1.0" encoding="UTF-8" standalone="yes"?>
<Relationships xmlns="http://schemas.openxmlformats.org/package/2006/relationships"><Relationship Id="rId9" Type="http://schemas.openxmlformats.org/officeDocument/2006/relationships/tags" Target="../tags/tag13.xml"/><Relationship Id="rId8" Type="http://schemas.openxmlformats.org/officeDocument/2006/relationships/tags" Target="../tags/tag12.xml"/><Relationship Id="rId7" Type="http://schemas.openxmlformats.org/officeDocument/2006/relationships/tags" Target="../tags/tag11.xml"/><Relationship Id="rId6" Type="http://schemas.openxmlformats.org/officeDocument/2006/relationships/tags" Target="../tags/tag10.xml"/><Relationship Id="rId5" Type="http://schemas.openxmlformats.org/officeDocument/2006/relationships/tags" Target="../tags/tag9.xml"/><Relationship Id="rId4" Type="http://schemas.openxmlformats.org/officeDocument/2006/relationships/tags" Target="../tags/tag8.xml"/><Relationship Id="rId3" Type="http://schemas.openxmlformats.org/officeDocument/2006/relationships/tags" Target="../tags/tag7.xml"/><Relationship Id="rId23" Type="http://schemas.openxmlformats.org/officeDocument/2006/relationships/notesSlide" Target="../notesSlides/notesSlide5.xml"/><Relationship Id="rId22" Type="http://schemas.openxmlformats.org/officeDocument/2006/relationships/slideLayout" Target="../slideLayouts/slideLayout8.xml"/><Relationship Id="rId21" Type="http://schemas.openxmlformats.org/officeDocument/2006/relationships/image" Target="../media/image2.svg"/><Relationship Id="rId20" Type="http://schemas.openxmlformats.org/officeDocument/2006/relationships/image" Target="../media/image1.jpeg"/><Relationship Id="rId2" Type="http://schemas.openxmlformats.org/officeDocument/2006/relationships/tags" Target="../tags/tag6.xml"/><Relationship Id="rId19" Type="http://schemas.openxmlformats.org/officeDocument/2006/relationships/tags" Target="../tags/tag23.xml"/><Relationship Id="rId18" Type="http://schemas.openxmlformats.org/officeDocument/2006/relationships/tags" Target="../tags/tag22.xml"/><Relationship Id="rId17" Type="http://schemas.openxmlformats.org/officeDocument/2006/relationships/tags" Target="../tags/tag21.xml"/><Relationship Id="rId16" Type="http://schemas.openxmlformats.org/officeDocument/2006/relationships/tags" Target="../tags/tag20.xml"/><Relationship Id="rId15" Type="http://schemas.openxmlformats.org/officeDocument/2006/relationships/tags" Target="../tags/tag19.xml"/><Relationship Id="rId14" Type="http://schemas.openxmlformats.org/officeDocument/2006/relationships/tags" Target="../tags/tag18.xml"/><Relationship Id="rId13" Type="http://schemas.openxmlformats.org/officeDocument/2006/relationships/tags" Target="../tags/tag17.xml"/><Relationship Id="rId12" Type="http://schemas.openxmlformats.org/officeDocument/2006/relationships/tags" Target="../tags/tag16.xml"/><Relationship Id="rId11" Type="http://schemas.openxmlformats.org/officeDocument/2006/relationships/tags" Target="../tags/tag15.xml"/><Relationship Id="rId10" Type="http://schemas.openxmlformats.org/officeDocument/2006/relationships/tags" Target="../tags/tag14.xml"/><Relationship Id="rId1" Type="http://schemas.openxmlformats.org/officeDocument/2006/relationships/tags" Target="../tags/tag5.xml"/></Relationships>
</file>

<file path=ppt/slides/_rels/slide6.xml.rels><?xml version="1.0" encoding="UTF-8" standalone="yes"?>
<Relationships xmlns="http://schemas.openxmlformats.org/package/2006/relationships"><Relationship Id="rId9" Type="http://schemas.openxmlformats.org/officeDocument/2006/relationships/themeOverride" Target="../theme/themeOverride3.xml"/><Relationship Id="rId8" Type="http://schemas.openxmlformats.org/officeDocument/2006/relationships/tags" Target="../tags/tag31.xml"/><Relationship Id="rId7" Type="http://schemas.openxmlformats.org/officeDocument/2006/relationships/tags" Target="../tags/tag30.xml"/><Relationship Id="rId6" Type="http://schemas.openxmlformats.org/officeDocument/2006/relationships/tags" Target="../tags/tag29.xml"/><Relationship Id="rId5" Type="http://schemas.openxmlformats.org/officeDocument/2006/relationships/tags" Target="../tags/tag28.xml"/><Relationship Id="rId4" Type="http://schemas.openxmlformats.org/officeDocument/2006/relationships/tags" Target="../tags/tag27.xml"/><Relationship Id="rId3" Type="http://schemas.openxmlformats.org/officeDocument/2006/relationships/tags" Target="../tags/tag26.xml"/><Relationship Id="rId2" Type="http://schemas.openxmlformats.org/officeDocument/2006/relationships/tags" Target="../tags/tag25.xml"/><Relationship Id="rId11" Type="http://schemas.openxmlformats.org/officeDocument/2006/relationships/notesSlide" Target="../notesSlides/notesSlide6.xml"/><Relationship Id="rId10" Type="http://schemas.openxmlformats.org/officeDocument/2006/relationships/slideLayout" Target="../slideLayouts/slideLayout8.xml"/><Relationship Id="rId1" Type="http://schemas.openxmlformats.org/officeDocument/2006/relationships/tags" Target="../tags/tag24.xml"/></Relationships>
</file>

<file path=ppt/slides/_rels/slide7.xml.rels><?xml version="1.0" encoding="UTF-8" standalone="yes"?>
<Relationships xmlns="http://schemas.openxmlformats.org/package/2006/relationships"><Relationship Id="rId9" Type="http://schemas.openxmlformats.org/officeDocument/2006/relationships/tags" Target="../tags/tag40.xml"/><Relationship Id="rId8" Type="http://schemas.openxmlformats.org/officeDocument/2006/relationships/tags" Target="../tags/tag39.xml"/><Relationship Id="rId7" Type="http://schemas.openxmlformats.org/officeDocument/2006/relationships/tags" Target="../tags/tag38.xml"/><Relationship Id="rId6" Type="http://schemas.openxmlformats.org/officeDocument/2006/relationships/tags" Target="../tags/tag37.xml"/><Relationship Id="rId5" Type="http://schemas.openxmlformats.org/officeDocument/2006/relationships/tags" Target="../tags/tag36.xml"/><Relationship Id="rId4" Type="http://schemas.openxmlformats.org/officeDocument/2006/relationships/tags" Target="../tags/tag35.xml"/><Relationship Id="rId37" Type="http://schemas.openxmlformats.org/officeDocument/2006/relationships/notesSlide" Target="../notesSlides/notesSlide7.xml"/><Relationship Id="rId36" Type="http://schemas.openxmlformats.org/officeDocument/2006/relationships/slideLayout" Target="../slideLayouts/slideLayout8.xml"/><Relationship Id="rId35" Type="http://schemas.openxmlformats.org/officeDocument/2006/relationships/themeOverride" Target="../theme/themeOverride4.xml"/><Relationship Id="rId34" Type="http://schemas.openxmlformats.org/officeDocument/2006/relationships/tags" Target="../tags/tag65.xml"/><Relationship Id="rId33" Type="http://schemas.openxmlformats.org/officeDocument/2006/relationships/tags" Target="../tags/tag64.xml"/><Relationship Id="rId32" Type="http://schemas.openxmlformats.org/officeDocument/2006/relationships/tags" Target="../tags/tag63.xml"/><Relationship Id="rId31" Type="http://schemas.openxmlformats.org/officeDocument/2006/relationships/tags" Target="../tags/tag62.xml"/><Relationship Id="rId30" Type="http://schemas.openxmlformats.org/officeDocument/2006/relationships/tags" Target="../tags/tag61.xml"/><Relationship Id="rId3" Type="http://schemas.openxmlformats.org/officeDocument/2006/relationships/tags" Target="../tags/tag34.xml"/><Relationship Id="rId29" Type="http://schemas.openxmlformats.org/officeDocument/2006/relationships/tags" Target="../tags/tag60.xml"/><Relationship Id="rId28" Type="http://schemas.openxmlformats.org/officeDocument/2006/relationships/tags" Target="../tags/tag59.xml"/><Relationship Id="rId27" Type="http://schemas.openxmlformats.org/officeDocument/2006/relationships/tags" Target="../tags/tag58.xml"/><Relationship Id="rId26" Type="http://schemas.openxmlformats.org/officeDocument/2006/relationships/tags" Target="../tags/tag57.xml"/><Relationship Id="rId25" Type="http://schemas.openxmlformats.org/officeDocument/2006/relationships/tags" Target="../tags/tag56.xml"/><Relationship Id="rId24" Type="http://schemas.openxmlformats.org/officeDocument/2006/relationships/tags" Target="../tags/tag55.xml"/><Relationship Id="rId23" Type="http://schemas.openxmlformats.org/officeDocument/2006/relationships/tags" Target="../tags/tag54.xml"/><Relationship Id="rId22" Type="http://schemas.openxmlformats.org/officeDocument/2006/relationships/tags" Target="../tags/tag53.xml"/><Relationship Id="rId21" Type="http://schemas.openxmlformats.org/officeDocument/2006/relationships/tags" Target="../tags/tag52.xml"/><Relationship Id="rId20" Type="http://schemas.openxmlformats.org/officeDocument/2006/relationships/tags" Target="../tags/tag51.xml"/><Relationship Id="rId2" Type="http://schemas.openxmlformats.org/officeDocument/2006/relationships/tags" Target="../tags/tag33.xml"/><Relationship Id="rId19" Type="http://schemas.openxmlformats.org/officeDocument/2006/relationships/tags" Target="../tags/tag50.xml"/><Relationship Id="rId18" Type="http://schemas.openxmlformats.org/officeDocument/2006/relationships/tags" Target="../tags/tag49.xml"/><Relationship Id="rId17" Type="http://schemas.openxmlformats.org/officeDocument/2006/relationships/tags" Target="../tags/tag48.xml"/><Relationship Id="rId16" Type="http://schemas.openxmlformats.org/officeDocument/2006/relationships/tags" Target="../tags/tag47.xml"/><Relationship Id="rId15" Type="http://schemas.openxmlformats.org/officeDocument/2006/relationships/tags" Target="../tags/tag46.xml"/><Relationship Id="rId14" Type="http://schemas.openxmlformats.org/officeDocument/2006/relationships/tags" Target="../tags/tag45.xml"/><Relationship Id="rId13" Type="http://schemas.openxmlformats.org/officeDocument/2006/relationships/tags" Target="../tags/tag44.xml"/><Relationship Id="rId12" Type="http://schemas.openxmlformats.org/officeDocument/2006/relationships/tags" Target="../tags/tag43.xml"/><Relationship Id="rId11" Type="http://schemas.openxmlformats.org/officeDocument/2006/relationships/tags" Target="../tags/tag42.xml"/><Relationship Id="rId10" Type="http://schemas.openxmlformats.org/officeDocument/2006/relationships/tags" Target="../tags/tag41.xml"/><Relationship Id="rId1" Type="http://schemas.openxmlformats.org/officeDocument/2006/relationships/tags" Target="../tags/tag32.xml"/></Relationships>
</file>

<file path=ppt/slides/_rels/slide8.xml.rels><?xml version="1.0" encoding="UTF-8" standalone="yes"?>
<Relationships xmlns="http://schemas.openxmlformats.org/package/2006/relationships"><Relationship Id="rId4" Type="http://schemas.openxmlformats.org/officeDocument/2006/relationships/notesSlide" Target="../notesSlides/notesSlide8.xml"/><Relationship Id="rId3" Type="http://schemas.openxmlformats.org/officeDocument/2006/relationships/slideLayout" Target="../slideLayouts/slideLayout8.xml"/><Relationship Id="rId2" Type="http://schemas.openxmlformats.org/officeDocument/2006/relationships/tags" Target="../tags/tag67.xml"/><Relationship Id="rId1" Type="http://schemas.openxmlformats.org/officeDocument/2006/relationships/tags" Target="../tags/tag66.xml"/></Relationships>
</file>

<file path=ppt/slides/_rels/slide9.xml.rels><?xml version="1.0" encoding="UTF-8" standalone="yes"?>
<Relationships xmlns="http://schemas.openxmlformats.org/package/2006/relationships"><Relationship Id="rId9" Type="http://schemas.openxmlformats.org/officeDocument/2006/relationships/tags" Target="../tags/tag76.xml"/><Relationship Id="rId8" Type="http://schemas.openxmlformats.org/officeDocument/2006/relationships/tags" Target="../tags/tag75.xml"/><Relationship Id="rId7" Type="http://schemas.openxmlformats.org/officeDocument/2006/relationships/tags" Target="../tags/tag74.xml"/><Relationship Id="rId6" Type="http://schemas.openxmlformats.org/officeDocument/2006/relationships/tags" Target="../tags/tag73.xml"/><Relationship Id="rId5" Type="http://schemas.openxmlformats.org/officeDocument/2006/relationships/tags" Target="../tags/tag72.xml"/><Relationship Id="rId4" Type="http://schemas.openxmlformats.org/officeDocument/2006/relationships/tags" Target="../tags/tag71.xml"/><Relationship Id="rId3" Type="http://schemas.openxmlformats.org/officeDocument/2006/relationships/tags" Target="../tags/tag70.xml"/><Relationship Id="rId23" Type="http://schemas.openxmlformats.org/officeDocument/2006/relationships/notesSlide" Target="../notesSlides/notesSlide9.xml"/><Relationship Id="rId22" Type="http://schemas.openxmlformats.org/officeDocument/2006/relationships/slideLayout" Target="../slideLayouts/slideLayout8.xml"/><Relationship Id="rId21" Type="http://schemas.openxmlformats.org/officeDocument/2006/relationships/themeOverride" Target="../theme/themeOverride5.xml"/><Relationship Id="rId20" Type="http://schemas.openxmlformats.org/officeDocument/2006/relationships/tags" Target="../tags/tag87.xml"/><Relationship Id="rId2" Type="http://schemas.openxmlformats.org/officeDocument/2006/relationships/tags" Target="../tags/tag69.xml"/><Relationship Id="rId19" Type="http://schemas.openxmlformats.org/officeDocument/2006/relationships/tags" Target="../tags/tag86.xml"/><Relationship Id="rId18" Type="http://schemas.openxmlformats.org/officeDocument/2006/relationships/tags" Target="../tags/tag85.xml"/><Relationship Id="rId17" Type="http://schemas.openxmlformats.org/officeDocument/2006/relationships/tags" Target="../tags/tag84.xml"/><Relationship Id="rId16" Type="http://schemas.openxmlformats.org/officeDocument/2006/relationships/tags" Target="../tags/tag83.xml"/><Relationship Id="rId15" Type="http://schemas.openxmlformats.org/officeDocument/2006/relationships/tags" Target="../tags/tag82.xml"/><Relationship Id="rId14" Type="http://schemas.openxmlformats.org/officeDocument/2006/relationships/tags" Target="../tags/tag81.xml"/><Relationship Id="rId13" Type="http://schemas.openxmlformats.org/officeDocument/2006/relationships/tags" Target="../tags/tag80.xml"/><Relationship Id="rId12" Type="http://schemas.openxmlformats.org/officeDocument/2006/relationships/tags" Target="../tags/tag79.xml"/><Relationship Id="rId11" Type="http://schemas.openxmlformats.org/officeDocument/2006/relationships/tags" Target="../tags/tag78.xml"/><Relationship Id="rId10" Type="http://schemas.openxmlformats.org/officeDocument/2006/relationships/tags" Target="../tags/tag77.xml"/><Relationship Id="rId1" Type="http://schemas.openxmlformats.org/officeDocument/2006/relationships/tags" Target="../tags/tag6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 name="矩形 40"/>
          <p:cNvSpPr/>
          <p:nvPr/>
        </p:nvSpPr>
        <p:spPr>
          <a:xfrm>
            <a:off x="2216069" y="1298724"/>
            <a:ext cx="1800201" cy="1800201"/>
          </a:xfrm>
          <a:prstGeom prst="rect">
            <a:avLst/>
          </a:prstGeom>
          <a:solidFill>
            <a:schemeClr val="accent2"/>
          </a:solidFill>
          <a:ln>
            <a:noFill/>
          </a:ln>
          <a:effectLst>
            <a:outerShdw blurRad="330200" dist="203200" dir="2700000" algn="tl" rotWithShape="0">
              <a:prstClr val="black">
                <a:alpha val="3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Impact" panose="020B0806030902050204" pitchFamily="34" charset="0"/>
              <a:ea typeface="微软雅黑" panose="020B0503020204020204" pitchFamily="34" charset="-122"/>
              <a:cs typeface="+mn-ea"/>
              <a:sym typeface="Impact" panose="020B0806030902050204" pitchFamily="34" charset="0"/>
            </a:endParaRPr>
          </a:p>
        </p:txBody>
      </p:sp>
      <p:sp>
        <p:nvSpPr>
          <p:cNvPr id="46" name="矩形 45"/>
          <p:cNvSpPr/>
          <p:nvPr/>
        </p:nvSpPr>
        <p:spPr>
          <a:xfrm>
            <a:off x="847917" y="2150135"/>
            <a:ext cx="2304257" cy="2304257"/>
          </a:xfrm>
          <a:prstGeom prst="rect">
            <a:avLst/>
          </a:prstGeom>
          <a:solidFill>
            <a:srgbClr val="00B0F0"/>
          </a:solidFill>
          <a:ln>
            <a:noFill/>
          </a:ln>
          <a:effectLst>
            <a:outerShdw blurRad="330200" dist="203200" dir="2700000" algn="tl" rotWithShape="0">
              <a:prstClr val="black">
                <a:alpha val="3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Impact" panose="020B0806030902050204" pitchFamily="34" charset="0"/>
              <a:ea typeface="微软雅黑" panose="020B0503020204020204" pitchFamily="34" charset="-122"/>
              <a:cs typeface="+mn-ea"/>
              <a:sym typeface="Impact" panose="020B0806030902050204" pitchFamily="34" charset="0"/>
            </a:endParaRPr>
          </a:p>
        </p:txBody>
      </p:sp>
      <p:sp>
        <p:nvSpPr>
          <p:cNvPr id="47" name="矩形 46"/>
          <p:cNvSpPr/>
          <p:nvPr/>
        </p:nvSpPr>
        <p:spPr>
          <a:xfrm>
            <a:off x="429370" y="3763067"/>
            <a:ext cx="900100" cy="900100"/>
          </a:xfrm>
          <a:prstGeom prst="rect">
            <a:avLst/>
          </a:prstGeom>
          <a:solidFill>
            <a:schemeClr val="accent5"/>
          </a:solidFill>
          <a:ln>
            <a:noFill/>
          </a:ln>
          <a:effectLst>
            <a:outerShdw blurRad="330200" dist="203200" dir="2700000" algn="tl" rotWithShape="0">
              <a:prstClr val="black">
                <a:alpha val="3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Impact" panose="020B0806030902050204" pitchFamily="34" charset="0"/>
              <a:ea typeface="微软雅黑" panose="020B0503020204020204" pitchFamily="34" charset="-122"/>
              <a:cs typeface="+mn-ea"/>
              <a:sym typeface="Impact" panose="020B0806030902050204" pitchFamily="34" charset="0"/>
            </a:endParaRPr>
          </a:p>
        </p:txBody>
      </p:sp>
      <p:sp>
        <p:nvSpPr>
          <p:cNvPr id="48" name="矩形 47"/>
          <p:cNvSpPr/>
          <p:nvPr/>
        </p:nvSpPr>
        <p:spPr>
          <a:xfrm>
            <a:off x="3485212" y="3212976"/>
            <a:ext cx="792088" cy="792088"/>
          </a:xfrm>
          <a:prstGeom prst="rect">
            <a:avLst/>
          </a:prstGeom>
          <a:solidFill>
            <a:schemeClr val="accent1"/>
          </a:solidFill>
          <a:ln>
            <a:noFill/>
          </a:ln>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Impact" panose="020B0806030902050204" pitchFamily="34" charset="0"/>
              <a:ea typeface="微软雅黑" panose="020B0503020204020204" pitchFamily="34" charset="-122"/>
              <a:cs typeface="+mn-ea"/>
              <a:sym typeface="Impact" panose="020B0806030902050204" pitchFamily="34" charset="0"/>
            </a:endParaRPr>
          </a:p>
        </p:txBody>
      </p:sp>
      <p:sp>
        <p:nvSpPr>
          <p:cNvPr id="63" name="矩形 62"/>
          <p:cNvSpPr/>
          <p:nvPr/>
        </p:nvSpPr>
        <p:spPr>
          <a:xfrm>
            <a:off x="2761760" y="3805137"/>
            <a:ext cx="900101" cy="900101"/>
          </a:xfrm>
          <a:prstGeom prst="rect">
            <a:avLst/>
          </a:prstGeom>
          <a:solidFill>
            <a:schemeClr val="accent2"/>
          </a:solidFill>
          <a:ln>
            <a:noFill/>
          </a:ln>
          <a:effectLst>
            <a:outerShdw blurRad="330200" dist="203200" dir="27000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Impact" panose="020B0806030902050204" pitchFamily="34" charset="0"/>
              <a:ea typeface="微软雅黑" panose="020B0503020204020204" pitchFamily="34" charset="-122"/>
              <a:cs typeface="+mn-ea"/>
              <a:sym typeface="Impact" panose="020B0806030902050204" pitchFamily="34" charset="0"/>
            </a:endParaRPr>
          </a:p>
        </p:txBody>
      </p:sp>
      <p:sp>
        <p:nvSpPr>
          <p:cNvPr id="64" name="矩形 63"/>
          <p:cNvSpPr/>
          <p:nvPr/>
        </p:nvSpPr>
        <p:spPr>
          <a:xfrm>
            <a:off x="3881256" y="2503677"/>
            <a:ext cx="450050" cy="450050"/>
          </a:xfrm>
          <a:prstGeom prst="rect">
            <a:avLst/>
          </a:prstGeom>
          <a:solidFill>
            <a:srgbClr val="00B0F0"/>
          </a:solidFill>
          <a:ln>
            <a:noFill/>
          </a:ln>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Impact" panose="020B0806030902050204" pitchFamily="34" charset="0"/>
              <a:ea typeface="微软雅黑" panose="020B0503020204020204" pitchFamily="34" charset="-122"/>
              <a:cs typeface="+mn-ea"/>
              <a:sym typeface="Impact" panose="020B0806030902050204" pitchFamily="34" charset="0"/>
            </a:endParaRPr>
          </a:p>
        </p:txBody>
      </p:sp>
      <p:sp>
        <p:nvSpPr>
          <p:cNvPr id="66" name="矩形 65"/>
          <p:cNvSpPr/>
          <p:nvPr/>
        </p:nvSpPr>
        <p:spPr>
          <a:xfrm>
            <a:off x="2990504" y="1574071"/>
            <a:ext cx="1597214" cy="1597214"/>
          </a:xfrm>
          <a:prstGeom prst="rect">
            <a:avLst/>
          </a:prstGeom>
          <a:noFill/>
          <a:ln>
            <a:solidFill>
              <a:schemeClr val="accent1"/>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Impact" panose="020B0806030902050204" pitchFamily="34" charset="0"/>
              <a:ea typeface="微软雅黑" panose="020B0503020204020204" pitchFamily="34" charset="-122"/>
              <a:cs typeface="+mn-ea"/>
              <a:sym typeface="Impact" panose="020B0806030902050204" pitchFamily="34" charset="0"/>
            </a:endParaRPr>
          </a:p>
        </p:txBody>
      </p:sp>
      <p:sp>
        <p:nvSpPr>
          <p:cNvPr id="67" name="矩形 66"/>
          <p:cNvSpPr/>
          <p:nvPr/>
        </p:nvSpPr>
        <p:spPr>
          <a:xfrm>
            <a:off x="847917" y="4184542"/>
            <a:ext cx="931490" cy="917921"/>
          </a:xfrm>
          <a:prstGeom prst="rect">
            <a:avLst/>
          </a:prstGeom>
          <a:noFill/>
          <a:ln>
            <a:solidFill>
              <a:schemeClr val="accent1"/>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Impact" panose="020B0806030902050204" pitchFamily="34" charset="0"/>
              <a:ea typeface="微软雅黑" panose="020B0503020204020204" pitchFamily="34" charset="-122"/>
              <a:cs typeface="+mn-ea"/>
              <a:sym typeface="Impact" panose="020B0806030902050204" pitchFamily="34" charset="0"/>
            </a:endParaRPr>
          </a:p>
        </p:txBody>
      </p:sp>
      <p:sp>
        <p:nvSpPr>
          <p:cNvPr id="68" name="矩形 67"/>
          <p:cNvSpPr/>
          <p:nvPr/>
        </p:nvSpPr>
        <p:spPr>
          <a:xfrm>
            <a:off x="2648117" y="4382383"/>
            <a:ext cx="540060" cy="540060"/>
          </a:xfrm>
          <a:prstGeom prst="rect">
            <a:avLst/>
          </a:prstGeom>
          <a:noFill/>
          <a:ln>
            <a:solidFill>
              <a:schemeClr val="accent5"/>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Impact" panose="020B0806030902050204" pitchFamily="34" charset="0"/>
              <a:ea typeface="微软雅黑" panose="020B0503020204020204" pitchFamily="34" charset="-122"/>
              <a:cs typeface="+mn-ea"/>
              <a:sym typeface="Impact" panose="020B0806030902050204" pitchFamily="34" charset="0"/>
            </a:endParaRPr>
          </a:p>
        </p:txBody>
      </p:sp>
      <p:sp>
        <p:nvSpPr>
          <p:cNvPr id="69" name="矩形 68"/>
          <p:cNvSpPr/>
          <p:nvPr/>
        </p:nvSpPr>
        <p:spPr>
          <a:xfrm>
            <a:off x="1261962" y="1580287"/>
            <a:ext cx="225025" cy="225025"/>
          </a:xfrm>
          <a:prstGeom prst="rect">
            <a:avLst/>
          </a:prstGeom>
          <a:solidFill>
            <a:schemeClr val="accent5"/>
          </a:solidFill>
          <a:ln>
            <a:noFill/>
          </a:ln>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Impact" panose="020B0806030902050204" pitchFamily="34" charset="0"/>
              <a:ea typeface="微软雅黑" panose="020B0503020204020204" pitchFamily="34" charset="-122"/>
              <a:cs typeface="+mn-ea"/>
              <a:sym typeface="Impact" panose="020B0806030902050204" pitchFamily="34" charset="0"/>
            </a:endParaRPr>
          </a:p>
        </p:txBody>
      </p:sp>
      <p:sp>
        <p:nvSpPr>
          <p:cNvPr id="70" name="矩形 69"/>
          <p:cNvSpPr/>
          <p:nvPr/>
        </p:nvSpPr>
        <p:spPr>
          <a:xfrm flipH="1">
            <a:off x="598713" y="4855756"/>
            <a:ext cx="190697" cy="190697"/>
          </a:xfrm>
          <a:prstGeom prst="rect">
            <a:avLst/>
          </a:prstGeom>
          <a:solidFill>
            <a:schemeClr val="accent5"/>
          </a:solidFill>
          <a:ln>
            <a:noFill/>
          </a:ln>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Impact" panose="020B0806030902050204" pitchFamily="34" charset="0"/>
              <a:ea typeface="微软雅黑" panose="020B0503020204020204" pitchFamily="34" charset="-122"/>
              <a:cs typeface="+mn-ea"/>
              <a:sym typeface="Impact" panose="020B0806030902050204" pitchFamily="34" charset="0"/>
            </a:endParaRPr>
          </a:p>
        </p:txBody>
      </p:sp>
      <p:sp>
        <p:nvSpPr>
          <p:cNvPr id="72" name="矩形 71"/>
          <p:cNvSpPr/>
          <p:nvPr/>
        </p:nvSpPr>
        <p:spPr>
          <a:xfrm>
            <a:off x="278948" y="3326001"/>
            <a:ext cx="451955" cy="451955"/>
          </a:xfrm>
          <a:prstGeom prst="rect">
            <a:avLst/>
          </a:prstGeom>
          <a:noFill/>
          <a:ln>
            <a:solidFill>
              <a:srgbClr val="00B0F0"/>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Impact" panose="020B0806030902050204" pitchFamily="34" charset="0"/>
              <a:ea typeface="微软雅黑" panose="020B0503020204020204" pitchFamily="34" charset="-122"/>
              <a:cs typeface="+mn-ea"/>
              <a:sym typeface="Impact" panose="020B0806030902050204" pitchFamily="34" charset="0"/>
            </a:endParaRPr>
          </a:p>
        </p:txBody>
      </p:sp>
      <p:sp>
        <p:nvSpPr>
          <p:cNvPr id="75" name="矩形 74"/>
          <p:cNvSpPr/>
          <p:nvPr/>
        </p:nvSpPr>
        <p:spPr>
          <a:xfrm>
            <a:off x="249350" y="1326128"/>
            <a:ext cx="1080121" cy="1080121"/>
          </a:xfrm>
          <a:prstGeom prst="rect">
            <a:avLst/>
          </a:prstGeom>
          <a:noFill/>
          <a:ln>
            <a:solidFill>
              <a:schemeClr val="accent2"/>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Impact" panose="020B0806030902050204" pitchFamily="34" charset="0"/>
              <a:ea typeface="微软雅黑" panose="020B0503020204020204" pitchFamily="34" charset="-122"/>
              <a:cs typeface="+mn-ea"/>
              <a:sym typeface="Impact" panose="020B0806030902050204" pitchFamily="34" charset="0"/>
            </a:endParaRPr>
          </a:p>
        </p:txBody>
      </p:sp>
      <p:sp>
        <p:nvSpPr>
          <p:cNvPr id="71" name="矩形 70"/>
          <p:cNvSpPr/>
          <p:nvPr/>
        </p:nvSpPr>
        <p:spPr>
          <a:xfrm>
            <a:off x="-13919" y="2725573"/>
            <a:ext cx="488146" cy="488146"/>
          </a:xfrm>
          <a:prstGeom prst="rect">
            <a:avLst/>
          </a:prstGeom>
          <a:solidFill>
            <a:schemeClr val="accent3"/>
          </a:solidFill>
          <a:ln>
            <a:noFill/>
          </a:ln>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Impact" panose="020B0806030902050204" pitchFamily="34" charset="0"/>
              <a:ea typeface="微软雅黑" panose="020B0503020204020204" pitchFamily="34" charset="-122"/>
              <a:cs typeface="+mn-ea"/>
              <a:sym typeface="Impact" panose="020B0806030902050204" pitchFamily="34" charset="0"/>
            </a:endParaRPr>
          </a:p>
        </p:txBody>
      </p:sp>
      <p:sp>
        <p:nvSpPr>
          <p:cNvPr id="65" name="矩形 64"/>
          <p:cNvSpPr/>
          <p:nvPr/>
        </p:nvSpPr>
        <p:spPr>
          <a:xfrm>
            <a:off x="717516" y="1844979"/>
            <a:ext cx="450050" cy="450050"/>
          </a:xfrm>
          <a:prstGeom prst="rect">
            <a:avLst/>
          </a:prstGeom>
          <a:solidFill>
            <a:schemeClr val="accent1"/>
          </a:solidFill>
          <a:ln>
            <a:noFill/>
          </a:ln>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Impact" panose="020B0806030902050204" pitchFamily="34" charset="0"/>
              <a:ea typeface="微软雅黑" panose="020B0503020204020204" pitchFamily="34" charset="-122"/>
              <a:cs typeface="+mn-ea"/>
              <a:sym typeface="Impact" panose="020B0806030902050204" pitchFamily="34" charset="0"/>
            </a:endParaRPr>
          </a:p>
        </p:txBody>
      </p:sp>
      <p:sp>
        <p:nvSpPr>
          <p:cNvPr id="23" name="圆角矩形 22"/>
          <p:cNvSpPr/>
          <p:nvPr/>
        </p:nvSpPr>
        <p:spPr>
          <a:xfrm>
            <a:off x="4369557" y="4895263"/>
            <a:ext cx="7253033" cy="672075"/>
          </a:xfrm>
          <a:prstGeom prst="roundRect">
            <a:avLst>
              <a:gd name="adj" fmla="val 42270"/>
            </a:avLst>
          </a:prstGeom>
          <a:solidFill>
            <a:schemeClr val="bg1">
              <a:lumMod val="85000"/>
            </a:schemeClr>
          </a:solidFill>
          <a:ln>
            <a:noFill/>
          </a:ln>
          <a:effectLst>
            <a:innerShdw blurRad="63500" dist="12700" dir="162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2400">
              <a:latin typeface="Impact" panose="020B0806030902050204" pitchFamily="34" charset="0"/>
              <a:ea typeface="微软雅黑" panose="020B0503020204020204" pitchFamily="34" charset="-122"/>
              <a:cs typeface="+mn-ea"/>
              <a:sym typeface="Impact" panose="020B0806030902050204" pitchFamily="34" charset="0"/>
            </a:endParaRPr>
          </a:p>
        </p:txBody>
      </p:sp>
      <p:sp>
        <p:nvSpPr>
          <p:cNvPr id="24" name="TextBox 25"/>
          <p:cNvSpPr txBox="1"/>
          <p:nvPr/>
        </p:nvSpPr>
        <p:spPr>
          <a:xfrm>
            <a:off x="5470525" y="4943475"/>
            <a:ext cx="5826760" cy="542925"/>
          </a:xfrm>
          <a:prstGeom prst="rect">
            <a:avLst/>
          </a:prstGeom>
          <a:noFill/>
        </p:spPr>
        <p:txBody>
          <a:bodyPr wrap="square" rtlCol="0">
            <a:spAutoFit/>
          </a:bodyPr>
          <a:lstStyle/>
          <a:p>
            <a:pPr algn="ctr"/>
            <a:r>
              <a:rPr lang="zh-CN" altLang="en-US" sz="2935" dirty="0">
                <a:solidFill>
                  <a:schemeClr val="tx1">
                    <a:lumMod val="75000"/>
                    <a:lumOff val="25000"/>
                  </a:schemeClr>
                </a:solidFill>
                <a:latin typeface="Impact" panose="020B0806030902050204" pitchFamily="34" charset="0"/>
                <a:ea typeface="微软雅黑" panose="020B0503020204020204" pitchFamily="34" charset="-122"/>
                <a:cs typeface="+mn-ea"/>
                <a:sym typeface="Impact" panose="020B0806030902050204" pitchFamily="34" charset="0"/>
              </a:rPr>
              <a:t>石家庄四药有限公司</a:t>
            </a:r>
            <a:endParaRPr lang="zh-CN" altLang="en-US" sz="2935" dirty="0">
              <a:solidFill>
                <a:schemeClr val="tx1">
                  <a:lumMod val="75000"/>
                  <a:lumOff val="25000"/>
                </a:schemeClr>
              </a:solidFill>
              <a:latin typeface="Impact" panose="020B0806030902050204" pitchFamily="34" charset="0"/>
              <a:ea typeface="微软雅黑" panose="020B0503020204020204" pitchFamily="34" charset="-122"/>
              <a:cs typeface="+mn-ea"/>
              <a:sym typeface="Impact" panose="020B0806030902050204" pitchFamily="34" charset="0"/>
            </a:endParaRPr>
          </a:p>
        </p:txBody>
      </p:sp>
      <p:grpSp>
        <p:nvGrpSpPr>
          <p:cNvPr id="25" name="组合 24"/>
          <p:cNvGrpSpPr/>
          <p:nvPr/>
        </p:nvGrpSpPr>
        <p:grpSpPr>
          <a:xfrm>
            <a:off x="4284635" y="4872327"/>
            <a:ext cx="960105" cy="766159"/>
            <a:chOff x="899592" y="2377261"/>
            <a:chExt cx="720079" cy="574619"/>
          </a:xfrm>
          <a:effectLst>
            <a:outerShdw blurRad="50800" dist="38100" dir="2700000" algn="tl" rotWithShape="0">
              <a:prstClr val="black">
                <a:alpha val="40000"/>
              </a:prstClr>
            </a:outerShdw>
          </a:effectLst>
        </p:grpSpPr>
        <p:sp>
          <p:nvSpPr>
            <p:cNvPr id="26" name="圆角矩形 25"/>
            <p:cNvSpPr/>
            <p:nvPr/>
          </p:nvSpPr>
          <p:spPr>
            <a:xfrm>
              <a:off x="899592" y="2377261"/>
              <a:ext cx="720079" cy="574619"/>
            </a:xfrm>
            <a:prstGeom prst="roundRect">
              <a:avLst>
                <a:gd name="adj" fmla="val 42270"/>
              </a:avLst>
            </a:prstGeom>
            <a:gradFill>
              <a:gsLst>
                <a:gs pos="0">
                  <a:schemeClr val="bg1"/>
                </a:gs>
                <a:gs pos="55000">
                  <a:schemeClr val="bg1">
                    <a:lumMod val="95000"/>
                  </a:schemeClr>
                </a:gs>
                <a:gs pos="100000">
                  <a:schemeClr val="bg1">
                    <a:lumMod val="65000"/>
                  </a:schemeClr>
                </a:gs>
              </a:gsLst>
              <a:lin ang="81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2400">
                <a:solidFill>
                  <a:srgbClr val="C00000"/>
                </a:solidFill>
                <a:latin typeface="Impact" panose="020B0806030902050204" pitchFamily="34" charset="0"/>
                <a:ea typeface="微软雅黑" panose="020B0503020204020204" pitchFamily="34" charset="-122"/>
                <a:cs typeface="+mn-ea"/>
                <a:sym typeface="Impact" panose="020B0806030902050204" pitchFamily="34" charset="0"/>
              </a:endParaRPr>
            </a:p>
          </p:txBody>
        </p:sp>
        <p:sp>
          <p:nvSpPr>
            <p:cNvPr id="27" name="圆角矩形 26"/>
            <p:cNvSpPr/>
            <p:nvPr/>
          </p:nvSpPr>
          <p:spPr>
            <a:xfrm>
              <a:off x="920241" y="2397813"/>
              <a:ext cx="681258" cy="533516"/>
            </a:xfrm>
            <a:prstGeom prst="roundRect">
              <a:avLst>
                <a:gd name="adj" fmla="val 42270"/>
              </a:avLst>
            </a:prstGeom>
            <a:gradFill>
              <a:gsLst>
                <a:gs pos="0">
                  <a:schemeClr val="bg1"/>
                </a:gs>
                <a:gs pos="51000">
                  <a:schemeClr val="bg1">
                    <a:lumMod val="95000"/>
                  </a:schemeClr>
                </a:gs>
                <a:gs pos="100000">
                  <a:schemeClr val="bg1">
                    <a:lumMod val="75000"/>
                  </a:schemeClr>
                </a:gs>
              </a:gsLst>
              <a:lin ang="189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2400">
                <a:solidFill>
                  <a:srgbClr val="C00000"/>
                </a:solidFill>
                <a:latin typeface="Impact" panose="020B0806030902050204" pitchFamily="34" charset="0"/>
                <a:ea typeface="微软雅黑" panose="020B0503020204020204" pitchFamily="34" charset="-122"/>
                <a:cs typeface="+mn-ea"/>
                <a:sym typeface="Impact" panose="020B0806030902050204" pitchFamily="34" charset="0"/>
              </a:endParaRPr>
            </a:p>
          </p:txBody>
        </p:sp>
      </p:grpSp>
      <p:sp>
        <p:nvSpPr>
          <p:cNvPr id="30" name="TextBox 51"/>
          <p:cNvSpPr txBox="1"/>
          <p:nvPr/>
        </p:nvSpPr>
        <p:spPr>
          <a:xfrm>
            <a:off x="4585335" y="1911350"/>
            <a:ext cx="7601585" cy="922020"/>
          </a:xfrm>
          <a:prstGeom prst="rect">
            <a:avLst/>
          </a:prstGeom>
          <a:noFill/>
        </p:spPr>
        <p:txBody>
          <a:bodyPr wrap="square" rtlCol="0">
            <a:spAutoFit/>
          </a:bodyPr>
          <a:lstStyle/>
          <a:p>
            <a:r>
              <a:rPr lang="zh-CN" sz="5400" b="1" dirty="0" smtClean="0">
                <a:solidFill>
                  <a:srgbClr val="00B0F0"/>
                </a:solidFill>
                <a:latin typeface="Impact" panose="020B0806030902050204" pitchFamily="34" charset="0"/>
                <a:ea typeface="微软雅黑" panose="020B0503020204020204" pitchFamily="34" charset="-122"/>
                <a:cs typeface="+mn-ea"/>
                <a:sym typeface="Impact" panose="020B0806030902050204" pitchFamily="34" charset="0"/>
              </a:rPr>
              <a:t>钠钾镁钙注射用浓溶液</a:t>
            </a:r>
            <a:endParaRPr lang="zh-CN" sz="5400" b="1" dirty="0" smtClean="0">
              <a:solidFill>
                <a:srgbClr val="00B0F0"/>
              </a:solidFill>
              <a:latin typeface="Impact" panose="020B0806030902050204" pitchFamily="34" charset="0"/>
              <a:ea typeface="微软雅黑" panose="020B0503020204020204" pitchFamily="34" charset="-122"/>
              <a:cs typeface="+mn-ea"/>
              <a:sym typeface="Impact" panose="020B0806030902050204" pitchFamily="34" charset="0"/>
            </a:endParaRPr>
          </a:p>
        </p:txBody>
      </p:sp>
      <p:sp>
        <p:nvSpPr>
          <p:cNvPr id="2" name="文本框 1"/>
          <p:cNvSpPr txBox="1"/>
          <p:nvPr/>
        </p:nvSpPr>
        <p:spPr>
          <a:xfrm>
            <a:off x="7315835" y="3921760"/>
            <a:ext cx="2118995" cy="460375"/>
          </a:xfrm>
          <a:prstGeom prst="rect">
            <a:avLst/>
          </a:prstGeom>
          <a:noFill/>
        </p:spPr>
        <p:txBody>
          <a:bodyPr wrap="square" rtlCol="0">
            <a:spAutoFit/>
          </a:bodyPr>
          <a:p>
            <a:r>
              <a:rPr lang="en-US" altLang="zh-CN" sz="2400">
                <a:solidFill>
                  <a:schemeClr val="tx1"/>
                </a:solidFill>
                <a:uFillTx/>
                <a:latin typeface="Times New Roman" panose="02020603050405020304" charset="0"/>
                <a:ea typeface="微软雅黑" panose="020B0503020204020204" pitchFamily="34" charset="-122"/>
              </a:rPr>
              <a:t>2026</a:t>
            </a:r>
            <a:r>
              <a:rPr lang="zh-CN" altLang="en-US" sz="2400">
                <a:solidFill>
                  <a:schemeClr val="tx1"/>
                </a:solidFill>
                <a:uFillTx/>
                <a:latin typeface="Times New Roman" panose="02020603050405020304" charset="0"/>
                <a:ea typeface="微软雅黑" panose="020B0503020204020204" pitchFamily="34" charset="-122"/>
              </a:rPr>
              <a:t>年</a:t>
            </a:r>
            <a:r>
              <a:rPr lang="en-US" altLang="zh-CN" sz="2400">
                <a:solidFill>
                  <a:schemeClr val="tx1"/>
                </a:solidFill>
                <a:uFillTx/>
                <a:latin typeface="Times New Roman" panose="02020603050405020304" charset="0"/>
                <a:ea typeface="微软雅黑" panose="020B0503020204020204" pitchFamily="34" charset="-122"/>
              </a:rPr>
              <a:t>6</a:t>
            </a:r>
            <a:r>
              <a:rPr lang="zh-CN" altLang="en-US" sz="2400">
                <a:solidFill>
                  <a:schemeClr val="tx1"/>
                </a:solidFill>
                <a:uFillTx/>
                <a:latin typeface="Times New Roman" panose="02020603050405020304" charset="0"/>
                <a:ea typeface="微软雅黑" panose="020B0503020204020204" pitchFamily="34" charset="-122"/>
              </a:rPr>
              <a:t>月</a:t>
            </a:r>
            <a:endParaRPr lang="zh-CN" altLang="en-US" sz="2400">
              <a:solidFill>
                <a:schemeClr val="tx1"/>
              </a:solidFill>
              <a:uFillTx/>
              <a:latin typeface="Times New Roman" panose="02020603050405020304" charset="0"/>
              <a:ea typeface="微软雅黑" panose="020B0503020204020204" pitchFamily="34" charset="-122"/>
            </a:endParaRPr>
          </a:p>
        </p:txBody>
      </p:sp>
    </p:spTree>
  </p:cSld>
  <p:clrMapOvr>
    <a:masterClrMapping/>
  </p:clrMapOvr>
  <mc:AlternateContent xmlns:mc="http://schemas.openxmlformats.org/markup-compatibility/2006">
    <mc:Choice xmlns:p14="http://schemas.microsoft.com/office/powerpoint/2010/main" Requires="p14">
      <p:transition spd="slow" p14:dur="1250"/>
    </mc:Choice>
    <mc:Fallback>
      <p:transition spd="slow"/>
    </mc:Fallback>
  </mc:AlternateContent>
  <p:timing>
    <p:tnLst>
      <p:par>
        <p:cTn id="1" dur="indefinite" restart="never" nodeType="tmRoot"/>
      </p:par>
    </p:tnLst>
    <p:bldLst>
      <p:bldP spid="41" grpId="0" animBg="1"/>
      <p:bldP spid="46" grpId="0" animBg="1"/>
      <p:bldP spid="47" grpId="0" animBg="1"/>
      <p:bldP spid="48" grpId="0" animBg="1"/>
      <p:bldP spid="63" grpId="0" animBg="1"/>
      <p:bldP spid="64" grpId="0" animBg="1"/>
      <p:bldP spid="66" grpId="0" animBg="1"/>
      <p:bldP spid="67" grpId="0" animBg="1"/>
      <p:bldP spid="68" grpId="0" animBg="1"/>
      <p:bldP spid="69" grpId="0" animBg="1"/>
      <p:bldP spid="70" grpId="0" animBg="1"/>
      <p:bldP spid="72" grpId="0" animBg="1"/>
      <p:bldP spid="75" grpId="0" animBg="1"/>
      <p:bldP spid="71" grpId="0" animBg="1"/>
      <p:bldP spid="65" grpId="0" animBg="1"/>
      <p:bldP spid="23" grpId="0" animBg="1"/>
      <p:bldP spid="24" grpId="0"/>
      <p:bldP spid="30" grpId="0"/>
    </p:bldLst>
  </p:timing>
</p:sld>
</file>

<file path=ppt/slides/slide10.xml><?xml version="1.0" encoding="utf-8"?>
<p:sld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a:xfrm>
          <a:off x="0" y="0"/>
          <a:ext cx="0" cy="0"/>
          <a:chOff x="0" y="0"/>
          <a:chExt cx="0" cy="0"/>
        </a:xfrm>
      </p:grpSpPr>
      <p:sp>
        <p:nvSpPr>
          <p:cNvPr id="55" name="TextBox 54"/>
          <p:cNvSpPr txBox="1"/>
          <p:nvPr/>
        </p:nvSpPr>
        <p:spPr>
          <a:xfrm>
            <a:off x="9609258" y="2985127"/>
            <a:ext cx="1186543" cy="757130"/>
          </a:xfrm>
          <a:prstGeom prst="rect">
            <a:avLst/>
          </a:prstGeom>
          <a:noFill/>
        </p:spPr>
        <p:txBody>
          <a:bodyPr wrap="none" rtlCol="0">
            <a:spAutoFit/>
          </a:bodyPr>
          <a:lstStyle/>
          <a:p>
            <a:pPr defTabSz="1096645">
              <a:defRPr/>
            </a:pPr>
            <a:r>
              <a:rPr lang="en-US" altLang="zh-CN" sz="4320" i="1" kern="0" dirty="0" smtClean="0">
                <a:solidFill>
                  <a:sysClr val="window" lastClr="FFFFFF"/>
                </a:solidFill>
                <a:latin typeface="Impact" panose="020B0806030902050204" pitchFamily="34" charset="0"/>
                <a:ea typeface="微软雅黑" panose="020B0503020204020204" pitchFamily="34" charset="-122"/>
                <a:cs typeface="+mn-ea"/>
                <a:sym typeface="Impact" panose="020B0806030902050204" pitchFamily="34" charset="0"/>
              </a:rPr>
              <a:t>2017</a:t>
            </a:r>
            <a:endParaRPr lang="zh-CN" altLang="en-US" sz="4320" i="1" kern="0" dirty="0">
              <a:solidFill>
                <a:sysClr val="window" lastClr="FFFFFF"/>
              </a:solidFill>
              <a:latin typeface="Impact" panose="020B0806030902050204" pitchFamily="34" charset="0"/>
              <a:ea typeface="微软雅黑" panose="020B0503020204020204" pitchFamily="34" charset="-122"/>
              <a:cs typeface="+mn-ea"/>
              <a:sym typeface="Impact" panose="020B0806030902050204" pitchFamily="34" charset="0"/>
            </a:endParaRPr>
          </a:p>
        </p:txBody>
      </p:sp>
      <p:sp>
        <p:nvSpPr>
          <p:cNvPr id="59" name="AutoShape 7"/>
          <p:cNvSpPr>
            <a:spLocks noChangeArrowheads="1"/>
          </p:cNvSpPr>
          <p:nvPr>
            <p:custDataLst>
              <p:tags r:id="rId1"/>
            </p:custDataLst>
          </p:nvPr>
        </p:nvSpPr>
        <p:spPr bwMode="auto">
          <a:xfrm>
            <a:off x="904753" y="2878593"/>
            <a:ext cx="8019438" cy="1099048"/>
          </a:xfrm>
          <a:prstGeom prst="homePlate">
            <a:avLst>
              <a:gd name="adj" fmla="val 40030"/>
            </a:avLst>
          </a:prstGeom>
          <a:gradFill rotWithShape="1">
            <a:gsLst>
              <a:gs pos="0">
                <a:srgbClr val="B2B2B2">
                  <a:gamma/>
                  <a:tint val="5882"/>
                  <a:invGamma/>
                </a:srgbClr>
              </a:gs>
              <a:gs pos="100000">
                <a:srgbClr val="EAEAEA"/>
              </a:gs>
            </a:gsLst>
            <a:lin ang="5400000" scaled="1"/>
          </a:gradFill>
          <a:ln w="9525">
            <a:solidFill>
              <a:srgbClr val="EAEAEA"/>
            </a:solidFill>
            <a:miter lim="800000"/>
          </a:ln>
          <a:effectLst>
            <a:outerShdw blurRad="508000" dist="177800" dir="1860000" algn="ctr" rotWithShape="0">
              <a:srgbClr val="000000">
                <a:alpha val="43000"/>
              </a:srgbClr>
            </a:outerShdw>
          </a:effectLst>
        </p:spPr>
        <p:txBody>
          <a:bodyPr wrap="none" anchor="ctr"/>
          <a:lstStyle/>
          <a:p>
            <a:pPr marL="428625" indent="-428625">
              <a:lnSpc>
                <a:spcPct val="120000"/>
              </a:lnSpc>
              <a:defRPr/>
            </a:pPr>
            <a:endParaRPr lang="zh-CN" altLang="en-US" sz="1440" kern="0" dirty="0">
              <a:solidFill>
                <a:schemeClr val="tx1">
                  <a:lumMod val="50000"/>
                  <a:lumOff val="50000"/>
                </a:schemeClr>
              </a:solidFill>
              <a:latin typeface="Impact" panose="020B0806030902050204" pitchFamily="34" charset="0"/>
              <a:ea typeface="微软雅黑" panose="020B0503020204020204" pitchFamily="34" charset="-122"/>
              <a:cs typeface="+mn-ea"/>
              <a:sym typeface="Impact" panose="020B0806030902050204" pitchFamily="34" charset="0"/>
            </a:endParaRPr>
          </a:p>
        </p:txBody>
      </p:sp>
      <p:sp>
        <p:nvSpPr>
          <p:cNvPr id="60" name="AutoShape 8"/>
          <p:cNvSpPr>
            <a:spLocks noChangeArrowheads="1"/>
          </p:cNvSpPr>
          <p:nvPr>
            <p:custDataLst>
              <p:tags r:id="rId2"/>
            </p:custDataLst>
          </p:nvPr>
        </p:nvSpPr>
        <p:spPr bwMode="auto">
          <a:xfrm>
            <a:off x="6332469" y="2862896"/>
            <a:ext cx="680710" cy="1125715"/>
          </a:xfrm>
          <a:prstGeom prst="chevron">
            <a:avLst>
              <a:gd name="adj" fmla="val 55472"/>
            </a:avLst>
          </a:prstGeom>
          <a:solidFill>
            <a:srgbClr val="EF7474"/>
          </a:solidFill>
          <a:ln w="25400" cap="flat" cmpd="sng" algn="ctr">
            <a:noFill/>
            <a:prstDash val="solid"/>
          </a:ln>
          <a:effectLst>
            <a:outerShdw blurRad="508000" dist="177800" dir="1860000" algn="ctr" rotWithShape="0">
              <a:srgbClr val="000000">
                <a:alpha val="43000"/>
              </a:srgbClr>
            </a:outerShdw>
          </a:effectLst>
        </p:spPr>
        <p:txBody>
          <a:bodyPr rtlCol="0" anchor="ctr"/>
          <a:lstStyle/>
          <a:p>
            <a:pPr algn="ctr"/>
            <a:endParaRPr lang="zh-CN" altLang="en-US" sz="2400" b="1" kern="0" dirty="0">
              <a:solidFill>
                <a:schemeClr val="tx1">
                  <a:lumMod val="50000"/>
                  <a:lumOff val="50000"/>
                </a:schemeClr>
              </a:solidFill>
              <a:latin typeface="Impact" panose="020B0806030902050204" pitchFamily="34" charset="0"/>
              <a:ea typeface="微软雅黑" panose="020B0503020204020204" pitchFamily="34" charset="-122"/>
              <a:cs typeface="+mn-ea"/>
              <a:sym typeface="Impact" panose="020B0806030902050204" pitchFamily="34" charset="0"/>
            </a:endParaRPr>
          </a:p>
        </p:txBody>
      </p:sp>
      <p:sp>
        <p:nvSpPr>
          <p:cNvPr id="61" name="AutoShape 8"/>
          <p:cNvSpPr>
            <a:spLocks noChangeArrowheads="1"/>
          </p:cNvSpPr>
          <p:nvPr>
            <p:custDataLst>
              <p:tags r:id="rId3"/>
            </p:custDataLst>
          </p:nvPr>
        </p:nvSpPr>
        <p:spPr bwMode="auto">
          <a:xfrm>
            <a:off x="4190410" y="2862896"/>
            <a:ext cx="680710" cy="1125715"/>
          </a:xfrm>
          <a:prstGeom prst="chevron">
            <a:avLst>
              <a:gd name="adj" fmla="val 55472"/>
            </a:avLst>
          </a:prstGeom>
          <a:solidFill>
            <a:srgbClr val="C55883"/>
          </a:solidFill>
          <a:ln w="25400" cap="flat" cmpd="sng" algn="ctr">
            <a:noFill/>
            <a:prstDash val="solid"/>
          </a:ln>
          <a:effectLst>
            <a:outerShdw blurRad="508000" dist="177800" dir="1860000" algn="ctr" rotWithShape="0">
              <a:srgbClr val="000000">
                <a:alpha val="43000"/>
              </a:srgbClr>
            </a:outerShdw>
          </a:effectLst>
        </p:spPr>
        <p:txBody>
          <a:bodyPr rtlCol="0" anchor="ctr"/>
          <a:lstStyle/>
          <a:p>
            <a:pPr algn="ctr"/>
            <a:endParaRPr lang="zh-CN" altLang="en-US" sz="2400" b="1" kern="0" dirty="0">
              <a:solidFill>
                <a:schemeClr val="tx1">
                  <a:lumMod val="50000"/>
                  <a:lumOff val="50000"/>
                </a:schemeClr>
              </a:solidFill>
              <a:latin typeface="Impact" panose="020B0806030902050204" pitchFamily="34" charset="0"/>
              <a:ea typeface="微软雅黑" panose="020B0503020204020204" pitchFamily="34" charset="-122"/>
              <a:cs typeface="+mn-ea"/>
              <a:sym typeface="Impact" panose="020B0806030902050204" pitchFamily="34" charset="0"/>
            </a:endParaRPr>
          </a:p>
        </p:txBody>
      </p:sp>
      <p:sp>
        <p:nvSpPr>
          <p:cNvPr id="62" name="AutoShape 8"/>
          <p:cNvSpPr>
            <a:spLocks noChangeArrowheads="1"/>
          </p:cNvSpPr>
          <p:nvPr>
            <p:custDataLst>
              <p:tags r:id="rId4"/>
            </p:custDataLst>
          </p:nvPr>
        </p:nvSpPr>
        <p:spPr bwMode="auto">
          <a:xfrm>
            <a:off x="2048349" y="2862896"/>
            <a:ext cx="680710" cy="1125715"/>
          </a:xfrm>
          <a:prstGeom prst="chevron">
            <a:avLst>
              <a:gd name="adj" fmla="val 55472"/>
            </a:avLst>
          </a:prstGeom>
          <a:solidFill>
            <a:srgbClr val="00B0F0"/>
          </a:solidFill>
          <a:ln w="25400" cap="flat" cmpd="sng" algn="ctr">
            <a:noFill/>
            <a:prstDash val="solid"/>
          </a:ln>
          <a:effectLst>
            <a:outerShdw blurRad="508000" dist="177800" dir="1860000" algn="ctr" rotWithShape="0">
              <a:srgbClr val="000000">
                <a:alpha val="43000"/>
              </a:srgbClr>
            </a:outerShdw>
          </a:effectLst>
        </p:spPr>
        <p:txBody>
          <a:bodyPr rtlCol="0" anchor="ctr"/>
          <a:lstStyle/>
          <a:p>
            <a:pPr algn="ctr"/>
            <a:endParaRPr lang="zh-CN" altLang="en-US" sz="2400" b="1" kern="0" dirty="0">
              <a:solidFill>
                <a:schemeClr val="tx1">
                  <a:lumMod val="50000"/>
                  <a:lumOff val="50000"/>
                </a:schemeClr>
              </a:solidFill>
              <a:latin typeface="Impact" panose="020B0806030902050204" pitchFamily="34" charset="0"/>
              <a:ea typeface="微软雅黑" panose="020B0503020204020204" pitchFamily="34" charset="-122"/>
              <a:cs typeface="+mn-ea"/>
              <a:sym typeface="Impact" panose="020B0806030902050204" pitchFamily="34" charset="0"/>
            </a:endParaRPr>
          </a:p>
        </p:txBody>
      </p:sp>
      <p:sp>
        <p:nvSpPr>
          <p:cNvPr id="63" name="AutoShape 8"/>
          <p:cNvSpPr>
            <a:spLocks noChangeArrowheads="1"/>
          </p:cNvSpPr>
          <p:nvPr>
            <p:custDataLst>
              <p:tags r:id="rId5"/>
            </p:custDataLst>
          </p:nvPr>
        </p:nvSpPr>
        <p:spPr bwMode="auto">
          <a:xfrm>
            <a:off x="8474531" y="2862896"/>
            <a:ext cx="680710" cy="1125715"/>
          </a:xfrm>
          <a:prstGeom prst="chevron">
            <a:avLst>
              <a:gd name="adj" fmla="val 55472"/>
            </a:avLst>
          </a:prstGeom>
          <a:solidFill>
            <a:srgbClr val="C65885"/>
          </a:solidFill>
          <a:ln w="25400" cap="flat" cmpd="sng" algn="ctr">
            <a:noFill/>
            <a:prstDash val="solid"/>
          </a:ln>
          <a:effectLst>
            <a:outerShdw blurRad="508000" dist="177800" dir="1860000" algn="ctr" rotWithShape="0">
              <a:srgbClr val="000000">
                <a:alpha val="43000"/>
              </a:srgbClr>
            </a:outerShdw>
          </a:effectLst>
        </p:spPr>
        <p:txBody>
          <a:bodyPr rtlCol="0" anchor="ctr"/>
          <a:lstStyle/>
          <a:p>
            <a:pPr algn="ctr"/>
            <a:endParaRPr lang="zh-CN" altLang="en-US" sz="2400" b="1" kern="0" dirty="0">
              <a:solidFill>
                <a:schemeClr val="tx1">
                  <a:lumMod val="50000"/>
                  <a:lumOff val="50000"/>
                </a:schemeClr>
              </a:solidFill>
              <a:latin typeface="Impact" panose="020B0806030902050204" pitchFamily="34" charset="0"/>
              <a:ea typeface="微软雅黑" panose="020B0503020204020204" pitchFamily="34" charset="-122"/>
              <a:cs typeface="+mn-ea"/>
              <a:sym typeface="Impact" panose="020B0806030902050204" pitchFamily="34" charset="0"/>
            </a:endParaRPr>
          </a:p>
        </p:txBody>
      </p:sp>
      <p:grpSp>
        <p:nvGrpSpPr>
          <p:cNvPr id="68" name="组合 67"/>
          <p:cNvGrpSpPr/>
          <p:nvPr>
            <p:custDataLst>
              <p:tags r:id="rId6"/>
            </p:custDataLst>
          </p:nvPr>
        </p:nvGrpSpPr>
        <p:grpSpPr>
          <a:xfrm>
            <a:off x="1241657" y="3793625"/>
            <a:ext cx="4627245" cy="2867660"/>
            <a:chOff x="941884" y="3983470"/>
            <a:chExt cx="3856513" cy="2390009"/>
          </a:xfrm>
        </p:grpSpPr>
        <p:cxnSp>
          <p:nvCxnSpPr>
            <p:cNvPr id="69" name="直接连接符 68"/>
            <p:cNvCxnSpPr/>
            <p:nvPr>
              <p:custDataLst>
                <p:tags r:id="rId7"/>
              </p:custDataLst>
            </p:nvPr>
          </p:nvCxnSpPr>
          <p:spPr>
            <a:xfrm>
              <a:off x="941884" y="3983470"/>
              <a:ext cx="0" cy="1358533"/>
            </a:xfrm>
            <a:prstGeom prst="line">
              <a:avLst/>
            </a:prstGeom>
            <a:noFill/>
            <a:ln w="6350" cap="flat" cmpd="sng" algn="ctr">
              <a:solidFill>
                <a:schemeClr val="bg1">
                  <a:lumMod val="50000"/>
                </a:schemeClr>
              </a:solidFill>
              <a:prstDash val="solid"/>
              <a:headEnd type="oval" w="med" len="med"/>
              <a:tailEnd type="oval" w="med" len="med"/>
            </a:ln>
            <a:effectLst/>
          </p:spPr>
        </p:cxnSp>
        <p:sp>
          <p:nvSpPr>
            <p:cNvPr id="70" name="TextBox 69"/>
            <p:cNvSpPr txBox="1"/>
            <p:nvPr>
              <p:custDataLst>
                <p:tags r:id="rId8"/>
              </p:custDataLst>
            </p:nvPr>
          </p:nvSpPr>
          <p:spPr>
            <a:xfrm>
              <a:off x="1090069" y="4393095"/>
              <a:ext cx="3708328" cy="1980384"/>
            </a:xfrm>
            <a:prstGeom prst="rect">
              <a:avLst/>
            </a:prstGeom>
            <a:noFill/>
          </p:spPr>
          <p:txBody>
            <a:bodyPr wrap="square" rtlCol="0">
              <a:spAutoFit/>
            </a:bodyPr>
            <a:lstStyle/>
            <a:p>
              <a:pPr indent="0" fontAlgn="auto">
                <a:lnSpc>
                  <a:spcPct val="150000"/>
                </a:lnSpc>
                <a:defRPr/>
              </a:pPr>
              <a:r>
                <a:rPr lang="zh-CN" altLang="en-US" sz="1895" b="1" dirty="0" smtClean="0">
                  <a:solidFill>
                    <a:schemeClr val="tx1"/>
                  </a:solidFill>
                  <a:latin typeface="Times New Roman" panose="02020603050405020304" charset="0"/>
                  <a:ea typeface="微软雅黑" panose="020B0503020204020204" pitchFamily="34" charset="-122"/>
                  <a:cs typeface="Times New Roman" panose="02020603050405020304" charset="0"/>
                  <a:sym typeface="Impact" panose="020B0806030902050204" pitchFamily="34" charset="0"/>
                </a:rPr>
                <a:t>本品弥补药品目录短板</a:t>
              </a:r>
              <a:endParaRPr lang="zh-CN" altLang="en-US" sz="1895" b="1" dirty="0" smtClean="0">
                <a:solidFill>
                  <a:schemeClr val="tx1"/>
                </a:solidFill>
                <a:latin typeface="Times New Roman" panose="02020603050405020304" charset="0"/>
                <a:ea typeface="微软雅黑" panose="020B0503020204020204" pitchFamily="34" charset="-122"/>
                <a:cs typeface="Times New Roman" panose="02020603050405020304" charset="0"/>
                <a:sym typeface="Impact" panose="020B0806030902050204" pitchFamily="34" charset="0"/>
              </a:endParaRPr>
            </a:p>
            <a:p>
              <a:pPr indent="0" fontAlgn="auto">
                <a:lnSpc>
                  <a:spcPct val="150000"/>
                </a:lnSpc>
              </a:pPr>
              <a:r>
                <a:rPr lang="zh-CN" altLang="en-US" sz="1600" dirty="0">
                  <a:solidFill>
                    <a:schemeClr val="tx1"/>
                  </a:solidFill>
                  <a:latin typeface="Times New Roman" panose="02020603050405020304" charset="0"/>
                  <a:ea typeface="微软雅黑" panose="020B0503020204020204" pitchFamily="34" charset="-122"/>
                  <a:cs typeface="Times New Roman" panose="02020603050405020304" charset="0"/>
                  <a:sym typeface="Impact" panose="020B0806030902050204" pitchFamily="34" charset="0"/>
                </a:rPr>
                <a:t>1.目前医保目录尚无用于肠外营养的复方电解质补充剂，</a:t>
              </a:r>
              <a:r>
                <a:rPr lang="zh-CN" altLang="en-US" sz="1600" b="1" dirty="0">
                  <a:solidFill>
                    <a:srgbClr val="FF0000"/>
                  </a:solidFill>
                  <a:latin typeface="Times New Roman" panose="02020603050405020304" charset="0"/>
                  <a:ea typeface="微软雅黑" panose="020B0503020204020204" pitchFamily="34" charset="-122"/>
                  <a:cs typeface="Times New Roman" panose="02020603050405020304" charset="0"/>
                  <a:sym typeface="Impact" panose="020B0806030902050204" pitchFamily="34" charset="0"/>
                </a:rPr>
                <a:t>本品弥补了临床用药空白</a:t>
              </a:r>
              <a:r>
                <a:rPr lang="zh-CN" altLang="en-US" sz="1600" dirty="0">
                  <a:solidFill>
                    <a:schemeClr val="tx1"/>
                  </a:solidFill>
                  <a:latin typeface="Times New Roman" panose="02020603050405020304" charset="0"/>
                  <a:ea typeface="微软雅黑" panose="020B0503020204020204" pitchFamily="34" charset="-122"/>
                  <a:cs typeface="Times New Roman" panose="02020603050405020304" charset="0"/>
                  <a:sym typeface="Impact" panose="020B0806030902050204" pitchFamily="34" charset="0"/>
                </a:rPr>
                <a:t>。</a:t>
              </a:r>
              <a:endParaRPr lang="zh-CN" altLang="en-US" sz="1600" dirty="0">
                <a:solidFill>
                  <a:schemeClr val="tx1"/>
                </a:solidFill>
                <a:latin typeface="Times New Roman" panose="02020603050405020304" charset="0"/>
                <a:ea typeface="微软雅黑" panose="020B0503020204020204" pitchFamily="34" charset="-122"/>
                <a:cs typeface="Times New Roman" panose="02020603050405020304" charset="0"/>
                <a:sym typeface="Impact" panose="020B0806030902050204" pitchFamily="34" charset="0"/>
              </a:endParaRPr>
            </a:p>
            <a:p>
              <a:pPr indent="0" fontAlgn="auto">
                <a:lnSpc>
                  <a:spcPct val="150000"/>
                </a:lnSpc>
              </a:pPr>
              <a:r>
                <a:rPr lang="zh-CN" altLang="en-US" sz="1600" dirty="0">
                  <a:solidFill>
                    <a:schemeClr val="tx1"/>
                  </a:solidFill>
                  <a:latin typeface="Times New Roman" panose="02020603050405020304" charset="0"/>
                  <a:ea typeface="微软雅黑" panose="020B0503020204020204" pitchFamily="34" charset="-122"/>
                  <a:cs typeface="Times New Roman" panose="02020603050405020304" charset="0"/>
                  <a:sym typeface="Impact" panose="020B0806030902050204" pitchFamily="34" charset="0"/>
                </a:rPr>
                <a:t>2.可改善目前临床电解质补充不完全规范的现状。</a:t>
              </a:r>
              <a:endParaRPr lang="zh-CN" altLang="en-US" sz="1600" dirty="0">
                <a:solidFill>
                  <a:schemeClr val="tx1"/>
                </a:solidFill>
                <a:latin typeface="Times New Roman" panose="02020603050405020304" charset="0"/>
                <a:ea typeface="微软雅黑" panose="020B0503020204020204" pitchFamily="34" charset="-122"/>
                <a:cs typeface="Times New Roman" panose="02020603050405020304" charset="0"/>
                <a:sym typeface="Impact" panose="020B0806030902050204" pitchFamily="34" charset="0"/>
              </a:endParaRPr>
            </a:p>
            <a:p>
              <a:pPr indent="0" fontAlgn="auto">
                <a:lnSpc>
                  <a:spcPct val="150000"/>
                </a:lnSpc>
              </a:pPr>
              <a:r>
                <a:rPr lang="en-US" altLang="zh-CN" sz="1600" dirty="0">
                  <a:latin typeface="Times New Roman" panose="02020603050405020304" charset="0"/>
                  <a:ea typeface="微软雅黑" panose="020B0503020204020204" pitchFamily="34" charset="-122"/>
                  <a:cs typeface="Times New Roman" panose="02020603050405020304" charset="0"/>
                  <a:sym typeface="+mn-ea"/>
                </a:rPr>
                <a:t>3. </a:t>
              </a:r>
              <a:r>
                <a:rPr lang="zh-CN" altLang="en-US" sz="1600" b="1" dirty="0">
                  <a:solidFill>
                    <a:srgbClr val="FF0000"/>
                  </a:solidFill>
                  <a:latin typeface="Times New Roman" panose="02020603050405020304" charset="0"/>
                  <a:ea typeface="微软雅黑" panose="020B0503020204020204" pitchFamily="34" charset="-122"/>
                  <a:cs typeface="Times New Roman" panose="02020603050405020304" charset="0"/>
                  <a:sym typeface="+mn-ea"/>
                </a:rPr>
                <a:t>本品区别于林格氏液</a:t>
              </a:r>
              <a:r>
                <a:rPr lang="zh-CN" altLang="en-US" sz="1600" dirty="0">
                  <a:latin typeface="Times New Roman" panose="02020603050405020304" charset="0"/>
                  <a:ea typeface="微软雅黑" panose="020B0503020204020204" pitchFamily="34" charset="-122"/>
                  <a:cs typeface="Times New Roman" panose="02020603050405020304" charset="0"/>
                  <a:sym typeface="+mn-ea"/>
                </a:rPr>
                <a:t>（如钠钾镁钙葡萄糖注射液），专用于肠外营养电解质补充</a:t>
              </a:r>
              <a:endParaRPr lang="zh-CN" altLang="en-US" sz="1600" dirty="0">
                <a:solidFill>
                  <a:schemeClr val="tx1"/>
                </a:solidFill>
                <a:latin typeface="Times New Roman" panose="02020603050405020304" charset="0"/>
                <a:ea typeface="微软雅黑" panose="020B0503020204020204" pitchFamily="34" charset="-122"/>
                <a:cs typeface="Times New Roman" panose="02020603050405020304" charset="0"/>
                <a:sym typeface="Impact" panose="020B0806030902050204" pitchFamily="34" charset="0"/>
              </a:endParaRPr>
            </a:p>
          </p:txBody>
        </p:sp>
      </p:grpSp>
      <p:grpSp>
        <p:nvGrpSpPr>
          <p:cNvPr id="71" name="组合 70"/>
          <p:cNvGrpSpPr/>
          <p:nvPr>
            <p:custDataLst>
              <p:tags r:id="rId9"/>
            </p:custDataLst>
          </p:nvPr>
        </p:nvGrpSpPr>
        <p:grpSpPr>
          <a:xfrm>
            <a:off x="2955925" y="869949"/>
            <a:ext cx="4345305" cy="2103121"/>
            <a:chOff x="2293144" y="1666464"/>
            <a:chExt cx="3389731" cy="1752917"/>
          </a:xfrm>
        </p:grpSpPr>
        <p:cxnSp>
          <p:nvCxnSpPr>
            <p:cNvPr id="72" name="直接连接符 71"/>
            <p:cNvCxnSpPr/>
            <p:nvPr>
              <p:custDataLst>
                <p:tags r:id="rId10"/>
              </p:custDataLst>
            </p:nvPr>
          </p:nvCxnSpPr>
          <p:spPr>
            <a:xfrm>
              <a:off x="2293144" y="2060848"/>
              <a:ext cx="0" cy="1358533"/>
            </a:xfrm>
            <a:prstGeom prst="line">
              <a:avLst/>
            </a:prstGeom>
            <a:noFill/>
            <a:ln w="6350" cap="flat" cmpd="sng" algn="ctr">
              <a:solidFill>
                <a:schemeClr val="tx1">
                  <a:lumMod val="50000"/>
                  <a:lumOff val="50000"/>
                </a:schemeClr>
              </a:solidFill>
              <a:prstDash val="solid"/>
              <a:headEnd type="oval" w="med" len="med"/>
              <a:tailEnd type="oval" w="med" len="med"/>
            </a:ln>
            <a:effectLst/>
          </p:spPr>
        </p:cxnSp>
        <p:sp>
          <p:nvSpPr>
            <p:cNvPr id="73" name="TextBox 72"/>
            <p:cNvSpPr txBox="1"/>
            <p:nvPr>
              <p:custDataLst>
                <p:tags r:id="rId11"/>
              </p:custDataLst>
            </p:nvPr>
          </p:nvSpPr>
          <p:spPr>
            <a:xfrm>
              <a:off x="2360886" y="1666464"/>
              <a:ext cx="3321989" cy="1672998"/>
            </a:xfrm>
            <a:prstGeom prst="rect">
              <a:avLst/>
            </a:prstGeom>
            <a:noFill/>
          </p:spPr>
          <p:txBody>
            <a:bodyPr wrap="square" rtlCol="0">
              <a:spAutoFit/>
            </a:bodyPr>
            <a:lstStyle/>
            <a:p>
              <a:pPr indent="0" fontAlgn="auto">
                <a:lnSpc>
                  <a:spcPct val="150000"/>
                </a:lnSpc>
                <a:defRPr/>
              </a:pPr>
              <a:r>
                <a:rPr lang="zh-CN" altLang="en-US" sz="1895" b="1" dirty="0" smtClean="0">
                  <a:solidFill>
                    <a:schemeClr val="tx1"/>
                  </a:solidFill>
                  <a:latin typeface="Impact" panose="020B0806030902050204" pitchFamily="34" charset="0"/>
                  <a:ea typeface="微软雅黑" panose="020B0503020204020204" pitchFamily="34" charset="-122"/>
                  <a:cs typeface="+mn-ea"/>
                  <a:sym typeface="Impact" panose="020B0806030902050204" pitchFamily="34" charset="0"/>
                </a:rPr>
                <a:t>本品优化临床管理</a:t>
              </a:r>
              <a:endParaRPr lang="zh-CN" altLang="en-US" sz="1895" b="1" dirty="0" smtClean="0">
                <a:solidFill>
                  <a:schemeClr val="tx1"/>
                </a:solidFill>
                <a:latin typeface="Impact" panose="020B0806030902050204" pitchFamily="34" charset="0"/>
                <a:ea typeface="微软雅黑" panose="020B0503020204020204" pitchFamily="34" charset="-122"/>
                <a:cs typeface="+mn-ea"/>
                <a:sym typeface="Impact" panose="020B0806030902050204" pitchFamily="34" charset="0"/>
              </a:endParaRPr>
            </a:p>
            <a:p>
              <a:pPr lvl="0" indent="0" fontAlgn="auto">
                <a:lnSpc>
                  <a:spcPct val="150000"/>
                </a:lnSpc>
              </a:pPr>
              <a:r>
                <a:rPr lang="en-US" altLang="zh-CN" sz="1600" dirty="0">
                  <a:solidFill>
                    <a:schemeClr val="tx1"/>
                  </a:solidFill>
                  <a:latin typeface="Times New Roman" panose="02020603050405020304" charset="0"/>
                  <a:ea typeface="微软雅黑" panose="020B0503020204020204" pitchFamily="34" charset="-122"/>
                  <a:cs typeface="Times New Roman" panose="02020603050405020304" charset="0"/>
                  <a:sym typeface="Impact" panose="020B0806030902050204" pitchFamily="34" charset="0"/>
                </a:rPr>
                <a:t>1.</a:t>
              </a:r>
              <a:r>
                <a:rPr lang="zh-CN" altLang="en-US" sz="1600" b="1" dirty="0">
                  <a:solidFill>
                    <a:srgbClr val="FF0000"/>
                  </a:solidFill>
                  <a:latin typeface="Times New Roman" panose="02020603050405020304" charset="0"/>
                  <a:ea typeface="微软雅黑" panose="020B0503020204020204" pitchFamily="34" charset="-122"/>
                  <a:cs typeface="Times New Roman" panose="02020603050405020304" charset="0"/>
                  <a:sym typeface="+mn-ea"/>
                </a:rPr>
                <a:t>适应症明确</a:t>
              </a:r>
              <a:r>
                <a:rPr lang="zh-CN" altLang="en-US" sz="1600" dirty="0">
                  <a:solidFill>
                    <a:schemeClr val="tx1"/>
                  </a:solidFill>
                  <a:latin typeface="Times New Roman" panose="02020603050405020304" charset="0"/>
                  <a:ea typeface="微软雅黑" panose="020B0503020204020204" pitchFamily="34" charset="-122"/>
                  <a:cs typeface="Times New Roman" panose="02020603050405020304" charset="0"/>
                  <a:sym typeface="+mn-ea"/>
                </a:rPr>
                <a:t>，</a:t>
              </a:r>
              <a:r>
                <a:rPr lang="zh-CN" altLang="zh-CN" sz="1600" dirty="0">
                  <a:solidFill>
                    <a:schemeClr val="tx1"/>
                  </a:solidFill>
                  <a:latin typeface="Times New Roman" panose="02020603050405020304" charset="0"/>
                  <a:ea typeface="微软雅黑" panose="020B0503020204020204" pitchFamily="34" charset="-122"/>
                  <a:cs typeface="Times New Roman" panose="02020603050405020304" charset="0"/>
                  <a:sym typeface="+mn-ea"/>
                </a:rPr>
                <a:t>代替目录内的单方制剂组合，</a:t>
              </a:r>
              <a:r>
                <a:rPr lang="zh-CN" altLang="en-US" sz="1600" dirty="0">
                  <a:solidFill>
                    <a:schemeClr val="tx1"/>
                  </a:solidFill>
                  <a:latin typeface="Times New Roman" panose="02020603050405020304" charset="0"/>
                  <a:ea typeface="微软雅黑" panose="020B0503020204020204" pitchFamily="34" charset="-122"/>
                  <a:cs typeface="Times New Roman" panose="02020603050405020304" charset="0"/>
                  <a:sym typeface="+mn-ea"/>
                </a:rPr>
                <a:t>无滥用风险，</a:t>
              </a:r>
              <a:r>
                <a:rPr lang="zh-CN" altLang="zh-CN" sz="1600" dirty="0">
                  <a:solidFill>
                    <a:schemeClr val="tx1"/>
                  </a:solidFill>
                  <a:latin typeface="Times New Roman" panose="02020603050405020304" charset="0"/>
                  <a:ea typeface="微软雅黑" panose="020B0503020204020204" pitchFamily="34" charset="-122"/>
                  <a:cs typeface="Times New Roman" panose="02020603050405020304" charset="0"/>
                  <a:sym typeface="+mn-ea"/>
                </a:rPr>
                <a:t>医保支出增加可控</a:t>
              </a:r>
              <a:r>
                <a:rPr lang="zh-CN" altLang="en-US" sz="1600" dirty="0">
                  <a:solidFill>
                    <a:schemeClr val="tx1"/>
                  </a:solidFill>
                  <a:latin typeface="Times New Roman" panose="02020603050405020304" charset="0"/>
                  <a:ea typeface="微软雅黑" panose="020B0503020204020204" pitchFamily="34" charset="-122"/>
                  <a:cs typeface="Times New Roman" panose="02020603050405020304" charset="0"/>
                  <a:sym typeface="+mn-ea"/>
                </a:rPr>
                <a:t>。</a:t>
              </a:r>
              <a:endParaRPr lang="zh-CN" altLang="en-US" sz="1600" dirty="0">
                <a:solidFill>
                  <a:schemeClr val="tx1"/>
                </a:solidFill>
                <a:latin typeface="Times New Roman" panose="02020603050405020304" charset="0"/>
                <a:ea typeface="微软雅黑" panose="020B0503020204020204" pitchFamily="34" charset="-122"/>
                <a:cs typeface="Times New Roman" panose="02020603050405020304" charset="0"/>
              </a:endParaRPr>
            </a:p>
            <a:p>
              <a:pPr lvl="0" indent="0" fontAlgn="auto">
                <a:lnSpc>
                  <a:spcPct val="150000"/>
                </a:lnSpc>
              </a:pPr>
              <a:r>
                <a:rPr lang="en-US" altLang="zh-CN" sz="1600" dirty="0">
                  <a:solidFill>
                    <a:schemeClr val="tx1"/>
                  </a:solidFill>
                  <a:latin typeface="Times New Roman" panose="02020603050405020304" charset="0"/>
                  <a:ea typeface="微软雅黑" panose="020B0503020204020204" pitchFamily="34" charset="-122"/>
                  <a:cs typeface="Times New Roman" panose="02020603050405020304" charset="0"/>
                  <a:sym typeface="+mn-ea"/>
                </a:rPr>
                <a:t>2.</a:t>
              </a:r>
              <a:r>
                <a:rPr lang="zh-CN" altLang="en-US" sz="1600" b="1" dirty="0">
                  <a:solidFill>
                    <a:srgbClr val="FF0000"/>
                  </a:solidFill>
                  <a:latin typeface="Times New Roman" panose="02020603050405020304" charset="0"/>
                  <a:ea typeface="微软雅黑" panose="020B0503020204020204" pitchFamily="34" charset="-122"/>
                  <a:cs typeface="Times New Roman" panose="02020603050405020304" charset="0"/>
                  <a:sym typeface="+mn-ea"/>
                </a:rPr>
                <a:t>降低医院管理成本</a:t>
              </a:r>
              <a:r>
                <a:rPr lang="zh-CN" altLang="en-US" sz="1600" dirty="0">
                  <a:solidFill>
                    <a:schemeClr val="tx1"/>
                  </a:solidFill>
                  <a:latin typeface="Times New Roman" panose="02020603050405020304" charset="0"/>
                  <a:ea typeface="微软雅黑" panose="020B0503020204020204" pitchFamily="34" charset="-122"/>
                  <a:cs typeface="Times New Roman" panose="02020603050405020304" charset="0"/>
                  <a:sym typeface="+mn-ea"/>
                </a:rPr>
                <a:t>，减少配置的次数，节约配置人工及耗材，降低感染风险。</a:t>
              </a:r>
              <a:endParaRPr lang="zh-CN" altLang="en-US" sz="1600" dirty="0">
                <a:solidFill>
                  <a:schemeClr val="tx1"/>
                </a:solidFill>
                <a:latin typeface="Times New Roman" panose="02020603050405020304" charset="0"/>
                <a:ea typeface="微软雅黑" panose="020B0503020204020204" pitchFamily="34" charset="-122"/>
                <a:cs typeface="Times New Roman" panose="02020603050405020304" charset="0"/>
                <a:sym typeface="+mn-ea"/>
              </a:endParaRPr>
            </a:p>
          </p:txBody>
        </p:sp>
      </p:grpSp>
      <p:grpSp>
        <p:nvGrpSpPr>
          <p:cNvPr id="74" name="组合 73"/>
          <p:cNvGrpSpPr/>
          <p:nvPr>
            <p:custDataLst>
              <p:tags r:id="rId12"/>
            </p:custDataLst>
          </p:nvPr>
        </p:nvGrpSpPr>
        <p:grpSpPr>
          <a:xfrm>
            <a:off x="5923415" y="3819532"/>
            <a:ext cx="4626610" cy="2132966"/>
            <a:chOff x="3648596" y="3980384"/>
            <a:chExt cx="3855984" cy="1777689"/>
          </a:xfrm>
        </p:grpSpPr>
        <p:cxnSp>
          <p:nvCxnSpPr>
            <p:cNvPr id="75" name="直接连接符 74"/>
            <p:cNvCxnSpPr/>
            <p:nvPr>
              <p:custDataLst>
                <p:tags r:id="rId13"/>
              </p:custDataLst>
            </p:nvPr>
          </p:nvCxnSpPr>
          <p:spPr>
            <a:xfrm>
              <a:off x="3648596" y="3980384"/>
              <a:ext cx="0" cy="1358533"/>
            </a:xfrm>
            <a:prstGeom prst="line">
              <a:avLst/>
            </a:prstGeom>
            <a:noFill/>
            <a:ln w="6350" cap="flat" cmpd="sng" algn="ctr">
              <a:solidFill>
                <a:srgbClr val="888888"/>
              </a:solidFill>
              <a:prstDash val="solid"/>
              <a:headEnd type="oval" w="med" len="med"/>
              <a:tailEnd type="oval" w="med" len="med"/>
            </a:ln>
            <a:effectLst/>
          </p:spPr>
        </p:cxnSp>
        <p:sp>
          <p:nvSpPr>
            <p:cNvPr id="76" name="TextBox 75"/>
            <p:cNvSpPr txBox="1"/>
            <p:nvPr>
              <p:custDataLst>
                <p:tags r:id="rId14"/>
              </p:custDataLst>
            </p:nvPr>
          </p:nvSpPr>
          <p:spPr>
            <a:xfrm>
              <a:off x="3823243" y="4393185"/>
              <a:ext cx="3681337" cy="1364888"/>
            </a:xfrm>
            <a:prstGeom prst="rect">
              <a:avLst/>
            </a:prstGeom>
            <a:noFill/>
          </p:spPr>
          <p:txBody>
            <a:bodyPr wrap="square" rtlCol="0">
              <a:spAutoFit/>
            </a:bodyPr>
            <a:lstStyle/>
            <a:p>
              <a:pPr indent="0" fontAlgn="auto">
                <a:lnSpc>
                  <a:spcPct val="150000"/>
                </a:lnSpc>
                <a:defRPr/>
              </a:pPr>
              <a:r>
                <a:rPr lang="zh-CN" altLang="en-US" sz="1895" b="1" dirty="0" smtClean="0">
                  <a:latin typeface="Times New Roman" panose="02020603050405020304" charset="0"/>
                  <a:ea typeface="微软雅黑" panose="020B0503020204020204" pitchFamily="34" charset="-122"/>
                  <a:cs typeface="Times New Roman" panose="02020603050405020304" charset="0"/>
                  <a:sym typeface="Impact" panose="020B0806030902050204" pitchFamily="34" charset="0"/>
                </a:rPr>
                <a:t>对公共健康的影响</a:t>
              </a:r>
              <a:endParaRPr lang="zh-CN" altLang="en-US" sz="1895" b="1" dirty="0" smtClean="0">
                <a:latin typeface="Times New Roman" panose="02020603050405020304" charset="0"/>
                <a:ea typeface="微软雅黑" panose="020B0503020204020204" pitchFamily="34" charset="-122"/>
                <a:cs typeface="Times New Roman" panose="02020603050405020304" charset="0"/>
                <a:sym typeface="Impact" panose="020B0806030902050204" pitchFamily="34" charset="0"/>
              </a:endParaRPr>
            </a:p>
            <a:p>
              <a:pPr indent="0" fontAlgn="auto">
                <a:lnSpc>
                  <a:spcPct val="150000"/>
                </a:lnSpc>
              </a:pPr>
              <a:r>
                <a:rPr lang="en-US" altLang="zh-CN" sz="1600" dirty="0">
                  <a:latin typeface="Times New Roman" panose="02020603050405020304" charset="0"/>
                  <a:ea typeface="微软雅黑" panose="020B0503020204020204" pitchFamily="34" charset="-122"/>
                  <a:cs typeface="Times New Roman" panose="02020603050405020304" charset="0"/>
                  <a:sym typeface="+mn-ea"/>
                </a:rPr>
                <a:t>1. </a:t>
              </a:r>
              <a:r>
                <a:rPr lang="zh-CN" altLang="en-US" sz="1600" dirty="0">
                  <a:latin typeface="Times New Roman" panose="02020603050405020304" charset="0"/>
                  <a:ea typeface="微软雅黑" panose="020B0503020204020204" pitchFamily="34" charset="-122"/>
                  <a:cs typeface="Times New Roman" panose="02020603050405020304" charset="0"/>
                  <a:sym typeface="+mn-ea"/>
                </a:rPr>
                <a:t>在胃肠道术后的肠外营养患者中，电解质紊乱发生率高，</a:t>
              </a:r>
              <a:r>
                <a:rPr lang="zh-CN" altLang="en-US" sz="1600" b="1" dirty="0">
                  <a:solidFill>
                    <a:srgbClr val="FF0000"/>
                  </a:solidFill>
                  <a:latin typeface="Times New Roman" panose="02020603050405020304" charset="0"/>
                  <a:ea typeface="微软雅黑" panose="020B0503020204020204" pitchFamily="34" charset="-122"/>
                  <a:cs typeface="Times New Roman" panose="02020603050405020304" charset="0"/>
                  <a:sym typeface="+mn-ea"/>
                </a:rPr>
                <a:t>本品可避免电解质紊乱，改善患者预后</a:t>
              </a:r>
              <a:r>
                <a:rPr lang="zh-CN" altLang="en-US" sz="1600" dirty="0">
                  <a:latin typeface="Times New Roman" panose="02020603050405020304" charset="0"/>
                  <a:ea typeface="微软雅黑" panose="020B0503020204020204" pitchFamily="34" charset="-122"/>
                  <a:cs typeface="Times New Roman" panose="02020603050405020304" charset="0"/>
                  <a:sym typeface="+mn-ea"/>
                </a:rPr>
                <a:t>，延长生存时间，提高全民健康水平。</a:t>
              </a:r>
              <a:endParaRPr lang="zh-CN" altLang="en-US" sz="1600" dirty="0">
                <a:latin typeface="Times New Roman" panose="02020603050405020304" charset="0"/>
                <a:ea typeface="微软雅黑" panose="020B0503020204020204" pitchFamily="34" charset="-122"/>
                <a:cs typeface="Times New Roman" panose="02020603050405020304" charset="0"/>
                <a:sym typeface="+mn-ea"/>
              </a:endParaRPr>
            </a:p>
          </p:txBody>
        </p:sp>
      </p:grpSp>
      <p:grpSp>
        <p:nvGrpSpPr>
          <p:cNvPr id="77" name="组合 76"/>
          <p:cNvGrpSpPr/>
          <p:nvPr>
            <p:custDataLst>
              <p:tags r:id="rId15"/>
            </p:custDataLst>
          </p:nvPr>
        </p:nvGrpSpPr>
        <p:grpSpPr>
          <a:xfrm>
            <a:off x="7665808" y="870057"/>
            <a:ext cx="3933825" cy="2089855"/>
            <a:chOff x="5044092" y="1677620"/>
            <a:chExt cx="3278592" cy="1741761"/>
          </a:xfrm>
        </p:grpSpPr>
        <p:cxnSp>
          <p:nvCxnSpPr>
            <p:cNvPr id="78" name="直接连接符 77"/>
            <p:cNvCxnSpPr/>
            <p:nvPr>
              <p:custDataLst>
                <p:tags r:id="rId16"/>
              </p:custDataLst>
            </p:nvPr>
          </p:nvCxnSpPr>
          <p:spPr>
            <a:xfrm>
              <a:off x="5044092" y="2060848"/>
              <a:ext cx="0" cy="1358533"/>
            </a:xfrm>
            <a:prstGeom prst="line">
              <a:avLst/>
            </a:prstGeom>
            <a:noFill/>
            <a:ln w="6350" cap="flat" cmpd="sng" algn="ctr">
              <a:solidFill>
                <a:srgbClr val="888888"/>
              </a:solidFill>
              <a:prstDash val="solid"/>
              <a:headEnd type="oval" w="med" len="med"/>
              <a:tailEnd type="oval" w="med" len="med"/>
            </a:ln>
            <a:effectLst/>
          </p:spPr>
        </p:cxnSp>
        <p:sp>
          <p:nvSpPr>
            <p:cNvPr id="79" name="TextBox 78"/>
            <p:cNvSpPr txBox="1"/>
            <p:nvPr>
              <p:custDataLst>
                <p:tags r:id="rId17"/>
              </p:custDataLst>
            </p:nvPr>
          </p:nvSpPr>
          <p:spPr>
            <a:xfrm>
              <a:off x="5044092" y="1677620"/>
              <a:ext cx="3278592" cy="1056876"/>
            </a:xfrm>
            <a:prstGeom prst="rect">
              <a:avLst/>
            </a:prstGeom>
            <a:noFill/>
          </p:spPr>
          <p:txBody>
            <a:bodyPr wrap="square" rtlCol="0">
              <a:spAutoFit/>
            </a:bodyPr>
            <a:lstStyle/>
            <a:p>
              <a:pPr indent="0" fontAlgn="auto">
                <a:lnSpc>
                  <a:spcPct val="150000"/>
                </a:lnSpc>
                <a:defRPr/>
              </a:pPr>
              <a:r>
                <a:rPr lang="zh-CN" altLang="en-US" sz="1895" b="1" dirty="0">
                  <a:solidFill>
                    <a:schemeClr val="tx1"/>
                  </a:solidFill>
                  <a:latin typeface="微软雅黑" panose="020B0503020204020204" pitchFamily="34" charset="-122"/>
                  <a:ea typeface="微软雅黑" panose="020B0503020204020204" pitchFamily="34" charset="-122"/>
                  <a:sym typeface="+mn-ea"/>
                </a:rPr>
                <a:t>符合“保基本”原则</a:t>
              </a:r>
              <a:endParaRPr lang="zh-CN" altLang="en-US" sz="1895" b="1" dirty="0">
                <a:solidFill>
                  <a:schemeClr val="tx1"/>
                </a:solidFill>
                <a:latin typeface="Impact" panose="020B0806030902050204" pitchFamily="34" charset="0"/>
                <a:ea typeface="微软雅黑" panose="020B0503020204020204" pitchFamily="34" charset="-122"/>
                <a:cs typeface="+mn-ea"/>
                <a:sym typeface="Impact" panose="020B0806030902050204" pitchFamily="34" charset="0"/>
              </a:endParaRPr>
            </a:p>
            <a:p>
              <a:pPr indent="0" fontAlgn="auto">
                <a:lnSpc>
                  <a:spcPct val="150000"/>
                </a:lnSpc>
              </a:pPr>
              <a:r>
                <a:rPr lang="en-US" altLang="zh-CN" sz="1600" b="1" dirty="0">
                  <a:solidFill>
                    <a:schemeClr val="tx1"/>
                  </a:solidFill>
                  <a:effectLst/>
                  <a:latin typeface="Times New Roman" panose="02020603050405020304" charset="0"/>
                  <a:ea typeface="微软雅黑" panose="020B0503020204020204" pitchFamily="34" charset="-122"/>
                  <a:cs typeface="Times New Roman" panose="02020603050405020304" charset="0"/>
                  <a:sym typeface="+mn-ea"/>
                </a:rPr>
                <a:t>1. </a:t>
              </a:r>
              <a:r>
                <a:rPr lang="zh-CN" altLang="en-US" sz="1600" dirty="0">
                  <a:solidFill>
                    <a:schemeClr val="tx1"/>
                  </a:solidFill>
                  <a:latin typeface="Times New Roman" panose="02020603050405020304" charset="0"/>
                  <a:ea typeface="微软雅黑" panose="020B0503020204020204" pitchFamily="34" charset="-122"/>
                  <a:cs typeface="Times New Roman" panose="02020603050405020304" charset="0"/>
                  <a:sym typeface="+mn-ea"/>
                </a:rPr>
                <a:t>可</a:t>
              </a:r>
              <a:r>
                <a:rPr lang="zh-CN" altLang="en-US" sz="1600" b="1" dirty="0">
                  <a:solidFill>
                    <a:srgbClr val="FF0000"/>
                  </a:solidFill>
                  <a:latin typeface="Times New Roman" panose="02020603050405020304" charset="0"/>
                  <a:ea typeface="微软雅黑" panose="020B0503020204020204" pitchFamily="34" charset="-122"/>
                  <a:cs typeface="Times New Roman" panose="02020603050405020304" charset="0"/>
                  <a:sym typeface="+mn-ea"/>
                </a:rPr>
                <a:t>满足不同类型患者肠外营养电解质补充需求</a:t>
              </a:r>
              <a:r>
                <a:rPr lang="zh-CN" altLang="en-US" sz="1600" dirty="0">
                  <a:solidFill>
                    <a:schemeClr val="tx1"/>
                  </a:solidFill>
                  <a:latin typeface="Times New Roman" panose="02020603050405020304" charset="0"/>
                  <a:ea typeface="微软雅黑" panose="020B0503020204020204" pitchFamily="34" charset="-122"/>
                  <a:cs typeface="Times New Roman" panose="02020603050405020304" charset="0"/>
                  <a:sym typeface="+mn-ea"/>
                </a:rPr>
                <a:t>，具有更佳灵活和便捷的特点。</a:t>
              </a:r>
              <a:endParaRPr lang="zh-CN" altLang="en-US" sz="1600" dirty="0">
                <a:solidFill>
                  <a:schemeClr val="tx1"/>
                </a:solidFill>
                <a:effectLst/>
                <a:latin typeface="Times New Roman" panose="02020603050405020304" charset="0"/>
                <a:ea typeface="微软雅黑" panose="020B0503020204020204" pitchFamily="34" charset="-122"/>
                <a:cs typeface="Times New Roman" panose="02020603050405020304" charset="0"/>
                <a:sym typeface="+mn-ea"/>
              </a:endParaRPr>
            </a:p>
          </p:txBody>
        </p:sp>
      </p:grpSp>
      <p:sp>
        <p:nvSpPr>
          <p:cNvPr id="31" name="文本占位符 30"/>
          <p:cNvSpPr>
            <a:spLocks noGrp="1"/>
          </p:cNvSpPr>
          <p:nvPr>
            <p:ph type="body" sz="quarter" idx="10"/>
          </p:nvPr>
        </p:nvSpPr>
        <p:spPr/>
        <p:txBody>
          <a:bodyPr vert="horz" lIns="91440" tIns="45720" rIns="91440" bIns="45720" rtlCol="0" anchor="ctr">
            <a:noAutofit/>
          </a:bodyPr>
          <a:p>
            <a:pPr lvl="0" algn="l">
              <a:buClrTx/>
              <a:buSzTx/>
            </a:pPr>
            <a:r>
              <a:rPr lang="zh-CN" altLang="en-US" b="1" dirty="0" smtClean="0">
                <a:sym typeface="+mn-ea"/>
              </a:rPr>
              <a:t>五、公平性</a:t>
            </a:r>
            <a:endParaRPr lang="zh-CN" altLang="en-US" b="1" dirty="0" smtClean="0">
              <a:sym typeface="+mn-ea"/>
            </a:endParaRPr>
          </a:p>
        </p:txBody>
      </p:sp>
    </p:spTree>
  </p:cSld>
  <p:clrMapOvr>
    <a:masterClrMapping/>
  </p:clrMapOvr>
  <p:transition spd="slow"/>
  <p:timing>
    <p:tnLst>
      <p:par>
        <p:cTn id="1" dur="indefinite" restart="never" nodeType="tmRoot"/>
      </p:par>
    </p:tnLst>
    <p:bldLst>
      <p:bldP spid="55" grpId="0"/>
      <p:bldP spid="59" grpId="0" bldLvl="0" animBg="1"/>
      <p:bldP spid="60" grpId="0" bldLvl="0" animBg="1"/>
      <p:bldP spid="61" grpId="0" bldLvl="0" animBg="1"/>
      <p:bldP spid="62" grpId="0" bldLvl="0" animBg="1"/>
      <p:bldP spid="63" grpId="0" bldLvl="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 name="矩形 40"/>
          <p:cNvSpPr/>
          <p:nvPr/>
        </p:nvSpPr>
        <p:spPr>
          <a:xfrm>
            <a:off x="2216069" y="1298724"/>
            <a:ext cx="1800201" cy="1800201"/>
          </a:xfrm>
          <a:prstGeom prst="rect">
            <a:avLst/>
          </a:prstGeom>
          <a:solidFill>
            <a:schemeClr val="accent2"/>
          </a:solidFill>
          <a:ln>
            <a:noFill/>
          </a:ln>
          <a:effectLst>
            <a:outerShdw blurRad="330200" dist="203200" dir="2700000" algn="tl" rotWithShape="0">
              <a:prstClr val="black">
                <a:alpha val="3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Impact" panose="020B0806030902050204" pitchFamily="34" charset="0"/>
              <a:ea typeface="微软雅黑" panose="020B0503020204020204" pitchFamily="34" charset="-122"/>
              <a:cs typeface="+mn-ea"/>
              <a:sym typeface="Impact" panose="020B0806030902050204" pitchFamily="34" charset="0"/>
            </a:endParaRPr>
          </a:p>
        </p:txBody>
      </p:sp>
      <p:sp>
        <p:nvSpPr>
          <p:cNvPr id="46" name="矩形 45"/>
          <p:cNvSpPr/>
          <p:nvPr/>
        </p:nvSpPr>
        <p:spPr>
          <a:xfrm>
            <a:off x="847917" y="2150135"/>
            <a:ext cx="2304257" cy="2304257"/>
          </a:xfrm>
          <a:prstGeom prst="rect">
            <a:avLst/>
          </a:prstGeom>
          <a:solidFill>
            <a:srgbClr val="00B0F0"/>
          </a:solidFill>
          <a:ln>
            <a:noFill/>
          </a:ln>
          <a:effectLst>
            <a:outerShdw blurRad="330200" dist="203200" dir="2700000" algn="tl" rotWithShape="0">
              <a:prstClr val="black">
                <a:alpha val="3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Impact" panose="020B0806030902050204" pitchFamily="34" charset="0"/>
              <a:ea typeface="微软雅黑" panose="020B0503020204020204" pitchFamily="34" charset="-122"/>
              <a:cs typeface="+mn-ea"/>
              <a:sym typeface="Impact" panose="020B0806030902050204" pitchFamily="34" charset="0"/>
            </a:endParaRPr>
          </a:p>
        </p:txBody>
      </p:sp>
      <p:sp>
        <p:nvSpPr>
          <p:cNvPr id="47" name="矩形 46"/>
          <p:cNvSpPr/>
          <p:nvPr/>
        </p:nvSpPr>
        <p:spPr>
          <a:xfrm>
            <a:off x="429370" y="3763067"/>
            <a:ext cx="900100" cy="900100"/>
          </a:xfrm>
          <a:prstGeom prst="rect">
            <a:avLst/>
          </a:prstGeom>
          <a:solidFill>
            <a:schemeClr val="accent5"/>
          </a:solidFill>
          <a:ln>
            <a:noFill/>
          </a:ln>
          <a:effectLst>
            <a:outerShdw blurRad="330200" dist="203200" dir="2700000" algn="tl" rotWithShape="0">
              <a:prstClr val="black">
                <a:alpha val="3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Impact" panose="020B0806030902050204" pitchFamily="34" charset="0"/>
              <a:ea typeface="微软雅黑" panose="020B0503020204020204" pitchFamily="34" charset="-122"/>
              <a:cs typeface="+mn-ea"/>
              <a:sym typeface="Impact" panose="020B0806030902050204" pitchFamily="34" charset="0"/>
            </a:endParaRPr>
          </a:p>
        </p:txBody>
      </p:sp>
      <p:sp>
        <p:nvSpPr>
          <p:cNvPr id="48" name="矩形 47"/>
          <p:cNvSpPr/>
          <p:nvPr/>
        </p:nvSpPr>
        <p:spPr>
          <a:xfrm>
            <a:off x="3485212" y="3212976"/>
            <a:ext cx="792088" cy="792088"/>
          </a:xfrm>
          <a:prstGeom prst="rect">
            <a:avLst/>
          </a:prstGeom>
          <a:solidFill>
            <a:schemeClr val="accent1"/>
          </a:solidFill>
          <a:ln>
            <a:noFill/>
          </a:ln>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Impact" panose="020B0806030902050204" pitchFamily="34" charset="0"/>
              <a:ea typeface="微软雅黑" panose="020B0503020204020204" pitchFamily="34" charset="-122"/>
              <a:cs typeface="+mn-ea"/>
              <a:sym typeface="Impact" panose="020B0806030902050204" pitchFamily="34" charset="0"/>
            </a:endParaRPr>
          </a:p>
        </p:txBody>
      </p:sp>
      <p:sp>
        <p:nvSpPr>
          <p:cNvPr id="63" name="矩形 62"/>
          <p:cNvSpPr/>
          <p:nvPr/>
        </p:nvSpPr>
        <p:spPr>
          <a:xfrm>
            <a:off x="2761760" y="3805137"/>
            <a:ext cx="900101" cy="900101"/>
          </a:xfrm>
          <a:prstGeom prst="rect">
            <a:avLst/>
          </a:prstGeom>
          <a:solidFill>
            <a:schemeClr val="accent2"/>
          </a:solidFill>
          <a:ln>
            <a:noFill/>
          </a:ln>
          <a:effectLst>
            <a:outerShdw blurRad="330200" dist="203200" dir="27000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Impact" panose="020B0806030902050204" pitchFamily="34" charset="0"/>
              <a:ea typeface="微软雅黑" panose="020B0503020204020204" pitchFamily="34" charset="-122"/>
              <a:cs typeface="+mn-ea"/>
              <a:sym typeface="Impact" panose="020B0806030902050204" pitchFamily="34" charset="0"/>
            </a:endParaRPr>
          </a:p>
        </p:txBody>
      </p:sp>
      <p:sp>
        <p:nvSpPr>
          <p:cNvPr id="64" name="矩形 63"/>
          <p:cNvSpPr/>
          <p:nvPr/>
        </p:nvSpPr>
        <p:spPr>
          <a:xfrm>
            <a:off x="3881256" y="2503677"/>
            <a:ext cx="450050" cy="450050"/>
          </a:xfrm>
          <a:prstGeom prst="rect">
            <a:avLst/>
          </a:prstGeom>
          <a:solidFill>
            <a:srgbClr val="00B0F0"/>
          </a:solidFill>
          <a:ln>
            <a:noFill/>
          </a:ln>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Impact" panose="020B0806030902050204" pitchFamily="34" charset="0"/>
              <a:ea typeface="微软雅黑" panose="020B0503020204020204" pitchFamily="34" charset="-122"/>
              <a:cs typeface="+mn-ea"/>
              <a:sym typeface="Impact" panose="020B0806030902050204" pitchFamily="34" charset="0"/>
            </a:endParaRPr>
          </a:p>
        </p:txBody>
      </p:sp>
      <p:sp>
        <p:nvSpPr>
          <p:cNvPr id="66" name="矩形 65"/>
          <p:cNvSpPr/>
          <p:nvPr/>
        </p:nvSpPr>
        <p:spPr>
          <a:xfrm>
            <a:off x="2990504" y="1574071"/>
            <a:ext cx="1597214" cy="1597214"/>
          </a:xfrm>
          <a:prstGeom prst="rect">
            <a:avLst/>
          </a:prstGeom>
          <a:noFill/>
          <a:ln>
            <a:solidFill>
              <a:schemeClr val="accent1"/>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Impact" panose="020B0806030902050204" pitchFamily="34" charset="0"/>
              <a:ea typeface="微软雅黑" panose="020B0503020204020204" pitchFamily="34" charset="-122"/>
              <a:cs typeface="+mn-ea"/>
              <a:sym typeface="Impact" panose="020B0806030902050204" pitchFamily="34" charset="0"/>
            </a:endParaRPr>
          </a:p>
        </p:txBody>
      </p:sp>
      <p:sp>
        <p:nvSpPr>
          <p:cNvPr id="67" name="矩形 66"/>
          <p:cNvSpPr/>
          <p:nvPr/>
        </p:nvSpPr>
        <p:spPr>
          <a:xfrm>
            <a:off x="847917" y="4184542"/>
            <a:ext cx="931490" cy="917921"/>
          </a:xfrm>
          <a:prstGeom prst="rect">
            <a:avLst/>
          </a:prstGeom>
          <a:noFill/>
          <a:ln>
            <a:solidFill>
              <a:schemeClr val="accent1"/>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Impact" panose="020B0806030902050204" pitchFamily="34" charset="0"/>
              <a:ea typeface="微软雅黑" panose="020B0503020204020204" pitchFamily="34" charset="-122"/>
              <a:cs typeface="+mn-ea"/>
              <a:sym typeface="Impact" panose="020B0806030902050204" pitchFamily="34" charset="0"/>
            </a:endParaRPr>
          </a:p>
        </p:txBody>
      </p:sp>
      <p:sp>
        <p:nvSpPr>
          <p:cNvPr id="68" name="矩形 67"/>
          <p:cNvSpPr/>
          <p:nvPr/>
        </p:nvSpPr>
        <p:spPr>
          <a:xfrm>
            <a:off x="2648117" y="4382383"/>
            <a:ext cx="540060" cy="540060"/>
          </a:xfrm>
          <a:prstGeom prst="rect">
            <a:avLst/>
          </a:prstGeom>
          <a:noFill/>
          <a:ln>
            <a:solidFill>
              <a:schemeClr val="accent5"/>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Impact" panose="020B0806030902050204" pitchFamily="34" charset="0"/>
              <a:ea typeface="微软雅黑" panose="020B0503020204020204" pitchFamily="34" charset="-122"/>
              <a:cs typeface="+mn-ea"/>
              <a:sym typeface="Impact" panose="020B0806030902050204" pitchFamily="34" charset="0"/>
            </a:endParaRPr>
          </a:p>
        </p:txBody>
      </p:sp>
      <p:sp>
        <p:nvSpPr>
          <p:cNvPr id="69" name="矩形 68"/>
          <p:cNvSpPr/>
          <p:nvPr/>
        </p:nvSpPr>
        <p:spPr>
          <a:xfrm>
            <a:off x="1261962" y="1580287"/>
            <a:ext cx="225025" cy="225025"/>
          </a:xfrm>
          <a:prstGeom prst="rect">
            <a:avLst/>
          </a:prstGeom>
          <a:solidFill>
            <a:schemeClr val="accent5"/>
          </a:solidFill>
          <a:ln>
            <a:noFill/>
          </a:ln>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Impact" panose="020B0806030902050204" pitchFamily="34" charset="0"/>
              <a:ea typeface="微软雅黑" panose="020B0503020204020204" pitchFamily="34" charset="-122"/>
              <a:cs typeface="+mn-ea"/>
              <a:sym typeface="Impact" panose="020B0806030902050204" pitchFamily="34" charset="0"/>
            </a:endParaRPr>
          </a:p>
        </p:txBody>
      </p:sp>
      <p:sp>
        <p:nvSpPr>
          <p:cNvPr id="70" name="矩形 69"/>
          <p:cNvSpPr/>
          <p:nvPr/>
        </p:nvSpPr>
        <p:spPr>
          <a:xfrm flipH="1">
            <a:off x="598713" y="4855756"/>
            <a:ext cx="190697" cy="190697"/>
          </a:xfrm>
          <a:prstGeom prst="rect">
            <a:avLst/>
          </a:prstGeom>
          <a:solidFill>
            <a:schemeClr val="accent5"/>
          </a:solidFill>
          <a:ln>
            <a:noFill/>
          </a:ln>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Impact" panose="020B0806030902050204" pitchFamily="34" charset="0"/>
              <a:ea typeface="微软雅黑" panose="020B0503020204020204" pitchFamily="34" charset="-122"/>
              <a:cs typeface="+mn-ea"/>
              <a:sym typeface="Impact" panose="020B0806030902050204" pitchFamily="34" charset="0"/>
            </a:endParaRPr>
          </a:p>
        </p:txBody>
      </p:sp>
      <p:sp>
        <p:nvSpPr>
          <p:cNvPr id="72" name="矩形 71"/>
          <p:cNvSpPr/>
          <p:nvPr/>
        </p:nvSpPr>
        <p:spPr>
          <a:xfrm>
            <a:off x="278948" y="3326001"/>
            <a:ext cx="451955" cy="451955"/>
          </a:xfrm>
          <a:prstGeom prst="rect">
            <a:avLst/>
          </a:prstGeom>
          <a:noFill/>
          <a:ln>
            <a:solidFill>
              <a:srgbClr val="00B0F0"/>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Impact" panose="020B0806030902050204" pitchFamily="34" charset="0"/>
              <a:ea typeface="微软雅黑" panose="020B0503020204020204" pitchFamily="34" charset="-122"/>
              <a:cs typeface="+mn-ea"/>
              <a:sym typeface="Impact" panose="020B0806030902050204" pitchFamily="34" charset="0"/>
            </a:endParaRPr>
          </a:p>
        </p:txBody>
      </p:sp>
      <p:sp>
        <p:nvSpPr>
          <p:cNvPr id="75" name="矩形 74"/>
          <p:cNvSpPr/>
          <p:nvPr/>
        </p:nvSpPr>
        <p:spPr>
          <a:xfrm>
            <a:off x="249350" y="1326128"/>
            <a:ext cx="1080121" cy="1080121"/>
          </a:xfrm>
          <a:prstGeom prst="rect">
            <a:avLst/>
          </a:prstGeom>
          <a:noFill/>
          <a:ln>
            <a:solidFill>
              <a:schemeClr val="accent2"/>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Impact" panose="020B0806030902050204" pitchFamily="34" charset="0"/>
              <a:ea typeface="微软雅黑" panose="020B0503020204020204" pitchFamily="34" charset="-122"/>
              <a:cs typeface="+mn-ea"/>
              <a:sym typeface="Impact" panose="020B0806030902050204" pitchFamily="34" charset="0"/>
            </a:endParaRPr>
          </a:p>
        </p:txBody>
      </p:sp>
      <p:sp>
        <p:nvSpPr>
          <p:cNvPr id="71" name="矩形 70"/>
          <p:cNvSpPr/>
          <p:nvPr/>
        </p:nvSpPr>
        <p:spPr>
          <a:xfrm>
            <a:off x="-13919" y="2725573"/>
            <a:ext cx="488146" cy="488146"/>
          </a:xfrm>
          <a:prstGeom prst="rect">
            <a:avLst/>
          </a:prstGeom>
          <a:solidFill>
            <a:schemeClr val="accent3"/>
          </a:solidFill>
          <a:ln>
            <a:noFill/>
          </a:ln>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Impact" panose="020B0806030902050204" pitchFamily="34" charset="0"/>
              <a:ea typeface="微软雅黑" panose="020B0503020204020204" pitchFamily="34" charset="-122"/>
              <a:cs typeface="+mn-ea"/>
              <a:sym typeface="Impact" panose="020B0806030902050204" pitchFamily="34" charset="0"/>
            </a:endParaRPr>
          </a:p>
        </p:txBody>
      </p:sp>
      <p:sp>
        <p:nvSpPr>
          <p:cNvPr id="65" name="矩形 64"/>
          <p:cNvSpPr/>
          <p:nvPr/>
        </p:nvSpPr>
        <p:spPr>
          <a:xfrm>
            <a:off x="717516" y="1844979"/>
            <a:ext cx="450050" cy="450050"/>
          </a:xfrm>
          <a:prstGeom prst="rect">
            <a:avLst/>
          </a:prstGeom>
          <a:solidFill>
            <a:schemeClr val="accent1"/>
          </a:solidFill>
          <a:ln>
            <a:noFill/>
          </a:ln>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Impact" panose="020B0806030902050204" pitchFamily="34" charset="0"/>
              <a:ea typeface="微软雅黑" panose="020B0503020204020204" pitchFamily="34" charset="-122"/>
              <a:cs typeface="+mn-ea"/>
              <a:sym typeface="Impact" panose="020B0806030902050204" pitchFamily="34" charset="0"/>
            </a:endParaRPr>
          </a:p>
        </p:txBody>
      </p:sp>
      <p:sp>
        <p:nvSpPr>
          <p:cNvPr id="23" name="圆角矩形 22"/>
          <p:cNvSpPr/>
          <p:nvPr/>
        </p:nvSpPr>
        <p:spPr>
          <a:xfrm>
            <a:off x="4441312" y="5229273"/>
            <a:ext cx="7253033" cy="672075"/>
          </a:xfrm>
          <a:prstGeom prst="roundRect">
            <a:avLst>
              <a:gd name="adj" fmla="val 42270"/>
            </a:avLst>
          </a:prstGeom>
          <a:solidFill>
            <a:schemeClr val="bg1">
              <a:lumMod val="85000"/>
            </a:schemeClr>
          </a:solidFill>
          <a:ln>
            <a:noFill/>
          </a:ln>
          <a:effectLst>
            <a:innerShdw blurRad="63500" dist="12700" dir="162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2400">
              <a:latin typeface="Impact" panose="020B0806030902050204" pitchFamily="34" charset="0"/>
              <a:ea typeface="微软雅黑" panose="020B0503020204020204" pitchFamily="34" charset="-122"/>
              <a:cs typeface="+mn-ea"/>
              <a:sym typeface="Impact" panose="020B0806030902050204" pitchFamily="34" charset="0"/>
            </a:endParaRPr>
          </a:p>
        </p:txBody>
      </p:sp>
      <p:sp>
        <p:nvSpPr>
          <p:cNvPr id="24" name="TextBox 25"/>
          <p:cNvSpPr txBox="1"/>
          <p:nvPr/>
        </p:nvSpPr>
        <p:spPr>
          <a:xfrm>
            <a:off x="5973869" y="5298787"/>
            <a:ext cx="3840480" cy="583565"/>
          </a:xfrm>
          <a:prstGeom prst="rect">
            <a:avLst/>
          </a:prstGeom>
          <a:noFill/>
        </p:spPr>
        <p:txBody>
          <a:bodyPr wrap="none" rtlCol="0">
            <a:spAutoFit/>
          </a:bodyPr>
          <a:lstStyle/>
          <a:p>
            <a:r>
              <a:rPr lang="zh-CN" altLang="en-US" sz="3200" dirty="0">
                <a:solidFill>
                  <a:schemeClr val="tx1"/>
                </a:solidFill>
                <a:latin typeface="Impact" panose="020B0806030902050204" pitchFamily="34" charset="0"/>
                <a:ea typeface="微软雅黑" panose="020B0503020204020204" pitchFamily="34" charset="-122"/>
                <a:cs typeface="+mn-ea"/>
                <a:sym typeface="Impact" panose="020B0806030902050204" pitchFamily="34" charset="0"/>
              </a:rPr>
              <a:t>石家庄四药有限公司</a:t>
            </a:r>
            <a:endParaRPr lang="zh-CN" altLang="en-US" sz="3200" dirty="0">
              <a:solidFill>
                <a:schemeClr val="tx1"/>
              </a:solidFill>
              <a:latin typeface="Impact" panose="020B0806030902050204" pitchFamily="34" charset="0"/>
              <a:ea typeface="微软雅黑" panose="020B0503020204020204" pitchFamily="34" charset="-122"/>
              <a:cs typeface="+mn-ea"/>
              <a:sym typeface="Impact" panose="020B0806030902050204" pitchFamily="34" charset="0"/>
            </a:endParaRPr>
          </a:p>
        </p:txBody>
      </p:sp>
      <p:grpSp>
        <p:nvGrpSpPr>
          <p:cNvPr id="25" name="组合 24"/>
          <p:cNvGrpSpPr/>
          <p:nvPr/>
        </p:nvGrpSpPr>
        <p:grpSpPr>
          <a:xfrm>
            <a:off x="4356390" y="5206337"/>
            <a:ext cx="960105" cy="766159"/>
            <a:chOff x="899592" y="2377261"/>
            <a:chExt cx="720079" cy="574619"/>
          </a:xfrm>
          <a:effectLst>
            <a:outerShdw blurRad="50800" dist="38100" dir="2700000" algn="tl" rotWithShape="0">
              <a:prstClr val="black">
                <a:alpha val="40000"/>
              </a:prstClr>
            </a:outerShdw>
          </a:effectLst>
        </p:grpSpPr>
        <p:sp>
          <p:nvSpPr>
            <p:cNvPr id="26" name="圆角矩形 25"/>
            <p:cNvSpPr/>
            <p:nvPr/>
          </p:nvSpPr>
          <p:spPr>
            <a:xfrm>
              <a:off x="899592" y="2377261"/>
              <a:ext cx="720079" cy="574619"/>
            </a:xfrm>
            <a:prstGeom prst="roundRect">
              <a:avLst>
                <a:gd name="adj" fmla="val 42270"/>
              </a:avLst>
            </a:prstGeom>
            <a:gradFill>
              <a:gsLst>
                <a:gs pos="0">
                  <a:schemeClr val="bg1"/>
                </a:gs>
                <a:gs pos="55000">
                  <a:schemeClr val="bg1">
                    <a:lumMod val="95000"/>
                  </a:schemeClr>
                </a:gs>
                <a:gs pos="100000">
                  <a:schemeClr val="bg1">
                    <a:lumMod val="65000"/>
                  </a:schemeClr>
                </a:gs>
              </a:gsLst>
              <a:lin ang="81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2400">
                <a:solidFill>
                  <a:srgbClr val="C00000"/>
                </a:solidFill>
                <a:latin typeface="Impact" panose="020B0806030902050204" pitchFamily="34" charset="0"/>
                <a:ea typeface="微软雅黑" panose="020B0503020204020204" pitchFamily="34" charset="-122"/>
                <a:cs typeface="+mn-ea"/>
                <a:sym typeface="Impact" panose="020B0806030902050204" pitchFamily="34" charset="0"/>
              </a:endParaRPr>
            </a:p>
          </p:txBody>
        </p:sp>
        <p:sp>
          <p:nvSpPr>
            <p:cNvPr id="27" name="圆角矩形 26"/>
            <p:cNvSpPr/>
            <p:nvPr/>
          </p:nvSpPr>
          <p:spPr>
            <a:xfrm>
              <a:off x="920241" y="2397813"/>
              <a:ext cx="681258" cy="533516"/>
            </a:xfrm>
            <a:prstGeom prst="roundRect">
              <a:avLst>
                <a:gd name="adj" fmla="val 42270"/>
              </a:avLst>
            </a:prstGeom>
            <a:gradFill>
              <a:gsLst>
                <a:gs pos="0">
                  <a:schemeClr val="bg1"/>
                </a:gs>
                <a:gs pos="51000">
                  <a:schemeClr val="bg1">
                    <a:lumMod val="95000"/>
                  </a:schemeClr>
                </a:gs>
                <a:gs pos="100000">
                  <a:schemeClr val="bg1">
                    <a:lumMod val="75000"/>
                  </a:schemeClr>
                </a:gs>
              </a:gsLst>
              <a:lin ang="189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2400">
                <a:solidFill>
                  <a:srgbClr val="C00000"/>
                </a:solidFill>
                <a:latin typeface="Impact" panose="020B0806030902050204" pitchFamily="34" charset="0"/>
                <a:ea typeface="微软雅黑" panose="020B0503020204020204" pitchFamily="34" charset="-122"/>
                <a:cs typeface="+mn-ea"/>
                <a:sym typeface="Impact" panose="020B0806030902050204" pitchFamily="34" charset="0"/>
              </a:endParaRPr>
            </a:p>
          </p:txBody>
        </p:sp>
      </p:grpSp>
      <p:sp>
        <p:nvSpPr>
          <p:cNvPr id="30" name="TextBox 51"/>
          <p:cNvSpPr txBox="1"/>
          <p:nvPr/>
        </p:nvSpPr>
        <p:spPr>
          <a:xfrm>
            <a:off x="4801235" y="1137285"/>
            <a:ext cx="7268210" cy="2122805"/>
          </a:xfrm>
          <a:prstGeom prst="rect">
            <a:avLst/>
          </a:prstGeom>
          <a:noFill/>
        </p:spPr>
        <p:txBody>
          <a:bodyPr wrap="square" rtlCol="0">
            <a:spAutoFit/>
          </a:bodyPr>
          <a:lstStyle/>
          <a:p>
            <a:pPr algn="ctr"/>
            <a:r>
              <a:rPr lang="zh-CN" altLang="en-US" sz="6600" b="1" dirty="0" smtClean="0">
                <a:solidFill>
                  <a:srgbClr val="00B0F0"/>
                </a:solidFill>
                <a:latin typeface="Impact" panose="020B0806030902050204" pitchFamily="34" charset="0"/>
                <a:ea typeface="微软雅黑" panose="020B0503020204020204" pitchFamily="34" charset="-122"/>
                <a:cs typeface="+mn-ea"/>
                <a:sym typeface="Impact" panose="020B0806030902050204" pitchFamily="34" charset="0"/>
              </a:rPr>
              <a:t>汇报完毕</a:t>
            </a:r>
            <a:endParaRPr lang="zh-CN" altLang="en-US" sz="6600" b="1" dirty="0" smtClean="0">
              <a:solidFill>
                <a:srgbClr val="00B0F0"/>
              </a:solidFill>
              <a:latin typeface="Impact" panose="020B0806030902050204" pitchFamily="34" charset="0"/>
              <a:ea typeface="微软雅黑" panose="020B0503020204020204" pitchFamily="34" charset="-122"/>
              <a:cs typeface="+mn-ea"/>
              <a:sym typeface="Impact" panose="020B0806030902050204" pitchFamily="34" charset="0"/>
            </a:endParaRPr>
          </a:p>
          <a:p>
            <a:pPr algn="ctr"/>
            <a:r>
              <a:rPr lang="zh-CN" altLang="en-US" sz="6600" b="1" dirty="0" smtClean="0">
                <a:solidFill>
                  <a:srgbClr val="00B0F0"/>
                </a:solidFill>
                <a:latin typeface="Impact" panose="020B0806030902050204" pitchFamily="34" charset="0"/>
                <a:ea typeface="微软雅黑" panose="020B0503020204020204" pitchFamily="34" charset="-122"/>
                <a:cs typeface="+mn-ea"/>
                <a:sym typeface="Impact" panose="020B0806030902050204" pitchFamily="34" charset="0"/>
              </a:rPr>
              <a:t>感谢各位专家审阅！</a:t>
            </a:r>
            <a:endParaRPr lang="zh-CN" altLang="en-US" sz="6600" b="1" dirty="0">
              <a:solidFill>
                <a:srgbClr val="00B0F0"/>
              </a:solidFill>
              <a:latin typeface="Impact" panose="020B0806030902050204" pitchFamily="34" charset="0"/>
              <a:ea typeface="微软雅黑" panose="020B0503020204020204" pitchFamily="34" charset="-122"/>
              <a:cs typeface="+mn-ea"/>
              <a:sym typeface="Impact" panose="020B0806030902050204" pitchFamily="34" charset="0"/>
            </a:endParaRPr>
          </a:p>
        </p:txBody>
      </p:sp>
      <p:sp>
        <p:nvSpPr>
          <p:cNvPr id="2" name="文本框 1"/>
          <p:cNvSpPr txBox="1"/>
          <p:nvPr/>
        </p:nvSpPr>
        <p:spPr>
          <a:xfrm>
            <a:off x="5974080" y="3681095"/>
            <a:ext cx="4705985" cy="583565"/>
          </a:xfrm>
          <a:prstGeom prst="rect">
            <a:avLst/>
          </a:prstGeom>
          <a:noFill/>
        </p:spPr>
        <p:txBody>
          <a:bodyPr wrap="square" rtlCol="0">
            <a:spAutoFit/>
          </a:bodyPr>
          <a:p>
            <a:r>
              <a:rPr lang="zh-CN" altLang="en-US" sz="3200"/>
              <a:t>钠钾镁钙注射用浓溶液</a:t>
            </a:r>
            <a:endParaRPr lang="zh-CN" altLang="en-US" sz="3200"/>
          </a:p>
        </p:txBody>
      </p:sp>
      <p:sp>
        <p:nvSpPr>
          <p:cNvPr id="3" name="文本框 2"/>
          <p:cNvSpPr txBox="1"/>
          <p:nvPr/>
        </p:nvSpPr>
        <p:spPr>
          <a:xfrm>
            <a:off x="7177405" y="4516755"/>
            <a:ext cx="2118995" cy="460375"/>
          </a:xfrm>
          <a:prstGeom prst="rect">
            <a:avLst/>
          </a:prstGeom>
          <a:noFill/>
        </p:spPr>
        <p:txBody>
          <a:bodyPr wrap="square" rtlCol="0">
            <a:spAutoFit/>
          </a:bodyPr>
          <a:p>
            <a:r>
              <a:rPr lang="en-US" altLang="zh-CN" sz="2400">
                <a:solidFill>
                  <a:schemeClr val="tx1"/>
                </a:solidFill>
                <a:uFillTx/>
                <a:latin typeface="Times New Roman" panose="02020603050405020304" charset="0"/>
                <a:ea typeface="微软雅黑" panose="020B0503020204020204" pitchFamily="34" charset="-122"/>
              </a:rPr>
              <a:t>2026</a:t>
            </a:r>
            <a:r>
              <a:rPr lang="zh-CN" altLang="en-US" sz="2400">
                <a:solidFill>
                  <a:schemeClr val="tx1"/>
                </a:solidFill>
                <a:uFillTx/>
                <a:latin typeface="Times New Roman" panose="02020603050405020304" charset="0"/>
                <a:ea typeface="微软雅黑" panose="020B0503020204020204" pitchFamily="34" charset="-122"/>
              </a:rPr>
              <a:t>年</a:t>
            </a:r>
            <a:r>
              <a:rPr lang="en-US" altLang="zh-CN" sz="2400">
                <a:solidFill>
                  <a:schemeClr val="tx1"/>
                </a:solidFill>
                <a:uFillTx/>
                <a:latin typeface="Times New Roman" panose="02020603050405020304" charset="0"/>
                <a:ea typeface="微软雅黑" panose="020B0503020204020204" pitchFamily="34" charset="-122"/>
              </a:rPr>
              <a:t>6</a:t>
            </a:r>
            <a:r>
              <a:rPr lang="zh-CN" altLang="en-US" sz="2400">
                <a:solidFill>
                  <a:schemeClr val="tx1"/>
                </a:solidFill>
                <a:uFillTx/>
                <a:latin typeface="Times New Roman" panose="02020603050405020304" charset="0"/>
                <a:ea typeface="微软雅黑" panose="020B0503020204020204" pitchFamily="34" charset="-122"/>
              </a:rPr>
              <a:t>月</a:t>
            </a:r>
            <a:endParaRPr lang="zh-CN" altLang="en-US" sz="2400">
              <a:solidFill>
                <a:schemeClr val="tx1"/>
              </a:solidFill>
              <a:uFillTx/>
              <a:latin typeface="Times New Roman" panose="02020603050405020304" charset="0"/>
              <a:ea typeface="微软雅黑" panose="020B0503020204020204" pitchFamily="34" charset="-122"/>
            </a:endParaRPr>
          </a:p>
        </p:txBody>
      </p:sp>
    </p:spTree>
  </p:cSld>
  <p:clrMapOvr>
    <a:masterClrMapping/>
  </p:clrMapOvr>
  <p:transition spd="slow"/>
  <p:timing>
    <p:tnLst>
      <p:par>
        <p:cTn id="1" dur="indefinite" restart="never" nodeType="tmRoot"/>
      </p:par>
    </p:tnLst>
    <p:bldLst>
      <p:bldP spid="41" grpId="0" animBg="1"/>
      <p:bldP spid="46" grpId="0" animBg="1"/>
      <p:bldP spid="47" grpId="0" animBg="1"/>
      <p:bldP spid="48" grpId="0" animBg="1"/>
      <p:bldP spid="63" grpId="0" animBg="1"/>
      <p:bldP spid="64" grpId="0" animBg="1"/>
      <p:bldP spid="66" grpId="0" animBg="1"/>
      <p:bldP spid="67" grpId="0" animBg="1"/>
      <p:bldP spid="68" grpId="0" animBg="1"/>
      <p:bldP spid="69" grpId="0" animBg="1"/>
      <p:bldP spid="70" grpId="0" animBg="1"/>
      <p:bldP spid="72" grpId="0" animBg="1"/>
      <p:bldP spid="75" grpId="0" animBg="1"/>
      <p:bldP spid="71" grpId="0" animBg="1"/>
      <p:bldP spid="65" grpId="0" animBg="1"/>
      <p:bldP spid="23" grpId="0" animBg="1"/>
      <p:bldP spid="24" grpId="0"/>
      <p:bldP spid="30" grpId="0"/>
    </p:bldLst>
  </p:timing>
</p:sld>
</file>

<file path=ppt/slides/slide2.xml><?xml version="1.0" encoding="utf-8"?>
<p:sld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a:xfrm>
          <a:off x="0" y="0"/>
          <a:ext cx="0" cy="0"/>
          <a:chOff x="0" y="0"/>
          <a:chExt cx="0" cy="0"/>
        </a:xfrm>
      </p:grpSpPr>
      <p:sp>
        <p:nvSpPr>
          <p:cNvPr id="47" name="Freeform 5"/>
          <p:cNvSpPr/>
          <p:nvPr/>
        </p:nvSpPr>
        <p:spPr bwMode="auto">
          <a:xfrm>
            <a:off x="4513738" y="-26673"/>
            <a:ext cx="3166792" cy="1340492"/>
          </a:xfrm>
          <a:custGeom>
            <a:avLst/>
            <a:gdLst/>
            <a:ahLst/>
            <a:cxnLst/>
            <a:rect l="l" t="t" r="r" b="b"/>
            <a:pathLst>
              <a:path w="1212931" h="513429">
                <a:moveTo>
                  <a:pt x="0" y="0"/>
                </a:moveTo>
                <a:lnTo>
                  <a:pt x="1212931" y="0"/>
                </a:lnTo>
                <a:cubicBezTo>
                  <a:pt x="1210875" y="8189"/>
                  <a:pt x="1207259" y="15721"/>
                  <a:pt x="1202896" y="22772"/>
                </a:cubicBezTo>
                <a:lnTo>
                  <a:pt x="956422" y="454561"/>
                </a:lnTo>
                <a:cubicBezTo>
                  <a:pt x="946115" y="471761"/>
                  <a:pt x="931774" y="486697"/>
                  <a:pt x="913401" y="497559"/>
                </a:cubicBezTo>
                <a:cubicBezTo>
                  <a:pt x="894131" y="508874"/>
                  <a:pt x="873069" y="513853"/>
                  <a:pt x="852006" y="513401"/>
                </a:cubicBezTo>
                <a:lnTo>
                  <a:pt x="358161" y="513401"/>
                </a:lnTo>
                <a:cubicBezTo>
                  <a:pt x="338443" y="513401"/>
                  <a:pt x="317829" y="508422"/>
                  <a:pt x="299456" y="497559"/>
                </a:cubicBezTo>
                <a:cubicBezTo>
                  <a:pt x="281082" y="486697"/>
                  <a:pt x="266294" y="471761"/>
                  <a:pt x="256435" y="454109"/>
                </a:cubicBezTo>
                <a:lnTo>
                  <a:pt x="8616" y="20509"/>
                </a:lnTo>
                <a:close/>
              </a:path>
            </a:pathLst>
          </a:custGeom>
          <a:solidFill>
            <a:srgbClr val="00B0F0"/>
          </a:solidFill>
          <a:ln w="9525" cap="flat">
            <a:noFill/>
            <a:prstDash val="solid"/>
            <a:miter lim="800000"/>
          </a:ln>
          <a:effectLst>
            <a:innerShdw blurRad="63500" dist="50800" dir="13500000">
              <a:prstClr val="black">
                <a:alpha val="50000"/>
              </a:prstClr>
            </a:innerShdw>
          </a:effectLst>
        </p:spPr>
        <p:txBody>
          <a:bodyPr vert="horz" wrap="square" lIns="91422" tIns="45711" rIns="91422" bIns="45711" numCol="1" anchor="t" anchorCtr="0" compatLnSpc="1"/>
          <a:lstStyle/>
          <a:p>
            <a:endParaRPr lang="zh-CN" altLang="en-US" sz="1705">
              <a:latin typeface="Impact" panose="020B0806030902050204" pitchFamily="34" charset="0"/>
              <a:ea typeface="微软雅黑" panose="020B0503020204020204" pitchFamily="34" charset="-122"/>
              <a:cs typeface="+mn-ea"/>
              <a:sym typeface="Impact" panose="020B0806030902050204" pitchFamily="34" charset="0"/>
            </a:endParaRPr>
          </a:p>
        </p:txBody>
      </p:sp>
      <p:sp>
        <p:nvSpPr>
          <p:cNvPr id="67" name="TextBox 59"/>
          <p:cNvSpPr txBox="1">
            <a:spLocks noChangeArrowheads="1"/>
          </p:cNvSpPr>
          <p:nvPr/>
        </p:nvSpPr>
        <p:spPr bwMode="auto">
          <a:xfrm>
            <a:off x="4441743" y="421656"/>
            <a:ext cx="3311688" cy="1495538"/>
          </a:xfrm>
          <a:prstGeom prst="rect">
            <a:avLst/>
          </a:prstGeom>
          <a:noFill/>
          <a:ln>
            <a:noFill/>
          </a:ln>
        </p:spPr>
        <p:txBody>
          <a:bodyPr wrap="square">
            <a:spAutoFit/>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algn="ctr" defTabSz="913765">
              <a:lnSpc>
                <a:spcPct val="120000"/>
              </a:lnSpc>
              <a:defRPr/>
            </a:pPr>
            <a:r>
              <a:rPr lang="zh-CN" altLang="en-US" sz="4800" b="1" kern="0" dirty="0">
                <a:solidFill>
                  <a:schemeClr val="bg1"/>
                </a:solidFill>
                <a:latin typeface="Impact" panose="020B0806030902050204" pitchFamily="34" charset="0"/>
                <a:ea typeface="微软雅黑" panose="020B0503020204020204" pitchFamily="34" charset="-122"/>
                <a:cs typeface="+mn-ea"/>
                <a:sym typeface="Impact" panose="020B0806030902050204" pitchFamily="34" charset="0"/>
              </a:rPr>
              <a:t>目录</a:t>
            </a:r>
            <a:r>
              <a:rPr lang="zh-CN" altLang="en-US" sz="4000" b="1" kern="0" dirty="0">
                <a:solidFill>
                  <a:schemeClr val="bg1"/>
                </a:solidFill>
                <a:latin typeface="Impact" panose="020B0806030902050204" pitchFamily="34" charset="0"/>
                <a:ea typeface="微软雅黑" panose="020B0503020204020204" pitchFamily="34" charset="-122"/>
                <a:cs typeface="+mn-ea"/>
                <a:sym typeface="Impact" panose="020B0806030902050204" pitchFamily="34" charset="0"/>
              </a:rPr>
              <a:t> </a:t>
            </a:r>
            <a:endParaRPr lang="en-US" altLang="zh-CN" sz="4000" b="1" kern="0" dirty="0">
              <a:solidFill>
                <a:schemeClr val="bg1"/>
              </a:solidFill>
              <a:latin typeface="Impact" panose="020B0806030902050204" pitchFamily="34" charset="0"/>
              <a:ea typeface="微软雅黑" panose="020B0503020204020204" pitchFamily="34" charset="-122"/>
              <a:cs typeface="+mn-ea"/>
              <a:sym typeface="Impact" panose="020B0806030902050204" pitchFamily="34" charset="0"/>
            </a:endParaRPr>
          </a:p>
          <a:p>
            <a:pPr algn="ctr" defTabSz="913765">
              <a:lnSpc>
                <a:spcPct val="120000"/>
              </a:lnSpc>
              <a:defRPr/>
            </a:pPr>
            <a:r>
              <a:rPr lang="en-US" altLang="zh-CN" sz="2800" kern="0" dirty="0">
                <a:solidFill>
                  <a:srgbClr val="00B0F0"/>
                </a:solidFill>
                <a:latin typeface="Impact" panose="020B0806030902050204" pitchFamily="34" charset="0"/>
                <a:ea typeface="微软雅黑" panose="020B0503020204020204" pitchFamily="34" charset="-122"/>
                <a:cs typeface="+mn-ea"/>
                <a:sym typeface="Impact" panose="020B0806030902050204" pitchFamily="34" charset="0"/>
              </a:rPr>
              <a:t>Contents</a:t>
            </a:r>
            <a:endParaRPr lang="en-US" altLang="ko-KR" sz="2800" kern="0" dirty="0">
              <a:solidFill>
                <a:srgbClr val="00B0F0"/>
              </a:solidFill>
              <a:latin typeface="Impact" panose="020B0806030902050204" pitchFamily="34" charset="0"/>
              <a:ea typeface="微软雅黑" panose="020B0503020204020204" pitchFamily="34" charset="-122"/>
              <a:cs typeface="+mn-ea"/>
              <a:sym typeface="Impact" panose="020B0806030902050204" pitchFamily="34" charset="0"/>
            </a:endParaRPr>
          </a:p>
        </p:txBody>
      </p:sp>
      <p:sp>
        <p:nvSpPr>
          <p:cNvPr id="69" name="Freeform 5"/>
          <p:cNvSpPr/>
          <p:nvPr/>
        </p:nvSpPr>
        <p:spPr bwMode="auto">
          <a:xfrm>
            <a:off x="1854633" y="2997041"/>
            <a:ext cx="1183746" cy="1067282"/>
          </a:xfrm>
          <a:custGeom>
            <a:avLst/>
            <a:gdLst>
              <a:gd name="T0" fmla="*/ 2151 w 2740"/>
              <a:gd name="T1" fmla="*/ 2315 h 2446"/>
              <a:gd name="T2" fmla="*/ 2055 w 2740"/>
              <a:gd name="T3" fmla="*/ 2410 h 2446"/>
              <a:gd name="T4" fmla="*/ 1918 w 2740"/>
              <a:gd name="T5" fmla="*/ 2445 h 2446"/>
              <a:gd name="T6" fmla="*/ 816 w 2740"/>
              <a:gd name="T7" fmla="*/ 2445 h 2446"/>
              <a:gd name="T8" fmla="*/ 685 w 2740"/>
              <a:gd name="T9" fmla="*/ 2410 h 2446"/>
              <a:gd name="T10" fmla="*/ 589 w 2740"/>
              <a:gd name="T11" fmla="*/ 2314 h 2446"/>
              <a:gd name="T12" fmla="*/ 36 w 2740"/>
              <a:gd name="T13" fmla="*/ 1356 h 2446"/>
              <a:gd name="T14" fmla="*/ 0 w 2740"/>
              <a:gd name="T15" fmla="*/ 1223 h 2446"/>
              <a:gd name="T16" fmla="*/ 36 w 2740"/>
              <a:gd name="T17" fmla="*/ 1089 h 2446"/>
              <a:gd name="T18" fmla="*/ 587 w 2740"/>
              <a:gd name="T19" fmla="*/ 135 h 2446"/>
              <a:gd name="T20" fmla="*/ 685 w 2740"/>
              <a:gd name="T21" fmla="*/ 37 h 2446"/>
              <a:gd name="T22" fmla="*/ 810 w 2740"/>
              <a:gd name="T23" fmla="*/ 1 h 2446"/>
              <a:gd name="T24" fmla="*/ 1916 w 2740"/>
              <a:gd name="T25" fmla="*/ 1 h 2446"/>
              <a:gd name="T26" fmla="*/ 2055 w 2740"/>
              <a:gd name="T27" fmla="*/ 37 h 2446"/>
              <a:gd name="T28" fmla="*/ 2151 w 2740"/>
              <a:gd name="T29" fmla="*/ 132 h 2446"/>
              <a:gd name="T30" fmla="*/ 2702 w 2740"/>
              <a:gd name="T31" fmla="*/ 1086 h 2446"/>
              <a:gd name="T32" fmla="*/ 2740 w 2740"/>
              <a:gd name="T33" fmla="*/ 1223 h 2446"/>
              <a:gd name="T34" fmla="*/ 2701 w 2740"/>
              <a:gd name="T35" fmla="*/ 1361 h 2446"/>
              <a:gd name="T36" fmla="*/ 2151 w 2740"/>
              <a:gd name="T37" fmla="*/ 2315 h 24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740" h="2446">
                <a:moveTo>
                  <a:pt x="2151" y="2315"/>
                </a:moveTo>
                <a:cubicBezTo>
                  <a:pt x="2128" y="2353"/>
                  <a:pt x="2096" y="2386"/>
                  <a:pt x="2055" y="2410"/>
                </a:cubicBezTo>
                <a:cubicBezTo>
                  <a:pt x="2012" y="2435"/>
                  <a:pt x="1965" y="2446"/>
                  <a:pt x="1918" y="2445"/>
                </a:cubicBezTo>
                <a:lnTo>
                  <a:pt x="816" y="2445"/>
                </a:lnTo>
                <a:cubicBezTo>
                  <a:pt x="772" y="2445"/>
                  <a:pt x="726" y="2434"/>
                  <a:pt x="685" y="2410"/>
                </a:cubicBezTo>
                <a:cubicBezTo>
                  <a:pt x="644" y="2386"/>
                  <a:pt x="611" y="2353"/>
                  <a:pt x="589" y="2314"/>
                </a:cubicBezTo>
                <a:lnTo>
                  <a:pt x="36" y="1356"/>
                </a:lnTo>
                <a:cubicBezTo>
                  <a:pt x="13" y="1317"/>
                  <a:pt x="0" y="1272"/>
                  <a:pt x="0" y="1223"/>
                </a:cubicBezTo>
                <a:cubicBezTo>
                  <a:pt x="0" y="1174"/>
                  <a:pt x="13" y="1129"/>
                  <a:pt x="36" y="1089"/>
                </a:cubicBezTo>
                <a:lnTo>
                  <a:pt x="587" y="135"/>
                </a:lnTo>
                <a:cubicBezTo>
                  <a:pt x="610" y="96"/>
                  <a:pt x="643" y="61"/>
                  <a:pt x="685" y="37"/>
                </a:cubicBezTo>
                <a:cubicBezTo>
                  <a:pt x="724" y="14"/>
                  <a:pt x="767" y="2"/>
                  <a:pt x="810" y="1"/>
                </a:cubicBezTo>
                <a:lnTo>
                  <a:pt x="1916" y="1"/>
                </a:lnTo>
                <a:cubicBezTo>
                  <a:pt x="1963" y="0"/>
                  <a:pt x="2011" y="11"/>
                  <a:pt x="2055" y="37"/>
                </a:cubicBezTo>
                <a:cubicBezTo>
                  <a:pt x="2096" y="60"/>
                  <a:pt x="2129" y="93"/>
                  <a:pt x="2151" y="132"/>
                </a:cubicBezTo>
                <a:lnTo>
                  <a:pt x="2702" y="1086"/>
                </a:lnTo>
                <a:cubicBezTo>
                  <a:pt x="2726" y="1126"/>
                  <a:pt x="2740" y="1173"/>
                  <a:pt x="2740" y="1223"/>
                </a:cubicBezTo>
                <a:cubicBezTo>
                  <a:pt x="2740" y="1274"/>
                  <a:pt x="2726" y="1321"/>
                  <a:pt x="2701" y="1361"/>
                </a:cubicBezTo>
                <a:lnTo>
                  <a:pt x="2151" y="2315"/>
                </a:lnTo>
                <a:close/>
              </a:path>
            </a:pathLst>
          </a:custGeom>
          <a:solidFill>
            <a:srgbClr val="00B0F0"/>
          </a:solidFill>
          <a:ln w="9525" cap="flat">
            <a:noFill/>
            <a:prstDash val="solid"/>
            <a:miter lim="800000"/>
          </a:ln>
          <a:effectLst>
            <a:innerShdw blurRad="63500" dist="50800" dir="13500000">
              <a:prstClr val="black">
                <a:alpha val="50000"/>
              </a:prstClr>
            </a:innerShdw>
          </a:effectLst>
        </p:spPr>
        <p:txBody>
          <a:bodyPr vert="horz" wrap="square" lIns="91422" tIns="45711" rIns="91422" bIns="45711" numCol="1" anchor="t" anchorCtr="0" compatLnSpc="1"/>
          <a:lstStyle/>
          <a:p>
            <a:endParaRPr lang="zh-CN" altLang="en-US" sz="1705">
              <a:solidFill>
                <a:srgbClr val="3CCCC7"/>
              </a:solidFill>
              <a:latin typeface="Impact" panose="020B0806030902050204" pitchFamily="34" charset="0"/>
              <a:ea typeface="微软雅黑" panose="020B0503020204020204" pitchFamily="34" charset="-122"/>
              <a:cs typeface="+mn-ea"/>
              <a:sym typeface="Impact" panose="020B0806030902050204" pitchFamily="34" charset="0"/>
            </a:endParaRPr>
          </a:p>
        </p:txBody>
      </p:sp>
      <p:sp>
        <p:nvSpPr>
          <p:cNvPr id="70" name="文本框 9"/>
          <p:cNvSpPr txBox="1"/>
          <p:nvPr/>
        </p:nvSpPr>
        <p:spPr>
          <a:xfrm>
            <a:off x="1407869" y="4214974"/>
            <a:ext cx="2102608" cy="528955"/>
          </a:xfrm>
          <a:prstGeom prst="rect">
            <a:avLst/>
          </a:prstGeom>
          <a:noFill/>
        </p:spPr>
        <p:txBody>
          <a:bodyPr wrap="square" lIns="68566" tIns="34283" rIns="68566" bIns="34283" rtlCol="0">
            <a:spAutoFit/>
          </a:bodyPr>
          <a:lstStyle/>
          <a:p>
            <a:pPr marL="0" lvl="1" algn="ctr">
              <a:lnSpc>
                <a:spcPct val="150000"/>
              </a:lnSpc>
            </a:pPr>
            <a:r>
              <a:rPr lang="zh-CN" sz="2000" b="1" dirty="0">
                <a:solidFill>
                  <a:schemeClr val="tx1">
                    <a:lumMod val="65000"/>
                    <a:lumOff val="35000"/>
                  </a:schemeClr>
                </a:solidFill>
                <a:latin typeface="Impact" panose="020B0806030902050204" pitchFamily="34" charset="0"/>
                <a:ea typeface="微软雅黑" panose="020B0503020204020204" pitchFamily="34" charset="-122"/>
                <a:cs typeface="+mn-ea"/>
                <a:sym typeface="Impact" panose="020B0806030902050204" pitchFamily="34" charset="0"/>
              </a:rPr>
              <a:t>药品基本信息</a:t>
            </a:r>
            <a:endParaRPr lang="zh-CN" altLang="en-US" sz="1200" dirty="0">
              <a:solidFill>
                <a:schemeClr val="tx1">
                  <a:lumMod val="65000"/>
                  <a:lumOff val="35000"/>
                </a:schemeClr>
              </a:solidFill>
              <a:latin typeface="Impact" panose="020B0806030902050204" pitchFamily="34" charset="0"/>
              <a:ea typeface="微软雅黑" panose="020B0503020204020204" pitchFamily="34" charset="-122"/>
              <a:cs typeface="+mn-ea"/>
              <a:sym typeface="Impact" panose="020B0806030902050204" pitchFamily="34" charset="0"/>
            </a:endParaRPr>
          </a:p>
        </p:txBody>
      </p:sp>
      <p:sp>
        <p:nvSpPr>
          <p:cNvPr id="71" name="Freeform 5"/>
          <p:cNvSpPr/>
          <p:nvPr/>
        </p:nvSpPr>
        <p:spPr bwMode="auto">
          <a:xfrm>
            <a:off x="3681473" y="2997041"/>
            <a:ext cx="1183746" cy="1067282"/>
          </a:xfrm>
          <a:custGeom>
            <a:avLst/>
            <a:gdLst>
              <a:gd name="T0" fmla="*/ 2151 w 2740"/>
              <a:gd name="T1" fmla="*/ 2315 h 2446"/>
              <a:gd name="T2" fmla="*/ 2055 w 2740"/>
              <a:gd name="T3" fmla="*/ 2410 h 2446"/>
              <a:gd name="T4" fmla="*/ 1918 w 2740"/>
              <a:gd name="T5" fmla="*/ 2445 h 2446"/>
              <a:gd name="T6" fmla="*/ 816 w 2740"/>
              <a:gd name="T7" fmla="*/ 2445 h 2446"/>
              <a:gd name="T8" fmla="*/ 685 w 2740"/>
              <a:gd name="T9" fmla="*/ 2410 h 2446"/>
              <a:gd name="T10" fmla="*/ 589 w 2740"/>
              <a:gd name="T11" fmla="*/ 2314 h 2446"/>
              <a:gd name="T12" fmla="*/ 36 w 2740"/>
              <a:gd name="T13" fmla="*/ 1356 h 2446"/>
              <a:gd name="T14" fmla="*/ 0 w 2740"/>
              <a:gd name="T15" fmla="*/ 1223 h 2446"/>
              <a:gd name="T16" fmla="*/ 36 w 2740"/>
              <a:gd name="T17" fmla="*/ 1089 h 2446"/>
              <a:gd name="T18" fmla="*/ 587 w 2740"/>
              <a:gd name="T19" fmla="*/ 135 h 2446"/>
              <a:gd name="T20" fmla="*/ 685 w 2740"/>
              <a:gd name="T21" fmla="*/ 37 h 2446"/>
              <a:gd name="T22" fmla="*/ 810 w 2740"/>
              <a:gd name="T23" fmla="*/ 1 h 2446"/>
              <a:gd name="T24" fmla="*/ 1916 w 2740"/>
              <a:gd name="T25" fmla="*/ 1 h 2446"/>
              <a:gd name="T26" fmla="*/ 2055 w 2740"/>
              <a:gd name="T27" fmla="*/ 37 h 2446"/>
              <a:gd name="T28" fmla="*/ 2151 w 2740"/>
              <a:gd name="T29" fmla="*/ 132 h 2446"/>
              <a:gd name="T30" fmla="*/ 2702 w 2740"/>
              <a:gd name="T31" fmla="*/ 1086 h 2446"/>
              <a:gd name="T32" fmla="*/ 2740 w 2740"/>
              <a:gd name="T33" fmla="*/ 1223 h 2446"/>
              <a:gd name="T34" fmla="*/ 2701 w 2740"/>
              <a:gd name="T35" fmla="*/ 1361 h 2446"/>
              <a:gd name="T36" fmla="*/ 2151 w 2740"/>
              <a:gd name="T37" fmla="*/ 2315 h 24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740" h="2446">
                <a:moveTo>
                  <a:pt x="2151" y="2315"/>
                </a:moveTo>
                <a:cubicBezTo>
                  <a:pt x="2128" y="2353"/>
                  <a:pt x="2096" y="2386"/>
                  <a:pt x="2055" y="2410"/>
                </a:cubicBezTo>
                <a:cubicBezTo>
                  <a:pt x="2012" y="2435"/>
                  <a:pt x="1965" y="2446"/>
                  <a:pt x="1918" y="2445"/>
                </a:cubicBezTo>
                <a:lnTo>
                  <a:pt x="816" y="2445"/>
                </a:lnTo>
                <a:cubicBezTo>
                  <a:pt x="772" y="2445"/>
                  <a:pt x="726" y="2434"/>
                  <a:pt x="685" y="2410"/>
                </a:cubicBezTo>
                <a:cubicBezTo>
                  <a:pt x="644" y="2386"/>
                  <a:pt x="611" y="2353"/>
                  <a:pt x="589" y="2314"/>
                </a:cubicBezTo>
                <a:lnTo>
                  <a:pt x="36" y="1356"/>
                </a:lnTo>
                <a:cubicBezTo>
                  <a:pt x="13" y="1317"/>
                  <a:pt x="0" y="1272"/>
                  <a:pt x="0" y="1223"/>
                </a:cubicBezTo>
                <a:cubicBezTo>
                  <a:pt x="0" y="1174"/>
                  <a:pt x="13" y="1129"/>
                  <a:pt x="36" y="1089"/>
                </a:cubicBezTo>
                <a:lnTo>
                  <a:pt x="587" y="135"/>
                </a:lnTo>
                <a:cubicBezTo>
                  <a:pt x="610" y="96"/>
                  <a:pt x="643" y="61"/>
                  <a:pt x="685" y="37"/>
                </a:cubicBezTo>
                <a:cubicBezTo>
                  <a:pt x="724" y="14"/>
                  <a:pt x="767" y="2"/>
                  <a:pt x="810" y="1"/>
                </a:cubicBezTo>
                <a:lnTo>
                  <a:pt x="1916" y="1"/>
                </a:lnTo>
                <a:cubicBezTo>
                  <a:pt x="1963" y="0"/>
                  <a:pt x="2011" y="11"/>
                  <a:pt x="2055" y="37"/>
                </a:cubicBezTo>
                <a:cubicBezTo>
                  <a:pt x="2096" y="60"/>
                  <a:pt x="2129" y="93"/>
                  <a:pt x="2151" y="132"/>
                </a:cubicBezTo>
                <a:lnTo>
                  <a:pt x="2702" y="1086"/>
                </a:lnTo>
                <a:cubicBezTo>
                  <a:pt x="2726" y="1126"/>
                  <a:pt x="2740" y="1173"/>
                  <a:pt x="2740" y="1223"/>
                </a:cubicBezTo>
                <a:cubicBezTo>
                  <a:pt x="2740" y="1274"/>
                  <a:pt x="2726" y="1321"/>
                  <a:pt x="2701" y="1361"/>
                </a:cubicBezTo>
                <a:lnTo>
                  <a:pt x="2151" y="2315"/>
                </a:lnTo>
                <a:close/>
              </a:path>
            </a:pathLst>
          </a:custGeom>
          <a:solidFill>
            <a:schemeClr val="accent5"/>
          </a:solidFill>
          <a:ln w="9525" cap="flat">
            <a:noFill/>
            <a:prstDash val="solid"/>
            <a:miter lim="800000"/>
          </a:ln>
          <a:effectLst>
            <a:innerShdw blurRad="63500" dist="50800" dir="13500000">
              <a:prstClr val="black">
                <a:alpha val="50000"/>
              </a:prstClr>
            </a:innerShdw>
          </a:effectLst>
        </p:spPr>
        <p:txBody>
          <a:bodyPr vert="horz" wrap="square" lIns="91422" tIns="45711" rIns="91422" bIns="45711" numCol="1" anchor="t" anchorCtr="0" compatLnSpc="1"/>
          <a:lstStyle/>
          <a:p>
            <a:endParaRPr lang="zh-CN" altLang="en-US" sz="1705">
              <a:solidFill>
                <a:srgbClr val="3CCCC7"/>
              </a:solidFill>
              <a:latin typeface="Impact" panose="020B0806030902050204" pitchFamily="34" charset="0"/>
              <a:ea typeface="微软雅黑" panose="020B0503020204020204" pitchFamily="34" charset="-122"/>
              <a:cs typeface="+mn-ea"/>
              <a:sym typeface="Impact" panose="020B0806030902050204" pitchFamily="34" charset="0"/>
            </a:endParaRPr>
          </a:p>
        </p:txBody>
      </p:sp>
      <p:sp>
        <p:nvSpPr>
          <p:cNvPr id="72" name="Freeform 5"/>
          <p:cNvSpPr/>
          <p:nvPr/>
        </p:nvSpPr>
        <p:spPr bwMode="auto">
          <a:xfrm>
            <a:off x="5495555" y="2997041"/>
            <a:ext cx="1183746" cy="1067282"/>
          </a:xfrm>
          <a:custGeom>
            <a:avLst/>
            <a:gdLst>
              <a:gd name="T0" fmla="*/ 2151 w 2740"/>
              <a:gd name="T1" fmla="*/ 2315 h 2446"/>
              <a:gd name="T2" fmla="*/ 2055 w 2740"/>
              <a:gd name="T3" fmla="*/ 2410 h 2446"/>
              <a:gd name="T4" fmla="*/ 1918 w 2740"/>
              <a:gd name="T5" fmla="*/ 2445 h 2446"/>
              <a:gd name="T6" fmla="*/ 816 w 2740"/>
              <a:gd name="T7" fmla="*/ 2445 h 2446"/>
              <a:gd name="T8" fmla="*/ 685 w 2740"/>
              <a:gd name="T9" fmla="*/ 2410 h 2446"/>
              <a:gd name="T10" fmla="*/ 589 w 2740"/>
              <a:gd name="T11" fmla="*/ 2314 h 2446"/>
              <a:gd name="T12" fmla="*/ 36 w 2740"/>
              <a:gd name="T13" fmla="*/ 1356 h 2446"/>
              <a:gd name="T14" fmla="*/ 0 w 2740"/>
              <a:gd name="T15" fmla="*/ 1223 h 2446"/>
              <a:gd name="T16" fmla="*/ 36 w 2740"/>
              <a:gd name="T17" fmla="*/ 1089 h 2446"/>
              <a:gd name="T18" fmla="*/ 587 w 2740"/>
              <a:gd name="T19" fmla="*/ 135 h 2446"/>
              <a:gd name="T20" fmla="*/ 685 w 2740"/>
              <a:gd name="T21" fmla="*/ 37 h 2446"/>
              <a:gd name="T22" fmla="*/ 810 w 2740"/>
              <a:gd name="T23" fmla="*/ 1 h 2446"/>
              <a:gd name="T24" fmla="*/ 1916 w 2740"/>
              <a:gd name="T25" fmla="*/ 1 h 2446"/>
              <a:gd name="T26" fmla="*/ 2055 w 2740"/>
              <a:gd name="T27" fmla="*/ 37 h 2446"/>
              <a:gd name="T28" fmla="*/ 2151 w 2740"/>
              <a:gd name="T29" fmla="*/ 132 h 2446"/>
              <a:gd name="T30" fmla="*/ 2702 w 2740"/>
              <a:gd name="T31" fmla="*/ 1086 h 2446"/>
              <a:gd name="T32" fmla="*/ 2740 w 2740"/>
              <a:gd name="T33" fmla="*/ 1223 h 2446"/>
              <a:gd name="T34" fmla="*/ 2701 w 2740"/>
              <a:gd name="T35" fmla="*/ 1361 h 2446"/>
              <a:gd name="T36" fmla="*/ 2151 w 2740"/>
              <a:gd name="T37" fmla="*/ 2315 h 24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740" h="2446">
                <a:moveTo>
                  <a:pt x="2151" y="2315"/>
                </a:moveTo>
                <a:cubicBezTo>
                  <a:pt x="2128" y="2353"/>
                  <a:pt x="2096" y="2386"/>
                  <a:pt x="2055" y="2410"/>
                </a:cubicBezTo>
                <a:cubicBezTo>
                  <a:pt x="2012" y="2435"/>
                  <a:pt x="1965" y="2446"/>
                  <a:pt x="1918" y="2445"/>
                </a:cubicBezTo>
                <a:lnTo>
                  <a:pt x="816" y="2445"/>
                </a:lnTo>
                <a:cubicBezTo>
                  <a:pt x="772" y="2445"/>
                  <a:pt x="726" y="2434"/>
                  <a:pt x="685" y="2410"/>
                </a:cubicBezTo>
                <a:cubicBezTo>
                  <a:pt x="644" y="2386"/>
                  <a:pt x="611" y="2353"/>
                  <a:pt x="589" y="2314"/>
                </a:cubicBezTo>
                <a:lnTo>
                  <a:pt x="36" y="1356"/>
                </a:lnTo>
                <a:cubicBezTo>
                  <a:pt x="13" y="1317"/>
                  <a:pt x="0" y="1272"/>
                  <a:pt x="0" y="1223"/>
                </a:cubicBezTo>
                <a:cubicBezTo>
                  <a:pt x="0" y="1174"/>
                  <a:pt x="13" y="1129"/>
                  <a:pt x="36" y="1089"/>
                </a:cubicBezTo>
                <a:lnTo>
                  <a:pt x="587" y="135"/>
                </a:lnTo>
                <a:cubicBezTo>
                  <a:pt x="610" y="96"/>
                  <a:pt x="643" y="61"/>
                  <a:pt x="685" y="37"/>
                </a:cubicBezTo>
                <a:cubicBezTo>
                  <a:pt x="724" y="14"/>
                  <a:pt x="767" y="2"/>
                  <a:pt x="810" y="1"/>
                </a:cubicBezTo>
                <a:lnTo>
                  <a:pt x="1916" y="1"/>
                </a:lnTo>
                <a:cubicBezTo>
                  <a:pt x="1963" y="0"/>
                  <a:pt x="2011" y="11"/>
                  <a:pt x="2055" y="37"/>
                </a:cubicBezTo>
                <a:cubicBezTo>
                  <a:pt x="2096" y="60"/>
                  <a:pt x="2129" y="93"/>
                  <a:pt x="2151" y="132"/>
                </a:cubicBezTo>
                <a:lnTo>
                  <a:pt x="2702" y="1086"/>
                </a:lnTo>
                <a:cubicBezTo>
                  <a:pt x="2726" y="1126"/>
                  <a:pt x="2740" y="1173"/>
                  <a:pt x="2740" y="1223"/>
                </a:cubicBezTo>
                <a:cubicBezTo>
                  <a:pt x="2740" y="1274"/>
                  <a:pt x="2726" y="1321"/>
                  <a:pt x="2701" y="1361"/>
                </a:cubicBezTo>
                <a:lnTo>
                  <a:pt x="2151" y="2315"/>
                </a:lnTo>
                <a:close/>
              </a:path>
            </a:pathLst>
          </a:custGeom>
          <a:solidFill>
            <a:schemeClr val="accent2"/>
          </a:solidFill>
          <a:ln w="9525" cap="flat">
            <a:noFill/>
            <a:prstDash val="solid"/>
            <a:miter lim="800000"/>
          </a:ln>
          <a:effectLst>
            <a:innerShdw blurRad="63500" dist="50800" dir="13500000">
              <a:prstClr val="black">
                <a:alpha val="50000"/>
              </a:prstClr>
            </a:innerShdw>
          </a:effectLst>
        </p:spPr>
        <p:txBody>
          <a:bodyPr vert="horz" wrap="square" lIns="91422" tIns="45711" rIns="91422" bIns="45711" numCol="1" anchor="t" anchorCtr="0" compatLnSpc="1"/>
          <a:lstStyle/>
          <a:p>
            <a:endParaRPr lang="zh-CN" altLang="en-US" sz="1705">
              <a:latin typeface="Impact" panose="020B0806030902050204" pitchFamily="34" charset="0"/>
              <a:ea typeface="微软雅黑" panose="020B0503020204020204" pitchFamily="34" charset="-122"/>
              <a:cs typeface="+mn-ea"/>
              <a:sym typeface="Impact" panose="020B0806030902050204" pitchFamily="34" charset="0"/>
            </a:endParaRPr>
          </a:p>
        </p:txBody>
      </p:sp>
      <p:sp>
        <p:nvSpPr>
          <p:cNvPr id="73" name="Freeform 5"/>
          <p:cNvSpPr/>
          <p:nvPr/>
        </p:nvSpPr>
        <p:spPr bwMode="auto">
          <a:xfrm>
            <a:off x="7330790" y="2997041"/>
            <a:ext cx="1183746" cy="1067282"/>
          </a:xfrm>
          <a:custGeom>
            <a:avLst/>
            <a:gdLst>
              <a:gd name="T0" fmla="*/ 2151 w 2740"/>
              <a:gd name="T1" fmla="*/ 2315 h 2446"/>
              <a:gd name="T2" fmla="*/ 2055 w 2740"/>
              <a:gd name="T3" fmla="*/ 2410 h 2446"/>
              <a:gd name="T4" fmla="*/ 1918 w 2740"/>
              <a:gd name="T5" fmla="*/ 2445 h 2446"/>
              <a:gd name="T6" fmla="*/ 816 w 2740"/>
              <a:gd name="T7" fmla="*/ 2445 h 2446"/>
              <a:gd name="T8" fmla="*/ 685 w 2740"/>
              <a:gd name="T9" fmla="*/ 2410 h 2446"/>
              <a:gd name="T10" fmla="*/ 589 w 2740"/>
              <a:gd name="T11" fmla="*/ 2314 h 2446"/>
              <a:gd name="T12" fmla="*/ 36 w 2740"/>
              <a:gd name="T13" fmla="*/ 1356 h 2446"/>
              <a:gd name="T14" fmla="*/ 0 w 2740"/>
              <a:gd name="T15" fmla="*/ 1223 h 2446"/>
              <a:gd name="T16" fmla="*/ 36 w 2740"/>
              <a:gd name="T17" fmla="*/ 1089 h 2446"/>
              <a:gd name="T18" fmla="*/ 587 w 2740"/>
              <a:gd name="T19" fmla="*/ 135 h 2446"/>
              <a:gd name="T20" fmla="*/ 685 w 2740"/>
              <a:gd name="T21" fmla="*/ 37 h 2446"/>
              <a:gd name="T22" fmla="*/ 810 w 2740"/>
              <a:gd name="T23" fmla="*/ 1 h 2446"/>
              <a:gd name="T24" fmla="*/ 1916 w 2740"/>
              <a:gd name="T25" fmla="*/ 1 h 2446"/>
              <a:gd name="T26" fmla="*/ 2055 w 2740"/>
              <a:gd name="T27" fmla="*/ 37 h 2446"/>
              <a:gd name="T28" fmla="*/ 2151 w 2740"/>
              <a:gd name="T29" fmla="*/ 132 h 2446"/>
              <a:gd name="T30" fmla="*/ 2702 w 2740"/>
              <a:gd name="T31" fmla="*/ 1086 h 2446"/>
              <a:gd name="T32" fmla="*/ 2740 w 2740"/>
              <a:gd name="T33" fmla="*/ 1223 h 2446"/>
              <a:gd name="T34" fmla="*/ 2701 w 2740"/>
              <a:gd name="T35" fmla="*/ 1361 h 2446"/>
              <a:gd name="T36" fmla="*/ 2151 w 2740"/>
              <a:gd name="T37" fmla="*/ 2315 h 24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740" h="2446">
                <a:moveTo>
                  <a:pt x="2151" y="2315"/>
                </a:moveTo>
                <a:cubicBezTo>
                  <a:pt x="2128" y="2353"/>
                  <a:pt x="2096" y="2386"/>
                  <a:pt x="2055" y="2410"/>
                </a:cubicBezTo>
                <a:cubicBezTo>
                  <a:pt x="2012" y="2435"/>
                  <a:pt x="1965" y="2446"/>
                  <a:pt x="1918" y="2445"/>
                </a:cubicBezTo>
                <a:lnTo>
                  <a:pt x="816" y="2445"/>
                </a:lnTo>
                <a:cubicBezTo>
                  <a:pt x="772" y="2445"/>
                  <a:pt x="726" y="2434"/>
                  <a:pt x="685" y="2410"/>
                </a:cubicBezTo>
                <a:cubicBezTo>
                  <a:pt x="644" y="2386"/>
                  <a:pt x="611" y="2353"/>
                  <a:pt x="589" y="2314"/>
                </a:cubicBezTo>
                <a:lnTo>
                  <a:pt x="36" y="1356"/>
                </a:lnTo>
                <a:cubicBezTo>
                  <a:pt x="13" y="1317"/>
                  <a:pt x="0" y="1272"/>
                  <a:pt x="0" y="1223"/>
                </a:cubicBezTo>
                <a:cubicBezTo>
                  <a:pt x="0" y="1174"/>
                  <a:pt x="13" y="1129"/>
                  <a:pt x="36" y="1089"/>
                </a:cubicBezTo>
                <a:lnTo>
                  <a:pt x="587" y="135"/>
                </a:lnTo>
                <a:cubicBezTo>
                  <a:pt x="610" y="96"/>
                  <a:pt x="643" y="61"/>
                  <a:pt x="685" y="37"/>
                </a:cubicBezTo>
                <a:cubicBezTo>
                  <a:pt x="724" y="14"/>
                  <a:pt x="767" y="2"/>
                  <a:pt x="810" y="1"/>
                </a:cubicBezTo>
                <a:lnTo>
                  <a:pt x="1916" y="1"/>
                </a:lnTo>
                <a:cubicBezTo>
                  <a:pt x="1963" y="0"/>
                  <a:pt x="2011" y="11"/>
                  <a:pt x="2055" y="37"/>
                </a:cubicBezTo>
                <a:cubicBezTo>
                  <a:pt x="2096" y="60"/>
                  <a:pt x="2129" y="93"/>
                  <a:pt x="2151" y="132"/>
                </a:cubicBezTo>
                <a:lnTo>
                  <a:pt x="2702" y="1086"/>
                </a:lnTo>
                <a:cubicBezTo>
                  <a:pt x="2726" y="1126"/>
                  <a:pt x="2740" y="1173"/>
                  <a:pt x="2740" y="1223"/>
                </a:cubicBezTo>
                <a:cubicBezTo>
                  <a:pt x="2740" y="1274"/>
                  <a:pt x="2726" y="1321"/>
                  <a:pt x="2701" y="1361"/>
                </a:cubicBezTo>
                <a:lnTo>
                  <a:pt x="2151" y="2315"/>
                </a:lnTo>
                <a:close/>
              </a:path>
            </a:pathLst>
          </a:custGeom>
          <a:solidFill>
            <a:schemeClr val="accent1"/>
          </a:solidFill>
          <a:ln w="9525" cap="flat">
            <a:noFill/>
            <a:prstDash val="solid"/>
            <a:miter lim="800000"/>
          </a:ln>
          <a:effectLst>
            <a:innerShdw blurRad="63500" dist="50800" dir="13500000">
              <a:prstClr val="black">
                <a:alpha val="50000"/>
              </a:prstClr>
            </a:innerShdw>
          </a:effectLst>
        </p:spPr>
        <p:txBody>
          <a:bodyPr vert="horz" wrap="square" lIns="91422" tIns="45711" rIns="91422" bIns="45711" numCol="1" anchor="t" anchorCtr="0" compatLnSpc="1"/>
          <a:lstStyle/>
          <a:p>
            <a:endParaRPr lang="zh-CN" altLang="en-US" sz="1705">
              <a:solidFill>
                <a:srgbClr val="3CCCC7"/>
              </a:solidFill>
              <a:latin typeface="Impact" panose="020B0806030902050204" pitchFamily="34" charset="0"/>
              <a:ea typeface="微软雅黑" panose="020B0503020204020204" pitchFamily="34" charset="-122"/>
              <a:cs typeface="+mn-ea"/>
              <a:sym typeface="Impact" panose="020B0806030902050204" pitchFamily="34" charset="0"/>
            </a:endParaRPr>
          </a:p>
        </p:txBody>
      </p:sp>
      <p:sp>
        <p:nvSpPr>
          <p:cNvPr id="74" name="Freeform 5"/>
          <p:cNvSpPr/>
          <p:nvPr/>
        </p:nvSpPr>
        <p:spPr bwMode="auto">
          <a:xfrm>
            <a:off x="9193663" y="2997041"/>
            <a:ext cx="1183746" cy="1067282"/>
          </a:xfrm>
          <a:custGeom>
            <a:avLst/>
            <a:gdLst>
              <a:gd name="T0" fmla="*/ 2151 w 2740"/>
              <a:gd name="T1" fmla="*/ 2315 h 2446"/>
              <a:gd name="T2" fmla="*/ 2055 w 2740"/>
              <a:gd name="T3" fmla="*/ 2410 h 2446"/>
              <a:gd name="T4" fmla="*/ 1918 w 2740"/>
              <a:gd name="T5" fmla="*/ 2445 h 2446"/>
              <a:gd name="T6" fmla="*/ 816 w 2740"/>
              <a:gd name="T7" fmla="*/ 2445 h 2446"/>
              <a:gd name="T8" fmla="*/ 685 w 2740"/>
              <a:gd name="T9" fmla="*/ 2410 h 2446"/>
              <a:gd name="T10" fmla="*/ 589 w 2740"/>
              <a:gd name="T11" fmla="*/ 2314 h 2446"/>
              <a:gd name="T12" fmla="*/ 36 w 2740"/>
              <a:gd name="T13" fmla="*/ 1356 h 2446"/>
              <a:gd name="T14" fmla="*/ 0 w 2740"/>
              <a:gd name="T15" fmla="*/ 1223 h 2446"/>
              <a:gd name="T16" fmla="*/ 36 w 2740"/>
              <a:gd name="T17" fmla="*/ 1089 h 2446"/>
              <a:gd name="T18" fmla="*/ 587 w 2740"/>
              <a:gd name="T19" fmla="*/ 135 h 2446"/>
              <a:gd name="T20" fmla="*/ 685 w 2740"/>
              <a:gd name="T21" fmla="*/ 37 h 2446"/>
              <a:gd name="T22" fmla="*/ 810 w 2740"/>
              <a:gd name="T23" fmla="*/ 1 h 2446"/>
              <a:gd name="T24" fmla="*/ 1916 w 2740"/>
              <a:gd name="T25" fmla="*/ 1 h 2446"/>
              <a:gd name="T26" fmla="*/ 2055 w 2740"/>
              <a:gd name="T27" fmla="*/ 37 h 2446"/>
              <a:gd name="T28" fmla="*/ 2151 w 2740"/>
              <a:gd name="T29" fmla="*/ 132 h 2446"/>
              <a:gd name="T30" fmla="*/ 2702 w 2740"/>
              <a:gd name="T31" fmla="*/ 1086 h 2446"/>
              <a:gd name="T32" fmla="*/ 2740 w 2740"/>
              <a:gd name="T33" fmla="*/ 1223 h 2446"/>
              <a:gd name="T34" fmla="*/ 2701 w 2740"/>
              <a:gd name="T35" fmla="*/ 1361 h 2446"/>
              <a:gd name="T36" fmla="*/ 2151 w 2740"/>
              <a:gd name="T37" fmla="*/ 2315 h 24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740" h="2446">
                <a:moveTo>
                  <a:pt x="2151" y="2315"/>
                </a:moveTo>
                <a:cubicBezTo>
                  <a:pt x="2128" y="2353"/>
                  <a:pt x="2096" y="2386"/>
                  <a:pt x="2055" y="2410"/>
                </a:cubicBezTo>
                <a:cubicBezTo>
                  <a:pt x="2012" y="2435"/>
                  <a:pt x="1965" y="2446"/>
                  <a:pt x="1918" y="2445"/>
                </a:cubicBezTo>
                <a:lnTo>
                  <a:pt x="816" y="2445"/>
                </a:lnTo>
                <a:cubicBezTo>
                  <a:pt x="772" y="2445"/>
                  <a:pt x="726" y="2434"/>
                  <a:pt x="685" y="2410"/>
                </a:cubicBezTo>
                <a:cubicBezTo>
                  <a:pt x="644" y="2386"/>
                  <a:pt x="611" y="2353"/>
                  <a:pt x="589" y="2314"/>
                </a:cubicBezTo>
                <a:lnTo>
                  <a:pt x="36" y="1356"/>
                </a:lnTo>
                <a:cubicBezTo>
                  <a:pt x="13" y="1317"/>
                  <a:pt x="0" y="1272"/>
                  <a:pt x="0" y="1223"/>
                </a:cubicBezTo>
                <a:cubicBezTo>
                  <a:pt x="0" y="1174"/>
                  <a:pt x="13" y="1129"/>
                  <a:pt x="36" y="1089"/>
                </a:cubicBezTo>
                <a:lnTo>
                  <a:pt x="587" y="135"/>
                </a:lnTo>
                <a:cubicBezTo>
                  <a:pt x="610" y="96"/>
                  <a:pt x="643" y="61"/>
                  <a:pt x="685" y="37"/>
                </a:cubicBezTo>
                <a:cubicBezTo>
                  <a:pt x="724" y="14"/>
                  <a:pt x="767" y="2"/>
                  <a:pt x="810" y="1"/>
                </a:cubicBezTo>
                <a:lnTo>
                  <a:pt x="1916" y="1"/>
                </a:lnTo>
                <a:cubicBezTo>
                  <a:pt x="1963" y="0"/>
                  <a:pt x="2011" y="11"/>
                  <a:pt x="2055" y="37"/>
                </a:cubicBezTo>
                <a:cubicBezTo>
                  <a:pt x="2096" y="60"/>
                  <a:pt x="2129" y="93"/>
                  <a:pt x="2151" y="132"/>
                </a:cubicBezTo>
                <a:lnTo>
                  <a:pt x="2702" y="1086"/>
                </a:lnTo>
                <a:cubicBezTo>
                  <a:pt x="2726" y="1126"/>
                  <a:pt x="2740" y="1173"/>
                  <a:pt x="2740" y="1223"/>
                </a:cubicBezTo>
                <a:cubicBezTo>
                  <a:pt x="2740" y="1274"/>
                  <a:pt x="2726" y="1321"/>
                  <a:pt x="2701" y="1361"/>
                </a:cubicBezTo>
                <a:lnTo>
                  <a:pt x="2151" y="2315"/>
                </a:lnTo>
                <a:close/>
              </a:path>
            </a:pathLst>
          </a:custGeom>
          <a:solidFill>
            <a:schemeClr val="accent3"/>
          </a:solidFill>
          <a:ln w="9525" cap="flat">
            <a:noFill/>
            <a:prstDash val="solid"/>
            <a:miter lim="800000"/>
          </a:ln>
          <a:effectLst>
            <a:innerShdw blurRad="63500" dist="50800" dir="13500000">
              <a:prstClr val="black">
                <a:alpha val="50000"/>
              </a:prstClr>
            </a:innerShdw>
          </a:effectLst>
        </p:spPr>
        <p:txBody>
          <a:bodyPr vert="horz" wrap="square" lIns="91422" tIns="45711" rIns="91422" bIns="45711" numCol="1" anchor="t" anchorCtr="0" compatLnSpc="1"/>
          <a:lstStyle/>
          <a:p>
            <a:endParaRPr lang="zh-CN" altLang="en-US" sz="1705">
              <a:solidFill>
                <a:srgbClr val="3CCCC7"/>
              </a:solidFill>
              <a:latin typeface="Impact" panose="020B0806030902050204" pitchFamily="34" charset="0"/>
              <a:ea typeface="微软雅黑" panose="020B0503020204020204" pitchFamily="34" charset="-122"/>
              <a:cs typeface="+mn-ea"/>
              <a:sym typeface="Impact" panose="020B0806030902050204" pitchFamily="34" charset="0"/>
            </a:endParaRPr>
          </a:p>
        </p:txBody>
      </p:sp>
      <p:sp>
        <p:nvSpPr>
          <p:cNvPr id="75" name="KSO_Shape"/>
          <p:cNvSpPr/>
          <p:nvPr/>
        </p:nvSpPr>
        <p:spPr bwMode="auto">
          <a:xfrm>
            <a:off x="3987789" y="3309850"/>
            <a:ext cx="599483" cy="457207"/>
          </a:xfrm>
          <a:custGeom>
            <a:avLst/>
            <a:gdLst>
              <a:gd name="T0" fmla="*/ 432030 w 2125663"/>
              <a:gd name="T1" fmla="*/ 1344893 h 1811338"/>
              <a:gd name="T2" fmla="*/ 462740 w 2125663"/>
              <a:gd name="T3" fmla="*/ 1477960 h 1811338"/>
              <a:gd name="T4" fmla="*/ 513638 w 2125663"/>
              <a:gd name="T5" fmla="*/ 1557743 h 1811338"/>
              <a:gd name="T6" fmla="*/ 516481 w 2125663"/>
              <a:gd name="T7" fmla="*/ 1336346 h 1811338"/>
              <a:gd name="T8" fmla="*/ 503401 w 2125663"/>
              <a:gd name="T9" fmla="*/ 1310416 h 1811338"/>
              <a:gd name="T10" fmla="*/ 515913 w 2125663"/>
              <a:gd name="T11" fmla="*/ 1250009 h 1811338"/>
              <a:gd name="T12" fmla="*/ 618846 w 2125663"/>
              <a:gd name="T13" fmla="*/ 1242885 h 1811338"/>
              <a:gd name="T14" fmla="*/ 643583 w 2125663"/>
              <a:gd name="T15" fmla="*/ 1263116 h 1811338"/>
              <a:gd name="T16" fmla="*/ 642446 w 2125663"/>
              <a:gd name="T17" fmla="*/ 1324948 h 1811338"/>
              <a:gd name="T18" fmla="*/ 619414 w 2125663"/>
              <a:gd name="T19" fmla="*/ 1342899 h 1811338"/>
              <a:gd name="T20" fmla="*/ 664057 w 2125663"/>
              <a:gd name="T21" fmla="*/ 1524691 h 1811338"/>
              <a:gd name="T22" fmla="*/ 704434 w 2125663"/>
              <a:gd name="T23" fmla="*/ 1417553 h 1811338"/>
              <a:gd name="T24" fmla="*/ 725191 w 2125663"/>
              <a:gd name="T25" fmla="*/ 1259697 h 1811338"/>
              <a:gd name="T26" fmla="*/ 857412 w 2125663"/>
              <a:gd name="T27" fmla="*/ 1192451 h 1811338"/>
              <a:gd name="T28" fmla="*/ 923096 w 2125663"/>
              <a:gd name="T29" fmla="*/ 1212682 h 1811338"/>
              <a:gd name="T30" fmla="*/ 970013 w 2125663"/>
              <a:gd name="T31" fmla="*/ 1259697 h 1811338"/>
              <a:gd name="T32" fmla="*/ 990201 w 2125663"/>
              <a:gd name="T33" fmla="*/ 1325233 h 1811338"/>
              <a:gd name="T34" fmla="*/ 980818 w 2125663"/>
              <a:gd name="T35" fmla="*/ 1537228 h 1811338"/>
              <a:gd name="T36" fmla="*/ 935891 w 2125663"/>
              <a:gd name="T37" fmla="*/ 1570566 h 1811338"/>
              <a:gd name="T38" fmla="*/ 798837 w 2125663"/>
              <a:gd name="T39" fmla="*/ 1607608 h 1811338"/>
              <a:gd name="T40" fmla="*/ 617424 w 2125663"/>
              <a:gd name="T41" fmla="*/ 1622140 h 1811338"/>
              <a:gd name="T42" fmla="*/ 428049 w 2125663"/>
              <a:gd name="T43" fmla="*/ 1615872 h 1811338"/>
              <a:gd name="T44" fmla="*/ 264551 w 2125663"/>
              <a:gd name="T45" fmla="*/ 1588232 h 1811338"/>
              <a:gd name="T46" fmla="*/ 180669 w 2125663"/>
              <a:gd name="T47" fmla="*/ 1549481 h 1811338"/>
              <a:gd name="T48" fmla="*/ 159912 w 2125663"/>
              <a:gd name="T49" fmla="*/ 1517283 h 1811338"/>
              <a:gd name="T50" fmla="*/ 167873 w 2125663"/>
              <a:gd name="T51" fmla="*/ 1284201 h 1811338"/>
              <a:gd name="T52" fmla="*/ 205123 w 2125663"/>
              <a:gd name="T53" fmla="*/ 1228638 h 1811338"/>
              <a:gd name="T54" fmla="*/ 264266 w 2125663"/>
              <a:gd name="T55" fmla="*/ 1196440 h 1811338"/>
              <a:gd name="T56" fmla="*/ 421225 w 2125663"/>
              <a:gd name="T57" fmla="*/ 1183048 h 1811338"/>
              <a:gd name="T58" fmla="*/ 433514 w 2125663"/>
              <a:gd name="T59" fmla="*/ 761303 h 1811338"/>
              <a:gd name="T60" fmla="*/ 391450 w 2125663"/>
              <a:gd name="T61" fmla="*/ 813630 h 1811338"/>
              <a:gd name="T62" fmla="*/ 379229 w 2125663"/>
              <a:gd name="T63" fmla="*/ 902075 h 1811338"/>
              <a:gd name="T64" fmla="*/ 414756 w 2125663"/>
              <a:gd name="T65" fmla="*/ 1016114 h 1811338"/>
              <a:gd name="T66" fmla="*/ 487516 w 2125663"/>
              <a:gd name="T67" fmla="*/ 1099439 h 1811338"/>
              <a:gd name="T68" fmla="*/ 567666 w 2125663"/>
              <a:gd name="T69" fmla="*/ 1135272 h 1811338"/>
              <a:gd name="T70" fmla="*/ 645542 w 2125663"/>
              <a:gd name="T71" fmla="*/ 1111099 h 1811338"/>
              <a:gd name="T72" fmla="*/ 722282 w 2125663"/>
              <a:gd name="T73" fmla="*/ 1035452 h 1811338"/>
              <a:gd name="T74" fmla="*/ 767757 w 2125663"/>
              <a:gd name="T75" fmla="*/ 926248 h 1811338"/>
              <a:gd name="T76" fmla="*/ 666290 w 2125663"/>
              <a:gd name="T77" fmla="*/ 863967 h 1811338"/>
              <a:gd name="T78" fmla="*/ 546918 w 2125663"/>
              <a:gd name="T79" fmla="*/ 832116 h 1811338"/>
              <a:gd name="T80" fmla="*/ 484389 w 2125663"/>
              <a:gd name="T81" fmla="*/ 790595 h 1811338"/>
              <a:gd name="T82" fmla="*/ 452273 w 2125663"/>
              <a:gd name="T83" fmla="*/ 760734 h 1811338"/>
              <a:gd name="T84" fmla="*/ 568234 w 2125663"/>
              <a:gd name="T85" fmla="*/ 587258 h 1811338"/>
              <a:gd name="T86" fmla="*/ 631616 w 2125663"/>
              <a:gd name="T87" fmla="*/ 594937 h 1811338"/>
              <a:gd name="T88" fmla="*/ 705513 w 2125663"/>
              <a:gd name="T89" fmla="*/ 631054 h 1811338"/>
              <a:gd name="T90" fmla="*/ 790210 w 2125663"/>
              <a:gd name="T91" fmla="*/ 732864 h 1811338"/>
              <a:gd name="T92" fmla="*/ 826306 w 2125663"/>
              <a:gd name="T93" fmla="*/ 873920 h 1811338"/>
              <a:gd name="T94" fmla="*/ 818064 w 2125663"/>
              <a:gd name="T95" fmla="*/ 959237 h 1811338"/>
              <a:gd name="T96" fmla="*/ 780831 w 2125663"/>
              <a:gd name="T97" fmla="*/ 1048534 h 1811338"/>
              <a:gd name="T98" fmla="*/ 687607 w 2125663"/>
              <a:gd name="T99" fmla="*/ 1148922 h 1811338"/>
              <a:gd name="T100" fmla="*/ 588983 w 2125663"/>
              <a:gd name="T101" fmla="*/ 1190727 h 1811338"/>
              <a:gd name="T102" fmla="*/ 525033 w 2125663"/>
              <a:gd name="T103" fmla="*/ 1182480 h 1811338"/>
              <a:gd name="T104" fmla="*/ 421293 w 2125663"/>
              <a:gd name="T105" fmla="*/ 1115081 h 1811338"/>
              <a:gd name="T106" fmla="*/ 345406 w 2125663"/>
              <a:gd name="T107" fmla="*/ 1002463 h 1811338"/>
              <a:gd name="T108" fmla="*/ 325511 w 2125663"/>
              <a:gd name="T109" fmla="*/ 929092 h 1811338"/>
              <a:gd name="T110" fmla="*/ 330627 w 2125663"/>
              <a:gd name="T111" fmla="*/ 813915 h 1811338"/>
              <a:gd name="T112" fmla="*/ 388324 w 2125663"/>
              <a:gd name="T113" fmla="*/ 686510 h 1811338"/>
              <a:gd name="T114" fmla="*/ 482400 w 2125663"/>
              <a:gd name="T115" fmla="*/ 608303 h 1811338"/>
              <a:gd name="T116" fmla="*/ 542939 w 2125663"/>
              <a:gd name="T117" fmla="*/ 589534 h 1811338"/>
              <a:gd name="T118" fmla="*/ 0 w 2125663"/>
              <a:gd name="T119" fmla="*/ 0 h 1811338"/>
              <a:gd name="T120" fmla="*/ 174993 w 2125663"/>
              <a:gd name="T121" fmla="*/ 1118883 h 1811338"/>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Lst>
            <a:ahLst/>
            <a:cxnLst>
              <a:cxn ang="T122">
                <a:pos x="T0" y="T1"/>
              </a:cxn>
              <a:cxn ang="T123">
                <a:pos x="T2" y="T3"/>
              </a:cxn>
              <a:cxn ang="T124">
                <a:pos x="T4" y="T5"/>
              </a:cxn>
              <a:cxn ang="T125">
                <a:pos x="T6" y="T7"/>
              </a:cxn>
              <a:cxn ang="T126">
                <a:pos x="T8" y="T9"/>
              </a:cxn>
              <a:cxn ang="T127">
                <a:pos x="T10" y="T11"/>
              </a:cxn>
              <a:cxn ang="T128">
                <a:pos x="T12" y="T13"/>
              </a:cxn>
              <a:cxn ang="T129">
                <a:pos x="T14" y="T15"/>
              </a:cxn>
              <a:cxn ang="T130">
                <a:pos x="T16" y="T17"/>
              </a:cxn>
              <a:cxn ang="T131">
                <a:pos x="T18" y="T19"/>
              </a:cxn>
              <a:cxn ang="T132">
                <a:pos x="T20" y="T21"/>
              </a:cxn>
              <a:cxn ang="T133">
                <a:pos x="T22" y="T23"/>
              </a:cxn>
              <a:cxn ang="T134">
                <a:pos x="T24" y="T25"/>
              </a:cxn>
              <a:cxn ang="T135">
                <a:pos x="T26" y="T27"/>
              </a:cxn>
              <a:cxn ang="T136">
                <a:pos x="T28" y="T29"/>
              </a:cxn>
              <a:cxn ang="T137">
                <a:pos x="T30" y="T31"/>
              </a:cxn>
              <a:cxn ang="T138">
                <a:pos x="T32" y="T33"/>
              </a:cxn>
              <a:cxn ang="T139">
                <a:pos x="T34" y="T35"/>
              </a:cxn>
              <a:cxn ang="T140">
                <a:pos x="T36" y="T37"/>
              </a:cxn>
              <a:cxn ang="T141">
                <a:pos x="T38" y="T39"/>
              </a:cxn>
              <a:cxn ang="T142">
                <a:pos x="T40" y="T41"/>
              </a:cxn>
              <a:cxn ang="T143">
                <a:pos x="T42" y="T43"/>
              </a:cxn>
              <a:cxn ang="T144">
                <a:pos x="T44" y="T45"/>
              </a:cxn>
              <a:cxn ang="T145">
                <a:pos x="T46" y="T47"/>
              </a:cxn>
              <a:cxn ang="T146">
                <a:pos x="T48" y="T49"/>
              </a:cxn>
              <a:cxn ang="T147">
                <a:pos x="T50" y="T51"/>
              </a:cxn>
              <a:cxn ang="T148">
                <a:pos x="T52" y="T53"/>
              </a:cxn>
              <a:cxn ang="T149">
                <a:pos x="T54" y="T55"/>
              </a:cxn>
              <a:cxn ang="T150">
                <a:pos x="T56" y="T57"/>
              </a:cxn>
              <a:cxn ang="T151">
                <a:pos x="T58" y="T59"/>
              </a:cxn>
              <a:cxn ang="T152">
                <a:pos x="T60" y="T61"/>
              </a:cxn>
              <a:cxn ang="T153">
                <a:pos x="T62" y="T63"/>
              </a:cxn>
              <a:cxn ang="T154">
                <a:pos x="T64" y="T65"/>
              </a:cxn>
              <a:cxn ang="T155">
                <a:pos x="T66" y="T67"/>
              </a:cxn>
              <a:cxn ang="T156">
                <a:pos x="T68" y="T69"/>
              </a:cxn>
              <a:cxn ang="T157">
                <a:pos x="T70" y="T71"/>
              </a:cxn>
              <a:cxn ang="T158">
                <a:pos x="T72" y="T73"/>
              </a:cxn>
              <a:cxn ang="T159">
                <a:pos x="T74" y="T75"/>
              </a:cxn>
              <a:cxn ang="T160">
                <a:pos x="T76" y="T77"/>
              </a:cxn>
              <a:cxn ang="T161">
                <a:pos x="T78" y="T79"/>
              </a:cxn>
              <a:cxn ang="T162">
                <a:pos x="T80" y="T81"/>
              </a:cxn>
              <a:cxn ang="T163">
                <a:pos x="T82" y="T83"/>
              </a:cxn>
              <a:cxn ang="T164">
                <a:pos x="T84" y="T85"/>
              </a:cxn>
              <a:cxn ang="T165">
                <a:pos x="T86" y="T87"/>
              </a:cxn>
              <a:cxn ang="T166">
                <a:pos x="T88" y="T89"/>
              </a:cxn>
              <a:cxn ang="T167">
                <a:pos x="T90" y="T91"/>
              </a:cxn>
              <a:cxn ang="T168">
                <a:pos x="T92" y="T93"/>
              </a:cxn>
              <a:cxn ang="T169">
                <a:pos x="T94" y="T95"/>
              </a:cxn>
              <a:cxn ang="T170">
                <a:pos x="T96" y="T97"/>
              </a:cxn>
              <a:cxn ang="T171">
                <a:pos x="T98" y="T99"/>
              </a:cxn>
              <a:cxn ang="T172">
                <a:pos x="T100" y="T101"/>
              </a:cxn>
              <a:cxn ang="T173">
                <a:pos x="T102" y="T103"/>
              </a:cxn>
              <a:cxn ang="T174">
                <a:pos x="T104" y="T105"/>
              </a:cxn>
              <a:cxn ang="T175">
                <a:pos x="T106" y="T107"/>
              </a:cxn>
              <a:cxn ang="T176">
                <a:pos x="T108" y="T109"/>
              </a:cxn>
              <a:cxn ang="T177">
                <a:pos x="T110" y="T111"/>
              </a:cxn>
              <a:cxn ang="T178">
                <a:pos x="T112" y="T113"/>
              </a:cxn>
              <a:cxn ang="T179">
                <a:pos x="T114" y="T115"/>
              </a:cxn>
              <a:cxn ang="T180">
                <a:pos x="T116" y="T117"/>
              </a:cxn>
              <a:cxn ang="T181">
                <a:pos x="T118" y="T119"/>
              </a:cxn>
              <a:cxn ang="T182">
                <a:pos x="T120" y="T121"/>
              </a:cxn>
            </a:cxnLst>
            <a:rect l="0" t="0" r="r" b="b"/>
            <a:pathLst>
              <a:path w="2125663" h="1811338">
                <a:moveTo>
                  <a:pt x="470017" y="1320800"/>
                </a:moveTo>
                <a:lnTo>
                  <a:pt x="470335" y="1343069"/>
                </a:lnTo>
                <a:lnTo>
                  <a:pt x="471286" y="1364382"/>
                </a:lnTo>
                <a:lnTo>
                  <a:pt x="472238" y="1385696"/>
                </a:lnTo>
                <a:lnTo>
                  <a:pt x="473190" y="1406374"/>
                </a:lnTo>
                <a:lnTo>
                  <a:pt x="474459" y="1426415"/>
                </a:lnTo>
                <a:lnTo>
                  <a:pt x="476363" y="1446139"/>
                </a:lnTo>
                <a:lnTo>
                  <a:pt x="478267" y="1464908"/>
                </a:lnTo>
                <a:lnTo>
                  <a:pt x="480170" y="1483677"/>
                </a:lnTo>
                <a:lnTo>
                  <a:pt x="482074" y="1501491"/>
                </a:lnTo>
                <a:lnTo>
                  <a:pt x="484612" y="1518988"/>
                </a:lnTo>
                <a:lnTo>
                  <a:pt x="487468" y="1535530"/>
                </a:lnTo>
                <a:lnTo>
                  <a:pt x="490323" y="1552072"/>
                </a:lnTo>
                <a:lnTo>
                  <a:pt x="493179" y="1567660"/>
                </a:lnTo>
                <a:lnTo>
                  <a:pt x="496352" y="1582611"/>
                </a:lnTo>
                <a:lnTo>
                  <a:pt x="500159" y="1597563"/>
                </a:lnTo>
                <a:lnTo>
                  <a:pt x="503649" y="1611560"/>
                </a:lnTo>
                <a:lnTo>
                  <a:pt x="507774" y="1624921"/>
                </a:lnTo>
                <a:lnTo>
                  <a:pt x="511899" y="1637646"/>
                </a:lnTo>
                <a:lnTo>
                  <a:pt x="516341" y="1650052"/>
                </a:lnTo>
                <a:lnTo>
                  <a:pt x="520783" y="1661505"/>
                </a:lnTo>
                <a:lnTo>
                  <a:pt x="525859" y="1672639"/>
                </a:lnTo>
                <a:lnTo>
                  <a:pt x="530936" y="1683137"/>
                </a:lnTo>
                <a:lnTo>
                  <a:pt x="536329" y="1692998"/>
                </a:lnTo>
                <a:lnTo>
                  <a:pt x="541723" y="1702224"/>
                </a:lnTo>
                <a:lnTo>
                  <a:pt x="547752" y="1710813"/>
                </a:lnTo>
                <a:lnTo>
                  <a:pt x="553463" y="1718766"/>
                </a:lnTo>
                <a:lnTo>
                  <a:pt x="559808" y="1726083"/>
                </a:lnTo>
                <a:lnTo>
                  <a:pt x="566154" y="1732763"/>
                </a:lnTo>
                <a:lnTo>
                  <a:pt x="573134" y="1739125"/>
                </a:lnTo>
                <a:lnTo>
                  <a:pt x="580114" y="1744215"/>
                </a:lnTo>
                <a:lnTo>
                  <a:pt x="587412" y="1749305"/>
                </a:lnTo>
                <a:lnTo>
                  <a:pt x="594709" y="1753123"/>
                </a:lnTo>
                <a:lnTo>
                  <a:pt x="594709" y="1499901"/>
                </a:lnTo>
                <a:lnTo>
                  <a:pt x="591537" y="1499264"/>
                </a:lnTo>
                <a:lnTo>
                  <a:pt x="588047" y="1498310"/>
                </a:lnTo>
                <a:lnTo>
                  <a:pt x="584874" y="1497038"/>
                </a:lnTo>
                <a:lnTo>
                  <a:pt x="582018" y="1495765"/>
                </a:lnTo>
                <a:lnTo>
                  <a:pt x="579163" y="1494175"/>
                </a:lnTo>
                <a:lnTo>
                  <a:pt x="576307" y="1491948"/>
                </a:lnTo>
                <a:lnTo>
                  <a:pt x="573769" y="1489721"/>
                </a:lnTo>
                <a:lnTo>
                  <a:pt x="571548" y="1487494"/>
                </a:lnTo>
                <a:lnTo>
                  <a:pt x="569327" y="1484949"/>
                </a:lnTo>
                <a:lnTo>
                  <a:pt x="567106" y="1482404"/>
                </a:lnTo>
                <a:lnTo>
                  <a:pt x="565519" y="1479223"/>
                </a:lnTo>
                <a:lnTo>
                  <a:pt x="564250" y="1476360"/>
                </a:lnTo>
                <a:lnTo>
                  <a:pt x="563298" y="1473179"/>
                </a:lnTo>
                <a:lnTo>
                  <a:pt x="562347" y="1469998"/>
                </a:lnTo>
                <a:lnTo>
                  <a:pt x="562029" y="1466180"/>
                </a:lnTo>
                <a:lnTo>
                  <a:pt x="561712" y="1462999"/>
                </a:lnTo>
                <a:lnTo>
                  <a:pt x="561712" y="1425143"/>
                </a:lnTo>
                <a:lnTo>
                  <a:pt x="562029" y="1421007"/>
                </a:lnTo>
                <a:lnTo>
                  <a:pt x="562664" y="1417508"/>
                </a:lnTo>
                <a:lnTo>
                  <a:pt x="563616" y="1414009"/>
                </a:lnTo>
                <a:lnTo>
                  <a:pt x="564885" y="1410191"/>
                </a:lnTo>
                <a:lnTo>
                  <a:pt x="566154" y="1407010"/>
                </a:lnTo>
                <a:lnTo>
                  <a:pt x="568375" y="1403829"/>
                </a:lnTo>
                <a:lnTo>
                  <a:pt x="570596" y="1400966"/>
                </a:lnTo>
                <a:lnTo>
                  <a:pt x="572817" y="1398103"/>
                </a:lnTo>
                <a:lnTo>
                  <a:pt x="575673" y="1395558"/>
                </a:lnTo>
                <a:lnTo>
                  <a:pt x="578528" y="1393649"/>
                </a:lnTo>
                <a:lnTo>
                  <a:pt x="581701" y="1391741"/>
                </a:lnTo>
                <a:lnTo>
                  <a:pt x="584874" y="1390150"/>
                </a:lnTo>
                <a:lnTo>
                  <a:pt x="588364" y="1388878"/>
                </a:lnTo>
                <a:lnTo>
                  <a:pt x="592171" y="1387605"/>
                </a:lnTo>
                <a:lnTo>
                  <a:pt x="595979" y="1386969"/>
                </a:lnTo>
                <a:lnTo>
                  <a:pt x="599786" y="1386969"/>
                </a:lnTo>
                <a:lnTo>
                  <a:pt x="682597" y="1386969"/>
                </a:lnTo>
                <a:lnTo>
                  <a:pt x="686721" y="1386969"/>
                </a:lnTo>
                <a:lnTo>
                  <a:pt x="690529" y="1387605"/>
                </a:lnTo>
                <a:lnTo>
                  <a:pt x="694019" y="1388878"/>
                </a:lnTo>
                <a:lnTo>
                  <a:pt x="697826" y="1390150"/>
                </a:lnTo>
                <a:lnTo>
                  <a:pt x="700999" y="1391741"/>
                </a:lnTo>
                <a:lnTo>
                  <a:pt x="704172" y="1393649"/>
                </a:lnTo>
                <a:lnTo>
                  <a:pt x="707345" y="1395558"/>
                </a:lnTo>
                <a:lnTo>
                  <a:pt x="709883" y="1398103"/>
                </a:lnTo>
                <a:lnTo>
                  <a:pt x="712104" y="1400966"/>
                </a:lnTo>
                <a:lnTo>
                  <a:pt x="714325" y="1403829"/>
                </a:lnTo>
                <a:lnTo>
                  <a:pt x="716229" y="1407010"/>
                </a:lnTo>
                <a:lnTo>
                  <a:pt x="718132" y="1410191"/>
                </a:lnTo>
                <a:lnTo>
                  <a:pt x="719402" y="1414009"/>
                </a:lnTo>
                <a:lnTo>
                  <a:pt x="720353" y="1417508"/>
                </a:lnTo>
                <a:lnTo>
                  <a:pt x="720671" y="1421007"/>
                </a:lnTo>
                <a:lnTo>
                  <a:pt x="720988" y="1425143"/>
                </a:lnTo>
                <a:lnTo>
                  <a:pt x="720988" y="1462999"/>
                </a:lnTo>
                <a:lnTo>
                  <a:pt x="720988" y="1466180"/>
                </a:lnTo>
                <a:lnTo>
                  <a:pt x="720353" y="1469998"/>
                </a:lnTo>
                <a:lnTo>
                  <a:pt x="719719" y="1473179"/>
                </a:lnTo>
                <a:lnTo>
                  <a:pt x="718450" y="1476360"/>
                </a:lnTo>
                <a:lnTo>
                  <a:pt x="716863" y="1479223"/>
                </a:lnTo>
                <a:lnTo>
                  <a:pt x="715277" y="1482404"/>
                </a:lnTo>
                <a:lnTo>
                  <a:pt x="713373" y="1484949"/>
                </a:lnTo>
                <a:lnTo>
                  <a:pt x="711469" y="1487494"/>
                </a:lnTo>
                <a:lnTo>
                  <a:pt x="708931" y="1489721"/>
                </a:lnTo>
                <a:lnTo>
                  <a:pt x="706710" y="1491948"/>
                </a:lnTo>
                <a:lnTo>
                  <a:pt x="703537" y="1494175"/>
                </a:lnTo>
                <a:lnTo>
                  <a:pt x="700682" y="1495765"/>
                </a:lnTo>
                <a:lnTo>
                  <a:pt x="697826" y="1497038"/>
                </a:lnTo>
                <a:lnTo>
                  <a:pt x="694653" y="1498310"/>
                </a:lnTo>
                <a:lnTo>
                  <a:pt x="691163" y="1499264"/>
                </a:lnTo>
                <a:lnTo>
                  <a:pt x="687991" y="1499901"/>
                </a:lnTo>
                <a:lnTo>
                  <a:pt x="687991" y="1753123"/>
                </a:lnTo>
                <a:lnTo>
                  <a:pt x="695605" y="1749305"/>
                </a:lnTo>
                <a:lnTo>
                  <a:pt x="702586" y="1744215"/>
                </a:lnTo>
                <a:lnTo>
                  <a:pt x="709566" y="1739125"/>
                </a:lnTo>
                <a:lnTo>
                  <a:pt x="716229" y="1732763"/>
                </a:lnTo>
                <a:lnTo>
                  <a:pt x="722892" y="1726083"/>
                </a:lnTo>
                <a:lnTo>
                  <a:pt x="729237" y="1718766"/>
                </a:lnTo>
                <a:lnTo>
                  <a:pt x="734948" y="1710813"/>
                </a:lnTo>
                <a:lnTo>
                  <a:pt x="740977" y="1702224"/>
                </a:lnTo>
                <a:lnTo>
                  <a:pt x="746371" y="1692998"/>
                </a:lnTo>
                <a:lnTo>
                  <a:pt x="751447" y="1683137"/>
                </a:lnTo>
                <a:lnTo>
                  <a:pt x="756841" y="1672639"/>
                </a:lnTo>
                <a:lnTo>
                  <a:pt x="761600" y="1661505"/>
                </a:lnTo>
                <a:lnTo>
                  <a:pt x="766359" y="1650052"/>
                </a:lnTo>
                <a:lnTo>
                  <a:pt x="770801" y="1637646"/>
                </a:lnTo>
                <a:lnTo>
                  <a:pt x="774926" y="1624921"/>
                </a:lnTo>
                <a:lnTo>
                  <a:pt x="779051" y="1611560"/>
                </a:lnTo>
                <a:lnTo>
                  <a:pt x="782541" y="1597563"/>
                </a:lnTo>
                <a:lnTo>
                  <a:pt x="786031" y="1582611"/>
                </a:lnTo>
                <a:lnTo>
                  <a:pt x="789521" y="1567660"/>
                </a:lnTo>
                <a:lnTo>
                  <a:pt x="792377" y="1552072"/>
                </a:lnTo>
                <a:lnTo>
                  <a:pt x="795232" y="1535530"/>
                </a:lnTo>
                <a:lnTo>
                  <a:pt x="797770" y="1518988"/>
                </a:lnTo>
                <a:lnTo>
                  <a:pt x="800626" y="1501491"/>
                </a:lnTo>
                <a:lnTo>
                  <a:pt x="802530" y="1483677"/>
                </a:lnTo>
                <a:lnTo>
                  <a:pt x="804751" y="1464908"/>
                </a:lnTo>
                <a:lnTo>
                  <a:pt x="806337" y="1446139"/>
                </a:lnTo>
                <a:lnTo>
                  <a:pt x="807923" y="1426415"/>
                </a:lnTo>
                <a:lnTo>
                  <a:pt x="809193" y="1406374"/>
                </a:lnTo>
                <a:lnTo>
                  <a:pt x="810779" y="1385696"/>
                </a:lnTo>
                <a:lnTo>
                  <a:pt x="811731" y="1364382"/>
                </a:lnTo>
                <a:lnTo>
                  <a:pt x="812365" y="1343069"/>
                </a:lnTo>
                <a:lnTo>
                  <a:pt x="813000" y="1320800"/>
                </a:lnTo>
                <a:lnTo>
                  <a:pt x="840921" y="1322709"/>
                </a:lnTo>
                <a:lnTo>
                  <a:pt x="866621" y="1324300"/>
                </a:lnTo>
                <a:lnTo>
                  <a:pt x="909771" y="1327481"/>
                </a:lnTo>
                <a:lnTo>
                  <a:pt x="938644" y="1330026"/>
                </a:lnTo>
                <a:lnTo>
                  <a:pt x="948797" y="1330980"/>
                </a:lnTo>
                <a:lnTo>
                  <a:pt x="956729" y="1331298"/>
                </a:lnTo>
                <a:lnTo>
                  <a:pt x="964661" y="1331934"/>
                </a:lnTo>
                <a:lnTo>
                  <a:pt x="972593" y="1332889"/>
                </a:lnTo>
                <a:lnTo>
                  <a:pt x="980208" y="1334161"/>
                </a:lnTo>
                <a:lnTo>
                  <a:pt x="987823" y="1335752"/>
                </a:lnTo>
                <a:lnTo>
                  <a:pt x="995437" y="1337979"/>
                </a:lnTo>
                <a:lnTo>
                  <a:pt x="1002418" y="1340205"/>
                </a:lnTo>
                <a:lnTo>
                  <a:pt x="1009715" y="1343387"/>
                </a:lnTo>
                <a:lnTo>
                  <a:pt x="1016378" y="1346250"/>
                </a:lnTo>
                <a:lnTo>
                  <a:pt x="1023358" y="1349749"/>
                </a:lnTo>
                <a:lnTo>
                  <a:pt x="1030021" y="1353885"/>
                </a:lnTo>
                <a:lnTo>
                  <a:pt x="1036050" y="1357702"/>
                </a:lnTo>
                <a:lnTo>
                  <a:pt x="1042395" y="1361837"/>
                </a:lnTo>
                <a:lnTo>
                  <a:pt x="1048106" y="1366927"/>
                </a:lnTo>
                <a:lnTo>
                  <a:pt x="1053817" y="1371699"/>
                </a:lnTo>
                <a:lnTo>
                  <a:pt x="1059211" y="1377107"/>
                </a:lnTo>
                <a:lnTo>
                  <a:pt x="1064605" y="1382197"/>
                </a:lnTo>
                <a:lnTo>
                  <a:pt x="1069364" y="1388241"/>
                </a:lnTo>
                <a:lnTo>
                  <a:pt x="1073806" y="1393967"/>
                </a:lnTo>
                <a:lnTo>
                  <a:pt x="1078248" y="1400012"/>
                </a:lnTo>
                <a:lnTo>
                  <a:pt x="1082373" y="1406374"/>
                </a:lnTo>
                <a:lnTo>
                  <a:pt x="1085863" y="1413054"/>
                </a:lnTo>
                <a:lnTo>
                  <a:pt x="1089670" y="1419735"/>
                </a:lnTo>
                <a:lnTo>
                  <a:pt x="1092843" y="1426734"/>
                </a:lnTo>
                <a:lnTo>
                  <a:pt x="1095381" y="1433732"/>
                </a:lnTo>
                <a:lnTo>
                  <a:pt x="1097920" y="1441049"/>
                </a:lnTo>
                <a:lnTo>
                  <a:pt x="1100141" y="1448684"/>
                </a:lnTo>
                <a:lnTo>
                  <a:pt x="1101727" y="1456000"/>
                </a:lnTo>
                <a:lnTo>
                  <a:pt x="1103314" y="1463635"/>
                </a:lnTo>
                <a:lnTo>
                  <a:pt x="1104265" y="1471588"/>
                </a:lnTo>
                <a:lnTo>
                  <a:pt x="1104900" y="1479541"/>
                </a:lnTo>
                <a:lnTo>
                  <a:pt x="1104900" y="1487494"/>
                </a:lnTo>
                <a:lnTo>
                  <a:pt x="1104900" y="1686000"/>
                </a:lnTo>
                <a:lnTo>
                  <a:pt x="1104900" y="1690135"/>
                </a:lnTo>
                <a:lnTo>
                  <a:pt x="1104265" y="1693953"/>
                </a:lnTo>
                <a:lnTo>
                  <a:pt x="1103631" y="1697770"/>
                </a:lnTo>
                <a:lnTo>
                  <a:pt x="1102362" y="1701906"/>
                </a:lnTo>
                <a:lnTo>
                  <a:pt x="1101093" y="1705405"/>
                </a:lnTo>
                <a:lnTo>
                  <a:pt x="1099189" y="1709222"/>
                </a:lnTo>
                <a:lnTo>
                  <a:pt x="1096968" y="1713040"/>
                </a:lnTo>
                <a:lnTo>
                  <a:pt x="1094430" y="1716221"/>
                </a:lnTo>
                <a:lnTo>
                  <a:pt x="1091891" y="1719720"/>
                </a:lnTo>
                <a:lnTo>
                  <a:pt x="1089036" y="1722901"/>
                </a:lnTo>
                <a:lnTo>
                  <a:pt x="1085546" y="1726719"/>
                </a:lnTo>
                <a:lnTo>
                  <a:pt x="1082056" y="1729900"/>
                </a:lnTo>
                <a:lnTo>
                  <a:pt x="1078248" y="1732763"/>
                </a:lnTo>
                <a:lnTo>
                  <a:pt x="1074124" y="1736262"/>
                </a:lnTo>
                <a:lnTo>
                  <a:pt x="1069682" y="1739125"/>
                </a:lnTo>
                <a:lnTo>
                  <a:pt x="1065240" y="1741989"/>
                </a:lnTo>
                <a:lnTo>
                  <a:pt x="1055404" y="1748033"/>
                </a:lnTo>
                <a:lnTo>
                  <a:pt x="1044299" y="1753441"/>
                </a:lnTo>
                <a:lnTo>
                  <a:pt x="1032560" y="1758531"/>
                </a:lnTo>
                <a:lnTo>
                  <a:pt x="1019868" y="1763939"/>
                </a:lnTo>
                <a:lnTo>
                  <a:pt x="1005908" y="1768392"/>
                </a:lnTo>
                <a:lnTo>
                  <a:pt x="991630" y="1773164"/>
                </a:lnTo>
                <a:lnTo>
                  <a:pt x="976718" y="1777300"/>
                </a:lnTo>
                <a:lnTo>
                  <a:pt x="960854" y="1781117"/>
                </a:lnTo>
                <a:lnTo>
                  <a:pt x="944038" y="1784934"/>
                </a:lnTo>
                <a:lnTo>
                  <a:pt x="927222" y="1788434"/>
                </a:lnTo>
                <a:lnTo>
                  <a:pt x="909454" y="1791615"/>
                </a:lnTo>
                <a:lnTo>
                  <a:pt x="891369" y="1794796"/>
                </a:lnTo>
                <a:lnTo>
                  <a:pt x="872332" y="1797341"/>
                </a:lnTo>
                <a:lnTo>
                  <a:pt x="853295" y="1799886"/>
                </a:lnTo>
                <a:lnTo>
                  <a:pt x="833941" y="1801795"/>
                </a:lnTo>
                <a:lnTo>
                  <a:pt x="813952" y="1804022"/>
                </a:lnTo>
                <a:lnTo>
                  <a:pt x="793328" y="1805930"/>
                </a:lnTo>
                <a:lnTo>
                  <a:pt x="773022" y="1807203"/>
                </a:lnTo>
                <a:lnTo>
                  <a:pt x="752399" y="1808475"/>
                </a:lnTo>
                <a:lnTo>
                  <a:pt x="731458" y="1809748"/>
                </a:lnTo>
                <a:lnTo>
                  <a:pt x="710200" y="1810384"/>
                </a:lnTo>
                <a:lnTo>
                  <a:pt x="688942" y="1811020"/>
                </a:lnTo>
                <a:lnTo>
                  <a:pt x="667684" y="1811338"/>
                </a:lnTo>
                <a:lnTo>
                  <a:pt x="646427" y="1811338"/>
                </a:lnTo>
                <a:lnTo>
                  <a:pt x="625486" y="1811338"/>
                </a:lnTo>
                <a:lnTo>
                  <a:pt x="603911" y="1811020"/>
                </a:lnTo>
                <a:lnTo>
                  <a:pt x="582653" y="1810384"/>
                </a:lnTo>
                <a:lnTo>
                  <a:pt x="561395" y="1809748"/>
                </a:lnTo>
                <a:lnTo>
                  <a:pt x="540137" y="1808475"/>
                </a:lnTo>
                <a:lnTo>
                  <a:pt x="518879" y="1807203"/>
                </a:lnTo>
                <a:lnTo>
                  <a:pt x="498573" y="1805930"/>
                </a:lnTo>
                <a:lnTo>
                  <a:pt x="477632" y="1804022"/>
                </a:lnTo>
                <a:lnTo>
                  <a:pt x="457326" y="1801795"/>
                </a:lnTo>
                <a:lnTo>
                  <a:pt x="437337" y="1799886"/>
                </a:lnTo>
                <a:lnTo>
                  <a:pt x="417983" y="1797341"/>
                </a:lnTo>
                <a:lnTo>
                  <a:pt x="398629" y="1794796"/>
                </a:lnTo>
                <a:lnTo>
                  <a:pt x="379909" y="1791615"/>
                </a:lnTo>
                <a:lnTo>
                  <a:pt x="361824" y="1788434"/>
                </a:lnTo>
                <a:lnTo>
                  <a:pt x="344056" y="1784934"/>
                </a:lnTo>
                <a:lnTo>
                  <a:pt x="327240" y="1781117"/>
                </a:lnTo>
                <a:lnTo>
                  <a:pt x="310741" y="1777300"/>
                </a:lnTo>
                <a:lnTo>
                  <a:pt x="295195" y="1773164"/>
                </a:lnTo>
                <a:lnTo>
                  <a:pt x="280600" y="1768392"/>
                </a:lnTo>
                <a:lnTo>
                  <a:pt x="266322" y="1763939"/>
                </a:lnTo>
                <a:lnTo>
                  <a:pt x="252996" y="1758531"/>
                </a:lnTo>
                <a:lnTo>
                  <a:pt x="240622" y="1753441"/>
                </a:lnTo>
                <a:lnTo>
                  <a:pt x="229517" y="1748033"/>
                </a:lnTo>
                <a:lnTo>
                  <a:pt x="219047" y="1741989"/>
                </a:lnTo>
                <a:lnTo>
                  <a:pt x="214288" y="1739125"/>
                </a:lnTo>
                <a:lnTo>
                  <a:pt x="209846" y="1736262"/>
                </a:lnTo>
                <a:lnTo>
                  <a:pt x="205404" y="1732763"/>
                </a:lnTo>
                <a:lnTo>
                  <a:pt x="201596" y="1729900"/>
                </a:lnTo>
                <a:lnTo>
                  <a:pt x="198106" y="1726719"/>
                </a:lnTo>
                <a:lnTo>
                  <a:pt x="194299" y="1722901"/>
                </a:lnTo>
                <a:lnTo>
                  <a:pt x="191443" y="1719720"/>
                </a:lnTo>
                <a:lnTo>
                  <a:pt x="188588" y="1716221"/>
                </a:lnTo>
                <a:lnTo>
                  <a:pt x="186367" y="1713040"/>
                </a:lnTo>
                <a:lnTo>
                  <a:pt x="183828" y="1709222"/>
                </a:lnTo>
                <a:lnTo>
                  <a:pt x="181925" y="1705405"/>
                </a:lnTo>
                <a:lnTo>
                  <a:pt x="180338" y="1701906"/>
                </a:lnTo>
                <a:lnTo>
                  <a:pt x="179386" y="1697770"/>
                </a:lnTo>
                <a:lnTo>
                  <a:pt x="178435" y="1693953"/>
                </a:lnTo>
                <a:lnTo>
                  <a:pt x="177800" y="1690135"/>
                </a:lnTo>
                <a:lnTo>
                  <a:pt x="177800" y="1686000"/>
                </a:lnTo>
                <a:lnTo>
                  <a:pt x="177800" y="1487494"/>
                </a:lnTo>
                <a:lnTo>
                  <a:pt x="178117" y="1479541"/>
                </a:lnTo>
                <a:lnTo>
                  <a:pt x="178435" y="1471588"/>
                </a:lnTo>
                <a:lnTo>
                  <a:pt x="179386" y="1463635"/>
                </a:lnTo>
                <a:lnTo>
                  <a:pt x="180973" y="1456000"/>
                </a:lnTo>
                <a:lnTo>
                  <a:pt x="182559" y="1448684"/>
                </a:lnTo>
                <a:lnTo>
                  <a:pt x="184463" y="1441049"/>
                </a:lnTo>
                <a:lnTo>
                  <a:pt x="187318" y="1433732"/>
                </a:lnTo>
                <a:lnTo>
                  <a:pt x="190174" y="1426734"/>
                </a:lnTo>
                <a:lnTo>
                  <a:pt x="193030" y="1419735"/>
                </a:lnTo>
                <a:lnTo>
                  <a:pt x="196520" y="1413054"/>
                </a:lnTo>
                <a:lnTo>
                  <a:pt x="200327" y="1406374"/>
                </a:lnTo>
                <a:lnTo>
                  <a:pt x="204452" y="1400012"/>
                </a:lnTo>
                <a:lnTo>
                  <a:pt x="208576" y="1393967"/>
                </a:lnTo>
                <a:lnTo>
                  <a:pt x="213336" y="1388241"/>
                </a:lnTo>
                <a:lnTo>
                  <a:pt x="218095" y="1382197"/>
                </a:lnTo>
                <a:lnTo>
                  <a:pt x="223489" y="1377107"/>
                </a:lnTo>
                <a:lnTo>
                  <a:pt x="228883" y="1371699"/>
                </a:lnTo>
                <a:lnTo>
                  <a:pt x="234594" y="1366927"/>
                </a:lnTo>
                <a:lnTo>
                  <a:pt x="240305" y="1361837"/>
                </a:lnTo>
                <a:lnTo>
                  <a:pt x="246650" y="1357702"/>
                </a:lnTo>
                <a:lnTo>
                  <a:pt x="252679" y="1353885"/>
                </a:lnTo>
                <a:lnTo>
                  <a:pt x="259659" y="1349749"/>
                </a:lnTo>
                <a:lnTo>
                  <a:pt x="266005" y="1346250"/>
                </a:lnTo>
                <a:lnTo>
                  <a:pt x="272985" y="1343387"/>
                </a:lnTo>
                <a:lnTo>
                  <a:pt x="280282" y="1340205"/>
                </a:lnTo>
                <a:lnTo>
                  <a:pt x="287263" y="1337979"/>
                </a:lnTo>
                <a:lnTo>
                  <a:pt x="294877" y="1335752"/>
                </a:lnTo>
                <a:lnTo>
                  <a:pt x="302492" y="1334161"/>
                </a:lnTo>
                <a:lnTo>
                  <a:pt x="310107" y="1332889"/>
                </a:lnTo>
                <a:lnTo>
                  <a:pt x="318039" y="1331934"/>
                </a:lnTo>
                <a:lnTo>
                  <a:pt x="325971" y="1331298"/>
                </a:lnTo>
                <a:lnTo>
                  <a:pt x="333903" y="1330980"/>
                </a:lnTo>
                <a:lnTo>
                  <a:pt x="344056" y="1330026"/>
                </a:lnTo>
                <a:lnTo>
                  <a:pt x="372929" y="1327481"/>
                </a:lnTo>
                <a:lnTo>
                  <a:pt x="415762" y="1324300"/>
                </a:lnTo>
                <a:lnTo>
                  <a:pt x="441779" y="1322709"/>
                </a:lnTo>
                <a:lnTo>
                  <a:pt x="470017" y="1320800"/>
                </a:lnTo>
                <a:close/>
                <a:moveTo>
                  <a:pt x="1004887" y="995363"/>
                </a:moveTo>
                <a:lnTo>
                  <a:pt x="1176337" y="995363"/>
                </a:lnTo>
                <a:lnTo>
                  <a:pt x="1176337" y="1265238"/>
                </a:lnTo>
                <a:lnTo>
                  <a:pt x="1004887" y="1265238"/>
                </a:lnTo>
                <a:lnTo>
                  <a:pt x="1004887" y="995363"/>
                </a:lnTo>
                <a:close/>
                <a:moveTo>
                  <a:pt x="493561" y="847408"/>
                </a:moveTo>
                <a:lnTo>
                  <a:pt x="491024" y="847726"/>
                </a:lnTo>
                <a:lnTo>
                  <a:pt x="488804" y="848043"/>
                </a:lnTo>
                <a:lnTo>
                  <a:pt x="485950" y="848996"/>
                </a:lnTo>
                <a:lnTo>
                  <a:pt x="483730" y="849948"/>
                </a:lnTo>
                <a:lnTo>
                  <a:pt x="481510" y="851218"/>
                </a:lnTo>
                <a:lnTo>
                  <a:pt x="479290" y="852806"/>
                </a:lnTo>
                <a:lnTo>
                  <a:pt x="475167" y="856933"/>
                </a:lnTo>
                <a:lnTo>
                  <a:pt x="470727" y="861061"/>
                </a:lnTo>
                <a:lnTo>
                  <a:pt x="466604" y="865823"/>
                </a:lnTo>
                <a:lnTo>
                  <a:pt x="462482" y="871221"/>
                </a:lnTo>
                <a:lnTo>
                  <a:pt x="454553" y="882651"/>
                </a:lnTo>
                <a:lnTo>
                  <a:pt x="448527" y="890906"/>
                </a:lnTo>
                <a:lnTo>
                  <a:pt x="442819" y="899478"/>
                </a:lnTo>
                <a:lnTo>
                  <a:pt x="436793" y="908368"/>
                </a:lnTo>
                <a:lnTo>
                  <a:pt x="431402" y="917893"/>
                </a:lnTo>
                <a:lnTo>
                  <a:pt x="429499" y="926783"/>
                </a:lnTo>
                <a:lnTo>
                  <a:pt x="427596" y="935673"/>
                </a:lnTo>
                <a:lnTo>
                  <a:pt x="426010" y="945198"/>
                </a:lnTo>
                <a:lnTo>
                  <a:pt x="424742" y="954406"/>
                </a:lnTo>
                <a:lnTo>
                  <a:pt x="423790" y="963931"/>
                </a:lnTo>
                <a:lnTo>
                  <a:pt x="423156" y="973773"/>
                </a:lnTo>
                <a:lnTo>
                  <a:pt x="422839" y="982981"/>
                </a:lnTo>
                <a:lnTo>
                  <a:pt x="422839" y="992823"/>
                </a:lnTo>
                <a:lnTo>
                  <a:pt x="423156" y="1007111"/>
                </a:lnTo>
                <a:lnTo>
                  <a:pt x="424107" y="1020764"/>
                </a:lnTo>
                <a:lnTo>
                  <a:pt x="426010" y="1034099"/>
                </a:lnTo>
                <a:lnTo>
                  <a:pt x="428547" y="1047434"/>
                </a:lnTo>
                <a:lnTo>
                  <a:pt x="432036" y="1060769"/>
                </a:lnTo>
                <a:lnTo>
                  <a:pt x="435525" y="1073469"/>
                </a:lnTo>
                <a:lnTo>
                  <a:pt x="439965" y="1086169"/>
                </a:lnTo>
                <a:lnTo>
                  <a:pt x="445039" y="1098551"/>
                </a:lnTo>
                <a:lnTo>
                  <a:pt x="450430" y="1110934"/>
                </a:lnTo>
                <a:lnTo>
                  <a:pt x="456456" y="1122999"/>
                </a:lnTo>
                <a:lnTo>
                  <a:pt x="462799" y="1134429"/>
                </a:lnTo>
                <a:lnTo>
                  <a:pt x="469459" y="1145541"/>
                </a:lnTo>
                <a:lnTo>
                  <a:pt x="477070" y="1156019"/>
                </a:lnTo>
                <a:lnTo>
                  <a:pt x="484364" y="1166496"/>
                </a:lnTo>
                <a:lnTo>
                  <a:pt x="492293" y="1176656"/>
                </a:lnTo>
                <a:lnTo>
                  <a:pt x="500539" y="1186181"/>
                </a:lnTo>
                <a:lnTo>
                  <a:pt x="508784" y="1195389"/>
                </a:lnTo>
                <a:lnTo>
                  <a:pt x="517347" y="1204279"/>
                </a:lnTo>
                <a:lnTo>
                  <a:pt x="526227" y="1212216"/>
                </a:lnTo>
                <a:lnTo>
                  <a:pt x="535107" y="1220154"/>
                </a:lnTo>
                <a:lnTo>
                  <a:pt x="543987" y="1227456"/>
                </a:lnTo>
                <a:lnTo>
                  <a:pt x="553184" y="1234124"/>
                </a:lnTo>
                <a:lnTo>
                  <a:pt x="562381" y="1240474"/>
                </a:lnTo>
                <a:lnTo>
                  <a:pt x="571578" y="1245871"/>
                </a:lnTo>
                <a:lnTo>
                  <a:pt x="580775" y="1250951"/>
                </a:lnTo>
                <a:lnTo>
                  <a:pt x="589655" y="1255079"/>
                </a:lnTo>
                <a:lnTo>
                  <a:pt x="598853" y="1258889"/>
                </a:lnTo>
                <a:lnTo>
                  <a:pt x="607732" y="1262381"/>
                </a:lnTo>
                <a:lnTo>
                  <a:pt x="616612" y="1264604"/>
                </a:lnTo>
                <a:lnTo>
                  <a:pt x="624858" y="1266509"/>
                </a:lnTo>
                <a:lnTo>
                  <a:pt x="633421" y="1267461"/>
                </a:lnTo>
                <a:lnTo>
                  <a:pt x="641349" y="1267779"/>
                </a:lnTo>
                <a:lnTo>
                  <a:pt x="649595" y="1267461"/>
                </a:lnTo>
                <a:lnTo>
                  <a:pt x="657524" y="1266509"/>
                </a:lnTo>
                <a:lnTo>
                  <a:pt x="666404" y="1264604"/>
                </a:lnTo>
                <a:lnTo>
                  <a:pt x="674967" y="1262381"/>
                </a:lnTo>
                <a:lnTo>
                  <a:pt x="684164" y="1258889"/>
                </a:lnTo>
                <a:lnTo>
                  <a:pt x="692726" y="1255079"/>
                </a:lnTo>
                <a:lnTo>
                  <a:pt x="701924" y="1250951"/>
                </a:lnTo>
                <a:lnTo>
                  <a:pt x="711121" y="1245871"/>
                </a:lnTo>
                <a:lnTo>
                  <a:pt x="720318" y="1240474"/>
                </a:lnTo>
                <a:lnTo>
                  <a:pt x="729515" y="1234124"/>
                </a:lnTo>
                <a:lnTo>
                  <a:pt x="738395" y="1227456"/>
                </a:lnTo>
                <a:lnTo>
                  <a:pt x="747592" y="1220154"/>
                </a:lnTo>
                <a:lnTo>
                  <a:pt x="756472" y="1212216"/>
                </a:lnTo>
                <a:lnTo>
                  <a:pt x="765352" y="1204279"/>
                </a:lnTo>
                <a:lnTo>
                  <a:pt x="773915" y="1195389"/>
                </a:lnTo>
                <a:lnTo>
                  <a:pt x="782160" y="1186181"/>
                </a:lnTo>
                <a:lnTo>
                  <a:pt x="790406" y="1176656"/>
                </a:lnTo>
                <a:lnTo>
                  <a:pt x="798652" y="1166496"/>
                </a:lnTo>
                <a:lnTo>
                  <a:pt x="805946" y="1156019"/>
                </a:lnTo>
                <a:lnTo>
                  <a:pt x="813240" y="1145541"/>
                </a:lnTo>
                <a:lnTo>
                  <a:pt x="819900" y="1134429"/>
                </a:lnTo>
                <a:lnTo>
                  <a:pt x="826243" y="1122999"/>
                </a:lnTo>
                <a:lnTo>
                  <a:pt x="831952" y="1110934"/>
                </a:lnTo>
                <a:lnTo>
                  <a:pt x="837660" y="1098551"/>
                </a:lnTo>
                <a:lnTo>
                  <a:pt x="842417" y="1086169"/>
                </a:lnTo>
                <a:lnTo>
                  <a:pt x="847174" y="1073469"/>
                </a:lnTo>
                <a:lnTo>
                  <a:pt x="850980" y="1060769"/>
                </a:lnTo>
                <a:lnTo>
                  <a:pt x="853834" y="1047434"/>
                </a:lnTo>
                <a:lnTo>
                  <a:pt x="856689" y="1034099"/>
                </a:lnTo>
                <a:lnTo>
                  <a:pt x="858592" y="1020764"/>
                </a:lnTo>
                <a:lnTo>
                  <a:pt x="859543" y="1007111"/>
                </a:lnTo>
                <a:lnTo>
                  <a:pt x="860177" y="992823"/>
                </a:lnTo>
                <a:lnTo>
                  <a:pt x="859860" y="984886"/>
                </a:lnTo>
                <a:lnTo>
                  <a:pt x="859543" y="976313"/>
                </a:lnTo>
                <a:lnTo>
                  <a:pt x="837343" y="975361"/>
                </a:lnTo>
                <a:lnTo>
                  <a:pt x="814509" y="973773"/>
                </a:lnTo>
                <a:lnTo>
                  <a:pt x="791040" y="970916"/>
                </a:lnTo>
                <a:lnTo>
                  <a:pt x="767255" y="968058"/>
                </a:lnTo>
                <a:lnTo>
                  <a:pt x="743469" y="964566"/>
                </a:lnTo>
                <a:lnTo>
                  <a:pt x="719366" y="960438"/>
                </a:lnTo>
                <a:lnTo>
                  <a:pt x="695898" y="955041"/>
                </a:lnTo>
                <a:lnTo>
                  <a:pt x="684481" y="952501"/>
                </a:lnTo>
                <a:lnTo>
                  <a:pt x="673064" y="949643"/>
                </a:lnTo>
                <a:lnTo>
                  <a:pt x="661964" y="946468"/>
                </a:lnTo>
                <a:lnTo>
                  <a:pt x="651181" y="943293"/>
                </a:lnTo>
                <a:lnTo>
                  <a:pt x="640398" y="940118"/>
                </a:lnTo>
                <a:lnTo>
                  <a:pt x="629932" y="936308"/>
                </a:lnTo>
                <a:lnTo>
                  <a:pt x="620101" y="932816"/>
                </a:lnTo>
                <a:lnTo>
                  <a:pt x="610270" y="929006"/>
                </a:lnTo>
                <a:lnTo>
                  <a:pt x="601073" y="924878"/>
                </a:lnTo>
                <a:lnTo>
                  <a:pt x="592510" y="921068"/>
                </a:lnTo>
                <a:lnTo>
                  <a:pt x="583947" y="916941"/>
                </a:lnTo>
                <a:lnTo>
                  <a:pt x="576018" y="912178"/>
                </a:lnTo>
                <a:lnTo>
                  <a:pt x="568724" y="907733"/>
                </a:lnTo>
                <a:lnTo>
                  <a:pt x="561747" y="903288"/>
                </a:lnTo>
                <a:lnTo>
                  <a:pt x="555404" y="898208"/>
                </a:lnTo>
                <a:lnTo>
                  <a:pt x="550013" y="893128"/>
                </a:lnTo>
                <a:lnTo>
                  <a:pt x="544938" y="887731"/>
                </a:lnTo>
                <a:lnTo>
                  <a:pt x="540498" y="882651"/>
                </a:lnTo>
                <a:lnTo>
                  <a:pt x="536376" y="876936"/>
                </a:lnTo>
                <a:lnTo>
                  <a:pt x="532253" y="872173"/>
                </a:lnTo>
                <a:lnTo>
                  <a:pt x="528447" y="867728"/>
                </a:lnTo>
                <a:lnTo>
                  <a:pt x="524641" y="863601"/>
                </a:lnTo>
                <a:lnTo>
                  <a:pt x="520836" y="860426"/>
                </a:lnTo>
                <a:lnTo>
                  <a:pt x="517347" y="857251"/>
                </a:lnTo>
                <a:lnTo>
                  <a:pt x="514176" y="854393"/>
                </a:lnTo>
                <a:lnTo>
                  <a:pt x="511004" y="852488"/>
                </a:lnTo>
                <a:lnTo>
                  <a:pt x="507833" y="850583"/>
                </a:lnTo>
                <a:lnTo>
                  <a:pt x="504661" y="849313"/>
                </a:lnTo>
                <a:lnTo>
                  <a:pt x="501807" y="848361"/>
                </a:lnTo>
                <a:lnTo>
                  <a:pt x="499270" y="847726"/>
                </a:lnTo>
                <a:lnTo>
                  <a:pt x="496099" y="847408"/>
                </a:lnTo>
                <a:lnTo>
                  <a:pt x="493561" y="847408"/>
                </a:lnTo>
                <a:close/>
                <a:moveTo>
                  <a:pt x="1304925" y="828675"/>
                </a:moveTo>
                <a:lnTo>
                  <a:pt x="1476375" y="828675"/>
                </a:lnTo>
                <a:lnTo>
                  <a:pt x="1476375" y="1252538"/>
                </a:lnTo>
                <a:lnTo>
                  <a:pt x="1304925" y="1252538"/>
                </a:lnTo>
                <a:lnTo>
                  <a:pt x="1304925" y="828675"/>
                </a:lnTo>
                <a:close/>
                <a:moveTo>
                  <a:pt x="634055" y="655638"/>
                </a:moveTo>
                <a:lnTo>
                  <a:pt x="641349" y="655638"/>
                </a:lnTo>
                <a:lnTo>
                  <a:pt x="648644" y="655638"/>
                </a:lnTo>
                <a:lnTo>
                  <a:pt x="655938" y="655956"/>
                </a:lnTo>
                <a:lnTo>
                  <a:pt x="662915" y="656591"/>
                </a:lnTo>
                <a:lnTo>
                  <a:pt x="669892" y="657226"/>
                </a:lnTo>
                <a:lnTo>
                  <a:pt x="677187" y="658178"/>
                </a:lnTo>
                <a:lnTo>
                  <a:pt x="684164" y="659766"/>
                </a:lnTo>
                <a:lnTo>
                  <a:pt x="691141" y="661036"/>
                </a:lnTo>
                <a:lnTo>
                  <a:pt x="698118" y="662623"/>
                </a:lnTo>
                <a:lnTo>
                  <a:pt x="704778" y="664211"/>
                </a:lnTo>
                <a:lnTo>
                  <a:pt x="711438" y="666433"/>
                </a:lnTo>
                <a:lnTo>
                  <a:pt x="718415" y="668338"/>
                </a:lnTo>
                <a:lnTo>
                  <a:pt x="724758" y="670878"/>
                </a:lnTo>
                <a:lnTo>
                  <a:pt x="731418" y="673418"/>
                </a:lnTo>
                <a:lnTo>
                  <a:pt x="737761" y="676276"/>
                </a:lnTo>
                <a:lnTo>
                  <a:pt x="744421" y="679133"/>
                </a:lnTo>
                <a:lnTo>
                  <a:pt x="750446" y="682308"/>
                </a:lnTo>
                <a:lnTo>
                  <a:pt x="763132" y="688976"/>
                </a:lnTo>
                <a:lnTo>
                  <a:pt x="775500" y="696596"/>
                </a:lnTo>
                <a:lnTo>
                  <a:pt x="787235" y="704533"/>
                </a:lnTo>
                <a:lnTo>
                  <a:pt x="798652" y="713423"/>
                </a:lnTo>
                <a:lnTo>
                  <a:pt x="809435" y="722631"/>
                </a:lnTo>
                <a:lnTo>
                  <a:pt x="819900" y="732791"/>
                </a:lnTo>
                <a:lnTo>
                  <a:pt x="830049" y="743586"/>
                </a:lnTo>
                <a:lnTo>
                  <a:pt x="839880" y="754698"/>
                </a:lnTo>
                <a:lnTo>
                  <a:pt x="849394" y="766446"/>
                </a:lnTo>
                <a:lnTo>
                  <a:pt x="858274" y="778511"/>
                </a:lnTo>
                <a:lnTo>
                  <a:pt x="866520" y="791211"/>
                </a:lnTo>
                <a:lnTo>
                  <a:pt x="874449" y="804546"/>
                </a:lnTo>
                <a:lnTo>
                  <a:pt x="881743" y="818198"/>
                </a:lnTo>
                <a:lnTo>
                  <a:pt x="888403" y="832168"/>
                </a:lnTo>
                <a:lnTo>
                  <a:pt x="894746" y="847091"/>
                </a:lnTo>
                <a:lnTo>
                  <a:pt x="900137" y="861696"/>
                </a:lnTo>
                <a:lnTo>
                  <a:pt x="905529" y="876936"/>
                </a:lnTo>
                <a:lnTo>
                  <a:pt x="909651" y="892811"/>
                </a:lnTo>
                <a:lnTo>
                  <a:pt x="913457" y="908686"/>
                </a:lnTo>
                <a:lnTo>
                  <a:pt x="916946" y="924878"/>
                </a:lnTo>
                <a:lnTo>
                  <a:pt x="919166" y="941706"/>
                </a:lnTo>
                <a:lnTo>
                  <a:pt x="921068" y="958533"/>
                </a:lnTo>
                <a:lnTo>
                  <a:pt x="922020" y="975678"/>
                </a:lnTo>
                <a:lnTo>
                  <a:pt x="922337" y="992823"/>
                </a:lnTo>
                <a:lnTo>
                  <a:pt x="922337" y="1002031"/>
                </a:lnTo>
                <a:lnTo>
                  <a:pt x="922020" y="1010921"/>
                </a:lnTo>
                <a:lnTo>
                  <a:pt x="921386" y="1019811"/>
                </a:lnTo>
                <a:lnTo>
                  <a:pt x="920434" y="1028384"/>
                </a:lnTo>
                <a:lnTo>
                  <a:pt x="919483" y="1037274"/>
                </a:lnTo>
                <a:lnTo>
                  <a:pt x="918214" y="1045846"/>
                </a:lnTo>
                <a:lnTo>
                  <a:pt x="916628" y="1054419"/>
                </a:lnTo>
                <a:lnTo>
                  <a:pt x="915043" y="1062674"/>
                </a:lnTo>
                <a:lnTo>
                  <a:pt x="912823" y="1070929"/>
                </a:lnTo>
                <a:lnTo>
                  <a:pt x="910603" y="1079501"/>
                </a:lnTo>
                <a:lnTo>
                  <a:pt x="908383" y="1087756"/>
                </a:lnTo>
                <a:lnTo>
                  <a:pt x="906163" y="1095694"/>
                </a:lnTo>
                <a:lnTo>
                  <a:pt x="903309" y="1103631"/>
                </a:lnTo>
                <a:lnTo>
                  <a:pt x="900137" y="1111569"/>
                </a:lnTo>
                <a:lnTo>
                  <a:pt x="897283" y="1119189"/>
                </a:lnTo>
                <a:lnTo>
                  <a:pt x="894111" y="1126809"/>
                </a:lnTo>
                <a:lnTo>
                  <a:pt x="887134" y="1141731"/>
                </a:lnTo>
                <a:lnTo>
                  <a:pt x="879523" y="1156336"/>
                </a:lnTo>
                <a:lnTo>
                  <a:pt x="871277" y="1170624"/>
                </a:lnTo>
                <a:lnTo>
                  <a:pt x="862714" y="1184276"/>
                </a:lnTo>
                <a:lnTo>
                  <a:pt x="853517" y="1197611"/>
                </a:lnTo>
                <a:lnTo>
                  <a:pt x="843686" y="1209994"/>
                </a:lnTo>
                <a:lnTo>
                  <a:pt x="833854" y="1222376"/>
                </a:lnTo>
                <a:lnTo>
                  <a:pt x="823389" y="1233806"/>
                </a:lnTo>
                <a:lnTo>
                  <a:pt x="812606" y="1244919"/>
                </a:lnTo>
                <a:lnTo>
                  <a:pt x="801823" y="1255396"/>
                </a:lnTo>
                <a:lnTo>
                  <a:pt x="790406" y="1265239"/>
                </a:lnTo>
                <a:lnTo>
                  <a:pt x="778989" y="1274446"/>
                </a:lnTo>
                <a:lnTo>
                  <a:pt x="767255" y="1282701"/>
                </a:lnTo>
                <a:lnTo>
                  <a:pt x="755521" y="1290956"/>
                </a:lnTo>
                <a:lnTo>
                  <a:pt x="743786" y="1298259"/>
                </a:lnTo>
                <a:lnTo>
                  <a:pt x="732052" y="1304609"/>
                </a:lnTo>
                <a:lnTo>
                  <a:pt x="720318" y="1310641"/>
                </a:lnTo>
                <a:lnTo>
                  <a:pt x="708584" y="1315721"/>
                </a:lnTo>
                <a:lnTo>
                  <a:pt x="696849" y="1320166"/>
                </a:lnTo>
                <a:lnTo>
                  <a:pt x="685432" y="1323659"/>
                </a:lnTo>
                <a:lnTo>
                  <a:pt x="674015" y="1326516"/>
                </a:lnTo>
                <a:lnTo>
                  <a:pt x="662915" y="1328421"/>
                </a:lnTo>
                <a:lnTo>
                  <a:pt x="657207" y="1329374"/>
                </a:lnTo>
                <a:lnTo>
                  <a:pt x="652132" y="1329691"/>
                </a:lnTo>
                <a:lnTo>
                  <a:pt x="646424" y="1330009"/>
                </a:lnTo>
                <a:lnTo>
                  <a:pt x="641349" y="1330326"/>
                </a:lnTo>
                <a:lnTo>
                  <a:pt x="635958" y="1330009"/>
                </a:lnTo>
                <a:lnTo>
                  <a:pt x="630884" y="1329691"/>
                </a:lnTo>
                <a:lnTo>
                  <a:pt x="625492" y="1329374"/>
                </a:lnTo>
                <a:lnTo>
                  <a:pt x="620101" y="1328421"/>
                </a:lnTo>
                <a:lnTo>
                  <a:pt x="609001" y="1326516"/>
                </a:lnTo>
                <a:lnTo>
                  <a:pt x="597584" y="1323659"/>
                </a:lnTo>
                <a:lnTo>
                  <a:pt x="585850" y="1320166"/>
                </a:lnTo>
                <a:lnTo>
                  <a:pt x="574433" y="1315721"/>
                </a:lnTo>
                <a:lnTo>
                  <a:pt x="562698" y="1310641"/>
                </a:lnTo>
                <a:lnTo>
                  <a:pt x="550647" y="1304609"/>
                </a:lnTo>
                <a:lnTo>
                  <a:pt x="538913" y="1298259"/>
                </a:lnTo>
                <a:lnTo>
                  <a:pt x="527179" y="1290956"/>
                </a:lnTo>
                <a:lnTo>
                  <a:pt x="515444" y="1282701"/>
                </a:lnTo>
                <a:lnTo>
                  <a:pt x="503710" y="1274446"/>
                </a:lnTo>
                <a:lnTo>
                  <a:pt x="492293" y="1265239"/>
                </a:lnTo>
                <a:lnTo>
                  <a:pt x="481193" y="1255396"/>
                </a:lnTo>
                <a:lnTo>
                  <a:pt x="470093" y="1244919"/>
                </a:lnTo>
                <a:lnTo>
                  <a:pt x="459310" y="1233806"/>
                </a:lnTo>
                <a:lnTo>
                  <a:pt x="448845" y="1222376"/>
                </a:lnTo>
                <a:lnTo>
                  <a:pt x="438696" y="1209994"/>
                </a:lnTo>
                <a:lnTo>
                  <a:pt x="429499" y="1197611"/>
                </a:lnTo>
                <a:lnTo>
                  <a:pt x="419985" y="1184276"/>
                </a:lnTo>
                <a:lnTo>
                  <a:pt x="411422" y="1170624"/>
                </a:lnTo>
                <a:lnTo>
                  <a:pt x="403176" y="1156336"/>
                </a:lnTo>
                <a:lnTo>
                  <a:pt x="395565" y="1141731"/>
                </a:lnTo>
                <a:lnTo>
                  <a:pt x="388588" y="1126809"/>
                </a:lnTo>
                <a:lnTo>
                  <a:pt x="385416" y="1119189"/>
                </a:lnTo>
                <a:lnTo>
                  <a:pt x="382245" y="1111569"/>
                </a:lnTo>
                <a:lnTo>
                  <a:pt x="379390" y="1103631"/>
                </a:lnTo>
                <a:lnTo>
                  <a:pt x="376853" y="1095694"/>
                </a:lnTo>
                <a:lnTo>
                  <a:pt x="374316" y="1087756"/>
                </a:lnTo>
                <a:lnTo>
                  <a:pt x="372096" y="1079501"/>
                </a:lnTo>
                <a:lnTo>
                  <a:pt x="369559" y="1070929"/>
                </a:lnTo>
                <a:lnTo>
                  <a:pt x="367656" y="1062674"/>
                </a:lnTo>
                <a:lnTo>
                  <a:pt x="366071" y="1054419"/>
                </a:lnTo>
                <a:lnTo>
                  <a:pt x="364485" y="1045846"/>
                </a:lnTo>
                <a:lnTo>
                  <a:pt x="363216" y="1037274"/>
                </a:lnTo>
                <a:lnTo>
                  <a:pt x="362265" y="1028384"/>
                </a:lnTo>
                <a:lnTo>
                  <a:pt x="361313" y="1019811"/>
                </a:lnTo>
                <a:lnTo>
                  <a:pt x="360996" y="1010921"/>
                </a:lnTo>
                <a:lnTo>
                  <a:pt x="360362" y="1002031"/>
                </a:lnTo>
                <a:lnTo>
                  <a:pt x="360362" y="992823"/>
                </a:lnTo>
                <a:lnTo>
                  <a:pt x="360679" y="975678"/>
                </a:lnTo>
                <a:lnTo>
                  <a:pt x="361948" y="958533"/>
                </a:lnTo>
                <a:lnTo>
                  <a:pt x="363533" y="941706"/>
                </a:lnTo>
                <a:lnTo>
                  <a:pt x="366071" y="924878"/>
                </a:lnTo>
                <a:lnTo>
                  <a:pt x="368925" y="908686"/>
                </a:lnTo>
                <a:lnTo>
                  <a:pt x="373048" y="892811"/>
                </a:lnTo>
                <a:lnTo>
                  <a:pt x="377171" y="876936"/>
                </a:lnTo>
                <a:lnTo>
                  <a:pt x="382245" y="861696"/>
                </a:lnTo>
                <a:lnTo>
                  <a:pt x="387953" y="847091"/>
                </a:lnTo>
                <a:lnTo>
                  <a:pt x="393979" y="832168"/>
                </a:lnTo>
                <a:lnTo>
                  <a:pt x="400956" y="818198"/>
                </a:lnTo>
                <a:lnTo>
                  <a:pt x="408568" y="804546"/>
                </a:lnTo>
                <a:lnTo>
                  <a:pt x="416179" y="791211"/>
                </a:lnTo>
                <a:lnTo>
                  <a:pt x="424425" y="778511"/>
                </a:lnTo>
                <a:lnTo>
                  <a:pt x="433305" y="766446"/>
                </a:lnTo>
                <a:lnTo>
                  <a:pt x="442819" y="754698"/>
                </a:lnTo>
                <a:lnTo>
                  <a:pt x="452650" y="743586"/>
                </a:lnTo>
                <a:lnTo>
                  <a:pt x="462482" y="732791"/>
                </a:lnTo>
                <a:lnTo>
                  <a:pt x="473264" y="722631"/>
                </a:lnTo>
                <a:lnTo>
                  <a:pt x="484047" y="713423"/>
                </a:lnTo>
                <a:lnTo>
                  <a:pt x="495464" y="704533"/>
                </a:lnTo>
                <a:lnTo>
                  <a:pt x="507516" y="696596"/>
                </a:lnTo>
                <a:lnTo>
                  <a:pt x="519567" y="688976"/>
                </a:lnTo>
                <a:lnTo>
                  <a:pt x="531936" y="682308"/>
                </a:lnTo>
                <a:lnTo>
                  <a:pt x="538278" y="679133"/>
                </a:lnTo>
                <a:lnTo>
                  <a:pt x="544938" y="676276"/>
                </a:lnTo>
                <a:lnTo>
                  <a:pt x="551281" y="673418"/>
                </a:lnTo>
                <a:lnTo>
                  <a:pt x="557941" y="670878"/>
                </a:lnTo>
                <a:lnTo>
                  <a:pt x="564284" y="668338"/>
                </a:lnTo>
                <a:lnTo>
                  <a:pt x="571261" y="666433"/>
                </a:lnTo>
                <a:lnTo>
                  <a:pt x="577921" y="664211"/>
                </a:lnTo>
                <a:lnTo>
                  <a:pt x="584898" y="662623"/>
                </a:lnTo>
                <a:lnTo>
                  <a:pt x="591875" y="661036"/>
                </a:lnTo>
                <a:lnTo>
                  <a:pt x="598535" y="659766"/>
                </a:lnTo>
                <a:lnTo>
                  <a:pt x="605830" y="658178"/>
                </a:lnTo>
                <a:lnTo>
                  <a:pt x="612490" y="657226"/>
                </a:lnTo>
                <a:lnTo>
                  <a:pt x="619784" y="656591"/>
                </a:lnTo>
                <a:lnTo>
                  <a:pt x="627078" y="655956"/>
                </a:lnTo>
                <a:lnTo>
                  <a:pt x="634055" y="655638"/>
                </a:lnTo>
                <a:close/>
                <a:moveTo>
                  <a:pt x="1604962" y="463550"/>
                </a:moveTo>
                <a:lnTo>
                  <a:pt x="1776412" y="463550"/>
                </a:lnTo>
                <a:lnTo>
                  <a:pt x="1776412" y="1252538"/>
                </a:lnTo>
                <a:lnTo>
                  <a:pt x="1604962" y="1252538"/>
                </a:lnTo>
                <a:lnTo>
                  <a:pt x="1604962" y="463550"/>
                </a:lnTo>
                <a:close/>
                <a:moveTo>
                  <a:pt x="0" y="0"/>
                </a:moveTo>
                <a:lnTo>
                  <a:pt x="2125663" y="0"/>
                </a:lnTo>
                <a:lnTo>
                  <a:pt x="2125663" y="171553"/>
                </a:lnTo>
                <a:lnTo>
                  <a:pt x="2039621" y="171553"/>
                </a:lnTo>
                <a:lnTo>
                  <a:pt x="2039621" y="1577975"/>
                </a:lnTo>
                <a:lnTo>
                  <a:pt x="1252220" y="1577975"/>
                </a:lnTo>
                <a:lnTo>
                  <a:pt x="1252220" y="1449310"/>
                </a:lnTo>
                <a:lnTo>
                  <a:pt x="1911033" y="1449310"/>
                </a:lnTo>
                <a:lnTo>
                  <a:pt x="1911033" y="171553"/>
                </a:lnTo>
                <a:lnTo>
                  <a:pt x="195263" y="171553"/>
                </a:lnTo>
                <a:lnTo>
                  <a:pt x="195263" y="1249164"/>
                </a:lnTo>
                <a:lnTo>
                  <a:pt x="66675" y="1249164"/>
                </a:lnTo>
                <a:lnTo>
                  <a:pt x="66675" y="171553"/>
                </a:lnTo>
                <a:lnTo>
                  <a:pt x="0" y="171553"/>
                </a:lnTo>
                <a:lnTo>
                  <a:pt x="0" y="0"/>
                </a:lnTo>
                <a:close/>
              </a:path>
            </a:pathLst>
          </a:custGeom>
          <a:solidFill>
            <a:schemeClr val="bg1"/>
          </a:solidFill>
          <a:ln>
            <a:noFill/>
          </a:ln>
          <a:effectLst>
            <a:outerShdw blurRad="50800" dist="38100" dir="2700000" algn="tl" rotWithShape="0">
              <a:prstClr val="black">
                <a:alpha val="40000"/>
              </a:prstClr>
            </a:outerShdw>
          </a:effectLst>
        </p:spPr>
        <p:txBody>
          <a:bodyPr anchor="ctr">
            <a:scene3d>
              <a:camera prst="orthographicFront"/>
              <a:lightRig rig="threePt" dir="t"/>
            </a:scene3d>
            <a:sp3d contourW="12700">
              <a:contourClr>
                <a:srgbClr val="FFFFFF"/>
              </a:contourClr>
            </a:sp3d>
          </a:bodyPr>
          <a:lstStyle/>
          <a:p>
            <a:pPr algn="ctr">
              <a:defRPr/>
            </a:pPr>
            <a:endParaRPr lang="zh-CN" altLang="en-US" sz="1705">
              <a:solidFill>
                <a:srgbClr val="1C666E"/>
              </a:solidFill>
              <a:latin typeface="Impact" panose="020B0806030902050204" pitchFamily="34" charset="0"/>
              <a:ea typeface="微软雅黑" panose="020B0503020204020204" pitchFamily="34" charset="-122"/>
              <a:cs typeface="+mn-ea"/>
              <a:sym typeface="Impact" panose="020B0806030902050204" pitchFamily="34" charset="0"/>
            </a:endParaRPr>
          </a:p>
        </p:txBody>
      </p:sp>
      <p:sp>
        <p:nvSpPr>
          <p:cNvPr id="76" name="KSO_Shape"/>
          <p:cNvSpPr/>
          <p:nvPr/>
        </p:nvSpPr>
        <p:spPr bwMode="auto">
          <a:xfrm>
            <a:off x="5787998" y="3253360"/>
            <a:ext cx="587403" cy="581530"/>
          </a:xfrm>
          <a:custGeom>
            <a:avLst/>
            <a:gdLst>
              <a:gd name="T0" fmla="*/ 615878 w 2390775"/>
              <a:gd name="T1" fmla="*/ 1467970 h 2365376"/>
              <a:gd name="T2" fmla="*/ 587250 w 2390775"/>
              <a:gd name="T3" fmla="*/ 1401697 h 2365376"/>
              <a:gd name="T4" fmla="*/ 1282649 w 2390775"/>
              <a:gd name="T5" fmla="*/ 1393474 h 2365376"/>
              <a:gd name="T6" fmla="*/ 1180915 w 2390775"/>
              <a:gd name="T7" fmla="*/ 1446870 h 2365376"/>
              <a:gd name="T8" fmla="*/ 1210073 w 2390775"/>
              <a:gd name="T9" fmla="*/ 1382167 h 2365376"/>
              <a:gd name="T10" fmla="*/ 653657 w 2390775"/>
              <a:gd name="T11" fmla="*/ 1314699 h 2365376"/>
              <a:gd name="T12" fmla="*/ 646041 w 2390775"/>
              <a:gd name="T13" fmla="*/ 1180275 h 2365376"/>
              <a:gd name="T14" fmla="*/ 589870 w 2390775"/>
              <a:gd name="T15" fmla="*/ 1105327 h 2365376"/>
              <a:gd name="T16" fmla="*/ 599516 w 2390775"/>
              <a:gd name="T17" fmla="*/ 1141280 h 2365376"/>
              <a:gd name="T18" fmla="*/ 579914 w 2390775"/>
              <a:gd name="T19" fmla="*/ 1158779 h 2365376"/>
              <a:gd name="T20" fmla="*/ 541333 w 2390775"/>
              <a:gd name="T21" fmla="*/ 1105965 h 2365376"/>
              <a:gd name="T22" fmla="*/ 1137260 w 2390775"/>
              <a:gd name="T23" fmla="*/ 1009231 h 2365376"/>
              <a:gd name="T24" fmla="*/ 1143562 w 2390775"/>
              <a:gd name="T25" fmla="*/ 1026145 h 2365376"/>
              <a:gd name="T26" fmla="*/ 1096615 w 2390775"/>
              <a:gd name="T27" fmla="*/ 1069549 h 2365376"/>
              <a:gd name="T28" fmla="*/ 1102602 w 2390775"/>
              <a:gd name="T29" fmla="*/ 1001572 h 2365376"/>
              <a:gd name="T30" fmla="*/ 972739 w 2390775"/>
              <a:gd name="T31" fmla="*/ 835988 h 2365376"/>
              <a:gd name="T32" fmla="*/ 989500 w 2390775"/>
              <a:gd name="T33" fmla="*/ 1138672 h 2365376"/>
              <a:gd name="T34" fmla="*/ 639427 w 2390775"/>
              <a:gd name="T35" fmla="*/ 1423644 h 2365376"/>
              <a:gd name="T36" fmla="*/ 599898 w 2390775"/>
              <a:gd name="T37" fmla="*/ 1003302 h 2365376"/>
              <a:gd name="T38" fmla="*/ 529694 w 2390775"/>
              <a:gd name="T39" fmla="*/ 1090596 h 2365376"/>
              <a:gd name="T40" fmla="*/ 602428 w 2390775"/>
              <a:gd name="T41" fmla="*/ 868249 h 2365376"/>
              <a:gd name="T42" fmla="*/ 861740 w 2390775"/>
              <a:gd name="T43" fmla="*/ 924231 h 2365376"/>
              <a:gd name="T44" fmla="*/ 755609 w 2390775"/>
              <a:gd name="T45" fmla="*/ 542052 h 2365376"/>
              <a:gd name="T46" fmla="*/ 929665 w 2390775"/>
              <a:gd name="T47" fmla="*/ 525915 h 2365376"/>
              <a:gd name="T48" fmla="*/ 909019 w 2390775"/>
              <a:gd name="T49" fmla="*/ 571798 h 2365376"/>
              <a:gd name="T50" fmla="*/ 936652 w 2390775"/>
              <a:gd name="T51" fmla="*/ 586353 h 2365376"/>
              <a:gd name="T52" fmla="*/ 928394 w 2390775"/>
              <a:gd name="T53" fmla="*/ 688879 h 2365376"/>
              <a:gd name="T54" fmla="*/ 840414 w 2390775"/>
              <a:gd name="T55" fmla="*/ 772101 h 2365376"/>
              <a:gd name="T56" fmla="*/ 742269 w 2390775"/>
              <a:gd name="T57" fmla="*/ 675588 h 2365376"/>
              <a:gd name="T58" fmla="*/ 738139 w 2390775"/>
              <a:gd name="T59" fmla="*/ 608504 h 2365376"/>
              <a:gd name="T60" fmla="*/ 761643 w 2390775"/>
              <a:gd name="T61" fmla="*/ 510093 h 2365376"/>
              <a:gd name="T62" fmla="*/ 617010 w 2390775"/>
              <a:gd name="T63" fmla="*/ 449064 h 2365376"/>
              <a:gd name="T64" fmla="*/ 350272 w 2390775"/>
              <a:gd name="T65" fmla="*/ 638327 h 2365376"/>
              <a:gd name="T66" fmla="*/ 215163 w 2390775"/>
              <a:gd name="T67" fmla="*/ 939947 h 2365376"/>
              <a:gd name="T68" fmla="*/ 256613 w 2390775"/>
              <a:gd name="T69" fmla="*/ 1277331 h 2365376"/>
              <a:gd name="T70" fmla="*/ 458486 w 2390775"/>
              <a:gd name="T71" fmla="*/ 1534008 h 2365376"/>
              <a:gd name="T72" fmla="*/ 767308 w 2390775"/>
              <a:gd name="T73" fmla="*/ 1655225 h 2365376"/>
              <a:gd name="T74" fmla="*/ 1101127 w 2390775"/>
              <a:gd name="T75" fmla="*/ 1596674 h 2365376"/>
              <a:gd name="T76" fmla="*/ 1347614 w 2390775"/>
              <a:gd name="T77" fmla="*/ 1383040 h 2365376"/>
              <a:gd name="T78" fmla="*/ 1453614 w 2390775"/>
              <a:gd name="T79" fmla="*/ 1066861 h 2365376"/>
              <a:gd name="T80" fmla="*/ 1378939 w 2390775"/>
              <a:gd name="T81" fmla="*/ 738024 h 2365376"/>
              <a:gd name="T82" fmla="*/ 1153652 w 2390775"/>
              <a:gd name="T83" fmla="*/ 501602 h 2365376"/>
              <a:gd name="T84" fmla="*/ 831224 w 2390775"/>
              <a:gd name="T85" fmla="*/ 411085 h 2365376"/>
              <a:gd name="T86" fmla="*/ 989432 w 2390775"/>
              <a:gd name="T87" fmla="*/ 315187 h 2365376"/>
              <a:gd name="T88" fmla="*/ 1471649 w 2390775"/>
              <a:gd name="T89" fmla="*/ 671876 h 2365376"/>
              <a:gd name="T90" fmla="*/ 1554866 w 2390775"/>
              <a:gd name="T91" fmla="*/ 1171938 h 2365376"/>
              <a:gd name="T92" fmla="*/ 1239716 w 2390775"/>
              <a:gd name="T93" fmla="*/ 1647313 h 2365376"/>
              <a:gd name="T94" fmla="*/ 646121 w 2390775"/>
              <a:gd name="T95" fmla="*/ 1748275 h 2365376"/>
              <a:gd name="T96" fmla="*/ 110112 w 2390775"/>
              <a:gd name="T97" fmla="*/ 1186813 h 2365376"/>
              <a:gd name="T98" fmla="*/ 251551 w 2390775"/>
              <a:gd name="T99" fmla="*/ 580725 h 2365376"/>
              <a:gd name="T100" fmla="*/ 1549044 w 2390775"/>
              <a:gd name="T101" fmla="*/ 160116 h 2365376"/>
              <a:gd name="T102" fmla="*/ 1461002 w 2390775"/>
              <a:gd name="T103" fmla="*/ 284475 h 2365376"/>
              <a:gd name="T104" fmla="*/ 1550307 w 2390775"/>
              <a:gd name="T105" fmla="*/ 426554 h 2365376"/>
              <a:gd name="T106" fmla="*/ 1719764 w 2390775"/>
              <a:gd name="T107" fmla="*/ 380038 h 2365376"/>
              <a:gd name="T108" fmla="*/ 1735543 w 2390775"/>
              <a:gd name="T109" fmla="*/ 232579 h 2365376"/>
              <a:gd name="T110" fmla="*/ 1705909 w 2390775"/>
              <a:gd name="T111" fmla="*/ 94508 h 2365376"/>
              <a:gd name="T112" fmla="*/ 1774050 w 2390775"/>
              <a:gd name="T113" fmla="*/ 148403 h 2365376"/>
              <a:gd name="T114" fmla="*/ 1781614 w 2390775"/>
              <a:gd name="T115" fmla="*/ 428769 h 2365376"/>
              <a:gd name="T116" fmla="*/ 1600166 w 2390775"/>
              <a:gd name="T117" fmla="*/ 516104 h 2365376"/>
              <a:gd name="T118" fmla="*/ 1452167 w 2390775"/>
              <a:gd name="T119" fmla="*/ 455349 h 2365376"/>
              <a:gd name="T120" fmla="*/ 1310478 w 2390775"/>
              <a:gd name="T121" fmla="*/ 259477 h 2365376"/>
              <a:gd name="T122" fmla="*/ 1562614 w 2390775"/>
              <a:gd name="T123" fmla="*/ 74046 h 236537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Lst>
            <a:ahLst/>
            <a:cxnLst>
              <a:cxn ang="T124">
                <a:pos x="T0" y="T1"/>
              </a:cxn>
              <a:cxn ang="T125">
                <a:pos x="T2" y="T3"/>
              </a:cxn>
              <a:cxn ang="T126">
                <a:pos x="T4" y="T5"/>
              </a:cxn>
              <a:cxn ang="T127">
                <a:pos x="T6" y="T7"/>
              </a:cxn>
              <a:cxn ang="T128">
                <a:pos x="T8" y="T9"/>
              </a:cxn>
              <a:cxn ang="T129">
                <a:pos x="T10" y="T11"/>
              </a:cxn>
              <a:cxn ang="T130">
                <a:pos x="T12" y="T13"/>
              </a:cxn>
              <a:cxn ang="T131">
                <a:pos x="T14" y="T15"/>
              </a:cxn>
              <a:cxn ang="T132">
                <a:pos x="T16" y="T17"/>
              </a:cxn>
              <a:cxn ang="T133">
                <a:pos x="T18" y="T19"/>
              </a:cxn>
              <a:cxn ang="T134">
                <a:pos x="T20" y="T21"/>
              </a:cxn>
              <a:cxn ang="T135">
                <a:pos x="T22" y="T23"/>
              </a:cxn>
              <a:cxn ang="T136">
                <a:pos x="T24" y="T25"/>
              </a:cxn>
              <a:cxn ang="T137">
                <a:pos x="T26" y="T27"/>
              </a:cxn>
              <a:cxn ang="T138">
                <a:pos x="T28" y="T29"/>
              </a:cxn>
              <a:cxn ang="T139">
                <a:pos x="T30" y="T31"/>
              </a:cxn>
              <a:cxn ang="T140">
                <a:pos x="T32" y="T33"/>
              </a:cxn>
              <a:cxn ang="T141">
                <a:pos x="T34" y="T35"/>
              </a:cxn>
              <a:cxn ang="T142">
                <a:pos x="T36" y="T37"/>
              </a:cxn>
              <a:cxn ang="T143">
                <a:pos x="T38" y="T39"/>
              </a:cxn>
              <a:cxn ang="T144">
                <a:pos x="T40" y="T41"/>
              </a:cxn>
              <a:cxn ang="T145">
                <a:pos x="T42" y="T43"/>
              </a:cxn>
              <a:cxn ang="T146">
                <a:pos x="T44" y="T45"/>
              </a:cxn>
              <a:cxn ang="T147">
                <a:pos x="T46" y="T47"/>
              </a:cxn>
              <a:cxn ang="T148">
                <a:pos x="T48" y="T49"/>
              </a:cxn>
              <a:cxn ang="T149">
                <a:pos x="T50" y="T51"/>
              </a:cxn>
              <a:cxn ang="T150">
                <a:pos x="T52" y="T53"/>
              </a:cxn>
              <a:cxn ang="T151">
                <a:pos x="T54" y="T55"/>
              </a:cxn>
              <a:cxn ang="T152">
                <a:pos x="T56" y="T57"/>
              </a:cxn>
              <a:cxn ang="T153">
                <a:pos x="T58" y="T59"/>
              </a:cxn>
              <a:cxn ang="T154">
                <a:pos x="T60" y="T61"/>
              </a:cxn>
              <a:cxn ang="T155">
                <a:pos x="T62" y="T63"/>
              </a:cxn>
              <a:cxn ang="T156">
                <a:pos x="T64" y="T65"/>
              </a:cxn>
              <a:cxn ang="T157">
                <a:pos x="T66" y="T67"/>
              </a:cxn>
              <a:cxn ang="T158">
                <a:pos x="T68" y="T69"/>
              </a:cxn>
              <a:cxn ang="T159">
                <a:pos x="T70" y="T71"/>
              </a:cxn>
              <a:cxn ang="T160">
                <a:pos x="T72" y="T73"/>
              </a:cxn>
              <a:cxn ang="T161">
                <a:pos x="T74" y="T75"/>
              </a:cxn>
              <a:cxn ang="T162">
                <a:pos x="T76" y="T77"/>
              </a:cxn>
              <a:cxn ang="T163">
                <a:pos x="T78" y="T79"/>
              </a:cxn>
              <a:cxn ang="T164">
                <a:pos x="T80" y="T81"/>
              </a:cxn>
              <a:cxn ang="T165">
                <a:pos x="T82" y="T83"/>
              </a:cxn>
              <a:cxn ang="T166">
                <a:pos x="T84" y="T85"/>
              </a:cxn>
              <a:cxn ang="T167">
                <a:pos x="T86" y="T87"/>
              </a:cxn>
              <a:cxn ang="T168">
                <a:pos x="T88" y="T89"/>
              </a:cxn>
              <a:cxn ang="T169">
                <a:pos x="T90" y="T91"/>
              </a:cxn>
              <a:cxn ang="T170">
                <a:pos x="T92" y="T93"/>
              </a:cxn>
              <a:cxn ang="T171">
                <a:pos x="T94" y="T95"/>
              </a:cxn>
              <a:cxn ang="T172">
                <a:pos x="T96" y="T97"/>
              </a:cxn>
              <a:cxn ang="T173">
                <a:pos x="T98" y="T99"/>
              </a:cxn>
              <a:cxn ang="T174">
                <a:pos x="T100" y="T101"/>
              </a:cxn>
              <a:cxn ang="T175">
                <a:pos x="T102" y="T103"/>
              </a:cxn>
              <a:cxn ang="T176">
                <a:pos x="T104" y="T105"/>
              </a:cxn>
              <a:cxn ang="T177">
                <a:pos x="T106" y="T107"/>
              </a:cxn>
              <a:cxn ang="T178">
                <a:pos x="T108" y="T109"/>
              </a:cxn>
              <a:cxn ang="T179">
                <a:pos x="T110" y="T111"/>
              </a:cxn>
              <a:cxn ang="T180">
                <a:pos x="T112" y="T113"/>
              </a:cxn>
              <a:cxn ang="T181">
                <a:pos x="T114" y="T115"/>
              </a:cxn>
              <a:cxn ang="T182">
                <a:pos x="T116" y="T117"/>
              </a:cxn>
              <a:cxn ang="T183">
                <a:pos x="T118" y="T119"/>
              </a:cxn>
              <a:cxn ang="T184">
                <a:pos x="T120" y="T121"/>
              </a:cxn>
              <a:cxn ang="T185">
                <a:pos x="T122" y="T123"/>
              </a:cxn>
            </a:cxnLst>
            <a:rect l="0" t="0" r="r" b="b"/>
            <a:pathLst>
              <a:path w="2390775" h="2365376">
                <a:moveTo>
                  <a:pt x="761351" y="1739900"/>
                </a:moveTo>
                <a:lnTo>
                  <a:pt x="791690" y="1805294"/>
                </a:lnTo>
                <a:lnTo>
                  <a:pt x="794883" y="1808051"/>
                </a:lnTo>
                <a:lnTo>
                  <a:pt x="797278" y="1811991"/>
                </a:lnTo>
                <a:lnTo>
                  <a:pt x="800871" y="1817112"/>
                </a:lnTo>
                <a:lnTo>
                  <a:pt x="803266" y="1822233"/>
                </a:lnTo>
                <a:lnTo>
                  <a:pt x="804065" y="1825384"/>
                </a:lnTo>
                <a:lnTo>
                  <a:pt x="804863" y="1828536"/>
                </a:lnTo>
                <a:lnTo>
                  <a:pt x="804863" y="1831687"/>
                </a:lnTo>
                <a:lnTo>
                  <a:pt x="804863" y="1834839"/>
                </a:lnTo>
                <a:lnTo>
                  <a:pt x="804065" y="1837990"/>
                </a:lnTo>
                <a:lnTo>
                  <a:pt x="802867" y="1841142"/>
                </a:lnTo>
                <a:lnTo>
                  <a:pt x="801670" y="1842718"/>
                </a:lnTo>
                <a:lnTo>
                  <a:pt x="799674" y="1844687"/>
                </a:lnTo>
                <a:lnTo>
                  <a:pt x="797278" y="1845475"/>
                </a:lnTo>
                <a:lnTo>
                  <a:pt x="794484" y="1845869"/>
                </a:lnTo>
                <a:lnTo>
                  <a:pt x="790891" y="1846263"/>
                </a:lnTo>
                <a:lnTo>
                  <a:pt x="787698" y="1845869"/>
                </a:lnTo>
                <a:lnTo>
                  <a:pt x="784105" y="1845475"/>
                </a:lnTo>
                <a:lnTo>
                  <a:pt x="780512" y="1844293"/>
                </a:lnTo>
                <a:lnTo>
                  <a:pt x="776520" y="1842718"/>
                </a:lnTo>
                <a:lnTo>
                  <a:pt x="772927" y="1841142"/>
                </a:lnTo>
                <a:lnTo>
                  <a:pt x="768935" y="1839172"/>
                </a:lnTo>
                <a:lnTo>
                  <a:pt x="765343" y="1836809"/>
                </a:lnTo>
                <a:lnTo>
                  <a:pt x="761750" y="1834051"/>
                </a:lnTo>
                <a:lnTo>
                  <a:pt x="758955" y="1831294"/>
                </a:lnTo>
                <a:lnTo>
                  <a:pt x="756161" y="1827748"/>
                </a:lnTo>
                <a:lnTo>
                  <a:pt x="754165" y="1824597"/>
                </a:lnTo>
                <a:lnTo>
                  <a:pt x="748975" y="1815536"/>
                </a:lnTo>
                <a:lnTo>
                  <a:pt x="745782" y="1808839"/>
                </a:lnTo>
                <a:lnTo>
                  <a:pt x="743387" y="1803718"/>
                </a:lnTo>
                <a:lnTo>
                  <a:pt x="742588" y="1799385"/>
                </a:lnTo>
                <a:lnTo>
                  <a:pt x="742588" y="1795051"/>
                </a:lnTo>
                <a:lnTo>
                  <a:pt x="743387" y="1790718"/>
                </a:lnTo>
                <a:lnTo>
                  <a:pt x="746181" y="1778112"/>
                </a:lnTo>
                <a:lnTo>
                  <a:pt x="746979" y="1774173"/>
                </a:lnTo>
                <a:lnTo>
                  <a:pt x="746979" y="1772203"/>
                </a:lnTo>
                <a:lnTo>
                  <a:pt x="746181" y="1771021"/>
                </a:lnTo>
                <a:lnTo>
                  <a:pt x="745383" y="1770627"/>
                </a:lnTo>
                <a:lnTo>
                  <a:pt x="742987" y="1770627"/>
                </a:lnTo>
                <a:lnTo>
                  <a:pt x="742189" y="1770233"/>
                </a:lnTo>
                <a:lnTo>
                  <a:pt x="741790" y="1769839"/>
                </a:lnTo>
                <a:lnTo>
                  <a:pt x="738596" y="1761961"/>
                </a:lnTo>
                <a:lnTo>
                  <a:pt x="736999" y="1758021"/>
                </a:lnTo>
                <a:lnTo>
                  <a:pt x="736600" y="1756052"/>
                </a:lnTo>
                <a:lnTo>
                  <a:pt x="736600" y="1754476"/>
                </a:lnTo>
                <a:lnTo>
                  <a:pt x="742189" y="1750536"/>
                </a:lnTo>
                <a:lnTo>
                  <a:pt x="747379" y="1747385"/>
                </a:lnTo>
                <a:lnTo>
                  <a:pt x="750971" y="1745021"/>
                </a:lnTo>
                <a:lnTo>
                  <a:pt x="754165" y="1743839"/>
                </a:lnTo>
                <a:lnTo>
                  <a:pt x="758556" y="1741870"/>
                </a:lnTo>
                <a:lnTo>
                  <a:pt x="759754" y="1741870"/>
                </a:lnTo>
                <a:lnTo>
                  <a:pt x="761351" y="1739900"/>
                </a:lnTo>
                <a:close/>
                <a:moveTo>
                  <a:pt x="1554438" y="1730375"/>
                </a:moveTo>
                <a:lnTo>
                  <a:pt x="1565575" y="1730375"/>
                </a:lnTo>
                <a:lnTo>
                  <a:pt x="1575916" y="1730375"/>
                </a:lnTo>
                <a:lnTo>
                  <a:pt x="1586258" y="1731163"/>
                </a:lnTo>
                <a:lnTo>
                  <a:pt x="1591031" y="1731951"/>
                </a:lnTo>
                <a:lnTo>
                  <a:pt x="1595008" y="1733133"/>
                </a:lnTo>
                <a:lnTo>
                  <a:pt x="1598986" y="1734314"/>
                </a:lnTo>
                <a:lnTo>
                  <a:pt x="1602168" y="1735890"/>
                </a:lnTo>
                <a:lnTo>
                  <a:pt x="1605350" y="1737860"/>
                </a:lnTo>
                <a:lnTo>
                  <a:pt x="1607339" y="1739830"/>
                </a:lnTo>
                <a:lnTo>
                  <a:pt x="1608929" y="1741799"/>
                </a:lnTo>
                <a:lnTo>
                  <a:pt x="1609725" y="1744951"/>
                </a:lnTo>
                <a:lnTo>
                  <a:pt x="1609725" y="1747708"/>
                </a:lnTo>
                <a:lnTo>
                  <a:pt x="1608929" y="1751648"/>
                </a:lnTo>
                <a:lnTo>
                  <a:pt x="1607339" y="1755193"/>
                </a:lnTo>
                <a:lnTo>
                  <a:pt x="1604554" y="1759920"/>
                </a:lnTo>
                <a:lnTo>
                  <a:pt x="1600577" y="1764648"/>
                </a:lnTo>
                <a:lnTo>
                  <a:pt x="1595804" y="1769769"/>
                </a:lnTo>
                <a:lnTo>
                  <a:pt x="1589042" y="1776072"/>
                </a:lnTo>
                <a:lnTo>
                  <a:pt x="1582678" y="1781193"/>
                </a:lnTo>
                <a:lnTo>
                  <a:pt x="1576314" y="1786314"/>
                </a:lnTo>
                <a:lnTo>
                  <a:pt x="1570348" y="1790647"/>
                </a:lnTo>
                <a:lnTo>
                  <a:pt x="1563586" y="1794193"/>
                </a:lnTo>
                <a:lnTo>
                  <a:pt x="1557222" y="1797738"/>
                </a:lnTo>
                <a:lnTo>
                  <a:pt x="1550461" y="1800496"/>
                </a:lnTo>
                <a:lnTo>
                  <a:pt x="1544097" y="1802466"/>
                </a:lnTo>
                <a:lnTo>
                  <a:pt x="1537733" y="1804829"/>
                </a:lnTo>
                <a:lnTo>
                  <a:pt x="1530971" y="1806799"/>
                </a:lnTo>
                <a:lnTo>
                  <a:pt x="1524607" y="1807981"/>
                </a:lnTo>
                <a:lnTo>
                  <a:pt x="1518243" y="1809163"/>
                </a:lnTo>
                <a:lnTo>
                  <a:pt x="1505117" y="1811132"/>
                </a:lnTo>
                <a:lnTo>
                  <a:pt x="1491992" y="1812314"/>
                </a:lnTo>
                <a:lnTo>
                  <a:pt x="1486026" y="1813102"/>
                </a:lnTo>
                <a:lnTo>
                  <a:pt x="1483241" y="1813890"/>
                </a:lnTo>
                <a:lnTo>
                  <a:pt x="1482048" y="1814678"/>
                </a:lnTo>
                <a:lnTo>
                  <a:pt x="1481253" y="1815072"/>
                </a:lnTo>
                <a:lnTo>
                  <a:pt x="1480855" y="1815859"/>
                </a:lnTo>
                <a:lnTo>
                  <a:pt x="1480855" y="1817041"/>
                </a:lnTo>
                <a:lnTo>
                  <a:pt x="1481253" y="1818617"/>
                </a:lnTo>
                <a:lnTo>
                  <a:pt x="1482048" y="1819799"/>
                </a:lnTo>
                <a:lnTo>
                  <a:pt x="1482048" y="1821375"/>
                </a:lnTo>
                <a:lnTo>
                  <a:pt x="1482048" y="1821769"/>
                </a:lnTo>
                <a:lnTo>
                  <a:pt x="1480855" y="1822556"/>
                </a:lnTo>
                <a:lnTo>
                  <a:pt x="1471309" y="1830829"/>
                </a:lnTo>
                <a:lnTo>
                  <a:pt x="1465343" y="1834375"/>
                </a:lnTo>
                <a:lnTo>
                  <a:pt x="1463354" y="1835556"/>
                </a:lnTo>
                <a:lnTo>
                  <a:pt x="1461365" y="1836738"/>
                </a:lnTo>
                <a:lnTo>
                  <a:pt x="1452615" y="1830041"/>
                </a:lnTo>
                <a:lnTo>
                  <a:pt x="1445853" y="1824132"/>
                </a:lnTo>
                <a:lnTo>
                  <a:pt x="1440285" y="1819405"/>
                </a:lnTo>
                <a:lnTo>
                  <a:pt x="1437103" y="1815072"/>
                </a:lnTo>
                <a:lnTo>
                  <a:pt x="1434716" y="1812314"/>
                </a:lnTo>
                <a:lnTo>
                  <a:pt x="1433125" y="1810344"/>
                </a:lnTo>
                <a:lnTo>
                  <a:pt x="1432330" y="1808375"/>
                </a:lnTo>
                <a:lnTo>
                  <a:pt x="1428750" y="1806799"/>
                </a:lnTo>
                <a:lnTo>
                  <a:pt x="1512675" y="1734314"/>
                </a:lnTo>
                <a:lnTo>
                  <a:pt x="1518641" y="1733527"/>
                </a:lnTo>
                <a:lnTo>
                  <a:pt x="1533755" y="1731951"/>
                </a:lnTo>
                <a:lnTo>
                  <a:pt x="1543699" y="1731163"/>
                </a:lnTo>
                <a:lnTo>
                  <a:pt x="1554438" y="1730375"/>
                </a:lnTo>
                <a:close/>
                <a:moveTo>
                  <a:pt x="588962" y="1535113"/>
                </a:moveTo>
                <a:lnTo>
                  <a:pt x="694496" y="1535113"/>
                </a:lnTo>
                <a:lnTo>
                  <a:pt x="694496" y="1557872"/>
                </a:lnTo>
                <a:lnTo>
                  <a:pt x="694894" y="1558271"/>
                </a:lnTo>
                <a:lnTo>
                  <a:pt x="696885" y="1560268"/>
                </a:lnTo>
                <a:lnTo>
                  <a:pt x="698478" y="1560667"/>
                </a:lnTo>
                <a:lnTo>
                  <a:pt x="700469" y="1561466"/>
                </a:lnTo>
                <a:lnTo>
                  <a:pt x="704053" y="1561865"/>
                </a:lnTo>
                <a:lnTo>
                  <a:pt x="707239" y="1561865"/>
                </a:lnTo>
                <a:lnTo>
                  <a:pt x="711222" y="1561865"/>
                </a:lnTo>
                <a:lnTo>
                  <a:pt x="714407" y="1561466"/>
                </a:lnTo>
                <a:lnTo>
                  <a:pt x="716797" y="1560667"/>
                </a:lnTo>
                <a:lnTo>
                  <a:pt x="718390" y="1560268"/>
                </a:lnTo>
                <a:lnTo>
                  <a:pt x="720381" y="1558271"/>
                </a:lnTo>
                <a:lnTo>
                  <a:pt x="720779" y="1557872"/>
                </a:lnTo>
                <a:lnTo>
                  <a:pt x="720779" y="1535113"/>
                </a:lnTo>
                <a:lnTo>
                  <a:pt x="820737" y="1535113"/>
                </a:lnTo>
                <a:lnTo>
                  <a:pt x="820737" y="1644117"/>
                </a:lnTo>
                <a:lnTo>
                  <a:pt x="820339" y="1648908"/>
                </a:lnTo>
                <a:lnTo>
                  <a:pt x="819144" y="1652901"/>
                </a:lnTo>
                <a:lnTo>
                  <a:pt x="816755" y="1656894"/>
                </a:lnTo>
                <a:lnTo>
                  <a:pt x="814365" y="1660088"/>
                </a:lnTo>
                <a:lnTo>
                  <a:pt x="810781" y="1663283"/>
                </a:lnTo>
                <a:lnTo>
                  <a:pt x="806799" y="1665279"/>
                </a:lnTo>
                <a:lnTo>
                  <a:pt x="802418" y="1666477"/>
                </a:lnTo>
                <a:lnTo>
                  <a:pt x="797639" y="1666876"/>
                </a:lnTo>
                <a:lnTo>
                  <a:pt x="612060" y="1666876"/>
                </a:lnTo>
                <a:lnTo>
                  <a:pt x="607281" y="1666477"/>
                </a:lnTo>
                <a:lnTo>
                  <a:pt x="602901" y="1665279"/>
                </a:lnTo>
                <a:lnTo>
                  <a:pt x="598918" y="1663283"/>
                </a:lnTo>
                <a:lnTo>
                  <a:pt x="595732" y="1660088"/>
                </a:lnTo>
                <a:lnTo>
                  <a:pt x="592546" y="1656894"/>
                </a:lnTo>
                <a:lnTo>
                  <a:pt x="590555" y="1652901"/>
                </a:lnTo>
                <a:lnTo>
                  <a:pt x="589360" y="1648908"/>
                </a:lnTo>
                <a:lnTo>
                  <a:pt x="588962" y="1644117"/>
                </a:lnTo>
                <a:lnTo>
                  <a:pt x="588962" y="1535113"/>
                </a:lnTo>
                <a:close/>
                <a:moveTo>
                  <a:pt x="612060" y="1476375"/>
                </a:moveTo>
                <a:lnTo>
                  <a:pt x="797639" y="1476375"/>
                </a:lnTo>
                <a:lnTo>
                  <a:pt x="802418" y="1476769"/>
                </a:lnTo>
                <a:lnTo>
                  <a:pt x="806799" y="1477950"/>
                </a:lnTo>
                <a:lnTo>
                  <a:pt x="810781" y="1480312"/>
                </a:lnTo>
                <a:lnTo>
                  <a:pt x="814365" y="1483068"/>
                </a:lnTo>
                <a:lnTo>
                  <a:pt x="816755" y="1486611"/>
                </a:lnTo>
                <a:lnTo>
                  <a:pt x="819144" y="1490155"/>
                </a:lnTo>
                <a:lnTo>
                  <a:pt x="820339" y="1494485"/>
                </a:lnTo>
                <a:lnTo>
                  <a:pt x="820737" y="1498816"/>
                </a:lnTo>
                <a:lnTo>
                  <a:pt x="820737" y="1525588"/>
                </a:lnTo>
                <a:lnTo>
                  <a:pt x="588962" y="1525588"/>
                </a:lnTo>
                <a:lnTo>
                  <a:pt x="588962" y="1498816"/>
                </a:lnTo>
                <a:lnTo>
                  <a:pt x="589360" y="1494485"/>
                </a:lnTo>
                <a:lnTo>
                  <a:pt x="590555" y="1490155"/>
                </a:lnTo>
                <a:lnTo>
                  <a:pt x="592546" y="1486611"/>
                </a:lnTo>
                <a:lnTo>
                  <a:pt x="595732" y="1483068"/>
                </a:lnTo>
                <a:lnTo>
                  <a:pt x="598918" y="1480312"/>
                </a:lnTo>
                <a:lnTo>
                  <a:pt x="602901" y="1477950"/>
                </a:lnTo>
                <a:lnTo>
                  <a:pt x="607281" y="1476769"/>
                </a:lnTo>
                <a:lnTo>
                  <a:pt x="612060" y="1476375"/>
                </a:lnTo>
                <a:close/>
                <a:moveTo>
                  <a:pt x="725449" y="1381125"/>
                </a:moveTo>
                <a:lnTo>
                  <a:pt x="730525" y="1381524"/>
                </a:lnTo>
                <a:lnTo>
                  <a:pt x="732087" y="1381524"/>
                </a:lnTo>
                <a:lnTo>
                  <a:pt x="734430" y="1382322"/>
                </a:lnTo>
                <a:lnTo>
                  <a:pt x="737554" y="1384317"/>
                </a:lnTo>
                <a:lnTo>
                  <a:pt x="740287" y="1386312"/>
                </a:lnTo>
                <a:lnTo>
                  <a:pt x="743411" y="1389505"/>
                </a:lnTo>
                <a:lnTo>
                  <a:pt x="746535" y="1393096"/>
                </a:lnTo>
                <a:lnTo>
                  <a:pt x="749659" y="1397486"/>
                </a:lnTo>
                <a:lnTo>
                  <a:pt x="755906" y="1407063"/>
                </a:lnTo>
                <a:lnTo>
                  <a:pt x="761373" y="1417837"/>
                </a:lnTo>
                <a:lnTo>
                  <a:pt x="766059" y="1427813"/>
                </a:lnTo>
                <a:lnTo>
                  <a:pt x="769182" y="1437390"/>
                </a:lnTo>
                <a:lnTo>
                  <a:pt x="770744" y="1441780"/>
                </a:lnTo>
                <a:lnTo>
                  <a:pt x="771525" y="1445770"/>
                </a:lnTo>
                <a:lnTo>
                  <a:pt x="771525" y="1448164"/>
                </a:lnTo>
                <a:lnTo>
                  <a:pt x="771525" y="1450159"/>
                </a:lnTo>
                <a:lnTo>
                  <a:pt x="770744" y="1451357"/>
                </a:lnTo>
                <a:lnTo>
                  <a:pt x="769182" y="1452155"/>
                </a:lnTo>
                <a:lnTo>
                  <a:pt x="768011" y="1452155"/>
                </a:lnTo>
                <a:lnTo>
                  <a:pt x="766449" y="1450958"/>
                </a:lnTo>
                <a:lnTo>
                  <a:pt x="764887" y="1449760"/>
                </a:lnTo>
                <a:lnTo>
                  <a:pt x="762544" y="1448563"/>
                </a:lnTo>
                <a:lnTo>
                  <a:pt x="759030" y="1444174"/>
                </a:lnTo>
                <a:lnTo>
                  <a:pt x="755516" y="1439784"/>
                </a:lnTo>
                <a:lnTo>
                  <a:pt x="753173" y="1434996"/>
                </a:lnTo>
                <a:lnTo>
                  <a:pt x="752392" y="1433400"/>
                </a:lnTo>
                <a:lnTo>
                  <a:pt x="752392" y="1431404"/>
                </a:lnTo>
                <a:lnTo>
                  <a:pt x="752001" y="1428611"/>
                </a:lnTo>
                <a:lnTo>
                  <a:pt x="750830" y="1426616"/>
                </a:lnTo>
                <a:lnTo>
                  <a:pt x="748878" y="1425419"/>
                </a:lnTo>
                <a:lnTo>
                  <a:pt x="746925" y="1425020"/>
                </a:lnTo>
                <a:lnTo>
                  <a:pt x="746144" y="1425419"/>
                </a:lnTo>
                <a:lnTo>
                  <a:pt x="745363" y="1425818"/>
                </a:lnTo>
                <a:lnTo>
                  <a:pt x="744582" y="1426616"/>
                </a:lnTo>
                <a:lnTo>
                  <a:pt x="743411" y="1427414"/>
                </a:lnTo>
                <a:lnTo>
                  <a:pt x="742630" y="1428611"/>
                </a:lnTo>
                <a:lnTo>
                  <a:pt x="742240" y="1430207"/>
                </a:lnTo>
                <a:lnTo>
                  <a:pt x="741849" y="1432602"/>
                </a:lnTo>
                <a:lnTo>
                  <a:pt x="741849" y="1434597"/>
                </a:lnTo>
                <a:lnTo>
                  <a:pt x="741459" y="1439385"/>
                </a:lnTo>
                <a:lnTo>
                  <a:pt x="740678" y="1443376"/>
                </a:lnTo>
                <a:lnTo>
                  <a:pt x="739897" y="1445371"/>
                </a:lnTo>
                <a:lnTo>
                  <a:pt x="739116" y="1446967"/>
                </a:lnTo>
                <a:lnTo>
                  <a:pt x="737944" y="1448164"/>
                </a:lnTo>
                <a:lnTo>
                  <a:pt x="735992" y="1449361"/>
                </a:lnTo>
                <a:lnTo>
                  <a:pt x="734430" y="1450558"/>
                </a:lnTo>
                <a:lnTo>
                  <a:pt x="732868" y="1452155"/>
                </a:lnTo>
                <a:lnTo>
                  <a:pt x="730525" y="1452953"/>
                </a:lnTo>
                <a:lnTo>
                  <a:pt x="727792" y="1453352"/>
                </a:lnTo>
                <a:lnTo>
                  <a:pt x="721935" y="1454150"/>
                </a:lnTo>
                <a:lnTo>
                  <a:pt x="715297" y="1454150"/>
                </a:lnTo>
                <a:lnTo>
                  <a:pt x="712173" y="1453751"/>
                </a:lnTo>
                <a:lnTo>
                  <a:pt x="709049" y="1452953"/>
                </a:lnTo>
                <a:lnTo>
                  <a:pt x="706706" y="1452155"/>
                </a:lnTo>
                <a:lnTo>
                  <a:pt x="703973" y="1450558"/>
                </a:lnTo>
                <a:lnTo>
                  <a:pt x="701240" y="1448962"/>
                </a:lnTo>
                <a:lnTo>
                  <a:pt x="699287" y="1447366"/>
                </a:lnTo>
                <a:lnTo>
                  <a:pt x="694992" y="1442977"/>
                </a:lnTo>
                <a:lnTo>
                  <a:pt x="691478" y="1438188"/>
                </a:lnTo>
                <a:lnTo>
                  <a:pt x="687963" y="1432602"/>
                </a:lnTo>
                <a:lnTo>
                  <a:pt x="685230" y="1427015"/>
                </a:lnTo>
                <a:lnTo>
                  <a:pt x="682497" y="1421029"/>
                </a:lnTo>
                <a:lnTo>
                  <a:pt x="680544" y="1415044"/>
                </a:lnTo>
                <a:lnTo>
                  <a:pt x="678982" y="1409058"/>
                </a:lnTo>
                <a:lnTo>
                  <a:pt x="676249" y="1399082"/>
                </a:lnTo>
                <a:lnTo>
                  <a:pt x="675078" y="1392298"/>
                </a:lnTo>
                <a:lnTo>
                  <a:pt x="674687" y="1389106"/>
                </a:lnTo>
                <a:lnTo>
                  <a:pt x="674687" y="1388707"/>
                </a:lnTo>
                <a:lnTo>
                  <a:pt x="675078" y="1388308"/>
                </a:lnTo>
                <a:lnTo>
                  <a:pt x="676249" y="1387909"/>
                </a:lnTo>
                <a:lnTo>
                  <a:pt x="679373" y="1387111"/>
                </a:lnTo>
                <a:lnTo>
                  <a:pt x="683278" y="1385913"/>
                </a:lnTo>
                <a:lnTo>
                  <a:pt x="689525" y="1384716"/>
                </a:lnTo>
                <a:lnTo>
                  <a:pt x="698897" y="1383120"/>
                </a:lnTo>
                <a:lnTo>
                  <a:pt x="715297" y="1381524"/>
                </a:lnTo>
                <a:lnTo>
                  <a:pt x="725449" y="1381125"/>
                </a:lnTo>
                <a:close/>
                <a:moveTo>
                  <a:pt x="1433588" y="1247775"/>
                </a:moveTo>
                <a:lnTo>
                  <a:pt x="1439124" y="1247775"/>
                </a:lnTo>
                <a:lnTo>
                  <a:pt x="1444264" y="1248175"/>
                </a:lnTo>
                <a:lnTo>
                  <a:pt x="1448614" y="1248976"/>
                </a:lnTo>
                <a:lnTo>
                  <a:pt x="1451382" y="1249776"/>
                </a:lnTo>
                <a:lnTo>
                  <a:pt x="1453359" y="1250977"/>
                </a:lnTo>
                <a:lnTo>
                  <a:pt x="1454150" y="1252178"/>
                </a:lnTo>
                <a:lnTo>
                  <a:pt x="1454150" y="1253779"/>
                </a:lnTo>
                <a:lnTo>
                  <a:pt x="1453359" y="1255380"/>
                </a:lnTo>
                <a:lnTo>
                  <a:pt x="1452173" y="1256981"/>
                </a:lnTo>
                <a:lnTo>
                  <a:pt x="1450196" y="1258582"/>
                </a:lnTo>
                <a:lnTo>
                  <a:pt x="1447428" y="1260183"/>
                </a:lnTo>
                <a:lnTo>
                  <a:pt x="1441892" y="1262985"/>
                </a:lnTo>
                <a:lnTo>
                  <a:pt x="1435565" y="1264986"/>
                </a:lnTo>
                <a:lnTo>
                  <a:pt x="1432402" y="1265387"/>
                </a:lnTo>
                <a:lnTo>
                  <a:pt x="1429634" y="1265787"/>
                </a:lnTo>
                <a:lnTo>
                  <a:pt x="1427261" y="1265787"/>
                </a:lnTo>
                <a:lnTo>
                  <a:pt x="1425284" y="1265387"/>
                </a:lnTo>
                <a:lnTo>
                  <a:pt x="1423703" y="1264986"/>
                </a:lnTo>
                <a:lnTo>
                  <a:pt x="1422516" y="1264586"/>
                </a:lnTo>
                <a:lnTo>
                  <a:pt x="1420539" y="1264586"/>
                </a:lnTo>
                <a:lnTo>
                  <a:pt x="1419353" y="1264986"/>
                </a:lnTo>
                <a:lnTo>
                  <a:pt x="1418562" y="1265787"/>
                </a:lnTo>
                <a:lnTo>
                  <a:pt x="1417376" y="1266588"/>
                </a:lnTo>
                <a:lnTo>
                  <a:pt x="1416980" y="1267388"/>
                </a:lnTo>
                <a:lnTo>
                  <a:pt x="1416585" y="1268589"/>
                </a:lnTo>
                <a:lnTo>
                  <a:pt x="1416190" y="1269790"/>
                </a:lnTo>
                <a:lnTo>
                  <a:pt x="1416585" y="1270990"/>
                </a:lnTo>
                <a:lnTo>
                  <a:pt x="1416585" y="1272191"/>
                </a:lnTo>
                <a:lnTo>
                  <a:pt x="1417376" y="1273392"/>
                </a:lnTo>
                <a:lnTo>
                  <a:pt x="1418562" y="1274993"/>
                </a:lnTo>
                <a:lnTo>
                  <a:pt x="1419748" y="1276194"/>
                </a:lnTo>
                <a:lnTo>
                  <a:pt x="1422121" y="1277395"/>
                </a:lnTo>
                <a:lnTo>
                  <a:pt x="1424098" y="1278596"/>
                </a:lnTo>
                <a:lnTo>
                  <a:pt x="1428843" y="1280597"/>
                </a:lnTo>
                <a:lnTo>
                  <a:pt x="1430820" y="1282198"/>
                </a:lnTo>
                <a:lnTo>
                  <a:pt x="1432402" y="1283799"/>
                </a:lnTo>
                <a:lnTo>
                  <a:pt x="1433588" y="1285000"/>
                </a:lnTo>
                <a:lnTo>
                  <a:pt x="1435170" y="1287001"/>
                </a:lnTo>
                <a:lnTo>
                  <a:pt x="1436356" y="1289003"/>
                </a:lnTo>
                <a:lnTo>
                  <a:pt x="1436751" y="1291404"/>
                </a:lnTo>
                <a:lnTo>
                  <a:pt x="1437542" y="1293406"/>
                </a:lnTo>
                <a:lnTo>
                  <a:pt x="1437542" y="1296608"/>
                </a:lnTo>
                <a:lnTo>
                  <a:pt x="1437542" y="1299009"/>
                </a:lnTo>
                <a:lnTo>
                  <a:pt x="1437147" y="1302612"/>
                </a:lnTo>
                <a:lnTo>
                  <a:pt x="1436356" y="1305414"/>
                </a:lnTo>
                <a:lnTo>
                  <a:pt x="1435170" y="1309416"/>
                </a:lnTo>
                <a:lnTo>
                  <a:pt x="1431611" y="1317422"/>
                </a:lnTo>
                <a:lnTo>
                  <a:pt x="1430029" y="1320624"/>
                </a:lnTo>
                <a:lnTo>
                  <a:pt x="1428052" y="1323826"/>
                </a:lnTo>
                <a:lnTo>
                  <a:pt x="1425680" y="1326628"/>
                </a:lnTo>
                <a:lnTo>
                  <a:pt x="1423307" y="1328629"/>
                </a:lnTo>
                <a:lnTo>
                  <a:pt x="1420539" y="1331431"/>
                </a:lnTo>
                <a:lnTo>
                  <a:pt x="1417771" y="1333032"/>
                </a:lnTo>
                <a:lnTo>
                  <a:pt x="1414608" y="1334633"/>
                </a:lnTo>
                <a:lnTo>
                  <a:pt x="1411445" y="1336635"/>
                </a:lnTo>
                <a:lnTo>
                  <a:pt x="1404722" y="1338636"/>
                </a:lnTo>
                <a:lnTo>
                  <a:pt x="1397605" y="1340237"/>
                </a:lnTo>
                <a:lnTo>
                  <a:pt x="1390487" y="1341038"/>
                </a:lnTo>
                <a:lnTo>
                  <a:pt x="1383370" y="1341438"/>
                </a:lnTo>
                <a:lnTo>
                  <a:pt x="1376252" y="1341438"/>
                </a:lnTo>
                <a:lnTo>
                  <a:pt x="1369530" y="1341038"/>
                </a:lnTo>
                <a:lnTo>
                  <a:pt x="1358063" y="1339437"/>
                </a:lnTo>
                <a:lnTo>
                  <a:pt x="1350154" y="1338236"/>
                </a:lnTo>
                <a:lnTo>
                  <a:pt x="1347386" y="1337435"/>
                </a:lnTo>
                <a:lnTo>
                  <a:pt x="1347386" y="1337835"/>
                </a:lnTo>
                <a:lnTo>
                  <a:pt x="1346991" y="1337435"/>
                </a:lnTo>
                <a:lnTo>
                  <a:pt x="1346200" y="1337035"/>
                </a:lnTo>
                <a:lnTo>
                  <a:pt x="1346200" y="1334633"/>
                </a:lnTo>
                <a:lnTo>
                  <a:pt x="1346991" y="1331831"/>
                </a:lnTo>
                <a:lnTo>
                  <a:pt x="1347782" y="1326228"/>
                </a:lnTo>
                <a:lnTo>
                  <a:pt x="1349363" y="1318623"/>
                </a:lnTo>
                <a:lnTo>
                  <a:pt x="1351736" y="1307415"/>
                </a:lnTo>
                <a:lnTo>
                  <a:pt x="1355295" y="1296608"/>
                </a:lnTo>
                <a:lnTo>
                  <a:pt x="1357667" y="1287402"/>
                </a:lnTo>
                <a:lnTo>
                  <a:pt x="1361621" y="1275794"/>
                </a:lnTo>
                <a:lnTo>
                  <a:pt x="1363994" y="1270190"/>
                </a:lnTo>
                <a:lnTo>
                  <a:pt x="1364785" y="1268589"/>
                </a:lnTo>
                <a:lnTo>
                  <a:pt x="1366762" y="1265787"/>
                </a:lnTo>
                <a:lnTo>
                  <a:pt x="1369925" y="1262985"/>
                </a:lnTo>
                <a:lnTo>
                  <a:pt x="1373484" y="1260183"/>
                </a:lnTo>
                <a:lnTo>
                  <a:pt x="1378229" y="1258182"/>
                </a:lnTo>
                <a:lnTo>
                  <a:pt x="1383765" y="1256181"/>
                </a:lnTo>
                <a:lnTo>
                  <a:pt x="1389301" y="1253779"/>
                </a:lnTo>
                <a:lnTo>
                  <a:pt x="1395628" y="1252578"/>
                </a:lnTo>
                <a:lnTo>
                  <a:pt x="1401954" y="1250977"/>
                </a:lnTo>
                <a:lnTo>
                  <a:pt x="1415399" y="1248976"/>
                </a:lnTo>
                <a:lnTo>
                  <a:pt x="1428052" y="1248175"/>
                </a:lnTo>
                <a:lnTo>
                  <a:pt x="1433588" y="1247775"/>
                </a:lnTo>
                <a:close/>
                <a:moveTo>
                  <a:pt x="1155700" y="965200"/>
                </a:moveTo>
                <a:lnTo>
                  <a:pt x="1161653" y="965597"/>
                </a:lnTo>
                <a:lnTo>
                  <a:pt x="1167209" y="966787"/>
                </a:lnTo>
                <a:lnTo>
                  <a:pt x="1172766" y="968770"/>
                </a:lnTo>
                <a:lnTo>
                  <a:pt x="1177925" y="971944"/>
                </a:lnTo>
                <a:lnTo>
                  <a:pt x="1182687" y="975514"/>
                </a:lnTo>
                <a:lnTo>
                  <a:pt x="1187450" y="980274"/>
                </a:lnTo>
                <a:lnTo>
                  <a:pt x="1192213" y="985431"/>
                </a:lnTo>
                <a:lnTo>
                  <a:pt x="1196181" y="991381"/>
                </a:lnTo>
                <a:lnTo>
                  <a:pt x="1200150" y="998125"/>
                </a:lnTo>
                <a:lnTo>
                  <a:pt x="1204119" y="1005265"/>
                </a:lnTo>
                <a:lnTo>
                  <a:pt x="1207691" y="1012802"/>
                </a:lnTo>
                <a:lnTo>
                  <a:pt x="1211659" y="1021133"/>
                </a:lnTo>
                <a:lnTo>
                  <a:pt x="1214437" y="1029860"/>
                </a:lnTo>
                <a:lnTo>
                  <a:pt x="1217613" y="1038984"/>
                </a:lnTo>
                <a:lnTo>
                  <a:pt x="1220787" y="1048504"/>
                </a:lnTo>
                <a:lnTo>
                  <a:pt x="1225947" y="1068338"/>
                </a:lnTo>
                <a:lnTo>
                  <a:pt x="1230313" y="1089363"/>
                </a:lnTo>
                <a:lnTo>
                  <a:pt x="1234678" y="1111180"/>
                </a:lnTo>
                <a:lnTo>
                  <a:pt x="1237853" y="1133792"/>
                </a:lnTo>
                <a:lnTo>
                  <a:pt x="1241028" y="1155609"/>
                </a:lnTo>
                <a:lnTo>
                  <a:pt x="1243013" y="1177824"/>
                </a:lnTo>
                <a:lnTo>
                  <a:pt x="1245394" y="1198848"/>
                </a:lnTo>
                <a:lnTo>
                  <a:pt x="1246981" y="1219476"/>
                </a:lnTo>
                <a:lnTo>
                  <a:pt x="1246187" y="1186551"/>
                </a:lnTo>
                <a:lnTo>
                  <a:pt x="1342231" y="1244467"/>
                </a:lnTo>
                <a:lnTo>
                  <a:pt x="1323181" y="1340465"/>
                </a:lnTo>
                <a:lnTo>
                  <a:pt x="1248966" y="1309524"/>
                </a:lnTo>
                <a:lnTo>
                  <a:pt x="1245394" y="1284929"/>
                </a:lnTo>
                <a:lnTo>
                  <a:pt x="1239441" y="1242087"/>
                </a:lnTo>
                <a:lnTo>
                  <a:pt x="1231106" y="1373787"/>
                </a:lnTo>
                <a:lnTo>
                  <a:pt x="1230709" y="1379737"/>
                </a:lnTo>
                <a:lnTo>
                  <a:pt x="1230313" y="1386084"/>
                </a:lnTo>
                <a:lnTo>
                  <a:pt x="1230709" y="1392431"/>
                </a:lnTo>
                <a:lnTo>
                  <a:pt x="1232297" y="1399968"/>
                </a:lnTo>
                <a:lnTo>
                  <a:pt x="1234281" y="1407902"/>
                </a:lnTo>
                <a:lnTo>
                  <a:pt x="1237059" y="1417422"/>
                </a:lnTo>
                <a:lnTo>
                  <a:pt x="1241822" y="1428133"/>
                </a:lnTo>
                <a:lnTo>
                  <a:pt x="1247775" y="1440430"/>
                </a:lnTo>
                <a:lnTo>
                  <a:pt x="1231106" y="1440430"/>
                </a:lnTo>
                <a:lnTo>
                  <a:pt x="1242219" y="1446380"/>
                </a:lnTo>
                <a:lnTo>
                  <a:pt x="1256109" y="1453124"/>
                </a:lnTo>
                <a:lnTo>
                  <a:pt x="1287066" y="1467405"/>
                </a:lnTo>
                <a:lnTo>
                  <a:pt x="1313259" y="1479305"/>
                </a:lnTo>
                <a:lnTo>
                  <a:pt x="1323975" y="1483669"/>
                </a:lnTo>
                <a:lnTo>
                  <a:pt x="1501775" y="1720491"/>
                </a:lnTo>
                <a:lnTo>
                  <a:pt x="1401763" y="1798638"/>
                </a:lnTo>
                <a:lnTo>
                  <a:pt x="1210469" y="1576494"/>
                </a:lnTo>
                <a:lnTo>
                  <a:pt x="1080294" y="1561816"/>
                </a:lnTo>
                <a:lnTo>
                  <a:pt x="1080294" y="1563800"/>
                </a:lnTo>
                <a:lnTo>
                  <a:pt x="1080294" y="1567370"/>
                </a:lnTo>
                <a:lnTo>
                  <a:pt x="1079500" y="1575700"/>
                </a:lnTo>
                <a:lnTo>
                  <a:pt x="1077516" y="1587601"/>
                </a:lnTo>
                <a:lnTo>
                  <a:pt x="1074341" y="1601088"/>
                </a:lnTo>
                <a:lnTo>
                  <a:pt x="1066403" y="1633220"/>
                </a:lnTo>
                <a:lnTo>
                  <a:pt x="1056878" y="1669318"/>
                </a:lnTo>
                <a:lnTo>
                  <a:pt x="1046956" y="1703830"/>
                </a:lnTo>
                <a:lnTo>
                  <a:pt x="1038622" y="1733582"/>
                </a:lnTo>
                <a:lnTo>
                  <a:pt x="1030288" y="1762540"/>
                </a:lnTo>
                <a:lnTo>
                  <a:pt x="802481" y="1785548"/>
                </a:lnTo>
                <a:lnTo>
                  <a:pt x="770731" y="1731201"/>
                </a:lnTo>
                <a:lnTo>
                  <a:pt x="904081" y="1706210"/>
                </a:lnTo>
                <a:lnTo>
                  <a:pt x="903685" y="1489619"/>
                </a:lnTo>
                <a:lnTo>
                  <a:pt x="871935" y="1482479"/>
                </a:lnTo>
                <a:lnTo>
                  <a:pt x="869950" y="1471768"/>
                </a:lnTo>
                <a:lnTo>
                  <a:pt x="867966" y="1461851"/>
                </a:lnTo>
                <a:lnTo>
                  <a:pt x="866378" y="1453124"/>
                </a:lnTo>
                <a:lnTo>
                  <a:pt x="864791" y="1445190"/>
                </a:lnTo>
                <a:lnTo>
                  <a:pt x="863600" y="1428926"/>
                </a:lnTo>
                <a:lnTo>
                  <a:pt x="862806" y="1413455"/>
                </a:lnTo>
                <a:lnTo>
                  <a:pt x="862013" y="1373787"/>
                </a:lnTo>
                <a:lnTo>
                  <a:pt x="860822" y="1346812"/>
                </a:lnTo>
                <a:lnTo>
                  <a:pt x="858044" y="1312697"/>
                </a:lnTo>
                <a:lnTo>
                  <a:pt x="854472" y="1175444"/>
                </a:lnTo>
                <a:lnTo>
                  <a:pt x="843756" y="1181791"/>
                </a:lnTo>
                <a:lnTo>
                  <a:pt x="818753" y="1197658"/>
                </a:lnTo>
                <a:lnTo>
                  <a:pt x="802878" y="1208369"/>
                </a:lnTo>
                <a:lnTo>
                  <a:pt x="786606" y="1219476"/>
                </a:lnTo>
                <a:lnTo>
                  <a:pt x="770731" y="1230980"/>
                </a:lnTo>
                <a:lnTo>
                  <a:pt x="756841" y="1242087"/>
                </a:lnTo>
                <a:lnTo>
                  <a:pt x="754460" y="1250021"/>
                </a:lnTo>
                <a:lnTo>
                  <a:pt x="752872" y="1258351"/>
                </a:lnTo>
                <a:lnTo>
                  <a:pt x="752078" y="1266681"/>
                </a:lnTo>
                <a:lnTo>
                  <a:pt x="751285" y="1275805"/>
                </a:lnTo>
                <a:lnTo>
                  <a:pt x="751285" y="1284532"/>
                </a:lnTo>
                <a:lnTo>
                  <a:pt x="751681" y="1292863"/>
                </a:lnTo>
                <a:lnTo>
                  <a:pt x="752078" y="1301590"/>
                </a:lnTo>
                <a:lnTo>
                  <a:pt x="752872" y="1310317"/>
                </a:lnTo>
                <a:lnTo>
                  <a:pt x="754856" y="1325788"/>
                </a:lnTo>
                <a:lnTo>
                  <a:pt x="756444" y="1339275"/>
                </a:lnTo>
                <a:lnTo>
                  <a:pt x="758031" y="1350382"/>
                </a:lnTo>
                <a:lnTo>
                  <a:pt x="758031" y="1354349"/>
                </a:lnTo>
                <a:lnTo>
                  <a:pt x="756841" y="1357523"/>
                </a:lnTo>
                <a:lnTo>
                  <a:pt x="727869" y="1355539"/>
                </a:lnTo>
                <a:lnTo>
                  <a:pt x="715566" y="1354746"/>
                </a:lnTo>
                <a:lnTo>
                  <a:pt x="709613" y="1354746"/>
                </a:lnTo>
                <a:lnTo>
                  <a:pt x="704453" y="1355143"/>
                </a:lnTo>
                <a:lnTo>
                  <a:pt x="698897" y="1355539"/>
                </a:lnTo>
                <a:lnTo>
                  <a:pt x="693341" y="1356729"/>
                </a:lnTo>
                <a:lnTo>
                  <a:pt x="687785" y="1357919"/>
                </a:lnTo>
                <a:lnTo>
                  <a:pt x="682228" y="1359903"/>
                </a:lnTo>
                <a:lnTo>
                  <a:pt x="677069" y="1361886"/>
                </a:lnTo>
                <a:lnTo>
                  <a:pt x="671116" y="1364663"/>
                </a:lnTo>
                <a:lnTo>
                  <a:pt x="664766" y="1367836"/>
                </a:lnTo>
                <a:lnTo>
                  <a:pt x="658416" y="1372200"/>
                </a:lnTo>
                <a:lnTo>
                  <a:pt x="657225" y="1367043"/>
                </a:lnTo>
                <a:lnTo>
                  <a:pt x="655241" y="1361093"/>
                </a:lnTo>
                <a:lnTo>
                  <a:pt x="654050" y="1355143"/>
                </a:lnTo>
                <a:lnTo>
                  <a:pt x="653256" y="1348399"/>
                </a:lnTo>
                <a:lnTo>
                  <a:pt x="651669" y="1333325"/>
                </a:lnTo>
                <a:lnTo>
                  <a:pt x="650875" y="1316267"/>
                </a:lnTo>
                <a:lnTo>
                  <a:pt x="650875" y="1296830"/>
                </a:lnTo>
                <a:lnTo>
                  <a:pt x="651272" y="1274615"/>
                </a:lnTo>
                <a:lnTo>
                  <a:pt x="652066" y="1251211"/>
                </a:lnTo>
                <a:lnTo>
                  <a:pt x="653653" y="1225029"/>
                </a:lnTo>
                <a:lnTo>
                  <a:pt x="660797" y="1208369"/>
                </a:lnTo>
                <a:lnTo>
                  <a:pt x="667147" y="1194881"/>
                </a:lnTo>
                <a:lnTo>
                  <a:pt x="670322" y="1188931"/>
                </a:lnTo>
                <a:lnTo>
                  <a:pt x="673497" y="1183774"/>
                </a:lnTo>
                <a:lnTo>
                  <a:pt x="680244" y="1174254"/>
                </a:lnTo>
                <a:lnTo>
                  <a:pt x="687388" y="1164733"/>
                </a:lnTo>
                <a:lnTo>
                  <a:pt x="696119" y="1155213"/>
                </a:lnTo>
                <a:lnTo>
                  <a:pt x="706438" y="1143312"/>
                </a:lnTo>
                <a:lnTo>
                  <a:pt x="718741" y="1129031"/>
                </a:lnTo>
                <a:lnTo>
                  <a:pt x="738585" y="1108007"/>
                </a:lnTo>
                <a:lnTo>
                  <a:pt x="756047" y="1088966"/>
                </a:lnTo>
                <a:lnTo>
                  <a:pt x="785416" y="1057231"/>
                </a:lnTo>
                <a:lnTo>
                  <a:pt x="797719" y="1043744"/>
                </a:lnTo>
                <a:lnTo>
                  <a:pt x="809228" y="1032240"/>
                </a:lnTo>
                <a:lnTo>
                  <a:pt x="820738" y="1021926"/>
                </a:lnTo>
                <a:lnTo>
                  <a:pt x="831056" y="1012802"/>
                </a:lnTo>
                <a:lnTo>
                  <a:pt x="836613" y="1008439"/>
                </a:lnTo>
                <a:lnTo>
                  <a:pt x="842169" y="1004869"/>
                </a:lnTo>
                <a:lnTo>
                  <a:pt x="848122" y="1000902"/>
                </a:lnTo>
                <a:lnTo>
                  <a:pt x="854075" y="997331"/>
                </a:lnTo>
                <a:lnTo>
                  <a:pt x="860028" y="994555"/>
                </a:lnTo>
                <a:lnTo>
                  <a:pt x="866378" y="991381"/>
                </a:lnTo>
                <a:lnTo>
                  <a:pt x="873125" y="988208"/>
                </a:lnTo>
                <a:lnTo>
                  <a:pt x="880269" y="985828"/>
                </a:lnTo>
                <a:lnTo>
                  <a:pt x="895350" y="980274"/>
                </a:lnTo>
                <a:lnTo>
                  <a:pt x="912416" y="975117"/>
                </a:lnTo>
                <a:lnTo>
                  <a:pt x="932260" y="970753"/>
                </a:lnTo>
                <a:lnTo>
                  <a:pt x="954881" y="965597"/>
                </a:lnTo>
                <a:lnTo>
                  <a:pt x="963613" y="965993"/>
                </a:lnTo>
                <a:lnTo>
                  <a:pt x="979488" y="966787"/>
                </a:lnTo>
                <a:lnTo>
                  <a:pt x="1004491" y="968373"/>
                </a:lnTo>
                <a:lnTo>
                  <a:pt x="1089819" y="1240103"/>
                </a:lnTo>
                <a:lnTo>
                  <a:pt x="1081484" y="1159179"/>
                </a:lnTo>
                <a:lnTo>
                  <a:pt x="1077516" y="1013199"/>
                </a:lnTo>
                <a:lnTo>
                  <a:pt x="1071959" y="999315"/>
                </a:lnTo>
                <a:lnTo>
                  <a:pt x="1083072" y="980671"/>
                </a:lnTo>
                <a:lnTo>
                  <a:pt x="1107281" y="980671"/>
                </a:lnTo>
                <a:lnTo>
                  <a:pt x="1117600" y="999315"/>
                </a:lnTo>
                <a:lnTo>
                  <a:pt x="1112837" y="1015579"/>
                </a:lnTo>
                <a:lnTo>
                  <a:pt x="1142206" y="1228203"/>
                </a:lnTo>
                <a:lnTo>
                  <a:pt x="1137841" y="971944"/>
                </a:lnTo>
                <a:lnTo>
                  <a:pt x="1146572" y="967580"/>
                </a:lnTo>
                <a:lnTo>
                  <a:pt x="1148953" y="966390"/>
                </a:lnTo>
                <a:lnTo>
                  <a:pt x="1149350" y="965597"/>
                </a:lnTo>
                <a:lnTo>
                  <a:pt x="1155700" y="965200"/>
                </a:lnTo>
                <a:close/>
                <a:moveTo>
                  <a:pt x="931148" y="736601"/>
                </a:moveTo>
                <a:lnTo>
                  <a:pt x="929554" y="751285"/>
                </a:lnTo>
                <a:lnTo>
                  <a:pt x="928757" y="762794"/>
                </a:lnTo>
                <a:lnTo>
                  <a:pt x="929155" y="762794"/>
                </a:lnTo>
                <a:lnTo>
                  <a:pt x="929554" y="751285"/>
                </a:lnTo>
                <a:lnTo>
                  <a:pt x="930351" y="746126"/>
                </a:lnTo>
                <a:lnTo>
                  <a:pt x="931148" y="741363"/>
                </a:lnTo>
                <a:lnTo>
                  <a:pt x="931148" y="736601"/>
                </a:lnTo>
                <a:close/>
                <a:moveTo>
                  <a:pt x="949086" y="679054"/>
                </a:moveTo>
                <a:lnTo>
                  <a:pt x="948289" y="679847"/>
                </a:lnTo>
                <a:lnTo>
                  <a:pt x="945499" y="681435"/>
                </a:lnTo>
                <a:lnTo>
                  <a:pt x="943904" y="683419"/>
                </a:lnTo>
                <a:lnTo>
                  <a:pt x="941911" y="686991"/>
                </a:lnTo>
                <a:lnTo>
                  <a:pt x="945897" y="682625"/>
                </a:lnTo>
                <a:lnTo>
                  <a:pt x="948289" y="681038"/>
                </a:lnTo>
                <a:lnTo>
                  <a:pt x="950282" y="679054"/>
                </a:lnTo>
                <a:lnTo>
                  <a:pt x="949086" y="679054"/>
                </a:lnTo>
                <a:close/>
                <a:moveTo>
                  <a:pt x="1038375" y="620713"/>
                </a:moveTo>
                <a:lnTo>
                  <a:pt x="1049138" y="620713"/>
                </a:lnTo>
                <a:lnTo>
                  <a:pt x="1059502" y="621110"/>
                </a:lnTo>
                <a:lnTo>
                  <a:pt x="1069866" y="622300"/>
                </a:lnTo>
                <a:lnTo>
                  <a:pt x="1079432" y="623491"/>
                </a:lnTo>
                <a:lnTo>
                  <a:pt x="1088999" y="625872"/>
                </a:lnTo>
                <a:lnTo>
                  <a:pt x="1098167" y="627857"/>
                </a:lnTo>
                <a:lnTo>
                  <a:pt x="1106937" y="630238"/>
                </a:lnTo>
                <a:lnTo>
                  <a:pt x="1115307" y="633413"/>
                </a:lnTo>
                <a:lnTo>
                  <a:pt x="1123678" y="636191"/>
                </a:lnTo>
                <a:lnTo>
                  <a:pt x="1130853" y="639763"/>
                </a:lnTo>
                <a:lnTo>
                  <a:pt x="1138028" y="642938"/>
                </a:lnTo>
                <a:lnTo>
                  <a:pt x="1144805" y="646510"/>
                </a:lnTo>
                <a:lnTo>
                  <a:pt x="1156365" y="652860"/>
                </a:lnTo>
                <a:lnTo>
                  <a:pt x="1166729" y="659607"/>
                </a:lnTo>
                <a:lnTo>
                  <a:pt x="1174701" y="664766"/>
                </a:lnTo>
                <a:lnTo>
                  <a:pt x="1180680" y="669529"/>
                </a:lnTo>
                <a:lnTo>
                  <a:pt x="1185862" y="673497"/>
                </a:lnTo>
                <a:lnTo>
                  <a:pt x="1185862" y="676275"/>
                </a:lnTo>
                <a:lnTo>
                  <a:pt x="1185862" y="684213"/>
                </a:lnTo>
                <a:lnTo>
                  <a:pt x="1185065" y="688975"/>
                </a:lnTo>
                <a:lnTo>
                  <a:pt x="1183869" y="694532"/>
                </a:lnTo>
                <a:lnTo>
                  <a:pt x="1182274" y="700088"/>
                </a:lnTo>
                <a:lnTo>
                  <a:pt x="1180281" y="704850"/>
                </a:lnTo>
                <a:lnTo>
                  <a:pt x="1179086" y="707629"/>
                </a:lnTo>
                <a:lnTo>
                  <a:pt x="1177093" y="710010"/>
                </a:lnTo>
                <a:lnTo>
                  <a:pt x="1175498" y="711994"/>
                </a:lnTo>
                <a:lnTo>
                  <a:pt x="1173505" y="713979"/>
                </a:lnTo>
                <a:lnTo>
                  <a:pt x="1170715" y="715963"/>
                </a:lnTo>
                <a:lnTo>
                  <a:pt x="1168323" y="717154"/>
                </a:lnTo>
                <a:lnTo>
                  <a:pt x="1165533" y="718344"/>
                </a:lnTo>
                <a:lnTo>
                  <a:pt x="1161945" y="719138"/>
                </a:lnTo>
                <a:lnTo>
                  <a:pt x="1158756" y="719535"/>
                </a:lnTo>
                <a:lnTo>
                  <a:pt x="1154770" y="719535"/>
                </a:lnTo>
                <a:lnTo>
                  <a:pt x="1150784" y="719138"/>
                </a:lnTo>
                <a:lnTo>
                  <a:pt x="1146001" y="718344"/>
                </a:lnTo>
                <a:lnTo>
                  <a:pt x="1140819" y="717154"/>
                </a:lnTo>
                <a:lnTo>
                  <a:pt x="1135238" y="715566"/>
                </a:lnTo>
                <a:lnTo>
                  <a:pt x="1129259" y="712788"/>
                </a:lnTo>
                <a:lnTo>
                  <a:pt x="1123678" y="710010"/>
                </a:lnTo>
                <a:lnTo>
                  <a:pt x="1120091" y="708819"/>
                </a:lnTo>
                <a:lnTo>
                  <a:pt x="1114112" y="707629"/>
                </a:lnTo>
                <a:lnTo>
                  <a:pt x="1098964" y="704850"/>
                </a:lnTo>
                <a:lnTo>
                  <a:pt x="1083418" y="702072"/>
                </a:lnTo>
                <a:lnTo>
                  <a:pt x="1077439" y="700882"/>
                </a:lnTo>
                <a:lnTo>
                  <a:pt x="1073852" y="700088"/>
                </a:lnTo>
                <a:lnTo>
                  <a:pt x="1104545" y="714772"/>
                </a:lnTo>
                <a:lnTo>
                  <a:pt x="1118895" y="721122"/>
                </a:lnTo>
                <a:lnTo>
                  <a:pt x="1125671" y="723504"/>
                </a:lnTo>
                <a:lnTo>
                  <a:pt x="1132448" y="725885"/>
                </a:lnTo>
                <a:lnTo>
                  <a:pt x="1138826" y="728266"/>
                </a:lnTo>
                <a:lnTo>
                  <a:pt x="1144805" y="729457"/>
                </a:lnTo>
                <a:lnTo>
                  <a:pt x="1150784" y="730647"/>
                </a:lnTo>
                <a:lnTo>
                  <a:pt x="1155966" y="731044"/>
                </a:lnTo>
                <a:lnTo>
                  <a:pt x="1161148" y="730647"/>
                </a:lnTo>
                <a:lnTo>
                  <a:pt x="1165931" y="729457"/>
                </a:lnTo>
                <a:lnTo>
                  <a:pt x="1170316" y="727869"/>
                </a:lnTo>
                <a:lnTo>
                  <a:pt x="1174302" y="725091"/>
                </a:lnTo>
                <a:lnTo>
                  <a:pt x="1175498" y="735410"/>
                </a:lnTo>
                <a:lnTo>
                  <a:pt x="1175897" y="744935"/>
                </a:lnTo>
                <a:lnTo>
                  <a:pt x="1175498" y="753666"/>
                </a:lnTo>
                <a:lnTo>
                  <a:pt x="1175099" y="762397"/>
                </a:lnTo>
                <a:lnTo>
                  <a:pt x="1176694" y="761207"/>
                </a:lnTo>
                <a:lnTo>
                  <a:pt x="1177491" y="760413"/>
                </a:lnTo>
                <a:lnTo>
                  <a:pt x="1178687" y="760016"/>
                </a:lnTo>
                <a:lnTo>
                  <a:pt x="1179086" y="760413"/>
                </a:lnTo>
                <a:lnTo>
                  <a:pt x="1179484" y="761207"/>
                </a:lnTo>
                <a:lnTo>
                  <a:pt x="1179883" y="763985"/>
                </a:lnTo>
                <a:lnTo>
                  <a:pt x="1180281" y="767954"/>
                </a:lnTo>
                <a:lnTo>
                  <a:pt x="1180281" y="773113"/>
                </a:lnTo>
                <a:lnTo>
                  <a:pt x="1179086" y="785813"/>
                </a:lnTo>
                <a:lnTo>
                  <a:pt x="1177491" y="800498"/>
                </a:lnTo>
                <a:lnTo>
                  <a:pt x="1175498" y="814388"/>
                </a:lnTo>
                <a:lnTo>
                  <a:pt x="1173505" y="826294"/>
                </a:lnTo>
                <a:lnTo>
                  <a:pt x="1171911" y="833438"/>
                </a:lnTo>
                <a:lnTo>
                  <a:pt x="1170715" y="834629"/>
                </a:lnTo>
                <a:lnTo>
                  <a:pt x="1170316" y="834232"/>
                </a:lnTo>
                <a:lnTo>
                  <a:pt x="1169519" y="842169"/>
                </a:lnTo>
                <a:lnTo>
                  <a:pt x="1168323" y="849710"/>
                </a:lnTo>
                <a:lnTo>
                  <a:pt x="1166729" y="856854"/>
                </a:lnTo>
                <a:lnTo>
                  <a:pt x="1165134" y="863998"/>
                </a:lnTo>
                <a:lnTo>
                  <a:pt x="1162742" y="870744"/>
                </a:lnTo>
                <a:lnTo>
                  <a:pt x="1160351" y="877491"/>
                </a:lnTo>
                <a:lnTo>
                  <a:pt x="1157959" y="883841"/>
                </a:lnTo>
                <a:lnTo>
                  <a:pt x="1154770" y="890191"/>
                </a:lnTo>
                <a:lnTo>
                  <a:pt x="1151980" y="896541"/>
                </a:lnTo>
                <a:lnTo>
                  <a:pt x="1148791" y="902098"/>
                </a:lnTo>
                <a:lnTo>
                  <a:pt x="1145602" y="907654"/>
                </a:lnTo>
                <a:lnTo>
                  <a:pt x="1141616" y="913210"/>
                </a:lnTo>
                <a:lnTo>
                  <a:pt x="1138028" y="918370"/>
                </a:lnTo>
                <a:lnTo>
                  <a:pt x="1134042" y="923529"/>
                </a:lnTo>
                <a:lnTo>
                  <a:pt x="1126070" y="932260"/>
                </a:lnTo>
                <a:lnTo>
                  <a:pt x="1117699" y="940595"/>
                </a:lnTo>
                <a:lnTo>
                  <a:pt x="1108531" y="947738"/>
                </a:lnTo>
                <a:lnTo>
                  <a:pt x="1099762" y="954088"/>
                </a:lnTo>
                <a:lnTo>
                  <a:pt x="1090593" y="959248"/>
                </a:lnTo>
                <a:lnTo>
                  <a:pt x="1081027" y="963216"/>
                </a:lnTo>
                <a:lnTo>
                  <a:pt x="1077041" y="964804"/>
                </a:lnTo>
                <a:lnTo>
                  <a:pt x="1072257" y="966391"/>
                </a:lnTo>
                <a:lnTo>
                  <a:pt x="1067474" y="967185"/>
                </a:lnTo>
                <a:lnTo>
                  <a:pt x="1063488" y="967979"/>
                </a:lnTo>
                <a:lnTo>
                  <a:pt x="1059103" y="968376"/>
                </a:lnTo>
                <a:lnTo>
                  <a:pt x="1054719" y="968376"/>
                </a:lnTo>
                <a:lnTo>
                  <a:pt x="1051530" y="968376"/>
                </a:lnTo>
                <a:lnTo>
                  <a:pt x="1047543" y="967979"/>
                </a:lnTo>
                <a:lnTo>
                  <a:pt x="1043956" y="967185"/>
                </a:lnTo>
                <a:lnTo>
                  <a:pt x="1039970" y="965995"/>
                </a:lnTo>
                <a:lnTo>
                  <a:pt x="1031998" y="962820"/>
                </a:lnTo>
                <a:lnTo>
                  <a:pt x="1023627" y="958851"/>
                </a:lnTo>
                <a:lnTo>
                  <a:pt x="1014857" y="953295"/>
                </a:lnTo>
                <a:lnTo>
                  <a:pt x="1006088" y="947341"/>
                </a:lnTo>
                <a:lnTo>
                  <a:pt x="997318" y="939801"/>
                </a:lnTo>
                <a:lnTo>
                  <a:pt x="988549" y="931863"/>
                </a:lnTo>
                <a:lnTo>
                  <a:pt x="979779" y="922338"/>
                </a:lnTo>
                <a:lnTo>
                  <a:pt x="971807" y="912813"/>
                </a:lnTo>
                <a:lnTo>
                  <a:pt x="963835" y="902098"/>
                </a:lnTo>
                <a:lnTo>
                  <a:pt x="956660" y="890985"/>
                </a:lnTo>
                <a:lnTo>
                  <a:pt x="949883" y="878682"/>
                </a:lnTo>
                <a:lnTo>
                  <a:pt x="943904" y="865982"/>
                </a:lnTo>
                <a:lnTo>
                  <a:pt x="941512" y="859632"/>
                </a:lnTo>
                <a:lnTo>
                  <a:pt x="938722" y="852885"/>
                </a:lnTo>
                <a:lnTo>
                  <a:pt x="936729" y="846138"/>
                </a:lnTo>
                <a:lnTo>
                  <a:pt x="934736" y="839391"/>
                </a:lnTo>
                <a:lnTo>
                  <a:pt x="933540" y="843757"/>
                </a:lnTo>
                <a:lnTo>
                  <a:pt x="931547" y="847329"/>
                </a:lnTo>
                <a:lnTo>
                  <a:pt x="929554" y="849710"/>
                </a:lnTo>
                <a:lnTo>
                  <a:pt x="928757" y="850107"/>
                </a:lnTo>
                <a:lnTo>
                  <a:pt x="927960" y="850504"/>
                </a:lnTo>
                <a:lnTo>
                  <a:pt x="926764" y="850107"/>
                </a:lnTo>
                <a:lnTo>
                  <a:pt x="925568" y="849710"/>
                </a:lnTo>
                <a:lnTo>
                  <a:pt x="924372" y="848123"/>
                </a:lnTo>
                <a:lnTo>
                  <a:pt x="923575" y="846535"/>
                </a:lnTo>
                <a:lnTo>
                  <a:pt x="921582" y="842963"/>
                </a:lnTo>
                <a:lnTo>
                  <a:pt x="920386" y="837407"/>
                </a:lnTo>
                <a:lnTo>
                  <a:pt x="918791" y="831057"/>
                </a:lnTo>
                <a:lnTo>
                  <a:pt x="917596" y="823516"/>
                </a:lnTo>
                <a:lnTo>
                  <a:pt x="917197" y="815182"/>
                </a:lnTo>
                <a:lnTo>
                  <a:pt x="916798" y="806054"/>
                </a:lnTo>
                <a:lnTo>
                  <a:pt x="917197" y="798116"/>
                </a:lnTo>
                <a:lnTo>
                  <a:pt x="917596" y="790576"/>
                </a:lnTo>
                <a:lnTo>
                  <a:pt x="918393" y="783829"/>
                </a:lnTo>
                <a:lnTo>
                  <a:pt x="919987" y="777479"/>
                </a:lnTo>
                <a:lnTo>
                  <a:pt x="921183" y="772319"/>
                </a:lnTo>
                <a:lnTo>
                  <a:pt x="922379" y="767954"/>
                </a:lnTo>
                <a:lnTo>
                  <a:pt x="924372" y="764779"/>
                </a:lnTo>
                <a:lnTo>
                  <a:pt x="925169" y="763588"/>
                </a:lnTo>
                <a:lnTo>
                  <a:pt x="926365" y="763191"/>
                </a:lnTo>
                <a:lnTo>
                  <a:pt x="923176" y="759619"/>
                </a:lnTo>
                <a:lnTo>
                  <a:pt x="920785" y="756444"/>
                </a:lnTo>
                <a:lnTo>
                  <a:pt x="918393" y="752476"/>
                </a:lnTo>
                <a:lnTo>
                  <a:pt x="916798" y="748507"/>
                </a:lnTo>
                <a:lnTo>
                  <a:pt x="915204" y="744538"/>
                </a:lnTo>
                <a:lnTo>
                  <a:pt x="914407" y="739776"/>
                </a:lnTo>
                <a:lnTo>
                  <a:pt x="913609" y="735807"/>
                </a:lnTo>
                <a:lnTo>
                  <a:pt x="913211" y="731044"/>
                </a:lnTo>
                <a:lnTo>
                  <a:pt x="912812" y="727076"/>
                </a:lnTo>
                <a:lnTo>
                  <a:pt x="912812" y="721916"/>
                </a:lnTo>
                <a:lnTo>
                  <a:pt x="913609" y="712391"/>
                </a:lnTo>
                <a:lnTo>
                  <a:pt x="915204" y="703263"/>
                </a:lnTo>
                <a:lnTo>
                  <a:pt x="917197" y="694135"/>
                </a:lnTo>
                <a:lnTo>
                  <a:pt x="920386" y="685007"/>
                </a:lnTo>
                <a:lnTo>
                  <a:pt x="923575" y="676672"/>
                </a:lnTo>
                <a:lnTo>
                  <a:pt x="927162" y="668735"/>
                </a:lnTo>
                <a:lnTo>
                  <a:pt x="930750" y="661988"/>
                </a:lnTo>
                <a:lnTo>
                  <a:pt x="934337" y="656035"/>
                </a:lnTo>
                <a:lnTo>
                  <a:pt x="937526" y="651272"/>
                </a:lnTo>
                <a:lnTo>
                  <a:pt x="940715" y="647700"/>
                </a:lnTo>
                <a:lnTo>
                  <a:pt x="943107" y="646113"/>
                </a:lnTo>
                <a:lnTo>
                  <a:pt x="955862" y="639763"/>
                </a:lnTo>
                <a:lnTo>
                  <a:pt x="968219" y="634604"/>
                </a:lnTo>
                <a:lnTo>
                  <a:pt x="980178" y="630238"/>
                </a:lnTo>
                <a:lnTo>
                  <a:pt x="992535" y="627063"/>
                </a:lnTo>
                <a:lnTo>
                  <a:pt x="1004493" y="624285"/>
                </a:lnTo>
                <a:lnTo>
                  <a:pt x="1016053" y="622300"/>
                </a:lnTo>
                <a:lnTo>
                  <a:pt x="1027214" y="621110"/>
                </a:lnTo>
                <a:lnTo>
                  <a:pt x="1038375" y="620713"/>
                </a:lnTo>
                <a:close/>
                <a:moveTo>
                  <a:pt x="1043186" y="515586"/>
                </a:moveTo>
                <a:lnTo>
                  <a:pt x="1022934" y="515983"/>
                </a:lnTo>
                <a:lnTo>
                  <a:pt x="1002682" y="516777"/>
                </a:lnTo>
                <a:lnTo>
                  <a:pt x="982827" y="518364"/>
                </a:lnTo>
                <a:lnTo>
                  <a:pt x="962972" y="519952"/>
                </a:lnTo>
                <a:lnTo>
                  <a:pt x="943514" y="521937"/>
                </a:lnTo>
                <a:lnTo>
                  <a:pt x="924056" y="525113"/>
                </a:lnTo>
                <a:lnTo>
                  <a:pt x="904598" y="527891"/>
                </a:lnTo>
                <a:lnTo>
                  <a:pt x="885140" y="531861"/>
                </a:lnTo>
                <a:lnTo>
                  <a:pt x="866476" y="535830"/>
                </a:lnTo>
                <a:lnTo>
                  <a:pt x="847812" y="540594"/>
                </a:lnTo>
                <a:lnTo>
                  <a:pt x="829148" y="545754"/>
                </a:lnTo>
                <a:lnTo>
                  <a:pt x="810485" y="550914"/>
                </a:lnTo>
                <a:lnTo>
                  <a:pt x="792218" y="556869"/>
                </a:lnTo>
                <a:lnTo>
                  <a:pt x="774348" y="563220"/>
                </a:lnTo>
                <a:lnTo>
                  <a:pt x="756082" y="569968"/>
                </a:lnTo>
                <a:lnTo>
                  <a:pt x="738609" y="577113"/>
                </a:lnTo>
                <a:lnTo>
                  <a:pt x="721137" y="585449"/>
                </a:lnTo>
                <a:lnTo>
                  <a:pt x="704061" y="593388"/>
                </a:lnTo>
                <a:lnTo>
                  <a:pt x="686986" y="601724"/>
                </a:lnTo>
                <a:lnTo>
                  <a:pt x="670308" y="610457"/>
                </a:lnTo>
                <a:lnTo>
                  <a:pt x="653630" y="619587"/>
                </a:lnTo>
                <a:lnTo>
                  <a:pt x="637745" y="629114"/>
                </a:lnTo>
                <a:lnTo>
                  <a:pt x="621861" y="639037"/>
                </a:lnTo>
                <a:lnTo>
                  <a:pt x="605977" y="649755"/>
                </a:lnTo>
                <a:lnTo>
                  <a:pt x="590490" y="660473"/>
                </a:lnTo>
                <a:lnTo>
                  <a:pt x="575400" y="671190"/>
                </a:lnTo>
                <a:lnTo>
                  <a:pt x="559913" y="682702"/>
                </a:lnTo>
                <a:lnTo>
                  <a:pt x="545617" y="694610"/>
                </a:lnTo>
                <a:lnTo>
                  <a:pt x="531322" y="706519"/>
                </a:lnTo>
                <a:lnTo>
                  <a:pt x="517026" y="719221"/>
                </a:lnTo>
                <a:lnTo>
                  <a:pt x="503525" y="731924"/>
                </a:lnTo>
                <a:lnTo>
                  <a:pt x="490023" y="745023"/>
                </a:lnTo>
                <a:lnTo>
                  <a:pt x="476919" y="758520"/>
                </a:lnTo>
                <a:lnTo>
                  <a:pt x="464212" y="772413"/>
                </a:lnTo>
                <a:lnTo>
                  <a:pt x="451504" y="786306"/>
                </a:lnTo>
                <a:lnTo>
                  <a:pt x="439591" y="800596"/>
                </a:lnTo>
                <a:lnTo>
                  <a:pt x="427678" y="815680"/>
                </a:lnTo>
                <a:lnTo>
                  <a:pt x="416162" y="830368"/>
                </a:lnTo>
                <a:lnTo>
                  <a:pt x="405441" y="845452"/>
                </a:lnTo>
                <a:lnTo>
                  <a:pt x="394322" y="860933"/>
                </a:lnTo>
                <a:lnTo>
                  <a:pt x="383997" y="876811"/>
                </a:lnTo>
                <a:lnTo>
                  <a:pt x="374070" y="892689"/>
                </a:lnTo>
                <a:lnTo>
                  <a:pt x="364539" y="908964"/>
                </a:lnTo>
                <a:lnTo>
                  <a:pt x="355009" y="925636"/>
                </a:lnTo>
                <a:lnTo>
                  <a:pt x="346272" y="941911"/>
                </a:lnTo>
                <a:lnTo>
                  <a:pt x="337933" y="959377"/>
                </a:lnTo>
                <a:lnTo>
                  <a:pt x="329594" y="976048"/>
                </a:lnTo>
                <a:lnTo>
                  <a:pt x="322049" y="993911"/>
                </a:lnTo>
                <a:lnTo>
                  <a:pt x="314901" y="1011377"/>
                </a:lnTo>
                <a:lnTo>
                  <a:pt x="308151" y="1029240"/>
                </a:lnTo>
                <a:lnTo>
                  <a:pt x="301797" y="1047500"/>
                </a:lnTo>
                <a:lnTo>
                  <a:pt x="295840" y="1065362"/>
                </a:lnTo>
                <a:lnTo>
                  <a:pt x="290678" y="1084019"/>
                </a:lnTo>
                <a:lnTo>
                  <a:pt x="285516" y="1102676"/>
                </a:lnTo>
                <a:lnTo>
                  <a:pt x="280751" y="1121729"/>
                </a:lnTo>
                <a:lnTo>
                  <a:pt x="276780" y="1140783"/>
                </a:lnTo>
                <a:lnTo>
                  <a:pt x="272809" y="1159440"/>
                </a:lnTo>
                <a:lnTo>
                  <a:pt x="270029" y="1178890"/>
                </a:lnTo>
                <a:lnTo>
                  <a:pt x="266852" y="1198341"/>
                </a:lnTo>
                <a:lnTo>
                  <a:pt x="264867" y="1218188"/>
                </a:lnTo>
                <a:lnTo>
                  <a:pt x="263278" y="1237639"/>
                </a:lnTo>
                <a:lnTo>
                  <a:pt x="261690" y="1257883"/>
                </a:lnTo>
                <a:lnTo>
                  <a:pt x="260896" y="1277731"/>
                </a:lnTo>
                <a:lnTo>
                  <a:pt x="260498" y="1297975"/>
                </a:lnTo>
                <a:lnTo>
                  <a:pt x="260896" y="1318220"/>
                </a:lnTo>
                <a:lnTo>
                  <a:pt x="261690" y="1338067"/>
                </a:lnTo>
                <a:lnTo>
                  <a:pt x="263278" y="1357915"/>
                </a:lnTo>
                <a:lnTo>
                  <a:pt x="264867" y="1377763"/>
                </a:lnTo>
                <a:lnTo>
                  <a:pt x="266852" y="1397213"/>
                </a:lnTo>
                <a:lnTo>
                  <a:pt x="270029" y="1416664"/>
                </a:lnTo>
                <a:lnTo>
                  <a:pt x="272809" y="1436114"/>
                </a:lnTo>
                <a:lnTo>
                  <a:pt x="276780" y="1455168"/>
                </a:lnTo>
                <a:lnTo>
                  <a:pt x="280751" y="1474222"/>
                </a:lnTo>
                <a:lnTo>
                  <a:pt x="285516" y="1493275"/>
                </a:lnTo>
                <a:lnTo>
                  <a:pt x="290678" y="1511535"/>
                </a:lnTo>
                <a:lnTo>
                  <a:pt x="295840" y="1530192"/>
                </a:lnTo>
                <a:lnTo>
                  <a:pt x="301797" y="1548452"/>
                </a:lnTo>
                <a:lnTo>
                  <a:pt x="308151" y="1566314"/>
                </a:lnTo>
                <a:lnTo>
                  <a:pt x="314901" y="1584177"/>
                </a:lnTo>
                <a:lnTo>
                  <a:pt x="322049" y="1602040"/>
                </a:lnTo>
                <a:lnTo>
                  <a:pt x="329594" y="1619109"/>
                </a:lnTo>
                <a:lnTo>
                  <a:pt x="337933" y="1636575"/>
                </a:lnTo>
                <a:lnTo>
                  <a:pt x="346272" y="1653247"/>
                </a:lnTo>
                <a:lnTo>
                  <a:pt x="355009" y="1670316"/>
                </a:lnTo>
                <a:lnTo>
                  <a:pt x="364539" y="1686591"/>
                </a:lnTo>
                <a:lnTo>
                  <a:pt x="374070" y="1703262"/>
                </a:lnTo>
                <a:lnTo>
                  <a:pt x="383997" y="1719140"/>
                </a:lnTo>
                <a:lnTo>
                  <a:pt x="394322" y="1734622"/>
                </a:lnTo>
                <a:lnTo>
                  <a:pt x="405441" y="1750500"/>
                </a:lnTo>
                <a:lnTo>
                  <a:pt x="416162" y="1765584"/>
                </a:lnTo>
                <a:lnTo>
                  <a:pt x="427678" y="1780271"/>
                </a:lnTo>
                <a:lnTo>
                  <a:pt x="439591" y="1794958"/>
                </a:lnTo>
                <a:lnTo>
                  <a:pt x="451504" y="1809248"/>
                </a:lnTo>
                <a:lnTo>
                  <a:pt x="464212" y="1823142"/>
                </a:lnTo>
                <a:lnTo>
                  <a:pt x="476919" y="1837035"/>
                </a:lnTo>
                <a:lnTo>
                  <a:pt x="490023" y="1850531"/>
                </a:lnTo>
                <a:lnTo>
                  <a:pt x="503525" y="1863631"/>
                </a:lnTo>
                <a:lnTo>
                  <a:pt x="517026" y="1876333"/>
                </a:lnTo>
                <a:lnTo>
                  <a:pt x="531322" y="1889035"/>
                </a:lnTo>
                <a:lnTo>
                  <a:pt x="545617" y="1900944"/>
                </a:lnTo>
                <a:lnTo>
                  <a:pt x="559913" y="1912852"/>
                </a:lnTo>
                <a:lnTo>
                  <a:pt x="575400" y="1923967"/>
                </a:lnTo>
                <a:lnTo>
                  <a:pt x="590490" y="1935479"/>
                </a:lnTo>
                <a:lnTo>
                  <a:pt x="605977" y="1945799"/>
                </a:lnTo>
                <a:lnTo>
                  <a:pt x="621861" y="1956517"/>
                </a:lnTo>
                <a:lnTo>
                  <a:pt x="637745" y="1966044"/>
                </a:lnTo>
                <a:lnTo>
                  <a:pt x="653630" y="1975968"/>
                </a:lnTo>
                <a:lnTo>
                  <a:pt x="670308" y="1985097"/>
                </a:lnTo>
                <a:lnTo>
                  <a:pt x="686986" y="1994227"/>
                </a:lnTo>
                <a:lnTo>
                  <a:pt x="704061" y="2002563"/>
                </a:lnTo>
                <a:lnTo>
                  <a:pt x="721137" y="2010502"/>
                </a:lnTo>
                <a:lnTo>
                  <a:pt x="738609" y="2018044"/>
                </a:lnTo>
                <a:lnTo>
                  <a:pt x="756082" y="2025189"/>
                </a:lnTo>
                <a:lnTo>
                  <a:pt x="774348" y="2032335"/>
                </a:lnTo>
                <a:lnTo>
                  <a:pt x="792218" y="2038686"/>
                </a:lnTo>
                <a:lnTo>
                  <a:pt x="810485" y="2044640"/>
                </a:lnTo>
                <a:lnTo>
                  <a:pt x="829148" y="2050197"/>
                </a:lnTo>
                <a:lnTo>
                  <a:pt x="847812" y="2055358"/>
                </a:lnTo>
                <a:lnTo>
                  <a:pt x="866476" y="2059724"/>
                </a:lnTo>
                <a:lnTo>
                  <a:pt x="885140" y="2064091"/>
                </a:lnTo>
                <a:lnTo>
                  <a:pt x="904598" y="2067266"/>
                </a:lnTo>
                <a:lnTo>
                  <a:pt x="924056" y="2070839"/>
                </a:lnTo>
                <a:lnTo>
                  <a:pt x="943514" y="2073220"/>
                </a:lnTo>
                <a:lnTo>
                  <a:pt x="962972" y="2075999"/>
                </a:lnTo>
                <a:lnTo>
                  <a:pt x="982827" y="2077587"/>
                </a:lnTo>
                <a:lnTo>
                  <a:pt x="1002682" y="2078778"/>
                </a:lnTo>
                <a:lnTo>
                  <a:pt x="1022934" y="2079572"/>
                </a:lnTo>
                <a:lnTo>
                  <a:pt x="1043186" y="2079572"/>
                </a:lnTo>
                <a:lnTo>
                  <a:pt x="1063041" y="2079572"/>
                </a:lnTo>
                <a:lnTo>
                  <a:pt x="1083293" y="2078778"/>
                </a:lnTo>
                <a:lnTo>
                  <a:pt x="1103148" y="2077587"/>
                </a:lnTo>
                <a:lnTo>
                  <a:pt x="1122606" y="2075999"/>
                </a:lnTo>
                <a:lnTo>
                  <a:pt x="1142064" y="2073220"/>
                </a:lnTo>
                <a:lnTo>
                  <a:pt x="1161919" y="2070839"/>
                </a:lnTo>
                <a:lnTo>
                  <a:pt x="1180980" y="2067266"/>
                </a:lnTo>
                <a:lnTo>
                  <a:pt x="1200438" y="2064091"/>
                </a:lnTo>
                <a:lnTo>
                  <a:pt x="1219499" y="2059724"/>
                </a:lnTo>
                <a:lnTo>
                  <a:pt x="1237766" y="2055358"/>
                </a:lnTo>
                <a:lnTo>
                  <a:pt x="1256827" y="2050197"/>
                </a:lnTo>
                <a:lnTo>
                  <a:pt x="1275093" y="2044640"/>
                </a:lnTo>
                <a:lnTo>
                  <a:pt x="1293757" y="2038686"/>
                </a:lnTo>
                <a:lnTo>
                  <a:pt x="1311627" y="2032335"/>
                </a:lnTo>
                <a:lnTo>
                  <a:pt x="1329496" y="2025189"/>
                </a:lnTo>
                <a:lnTo>
                  <a:pt x="1347366" y="2018044"/>
                </a:lnTo>
                <a:lnTo>
                  <a:pt x="1364441" y="2010502"/>
                </a:lnTo>
                <a:lnTo>
                  <a:pt x="1381914" y="2002563"/>
                </a:lnTo>
                <a:lnTo>
                  <a:pt x="1398592" y="1994227"/>
                </a:lnTo>
                <a:lnTo>
                  <a:pt x="1415667" y="1985097"/>
                </a:lnTo>
                <a:lnTo>
                  <a:pt x="1431949" y="1975968"/>
                </a:lnTo>
                <a:lnTo>
                  <a:pt x="1447833" y="1966044"/>
                </a:lnTo>
                <a:lnTo>
                  <a:pt x="1464114" y="1956517"/>
                </a:lnTo>
                <a:lnTo>
                  <a:pt x="1479998" y="1945799"/>
                </a:lnTo>
                <a:lnTo>
                  <a:pt x="1495088" y="1935479"/>
                </a:lnTo>
                <a:lnTo>
                  <a:pt x="1510575" y="1923967"/>
                </a:lnTo>
                <a:lnTo>
                  <a:pt x="1525665" y="1912852"/>
                </a:lnTo>
                <a:lnTo>
                  <a:pt x="1539960" y="1900944"/>
                </a:lnTo>
                <a:lnTo>
                  <a:pt x="1554256" y="1889035"/>
                </a:lnTo>
                <a:lnTo>
                  <a:pt x="1568551" y="1876333"/>
                </a:lnTo>
                <a:lnTo>
                  <a:pt x="1582053" y="1863631"/>
                </a:lnTo>
                <a:lnTo>
                  <a:pt x="1595555" y="1850531"/>
                </a:lnTo>
                <a:lnTo>
                  <a:pt x="1608659" y="1837035"/>
                </a:lnTo>
                <a:lnTo>
                  <a:pt x="1621763" y="1823142"/>
                </a:lnTo>
                <a:lnTo>
                  <a:pt x="1634073" y="1809248"/>
                </a:lnTo>
                <a:lnTo>
                  <a:pt x="1646383" y="1794958"/>
                </a:lnTo>
                <a:lnTo>
                  <a:pt x="1657899" y="1780271"/>
                </a:lnTo>
                <a:lnTo>
                  <a:pt x="1669415" y="1765584"/>
                </a:lnTo>
                <a:lnTo>
                  <a:pt x="1680534" y="1750500"/>
                </a:lnTo>
                <a:lnTo>
                  <a:pt x="1691256" y="1734622"/>
                </a:lnTo>
                <a:lnTo>
                  <a:pt x="1701581" y="1719140"/>
                </a:lnTo>
                <a:lnTo>
                  <a:pt x="1711508" y="1703262"/>
                </a:lnTo>
                <a:lnTo>
                  <a:pt x="1721436" y="1686591"/>
                </a:lnTo>
                <a:lnTo>
                  <a:pt x="1730569" y="1670316"/>
                </a:lnTo>
                <a:lnTo>
                  <a:pt x="1739305" y="1653247"/>
                </a:lnTo>
                <a:lnTo>
                  <a:pt x="1748041" y="1636575"/>
                </a:lnTo>
                <a:lnTo>
                  <a:pt x="1755983" y="1619109"/>
                </a:lnTo>
                <a:lnTo>
                  <a:pt x="1763529" y="1602040"/>
                </a:lnTo>
                <a:lnTo>
                  <a:pt x="1770676" y="1584177"/>
                </a:lnTo>
                <a:lnTo>
                  <a:pt x="1777427" y="1566314"/>
                </a:lnTo>
                <a:lnTo>
                  <a:pt x="1783781" y="1548452"/>
                </a:lnTo>
                <a:lnTo>
                  <a:pt x="1789737" y="1530192"/>
                </a:lnTo>
                <a:lnTo>
                  <a:pt x="1795694" y="1511535"/>
                </a:lnTo>
                <a:lnTo>
                  <a:pt x="1800459" y="1493275"/>
                </a:lnTo>
                <a:lnTo>
                  <a:pt x="1804827" y="1474222"/>
                </a:lnTo>
                <a:lnTo>
                  <a:pt x="1809195" y="1455168"/>
                </a:lnTo>
                <a:lnTo>
                  <a:pt x="1812769" y="1436114"/>
                </a:lnTo>
                <a:lnTo>
                  <a:pt x="1816343" y="1416664"/>
                </a:lnTo>
                <a:lnTo>
                  <a:pt x="1818726" y="1397213"/>
                </a:lnTo>
                <a:lnTo>
                  <a:pt x="1820711" y="1377763"/>
                </a:lnTo>
                <a:lnTo>
                  <a:pt x="1823094" y="1357915"/>
                </a:lnTo>
                <a:lnTo>
                  <a:pt x="1824285" y="1338067"/>
                </a:lnTo>
                <a:lnTo>
                  <a:pt x="1824682" y="1318220"/>
                </a:lnTo>
                <a:lnTo>
                  <a:pt x="1825079" y="1297975"/>
                </a:lnTo>
                <a:lnTo>
                  <a:pt x="1824682" y="1277731"/>
                </a:lnTo>
                <a:lnTo>
                  <a:pt x="1824285" y="1257883"/>
                </a:lnTo>
                <a:lnTo>
                  <a:pt x="1823094" y="1237639"/>
                </a:lnTo>
                <a:lnTo>
                  <a:pt x="1820711" y="1218188"/>
                </a:lnTo>
                <a:lnTo>
                  <a:pt x="1818726" y="1198341"/>
                </a:lnTo>
                <a:lnTo>
                  <a:pt x="1816343" y="1178890"/>
                </a:lnTo>
                <a:lnTo>
                  <a:pt x="1812769" y="1159440"/>
                </a:lnTo>
                <a:lnTo>
                  <a:pt x="1809195" y="1140783"/>
                </a:lnTo>
                <a:lnTo>
                  <a:pt x="1804827" y="1121729"/>
                </a:lnTo>
                <a:lnTo>
                  <a:pt x="1800459" y="1102676"/>
                </a:lnTo>
                <a:lnTo>
                  <a:pt x="1795694" y="1084019"/>
                </a:lnTo>
                <a:lnTo>
                  <a:pt x="1789737" y="1065362"/>
                </a:lnTo>
                <a:lnTo>
                  <a:pt x="1783781" y="1047500"/>
                </a:lnTo>
                <a:lnTo>
                  <a:pt x="1777427" y="1029240"/>
                </a:lnTo>
                <a:lnTo>
                  <a:pt x="1770676" y="1011377"/>
                </a:lnTo>
                <a:lnTo>
                  <a:pt x="1763529" y="993911"/>
                </a:lnTo>
                <a:lnTo>
                  <a:pt x="1755983" y="976048"/>
                </a:lnTo>
                <a:lnTo>
                  <a:pt x="1748041" y="959377"/>
                </a:lnTo>
                <a:lnTo>
                  <a:pt x="1739305" y="941911"/>
                </a:lnTo>
                <a:lnTo>
                  <a:pt x="1730569" y="925636"/>
                </a:lnTo>
                <a:lnTo>
                  <a:pt x="1721436" y="908964"/>
                </a:lnTo>
                <a:lnTo>
                  <a:pt x="1711508" y="892689"/>
                </a:lnTo>
                <a:lnTo>
                  <a:pt x="1701581" y="876811"/>
                </a:lnTo>
                <a:lnTo>
                  <a:pt x="1691256" y="860933"/>
                </a:lnTo>
                <a:lnTo>
                  <a:pt x="1680534" y="845452"/>
                </a:lnTo>
                <a:lnTo>
                  <a:pt x="1669415" y="830368"/>
                </a:lnTo>
                <a:lnTo>
                  <a:pt x="1657899" y="815680"/>
                </a:lnTo>
                <a:lnTo>
                  <a:pt x="1646383" y="800596"/>
                </a:lnTo>
                <a:lnTo>
                  <a:pt x="1634073" y="786306"/>
                </a:lnTo>
                <a:lnTo>
                  <a:pt x="1621763" y="772413"/>
                </a:lnTo>
                <a:lnTo>
                  <a:pt x="1608659" y="758520"/>
                </a:lnTo>
                <a:lnTo>
                  <a:pt x="1595555" y="745023"/>
                </a:lnTo>
                <a:lnTo>
                  <a:pt x="1582053" y="731924"/>
                </a:lnTo>
                <a:lnTo>
                  <a:pt x="1568551" y="719221"/>
                </a:lnTo>
                <a:lnTo>
                  <a:pt x="1554256" y="706519"/>
                </a:lnTo>
                <a:lnTo>
                  <a:pt x="1539960" y="694610"/>
                </a:lnTo>
                <a:lnTo>
                  <a:pt x="1525665" y="682702"/>
                </a:lnTo>
                <a:lnTo>
                  <a:pt x="1510575" y="671190"/>
                </a:lnTo>
                <a:lnTo>
                  <a:pt x="1495088" y="660473"/>
                </a:lnTo>
                <a:lnTo>
                  <a:pt x="1479998" y="649755"/>
                </a:lnTo>
                <a:lnTo>
                  <a:pt x="1464114" y="639037"/>
                </a:lnTo>
                <a:lnTo>
                  <a:pt x="1447833" y="629114"/>
                </a:lnTo>
                <a:lnTo>
                  <a:pt x="1431949" y="619587"/>
                </a:lnTo>
                <a:lnTo>
                  <a:pt x="1415667" y="610457"/>
                </a:lnTo>
                <a:lnTo>
                  <a:pt x="1398592" y="601724"/>
                </a:lnTo>
                <a:lnTo>
                  <a:pt x="1381914" y="593388"/>
                </a:lnTo>
                <a:lnTo>
                  <a:pt x="1364441" y="585449"/>
                </a:lnTo>
                <a:lnTo>
                  <a:pt x="1347366" y="577113"/>
                </a:lnTo>
                <a:lnTo>
                  <a:pt x="1329496" y="569968"/>
                </a:lnTo>
                <a:lnTo>
                  <a:pt x="1311627" y="563220"/>
                </a:lnTo>
                <a:lnTo>
                  <a:pt x="1293757" y="556869"/>
                </a:lnTo>
                <a:lnTo>
                  <a:pt x="1275093" y="550914"/>
                </a:lnTo>
                <a:lnTo>
                  <a:pt x="1256827" y="545754"/>
                </a:lnTo>
                <a:lnTo>
                  <a:pt x="1237766" y="540594"/>
                </a:lnTo>
                <a:lnTo>
                  <a:pt x="1219499" y="535830"/>
                </a:lnTo>
                <a:lnTo>
                  <a:pt x="1200438" y="531861"/>
                </a:lnTo>
                <a:lnTo>
                  <a:pt x="1180980" y="527891"/>
                </a:lnTo>
                <a:lnTo>
                  <a:pt x="1161919" y="525113"/>
                </a:lnTo>
                <a:lnTo>
                  <a:pt x="1142064" y="521937"/>
                </a:lnTo>
                <a:lnTo>
                  <a:pt x="1122606" y="519952"/>
                </a:lnTo>
                <a:lnTo>
                  <a:pt x="1103148" y="518364"/>
                </a:lnTo>
                <a:lnTo>
                  <a:pt x="1083293" y="516777"/>
                </a:lnTo>
                <a:lnTo>
                  <a:pt x="1063041" y="515983"/>
                </a:lnTo>
                <a:lnTo>
                  <a:pt x="1043186" y="515586"/>
                </a:lnTo>
                <a:close/>
                <a:moveTo>
                  <a:pt x="803734" y="280988"/>
                </a:moveTo>
                <a:lnTo>
                  <a:pt x="862902" y="391340"/>
                </a:lnTo>
                <a:lnTo>
                  <a:pt x="884743" y="387371"/>
                </a:lnTo>
                <a:lnTo>
                  <a:pt x="906980" y="383798"/>
                </a:lnTo>
                <a:lnTo>
                  <a:pt x="929218" y="380622"/>
                </a:lnTo>
                <a:lnTo>
                  <a:pt x="951456" y="378241"/>
                </a:lnTo>
                <a:lnTo>
                  <a:pt x="974488" y="376256"/>
                </a:lnTo>
                <a:lnTo>
                  <a:pt x="997122" y="374668"/>
                </a:lnTo>
                <a:lnTo>
                  <a:pt x="1019757" y="373874"/>
                </a:lnTo>
                <a:lnTo>
                  <a:pt x="1043186" y="373477"/>
                </a:lnTo>
                <a:lnTo>
                  <a:pt x="1059865" y="373874"/>
                </a:lnTo>
                <a:lnTo>
                  <a:pt x="1076940" y="374271"/>
                </a:lnTo>
                <a:lnTo>
                  <a:pt x="1093618" y="375462"/>
                </a:lnTo>
                <a:lnTo>
                  <a:pt x="1110693" y="376256"/>
                </a:lnTo>
                <a:lnTo>
                  <a:pt x="1127372" y="377844"/>
                </a:lnTo>
                <a:lnTo>
                  <a:pt x="1144050" y="379432"/>
                </a:lnTo>
                <a:lnTo>
                  <a:pt x="1160331" y="381019"/>
                </a:lnTo>
                <a:lnTo>
                  <a:pt x="1176612" y="383798"/>
                </a:lnTo>
                <a:lnTo>
                  <a:pt x="1193291" y="386180"/>
                </a:lnTo>
                <a:lnTo>
                  <a:pt x="1209572" y="388958"/>
                </a:lnTo>
                <a:lnTo>
                  <a:pt x="1225853" y="392134"/>
                </a:lnTo>
                <a:lnTo>
                  <a:pt x="1241737" y="395310"/>
                </a:lnTo>
                <a:lnTo>
                  <a:pt x="1257621" y="399279"/>
                </a:lnTo>
                <a:lnTo>
                  <a:pt x="1273505" y="403249"/>
                </a:lnTo>
                <a:lnTo>
                  <a:pt x="1289389" y="407218"/>
                </a:lnTo>
                <a:lnTo>
                  <a:pt x="1304876" y="411982"/>
                </a:lnTo>
                <a:lnTo>
                  <a:pt x="1370398" y="304805"/>
                </a:lnTo>
                <a:lnTo>
                  <a:pt x="1611439" y="417142"/>
                </a:lnTo>
                <a:lnTo>
                  <a:pt x="1570140" y="539800"/>
                </a:lnTo>
                <a:lnTo>
                  <a:pt x="1592775" y="555678"/>
                </a:lnTo>
                <a:lnTo>
                  <a:pt x="1614615" y="572747"/>
                </a:lnTo>
                <a:lnTo>
                  <a:pt x="1636059" y="589815"/>
                </a:lnTo>
                <a:lnTo>
                  <a:pt x="1656708" y="608075"/>
                </a:lnTo>
                <a:lnTo>
                  <a:pt x="1676960" y="626732"/>
                </a:lnTo>
                <a:lnTo>
                  <a:pt x="1696815" y="645389"/>
                </a:lnTo>
                <a:lnTo>
                  <a:pt x="1715876" y="665236"/>
                </a:lnTo>
                <a:lnTo>
                  <a:pt x="1734540" y="685481"/>
                </a:lnTo>
                <a:lnTo>
                  <a:pt x="1752410" y="706519"/>
                </a:lnTo>
                <a:lnTo>
                  <a:pt x="1769882" y="728351"/>
                </a:lnTo>
                <a:lnTo>
                  <a:pt x="1786560" y="750184"/>
                </a:lnTo>
                <a:lnTo>
                  <a:pt x="1802841" y="772413"/>
                </a:lnTo>
                <a:lnTo>
                  <a:pt x="1818329" y="795436"/>
                </a:lnTo>
                <a:lnTo>
                  <a:pt x="1832624" y="818856"/>
                </a:lnTo>
                <a:lnTo>
                  <a:pt x="1846920" y="842673"/>
                </a:lnTo>
                <a:lnTo>
                  <a:pt x="1860024" y="866887"/>
                </a:lnTo>
                <a:lnTo>
                  <a:pt x="1994642" y="834337"/>
                </a:lnTo>
                <a:lnTo>
                  <a:pt x="2085975" y="1084019"/>
                </a:lnTo>
                <a:lnTo>
                  <a:pt x="1954931" y="1149516"/>
                </a:lnTo>
                <a:lnTo>
                  <a:pt x="1958108" y="1167776"/>
                </a:lnTo>
                <a:lnTo>
                  <a:pt x="1960491" y="1185638"/>
                </a:lnTo>
                <a:lnTo>
                  <a:pt x="1962476" y="1204295"/>
                </a:lnTo>
                <a:lnTo>
                  <a:pt x="1964462" y="1222952"/>
                </a:lnTo>
                <a:lnTo>
                  <a:pt x="1965653" y="1241212"/>
                </a:lnTo>
                <a:lnTo>
                  <a:pt x="1966447" y="1259868"/>
                </a:lnTo>
                <a:lnTo>
                  <a:pt x="1967242" y="1278922"/>
                </a:lnTo>
                <a:lnTo>
                  <a:pt x="1967242" y="1297975"/>
                </a:lnTo>
                <a:lnTo>
                  <a:pt x="1967242" y="1315441"/>
                </a:lnTo>
                <a:lnTo>
                  <a:pt x="1966845" y="1332907"/>
                </a:lnTo>
                <a:lnTo>
                  <a:pt x="1966050" y="1349976"/>
                </a:lnTo>
                <a:lnTo>
                  <a:pt x="1964859" y="1367839"/>
                </a:lnTo>
                <a:lnTo>
                  <a:pt x="1962873" y="1385305"/>
                </a:lnTo>
                <a:lnTo>
                  <a:pt x="1961285" y="1401977"/>
                </a:lnTo>
                <a:lnTo>
                  <a:pt x="1959300" y="1419442"/>
                </a:lnTo>
                <a:lnTo>
                  <a:pt x="1957314" y="1436114"/>
                </a:lnTo>
                <a:lnTo>
                  <a:pt x="1954137" y="1453183"/>
                </a:lnTo>
                <a:lnTo>
                  <a:pt x="1951357" y="1469855"/>
                </a:lnTo>
                <a:lnTo>
                  <a:pt x="1947784" y="1486527"/>
                </a:lnTo>
                <a:lnTo>
                  <a:pt x="1944210" y="1503199"/>
                </a:lnTo>
                <a:lnTo>
                  <a:pt x="1940239" y="1519871"/>
                </a:lnTo>
                <a:lnTo>
                  <a:pt x="1935871" y="1535749"/>
                </a:lnTo>
                <a:lnTo>
                  <a:pt x="1931899" y="1552024"/>
                </a:lnTo>
                <a:lnTo>
                  <a:pt x="1926737" y="1568299"/>
                </a:lnTo>
                <a:lnTo>
                  <a:pt x="2061355" y="1650468"/>
                </a:lnTo>
                <a:lnTo>
                  <a:pt x="1949372" y="1891020"/>
                </a:lnTo>
                <a:lnTo>
                  <a:pt x="1791723" y="1838623"/>
                </a:lnTo>
                <a:lnTo>
                  <a:pt x="1776633" y="1859264"/>
                </a:lnTo>
                <a:lnTo>
                  <a:pt x="1761146" y="1879112"/>
                </a:lnTo>
                <a:lnTo>
                  <a:pt x="1744468" y="1898165"/>
                </a:lnTo>
                <a:lnTo>
                  <a:pt x="1728186" y="1917219"/>
                </a:lnTo>
                <a:lnTo>
                  <a:pt x="1710714" y="1935876"/>
                </a:lnTo>
                <a:lnTo>
                  <a:pt x="1693241" y="1954135"/>
                </a:lnTo>
                <a:lnTo>
                  <a:pt x="1674975" y="1971204"/>
                </a:lnTo>
                <a:lnTo>
                  <a:pt x="1655914" y="1988670"/>
                </a:lnTo>
                <a:lnTo>
                  <a:pt x="1636853" y="2004945"/>
                </a:lnTo>
                <a:lnTo>
                  <a:pt x="1616998" y="2021220"/>
                </a:lnTo>
                <a:lnTo>
                  <a:pt x="1597143" y="2036701"/>
                </a:lnTo>
                <a:lnTo>
                  <a:pt x="1576494" y="2051388"/>
                </a:lnTo>
                <a:lnTo>
                  <a:pt x="1555844" y="2066075"/>
                </a:lnTo>
                <a:lnTo>
                  <a:pt x="1534401" y="2079572"/>
                </a:lnTo>
                <a:lnTo>
                  <a:pt x="1512957" y="2093068"/>
                </a:lnTo>
                <a:lnTo>
                  <a:pt x="1491117" y="2105770"/>
                </a:lnTo>
                <a:lnTo>
                  <a:pt x="1531621" y="2274474"/>
                </a:lnTo>
                <a:lnTo>
                  <a:pt x="1281844" y="2365376"/>
                </a:lnTo>
                <a:lnTo>
                  <a:pt x="1202821" y="2207787"/>
                </a:lnTo>
                <a:lnTo>
                  <a:pt x="1183363" y="2210962"/>
                </a:lnTo>
                <a:lnTo>
                  <a:pt x="1163508" y="2213741"/>
                </a:lnTo>
                <a:lnTo>
                  <a:pt x="1144050" y="2216123"/>
                </a:lnTo>
                <a:lnTo>
                  <a:pt x="1124195" y="2218504"/>
                </a:lnTo>
                <a:lnTo>
                  <a:pt x="1103943" y="2219695"/>
                </a:lnTo>
                <a:lnTo>
                  <a:pt x="1083690" y="2220886"/>
                </a:lnTo>
                <a:lnTo>
                  <a:pt x="1063438" y="2221680"/>
                </a:lnTo>
                <a:lnTo>
                  <a:pt x="1043186" y="2221680"/>
                </a:lnTo>
                <a:lnTo>
                  <a:pt x="1013007" y="2221283"/>
                </a:lnTo>
                <a:lnTo>
                  <a:pt x="983224" y="2220092"/>
                </a:lnTo>
                <a:lnTo>
                  <a:pt x="954235" y="2217711"/>
                </a:lnTo>
                <a:lnTo>
                  <a:pt x="924850" y="2214535"/>
                </a:lnTo>
                <a:lnTo>
                  <a:pt x="895862" y="2210565"/>
                </a:lnTo>
                <a:lnTo>
                  <a:pt x="867270" y="2205405"/>
                </a:lnTo>
                <a:lnTo>
                  <a:pt x="839076" y="2199451"/>
                </a:lnTo>
                <a:lnTo>
                  <a:pt x="810882" y="2192703"/>
                </a:lnTo>
                <a:lnTo>
                  <a:pt x="715180" y="2341162"/>
                </a:lnTo>
                <a:lnTo>
                  <a:pt x="474536" y="2229222"/>
                </a:lnTo>
                <a:lnTo>
                  <a:pt x="524968" y="2062900"/>
                </a:lnTo>
                <a:lnTo>
                  <a:pt x="504716" y="2049006"/>
                </a:lnTo>
                <a:lnTo>
                  <a:pt x="484464" y="2033525"/>
                </a:lnTo>
                <a:lnTo>
                  <a:pt x="465006" y="2018441"/>
                </a:lnTo>
                <a:lnTo>
                  <a:pt x="445945" y="2002960"/>
                </a:lnTo>
                <a:lnTo>
                  <a:pt x="427281" y="1986288"/>
                </a:lnTo>
                <a:lnTo>
                  <a:pt x="408617" y="1969616"/>
                </a:lnTo>
                <a:lnTo>
                  <a:pt x="390748" y="1952151"/>
                </a:lnTo>
                <a:lnTo>
                  <a:pt x="373672" y="1934685"/>
                </a:lnTo>
                <a:lnTo>
                  <a:pt x="356597" y="1916028"/>
                </a:lnTo>
                <a:lnTo>
                  <a:pt x="340316" y="1897371"/>
                </a:lnTo>
                <a:lnTo>
                  <a:pt x="324432" y="1878715"/>
                </a:lnTo>
                <a:lnTo>
                  <a:pt x="308548" y="1858867"/>
                </a:lnTo>
                <a:lnTo>
                  <a:pt x="293855" y="1839020"/>
                </a:lnTo>
                <a:lnTo>
                  <a:pt x="279559" y="1818775"/>
                </a:lnTo>
                <a:lnTo>
                  <a:pt x="265661" y="1797737"/>
                </a:lnTo>
                <a:lnTo>
                  <a:pt x="252556" y="1776301"/>
                </a:lnTo>
                <a:lnTo>
                  <a:pt x="91333" y="1811630"/>
                </a:lnTo>
                <a:lnTo>
                  <a:pt x="0" y="1562345"/>
                </a:lnTo>
                <a:lnTo>
                  <a:pt x="138191" y="1488512"/>
                </a:lnTo>
                <a:lnTo>
                  <a:pt x="133426" y="1465092"/>
                </a:lnTo>
                <a:lnTo>
                  <a:pt x="129852" y="1441672"/>
                </a:lnTo>
                <a:lnTo>
                  <a:pt x="126278" y="1418251"/>
                </a:lnTo>
                <a:lnTo>
                  <a:pt x="123498" y="1394434"/>
                </a:lnTo>
                <a:lnTo>
                  <a:pt x="121513" y="1370220"/>
                </a:lnTo>
                <a:lnTo>
                  <a:pt x="119527" y="1346403"/>
                </a:lnTo>
                <a:lnTo>
                  <a:pt x="118733" y="1322189"/>
                </a:lnTo>
                <a:lnTo>
                  <a:pt x="118336" y="1297975"/>
                </a:lnTo>
                <a:lnTo>
                  <a:pt x="118733" y="1269395"/>
                </a:lnTo>
                <a:lnTo>
                  <a:pt x="119924" y="1240418"/>
                </a:lnTo>
                <a:lnTo>
                  <a:pt x="122704" y="1211837"/>
                </a:lnTo>
                <a:lnTo>
                  <a:pt x="125484" y="1184051"/>
                </a:lnTo>
                <a:lnTo>
                  <a:pt x="129455" y="1155867"/>
                </a:lnTo>
                <a:lnTo>
                  <a:pt x="134220" y="1128478"/>
                </a:lnTo>
                <a:lnTo>
                  <a:pt x="139780" y="1101088"/>
                </a:lnTo>
                <a:lnTo>
                  <a:pt x="146133" y="1074095"/>
                </a:lnTo>
                <a:lnTo>
                  <a:pt x="24223" y="995896"/>
                </a:lnTo>
                <a:lnTo>
                  <a:pt x="136603" y="755344"/>
                </a:lnTo>
                <a:lnTo>
                  <a:pt x="268043" y="794642"/>
                </a:lnTo>
                <a:lnTo>
                  <a:pt x="283530" y="772016"/>
                </a:lnTo>
                <a:lnTo>
                  <a:pt x="299017" y="750184"/>
                </a:lnTo>
                <a:lnTo>
                  <a:pt x="315696" y="728351"/>
                </a:lnTo>
                <a:lnTo>
                  <a:pt x="332771" y="707313"/>
                </a:lnTo>
                <a:lnTo>
                  <a:pt x="350243" y="686274"/>
                </a:lnTo>
                <a:lnTo>
                  <a:pt x="368907" y="666824"/>
                </a:lnTo>
                <a:lnTo>
                  <a:pt x="387571" y="646976"/>
                </a:lnTo>
                <a:lnTo>
                  <a:pt x="407426" y="627923"/>
                </a:lnTo>
                <a:lnTo>
                  <a:pt x="427281" y="609266"/>
                </a:lnTo>
                <a:lnTo>
                  <a:pt x="447930" y="591403"/>
                </a:lnTo>
                <a:lnTo>
                  <a:pt x="468977" y="574334"/>
                </a:lnTo>
                <a:lnTo>
                  <a:pt x="490420" y="557662"/>
                </a:lnTo>
                <a:lnTo>
                  <a:pt x="512261" y="541784"/>
                </a:lnTo>
                <a:lnTo>
                  <a:pt x="535293" y="526303"/>
                </a:lnTo>
                <a:lnTo>
                  <a:pt x="557928" y="511616"/>
                </a:lnTo>
                <a:lnTo>
                  <a:pt x="581754" y="497723"/>
                </a:lnTo>
                <a:lnTo>
                  <a:pt x="554354" y="371890"/>
                </a:lnTo>
                <a:lnTo>
                  <a:pt x="803734" y="280988"/>
                </a:lnTo>
                <a:close/>
                <a:moveTo>
                  <a:pt x="2013752" y="186531"/>
                </a:moveTo>
                <a:lnTo>
                  <a:pt x="2001871" y="186928"/>
                </a:lnTo>
                <a:lnTo>
                  <a:pt x="1989594" y="188119"/>
                </a:lnTo>
                <a:lnTo>
                  <a:pt x="1978109" y="190103"/>
                </a:lnTo>
                <a:lnTo>
                  <a:pt x="1966624" y="192881"/>
                </a:lnTo>
                <a:lnTo>
                  <a:pt x="1955139" y="196453"/>
                </a:lnTo>
                <a:lnTo>
                  <a:pt x="1944050" y="200819"/>
                </a:lnTo>
                <a:lnTo>
                  <a:pt x="1932962" y="205978"/>
                </a:lnTo>
                <a:lnTo>
                  <a:pt x="1922269" y="211534"/>
                </a:lnTo>
                <a:lnTo>
                  <a:pt x="1914348" y="216297"/>
                </a:lnTo>
                <a:lnTo>
                  <a:pt x="1906823" y="221853"/>
                </a:lnTo>
                <a:lnTo>
                  <a:pt x="1899695" y="227409"/>
                </a:lnTo>
                <a:lnTo>
                  <a:pt x="1892962" y="233363"/>
                </a:lnTo>
                <a:lnTo>
                  <a:pt x="1886230" y="239713"/>
                </a:lnTo>
                <a:lnTo>
                  <a:pt x="1880289" y="246063"/>
                </a:lnTo>
                <a:lnTo>
                  <a:pt x="1874349" y="252809"/>
                </a:lnTo>
                <a:lnTo>
                  <a:pt x="1869200" y="259953"/>
                </a:lnTo>
                <a:lnTo>
                  <a:pt x="1864052" y="267097"/>
                </a:lnTo>
                <a:lnTo>
                  <a:pt x="1859300" y="274241"/>
                </a:lnTo>
                <a:lnTo>
                  <a:pt x="1855339" y="281781"/>
                </a:lnTo>
                <a:lnTo>
                  <a:pt x="1850983" y="289719"/>
                </a:lnTo>
                <a:lnTo>
                  <a:pt x="1847419" y="297656"/>
                </a:lnTo>
                <a:lnTo>
                  <a:pt x="1844646" y="305594"/>
                </a:lnTo>
                <a:lnTo>
                  <a:pt x="1841874" y="313928"/>
                </a:lnTo>
                <a:lnTo>
                  <a:pt x="1839102" y="322263"/>
                </a:lnTo>
                <a:lnTo>
                  <a:pt x="1837518" y="330597"/>
                </a:lnTo>
                <a:lnTo>
                  <a:pt x="1835934" y="339328"/>
                </a:lnTo>
                <a:lnTo>
                  <a:pt x="1834350" y="348059"/>
                </a:lnTo>
                <a:lnTo>
                  <a:pt x="1833557" y="356791"/>
                </a:lnTo>
                <a:lnTo>
                  <a:pt x="1833557" y="365125"/>
                </a:lnTo>
                <a:lnTo>
                  <a:pt x="1833557" y="373856"/>
                </a:lnTo>
                <a:lnTo>
                  <a:pt x="1833953" y="382984"/>
                </a:lnTo>
                <a:lnTo>
                  <a:pt x="1835142" y="391716"/>
                </a:lnTo>
                <a:lnTo>
                  <a:pt x="1836726" y="400050"/>
                </a:lnTo>
                <a:lnTo>
                  <a:pt x="1838310" y="409178"/>
                </a:lnTo>
                <a:lnTo>
                  <a:pt x="1840290" y="417513"/>
                </a:lnTo>
                <a:lnTo>
                  <a:pt x="1843458" y="426244"/>
                </a:lnTo>
                <a:lnTo>
                  <a:pt x="1846230" y="434578"/>
                </a:lnTo>
                <a:lnTo>
                  <a:pt x="1850191" y="443310"/>
                </a:lnTo>
                <a:lnTo>
                  <a:pt x="1853755" y="451247"/>
                </a:lnTo>
                <a:lnTo>
                  <a:pt x="1858507" y="459581"/>
                </a:lnTo>
                <a:lnTo>
                  <a:pt x="1864844" y="469503"/>
                </a:lnTo>
                <a:lnTo>
                  <a:pt x="1871973" y="479028"/>
                </a:lnTo>
                <a:lnTo>
                  <a:pt x="1879497" y="488156"/>
                </a:lnTo>
                <a:lnTo>
                  <a:pt x="1887418" y="496888"/>
                </a:lnTo>
                <a:lnTo>
                  <a:pt x="1896527" y="504428"/>
                </a:lnTo>
                <a:lnTo>
                  <a:pt x="1905239" y="511969"/>
                </a:lnTo>
                <a:lnTo>
                  <a:pt x="1914744" y="518716"/>
                </a:lnTo>
                <a:lnTo>
                  <a:pt x="1924645" y="524669"/>
                </a:lnTo>
                <a:lnTo>
                  <a:pt x="1934942" y="529828"/>
                </a:lnTo>
                <a:lnTo>
                  <a:pt x="1945635" y="534988"/>
                </a:lnTo>
                <a:lnTo>
                  <a:pt x="1956723" y="538956"/>
                </a:lnTo>
                <a:lnTo>
                  <a:pt x="1967812" y="542131"/>
                </a:lnTo>
                <a:lnTo>
                  <a:pt x="1979297" y="545306"/>
                </a:lnTo>
                <a:lnTo>
                  <a:pt x="1990782" y="546894"/>
                </a:lnTo>
                <a:lnTo>
                  <a:pt x="2002267" y="548085"/>
                </a:lnTo>
                <a:lnTo>
                  <a:pt x="2014544" y="548481"/>
                </a:lnTo>
                <a:lnTo>
                  <a:pt x="2026425" y="548085"/>
                </a:lnTo>
                <a:lnTo>
                  <a:pt x="2038306" y="546894"/>
                </a:lnTo>
                <a:lnTo>
                  <a:pt x="2049791" y="544910"/>
                </a:lnTo>
                <a:lnTo>
                  <a:pt x="2061672" y="542131"/>
                </a:lnTo>
                <a:lnTo>
                  <a:pt x="2073157" y="538560"/>
                </a:lnTo>
                <a:lnTo>
                  <a:pt x="2084246" y="534194"/>
                </a:lnTo>
                <a:lnTo>
                  <a:pt x="2095335" y="529035"/>
                </a:lnTo>
                <a:lnTo>
                  <a:pt x="2106028" y="523081"/>
                </a:lnTo>
                <a:lnTo>
                  <a:pt x="2113552" y="518716"/>
                </a:lnTo>
                <a:lnTo>
                  <a:pt x="2121077" y="513556"/>
                </a:lnTo>
                <a:lnTo>
                  <a:pt x="2128206" y="508000"/>
                </a:lnTo>
                <a:lnTo>
                  <a:pt x="2134938" y="502047"/>
                </a:lnTo>
                <a:lnTo>
                  <a:pt x="2141275" y="496491"/>
                </a:lnTo>
                <a:lnTo>
                  <a:pt x="2147215" y="490141"/>
                </a:lnTo>
                <a:lnTo>
                  <a:pt x="2153156" y="483394"/>
                </a:lnTo>
                <a:lnTo>
                  <a:pt x="2158304" y="476647"/>
                </a:lnTo>
                <a:lnTo>
                  <a:pt x="2163452" y="469503"/>
                </a:lnTo>
                <a:lnTo>
                  <a:pt x="2168601" y="461566"/>
                </a:lnTo>
                <a:lnTo>
                  <a:pt x="2172957" y="454025"/>
                </a:lnTo>
                <a:lnTo>
                  <a:pt x="2176917" y="446485"/>
                </a:lnTo>
                <a:lnTo>
                  <a:pt x="2180482" y="438150"/>
                </a:lnTo>
                <a:lnTo>
                  <a:pt x="2183650" y="430213"/>
                </a:lnTo>
                <a:lnTo>
                  <a:pt x="2186818" y="421481"/>
                </a:lnTo>
                <a:lnTo>
                  <a:pt x="2189195" y="412750"/>
                </a:lnTo>
                <a:lnTo>
                  <a:pt x="2191175" y="404019"/>
                </a:lnTo>
                <a:lnTo>
                  <a:pt x="2192363" y="395288"/>
                </a:lnTo>
                <a:lnTo>
                  <a:pt x="2193947" y="386159"/>
                </a:lnTo>
                <a:lnTo>
                  <a:pt x="2194739" y="377428"/>
                </a:lnTo>
                <a:lnTo>
                  <a:pt x="2194739" y="368697"/>
                </a:lnTo>
                <a:lnTo>
                  <a:pt x="2194739" y="359569"/>
                </a:lnTo>
                <a:lnTo>
                  <a:pt x="2194343" y="351234"/>
                </a:lnTo>
                <a:lnTo>
                  <a:pt x="2192759" y="342503"/>
                </a:lnTo>
                <a:lnTo>
                  <a:pt x="2191571" y="333375"/>
                </a:lnTo>
                <a:lnTo>
                  <a:pt x="2189591" y="325041"/>
                </a:lnTo>
                <a:lnTo>
                  <a:pt x="2187610" y="316706"/>
                </a:lnTo>
                <a:lnTo>
                  <a:pt x="2184838" y="308372"/>
                </a:lnTo>
                <a:lnTo>
                  <a:pt x="2181670" y="299641"/>
                </a:lnTo>
                <a:lnTo>
                  <a:pt x="2178106" y="291703"/>
                </a:lnTo>
                <a:lnTo>
                  <a:pt x="2174145" y="283766"/>
                </a:lnTo>
                <a:lnTo>
                  <a:pt x="2169789" y="275828"/>
                </a:lnTo>
                <a:lnTo>
                  <a:pt x="2163452" y="265509"/>
                </a:lnTo>
                <a:lnTo>
                  <a:pt x="2156324" y="255984"/>
                </a:lnTo>
                <a:lnTo>
                  <a:pt x="2148799" y="247253"/>
                </a:lnTo>
                <a:lnTo>
                  <a:pt x="2140879" y="238522"/>
                </a:lnTo>
                <a:lnTo>
                  <a:pt x="2131770" y="230584"/>
                </a:lnTo>
                <a:lnTo>
                  <a:pt x="2123057" y="223441"/>
                </a:lnTo>
                <a:lnTo>
                  <a:pt x="2113552" y="216694"/>
                </a:lnTo>
                <a:lnTo>
                  <a:pt x="2103255" y="210344"/>
                </a:lnTo>
                <a:lnTo>
                  <a:pt x="2093355" y="204788"/>
                </a:lnTo>
                <a:lnTo>
                  <a:pt x="2082662" y="200422"/>
                </a:lnTo>
                <a:lnTo>
                  <a:pt x="2071969" y="196056"/>
                </a:lnTo>
                <a:lnTo>
                  <a:pt x="2060484" y="192881"/>
                </a:lnTo>
                <a:lnTo>
                  <a:pt x="2048999" y="190103"/>
                </a:lnTo>
                <a:lnTo>
                  <a:pt x="2037118" y="188119"/>
                </a:lnTo>
                <a:lnTo>
                  <a:pt x="2025633" y="186928"/>
                </a:lnTo>
                <a:lnTo>
                  <a:pt x="2013752" y="186531"/>
                </a:lnTo>
                <a:close/>
                <a:moveTo>
                  <a:pt x="2066028" y="0"/>
                </a:moveTo>
                <a:lnTo>
                  <a:pt x="2156324" y="23812"/>
                </a:lnTo>
                <a:lnTo>
                  <a:pt x="2146027" y="100013"/>
                </a:lnTo>
                <a:lnTo>
                  <a:pt x="2140916" y="118533"/>
                </a:lnTo>
                <a:lnTo>
                  <a:pt x="2134542" y="115094"/>
                </a:lnTo>
                <a:lnTo>
                  <a:pt x="2132671" y="114357"/>
                </a:lnTo>
                <a:lnTo>
                  <a:pt x="2132562" y="114300"/>
                </a:lnTo>
                <a:lnTo>
                  <a:pt x="2123453" y="110728"/>
                </a:lnTo>
                <a:lnTo>
                  <a:pt x="2132671" y="114357"/>
                </a:lnTo>
                <a:lnTo>
                  <a:pt x="2140879" y="118666"/>
                </a:lnTo>
                <a:lnTo>
                  <a:pt x="2140916" y="118533"/>
                </a:lnTo>
                <a:lnTo>
                  <a:pt x="2144839" y="120650"/>
                </a:lnTo>
                <a:lnTo>
                  <a:pt x="2153552" y="125413"/>
                </a:lnTo>
                <a:lnTo>
                  <a:pt x="2167413" y="133747"/>
                </a:lnTo>
                <a:lnTo>
                  <a:pt x="2174145" y="138113"/>
                </a:lnTo>
                <a:lnTo>
                  <a:pt x="2180878" y="142875"/>
                </a:lnTo>
                <a:lnTo>
                  <a:pt x="2181274" y="143272"/>
                </a:lnTo>
                <a:lnTo>
                  <a:pt x="2187610" y="148034"/>
                </a:lnTo>
                <a:lnTo>
                  <a:pt x="2193947" y="153194"/>
                </a:lnTo>
                <a:lnTo>
                  <a:pt x="2205432" y="163909"/>
                </a:lnTo>
                <a:lnTo>
                  <a:pt x="2212560" y="170656"/>
                </a:lnTo>
                <a:lnTo>
                  <a:pt x="2221273" y="180181"/>
                </a:lnTo>
                <a:lnTo>
                  <a:pt x="2226433" y="186128"/>
                </a:lnTo>
                <a:lnTo>
                  <a:pt x="2226422" y="186134"/>
                </a:lnTo>
                <a:lnTo>
                  <a:pt x="2229194" y="189309"/>
                </a:lnTo>
                <a:lnTo>
                  <a:pt x="2226433" y="186128"/>
                </a:lnTo>
                <a:lnTo>
                  <a:pt x="2244639" y="175419"/>
                </a:lnTo>
                <a:lnTo>
                  <a:pt x="2315925" y="143669"/>
                </a:lnTo>
                <a:lnTo>
                  <a:pt x="2363053" y="224234"/>
                </a:lnTo>
                <a:lnTo>
                  <a:pt x="2302064" y="270669"/>
                </a:lnTo>
                <a:lnTo>
                  <a:pt x="2280282" y="283369"/>
                </a:lnTo>
                <a:lnTo>
                  <a:pt x="2284242" y="296466"/>
                </a:lnTo>
                <a:lnTo>
                  <a:pt x="2287015" y="309166"/>
                </a:lnTo>
                <a:lnTo>
                  <a:pt x="2289787" y="322263"/>
                </a:lnTo>
                <a:lnTo>
                  <a:pt x="2291371" y="335359"/>
                </a:lnTo>
                <a:lnTo>
                  <a:pt x="2292559" y="348456"/>
                </a:lnTo>
                <a:lnTo>
                  <a:pt x="2293351" y="361553"/>
                </a:lnTo>
                <a:lnTo>
                  <a:pt x="2293351" y="374650"/>
                </a:lnTo>
                <a:lnTo>
                  <a:pt x="2292559" y="387350"/>
                </a:lnTo>
                <a:lnTo>
                  <a:pt x="2318301" y="394097"/>
                </a:lnTo>
                <a:lnTo>
                  <a:pt x="2390775" y="422275"/>
                </a:lnTo>
                <a:lnTo>
                  <a:pt x="2367409" y="512763"/>
                </a:lnTo>
                <a:lnTo>
                  <a:pt x="2291371" y="502047"/>
                </a:lnTo>
                <a:lnTo>
                  <a:pt x="2262857" y="494506"/>
                </a:lnTo>
                <a:lnTo>
                  <a:pt x="2256916" y="506016"/>
                </a:lnTo>
                <a:lnTo>
                  <a:pt x="2250183" y="517128"/>
                </a:lnTo>
                <a:lnTo>
                  <a:pt x="2243451" y="527447"/>
                </a:lnTo>
                <a:lnTo>
                  <a:pt x="2235926" y="537766"/>
                </a:lnTo>
                <a:lnTo>
                  <a:pt x="2228006" y="547688"/>
                </a:lnTo>
                <a:lnTo>
                  <a:pt x="2219293" y="557610"/>
                </a:lnTo>
                <a:lnTo>
                  <a:pt x="2210580" y="566738"/>
                </a:lnTo>
                <a:lnTo>
                  <a:pt x="2201075" y="575469"/>
                </a:lnTo>
                <a:lnTo>
                  <a:pt x="2216125" y="601266"/>
                </a:lnTo>
                <a:lnTo>
                  <a:pt x="2247807" y="671910"/>
                </a:lnTo>
                <a:lnTo>
                  <a:pt x="2167413" y="719932"/>
                </a:lnTo>
                <a:lnTo>
                  <a:pt x="2121077" y="658416"/>
                </a:lnTo>
                <a:lnTo>
                  <a:pt x="2105632" y="632222"/>
                </a:lnTo>
                <a:lnTo>
                  <a:pt x="2110780" y="629841"/>
                </a:lnTo>
                <a:lnTo>
                  <a:pt x="2115929" y="627857"/>
                </a:lnTo>
                <a:lnTo>
                  <a:pt x="2104048" y="632222"/>
                </a:lnTo>
                <a:lnTo>
                  <a:pt x="2092563" y="635794"/>
                </a:lnTo>
                <a:lnTo>
                  <a:pt x="2083058" y="638969"/>
                </a:lnTo>
                <a:lnTo>
                  <a:pt x="2067217" y="642541"/>
                </a:lnTo>
                <a:lnTo>
                  <a:pt x="2059296" y="643732"/>
                </a:lnTo>
                <a:lnTo>
                  <a:pt x="2050583" y="644922"/>
                </a:lnTo>
                <a:lnTo>
                  <a:pt x="2048999" y="644922"/>
                </a:lnTo>
                <a:lnTo>
                  <a:pt x="2033554" y="646907"/>
                </a:lnTo>
                <a:lnTo>
                  <a:pt x="2018505" y="647303"/>
                </a:lnTo>
                <a:lnTo>
                  <a:pt x="2014544" y="647700"/>
                </a:lnTo>
                <a:lnTo>
                  <a:pt x="2008208" y="647303"/>
                </a:lnTo>
                <a:lnTo>
                  <a:pt x="2002617" y="647117"/>
                </a:lnTo>
                <a:lnTo>
                  <a:pt x="1994743" y="646510"/>
                </a:lnTo>
                <a:lnTo>
                  <a:pt x="1984842" y="645716"/>
                </a:lnTo>
                <a:lnTo>
                  <a:pt x="1996327" y="646907"/>
                </a:lnTo>
                <a:lnTo>
                  <a:pt x="2002617" y="647117"/>
                </a:lnTo>
                <a:lnTo>
                  <a:pt x="2005039" y="647303"/>
                </a:lnTo>
                <a:lnTo>
                  <a:pt x="1994347" y="687785"/>
                </a:lnTo>
                <a:lnTo>
                  <a:pt x="1970189" y="747713"/>
                </a:lnTo>
                <a:lnTo>
                  <a:pt x="1879497" y="724297"/>
                </a:lnTo>
                <a:lnTo>
                  <a:pt x="1886230" y="662385"/>
                </a:lnTo>
                <a:lnTo>
                  <a:pt x="1896923" y="621507"/>
                </a:lnTo>
                <a:lnTo>
                  <a:pt x="1904447" y="625078"/>
                </a:lnTo>
                <a:lnTo>
                  <a:pt x="1893754" y="619919"/>
                </a:lnTo>
                <a:lnTo>
                  <a:pt x="1883061" y="614363"/>
                </a:lnTo>
                <a:lnTo>
                  <a:pt x="1874745" y="609997"/>
                </a:lnTo>
                <a:lnTo>
                  <a:pt x="1860884" y="601663"/>
                </a:lnTo>
                <a:lnTo>
                  <a:pt x="1854151" y="596900"/>
                </a:lnTo>
                <a:lnTo>
                  <a:pt x="1847419" y="592535"/>
                </a:lnTo>
                <a:lnTo>
                  <a:pt x="1846627" y="592138"/>
                </a:lnTo>
                <a:lnTo>
                  <a:pt x="1840290" y="586978"/>
                </a:lnTo>
                <a:lnTo>
                  <a:pt x="1834350" y="581819"/>
                </a:lnTo>
                <a:lnTo>
                  <a:pt x="1822469" y="571103"/>
                </a:lnTo>
                <a:lnTo>
                  <a:pt x="1815736" y="564356"/>
                </a:lnTo>
                <a:lnTo>
                  <a:pt x="1809516" y="557841"/>
                </a:lnTo>
                <a:lnTo>
                  <a:pt x="1805439" y="553244"/>
                </a:lnTo>
                <a:lnTo>
                  <a:pt x="1799103" y="545703"/>
                </a:lnTo>
                <a:lnTo>
                  <a:pt x="1807023" y="555228"/>
                </a:lnTo>
                <a:lnTo>
                  <a:pt x="1809516" y="557841"/>
                </a:lnTo>
                <a:lnTo>
                  <a:pt x="1811776" y="560388"/>
                </a:lnTo>
                <a:lnTo>
                  <a:pt x="1779697" y="579438"/>
                </a:lnTo>
                <a:lnTo>
                  <a:pt x="1720292" y="604044"/>
                </a:lnTo>
                <a:lnTo>
                  <a:pt x="1673164" y="523875"/>
                </a:lnTo>
                <a:lnTo>
                  <a:pt x="1721480" y="484585"/>
                </a:lnTo>
                <a:lnTo>
                  <a:pt x="1752767" y="465931"/>
                </a:lnTo>
                <a:lnTo>
                  <a:pt x="1748410" y="452835"/>
                </a:lnTo>
                <a:lnTo>
                  <a:pt x="1744450" y="439341"/>
                </a:lnTo>
                <a:lnTo>
                  <a:pt x="1741282" y="425847"/>
                </a:lnTo>
                <a:lnTo>
                  <a:pt x="1738510" y="412353"/>
                </a:lnTo>
                <a:lnTo>
                  <a:pt x="1736530" y="398860"/>
                </a:lnTo>
                <a:lnTo>
                  <a:pt x="1735737" y="385366"/>
                </a:lnTo>
                <a:lnTo>
                  <a:pt x="1734945" y="371475"/>
                </a:lnTo>
                <a:lnTo>
                  <a:pt x="1735341" y="357981"/>
                </a:lnTo>
                <a:lnTo>
                  <a:pt x="1704451" y="350441"/>
                </a:lnTo>
                <a:lnTo>
                  <a:pt x="1644650" y="325438"/>
                </a:lnTo>
                <a:lnTo>
                  <a:pt x="1668412" y="235347"/>
                </a:lnTo>
                <a:lnTo>
                  <a:pt x="1730193" y="242094"/>
                </a:lnTo>
                <a:lnTo>
                  <a:pt x="1760687" y="250031"/>
                </a:lnTo>
                <a:lnTo>
                  <a:pt x="1766628" y="237331"/>
                </a:lnTo>
                <a:lnTo>
                  <a:pt x="1773361" y="225028"/>
                </a:lnTo>
                <a:lnTo>
                  <a:pt x="1781281" y="213519"/>
                </a:lnTo>
                <a:lnTo>
                  <a:pt x="1789202" y="201613"/>
                </a:lnTo>
                <a:lnTo>
                  <a:pt x="1797915" y="190500"/>
                </a:lnTo>
                <a:lnTo>
                  <a:pt x="1807023" y="179784"/>
                </a:lnTo>
                <a:lnTo>
                  <a:pt x="1816924" y="169069"/>
                </a:lnTo>
                <a:lnTo>
                  <a:pt x="1827221" y="159544"/>
                </a:lnTo>
                <a:lnTo>
                  <a:pt x="1812964" y="135334"/>
                </a:lnTo>
                <a:lnTo>
                  <a:pt x="1788410" y="75406"/>
                </a:lnTo>
                <a:lnTo>
                  <a:pt x="1868804" y="27781"/>
                </a:lnTo>
                <a:lnTo>
                  <a:pt x="1907219" y="76994"/>
                </a:lnTo>
                <a:lnTo>
                  <a:pt x="1923061" y="102791"/>
                </a:lnTo>
                <a:lnTo>
                  <a:pt x="1917516" y="105172"/>
                </a:lnTo>
                <a:lnTo>
                  <a:pt x="1912368" y="107156"/>
                </a:lnTo>
                <a:lnTo>
                  <a:pt x="1924249" y="102791"/>
                </a:lnTo>
                <a:lnTo>
                  <a:pt x="1935734" y="99219"/>
                </a:lnTo>
                <a:lnTo>
                  <a:pt x="1945239" y="96044"/>
                </a:lnTo>
                <a:lnTo>
                  <a:pt x="1961080" y="92869"/>
                </a:lnTo>
                <a:lnTo>
                  <a:pt x="1969001" y="91281"/>
                </a:lnTo>
                <a:lnTo>
                  <a:pt x="1977317" y="89694"/>
                </a:lnTo>
                <a:lnTo>
                  <a:pt x="1979297" y="89694"/>
                </a:lnTo>
                <a:lnTo>
                  <a:pt x="1994347" y="88106"/>
                </a:lnTo>
                <a:lnTo>
                  <a:pt x="2009792" y="87709"/>
                </a:lnTo>
                <a:lnTo>
                  <a:pt x="2013752" y="87709"/>
                </a:lnTo>
                <a:lnTo>
                  <a:pt x="2019693" y="87709"/>
                </a:lnTo>
                <a:lnTo>
                  <a:pt x="2031970" y="88503"/>
                </a:lnTo>
                <a:lnTo>
                  <a:pt x="2043455" y="89297"/>
                </a:lnTo>
                <a:lnTo>
                  <a:pt x="2034346" y="88503"/>
                </a:lnTo>
                <a:lnTo>
                  <a:pt x="2038306" y="72628"/>
                </a:lnTo>
                <a:lnTo>
                  <a:pt x="2066028" y="0"/>
                </a:lnTo>
                <a:close/>
              </a:path>
            </a:pathLst>
          </a:custGeom>
          <a:solidFill>
            <a:schemeClr val="bg1"/>
          </a:solidFill>
          <a:ln>
            <a:noFill/>
          </a:ln>
          <a:effectLst>
            <a:outerShdw blurRad="50800" dist="38100" dir="2700000" algn="tl" rotWithShape="0">
              <a:prstClr val="black">
                <a:alpha val="40000"/>
              </a:prstClr>
            </a:outerShdw>
          </a:effectLst>
        </p:spPr>
        <p:txBody>
          <a:bodyPr anchor="ctr">
            <a:scene3d>
              <a:camera prst="orthographicFront"/>
              <a:lightRig rig="threePt" dir="t"/>
            </a:scene3d>
            <a:sp3d contourW="12700">
              <a:contourClr>
                <a:srgbClr val="FFFFFF"/>
              </a:contourClr>
            </a:sp3d>
          </a:bodyPr>
          <a:lstStyle/>
          <a:p>
            <a:pPr algn="ctr">
              <a:defRPr/>
            </a:pPr>
            <a:endParaRPr lang="zh-CN" altLang="en-US" sz="1705">
              <a:solidFill>
                <a:srgbClr val="1C666E"/>
              </a:solidFill>
              <a:latin typeface="Impact" panose="020B0806030902050204" pitchFamily="34" charset="0"/>
              <a:ea typeface="微软雅黑" panose="020B0503020204020204" pitchFamily="34" charset="-122"/>
              <a:cs typeface="+mn-ea"/>
              <a:sym typeface="Impact" panose="020B0806030902050204" pitchFamily="34" charset="0"/>
            </a:endParaRPr>
          </a:p>
        </p:txBody>
      </p:sp>
      <p:sp>
        <p:nvSpPr>
          <p:cNvPr id="77" name="KSO_Shape"/>
          <p:cNvSpPr/>
          <p:nvPr/>
        </p:nvSpPr>
        <p:spPr bwMode="auto">
          <a:xfrm>
            <a:off x="9555558" y="3308662"/>
            <a:ext cx="518709" cy="440902"/>
          </a:xfrm>
          <a:custGeom>
            <a:avLst/>
            <a:gdLst>
              <a:gd name="T0" fmla="*/ 1221908 w 2276475"/>
              <a:gd name="T1" fmla="*/ 1328927 h 1936751"/>
              <a:gd name="T2" fmla="*/ 1196654 w 2276475"/>
              <a:gd name="T3" fmla="*/ 1388292 h 1936751"/>
              <a:gd name="T4" fmla="*/ 691864 w 2276475"/>
              <a:gd name="T5" fmla="*/ 1376845 h 1936751"/>
              <a:gd name="T6" fmla="*/ 695585 w 2276475"/>
              <a:gd name="T7" fmla="*/ 1314285 h 1936751"/>
              <a:gd name="T8" fmla="*/ 1104489 w 2276475"/>
              <a:gd name="T9" fmla="*/ 1115137 h 1936751"/>
              <a:gd name="T10" fmla="*/ 1117497 w 2276475"/>
              <a:gd name="T11" fmla="*/ 1168850 h 1936751"/>
              <a:gd name="T12" fmla="*/ 811396 w 2276475"/>
              <a:gd name="T13" fmla="*/ 1188695 h 1936751"/>
              <a:gd name="T14" fmla="*/ 783254 w 2276475"/>
              <a:gd name="T15" fmla="*/ 1141068 h 1936751"/>
              <a:gd name="T16" fmla="*/ 309026 w 2276475"/>
              <a:gd name="T17" fmla="*/ 898551 h 1936751"/>
              <a:gd name="T18" fmla="*/ 798665 w 2276475"/>
              <a:gd name="T19" fmla="*/ 935449 h 1936751"/>
              <a:gd name="T20" fmla="*/ 759855 w 2276475"/>
              <a:gd name="T21" fmla="*/ 989335 h 1936751"/>
              <a:gd name="T22" fmla="*/ 259317 w 2276475"/>
              <a:gd name="T23" fmla="*/ 967303 h 1936751"/>
              <a:gd name="T24" fmla="*/ 277393 w 2276475"/>
              <a:gd name="T25" fmla="*/ 906514 h 1936751"/>
              <a:gd name="T26" fmla="*/ 1086287 w 2276475"/>
              <a:gd name="T27" fmla="*/ 817903 h 1936751"/>
              <a:gd name="T28" fmla="*/ 1028372 w 2276475"/>
              <a:gd name="T29" fmla="*/ 919230 h 1936751"/>
              <a:gd name="T30" fmla="*/ 999280 w 2276475"/>
              <a:gd name="T31" fmla="*/ 917630 h 1936751"/>
              <a:gd name="T32" fmla="*/ 289574 w 2276475"/>
              <a:gd name="T33" fmla="*/ 706099 h 1936751"/>
              <a:gd name="T34" fmla="*/ 590631 w 2276475"/>
              <a:gd name="T35" fmla="*/ 735033 h 1936751"/>
              <a:gd name="T36" fmla="*/ 567535 w 2276475"/>
              <a:gd name="T37" fmla="*/ 784938 h 1936751"/>
              <a:gd name="T38" fmla="*/ 259309 w 2276475"/>
              <a:gd name="T39" fmla="*/ 770073 h 1936751"/>
              <a:gd name="T40" fmla="*/ 267273 w 2276475"/>
              <a:gd name="T41" fmla="*/ 715124 h 1936751"/>
              <a:gd name="T42" fmla="*/ 836933 w 2276475"/>
              <a:gd name="T43" fmla="*/ 505684 h 1936751"/>
              <a:gd name="T44" fmla="*/ 846494 w 2276475"/>
              <a:gd name="T45" fmla="*/ 574170 h 1936751"/>
              <a:gd name="T46" fmla="*/ 268069 w 2276475"/>
              <a:gd name="T47" fmla="*/ 592752 h 1936751"/>
              <a:gd name="T48" fmla="*/ 238855 w 2276475"/>
              <a:gd name="T49" fmla="*/ 530105 h 1936751"/>
              <a:gd name="T50" fmla="*/ 1467818 w 2276475"/>
              <a:gd name="T51" fmla="*/ 344025 h 1936751"/>
              <a:gd name="T52" fmla="*/ 1566759 w 2276475"/>
              <a:gd name="T53" fmla="*/ 428438 h 1936751"/>
              <a:gd name="T54" fmla="*/ 1578461 w 2276475"/>
              <a:gd name="T55" fmla="*/ 479936 h 1936751"/>
              <a:gd name="T56" fmla="*/ 1197862 w 2276475"/>
              <a:gd name="T57" fmla="*/ 846789 h 1936751"/>
              <a:gd name="T58" fmla="*/ 1138817 w 2276475"/>
              <a:gd name="T59" fmla="*/ 842806 h 1936751"/>
              <a:gd name="T60" fmla="*/ 1093869 w 2276475"/>
              <a:gd name="T61" fmla="*/ 799538 h 1936751"/>
              <a:gd name="T62" fmla="*/ 1075782 w 2276475"/>
              <a:gd name="T63" fmla="*/ 737423 h 1936751"/>
              <a:gd name="T64" fmla="*/ 1456382 w 2276475"/>
              <a:gd name="T65" fmla="*/ 344821 h 1936751"/>
              <a:gd name="T66" fmla="*/ 199469 w 2276475"/>
              <a:gd name="T67" fmla="*/ 367345 h 1936751"/>
              <a:gd name="T68" fmla="*/ 114475 w 2276475"/>
              <a:gd name="T69" fmla="*/ 448541 h 1936751"/>
              <a:gd name="T70" fmla="*/ 103321 w 2276475"/>
              <a:gd name="T71" fmla="*/ 1407238 h 1936751"/>
              <a:gd name="T72" fmla="*/ 171315 w 2276475"/>
              <a:gd name="T73" fmla="*/ 1503559 h 1936751"/>
              <a:gd name="T74" fmla="*/ 1382734 w 2276475"/>
              <a:gd name="T75" fmla="*/ 1530890 h 1936751"/>
              <a:gd name="T76" fmla="*/ 1488975 w 2276475"/>
              <a:gd name="T77" fmla="*/ 1477289 h 1936751"/>
              <a:gd name="T78" fmla="*/ 1531737 w 2276475"/>
              <a:gd name="T79" fmla="*/ 1365845 h 1936751"/>
              <a:gd name="T80" fmla="*/ 1605841 w 2276475"/>
              <a:gd name="T81" fmla="*/ 1539381 h 1936751"/>
              <a:gd name="T82" fmla="*/ 1513146 w 2276475"/>
              <a:gd name="T83" fmla="*/ 1611821 h 1936751"/>
              <a:gd name="T84" fmla="*/ 101461 w 2276475"/>
              <a:gd name="T85" fmla="*/ 1605982 h 1936751"/>
              <a:gd name="T86" fmla="*/ 16468 w 2276475"/>
              <a:gd name="T87" fmla="*/ 1525317 h 1936751"/>
              <a:gd name="T88" fmla="*/ 5312 w 2276475"/>
              <a:gd name="T89" fmla="*/ 391226 h 1936751"/>
              <a:gd name="T90" fmla="*/ 73307 w 2276475"/>
              <a:gd name="T91" fmla="*/ 295170 h 1936751"/>
              <a:gd name="T92" fmla="*/ 1746529 w 2276475"/>
              <a:gd name="T93" fmla="*/ 88926 h 1936751"/>
              <a:gd name="T94" fmla="*/ 1805153 w 2276475"/>
              <a:gd name="T95" fmla="*/ 114614 h 1936751"/>
              <a:gd name="T96" fmla="*/ 1838312 w 2276475"/>
              <a:gd name="T97" fmla="*/ 176846 h 1936751"/>
              <a:gd name="T98" fmla="*/ 1821600 w 2276475"/>
              <a:gd name="T99" fmla="*/ 237490 h 1936751"/>
              <a:gd name="T100" fmla="*/ 1620792 w 2276475"/>
              <a:gd name="T101" fmla="*/ 421806 h 1936751"/>
              <a:gd name="T102" fmla="*/ 1543068 w 2276475"/>
              <a:gd name="T103" fmla="*/ 339447 h 1936751"/>
              <a:gd name="T104" fmla="*/ 1506460 w 2276475"/>
              <a:gd name="T105" fmla="*/ 289925 h 1936751"/>
              <a:gd name="T106" fmla="*/ 1716818 w 2276475"/>
              <a:gd name="T107" fmla="*/ 92634 h 1936751"/>
              <a:gd name="T108" fmla="*/ 1893521 w 2276475"/>
              <a:gd name="T109" fmla="*/ 35131 h 1936751"/>
              <a:gd name="T110" fmla="*/ 1889783 w 2276475"/>
              <a:gd name="T111" fmla="*/ 106078 h 1936751"/>
              <a:gd name="T112" fmla="*/ 1844400 w 2276475"/>
              <a:gd name="T113" fmla="*/ 105545 h 1936751"/>
              <a:gd name="T114" fmla="*/ 1793944 w 2276475"/>
              <a:gd name="T115" fmla="*/ 59669 h 1936751"/>
              <a:gd name="T116" fmla="*/ 1847069 w 2276475"/>
              <a:gd name="T117" fmla="*/ 16194 h 1936751"/>
              <a:gd name="T118" fmla="*/ 1697756 w 2276475"/>
              <a:gd name="T119" fmla="*/ 22017 h 1936751"/>
              <a:gd name="T120" fmla="*/ 1364698 w 2276475"/>
              <a:gd name="T121" fmla="*/ 383050 h 1936751"/>
              <a:gd name="T122" fmla="*/ 1317840 w 2276475"/>
              <a:gd name="T123" fmla="*/ 375887 h 1936751"/>
              <a:gd name="T124" fmla="*/ 1320237 w 2276475"/>
              <a:gd name="T125" fmla="*/ 329200 h 1936751"/>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60000 65536"/>
              <a:gd name="T187" fmla="*/ 0 60000 65536"/>
              <a:gd name="T188" fmla="*/ 0 60000 65536"/>
            </a:gdLst>
            <a:ahLst/>
            <a:cxnLst>
              <a:cxn ang="T126">
                <a:pos x="T0" y="T1"/>
              </a:cxn>
              <a:cxn ang="T127">
                <a:pos x="T2" y="T3"/>
              </a:cxn>
              <a:cxn ang="T128">
                <a:pos x="T4" y="T5"/>
              </a:cxn>
              <a:cxn ang="T129">
                <a:pos x="T6" y="T7"/>
              </a:cxn>
              <a:cxn ang="T130">
                <a:pos x="T8" y="T9"/>
              </a:cxn>
              <a:cxn ang="T131">
                <a:pos x="T10" y="T11"/>
              </a:cxn>
              <a:cxn ang="T132">
                <a:pos x="T12" y="T13"/>
              </a:cxn>
              <a:cxn ang="T133">
                <a:pos x="T14" y="T15"/>
              </a:cxn>
              <a:cxn ang="T134">
                <a:pos x="T16" y="T17"/>
              </a:cxn>
              <a:cxn ang="T135">
                <a:pos x="T18" y="T19"/>
              </a:cxn>
              <a:cxn ang="T136">
                <a:pos x="T20" y="T21"/>
              </a:cxn>
              <a:cxn ang="T137">
                <a:pos x="T22" y="T23"/>
              </a:cxn>
              <a:cxn ang="T138">
                <a:pos x="T24" y="T25"/>
              </a:cxn>
              <a:cxn ang="T139">
                <a:pos x="T26" y="T27"/>
              </a:cxn>
              <a:cxn ang="T140">
                <a:pos x="T28" y="T29"/>
              </a:cxn>
              <a:cxn ang="T141">
                <a:pos x="T30" y="T31"/>
              </a:cxn>
              <a:cxn ang="T142">
                <a:pos x="T32" y="T33"/>
              </a:cxn>
              <a:cxn ang="T143">
                <a:pos x="T34" y="T35"/>
              </a:cxn>
              <a:cxn ang="T144">
                <a:pos x="T36" y="T37"/>
              </a:cxn>
              <a:cxn ang="T145">
                <a:pos x="T38" y="T39"/>
              </a:cxn>
              <a:cxn ang="T146">
                <a:pos x="T40" y="T41"/>
              </a:cxn>
              <a:cxn ang="T147">
                <a:pos x="T42" y="T43"/>
              </a:cxn>
              <a:cxn ang="T148">
                <a:pos x="T44" y="T45"/>
              </a:cxn>
              <a:cxn ang="T149">
                <a:pos x="T46" y="T47"/>
              </a:cxn>
              <a:cxn ang="T150">
                <a:pos x="T48" y="T49"/>
              </a:cxn>
              <a:cxn ang="T151">
                <a:pos x="T50" y="T51"/>
              </a:cxn>
              <a:cxn ang="T152">
                <a:pos x="T52" y="T53"/>
              </a:cxn>
              <a:cxn ang="T153">
                <a:pos x="T54" y="T55"/>
              </a:cxn>
              <a:cxn ang="T154">
                <a:pos x="T56" y="T57"/>
              </a:cxn>
              <a:cxn ang="T155">
                <a:pos x="T58" y="T59"/>
              </a:cxn>
              <a:cxn ang="T156">
                <a:pos x="T60" y="T61"/>
              </a:cxn>
              <a:cxn ang="T157">
                <a:pos x="T62" y="T63"/>
              </a:cxn>
              <a:cxn ang="T158">
                <a:pos x="T64" y="T65"/>
              </a:cxn>
              <a:cxn ang="T159">
                <a:pos x="T66" y="T67"/>
              </a:cxn>
              <a:cxn ang="T160">
                <a:pos x="T68" y="T69"/>
              </a:cxn>
              <a:cxn ang="T161">
                <a:pos x="T70" y="T71"/>
              </a:cxn>
              <a:cxn ang="T162">
                <a:pos x="T72" y="T73"/>
              </a:cxn>
              <a:cxn ang="T163">
                <a:pos x="T74" y="T75"/>
              </a:cxn>
              <a:cxn ang="T164">
                <a:pos x="T76" y="T77"/>
              </a:cxn>
              <a:cxn ang="T165">
                <a:pos x="T78" y="T79"/>
              </a:cxn>
              <a:cxn ang="T166">
                <a:pos x="T80" y="T81"/>
              </a:cxn>
              <a:cxn ang="T167">
                <a:pos x="T82" y="T83"/>
              </a:cxn>
              <a:cxn ang="T168">
                <a:pos x="T84" y="T85"/>
              </a:cxn>
              <a:cxn ang="T169">
                <a:pos x="T86" y="T87"/>
              </a:cxn>
              <a:cxn ang="T170">
                <a:pos x="T88" y="T89"/>
              </a:cxn>
              <a:cxn ang="T171">
                <a:pos x="T90" y="T91"/>
              </a:cxn>
              <a:cxn ang="T172">
                <a:pos x="T92" y="T93"/>
              </a:cxn>
              <a:cxn ang="T173">
                <a:pos x="T94" y="T95"/>
              </a:cxn>
              <a:cxn ang="T174">
                <a:pos x="T96" y="T97"/>
              </a:cxn>
              <a:cxn ang="T175">
                <a:pos x="T98" y="T99"/>
              </a:cxn>
              <a:cxn ang="T176">
                <a:pos x="T100" y="T101"/>
              </a:cxn>
              <a:cxn ang="T177">
                <a:pos x="T102" y="T103"/>
              </a:cxn>
              <a:cxn ang="T178">
                <a:pos x="T104" y="T105"/>
              </a:cxn>
              <a:cxn ang="T179">
                <a:pos x="T106" y="T107"/>
              </a:cxn>
              <a:cxn ang="T180">
                <a:pos x="T108" y="T109"/>
              </a:cxn>
              <a:cxn ang="T181">
                <a:pos x="T110" y="T111"/>
              </a:cxn>
              <a:cxn ang="T182">
                <a:pos x="T112" y="T113"/>
              </a:cxn>
              <a:cxn ang="T183">
                <a:pos x="T114" y="T115"/>
              </a:cxn>
              <a:cxn ang="T184">
                <a:pos x="T116" y="T117"/>
              </a:cxn>
              <a:cxn ang="T185">
                <a:pos x="T118" y="T119"/>
              </a:cxn>
              <a:cxn ang="T186">
                <a:pos x="T120" y="T121"/>
              </a:cxn>
              <a:cxn ang="T187">
                <a:pos x="T122" y="T123"/>
              </a:cxn>
              <a:cxn ang="T188">
                <a:pos x="T124" y="T125"/>
              </a:cxn>
            </a:cxnLst>
            <a:rect l="0" t="0" r="r" b="b"/>
            <a:pathLst>
              <a:path w="2276475" h="1936751">
                <a:moveTo>
                  <a:pt x="872202" y="1555750"/>
                </a:moveTo>
                <a:lnTo>
                  <a:pt x="879190" y="1555750"/>
                </a:lnTo>
                <a:lnTo>
                  <a:pt x="1397284" y="1555750"/>
                </a:lnTo>
                <a:lnTo>
                  <a:pt x="1404272" y="1555750"/>
                </a:lnTo>
                <a:lnTo>
                  <a:pt x="1410943" y="1557024"/>
                </a:lnTo>
                <a:lnTo>
                  <a:pt x="1417614" y="1557979"/>
                </a:lnTo>
                <a:lnTo>
                  <a:pt x="1423649" y="1560208"/>
                </a:lnTo>
                <a:lnTo>
                  <a:pt x="1430002" y="1562437"/>
                </a:lnTo>
                <a:lnTo>
                  <a:pt x="1435403" y="1565303"/>
                </a:lnTo>
                <a:lnTo>
                  <a:pt x="1440485" y="1568168"/>
                </a:lnTo>
                <a:lnTo>
                  <a:pt x="1445567" y="1571989"/>
                </a:lnTo>
                <a:lnTo>
                  <a:pt x="1450015" y="1576128"/>
                </a:lnTo>
                <a:lnTo>
                  <a:pt x="1453509" y="1580268"/>
                </a:lnTo>
                <a:lnTo>
                  <a:pt x="1457321" y="1584726"/>
                </a:lnTo>
                <a:lnTo>
                  <a:pt x="1460180" y="1589502"/>
                </a:lnTo>
                <a:lnTo>
                  <a:pt x="1462403" y="1594915"/>
                </a:lnTo>
                <a:lnTo>
                  <a:pt x="1463674" y="1600009"/>
                </a:lnTo>
                <a:lnTo>
                  <a:pt x="1464944" y="1605741"/>
                </a:lnTo>
                <a:lnTo>
                  <a:pt x="1465262" y="1611472"/>
                </a:lnTo>
                <a:lnTo>
                  <a:pt x="1464944" y="1617203"/>
                </a:lnTo>
                <a:lnTo>
                  <a:pt x="1463674" y="1622935"/>
                </a:lnTo>
                <a:lnTo>
                  <a:pt x="1462403" y="1628029"/>
                </a:lnTo>
                <a:lnTo>
                  <a:pt x="1460180" y="1633124"/>
                </a:lnTo>
                <a:lnTo>
                  <a:pt x="1457321" y="1638218"/>
                </a:lnTo>
                <a:lnTo>
                  <a:pt x="1453509" y="1642358"/>
                </a:lnTo>
                <a:lnTo>
                  <a:pt x="1450015" y="1646815"/>
                </a:lnTo>
                <a:lnTo>
                  <a:pt x="1445567" y="1650955"/>
                </a:lnTo>
                <a:lnTo>
                  <a:pt x="1440485" y="1654457"/>
                </a:lnTo>
                <a:lnTo>
                  <a:pt x="1435403" y="1657641"/>
                </a:lnTo>
                <a:lnTo>
                  <a:pt x="1430002" y="1660507"/>
                </a:lnTo>
                <a:lnTo>
                  <a:pt x="1423649" y="1662736"/>
                </a:lnTo>
                <a:lnTo>
                  <a:pt x="1417614" y="1664328"/>
                </a:lnTo>
                <a:lnTo>
                  <a:pt x="1410943" y="1665920"/>
                </a:lnTo>
                <a:lnTo>
                  <a:pt x="1404272" y="1666875"/>
                </a:lnTo>
                <a:lnTo>
                  <a:pt x="1397284" y="1666875"/>
                </a:lnTo>
                <a:lnTo>
                  <a:pt x="879190" y="1666875"/>
                </a:lnTo>
                <a:lnTo>
                  <a:pt x="872202" y="1666875"/>
                </a:lnTo>
                <a:lnTo>
                  <a:pt x="865531" y="1665920"/>
                </a:lnTo>
                <a:lnTo>
                  <a:pt x="858860" y="1664328"/>
                </a:lnTo>
                <a:lnTo>
                  <a:pt x="852507" y="1662736"/>
                </a:lnTo>
                <a:lnTo>
                  <a:pt x="846790" y="1660507"/>
                </a:lnTo>
                <a:lnTo>
                  <a:pt x="841389" y="1657641"/>
                </a:lnTo>
                <a:lnTo>
                  <a:pt x="835989" y="1654139"/>
                </a:lnTo>
                <a:lnTo>
                  <a:pt x="831224" y="1650955"/>
                </a:lnTo>
                <a:lnTo>
                  <a:pt x="826777" y="1646815"/>
                </a:lnTo>
                <a:lnTo>
                  <a:pt x="822648" y="1642358"/>
                </a:lnTo>
                <a:lnTo>
                  <a:pt x="819471" y="1637900"/>
                </a:lnTo>
                <a:lnTo>
                  <a:pt x="816612" y="1633124"/>
                </a:lnTo>
                <a:lnTo>
                  <a:pt x="814389" y="1628029"/>
                </a:lnTo>
                <a:lnTo>
                  <a:pt x="812483" y="1622935"/>
                </a:lnTo>
                <a:lnTo>
                  <a:pt x="811530" y="1617203"/>
                </a:lnTo>
                <a:lnTo>
                  <a:pt x="811212" y="1611472"/>
                </a:lnTo>
                <a:lnTo>
                  <a:pt x="811530" y="1605741"/>
                </a:lnTo>
                <a:lnTo>
                  <a:pt x="812483" y="1600009"/>
                </a:lnTo>
                <a:lnTo>
                  <a:pt x="814389" y="1594915"/>
                </a:lnTo>
                <a:lnTo>
                  <a:pt x="816612" y="1589820"/>
                </a:lnTo>
                <a:lnTo>
                  <a:pt x="819471" y="1584726"/>
                </a:lnTo>
                <a:lnTo>
                  <a:pt x="822648" y="1580268"/>
                </a:lnTo>
                <a:lnTo>
                  <a:pt x="826777" y="1576128"/>
                </a:lnTo>
                <a:lnTo>
                  <a:pt x="831224" y="1571989"/>
                </a:lnTo>
                <a:lnTo>
                  <a:pt x="835989" y="1568168"/>
                </a:lnTo>
                <a:lnTo>
                  <a:pt x="841389" y="1565303"/>
                </a:lnTo>
                <a:lnTo>
                  <a:pt x="846790" y="1562437"/>
                </a:lnTo>
                <a:lnTo>
                  <a:pt x="852507" y="1560208"/>
                </a:lnTo>
                <a:lnTo>
                  <a:pt x="858860" y="1558298"/>
                </a:lnTo>
                <a:lnTo>
                  <a:pt x="865531" y="1557024"/>
                </a:lnTo>
                <a:lnTo>
                  <a:pt x="872202" y="1555750"/>
                </a:lnTo>
                <a:close/>
                <a:moveTo>
                  <a:pt x="984211" y="1325563"/>
                </a:moveTo>
                <a:lnTo>
                  <a:pt x="1292263" y="1325563"/>
                </a:lnTo>
                <a:lnTo>
                  <a:pt x="1297339" y="1325880"/>
                </a:lnTo>
                <a:lnTo>
                  <a:pt x="1302415" y="1326513"/>
                </a:lnTo>
                <a:lnTo>
                  <a:pt x="1307174" y="1327779"/>
                </a:lnTo>
                <a:lnTo>
                  <a:pt x="1311615" y="1329361"/>
                </a:lnTo>
                <a:lnTo>
                  <a:pt x="1315740" y="1331260"/>
                </a:lnTo>
                <a:lnTo>
                  <a:pt x="1319864" y="1333792"/>
                </a:lnTo>
                <a:lnTo>
                  <a:pt x="1323671" y="1336640"/>
                </a:lnTo>
                <a:lnTo>
                  <a:pt x="1327161" y="1340121"/>
                </a:lnTo>
                <a:lnTo>
                  <a:pt x="1330333" y="1343286"/>
                </a:lnTo>
                <a:lnTo>
                  <a:pt x="1332871" y="1347400"/>
                </a:lnTo>
                <a:lnTo>
                  <a:pt x="1335409" y="1351198"/>
                </a:lnTo>
                <a:lnTo>
                  <a:pt x="1337630" y="1355629"/>
                </a:lnTo>
                <a:lnTo>
                  <a:pt x="1339216" y="1360059"/>
                </a:lnTo>
                <a:lnTo>
                  <a:pt x="1340485" y="1364807"/>
                </a:lnTo>
                <a:lnTo>
                  <a:pt x="1341437" y="1369870"/>
                </a:lnTo>
                <a:lnTo>
                  <a:pt x="1341437" y="1374934"/>
                </a:lnTo>
                <a:lnTo>
                  <a:pt x="1341437" y="1379681"/>
                </a:lnTo>
                <a:lnTo>
                  <a:pt x="1340485" y="1384745"/>
                </a:lnTo>
                <a:lnTo>
                  <a:pt x="1339216" y="1389492"/>
                </a:lnTo>
                <a:lnTo>
                  <a:pt x="1337630" y="1393923"/>
                </a:lnTo>
                <a:lnTo>
                  <a:pt x="1335409" y="1398037"/>
                </a:lnTo>
                <a:lnTo>
                  <a:pt x="1332871" y="1402151"/>
                </a:lnTo>
                <a:lnTo>
                  <a:pt x="1330016" y="1405632"/>
                </a:lnTo>
                <a:lnTo>
                  <a:pt x="1327161" y="1409430"/>
                </a:lnTo>
                <a:lnTo>
                  <a:pt x="1323671" y="1412595"/>
                </a:lnTo>
                <a:lnTo>
                  <a:pt x="1319864" y="1415443"/>
                </a:lnTo>
                <a:lnTo>
                  <a:pt x="1315740" y="1417659"/>
                </a:lnTo>
                <a:lnTo>
                  <a:pt x="1311615" y="1419874"/>
                </a:lnTo>
                <a:lnTo>
                  <a:pt x="1306857" y="1421773"/>
                </a:lnTo>
                <a:lnTo>
                  <a:pt x="1302415" y="1422722"/>
                </a:lnTo>
                <a:lnTo>
                  <a:pt x="1297339" y="1423672"/>
                </a:lnTo>
                <a:lnTo>
                  <a:pt x="1292263" y="1423988"/>
                </a:lnTo>
                <a:lnTo>
                  <a:pt x="984211" y="1423988"/>
                </a:lnTo>
                <a:lnTo>
                  <a:pt x="979453" y="1423672"/>
                </a:lnTo>
                <a:lnTo>
                  <a:pt x="974377" y="1422722"/>
                </a:lnTo>
                <a:lnTo>
                  <a:pt x="969618" y="1421773"/>
                </a:lnTo>
                <a:lnTo>
                  <a:pt x="965176" y="1419874"/>
                </a:lnTo>
                <a:lnTo>
                  <a:pt x="960735" y="1417659"/>
                </a:lnTo>
                <a:lnTo>
                  <a:pt x="956928" y="1415443"/>
                </a:lnTo>
                <a:lnTo>
                  <a:pt x="952803" y="1412595"/>
                </a:lnTo>
                <a:lnTo>
                  <a:pt x="949631" y="1409430"/>
                </a:lnTo>
                <a:lnTo>
                  <a:pt x="946141" y="1405632"/>
                </a:lnTo>
                <a:lnTo>
                  <a:pt x="943286" y="1402151"/>
                </a:lnTo>
                <a:lnTo>
                  <a:pt x="941065" y="1398037"/>
                </a:lnTo>
                <a:lnTo>
                  <a:pt x="938844" y="1393923"/>
                </a:lnTo>
                <a:lnTo>
                  <a:pt x="937258" y="1389492"/>
                </a:lnTo>
                <a:lnTo>
                  <a:pt x="935989" y="1384745"/>
                </a:lnTo>
                <a:lnTo>
                  <a:pt x="935355" y="1379681"/>
                </a:lnTo>
                <a:lnTo>
                  <a:pt x="935037" y="1374934"/>
                </a:lnTo>
                <a:lnTo>
                  <a:pt x="935355" y="1369870"/>
                </a:lnTo>
                <a:lnTo>
                  <a:pt x="935989" y="1364807"/>
                </a:lnTo>
                <a:lnTo>
                  <a:pt x="937258" y="1360059"/>
                </a:lnTo>
                <a:lnTo>
                  <a:pt x="938844" y="1355629"/>
                </a:lnTo>
                <a:lnTo>
                  <a:pt x="940748" y="1351198"/>
                </a:lnTo>
                <a:lnTo>
                  <a:pt x="943286" y="1347400"/>
                </a:lnTo>
                <a:lnTo>
                  <a:pt x="946141" y="1343286"/>
                </a:lnTo>
                <a:lnTo>
                  <a:pt x="949631" y="1340121"/>
                </a:lnTo>
                <a:lnTo>
                  <a:pt x="952803" y="1336640"/>
                </a:lnTo>
                <a:lnTo>
                  <a:pt x="956928" y="1333792"/>
                </a:lnTo>
                <a:lnTo>
                  <a:pt x="960735" y="1331260"/>
                </a:lnTo>
                <a:lnTo>
                  <a:pt x="965176" y="1329361"/>
                </a:lnTo>
                <a:lnTo>
                  <a:pt x="969618" y="1327779"/>
                </a:lnTo>
                <a:lnTo>
                  <a:pt x="974377" y="1326513"/>
                </a:lnTo>
                <a:lnTo>
                  <a:pt x="979453" y="1325880"/>
                </a:lnTo>
                <a:lnTo>
                  <a:pt x="984211" y="1325563"/>
                </a:lnTo>
                <a:close/>
                <a:moveTo>
                  <a:pt x="369286" y="1074738"/>
                </a:moveTo>
                <a:lnTo>
                  <a:pt x="887697" y="1074738"/>
                </a:lnTo>
                <a:lnTo>
                  <a:pt x="894368" y="1075056"/>
                </a:lnTo>
                <a:lnTo>
                  <a:pt x="901356" y="1076008"/>
                </a:lnTo>
                <a:lnTo>
                  <a:pt x="908027" y="1077278"/>
                </a:lnTo>
                <a:lnTo>
                  <a:pt x="914063" y="1079183"/>
                </a:lnTo>
                <a:lnTo>
                  <a:pt x="920098" y="1081406"/>
                </a:lnTo>
                <a:lnTo>
                  <a:pt x="925816" y="1084263"/>
                </a:lnTo>
                <a:lnTo>
                  <a:pt x="930898" y="1087438"/>
                </a:lnTo>
                <a:lnTo>
                  <a:pt x="935663" y="1090931"/>
                </a:lnTo>
                <a:lnTo>
                  <a:pt x="940110" y="1094741"/>
                </a:lnTo>
                <a:lnTo>
                  <a:pt x="944240" y="1099186"/>
                </a:lnTo>
                <a:lnTo>
                  <a:pt x="947416" y="1103948"/>
                </a:lnTo>
                <a:lnTo>
                  <a:pt x="950275" y="1108711"/>
                </a:lnTo>
                <a:lnTo>
                  <a:pt x="952499" y="1113791"/>
                </a:lnTo>
                <a:lnTo>
                  <a:pt x="954405" y="1118871"/>
                </a:lnTo>
                <a:lnTo>
                  <a:pt x="955358" y="1124903"/>
                </a:lnTo>
                <a:lnTo>
                  <a:pt x="955675" y="1130301"/>
                </a:lnTo>
                <a:lnTo>
                  <a:pt x="955358" y="1136016"/>
                </a:lnTo>
                <a:lnTo>
                  <a:pt x="954405" y="1141413"/>
                </a:lnTo>
                <a:lnTo>
                  <a:pt x="952499" y="1147128"/>
                </a:lnTo>
                <a:lnTo>
                  <a:pt x="950275" y="1152208"/>
                </a:lnTo>
                <a:lnTo>
                  <a:pt x="947416" y="1156971"/>
                </a:lnTo>
                <a:lnTo>
                  <a:pt x="944240" y="1161098"/>
                </a:lnTo>
                <a:lnTo>
                  <a:pt x="940110" y="1165543"/>
                </a:lnTo>
                <a:lnTo>
                  <a:pt x="935663" y="1169671"/>
                </a:lnTo>
                <a:lnTo>
                  <a:pt x="930898" y="1173163"/>
                </a:lnTo>
                <a:lnTo>
                  <a:pt x="925816" y="1176656"/>
                </a:lnTo>
                <a:lnTo>
                  <a:pt x="920098" y="1179196"/>
                </a:lnTo>
                <a:lnTo>
                  <a:pt x="914063" y="1181736"/>
                </a:lnTo>
                <a:lnTo>
                  <a:pt x="908027" y="1183323"/>
                </a:lnTo>
                <a:lnTo>
                  <a:pt x="901356" y="1184593"/>
                </a:lnTo>
                <a:lnTo>
                  <a:pt x="894368" y="1185546"/>
                </a:lnTo>
                <a:lnTo>
                  <a:pt x="887697" y="1185863"/>
                </a:lnTo>
                <a:lnTo>
                  <a:pt x="369286" y="1185863"/>
                </a:lnTo>
                <a:lnTo>
                  <a:pt x="362615" y="1185546"/>
                </a:lnTo>
                <a:lnTo>
                  <a:pt x="355944" y="1184593"/>
                </a:lnTo>
                <a:lnTo>
                  <a:pt x="349273" y="1183323"/>
                </a:lnTo>
                <a:lnTo>
                  <a:pt x="343238" y="1181736"/>
                </a:lnTo>
                <a:lnTo>
                  <a:pt x="337203" y="1179196"/>
                </a:lnTo>
                <a:lnTo>
                  <a:pt x="331485" y="1176656"/>
                </a:lnTo>
                <a:lnTo>
                  <a:pt x="326402" y="1173163"/>
                </a:lnTo>
                <a:lnTo>
                  <a:pt x="321637" y="1169671"/>
                </a:lnTo>
                <a:lnTo>
                  <a:pt x="317190" y="1165543"/>
                </a:lnTo>
                <a:lnTo>
                  <a:pt x="313378" y="1161098"/>
                </a:lnTo>
                <a:lnTo>
                  <a:pt x="309884" y="1156971"/>
                </a:lnTo>
                <a:lnTo>
                  <a:pt x="307025" y="1152208"/>
                </a:lnTo>
                <a:lnTo>
                  <a:pt x="304802" y="1147128"/>
                </a:lnTo>
                <a:lnTo>
                  <a:pt x="302896" y="1141413"/>
                </a:lnTo>
                <a:lnTo>
                  <a:pt x="301943" y="1136016"/>
                </a:lnTo>
                <a:lnTo>
                  <a:pt x="301625" y="1130301"/>
                </a:lnTo>
                <a:lnTo>
                  <a:pt x="301943" y="1124903"/>
                </a:lnTo>
                <a:lnTo>
                  <a:pt x="302896" y="1119188"/>
                </a:lnTo>
                <a:lnTo>
                  <a:pt x="304802" y="1113791"/>
                </a:lnTo>
                <a:lnTo>
                  <a:pt x="307025" y="1108711"/>
                </a:lnTo>
                <a:lnTo>
                  <a:pt x="309884" y="1103948"/>
                </a:lnTo>
                <a:lnTo>
                  <a:pt x="313378" y="1099186"/>
                </a:lnTo>
                <a:lnTo>
                  <a:pt x="317190" y="1094741"/>
                </a:lnTo>
                <a:lnTo>
                  <a:pt x="321637" y="1091248"/>
                </a:lnTo>
                <a:lnTo>
                  <a:pt x="326402" y="1087438"/>
                </a:lnTo>
                <a:lnTo>
                  <a:pt x="331485" y="1084263"/>
                </a:lnTo>
                <a:lnTo>
                  <a:pt x="337203" y="1081406"/>
                </a:lnTo>
                <a:lnTo>
                  <a:pt x="343238" y="1079183"/>
                </a:lnTo>
                <a:lnTo>
                  <a:pt x="349273" y="1077278"/>
                </a:lnTo>
                <a:lnTo>
                  <a:pt x="355944" y="1076008"/>
                </a:lnTo>
                <a:lnTo>
                  <a:pt x="362615" y="1075056"/>
                </a:lnTo>
                <a:lnTo>
                  <a:pt x="369286" y="1074738"/>
                </a:lnTo>
                <a:close/>
                <a:moveTo>
                  <a:pt x="1261435" y="965200"/>
                </a:moveTo>
                <a:lnTo>
                  <a:pt x="1264624" y="965200"/>
                </a:lnTo>
                <a:lnTo>
                  <a:pt x="1267814" y="965200"/>
                </a:lnTo>
                <a:lnTo>
                  <a:pt x="1271322" y="965838"/>
                </a:lnTo>
                <a:lnTo>
                  <a:pt x="1275149" y="967114"/>
                </a:lnTo>
                <a:lnTo>
                  <a:pt x="1278977" y="968390"/>
                </a:lnTo>
                <a:lnTo>
                  <a:pt x="1282804" y="969984"/>
                </a:lnTo>
                <a:lnTo>
                  <a:pt x="1290777" y="973811"/>
                </a:lnTo>
                <a:lnTo>
                  <a:pt x="1298113" y="978277"/>
                </a:lnTo>
                <a:lnTo>
                  <a:pt x="1304491" y="982742"/>
                </a:lnTo>
                <a:lnTo>
                  <a:pt x="1308637" y="986250"/>
                </a:lnTo>
                <a:lnTo>
                  <a:pt x="1312784" y="990715"/>
                </a:lnTo>
                <a:lnTo>
                  <a:pt x="1317249" y="997094"/>
                </a:lnTo>
                <a:lnTo>
                  <a:pt x="1321395" y="1004429"/>
                </a:lnTo>
                <a:lnTo>
                  <a:pt x="1325222" y="1012403"/>
                </a:lnTo>
                <a:lnTo>
                  <a:pt x="1326817" y="1016549"/>
                </a:lnTo>
                <a:lnTo>
                  <a:pt x="1328092" y="1020057"/>
                </a:lnTo>
                <a:lnTo>
                  <a:pt x="1329368" y="1024203"/>
                </a:lnTo>
                <a:lnTo>
                  <a:pt x="1330006" y="1027711"/>
                </a:lnTo>
                <a:lnTo>
                  <a:pt x="1330325" y="1030901"/>
                </a:lnTo>
                <a:lnTo>
                  <a:pt x="1330006" y="1034090"/>
                </a:lnTo>
                <a:lnTo>
                  <a:pt x="1329368" y="1036004"/>
                </a:lnTo>
                <a:lnTo>
                  <a:pt x="1327774" y="1038236"/>
                </a:lnTo>
                <a:lnTo>
                  <a:pt x="1228904" y="1099472"/>
                </a:lnTo>
                <a:lnTo>
                  <a:pt x="1226990" y="1101066"/>
                </a:lnTo>
                <a:lnTo>
                  <a:pt x="1225396" y="1102342"/>
                </a:lnTo>
                <a:lnTo>
                  <a:pt x="1223163" y="1103618"/>
                </a:lnTo>
                <a:lnTo>
                  <a:pt x="1220930" y="1104575"/>
                </a:lnTo>
                <a:lnTo>
                  <a:pt x="1219017" y="1105213"/>
                </a:lnTo>
                <a:lnTo>
                  <a:pt x="1216784" y="1105850"/>
                </a:lnTo>
                <a:lnTo>
                  <a:pt x="1212000" y="1106488"/>
                </a:lnTo>
                <a:lnTo>
                  <a:pt x="1207854" y="1105850"/>
                </a:lnTo>
                <a:lnTo>
                  <a:pt x="1205622" y="1105213"/>
                </a:lnTo>
                <a:lnTo>
                  <a:pt x="1203389" y="1104575"/>
                </a:lnTo>
                <a:lnTo>
                  <a:pt x="1201475" y="1103618"/>
                </a:lnTo>
                <a:lnTo>
                  <a:pt x="1199243" y="1102342"/>
                </a:lnTo>
                <a:lnTo>
                  <a:pt x="1197329" y="1101066"/>
                </a:lnTo>
                <a:lnTo>
                  <a:pt x="1195735" y="1099472"/>
                </a:lnTo>
                <a:lnTo>
                  <a:pt x="1194140" y="1097558"/>
                </a:lnTo>
                <a:lnTo>
                  <a:pt x="1192864" y="1095963"/>
                </a:lnTo>
                <a:lnTo>
                  <a:pt x="1191588" y="1093731"/>
                </a:lnTo>
                <a:lnTo>
                  <a:pt x="1190632" y="1091817"/>
                </a:lnTo>
                <a:lnTo>
                  <a:pt x="1189356" y="1087352"/>
                </a:lnTo>
                <a:lnTo>
                  <a:pt x="1189037" y="1082887"/>
                </a:lnTo>
                <a:lnTo>
                  <a:pt x="1189356" y="1078741"/>
                </a:lnTo>
                <a:lnTo>
                  <a:pt x="1190632" y="1074276"/>
                </a:lnTo>
                <a:lnTo>
                  <a:pt x="1191588" y="1072043"/>
                </a:lnTo>
                <a:lnTo>
                  <a:pt x="1192864" y="1070130"/>
                </a:lnTo>
                <a:lnTo>
                  <a:pt x="1194140" y="1068535"/>
                </a:lnTo>
                <a:lnTo>
                  <a:pt x="1195735" y="1066621"/>
                </a:lnTo>
                <a:lnTo>
                  <a:pt x="1257289" y="967433"/>
                </a:lnTo>
                <a:lnTo>
                  <a:pt x="1258884" y="965838"/>
                </a:lnTo>
                <a:lnTo>
                  <a:pt x="1261435" y="965200"/>
                </a:lnTo>
                <a:close/>
                <a:moveTo>
                  <a:pt x="346041" y="844550"/>
                </a:moveTo>
                <a:lnTo>
                  <a:pt x="350799" y="844550"/>
                </a:lnTo>
                <a:lnTo>
                  <a:pt x="658851" y="844550"/>
                </a:lnTo>
                <a:lnTo>
                  <a:pt x="663927" y="844550"/>
                </a:lnTo>
                <a:lnTo>
                  <a:pt x="669003" y="845185"/>
                </a:lnTo>
                <a:lnTo>
                  <a:pt x="673762" y="846773"/>
                </a:lnTo>
                <a:lnTo>
                  <a:pt x="678204" y="848043"/>
                </a:lnTo>
                <a:lnTo>
                  <a:pt x="682645" y="850265"/>
                </a:lnTo>
                <a:lnTo>
                  <a:pt x="686452" y="852805"/>
                </a:lnTo>
                <a:lnTo>
                  <a:pt x="690259" y="855345"/>
                </a:lnTo>
                <a:lnTo>
                  <a:pt x="693749" y="858838"/>
                </a:lnTo>
                <a:lnTo>
                  <a:pt x="697239" y="862330"/>
                </a:lnTo>
                <a:lnTo>
                  <a:pt x="699777" y="865823"/>
                </a:lnTo>
                <a:lnTo>
                  <a:pt x="702315" y="869950"/>
                </a:lnTo>
                <a:lnTo>
                  <a:pt x="704218" y="874395"/>
                </a:lnTo>
                <a:lnTo>
                  <a:pt x="705804" y="879158"/>
                </a:lnTo>
                <a:lnTo>
                  <a:pt x="707391" y="883920"/>
                </a:lnTo>
                <a:lnTo>
                  <a:pt x="708025" y="888683"/>
                </a:lnTo>
                <a:lnTo>
                  <a:pt x="708025" y="893763"/>
                </a:lnTo>
                <a:lnTo>
                  <a:pt x="708025" y="898843"/>
                </a:lnTo>
                <a:lnTo>
                  <a:pt x="707391" y="903605"/>
                </a:lnTo>
                <a:lnTo>
                  <a:pt x="705804" y="908368"/>
                </a:lnTo>
                <a:lnTo>
                  <a:pt x="704218" y="912495"/>
                </a:lnTo>
                <a:lnTo>
                  <a:pt x="702315" y="916940"/>
                </a:lnTo>
                <a:lnTo>
                  <a:pt x="699777" y="921068"/>
                </a:lnTo>
                <a:lnTo>
                  <a:pt x="697239" y="924878"/>
                </a:lnTo>
                <a:lnTo>
                  <a:pt x="693749" y="928370"/>
                </a:lnTo>
                <a:lnTo>
                  <a:pt x="690259" y="931545"/>
                </a:lnTo>
                <a:lnTo>
                  <a:pt x="686452" y="934403"/>
                </a:lnTo>
                <a:lnTo>
                  <a:pt x="682645" y="936943"/>
                </a:lnTo>
                <a:lnTo>
                  <a:pt x="678204" y="938848"/>
                </a:lnTo>
                <a:lnTo>
                  <a:pt x="673762" y="940753"/>
                </a:lnTo>
                <a:lnTo>
                  <a:pt x="669003" y="941705"/>
                </a:lnTo>
                <a:lnTo>
                  <a:pt x="663927" y="942658"/>
                </a:lnTo>
                <a:lnTo>
                  <a:pt x="658851" y="942975"/>
                </a:lnTo>
                <a:lnTo>
                  <a:pt x="350799" y="942975"/>
                </a:lnTo>
                <a:lnTo>
                  <a:pt x="346041" y="942658"/>
                </a:lnTo>
                <a:lnTo>
                  <a:pt x="340965" y="941705"/>
                </a:lnTo>
                <a:lnTo>
                  <a:pt x="336206" y="940753"/>
                </a:lnTo>
                <a:lnTo>
                  <a:pt x="331764" y="938848"/>
                </a:lnTo>
                <a:lnTo>
                  <a:pt x="327323" y="936943"/>
                </a:lnTo>
                <a:lnTo>
                  <a:pt x="323516" y="934403"/>
                </a:lnTo>
                <a:lnTo>
                  <a:pt x="319391" y="931545"/>
                </a:lnTo>
                <a:lnTo>
                  <a:pt x="316219" y="928370"/>
                </a:lnTo>
                <a:lnTo>
                  <a:pt x="312729" y="924878"/>
                </a:lnTo>
                <a:lnTo>
                  <a:pt x="309874" y="921068"/>
                </a:lnTo>
                <a:lnTo>
                  <a:pt x="307653" y="916940"/>
                </a:lnTo>
                <a:lnTo>
                  <a:pt x="305432" y="912495"/>
                </a:lnTo>
                <a:lnTo>
                  <a:pt x="303846" y="908368"/>
                </a:lnTo>
                <a:lnTo>
                  <a:pt x="302577" y="903605"/>
                </a:lnTo>
                <a:lnTo>
                  <a:pt x="301943" y="898843"/>
                </a:lnTo>
                <a:lnTo>
                  <a:pt x="301625" y="893763"/>
                </a:lnTo>
                <a:lnTo>
                  <a:pt x="301943" y="888683"/>
                </a:lnTo>
                <a:lnTo>
                  <a:pt x="302577" y="883920"/>
                </a:lnTo>
                <a:lnTo>
                  <a:pt x="303846" y="879158"/>
                </a:lnTo>
                <a:lnTo>
                  <a:pt x="305432" y="874395"/>
                </a:lnTo>
                <a:lnTo>
                  <a:pt x="307336" y="869950"/>
                </a:lnTo>
                <a:lnTo>
                  <a:pt x="309874" y="865823"/>
                </a:lnTo>
                <a:lnTo>
                  <a:pt x="312729" y="862330"/>
                </a:lnTo>
                <a:lnTo>
                  <a:pt x="316219" y="858838"/>
                </a:lnTo>
                <a:lnTo>
                  <a:pt x="319391" y="855345"/>
                </a:lnTo>
                <a:lnTo>
                  <a:pt x="323516" y="852805"/>
                </a:lnTo>
                <a:lnTo>
                  <a:pt x="327323" y="850265"/>
                </a:lnTo>
                <a:lnTo>
                  <a:pt x="331764" y="848043"/>
                </a:lnTo>
                <a:lnTo>
                  <a:pt x="336206" y="846773"/>
                </a:lnTo>
                <a:lnTo>
                  <a:pt x="340965" y="845185"/>
                </a:lnTo>
                <a:lnTo>
                  <a:pt x="346041" y="844550"/>
                </a:lnTo>
                <a:close/>
                <a:moveTo>
                  <a:pt x="344144" y="590550"/>
                </a:moveTo>
                <a:lnTo>
                  <a:pt x="960782" y="590550"/>
                </a:lnTo>
                <a:lnTo>
                  <a:pt x="966812" y="591185"/>
                </a:lnTo>
                <a:lnTo>
                  <a:pt x="973159" y="592138"/>
                </a:lnTo>
                <a:lnTo>
                  <a:pt x="978871" y="593725"/>
                </a:lnTo>
                <a:lnTo>
                  <a:pt x="984584" y="595630"/>
                </a:lnTo>
                <a:lnTo>
                  <a:pt x="990296" y="598488"/>
                </a:lnTo>
                <a:lnTo>
                  <a:pt x="995374" y="601345"/>
                </a:lnTo>
                <a:lnTo>
                  <a:pt x="1000135" y="604838"/>
                </a:lnTo>
                <a:lnTo>
                  <a:pt x="1004260" y="608965"/>
                </a:lnTo>
                <a:lnTo>
                  <a:pt x="1008386" y="613410"/>
                </a:lnTo>
                <a:lnTo>
                  <a:pt x="1011560" y="617855"/>
                </a:lnTo>
                <a:lnTo>
                  <a:pt x="1015051" y="623253"/>
                </a:lnTo>
                <a:lnTo>
                  <a:pt x="1017590" y="628650"/>
                </a:lnTo>
                <a:lnTo>
                  <a:pt x="1019811" y="634048"/>
                </a:lnTo>
                <a:lnTo>
                  <a:pt x="1021081" y="639763"/>
                </a:lnTo>
                <a:lnTo>
                  <a:pt x="1021715" y="646113"/>
                </a:lnTo>
                <a:lnTo>
                  <a:pt x="1022350" y="652145"/>
                </a:lnTo>
                <a:lnTo>
                  <a:pt x="1021715" y="658813"/>
                </a:lnTo>
                <a:lnTo>
                  <a:pt x="1021081" y="664528"/>
                </a:lnTo>
                <a:lnTo>
                  <a:pt x="1019811" y="670878"/>
                </a:lnTo>
                <a:lnTo>
                  <a:pt x="1017590" y="676275"/>
                </a:lnTo>
                <a:lnTo>
                  <a:pt x="1015051" y="681673"/>
                </a:lnTo>
                <a:lnTo>
                  <a:pt x="1011560" y="686753"/>
                </a:lnTo>
                <a:lnTo>
                  <a:pt x="1008386" y="691515"/>
                </a:lnTo>
                <a:lnTo>
                  <a:pt x="1004260" y="695960"/>
                </a:lnTo>
                <a:lnTo>
                  <a:pt x="1000135" y="700088"/>
                </a:lnTo>
                <a:lnTo>
                  <a:pt x="995374" y="703580"/>
                </a:lnTo>
                <a:lnTo>
                  <a:pt x="990296" y="706438"/>
                </a:lnTo>
                <a:lnTo>
                  <a:pt x="984584" y="708978"/>
                </a:lnTo>
                <a:lnTo>
                  <a:pt x="978871" y="711200"/>
                </a:lnTo>
                <a:lnTo>
                  <a:pt x="973159" y="712788"/>
                </a:lnTo>
                <a:lnTo>
                  <a:pt x="966812" y="713740"/>
                </a:lnTo>
                <a:lnTo>
                  <a:pt x="960782" y="714375"/>
                </a:lnTo>
                <a:lnTo>
                  <a:pt x="344144" y="714375"/>
                </a:lnTo>
                <a:lnTo>
                  <a:pt x="338114" y="713740"/>
                </a:lnTo>
                <a:lnTo>
                  <a:pt x="331767" y="712788"/>
                </a:lnTo>
                <a:lnTo>
                  <a:pt x="326054" y="711200"/>
                </a:lnTo>
                <a:lnTo>
                  <a:pt x="320342" y="708978"/>
                </a:lnTo>
                <a:lnTo>
                  <a:pt x="314946" y="706438"/>
                </a:lnTo>
                <a:lnTo>
                  <a:pt x="309869" y="703580"/>
                </a:lnTo>
                <a:lnTo>
                  <a:pt x="305108" y="700088"/>
                </a:lnTo>
                <a:lnTo>
                  <a:pt x="300982" y="695960"/>
                </a:lnTo>
                <a:lnTo>
                  <a:pt x="296857" y="691515"/>
                </a:lnTo>
                <a:lnTo>
                  <a:pt x="293366" y="686753"/>
                </a:lnTo>
                <a:lnTo>
                  <a:pt x="290192" y="681673"/>
                </a:lnTo>
                <a:lnTo>
                  <a:pt x="287653" y="676275"/>
                </a:lnTo>
                <a:lnTo>
                  <a:pt x="285432" y="670878"/>
                </a:lnTo>
                <a:lnTo>
                  <a:pt x="284162" y="664528"/>
                </a:lnTo>
                <a:lnTo>
                  <a:pt x="282893" y="658813"/>
                </a:lnTo>
                <a:lnTo>
                  <a:pt x="282575" y="652145"/>
                </a:lnTo>
                <a:lnTo>
                  <a:pt x="282893" y="646113"/>
                </a:lnTo>
                <a:lnTo>
                  <a:pt x="284162" y="639763"/>
                </a:lnTo>
                <a:lnTo>
                  <a:pt x="285432" y="634048"/>
                </a:lnTo>
                <a:lnTo>
                  <a:pt x="287653" y="628650"/>
                </a:lnTo>
                <a:lnTo>
                  <a:pt x="290192" y="623253"/>
                </a:lnTo>
                <a:lnTo>
                  <a:pt x="293366" y="617855"/>
                </a:lnTo>
                <a:lnTo>
                  <a:pt x="296857" y="613410"/>
                </a:lnTo>
                <a:lnTo>
                  <a:pt x="300982" y="608965"/>
                </a:lnTo>
                <a:lnTo>
                  <a:pt x="305108" y="604838"/>
                </a:lnTo>
                <a:lnTo>
                  <a:pt x="309869" y="601345"/>
                </a:lnTo>
                <a:lnTo>
                  <a:pt x="314946" y="598488"/>
                </a:lnTo>
                <a:lnTo>
                  <a:pt x="320342" y="595630"/>
                </a:lnTo>
                <a:lnTo>
                  <a:pt x="326054" y="593725"/>
                </a:lnTo>
                <a:lnTo>
                  <a:pt x="331767" y="592138"/>
                </a:lnTo>
                <a:lnTo>
                  <a:pt x="338114" y="591185"/>
                </a:lnTo>
                <a:lnTo>
                  <a:pt x="344144" y="590550"/>
                </a:lnTo>
                <a:close/>
                <a:moveTo>
                  <a:pt x="1750865" y="411163"/>
                </a:moveTo>
                <a:lnTo>
                  <a:pt x="1754043" y="411481"/>
                </a:lnTo>
                <a:lnTo>
                  <a:pt x="1757540" y="411798"/>
                </a:lnTo>
                <a:lnTo>
                  <a:pt x="1760718" y="413068"/>
                </a:lnTo>
                <a:lnTo>
                  <a:pt x="1764214" y="414021"/>
                </a:lnTo>
                <a:lnTo>
                  <a:pt x="1767710" y="414973"/>
                </a:lnTo>
                <a:lnTo>
                  <a:pt x="1770889" y="416878"/>
                </a:lnTo>
                <a:lnTo>
                  <a:pt x="1777563" y="421006"/>
                </a:lnTo>
                <a:lnTo>
                  <a:pt x="1784555" y="425768"/>
                </a:lnTo>
                <a:lnTo>
                  <a:pt x="1790912" y="431166"/>
                </a:lnTo>
                <a:lnTo>
                  <a:pt x="1797904" y="437198"/>
                </a:lnTo>
                <a:lnTo>
                  <a:pt x="1812207" y="451486"/>
                </a:lnTo>
                <a:lnTo>
                  <a:pt x="1827145" y="466408"/>
                </a:lnTo>
                <a:lnTo>
                  <a:pt x="1836680" y="476251"/>
                </a:lnTo>
                <a:lnTo>
                  <a:pt x="1851935" y="491173"/>
                </a:lnTo>
                <a:lnTo>
                  <a:pt x="1865920" y="505461"/>
                </a:lnTo>
                <a:lnTo>
                  <a:pt x="1872277" y="512446"/>
                </a:lnTo>
                <a:lnTo>
                  <a:pt x="1877680" y="519431"/>
                </a:lnTo>
                <a:lnTo>
                  <a:pt x="1882447" y="525781"/>
                </a:lnTo>
                <a:lnTo>
                  <a:pt x="1886579" y="532766"/>
                </a:lnTo>
                <a:lnTo>
                  <a:pt x="1888486" y="536258"/>
                </a:lnTo>
                <a:lnTo>
                  <a:pt x="1889439" y="539433"/>
                </a:lnTo>
                <a:lnTo>
                  <a:pt x="1891029" y="542608"/>
                </a:lnTo>
                <a:lnTo>
                  <a:pt x="1891664" y="546101"/>
                </a:lnTo>
                <a:lnTo>
                  <a:pt x="1891982" y="549593"/>
                </a:lnTo>
                <a:lnTo>
                  <a:pt x="1892300" y="552768"/>
                </a:lnTo>
                <a:lnTo>
                  <a:pt x="1892300" y="556261"/>
                </a:lnTo>
                <a:lnTo>
                  <a:pt x="1891664" y="559753"/>
                </a:lnTo>
                <a:lnTo>
                  <a:pt x="1891029" y="562928"/>
                </a:lnTo>
                <a:lnTo>
                  <a:pt x="1889757" y="566738"/>
                </a:lnTo>
                <a:lnTo>
                  <a:pt x="1888486" y="570231"/>
                </a:lnTo>
                <a:lnTo>
                  <a:pt x="1886261" y="574041"/>
                </a:lnTo>
                <a:lnTo>
                  <a:pt x="1884036" y="577533"/>
                </a:lnTo>
                <a:lnTo>
                  <a:pt x="1881176" y="581343"/>
                </a:lnTo>
                <a:lnTo>
                  <a:pt x="1877680" y="585153"/>
                </a:lnTo>
                <a:lnTo>
                  <a:pt x="1874184" y="588963"/>
                </a:lnTo>
                <a:lnTo>
                  <a:pt x="1476895" y="985838"/>
                </a:lnTo>
                <a:lnTo>
                  <a:pt x="1472763" y="989966"/>
                </a:lnTo>
                <a:lnTo>
                  <a:pt x="1468313" y="993458"/>
                </a:lnTo>
                <a:lnTo>
                  <a:pt x="1464182" y="996633"/>
                </a:lnTo>
                <a:lnTo>
                  <a:pt x="1459732" y="999808"/>
                </a:lnTo>
                <a:lnTo>
                  <a:pt x="1455282" y="1002348"/>
                </a:lnTo>
                <a:lnTo>
                  <a:pt x="1450515" y="1004888"/>
                </a:lnTo>
                <a:lnTo>
                  <a:pt x="1446065" y="1007111"/>
                </a:lnTo>
                <a:lnTo>
                  <a:pt x="1440980" y="1009016"/>
                </a:lnTo>
                <a:lnTo>
                  <a:pt x="1436212" y="1010921"/>
                </a:lnTo>
                <a:lnTo>
                  <a:pt x="1431445" y="1012826"/>
                </a:lnTo>
                <a:lnTo>
                  <a:pt x="1426360" y="1013778"/>
                </a:lnTo>
                <a:lnTo>
                  <a:pt x="1421274" y="1015366"/>
                </a:lnTo>
                <a:lnTo>
                  <a:pt x="1416507" y="1016001"/>
                </a:lnTo>
                <a:lnTo>
                  <a:pt x="1411422" y="1016953"/>
                </a:lnTo>
                <a:lnTo>
                  <a:pt x="1406336" y="1017271"/>
                </a:lnTo>
                <a:lnTo>
                  <a:pt x="1401569" y="1017588"/>
                </a:lnTo>
                <a:lnTo>
                  <a:pt x="1396484" y="1017588"/>
                </a:lnTo>
                <a:lnTo>
                  <a:pt x="1391716" y="1017271"/>
                </a:lnTo>
                <a:lnTo>
                  <a:pt x="1386949" y="1016953"/>
                </a:lnTo>
                <a:lnTo>
                  <a:pt x="1382499" y="1015683"/>
                </a:lnTo>
                <a:lnTo>
                  <a:pt x="1377731" y="1015048"/>
                </a:lnTo>
                <a:lnTo>
                  <a:pt x="1373282" y="1013461"/>
                </a:lnTo>
                <a:lnTo>
                  <a:pt x="1368832" y="1012191"/>
                </a:lnTo>
                <a:lnTo>
                  <a:pt x="1364700" y="1010286"/>
                </a:lnTo>
                <a:lnTo>
                  <a:pt x="1360886" y="1008063"/>
                </a:lnTo>
                <a:lnTo>
                  <a:pt x="1357072" y="1005523"/>
                </a:lnTo>
                <a:lnTo>
                  <a:pt x="1353576" y="1002983"/>
                </a:lnTo>
                <a:lnTo>
                  <a:pt x="1350080" y="1000126"/>
                </a:lnTo>
                <a:lnTo>
                  <a:pt x="1347220" y="996633"/>
                </a:lnTo>
                <a:lnTo>
                  <a:pt x="1344359" y="993458"/>
                </a:lnTo>
                <a:lnTo>
                  <a:pt x="1341817" y="989331"/>
                </a:lnTo>
                <a:lnTo>
                  <a:pt x="1339274" y="985521"/>
                </a:lnTo>
                <a:lnTo>
                  <a:pt x="1337367" y="981076"/>
                </a:lnTo>
                <a:lnTo>
                  <a:pt x="1335778" y="976313"/>
                </a:lnTo>
                <a:lnTo>
                  <a:pt x="1326561" y="967106"/>
                </a:lnTo>
                <a:lnTo>
                  <a:pt x="1322111" y="965518"/>
                </a:lnTo>
                <a:lnTo>
                  <a:pt x="1317979" y="963296"/>
                </a:lnTo>
                <a:lnTo>
                  <a:pt x="1314165" y="961073"/>
                </a:lnTo>
                <a:lnTo>
                  <a:pt x="1310351" y="958851"/>
                </a:lnTo>
                <a:lnTo>
                  <a:pt x="1307173" y="956311"/>
                </a:lnTo>
                <a:lnTo>
                  <a:pt x="1303995" y="953453"/>
                </a:lnTo>
                <a:lnTo>
                  <a:pt x="1301134" y="950913"/>
                </a:lnTo>
                <a:lnTo>
                  <a:pt x="1298274" y="948056"/>
                </a:lnTo>
                <a:lnTo>
                  <a:pt x="1295731" y="944563"/>
                </a:lnTo>
                <a:lnTo>
                  <a:pt x="1293824" y="941706"/>
                </a:lnTo>
                <a:lnTo>
                  <a:pt x="1291599" y="938531"/>
                </a:lnTo>
                <a:lnTo>
                  <a:pt x="1289692" y="935038"/>
                </a:lnTo>
                <a:lnTo>
                  <a:pt x="1288103" y="931546"/>
                </a:lnTo>
                <a:lnTo>
                  <a:pt x="1286832" y="928371"/>
                </a:lnTo>
                <a:lnTo>
                  <a:pt x="1284607" y="921068"/>
                </a:lnTo>
                <a:lnTo>
                  <a:pt x="1283336" y="913448"/>
                </a:lnTo>
                <a:lnTo>
                  <a:pt x="1282700" y="905511"/>
                </a:lnTo>
                <a:lnTo>
                  <a:pt x="1283018" y="897573"/>
                </a:lnTo>
                <a:lnTo>
                  <a:pt x="1283971" y="889953"/>
                </a:lnTo>
                <a:lnTo>
                  <a:pt x="1285560" y="882016"/>
                </a:lnTo>
                <a:lnTo>
                  <a:pt x="1287785" y="874078"/>
                </a:lnTo>
                <a:lnTo>
                  <a:pt x="1290646" y="866141"/>
                </a:lnTo>
                <a:lnTo>
                  <a:pt x="1294142" y="858521"/>
                </a:lnTo>
                <a:lnTo>
                  <a:pt x="1298909" y="849948"/>
                </a:lnTo>
                <a:lnTo>
                  <a:pt x="1304313" y="841376"/>
                </a:lnTo>
                <a:lnTo>
                  <a:pt x="1310351" y="833756"/>
                </a:lnTo>
                <a:lnTo>
                  <a:pt x="1317026" y="826136"/>
                </a:lnTo>
                <a:lnTo>
                  <a:pt x="1714315" y="429261"/>
                </a:lnTo>
                <a:lnTo>
                  <a:pt x="1718446" y="425768"/>
                </a:lnTo>
                <a:lnTo>
                  <a:pt x="1721943" y="422276"/>
                </a:lnTo>
                <a:lnTo>
                  <a:pt x="1726074" y="419736"/>
                </a:lnTo>
                <a:lnTo>
                  <a:pt x="1729571" y="417196"/>
                </a:lnTo>
                <a:lnTo>
                  <a:pt x="1733384" y="415608"/>
                </a:lnTo>
                <a:lnTo>
                  <a:pt x="1736881" y="414021"/>
                </a:lnTo>
                <a:lnTo>
                  <a:pt x="1740377" y="412433"/>
                </a:lnTo>
                <a:lnTo>
                  <a:pt x="1743873" y="411798"/>
                </a:lnTo>
                <a:lnTo>
                  <a:pt x="1747051" y="411481"/>
                </a:lnTo>
                <a:lnTo>
                  <a:pt x="1750865" y="411163"/>
                </a:lnTo>
                <a:close/>
                <a:moveTo>
                  <a:pt x="198373" y="319088"/>
                </a:moveTo>
                <a:lnTo>
                  <a:pt x="1557783" y="319088"/>
                </a:lnTo>
                <a:lnTo>
                  <a:pt x="1453042" y="423822"/>
                </a:lnTo>
                <a:lnTo>
                  <a:pt x="315492" y="423822"/>
                </a:lnTo>
                <a:lnTo>
                  <a:pt x="305336" y="424140"/>
                </a:lnTo>
                <a:lnTo>
                  <a:pt x="295179" y="424774"/>
                </a:lnTo>
                <a:lnTo>
                  <a:pt x="285340" y="426361"/>
                </a:lnTo>
                <a:lnTo>
                  <a:pt x="275500" y="427631"/>
                </a:lnTo>
                <a:lnTo>
                  <a:pt x="265979" y="429852"/>
                </a:lnTo>
                <a:lnTo>
                  <a:pt x="256457" y="433026"/>
                </a:lnTo>
                <a:lnTo>
                  <a:pt x="247570" y="435882"/>
                </a:lnTo>
                <a:lnTo>
                  <a:pt x="238365" y="439374"/>
                </a:lnTo>
                <a:lnTo>
                  <a:pt x="229478" y="443499"/>
                </a:lnTo>
                <a:lnTo>
                  <a:pt x="221226" y="447943"/>
                </a:lnTo>
                <a:lnTo>
                  <a:pt x="212973" y="452703"/>
                </a:lnTo>
                <a:lnTo>
                  <a:pt x="204721" y="457781"/>
                </a:lnTo>
                <a:lnTo>
                  <a:pt x="196786" y="463494"/>
                </a:lnTo>
                <a:lnTo>
                  <a:pt x="189486" y="469207"/>
                </a:lnTo>
                <a:lnTo>
                  <a:pt x="182186" y="475554"/>
                </a:lnTo>
                <a:lnTo>
                  <a:pt x="175203" y="481902"/>
                </a:lnTo>
                <a:lnTo>
                  <a:pt x="168855" y="488884"/>
                </a:lnTo>
                <a:lnTo>
                  <a:pt x="162507" y="496184"/>
                </a:lnTo>
                <a:lnTo>
                  <a:pt x="156794" y="503483"/>
                </a:lnTo>
                <a:lnTo>
                  <a:pt x="151398" y="511100"/>
                </a:lnTo>
                <a:lnTo>
                  <a:pt x="145685" y="519670"/>
                </a:lnTo>
                <a:lnTo>
                  <a:pt x="140924" y="527604"/>
                </a:lnTo>
                <a:lnTo>
                  <a:pt x="136798" y="536490"/>
                </a:lnTo>
                <a:lnTo>
                  <a:pt x="132672" y="545060"/>
                </a:lnTo>
                <a:lnTo>
                  <a:pt x="129498" y="554263"/>
                </a:lnTo>
                <a:lnTo>
                  <a:pt x="126007" y="563150"/>
                </a:lnTo>
                <a:lnTo>
                  <a:pt x="123468" y="572671"/>
                </a:lnTo>
                <a:lnTo>
                  <a:pt x="121246" y="582193"/>
                </a:lnTo>
                <a:lnTo>
                  <a:pt x="119659" y="592031"/>
                </a:lnTo>
                <a:lnTo>
                  <a:pt x="118072" y="601870"/>
                </a:lnTo>
                <a:lnTo>
                  <a:pt x="117437" y="612026"/>
                </a:lnTo>
                <a:lnTo>
                  <a:pt x="117437" y="622182"/>
                </a:lnTo>
                <a:lnTo>
                  <a:pt x="117437" y="1633658"/>
                </a:lnTo>
                <a:lnTo>
                  <a:pt x="117437" y="1643814"/>
                </a:lnTo>
                <a:lnTo>
                  <a:pt x="118072" y="1653970"/>
                </a:lnTo>
                <a:lnTo>
                  <a:pt x="119659" y="1663808"/>
                </a:lnTo>
                <a:lnTo>
                  <a:pt x="121246" y="1673647"/>
                </a:lnTo>
                <a:lnTo>
                  <a:pt x="123468" y="1683168"/>
                </a:lnTo>
                <a:lnTo>
                  <a:pt x="126007" y="1692689"/>
                </a:lnTo>
                <a:lnTo>
                  <a:pt x="129498" y="1701576"/>
                </a:lnTo>
                <a:lnTo>
                  <a:pt x="132672" y="1710780"/>
                </a:lnTo>
                <a:lnTo>
                  <a:pt x="136798" y="1719666"/>
                </a:lnTo>
                <a:lnTo>
                  <a:pt x="140924" y="1728235"/>
                </a:lnTo>
                <a:lnTo>
                  <a:pt x="145685" y="1736170"/>
                </a:lnTo>
                <a:lnTo>
                  <a:pt x="151398" y="1744739"/>
                </a:lnTo>
                <a:lnTo>
                  <a:pt x="156794" y="1752356"/>
                </a:lnTo>
                <a:lnTo>
                  <a:pt x="162507" y="1759656"/>
                </a:lnTo>
                <a:lnTo>
                  <a:pt x="168855" y="1766955"/>
                </a:lnTo>
                <a:lnTo>
                  <a:pt x="175203" y="1773938"/>
                </a:lnTo>
                <a:lnTo>
                  <a:pt x="182186" y="1780285"/>
                </a:lnTo>
                <a:lnTo>
                  <a:pt x="189486" y="1786633"/>
                </a:lnTo>
                <a:lnTo>
                  <a:pt x="196786" y="1792345"/>
                </a:lnTo>
                <a:lnTo>
                  <a:pt x="204721" y="1798375"/>
                </a:lnTo>
                <a:lnTo>
                  <a:pt x="212973" y="1803453"/>
                </a:lnTo>
                <a:lnTo>
                  <a:pt x="221226" y="1808214"/>
                </a:lnTo>
                <a:lnTo>
                  <a:pt x="229478" y="1812340"/>
                </a:lnTo>
                <a:lnTo>
                  <a:pt x="238365" y="1816466"/>
                </a:lnTo>
                <a:lnTo>
                  <a:pt x="247570" y="1819640"/>
                </a:lnTo>
                <a:lnTo>
                  <a:pt x="256457" y="1823131"/>
                </a:lnTo>
                <a:lnTo>
                  <a:pt x="265979" y="1825670"/>
                </a:lnTo>
                <a:lnTo>
                  <a:pt x="275500" y="1827891"/>
                </a:lnTo>
                <a:lnTo>
                  <a:pt x="285340" y="1829478"/>
                </a:lnTo>
                <a:lnTo>
                  <a:pt x="295179" y="1831065"/>
                </a:lnTo>
                <a:lnTo>
                  <a:pt x="305336" y="1831700"/>
                </a:lnTo>
                <a:lnTo>
                  <a:pt x="315492" y="1831700"/>
                </a:lnTo>
                <a:lnTo>
                  <a:pt x="1632371" y="1831700"/>
                </a:lnTo>
                <a:lnTo>
                  <a:pt x="1642527" y="1831700"/>
                </a:lnTo>
                <a:lnTo>
                  <a:pt x="1652367" y="1831065"/>
                </a:lnTo>
                <a:lnTo>
                  <a:pt x="1662523" y="1829478"/>
                </a:lnTo>
                <a:lnTo>
                  <a:pt x="1672045" y="1827891"/>
                </a:lnTo>
                <a:lnTo>
                  <a:pt x="1681885" y="1825670"/>
                </a:lnTo>
                <a:lnTo>
                  <a:pt x="1691089" y="1823131"/>
                </a:lnTo>
                <a:lnTo>
                  <a:pt x="1700611" y="1819640"/>
                </a:lnTo>
                <a:lnTo>
                  <a:pt x="1709181" y="1816466"/>
                </a:lnTo>
                <a:lnTo>
                  <a:pt x="1718385" y="1812340"/>
                </a:lnTo>
                <a:lnTo>
                  <a:pt x="1726637" y="1808214"/>
                </a:lnTo>
                <a:lnTo>
                  <a:pt x="1735207" y="1803453"/>
                </a:lnTo>
                <a:lnTo>
                  <a:pt x="1743142" y="1798375"/>
                </a:lnTo>
                <a:lnTo>
                  <a:pt x="1750760" y="1792345"/>
                </a:lnTo>
                <a:lnTo>
                  <a:pt x="1758377" y="1786633"/>
                </a:lnTo>
                <a:lnTo>
                  <a:pt x="1765677" y="1780285"/>
                </a:lnTo>
                <a:lnTo>
                  <a:pt x="1772660" y="1773938"/>
                </a:lnTo>
                <a:lnTo>
                  <a:pt x="1779325" y="1766955"/>
                </a:lnTo>
                <a:lnTo>
                  <a:pt x="1785356" y="1759973"/>
                </a:lnTo>
                <a:lnTo>
                  <a:pt x="1791069" y="1752356"/>
                </a:lnTo>
                <a:lnTo>
                  <a:pt x="1796782" y="1744739"/>
                </a:lnTo>
                <a:lnTo>
                  <a:pt x="1801861" y="1736805"/>
                </a:lnTo>
                <a:lnTo>
                  <a:pt x="1806621" y="1728235"/>
                </a:lnTo>
                <a:lnTo>
                  <a:pt x="1810748" y="1719666"/>
                </a:lnTo>
                <a:lnTo>
                  <a:pt x="1814874" y="1710780"/>
                </a:lnTo>
                <a:lnTo>
                  <a:pt x="1818683" y="1702211"/>
                </a:lnTo>
                <a:lnTo>
                  <a:pt x="1821857" y="1692689"/>
                </a:lnTo>
                <a:lnTo>
                  <a:pt x="1824396" y="1683168"/>
                </a:lnTo>
                <a:lnTo>
                  <a:pt x="1826617" y="1673647"/>
                </a:lnTo>
                <a:lnTo>
                  <a:pt x="1828522" y="1663808"/>
                </a:lnTo>
                <a:lnTo>
                  <a:pt x="1829474" y="1653970"/>
                </a:lnTo>
                <a:lnTo>
                  <a:pt x="1830109" y="1643814"/>
                </a:lnTo>
                <a:lnTo>
                  <a:pt x="1830426" y="1633658"/>
                </a:lnTo>
                <a:lnTo>
                  <a:pt x="1830426" y="1113162"/>
                </a:lnTo>
                <a:lnTo>
                  <a:pt x="1830426" y="773570"/>
                </a:lnTo>
                <a:lnTo>
                  <a:pt x="1947863" y="656458"/>
                </a:lnTo>
                <a:lnTo>
                  <a:pt x="1947863" y="1738391"/>
                </a:lnTo>
                <a:lnTo>
                  <a:pt x="1947546" y="1748865"/>
                </a:lnTo>
                <a:lnTo>
                  <a:pt x="1946911" y="1758704"/>
                </a:lnTo>
                <a:lnTo>
                  <a:pt x="1945324" y="1768860"/>
                </a:lnTo>
                <a:lnTo>
                  <a:pt x="1943419" y="1778063"/>
                </a:lnTo>
                <a:lnTo>
                  <a:pt x="1941198" y="1787902"/>
                </a:lnTo>
                <a:lnTo>
                  <a:pt x="1938659" y="1797423"/>
                </a:lnTo>
                <a:lnTo>
                  <a:pt x="1935802" y="1806627"/>
                </a:lnTo>
                <a:lnTo>
                  <a:pt x="1932311" y="1815831"/>
                </a:lnTo>
                <a:lnTo>
                  <a:pt x="1928184" y="1824400"/>
                </a:lnTo>
                <a:lnTo>
                  <a:pt x="1923741" y="1832969"/>
                </a:lnTo>
                <a:lnTo>
                  <a:pt x="1918980" y="1841221"/>
                </a:lnTo>
                <a:lnTo>
                  <a:pt x="1913902" y="1849156"/>
                </a:lnTo>
                <a:lnTo>
                  <a:pt x="1908188" y="1856773"/>
                </a:lnTo>
                <a:lnTo>
                  <a:pt x="1902475" y="1864707"/>
                </a:lnTo>
                <a:lnTo>
                  <a:pt x="1896127" y="1871689"/>
                </a:lnTo>
                <a:lnTo>
                  <a:pt x="1889462" y="1878671"/>
                </a:lnTo>
                <a:lnTo>
                  <a:pt x="1882797" y="1885336"/>
                </a:lnTo>
                <a:lnTo>
                  <a:pt x="1875497" y="1891366"/>
                </a:lnTo>
                <a:lnTo>
                  <a:pt x="1868197" y="1897397"/>
                </a:lnTo>
                <a:lnTo>
                  <a:pt x="1860579" y="1902792"/>
                </a:lnTo>
                <a:lnTo>
                  <a:pt x="1852327" y="1907870"/>
                </a:lnTo>
                <a:lnTo>
                  <a:pt x="1844074" y="1912631"/>
                </a:lnTo>
                <a:lnTo>
                  <a:pt x="1835187" y="1917074"/>
                </a:lnTo>
                <a:lnTo>
                  <a:pt x="1826617" y="1920882"/>
                </a:lnTo>
                <a:lnTo>
                  <a:pt x="1817413" y="1924691"/>
                </a:lnTo>
                <a:lnTo>
                  <a:pt x="1808209" y="1927865"/>
                </a:lnTo>
                <a:lnTo>
                  <a:pt x="1799004" y="1930404"/>
                </a:lnTo>
                <a:lnTo>
                  <a:pt x="1789482" y="1932625"/>
                </a:lnTo>
                <a:lnTo>
                  <a:pt x="1779643" y="1934530"/>
                </a:lnTo>
                <a:lnTo>
                  <a:pt x="1769803" y="1935482"/>
                </a:lnTo>
                <a:lnTo>
                  <a:pt x="1759647" y="1936434"/>
                </a:lnTo>
                <a:lnTo>
                  <a:pt x="1749173" y="1936751"/>
                </a:lnTo>
                <a:lnTo>
                  <a:pt x="198373" y="1936751"/>
                </a:lnTo>
                <a:lnTo>
                  <a:pt x="188216" y="1936434"/>
                </a:lnTo>
                <a:lnTo>
                  <a:pt x="178377" y="1935482"/>
                </a:lnTo>
                <a:lnTo>
                  <a:pt x="168538" y="1934530"/>
                </a:lnTo>
                <a:lnTo>
                  <a:pt x="158699" y="1932625"/>
                </a:lnTo>
                <a:lnTo>
                  <a:pt x="148859" y="1930404"/>
                </a:lnTo>
                <a:lnTo>
                  <a:pt x="139655" y="1927865"/>
                </a:lnTo>
                <a:lnTo>
                  <a:pt x="130133" y="1924691"/>
                </a:lnTo>
                <a:lnTo>
                  <a:pt x="121246" y="1920882"/>
                </a:lnTo>
                <a:lnTo>
                  <a:pt x="112359" y="1917074"/>
                </a:lnTo>
                <a:lnTo>
                  <a:pt x="103789" y="1912631"/>
                </a:lnTo>
                <a:lnTo>
                  <a:pt x="95537" y="1907870"/>
                </a:lnTo>
                <a:lnTo>
                  <a:pt x="87602" y="1902792"/>
                </a:lnTo>
                <a:lnTo>
                  <a:pt x="79984" y="1897397"/>
                </a:lnTo>
                <a:lnTo>
                  <a:pt x="72049" y="1891366"/>
                </a:lnTo>
                <a:lnTo>
                  <a:pt x="65067" y="1885336"/>
                </a:lnTo>
                <a:lnTo>
                  <a:pt x="58084" y="1878671"/>
                </a:lnTo>
                <a:lnTo>
                  <a:pt x="51418" y="1871689"/>
                </a:lnTo>
                <a:lnTo>
                  <a:pt x="45388" y="1864707"/>
                </a:lnTo>
                <a:lnTo>
                  <a:pt x="39357" y="1856773"/>
                </a:lnTo>
                <a:lnTo>
                  <a:pt x="33962" y="1849156"/>
                </a:lnTo>
                <a:lnTo>
                  <a:pt x="28883" y="1841221"/>
                </a:lnTo>
                <a:lnTo>
                  <a:pt x="24122" y="1832969"/>
                </a:lnTo>
                <a:lnTo>
                  <a:pt x="19679" y="1824400"/>
                </a:lnTo>
                <a:lnTo>
                  <a:pt x="15870" y="1815831"/>
                </a:lnTo>
                <a:lnTo>
                  <a:pt x="12061" y="1806627"/>
                </a:lnTo>
                <a:lnTo>
                  <a:pt x="8887" y="1797423"/>
                </a:lnTo>
                <a:lnTo>
                  <a:pt x="6348" y="1787902"/>
                </a:lnTo>
                <a:lnTo>
                  <a:pt x="4126" y="1778063"/>
                </a:lnTo>
                <a:lnTo>
                  <a:pt x="2222" y="1768860"/>
                </a:lnTo>
                <a:lnTo>
                  <a:pt x="1270" y="1758704"/>
                </a:lnTo>
                <a:lnTo>
                  <a:pt x="318" y="1748865"/>
                </a:lnTo>
                <a:lnTo>
                  <a:pt x="0" y="1738391"/>
                </a:lnTo>
                <a:lnTo>
                  <a:pt x="0" y="517448"/>
                </a:lnTo>
                <a:lnTo>
                  <a:pt x="318" y="507292"/>
                </a:lnTo>
                <a:lnTo>
                  <a:pt x="1270" y="497453"/>
                </a:lnTo>
                <a:lnTo>
                  <a:pt x="2222" y="487297"/>
                </a:lnTo>
                <a:lnTo>
                  <a:pt x="4126" y="477776"/>
                </a:lnTo>
                <a:lnTo>
                  <a:pt x="6348" y="467937"/>
                </a:lnTo>
                <a:lnTo>
                  <a:pt x="8887" y="458416"/>
                </a:lnTo>
                <a:lnTo>
                  <a:pt x="12061" y="449212"/>
                </a:lnTo>
                <a:lnTo>
                  <a:pt x="15870" y="440008"/>
                </a:lnTo>
                <a:lnTo>
                  <a:pt x="19679" y="431439"/>
                </a:lnTo>
                <a:lnTo>
                  <a:pt x="24122" y="423187"/>
                </a:lnTo>
                <a:lnTo>
                  <a:pt x="28883" y="414618"/>
                </a:lnTo>
                <a:lnTo>
                  <a:pt x="33962" y="406684"/>
                </a:lnTo>
                <a:lnTo>
                  <a:pt x="39357" y="399067"/>
                </a:lnTo>
                <a:lnTo>
                  <a:pt x="45388" y="391450"/>
                </a:lnTo>
                <a:lnTo>
                  <a:pt x="51418" y="384150"/>
                </a:lnTo>
                <a:lnTo>
                  <a:pt x="58084" y="377168"/>
                </a:lnTo>
                <a:lnTo>
                  <a:pt x="65067" y="370503"/>
                </a:lnTo>
                <a:lnTo>
                  <a:pt x="72049" y="364473"/>
                </a:lnTo>
                <a:lnTo>
                  <a:pt x="79984" y="358443"/>
                </a:lnTo>
                <a:lnTo>
                  <a:pt x="87602" y="353047"/>
                </a:lnTo>
                <a:lnTo>
                  <a:pt x="95537" y="347969"/>
                </a:lnTo>
                <a:lnTo>
                  <a:pt x="103789" y="343209"/>
                </a:lnTo>
                <a:lnTo>
                  <a:pt x="112359" y="338766"/>
                </a:lnTo>
                <a:lnTo>
                  <a:pt x="121246" y="334957"/>
                </a:lnTo>
                <a:lnTo>
                  <a:pt x="130133" y="331149"/>
                </a:lnTo>
                <a:lnTo>
                  <a:pt x="139655" y="328292"/>
                </a:lnTo>
                <a:lnTo>
                  <a:pt x="148859" y="325436"/>
                </a:lnTo>
                <a:lnTo>
                  <a:pt x="158699" y="323214"/>
                </a:lnTo>
                <a:lnTo>
                  <a:pt x="168538" y="321310"/>
                </a:lnTo>
                <a:lnTo>
                  <a:pt x="178377" y="320358"/>
                </a:lnTo>
                <a:lnTo>
                  <a:pt x="188216" y="319723"/>
                </a:lnTo>
                <a:lnTo>
                  <a:pt x="198373" y="319088"/>
                </a:lnTo>
                <a:close/>
                <a:moveTo>
                  <a:pt x="2076641" y="106363"/>
                </a:moveTo>
                <a:lnTo>
                  <a:pt x="2082030" y="106363"/>
                </a:lnTo>
                <a:lnTo>
                  <a:pt x="2087102" y="106363"/>
                </a:lnTo>
                <a:lnTo>
                  <a:pt x="2092174" y="106679"/>
                </a:lnTo>
                <a:lnTo>
                  <a:pt x="2097246" y="107313"/>
                </a:lnTo>
                <a:lnTo>
                  <a:pt x="2102318" y="108263"/>
                </a:lnTo>
                <a:lnTo>
                  <a:pt x="2107390" y="109213"/>
                </a:lnTo>
                <a:lnTo>
                  <a:pt x="2112145" y="110797"/>
                </a:lnTo>
                <a:lnTo>
                  <a:pt x="2117217" y="112064"/>
                </a:lnTo>
                <a:lnTo>
                  <a:pt x="2121972" y="113965"/>
                </a:lnTo>
                <a:lnTo>
                  <a:pt x="2126727" y="116182"/>
                </a:lnTo>
                <a:lnTo>
                  <a:pt x="2131482" y="118399"/>
                </a:lnTo>
                <a:lnTo>
                  <a:pt x="2136237" y="120933"/>
                </a:lnTo>
                <a:lnTo>
                  <a:pt x="2140358" y="123784"/>
                </a:lnTo>
                <a:lnTo>
                  <a:pt x="2144796" y="126634"/>
                </a:lnTo>
                <a:lnTo>
                  <a:pt x="2148916" y="130119"/>
                </a:lnTo>
                <a:lnTo>
                  <a:pt x="2153354" y="133603"/>
                </a:lnTo>
                <a:lnTo>
                  <a:pt x="2157158" y="137087"/>
                </a:lnTo>
                <a:lnTo>
                  <a:pt x="2166351" y="146589"/>
                </a:lnTo>
                <a:lnTo>
                  <a:pt x="2169838" y="150707"/>
                </a:lnTo>
                <a:lnTo>
                  <a:pt x="2173642" y="154825"/>
                </a:lnTo>
                <a:lnTo>
                  <a:pt x="2176812" y="158626"/>
                </a:lnTo>
                <a:lnTo>
                  <a:pt x="2179665" y="163060"/>
                </a:lnTo>
                <a:lnTo>
                  <a:pt x="2182835" y="167811"/>
                </a:lnTo>
                <a:lnTo>
                  <a:pt x="2185371" y="172246"/>
                </a:lnTo>
                <a:lnTo>
                  <a:pt x="2187273" y="176997"/>
                </a:lnTo>
                <a:lnTo>
                  <a:pt x="2189492" y="181748"/>
                </a:lnTo>
                <a:lnTo>
                  <a:pt x="2191394" y="186183"/>
                </a:lnTo>
                <a:lnTo>
                  <a:pt x="2192979" y="191567"/>
                </a:lnTo>
                <a:lnTo>
                  <a:pt x="2194247" y="196002"/>
                </a:lnTo>
                <a:lnTo>
                  <a:pt x="2195515" y="201387"/>
                </a:lnTo>
                <a:lnTo>
                  <a:pt x="2196149" y="206454"/>
                </a:lnTo>
                <a:lnTo>
                  <a:pt x="2196783" y="211522"/>
                </a:lnTo>
                <a:lnTo>
                  <a:pt x="2197100" y="216590"/>
                </a:lnTo>
                <a:lnTo>
                  <a:pt x="2197100" y="221658"/>
                </a:lnTo>
                <a:lnTo>
                  <a:pt x="2197100" y="226726"/>
                </a:lnTo>
                <a:lnTo>
                  <a:pt x="2196783" y="231794"/>
                </a:lnTo>
                <a:lnTo>
                  <a:pt x="2196149" y="236862"/>
                </a:lnTo>
                <a:lnTo>
                  <a:pt x="2195515" y="241613"/>
                </a:lnTo>
                <a:lnTo>
                  <a:pt x="2194247" y="246681"/>
                </a:lnTo>
                <a:lnTo>
                  <a:pt x="2192979" y="251749"/>
                </a:lnTo>
                <a:lnTo>
                  <a:pt x="2191394" y="256500"/>
                </a:lnTo>
                <a:lnTo>
                  <a:pt x="2189492" y="261251"/>
                </a:lnTo>
                <a:lnTo>
                  <a:pt x="2187273" y="266319"/>
                </a:lnTo>
                <a:lnTo>
                  <a:pt x="2185371" y="270754"/>
                </a:lnTo>
                <a:lnTo>
                  <a:pt x="2182835" y="275505"/>
                </a:lnTo>
                <a:lnTo>
                  <a:pt x="2179665" y="279623"/>
                </a:lnTo>
                <a:lnTo>
                  <a:pt x="2176812" y="284057"/>
                </a:lnTo>
                <a:lnTo>
                  <a:pt x="2173642" y="288492"/>
                </a:lnTo>
                <a:lnTo>
                  <a:pt x="2169838" y="292609"/>
                </a:lnTo>
                <a:lnTo>
                  <a:pt x="2166351" y="296410"/>
                </a:lnTo>
                <a:lnTo>
                  <a:pt x="1970764" y="491843"/>
                </a:lnTo>
                <a:lnTo>
                  <a:pt x="1967277" y="495010"/>
                </a:lnTo>
                <a:lnTo>
                  <a:pt x="1963473" y="498178"/>
                </a:lnTo>
                <a:lnTo>
                  <a:pt x="1959986" y="500712"/>
                </a:lnTo>
                <a:lnTo>
                  <a:pt x="1956816" y="502612"/>
                </a:lnTo>
                <a:lnTo>
                  <a:pt x="1953329" y="504513"/>
                </a:lnTo>
                <a:lnTo>
                  <a:pt x="1950476" y="505463"/>
                </a:lnTo>
                <a:lnTo>
                  <a:pt x="1947623" y="505780"/>
                </a:lnTo>
                <a:lnTo>
                  <a:pt x="1944771" y="506413"/>
                </a:lnTo>
                <a:lnTo>
                  <a:pt x="1941918" y="505780"/>
                </a:lnTo>
                <a:lnTo>
                  <a:pt x="1939382" y="505463"/>
                </a:lnTo>
                <a:lnTo>
                  <a:pt x="1936846" y="504513"/>
                </a:lnTo>
                <a:lnTo>
                  <a:pt x="1933993" y="502929"/>
                </a:lnTo>
                <a:lnTo>
                  <a:pt x="1931457" y="501662"/>
                </a:lnTo>
                <a:lnTo>
                  <a:pt x="1928921" y="499445"/>
                </a:lnTo>
                <a:lnTo>
                  <a:pt x="1924166" y="494694"/>
                </a:lnTo>
                <a:lnTo>
                  <a:pt x="1919094" y="489309"/>
                </a:lnTo>
                <a:lnTo>
                  <a:pt x="1914022" y="482657"/>
                </a:lnTo>
                <a:lnTo>
                  <a:pt x="1903561" y="467770"/>
                </a:lnTo>
                <a:lnTo>
                  <a:pt x="1897855" y="459852"/>
                </a:lnTo>
                <a:lnTo>
                  <a:pt x="1891515" y="451616"/>
                </a:lnTo>
                <a:lnTo>
                  <a:pt x="1884541" y="443698"/>
                </a:lnTo>
                <a:lnTo>
                  <a:pt x="1877250" y="435779"/>
                </a:lnTo>
                <a:lnTo>
                  <a:pt x="1868057" y="426277"/>
                </a:lnTo>
                <a:lnTo>
                  <a:pt x="1859815" y="418991"/>
                </a:lnTo>
                <a:lnTo>
                  <a:pt x="1851890" y="412023"/>
                </a:lnTo>
                <a:lnTo>
                  <a:pt x="1843966" y="406005"/>
                </a:lnTo>
                <a:lnTo>
                  <a:pt x="1836041" y="399987"/>
                </a:lnTo>
                <a:lnTo>
                  <a:pt x="1820825" y="389217"/>
                </a:lnTo>
                <a:lnTo>
                  <a:pt x="1814485" y="384466"/>
                </a:lnTo>
                <a:lnTo>
                  <a:pt x="1808462" y="379398"/>
                </a:lnTo>
                <a:lnTo>
                  <a:pt x="1804024" y="374647"/>
                </a:lnTo>
                <a:lnTo>
                  <a:pt x="1802122" y="372113"/>
                </a:lnTo>
                <a:lnTo>
                  <a:pt x="1800220" y="369579"/>
                </a:lnTo>
                <a:lnTo>
                  <a:pt x="1798635" y="367045"/>
                </a:lnTo>
                <a:lnTo>
                  <a:pt x="1798001" y="364511"/>
                </a:lnTo>
                <a:lnTo>
                  <a:pt x="1797367" y="361660"/>
                </a:lnTo>
                <a:lnTo>
                  <a:pt x="1797050" y="359126"/>
                </a:lnTo>
                <a:lnTo>
                  <a:pt x="1797367" y="355959"/>
                </a:lnTo>
                <a:lnTo>
                  <a:pt x="1797684" y="353108"/>
                </a:lnTo>
                <a:lnTo>
                  <a:pt x="1798635" y="349941"/>
                </a:lnTo>
                <a:lnTo>
                  <a:pt x="1800220" y="346773"/>
                </a:lnTo>
                <a:lnTo>
                  <a:pt x="1802439" y="343289"/>
                </a:lnTo>
                <a:lnTo>
                  <a:pt x="1804975" y="340122"/>
                </a:lnTo>
                <a:lnTo>
                  <a:pt x="1807828" y="336637"/>
                </a:lnTo>
                <a:lnTo>
                  <a:pt x="1811632" y="332520"/>
                </a:lnTo>
                <a:lnTo>
                  <a:pt x="2006902" y="137087"/>
                </a:lnTo>
                <a:lnTo>
                  <a:pt x="2011023" y="133603"/>
                </a:lnTo>
                <a:lnTo>
                  <a:pt x="2014827" y="130119"/>
                </a:lnTo>
                <a:lnTo>
                  <a:pt x="2019265" y="126634"/>
                </a:lnTo>
                <a:lnTo>
                  <a:pt x="2023703" y="123784"/>
                </a:lnTo>
                <a:lnTo>
                  <a:pt x="2028141" y="120933"/>
                </a:lnTo>
                <a:lnTo>
                  <a:pt x="2032896" y="118399"/>
                </a:lnTo>
                <a:lnTo>
                  <a:pt x="2037017" y="116182"/>
                </a:lnTo>
                <a:lnTo>
                  <a:pt x="2041772" y="113965"/>
                </a:lnTo>
                <a:lnTo>
                  <a:pt x="2046843" y="112064"/>
                </a:lnTo>
                <a:lnTo>
                  <a:pt x="2051598" y="110797"/>
                </a:lnTo>
                <a:lnTo>
                  <a:pt x="2056670" y="109213"/>
                </a:lnTo>
                <a:lnTo>
                  <a:pt x="2061425" y="108263"/>
                </a:lnTo>
                <a:lnTo>
                  <a:pt x="2066497" y="107313"/>
                </a:lnTo>
                <a:lnTo>
                  <a:pt x="2071569" y="106679"/>
                </a:lnTo>
                <a:lnTo>
                  <a:pt x="2076641" y="106363"/>
                </a:lnTo>
                <a:close/>
                <a:moveTo>
                  <a:pt x="2213628" y="19050"/>
                </a:moveTo>
                <a:lnTo>
                  <a:pt x="2219371" y="19369"/>
                </a:lnTo>
                <a:lnTo>
                  <a:pt x="2225751" y="20007"/>
                </a:lnTo>
                <a:lnTo>
                  <a:pt x="2231493" y="21602"/>
                </a:lnTo>
                <a:lnTo>
                  <a:pt x="2237236" y="23516"/>
                </a:lnTo>
                <a:lnTo>
                  <a:pt x="2242978" y="26387"/>
                </a:lnTo>
                <a:lnTo>
                  <a:pt x="2248401" y="29258"/>
                </a:lnTo>
                <a:lnTo>
                  <a:pt x="2253506" y="33087"/>
                </a:lnTo>
                <a:lnTo>
                  <a:pt x="2258291" y="37234"/>
                </a:lnTo>
                <a:lnTo>
                  <a:pt x="2262757" y="42019"/>
                </a:lnTo>
                <a:lnTo>
                  <a:pt x="2266266" y="47123"/>
                </a:lnTo>
                <a:lnTo>
                  <a:pt x="2269457" y="52547"/>
                </a:lnTo>
                <a:lnTo>
                  <a:pt x="2272009" y="58608"/>
                </a:lnTo>
                <a:lnTo>
                  <a:pt x="2273923" y="64350"/>
                </a:lnTo>
                <a:lnTo>
                  <a:pt x="2275518" y="70412"/>
                </a:lnTo>
                <a:lnTo>
                  <a:pt x="2276475" y="76154"/>
                </a:lnTo>
                <a:lnTo>
                  <a:pt x="2276475" y="82216"/>
                </a:lnTo>
                <a:lnTo>
                  <a:pt x="2276475" y="88277"/>
                </a:lnTo>
                <a:lnTo>
                  <a:pt x="2275518" y="94338"/>
                </a:lnTo>
                <a:lnTo>
                  <a:pt x="2273923" y="100400"/>
                </a:lnTo>
                <a:lnTo>
                  <a:pt x="2272009" y="106142"/>
                </a:lnTo>
                <a:lnTo>
                  <a:pt x="2269457" y="111565"/>
                </a:lnTo>
                <a:lnTo>
                  <a:pt x="2266266" y="117308"/>
                </a:lnTo>
                <a:lnTo>
                  <a:pt x="2262757" y="122412"/>
                </a:lnTo>
                <a:lnTo>
                  <a:pt x="2258291" y="126878"/>
                </a:lnTo>
                <a:lnTo>
                  <a:pt x="2241064" y="144105"/>
                </a:lnTo>
                <a:lnTo>
                  <a:pt x="2236598" y="148253"/>
                </a:lnTo>
                <a:lnTo>
                  <a:pt x="2232769" y="150805"/>
                </a:lnTo>
                <a:lnTo>
                  <a:pt x="2230855" y="151443"/>
                </a:lnTo>
                <a:lnTo>
                  <a:pt x="2228941" y="152400"/>
                </a:lnTo>
                <a:lnTo>
                  <a:pt x="2227346" y="152400"/>
                </a:lnTo>
                <a:lnTo>
                  <a:pt x="2225751" y="152400"/>
                </a:lnTo>
                <a:lnTo>
                  <a:pt x="2224156" y="152081"/>
                </a:lnTo>
                <a:lnTo>
                  <a:pt x="2222880" y="151443"/>
                </a:lnTo>
                <a:lnTo>
                  <a:pt x="2220009" y="149848"/>
                </a:lnTo>
                <a:lnTo>
                  <a:pt x="2217456" y="147295"/>
                </a:lnTo>
                <a:lnTo>
                  <a:pt x="2214904" y="143786"/>
                </a:lnTo>
                <a:lnTo>
                  <a:pt x="2212352" y="140277"/>
                </a:lnTo>
                <a:lnTo>
                  <a:pt x="2209800" y="135811"/>
                </a:lnTo>
                <a:lnTo>
                  <a:pt x="2204058" y="126240"/>
                </a:lnTo>
                <a:lnTo>
                  <a:pt x="2201186" y="121455"/>
                </a:lnTo>
                <a:lnTo>
                  <a:pt x="2197358" y="116351"/>
                </a:lnTo>
                <a:lnTo>
                  <a:pt x="2193530" y="111246"/>
                </a:lnTo>
                <a:lnTo>
                  <a:pt x="2189064" y="106461"/>
                </a:lnTo>
                <a:lnTo>
                  <a:pt x="2184278" y="101995"/>
                </a:lnTo>
                <a:lnTo>
                  <a:pt x="2179493" y="98167"/>
                </a:lnTo>
                <a:lnTo>
                  <a:pt x="2174389" y="94657"/>
                </a:lnTo>
                <a:lnTo>
                  <a:pt x="2169285" y="91467"/>
                </a:lnTo>
                <a:lnTo>
                  <a:pt x="2159714" y="85725"/>
                </a:lnTo>
                <a:lnTo>
                  <a:pt x="2155248" y="83173"/>
                </a:lnTo>
                <a:lnTo>
                  <a:pt x="2151739" y="80620"/>
                </a:lnTo>
                <a:lnTo>
                  <a:pt x="2148229" y="78068"/>
                </a:lnTo>
                <a:lnTo>
                  <a:pt x="2145677" y="75516"/>
                </a:lnTo>
                <a:lnTo>
                  <a:pt x="2144082" y="72964"/>
                </a:lnTo>
                <a:lnTo>
                  <a:pt x="2143763" y="71369"/>
                </a:lnTo>
                <a:lnTo>
                  <a:pt x="2143125" y="69774"/>
                </a:lnTo>
                <a:lnTo>
                  <a:pt x="2143125" y="68179"/>
                </a:lnTo>
                <a:lnTo>
                  <a:pt x="2143763" y="66584"/>
                </a:lnTo>
                <a:lnTo>
                  <a:pt x="2144082" y="64669"/>
                </a:lnTo>
                <a:lnTo>
                  <a:pt x="2144720" y="63074"/>
                </a:lnTo>
                <a:lnTo>
                  <a:pt x="2147591" y="59246"/>
                </a:lnTo>
                <a:lnTo>
                  <a:pt x="2151419" y="54780"/>
                </a:lnTo>
                <a:lnTo>
                  <a:pt x="2168647" y="37234"/>
                </a:lnTo>
                <a:lnTo>
                  <a:pt x="2173751" y="33087"/>
                </a:lnTo>
                <a:lnTo>
                  <a:pt x="2178855" y="29258"/>
                </a:lnTo>
                <a:lnTo>
                  <a:pt x="2183959" y="26387"/>
                </a:lnTo>
                <a:lnTo>
                  <a:pt x="2189702" y="23516"/>
                </a:lnTo>
                <a:lnTo>
                  <a:pt x="2195125" y="21602"/>
                </a:lnTo>
                <a:lnTo>
                  <a:pt x="2201506" y="20007"/>
                </a:lnTo>
                <a:lnTo>
                  <a:pt x="2207248" y="19369"/>
                </a:lnTo>
                <a:lnTo>
                  <a:pt x="2213628" y="19050"/>
                </a:lnTo>
                <a:close/>
                <a:moveTo>
                  <a:pt x="1985550" y="0"/>
                </a:moveTo>
                <a:lnTo>
                  <a:pt x="1989686" y="0"/>
                </a:lnTo>
                <a:lnTo>
                  <a:pt x="1993822" y="0"/>
                </a:lnTo>
                <a:lnTo>
                  <a:pt x="1997640" y="634"/>
                </a:lnTo>
                <a:lnTo>
                  <a:pt x="2001776" y="1903"/>
                </a:lnTo>
                <a:lnTo>
                  <a:pt x="2005594" y="2855"/>
                </a:lnTo>
                <a:lnTo>
                  <a:pt x="2009411" y="4759"/>
                </a:lnTo>
                <a:lnTo>
                  <a:pt x="2012911" y="6980"/>
                </a:lnTo>
                <a:lnTo>
                  <a:pt x="2016411" y="9518"/>
                </a:lnTo>
                <a:lnTo>
                  <a:pt x="2019592" y="12374"/>
                </a:lnTo>
                <a:lnTo>
                  <a:pt x="2022456" y="15229"/>
                </a:lnTo>
                <a:lnTo>
                  <a:pt x="2025001" y="19037"/>
                </a:lnTo>
                <a:lnTo>
                  <a:pt x="2026910" y="22210"/>
                </a:lnTo>
                <a:lnTo>
                  <a:pt x="2028819" y="26334"/>
                </a:lnTo>
                <a:lnTo>
                  <a:pt x="2030091" y="29824"/>
                </a:lnTo>
                <a:lnTo>
                  <a:pt x="2031364" y="33949"/>
                </a:lnTo>
                <a:lnTo>
                  <a:pt x="2031682" y="37757"/>
                </a:lnTo>
                <a:lnTo>
                  <a:pt x="2032000" y="41881"/>
                </a:lnTo>
                <a:lnTo>
                  <a:pt x="2031682" y="46006"/>
                </a:lnTo>
                <a:lnTo>
                  <a:pt x="2031046" y="49813"/>
                </a:lnTo>
                <a:lnTo>
                  <a:pt x="2030091" y="53938"/>
                </a:lnTo>
                <a:lnTo>
                  <a:pt x="2028819" y="57745"/>
                </a:lnTo>
                <a:lnTo>
                  <a:pt x="2026910" y="61553"/>
                </a:lnTo>
                <a:lnTo>
                  <a:pt x="2025001" y="65043"/>
                </a:lnTo>
                <a:lnTo>
                  <a:pt x="2022456" y="68533"/>
                </a:lnTo>
                <a:lnTo>
                  <a:pt x="2019592" y="71706"/>
                </a:lnTo>
                <a:lnTo>
                  <a:pt x="1637177" y="453081"/>
                </a:lnTo>
                <a:lnTo>
                  <a:pt x="1633995" y="455937"/>
                </a:lnTo>
                <a:lnTo>
                  <a:pt x="1630814" y="458158"/>
                </a:lnTo>
                <a:lnTo>
                  <a:pt x="1626996" y="460379"/>
                </a:lnTo>
                <a:lnTo>
                  <a:pt x="1623496" y="462283"/>
                </a:lnTo>
                <a:lnTo>
                  <a:pt x="1619360" y="463552"/>
                </a:lnTo>
                <a:lnTo>
                  <a:pt x="1615224" y="464186"/>
                </a:lnTo>
                <a:lnTo>
                  <a:pt x="1611407" y="465138"/>
                </a:lnTo>
                <a:lnTo>
                  <a:pt x="1607271" y="465138"/>
                </a:lnTo>
                <a:lnTo>
                  <a:pt x="1603135" y="465138"/>
                </a:lnTo>
                <a:lnTo>
                  <a:pt x="1599317" y="464186"/>
                </a:lnTo>
                <a:lnTo>
                  <a:pt x="1595181" y="463552"/>
                </a:lnTo>
                <a:lnTo>
                  <a:pt x="1591681" y="462283"/>
                </a:lnTo>
                <a:lnTo>
                  <a:pt x="1587864" y="460379"/>
                </a:lnTo>
                <a:lnTo>
                  <a:pt x="1584364" y="458158"/>
                </a:lnTo>
                <a:lnTo>
                  <a:pt x="1580864" y="455937"/>
                </a:lnTo>
                <a:lnTo>
                  <a:pt x="1577683" y="453081"/>
                </a:lnTo>
                <a:lnTo>
                  <a:pt x="1574819" y="449591"/>
                </a:lnTo>
                <a:lnTo>
                  <a:pt x="1572274" y="446418"/>
                </a:lnTo>
                <a:lnTo>
                  <a:pt x="1570047" y="442928"/>
                </a:lnTo>
                <a:lnTo>
                  <a:pt x="1568138" y="439121"/>
                </a:lnTo>
                <a:lnTo>
                  <a:pt x="1567184" y="435314"/>
                </a:lnTo>
                <a:lnTo>
                  <a:pt x="1565911" y="431189"/>
                </a:lnTo>
                <a:lnTo>
                  <a:pt x="1565275" y="427381"/>
                </a:lnTo>
                <a:lnTo>
                  <a:pt x="1565275" y="423257"/>
                </a:lnTo>
                <a:lnTo>
                  <a:pt x="1565275" y="419132"/>
                </a:lnTo>
                <a:lnTo>
                  <a:pt x="1565911" y="415007"/>
                </a:lnTo>
                <a:lnTo>
                  <a:pt x="1567184" y="411517"/>
                </a:lnTo>
                <a:lnTo>
                  <a:pt x="1568138" y="407393"/>
                </a:lnTo>
                <a:lnTo>
                  <a:pt x="1570047" y="403902"/>
                </a:lnTo>
                <a:lnTo>
                  <a:pt x="1572274" y="400095"/>
                </a:lnTo>
                <a:lnTo>
                  <a:pt x="1574819" y="396922"/>
                </a:lnTo>
                <a:lnTo>
                  <a:pt x="1577683" y="393749"/>
                </a:lnTo>
                <a:lnTo>
                  <a:pt x="1960098" y="12374"/>
                </a:lnTo>
                <a:lnTo>
                  <a:pt x="1962962" y="9518"/>
                </a:lnTo>
                <a:lnTo>
                  <a:pt x="1966779" y="6980"/>
                </a:lnTo>
                <a:lnTo>
                  <a:pt x="1970279" y="4759"/>
                </a:lnTo>
                <a:lnTo>
                  <a:pt x="1974097" y="2855"/>
                </a:lnTo>
                <a:lnTo>
                  <a:pt x="1977596" y="1903"/>
                </a:lnTo>
                <a:lnTo>
                  <a:pt x="1981732" y="634"/>
                </a:lnTo>
                <a:lnTo>
                  <a:pt x="1985550" y="0"/>
                </a:lnTo>
                <a:close/>
              </a:path>
            </a:pathLst>
          </a:custGeom>
          <a:solidFill>
            <a:schemeClr val="bg1"/>
          </a:solidFill>
          <a:ln>
            <a:noFill/>
          </a:ln>
          <a:effectLst>
            <a:outerShdw blurRad="50800" dist="38100" dir="2700000" algn="tl" rotWithShape="0">
              <a:prstClr val="black">
                <a:alpha val="40000"/>
              </a:prstClr>
            </a:outerShdw>
          </a:effectLst>
        </p:spPr>
        <p:txBody>
          <a:bodyPr anchor="ctr">
            <a:scene3d>
              <a:camera prst="orthographicFront"/>
              <a:lightRig rig="threePt" dir="t"/>
            </a:scene3d>
            <a:sp3d contourW="12700">
              <a:contourClr>
                <a:srgbClr val="FFFFFF"/>
              </a:contourClr>
            </a:sp3d>
          </a:bodyPr>
          <a:lstStyle/>
          <a:p>
            <a:pPr algn="ctr">
              <a:defRPr/>
            </a:pPr>
            <a:endParaRPr lang="zh-CN" altLang="en-US" sz="1705">
              <a:solidFill>
                <a:srgbClr val="1C666E"/>
              </a:solidFill>
              <a:latin typeface="Impact" panose="020B0806030902050204" pitchFamily="34" charset="0"/>
              <a:ea typeface="微软雅黑" panose="020B0503020204020204" pitchFamily="34" charset="-122"/>
              <a:cs typeface="+mn-ea"/>
              <a:sym typeface="Impact" panose="020B0806030902050204" pitchFamily="34" charset="0"/>
            </a:endParaRPr>
          </a:p>
        </p:txBody>
      </p:sp>
      <p:sp>
        <p:nvSpPr>
          <p:cNvPr id="78" name="文本框 9"/>
          <p:cNvSpPr txBox="1"/>
          <p:nvPr/>
        </p:nvSpPr>
        <p:spPr>
          <a:xfrm>
            <a:off x="3223494" y="4214974"/>
            <a:ext cx="2102608" cy="528955"/>
          </a:xfrm>
          <a:prstGeom prst="rect">
            <a:avLst/>
          </a:prstGeom>
          <a:noFill/>
        </p:spPr>
        <p:txBody>
          <a:bodyPr wrap="square" lIns="68566" tIns="34283" rIns="68566" bIns="34283" rtlCol="0">
            <a:spAutoFit/>
          </a:bodyPr>
          <a:lstStyle/>
          <a:p>
            <a:pPr marL="0" lvl="1" algn="ctr">
              <a:lnSpc>
                <a:spcPct val="150000"/>
              </a:lnSpc>
            </a:pPr>
            <a:r>
              <a:rPr lang="zh-CN" sz="2000" b="1" dirty="0">
                <a:solidFill>
                  <a:schemeClr val="tx1">
                    <a:lumMod val="65000"/>
                    <a:lumOff val="35000"/>
                  </a:schemeClr>
                </a:solidFill>
                <a:latin typeface="Impact" panose="020B0806030902050204" pitchFamily="34" charset="0"/>
                <a:ea typeface="微软雅黑" panose="020B0503020204020204" pitchFamily="34" charset="-122"/>
                <a:cs typeface="+mn-ea"/>
                <a:sym typeface="Impact" panose="020B0806030902050204" pitchFamily="34" charset="0"/>
              </a:rPr>
              <a:t>安全性</a:t>
            </a:r>
            <a:endParaRPr lang="zh-CN" sz="1200" dirty="0">
              <a:solidFill>
                <a:schemeClr val="tx1">
                  <a:lumMod val="65000"/>
                  <a:lumOff val="35000"/>
                </a:schemeClr>
              </a:solidFill>
              <a:latin typeface="Impact" panose="020B0806030902050204" pitchFamily="34" charset="0"/>
              <a:ea typeface="微软雅黑" panose="020B0503020204020204" pitchFamily="34" charset="-122"/>
              <a:cs typeface="+mn-ea"/>
              <a:sym typeface="Impact" panose="020B0806030902050204" pitchFamily="34" charset="0"/>
            </a:endParaRPr>
          </a:p>
        </p:txBody>
      </p:sp>
      <p:sp>
        <p:nvSpPr>
          <p:cNvPr id="79" name="文本框 9"/>
          <p:cNvSpPr txBox="1"/>
          <p:nvPr/>
        </p:nvSpPr>
        <p:spPr>
          <a:xfrm>
            <a:off x="5007529" y="4214974"/>
            <a:ext cx="2102608" cy="528955"/>
          </a:xfrm>
          <a:prstGeom prst="rect">
            <a:avLst/>
          </a:prstGeom>
          <a:noFill/>
        </p:spPr>
        <p:txBody>
          <a:bodyPr wrap="square" lIns="68566" tIns="34283" rIns="68566" bIns="34283" rtlCol="0">
            <a:spAutoFit/>
          </a:bodyPr>
          <a:lstStyle/>
          <a:p>
            <a:pPr marL="0" lvl="1" algn="ctr">
              <a:lnSpc>
                <a:spcPct val="150000"/>
              </a:lnSpc>
            </a:pPr>
            <a:r>
              <a:rPr lang="zh-CN" sz="2000" b="1" dirty="0">
                <a:solidFill>
                  <a:schemeClr val="tx1">
                    <a:lumMod val="65000"/>
                    <a:lumOff val="35000"/>
                  </a:schemeClr>
                </a:solidFill>
                <a:latin typeface="Impact" panose="020B0806030902050204" pitchFamily="34" charset="0"/>
                <a:ea typeface="微软雅黑" panose="020B0503020204020204" pitchFamily="34" charset="-122"/>
                <a:cs typeface="+mn-ea"/>
                <a:sym typeface="Impact" panose="020B0806030902050204" pitchFamily="34" charset="0"/>
              </a:rPr>
              <a:t>有效性</a:t>
            </a:r>
            <a:endParaRPr lang="zh-CN" sz="1200" dirty="0">
              <a:solidFill>
                <a:schemeClr val="tx1">
                  <a:lumMod val="65000"/>
                  <a:lumOff val="35000"/>
                </a:schemeClr>
              </a:solidFill>
              <a:latin typeface="Impact" panose="020B0806030902050204" pitchFamily="34" charset="0"/>
              <a:ea typeface="微软雅黑" panose="020B0503020204020204" pitchFamily="34" charset="-122"/>
              <a:cs typeface="+mn-ea"/>
              <a:sym typeface="Impact" panose="020B0806030902050204" pitchFamily="34" charset="0"/>
            </a:endParaRPr>
          </a:p>
        </p:txBody>
      </p:sp>
      <p:sp>
        <p:nvSpPr>
          <p:cNvPr id="80" name="文本框 9"/>
          <p:cNvSpPr txBox="1"/>
          <p:nvPr/>
        </p:nvSpPr>
        <p:spPr>
          <a:xfrm>
            <a:off x="6849743" y="4214974"/>
            <a:ext cx="2102608" cy="528955"/>
          </a:xfrm>
          <a:prstGeom prst="rect">
            <a:avLst/>
          </a:prstGeom>
          <a:noFill/>
        </p:spPr>
        <p:txBody>
          <a:bodyPr wrap="square" lIns="68566" tIns="34283" rIns="68566" bIns="34283" rtlCol="0">
            <a:spAutoFit/>
          </a:bodyPr>
          <a:lstStyle/>
          <a:p>
            <a:pPr marL="0" lvl="1" algn="ctr">
              <a:lnSpc>
                <a:spcPct val="150000"/>
              </a:lnSpc>
            </a:pPr>
            <a:r>
              <a:rPr lang="zh-CN" sz="2000" b="1" dirty="0">
                <a:solidFill>
                  <a:schemeClr val="tx1">
                    <a:lumMod val="65000"/>
                    <a:lumOff val="35000"/>
                  </a:schemeClr>
                </a:solidFill>
                <a:latin typeface="Impact" panose="020B0806030902050204" pitchFamily="34" charset="0"/>
                <a:ea typeface="微软雅黑" panose="020B0503020204020204" pitchFamily="34" charset="-122"/>
                <a:cs typeface="+mn-ea"/>
                <a:sym typeface="Impact" panose="020B0806030902050204" pitchFamily="34" charset="0"/>
              </a:rPr>
              <a:t>创新性</a:t>
            </a:r>
            <a:endParaRPr lang="zh-CN" sz="1200" dirty="0">
              <a:solidFill>
                <a:schemeClr val="tx1">
                  <a:lumMod val="65000"/>
                  <a:lumOff val="35000"/>
                </a:schemeClr>
              </a:solidFill>
              <a:latin typeface="Impact" panose="020B0806030902050204" pitchFamily="34" charset="0"/>
              <a:ea typeface="微软雅黑" panose="020B0503020204020204" pitchFamily="34" charset="-122"/>
              <a:cs typeface="+mn-ea"/>
              <a:sym typeface="Impact" panose="020B0806030902050204" pitchFamily="34" charset="0"/>
            </a:endParaRPr>
          </a:p>
        </p:txBody>
      </p:sp>
      <p:sp>
        <p:nvSpPr>
          <p:cNvPr id="81" name="文本框 9"/>
          <p:cNvSpPr txBox="1"/>
          <p:nvPr/>
        </p:nvSpPr>
        <p:spPr>
          <a:xfrm>
            <a:off x="8736371" y="4214974"/>
            <a:ext cx="2102608" cy="528955"/>
          </a:xfrm>
          <a:prstGeom prst="rect">
            <a:avLst/>
          </a:prstGeom>
          <a:noFill/>
        </p:spPr>
        <p:txBody>
          <a:bodyPr wrap="square" lIns="68566" tIns="34283" rIns="68566" bIns="34283" rtlCol="0">
            <a:spAutoFit/>
          </a:bodyPr>
          <a:lstStyle/>
          <a:p>
            <a:pPr marL="0" lvl="1" algn="ctr">
              <a:lnSpc>
                <a:spcPct val="150000"/>
              </a:lnSpc>
            </a:pPr>
            <a:r>
              <a:rPr lang="zh-CN" sz="2000" b="1" dirty="0">
                <a:solidFill>
                  <a:schemeClr val="tx1">
                    <a:lumMod val="65000"/>
                    <a:lumOff val="35000"/>
                  </a:schemeClr>
                </a:solidFill>
                <a:latin typeface="Impact" panose="020B0806030902050204" pitchFamily="34" charset="0"/>
                <a:ea typeface="微软雅黑" panose="020B0503020204020204" pitchFamily="34" charset="-122"/>
                <a:cs typeface="+mn-ea"/>
                <a:sym typeface="Impact" panose="020B0806030902050204" pitchFamily="34" charset="0"/>
              </a:rPr>
              <a:t>公平性</a:t>
            </a:r>
            <a:endParaRPr lang="zh-CN" sz="1200" dirty="0">
              <a:solidFill>
                <a:schemeClr val="tx1">
                  <a:lumMod val="65000"/>
                  <a:lumOff val="35000"/>
                </a:schemeClr>
              </a:solidFill>
              <a:latin typeface="Impact" panose="020B0806030902050204" pitchFamily="34" charset="0"/>
              <a:ea typeface="微软雅黑" panose="020B0503020204020204" pitchFamily="34" charset="-122"/>
              <a:cs typeface="+mn-ea"/>
              <a:sym typeface="Impact" panose="020B0806030902050204" pitchFamily="34" charset="0"/>
            </a:endParaRPr>
          </a:p>
        </p:txBody>
      </p:sp>
      <p:sp>
        <p:nvSpPr>
          <p:cNvPr id="82" name="KSO_Shape"/>
          <p:cNvSpPr/>
          <p:nvPr/>
        </p:nvSpPr>
        <p:spPr bwMode="auto">
          <a:xfrm>
            <a:off x="7663091" y="3260106"/>
            <a:ext cx="519146" cy="519146"/>
          </a:xfrm>
          <a:custGeom>
            <a:avLst/>
            <a:gdLst>
              <a:gd name="T0" fmla="*/ 984018 w 1589088"/>
              <a:gd name="T1" fmla="*/ 589506 h 1589088"/>
              <a:gd name="T2" fmla="*/ 955171 w 1589088"/>
              <a:gd name="T3" fmla="*/ 645802 h 1589088"/>
              <a:gd name="T4" fmla="*/ 898294 w 1589088"/>
              <a:gd name="T5" fmla="*/ 673272 h 1589088"/>
              <a:gd name="T6" fmla="*/ 881422 w 1589088"/>
              <a:gd name="T7" fmla="*/ 964824 h 1589088"/>
              <a:gd name="T8" fmla="*/ 873530 w 1589088"/>
              <a:gd name="T9" fmla="*/ 1040159 h 1589088"/>
              <a:gd name="T10" fmla="*/ 824817 w 1589088"/>
              <a:gd name="T11" fmla="*/ 1084490 h 1589088"/>
              <a:gd name="T12" fmla="*/ 756238 w 1589088"/>
              <a:gd name="T13" fmla="*/ 1088026 h 1589088"/>
              <a:gd name="T14" fmla="*/ 703444 w 1589088"/>
              <a:gd name="T15" fmla="*/ 1048590 h 1589088"/>
              <a:gd name="T16" fmla="*/ 686571 w 1589088"/>
              <a:gd name="T17" fmla="*/ 985493 h 1589088"/>
              <a:gd name="T18" fmla="*/ 486007 w 1589088"/>
              <a:gd name="T19" fmla="*/ 893024 h 1589088"/>
              <a:gd name="T20" fmla="*/ 398106 w 1589088"/>
              <a:gd name="T21" fmla="*/ 820680 h 1589088"/>
              <a:gd name="T22" fmla="*/ 402189 w 1589088"/>
              <a:gd name="T23" fmla="*/ 755134 h 1589088"/>
              <a:gd name="T24" fmla="*/ 446547 w 1589088"/>
              <a:gd name="T25" fmla="*/ 706452 h 1589088"/>
              <a:gd name="T26" fmla="*/ 514037 w 1589088"/>
              <a:gd name="T27" fmla="*/ 696389 h 1589088"/>
              <a:gd name="T28" fmla="*/ 570641 w 1589088"/>
              <a:gd name="T29" fmla="*/ 730385 h 1589088"/>
              <a:gd name="T30" fmla="*/ 593501 w 1589088"/>
              <a:gd name="T31" fmla="*/ 794027 h 1589088"/>
              <a:gd name="T32" fmla="*/ 818558 w 1589088"/>
              <a:gd name="T33" fmla="*/ 648522 h 1589088"/>
              <a:gd name="T34" fmla="*/ 785901 w 1589088"/>
              <a:gd name="T35" fmla="*/ 575091 h 1589088"/>
              <a:gd name="T36" fmla="*/ 808761 w 1589088"/>
              <a:gd name="T37" fmla="*/ 511721 h 1589088"/>
              <a:gd name="T38" fmla="*/ 865365 w 1589088"/>
              <a:gd name="T39" fmla="*/ 477726 h 1589088"/>
              <a:gd name="T40" fmla="*/ 728574 w 1589088"/>
              <a:gd name="T41" fmla="*/ 144010 h 1589088"/>
              <a:gd name="T42" fmla="*/ 531280 w 1589088"/>
              <a:gd name="T43" fmla="*/ 182593 h 1589088"/>
              <a:gd name="T44" fmla="*/ 353281 w 1589088"/>
              <a:gd name="T45" fmla="*/ 288291 h 1589088"/>
              <a:gd name="T46" fmla="*/ 219577 w 1589088"/>
              <a:gd name="T47" fmla="*/ 451592 h 1589088"/>
              <a:gd name="T48" fmla="*/ 152454 w 1589088"/>
              <a:gd name="T49" fmla="*/ 642880 h 1589088"/>
              <a:gd name="T50" fmla="*/ 152454 w 1589088"/>
              <a:gd name="T51" fmla="*/ 843135 h 1589088"/>
              <a:gd name="T52" fmla="*/ 219577 w 1589088"/>
              <a:gd name="T53" fmla="*/ 1034422 h 1589088"/>
              <a:gd name="T54" fmla="*/ 353281 w 1589088"/>
              <a:gd name="T55" fmla="*/ 1197724 h 1589088"/>
              <a:gd name="T56" fmla="*/ 531280 w 1589088"/>
              <a:gd name="T57" fmla="*/ 1303421 h 1589088"/>
              <a:gd name="T58" fmla="*/ 728574 w 1589088"/>
              <a:gd name="T59" fmla="*/ 1341734 h 1589088"/>
              <a:gd name="T60" fmla="*/ 927227 w 1589088"/>
              <a:gd name="T61" fmla="*/ 1312931 h 1589088"/>
              <a:gd name="T62" fmla="*/ 1109302 w 1589088"/>
              <a:gd name="T63" fmla="*/ 1217015 h 1589088"/>
              <a:gd name="T64" fmla="*/ 1251431 w 1589088"/>
              <a:gd name="T65" fmla="*/ 1059964 h 1589088"/>
              <a:gd name="T66" fmla="*/ 1328065 w 1589088"/>
              <a:gd name="T67" fmla="*/ 871393 h 1589088"/>
              <a:gd name="T68" fmla="*/ 1337576 w 1589088"/>
              <a:gd name="T69" fmla="*/ 671410 h 1589088"/>
              <a:gd name="T70" fmla="*/ 1280237 w 1589088"/>
              <a:gd name="T71" fmla="*/ 477677 h 1589088"/>
              <a:gd name="T72" fmla="*/ 1155500 w 1589088"/>
              <a:gd name="T73" fmla="*/ 308670 h 1589088"/>
              <a:gd name="T74" fmla="*/ 981849 w 1589088"/>
              <a:gd name="T75" fmla="*/ 193462 h 1589088"/>
              <a:gd name="T76" fmla="*/ 785915 w 1589088"/>
              <a:gd name="T77" fmla="*/ 145640 h 1589088"/>
              <a:gd name="T78" fmla="*/ 902226 w 1589088"/>
              <a:gd name="T79" fmla="*/ 17390 h 1589088"/>
              <a:gd name="T80" fmla="*/ 1136207 w 1589088"/>
              <a:gd name="T81" fmla="*/ 112491 h 1589088"/>
              <a:gd name="T82" fmla="*/ 1320999 w 1589088"/>
              <a:gd name="T83" fmla="*/ 276063 h 1589088"/>
              <a:gd name="T84" fmla="*/ 1429702 w 1589088"/>
              <a:gd name="T85" fmla="*/ 459201 h 1589088"/>
              <a:gd name="T86" fmla="*/ 1481334 w 1589088"/>
              <a:gd name="T87" fmla="*/ 660270 h 1589088"/>
              <a:gd name="T88" fmla="*/ 1475356 w 1589088"/>
              <a:gd name="T89" fmla="*/ 866502 h 1589088"/>
              <a:gd name="T90" fmla="*/ 1412581 w 1589088"/>
              <a:gd name="T91" fmla="*/ 1064855 h 1589088"/>
              <a:gd name="T92" fmla="*/ 1892771 w 1589088"/>
              <a:gd name="T93" fmla="*/ 1636001 h 1589088"/>
              <a:gd name="T94" fmla="*/ 1896304 w 1589088"/>
              <a:gd name="T95" fmla="*/ 1759632 h 1589088"/>
              <a:gd name="T96" fmla="*/ 1783798 w 1589088"/>
              <a:gd name="T97" fmla="*/ 1885980 h 1589088"/>
              <a:gd name="T98" fmla="*/ 1662866 w 1589088"/>
              <a:gd name="T99" fmla="*/ 1900381 h 1589088"/>
              <a:gd name="T100" fmla="*/ 1104954 w 1589088"/>
              <a:gd name="T101" fmla="*/ 1391458 h 1589088"/>
              <a:gd name="T102" fmla="*/ 909835 w 1589088"/>
              <a:gd name="T103" fmla="*/ 1466451 h 1589088"/>
              <a:gd name="T104" fmla="*/ 704388 w 1589088"/>
              <a:gd name="T105" fmla="*/ 1484656 h 1589088"/>
              <a:gd name="T106" fmla="*/ 501116 w 1589088"/>
              <a:gd name="T107" fmla="*/ 1445528 h 1589088"/>
              <a:gd name="T108" fmla="*/ 313061 w 1589088"/>
              <a:gd name="T109" fmla="*/ 1349069 h 1589088"/>
              <a:gd name="T110" fmla="*/ 143758 w 1589088"/>
              <a:gd name="T111" fmla="*/ 1181965 h 1589088"/>
              <a:gd name="T112" fmla="*/ 30708 w 1589088"/>
              <a:gd name="T113" fmla="*/ 954538 h 1589088"/>
              <a:gd name="T114" fmla="*/ 815 w 1589088"/>
              <a:gd name="T115" fmla="*/ 707277 h 1589088"/>
              <a:gd name="T116" fmla="*/ 54351 w 1589088"/>
              <a:gd name="T117" fmla="*/ 463275 h 1589088"/>
              <a:gd name="T118" fmla="*/ 191315 w 1589088"/>
              <a:gd name="T119" fmla="*/ 245360 h 1589088"/>
              <a:gd name="T120" fmla="*/ 397577 w 1589088"/>
              <a:gd name="T121" fmla="*/ 85319 h 1589088"/>
              <a:gd name="T122" fmla="*/ 636177 w 1589088"/>
              <a:gd name="T123" fmla="*/ 7880 h 1589088"/>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Lst>
            <a:ahLst/>
            <a:cxnLst>
              <a:cxn ang="T124">
                <a:pos x="T0" y="T1"/>
              </a:cxn>
              <a:cxn ang="T125">
                <a:pos x="T2" y="T3"/>
              </a:cxn>
              <a:cxn ang="T126">
                <a:pos x="T4" y="T5"/>
              </a:cxn>
              <a:cxn ang="T127">
                <a:pos x="T6" y="T7"/>
              </a:cxn>
              <a:cxn ang="T128">
                <a:pos x="T8" y="T9"/>
              </a:cxn>
              <a:cxn ang="T129">
                <a:pos x="T10" y="T11"/>
              </a:cxn>
              <a:cxn ang="T130">
                <a:pos x="T12" y="T13"/>
              </a:cxn>
              <a:cxn ang="T131">
                <a:pos x="T14" y="T15"/>
              </a:cxn>
              <a:cxn ang="T132">
                <a:pos x="T16" y="T17"/>
              </a:cxn>
              <a:cxn ang="T133">
                <a:pos x="T18" y="T19"/>
              </a:cxn>
              <a:cxn ang="T134">
                <a:pos x="T20" y="T21"/>
              </a:cxn>
              <a:cxn ang="T135">
                <a:pos x="T22" y="T23"/>
              </a:cxn>
              <a:cxn ang="T136">
                <a:pos x="T24" y="T25"/>
              </a:cxn>
              <a:cxn ang="T137">
                <a:pos x="T26" y="T27"/>
              </a:cxn>
              <a:cxn ang="T138">
                <a:pos x="T28" y="T29"/>
              </a:cxn>
              <a:cxn ang="T139">
                <a:pos x="T30" y="T31"/>
              </a:cxn>
              <a:cxn ang="T140">
                <a:pos x="T32" y="T33"/>
              </a:cxn>
              <a:cxn ang="T141">
                <a:pos x="T34" y="T35"/>
              </a:cxn>
              <a:cxn ang="T142">
                <a:pos x="T36" y="T37"/>
              </a:cxn>
              <a:cxn ang="T143">
                <a:pos x="T38" y="T39"/>
              </a:cxn>
              <a:cxn ang="T144">
                <a:pos x="T40" y="T41"/>
              </a:cxn>
              <a:cxn ang="T145">
                <a:pos x="T42" y="T43"/>
              </a:cxn>
              <a:cxn ang="T146">
                <a:pos x="T44" y="T45"/>
              </a:cxn>
              <a:cxn ang="T147">
                <a:pos x="T46" y="T47"/>
              </a:cxn>
              <a:cxn ang="T148">
                <a:pos x="T48" y="T49"/>
              </a:cxn>
              <a:cxn ang="T149">
                <a:pos x="T50" y="T51"/>
              </a:cxn>
              <a:cxn ang="T150">
                <a:pos x="T52" y="T53"/>
              </a:cxn>
              <a:cxn ang="T151">
                <a:pos x="T54" y="T55"/>
              </a:cxn>
              <a:cxn ang="T152">
                <a:pos x="T56" y="T57"/>
              </a:cxn>
              <a:cxn ang="T153">
                <a:pos x="T58" y="T59"/>
              </a:cxn>
              <a:cxn ang="T154">
                <a:pos x="T60" y="T61"/>
              </a:cxn>
              <a:cxn ang="T155">
                <a:pos x="T62" y="T63"/>
              </a:cxn>
              <a:cxn ang="T156">
                <a:pos x="T64" y="T65"/>
              </a:cxn>
              <a:cxn ang="T157">
                <a:pos x="T66" y="T67"/>
              </a:cxn>
              <a:cxn ang="T158">
                <a:pos x="T68" y="T69"/>
              </a:cxn>
              <a:cxn ang="T159">
                <a:pos x="T70" y="T71"/>
              </a:cxn>
              <a:cxn ang="T160">
                <a:pos x="T72" y="T73"/>
              </a:cxn>
              <a:cxn ang="T161">
                <a:pos x="T74" y="T75"/>
              </a:cxn>
              <a:cxn ang="T162">
                <a:pos x="T76" y="T77"/>
              </a:cxn>
              <a:cxn ang="T163">
                <a:pos x="T78" y="T79"/>
              </a:cxn>
              <a:cxn ang="T164">
                <a:pos x="T80" y="T81"/>
              </a:cxn>
              <a:cxn ang="T165">
                <a:pos x="T82" y="T83"/>
              </a:cxn>
              <a:cxn ang="T166">
                <a:pos x="T84" y="T85"/>
              </a:cxn>
              <a:cxn ang="T167">
                <a:pos x="T86" y="T87"/>
              </a:cxn>
              <a:cxn ang="T168">
                <a:pos x="T88" y="T89"/>
              </a:cxn>
              <a:cxn ang="T169">
                <a:pos x="T90" y="T91"/>
              </a:cxn>
              <a:cxn ang="T170">
                <a:pos x="T92" y="T93"/>
              </a:cxn>
              <a:cxn ang="T171">
                <a:pos x="T94" y="T95"/>
              </a:cxn>
              <a:cxn ang="T172">
                <a:pos x="T96" y="T97"/>
              </a:cxn>
              <a:cxn ang="T173">
                <a:pos x="T98" y="T99"/>
              </a:cxn>
              <a:cxn ang="T174">
                <a:pos x="T100" y="T101"/>
              </a:cxn>
              <a:cxn ang="T175">
                <a:pos x="T102" y="T103"/>
              </a:cxn>
              <a:cxn ang="T176">
                <a:pos x="T104" y="T105"/>
              </a:cxn>
              <a:cxn ang="T177">
                <a:pos x="T106" y="T107"/>
              </a:cxn>
              <a:cxn ang="T178">
                <a:pos x="T108" y="T109"/>
              </a:cxn>
              <a:cxn ang="T179">
                <a:pos x="T110" y="T111"/>
              </a:cxn>
              <a:cxn ang="T180">
                <a:pos x="T112" y="T113"/>
              </a:cxn>
              <a:cxn ang="T181">
                <a:pos x="T114" y="T115"/>
              </a:cxn>
              <a:cxn ang="T182">
                <a:pos x="T116" y="T117"/>
              </a:cxn>
              <a:cxn ang="T183">
                <a:pos x="T118" y="T119"/>
              </a:cxn>
              <a:cxn ang="T184">
                <a:pos x="T120" y="T121"/>
              </a:cxn>
              <a:cxn ang="T185">
                <a:pos x="T122" y="T123"/>
              </a:cxn>
            </a:cxnLst>
            <a:rect l="0" t="0" r="r" b="b"/>
            <a:pathLst>
              <a:path w="1589088" h="1589088">
                <a:moveTo>
                  <a:pt x="916859" y="288925"/>
                </a:moveTo>
                <a:lnTo>
                  <a:pt x="954088" y="332030"/>
                </a:lnTo>
                <a:lnTo>
                  <a:pt x="816067" y="450682"/>
                </a:lnTo>
                <a:lnTo>
                  <a:pt x="817430" y="454085"/>
                </a:lnTo>
                <a:lnTo>
                  <a:pt x="818338" y="457488"/>
                </a:lnTo>
                <a:lnTo>
                  <a:pt x="819246" y="461118"/>
                </a:lnTo>
                <a:lnTo>
                  <a:pt x="820381" y="464748"/>
                </a:lnTo>
                <a:lnTo>
                  <a:pt x="820835" y="468378"/>
                </a:lnTo>
                <a:lnTo>
                  <a:pt x="821289" y="472008"/>
                </a:lnTo>
                <a:lnTo>
                  <a:pt x="821743" y="475865"/>
                </a:lnTo>
                <a:lnTo>
                  <a:pt x="821743" y="479722"/>
                </a:lnTo>
                <a:lnTo>
                  <a:pt x="821743" y="483805"/>
                </a:lnTo>
                <a:lnTo>
                  <a:pt x="821289" y="487662"/>
                </a:lnTo>
                <a:lnTo>
                  <a:pt x="820835" y="491746"/>
                </a:lnTo>
                <a:lnTo>
                  <a:pt x="820154" y="495602"/>
                </a:lnTo>
                <a:lnTo>
                  <a:pt x="819246" y="499459"/>
                </a:lnTo>
                <a:lnTo>
                  <a:pt x="818338" y="503089"/>
                </a:lnTo>
                <a:lnTo>
                  <a:pt x="816976" y="506946"/>
                </a:lnTo>
                <a:lnTo>
                  <a:pt x="815840" y="510349"/>
                </a:lnTo>
                <a:lnTo>
                  <a:pt x="814251" y="513979"/>
                </a:lnTo>
                <a:lnTo>
                  <a:pt x="812662" y="517382"/>
                </a:lnTo>
                <a:lnTo>
                  <a:pt x="810619" y="520785"/>
                </a:lnTo>
                <a:lnTo>
                  <a:pt x="808803" y="523961"/>
                </a:lnTo>
                <a:lnTo>
                  <a:pt x="806760" y="527137"/>
                </a:lnTo>
                <a:lnTo>
                  <a:pt x="804263" y="530313"/>
                </a:lnTo>
                <a:lnTo>
                  <a:pt x="801993" y="533036"/>
                </a:lnTo>
                <a:lnTo>
                  <a:pt x="799496" y="535985"/>
                </a:lnTo>
                <a:lnTo>
                  <a:pt x="796772" y="538707"/>
                </a:lnTo>
                <a:lnTo>
                  <a:pt x="794048" y="541203"/>
                </a:lnTo>
                <a:lnTo>
                  <a:pt x="791324" y="543698"/>
                </a:lnTo>
                <a:lnTo>
                  <a:pt x="788146" y="545967"/>
                </a:lnTo>
                <a:lnTo>
                  <a:pt x="785194" y="548009"/>
                </a:lnTo>
                <a:lnTo>
                  <a:pt x="781789" y="550051"/>
                </a:lnTo>
                <a:lnTo>
                  <a:pt x="778611" y="552093"/>
                </a:lnTo>
                <a:lnTo>
                  <a:pt x="775433" y="553908"/>
                </a:lnTo>
                <a:lnTo>
                  <a:pt x="771801" y="555496"/>
                </a:lnTo>
                <a:lnTo>
                  <a:pt x="768396" y="556857"/>
                </a:lnTo>
                <a:lnTo>
                  <a:pt x="764537" y="558218"/>
                </a:lnTo>
                <a:lnTo>
                  <a:pt x="760905" y="559352"/>
                </a:lnTo>
                <a:lnTo>
                  <a:pt x="757046" y="560260"/>
                </a:lnTo>
                <a:lnTo>
                  <a:pt x="753413" y="560940"/>
                </a:lnTo>
                <a:lnTo>
                  <a:pt x="749327" y="561621"/>
                </a:lnTo>
                <a:lnTo>
                  <a:pt x="745241" y="562075"/>
                </a:lnTo>
                <a:lnTo>
                  <a:pt x="692121" y="754005"/>
                </a:lnTo>
                <a:lnTo>
                  <a:pt x="697343" y="756728"/>
                </a:lnTo>
                <a:lnTo>
                  <a:pt x="702110" y="759904"/>
                </a:lnTo>
                <a:lnTo>
                  <a:pt x="706650" y="763080"/>
                </a:lnTo>
                <a:lnTo>
                  <a:pt x="710963" y="766937"/>
                </a:lnTo>
                <a:lnTo>
                  <a:pt x="715049" y="770794"/>
                </a:lnTo>
                <a:lnTo>
                  <a:pt x="718908" y="774877"/>
                </a:lnTo>
                <a:lnTo>
                  <a:pt x="722313" y="779188"/>
                </a:lnTo>
                <a:lnTo>
                  <a:pt x="725718" y="783952"/>
                </a:lnTo>
                <a:lnTo>
                  <a:pt x="728670" y="788943"/>
                </a:lnTo>
                <a:lnTo>
                  <a:pt x="731167" y="793934"/>
                </a:lnTo>
                <a:lnTo>
                  <a:pt x="733437" y="799379"/>
                </a:lnTo>
                <a:lnTo>
                  <a:pt x="735253" y="804824"/>
                </a:lnTo>
                <a:lnTo>
                  <a:pt x="736615" y="810496"/>
                </a:lnTo>
                <a:lnTo>
                  <a:pt x="737750" y="816167"/>
                </a:lnTo>
                <a:lnTo>
                  <a:pt x="738431" y="822066"/>
                </a:lnTo>
                <a:lnTo>
                  <a:pt x="738658" y="828191"/>
                </a:lnTo>
                <a:lnTo>
                  <a:pt x="738658" y="832729"/>
                </a:lnTo>
                <a:lnTo>
                  <a:pt x="738431" y="836812"/>
                </a:lnTo>
                <a:lnTo>
                  <a:pt x="737523" y="840896"/>
                </a:lnTo>
                <a:lnTo>
                  <a:pt x="736842" y="844980"/>
                </a:lnTo>
                <a:lnTo>
                  <a:pt x="735934" y="849063"/>
                </a:lnTo>
                <a:lnTo>
                  <a:pt x="734799" y="852920"/>
                </a:lnTo>
                <a:lnTo>
                  <a:pt x="733664" y="856777"/>
                </a:lnTo>
                <a:lnTo>
                  <a:pt x="732075" y="860407"/>
                </a:lnTo>
                <a:lnTo>
                  <a:pt x="730259" y="864263"/>
                </a:lnTo>
                <a:lnTo>
                  <a:pt x="728670" y="867666"/>
                </a:lnTo>
                <a:lnTo>
                  <a:pt x="726626" y="871296"/>
                </a:lnTo>
                <a:lnTo>
                  <a:pt x="724583" y="874699"/>
                </a:lnTo>
                <a:lnTo>
                  <a:pt x="722086" y="877876"/>
                </a:lnTo>
                <a:lnTo>
                  <a:pt x="719589" y="881052"/>
                </a:lnTo>
                <a:lnTo>
                  <a:pt x="717092" y="884228"/>
                </a:lnTo>
                <a:lnTo>
                  <a:pt x="714141" y="886950"/>
                </a:lnTo>
                <a:lnTo>
                  <a:pt x="711417" y="889673"/>
                </a:lnTo>
                <a:lnTo>
                  <a:pt x="708239" y="892395"/>
                </a:lnTo>
                <a:lnTo>
                  <a:pt x="705288" y="894891"/>
                </a:lnTo>
                <a:lnTo>
                  <a:pt x="702110" y="896933"/>
                </a:lnTo>
                <a:lnTo>
                  <a:pt x="698705" y="899428"/>
                </a:lnTo>
                <a:lnTo>
                  <a:pt x="695299" y="901243"/>
                </a:lnTo>
                <a:lnTo>
                  <a:pt x="691440" y="903058"/>
                </a:lnTo>
                <a:lnTo>
                  <a:pt x="688035" y="904646"/>
                </a:lnTo>
                <a:lnTo>
                  <a:pt x="684176" y="906234"/>
                </a:lnTo>
                <a:lnTo>
                  <a:pt x="680317" y="907595"/>
                </a:lnTo>
                <a:lnTo>
                  <a:pt x="676231" y="908730"/>
                </a:lnTo>
                <a:lnTo>
                  <a:pt x="672372" y="909637"/>
                </a:lnTo>
                <a:lnTo>
                  <a:pt x="668286" y="910318"/>
                </a:lnTo>
                <a:lnTo>
                  <a:pt x="664199" y="910771"/>
                </a:lnTo>
                <a:lnTo>
                  <a:pt x="659886" y="911225"/>
                </a:lnTo>
                <a:lnTo>
                  <a:pt x="655573" y="911225"/>
                </a:lnTo>
                <a:lnTo>
                  <a:pt x="651260" y="911225"/>
                </a:lnTo>
                <a:lnTo>
                  <a:pt x="646947" y="910771"/>
                </a:lnTo>
                <a:lnTo>
                  <a:pt x="643088" y="910318"/>
                </a:lnTo>
                <a:lnTo>
                  <a:pt x="638775" y="909637"/>
                </a:lnTo>
                <a:lnTo>
                  <a:pt x="634915" y="908730"/>
                </a:lnTo>
                <a:lnTo>
                  <a:pt x="630829" y="907595"/>
                </a:lnTo>
                <a:lnTo>
                  <a:pt x="627197" y="906234"/>
                </a:lnTo>
                <a:lnTo>
                  <a:pt x="623338" y="904646"/>
                </a:lnTo>
                <a:lnTo>
                  <a:pt x="619706" y="903058"/>
                </a:lnTo>
                <a:lnTo>
                  <a:pt x="616074" y="901243"/>
                </a:lnTo>
                <a:lnTo>
                  <a:pt x="612669" y="899428"/>
                </a:lnTo>
                <a:lnTo>
                  <a:pt x="609037" y="896933"/>
                </a:lnTo>
                <a:lnTo>
                  <a:pt x="605858" y="894891"/>
                </a:lnTo>
                <a:lnTo>
                  <a:pt x="602680" y="892395"/>
                </a:lnTo>
                <a:lnTo>
                  <a:pt x="599729" y="889673"/>
                </a:lnTo>
                <a:lnTo>
                  <a:pt x="596778" y="886950"/>
                </a:lnTo>
                <a:lnTo>
                  <a:pt x="594054" y="884228"/>
                </a:lnTo>
                <a:lnTo>
                  <a:pt x="591557" y="881052"/>
                </a:lnTo>
                <a:lnTo>
                  <a:pt x="588833" y="877876"/>
                </a:lnTo>
                <a:lnTo>
                  <a:pt x="586790" y="874699"/>
                </a:lnTo>
                <a:lnTo>
                  <a:pt x="584520" y="871296"/>
                </a:lnTo>
                <a:lnTo>
                  <a:pt x="582704" y="867666"/>
                </a:lnTo>
                <a:lnTo>
                  <a:pt x="580661" y="864263"/>
                </a:lnTo>
                <a:lnTo>
                  <a:pt x="579072" y="860407"/>
                </a:lnTo>
                <a:lnTo>
                  <a:pt x="577710" y="856777"/>
                </a:lnTo>
                <a:lnTo>
                  <a:pt x="576348" y="852920"/>
                </a:lnTo>
                <a:lnTo>
                  <a:pt x="575212" y="849063"/>
                </a:lnTo>
                <a:lnTo>
                  <a:pt x="574077" y="844980"/>
                </a:lnTo>
                <a:lnTo>
                  <a:pt x="573396" y="840896"/>
                </a:lnTo>
                <a:lnTo>
                  <a:pt x="572942" y="836812"/>
                </a:lnTo>
                <a:lnTo>
                  <a:pt x="572488" y="832729"/>
                </a:lnTo>
                <a:lnTo>
                  <a:pt x="572488" y="828191"/>
                </a:lnTo>
                <a:lnTo>
                  <a:pt x="572488" y="825242"/>
                </a:lnTo>
                <a:lnTo>
                  <a:pt x="572715" y="822066"/>
                </a:lnTo>
                <a:lnTo>
                  <a:pt x="573623" y="815940"/>
                </a:lnTo>
                <a:lnTo>
                  <a:pt x="574986" y="810042"/>
                </a:lnTo>
                <a:lnTo>
                  <a:pt x="576575" y="804370"/>
                </a:lnTo>
                <a:lnTo>
                  <a:pt x="454445" y="733134"/>
                </a:lnTo>
                <a:lnTo>
                  <a:pt x="449904" y="736083"/>
                </a:lnTo>
                <a:lnTo>
                  <a:pt x="444910" y="738352"/>
                </a:lnTo>
                <a:lnTo>
                  <a:pt x="439689" y="740166"/>
                </a:lnTo>
                <a:lnTo>
                  <a:pt x="434468" y="741981"/>
                </a:lnTo>
                <a:lnTo>
                  <a:pt x="429020" y="743569"/>
                </a:lnTo>
                <a:lnTo>
                  <a:pt x="423571" y="744477"/>
                </a:lnTo>
                <a:lnTo>
                  <a:pt x="417669" y="745158"/>
                </a:lnTo>
                <a:lnTo>
                  <a:pt x="412221" y="745384"/>
                </a:lnTo>
                <a:lnTo>
                  <a:pt x="408589" y="745158"/>
                </a:lnTo>
                <a:lnTo>
                  <a:pt x="405411" y="744931"/>
                </a:lnTo>
                <a:lnTo>
                  <a:pt x="398828" y="744023"/>
                </a:lnTo>
                <a:lnTo>
                  <a:pt x="305755" y="898294"/>
                </a:lnTo>
                <a:lnTo>
                  <a:pt x="257175" y="869255"/>
                </a:lnTo>
                <a:lnTo>
                  <a:pt x="349113" y="716118"/>
                </a:lnTo>
                <a:lnTo>
                  <a:pt x="347070" y="713396"/>
                </a:lnTo>
                <a:lnTo>
                  <a:pt x="344573" y="710220"/>
                </a:lnTo>
                <a:lnTo>
                  <a:pt x="342757" y="707497"/>
                </a:lnTo>
                <a:lnTo>
                  <a:pt x="340714" y="704321"/>
                </a:lnTo>
                <a:lnTo>
                  <a:pt x="339125" y="701145"/>
                </a:lnTo>
                <a:lnTo>
                  <a:pt x="337536" y="697969"/>
                </a:lnTo>
                <a:lnTo>
                  <a:pt x="335720" y="694793"/>
                </a:lnTo>
                <a:lnTo>
                  <a:pt x="334358" y="691390"/>
                </a:lnTo>
                <a:lnTo>
                  <a:pt x="333223" y="687987"/>
                </a:lnTo>
                <a:lnTo>
                  <a:pt x="332087" y="684584"/>
                </a:lnTo>
                <a:lnTo>
                  <a:pt x="331179" y="680954"/>
                </a:lnTo>
                <a:lnTo>
                  <a:pt x="330498" y="677324"/>
                </a:lnTo>
                <a:lnTo>
                  <a:pt x="329590" y="673467"/>
                </a:lnTo>
                <a:lnTo>
                  <a:pt x="329136" y="670064"/>
                </a:lnTo>
                <a:lnTo>
                  <a:pt x="328909" y="665981"/>
                </a:lnTo>
                <a:lnTo>
                  <a:pt x="328909" y="662351"/>
                </a:lnTo>
                <a:lnTo>
                  <a:pt x="328909" y="658040"/>
                </a:lnTo>
                <a:lnTo>
                  <a:pt x="329363" y="653730"/>
                </a:lnTo>
                <a:lnTo>
                  <a:pt x="330044" y="649646"/>
                </a:lnTo>
                <a:lnTo>
                  <a:pt x="330725" y="645335"/>
                </a:lnTo>
                <a:lnTo>
                  <a:pt x="331633" y="641479"/>
                </a:lnTo>
                <a:lnTo>
                  <a:pt x="332768" y="637395"/>
                </a:lnTo>
                <a:lnTo>
                  <a:pt x="333904" y="633765"/>
                </a:lnTo>
                <a:lnTo>
                  <a:pt x="335493" y="629908"/>
                </a:lnTo>
                <a:lnTo>
                  <a:pt x="337082" y="626279"/>
                </a:lnTo>
                <a:lnTo>
                  <a:pt x="339125" y="622649"/>
                </a:lnTo>
                <a:lnTo>
                  <a:pt x="340941" y="619246"/>
                </a:lnTo>
                <a:lnTo>
                  <a:pt x="342984" y="615843"/>
                </a:lnTo>
                <a:lnTo>
                  <a:pt x="345481" y="612666"/>
                </a:lnTo>
                <a:lnTo>
                  <a:pt x="347978" y="609263"/>
                </a:lnTo>
                <a:lnTo>
                  <a:pt x="350475" y="606314"/>
                </a:lnTo>
                <a:lnTo>
                  <a:pt x="353426" y="603592"/>
                </a:lnTo>
                <a:lnTo>
                  <a:pt x="356150" y="600642"/>
                </a:lnTo>
                <a:lnTo>
                  <a:pt x="359101" y="598147"/>
                </a:lnTo>
                <a:lnTo>
                  <a:pt x="362279" y="595878"/>
                </a:lnTo>
                <a:lnTo>
                  <a:pt x="365458" y="593383"/>
                </a:lnTo>
                <a:lnTo>
                  <a:pt x="369090" y="591341"/>
                </a:lnTo>
                <a:lnTo>
                  <a:pt x="372495" y="589299"/>
                </a:lnTo>
                <a:lnTo>
                  <a:pt x="376127" y="587484"/>
                </a:lnTo>
                <a:lnTo>
                  <a:pt x="379759" y="585669"/>
                </a:lnTo>
                <a:lnTo>
                  <a:pt x="383618" y="584308"/>
                </a:lnTo>
                <a:lnTo>
                  <a:pt x="387250" y="582947"/>
                </a:lnTo>
                <a:lnTo>
                  <a:pt x="391336" y="581812"/>
                </a:lnTo>
                <a:lnTo>
                  <a:pt x="395196" y="580905"/>
                </a:lnTo>
                <a:lnTo>
                  <a:pt x="399509" y="580224"/>
                </a:lnTo>
                <a:lnTo>
                  <a:pt x="403368" y="579544"/>
                </a:lnTo>
                <a:lnTo>
                  <a:pt x="407681" y="579317"/>
                </a:lnTo>
                <a:lnTo>
                  <a:pt x="412221" y="579090"/>
                </a:lnTo>
                <a:lnTo>
                  <a:pt x="416307" y="579317"/>
                </a:lnTo>
                <a:lnTo>
                  <a:pt x="420620" y="579544"/>
                </a:lnTo>
                <a:lnTo>
                  <a:pt x="424707" y="580224"/>
                </a:lnTo>
                <a:lnTo>
                  <a:pt x="428793" y="580905"/>
                </a:lnTo>
                <a:lnTo>
                  <a:pt x="432652" y="581812"/>
                </a:lnTo>
                <a:lnTo>
                  <a:pt x="436738" y="582947"/>
                </a:lnTo>
                <a:lnTo>
                  <a:pt x="440597" y="584308"/>
                </a:lnTo>
                <a:lnTo>
                  <a:pt x="444456" y="585669"/>
                </a:lnTo>
                <a:lnTo>
                  <a:pt x="447861" y="587484"/>
                </a:lnTo>
                <a:lnTo>
                  <a:pt x="451720" y="589299"/>
                </a:lnTo>
                <a:lnTo>
                  <a:pt x="454899" y="591341"/>
                </a:lnTo>
                <a:lnTo>
                  <a:pt x="458531" y="593383"/>
                </a:lnTo>
                <a:lnTo>
                  <a:pt x="461709" y="595878"/>
                </a:lnTo>
                <a:lnTo>
                  <a:pt x="464887" y="598147"/>
                </a:lnTo>
                <a:lnTo>
                  <a:pt x="467838" y="600642"/>
                </a:lnTo>
                <a:lnTo>
                  <a:pt x="470562" y="603592"/>
                </a:lnTo>
                <a:lnTo>
                  <a:pt x="473513" y="606314"/>
                </a:lnTo>
                <a:lnTo>
                  <a:pt x="476010" y="609263"/>
                </a:lnTo>
                <a:lnTo>
                  <a:pt x="478734" y="612666"/>
                </a:lnTo>
                <a:lnTo>
                  <a:pt x="481004" y="615843"/>
                </a:lnTo>
                <a:lnTo>
                  <a:pt x="483047" y="619246"/>
                </a:lnTo>
                <a:lnTo>
                  <a:pt x="484864" y="622649"/>
                </a:lnTo>
                <a:lnTo>
                  <a:pt x="486907" y="626279"/>
                </a:lnTo>
                <a:lnTo>
                  <a:pt x="488496" y="629908"/>
                </a:lnTo>
                <a:lnTo>
                  <a:pt x="490085" y="633765"/>
                </a:lnTo>
                <a:lnTo>
                  <a:pt x="491220" y="637395"/>
                </a:lnTo>
                <a:lnTo>
                  <a:pt x="492355" y="641479"/>
                </a:lnTo>
                <a:lnTo>
                  <a:pt x="493490" y="645335"/>
                </a:lnTo>
                <a:lnTo>
                  <a:pt x="494171" y="649646"/>
                </a:lnTo>
                <a:lnTo>
                  <a:pt x="494625" y="653730"/>
                </a:lnTo>
                <a:lnTo>
                  <a:pt x="495079" y="658040"/>
                </a:lnTo>
                <a:lnTo>
                  <a:pt x="495079" y="662351"/>
                </a:lnTo>
                <a:lnTo>
                  <a:pt x="495079" y="665527"/>
                </a:lnTo>
                <a:lnTo>
                  <a:pt x="494852" y="669157"/>
                </a:lnTo>
                <a:lnTo>
                  <a:pt x="494398" y="672333"/>
                </a:lnTo>
                <a:lnTo>
                  <a:pt x="493944" y="675509"/>
                </a:lnTo>
                <a:lnTo>
                  <a:pt x="492355" y="682088"/>
                </a:lnTo>
                <a:lnTo>
                  <a:pt x="490539" y="688214"/>
                </a:lnTo>
                <a:lnTo>
                  <a:pt x="610853" y="758543"/>
                </a:lnTo>
                <a:lnTo>
                  <a:pt x="616528" y="755140"/>
                </a:lnTo>
                <a:lnTo>
                  <a:pt x="622430" y="752417"/>
                </a:lnTo>
                <a:lnTo>
                  <a:pt x="628559" y="749922"/>
                </a:lnTo>
                <a:lnTo>
                  <a:pt x="634915" y="748107"/>
                </a:lnTo>
                <a:lnTo>
                  <a:pt x="690305" y="547101"/>
                </a:lnTo>
                <a:lnTo>
                  <a:pt x="686673" y="544152"/>
                </a:lnTo>
                <a:lnTo>
                  <a:pt x="682814" y="540976"/>
                </a:lnTo>
                <a:lnTo>
                  <a:pt x="679409" y="537800"/>
                </a:lnTo>
                <a:lnTo>
                  <a:pt x="676004" y="533943"/>
                </a:lnTo>
                <a:lnTo>
                  <a:pt x="673053" y="530540"/>
                </a:lnTo>
                <a:lnTo>
                  <a:pt x="670102" y="526456"/>
                </a:lnTo>
                <a:lnTo>
                  <a:pt x="667605" y="522373"/>
                </a:lnTo>
                <a:lnTo>
                  <a:pt x="665107" y="518062"/>
                </a:lnTo>
                <a:lnTo>
                  <a:pt x="662837" y="513979"/>
                </a:lnTo>
                <a:lnTo>
                  <a:pt x="661021" y="509214"/>
                </a:lnTo>
                <a:lnTo>
                  <a:pt x="659432" y="504450"/>
                </a:lnTo>
                <a:lnTo>
                  <a:pt x="658070" y="499913"/>
                </a:lnTo>
                <a:lnTo>
                  <a:pt x="657162" y="494922"/>
                </a:lnTo>
                <a:lnTo>
                  <a:pt x="656027" y="489931"/>
                </a:lnTo>
                <a:lnTo>
                  <a:pt x="655573" y="484940"/>
                </a:lnTo>
                <a:lnTo>
                  <a:pt x="655573" y="479722"/>
                </a:lnTo>
                <a:lnTo>
                  <a:pt x="655573" y="475411"/>
                </a:lnTo>
                <a:lnTo>
                  <a:pt x="655800" y="471327"/>
                </a:lnTo>
                <a:lnTo>
                  <a:pt x="656708" y="467017"/>
                </a:lnTo>
                <a:lnTo>
                  <a:pt x="657389" y="463160"/>
                </a:lnTo>
                <a:lnTo>
                  <a:pt x="658297" y="458850"/>
                </a:lnTo>
                <a:lnTo>
                  <a:pt x="659432" y="455220"/>
                </a:lnTo>
                <a:lnTo>
                  <a:pt x="660567" y="451136"/>
                </a:lnTo>
                <a:lnTo>
                  <a:pt x="661929" y="447506"/>
                </a:lnTo>
                <a:lnTo>
                  <a:pt x="663745" y="443649"/>
                </a:lnTo>
                <a:lnTo>
                  <a:pt x="665561" y="440246"/>
                </a:lnTo>
                <a:lnTo>
                  <a:pt x="667605" y="436617"/>
                </a:lnTo>
                <a:lnTo>
                  <a:pt x="669648" y="433440"/>
                </a:lnTo>
                <a:lnTo>
                  <a:pt x="672145" y="430037"/>
                </a:lnTo>
                <a:lnTo>
                  <a:pt x="674642" y="426861"/>
                </a:lnTo>
                <a:lnTo>
                  <a:pt x="677139" y="423912"/>
                </a:lnTo>
                <a:lnTo>
                  <a:pt x="679863" y="420963"/>
                </a:lnTo>
                <a:lnTo>
                  <a:pt x="682814" y="418240"/>
                </a:lnTo>
                <a:lnTo>
                  <a:pt x="685765" y="415518"/>
                </a:lnTo>
                <a:lnTo>
                  <a:pt x="688943" y="413249"/>
                </a:lnTo>
                <a:lnTo>
                  <a:pt x="692121" y="410980"/>
                </a:lnTo>
                <a:lnTo>
                  <a:pt x="695526" y="408712"/>
                </a:lnTo>
                <a:lnTo>
                  <a:pt x="698932" y="406670"/>
                </a:lnTo>
                <a:lnTo>
                  <a:pt x="702791" y="404855"/>
                </a:lnTo>
                <a:lnTo>
                  <a:pt x="706196" y="403267"/>
                </a:lnTo>
                <a:lnTo>
                  <a:pt x="710055" y="401679"/>
                </a:lnTo>
                <a:lnTo>
                  <a:pt x="713914" y="400318"/>
                </a:lnTo>
                <a:lnTo>
                  <a:pt x="718000" y="399410"/>
                </a:lnTo>
                <a:lnTo>
                  <a:pt x="721859" y="398503"/>
                </a:lnTo>
                <a:lnTo>
                  <a:pt x="725945" y="397595"/>
                </a:lnTo>
                <a:lnTo>
                  <a:pt x="730032" y="397141"/>
                </a:lnTo>
                <a:lnTo>
                  <a:pt x="734345" y="396915"/>
                </a:lnTo>
                <a:lnTo>
                  <a:pt x="738658" y="396688"/>
                </a:lnTo>
                <a:lnTo>
                  <a:pt x="744106" y="396915"/>
                </a:lnTo>
                <a:lnTo>
                  <a:pt x="749554" y="397595"/>
                </a:lnTo>
                <a:lnTo>
                  <a:pt x="754775" y="398276"/>
                </a:lnTo>
                <a:lnTo>
                  <a:pt x="759770" y="399637"/>
                </a:lnTo>
                <a:lnTo>
                  <a:pt x="764764" y="400998"/>
                </a:lnTo>
                <a:lnTo>
                  <a:pt x="769758" y="403040"/>
                </a:lnTo>
                <a:lnTo>
                  <a:pt x="774298" y="405082"/>
                </a:lnTo>
                <a:lnTo>
                  <a:pt x="778838" y="407577"/>
                </a:lnTo>
                <a:lnTo>
                  <a:pt x="916859" y="288925"/>
                </a:lnTo>
                <a:close/>
                <a:moveTo>
                  <a:pt x="607752" y="120128"/>
                </a:moveTo>
                <a:lnTo>
                  <a:pt x="595738" y="120581"/>
                </a:lnTo>
                <a:lnTo>
                  <a:pt x="583950" y="121488"/>
                </a:lnTo>
                <a:lnTo>
                  <a:pt x="571936" y="122621"/>
                </a:lnTo>
                <a:lnTo>
                  <a:pt x="559921" y="123755"/>
                </a:lnTo>
                <a:lnTo>
                  <a:pt x="548133" y="125341"/>
                </a:lnTo>
                <a:lnTo>
                  <a:pt x="536119" y="127154"/>
                </a:lnTo>
                <a:lnTo>
                  <a:pt x="524331" y="129421"/>
                </a:lnTo>
                <a:lnTo>
                  <a:pt x="512543" y="131688"/>
                </a:lnTo>
                <a:lnTo>
                  <a:pt x="500755" y="134407"/>
                </a:lnTo>
                <a:lnTo>
                  <a:pt x="489194" y="137581"/>
                </a:lnTo>
                <a:lnTo>
                  <a:pt x="477406" y="140754"/>
                </a:lnTo>
                <a:lnTo>
                  <a:pt x="466072" y="144380"/>
                </a:lnTo>
                <a:lnTo>
                  <a:pt x="454511" y="148234"/>
                </a:lnTo>
                <a:lnTo>
                  <a:pt x="443176" y="152313"/>
                </a:lnTo>
                <a:lnTo>
                  <a:pt x="431615" y="156620"/>
                </a:lnTo>
                <a:lnTo>
                  <a:pt x="420508" y="161380"/>
                </a:lnTo>
                <a:lnTo>
                  <a:pt x="409400" y="166593"/>
                </a:lnTo>
                <a:lnTo>
                  <a:pt x="398519" y="171579"/>
                </a:lnTo>
                <a:lnTo>
                  <a:pt x="387411" y="177246"/>
                </a:lnTo>
                <a:lnTo>
                  <a:pt x="376530" y="183139"/>
                </a:lnTo>
                <a:lnTo>
                  <a:pt x="365876" y="189485"/>
                </a:lnTo>
                <a:lnTo>
                  <a:pt x="355221" y="195831"/>
                </a:lnTo>
                <a:lnTo>
                  <a:pt x="344794" y="202631"/>
                </a:lnTo>
                <a:lnTo>
                  <a:pt x="334593" y="209431"/>
                </a:lnTo>
                <a:lnTo>
                  <a:pt x="324392" y="216684"/>
                </a:lnTo>
                <a:lnTo>
                  <a:pt x="314191" y="224163"/>
                </a:lnTo>
                <a:lnTo>
                  <a:pt x="304443" y="232323"/>
                </a:lnTo>
                <a:lnTo>
                  <a:pt x="294695" y="240483"/>
                </a:lnTo>
                <a:lnTo>
                  <a:pt x="284948" y="248869"/>
                </a:lnTo>
                <a:lnTo>
                  <a:pt x="275654" y="257482"/>
                </a:lnTo>
                <a:lnTo>
                  <a:pt x="266359" y="266548"/>
                </a:lnTo>
                <a:lnTo>
                  <a:pt x="257518" y="275614"/>
                </a:lnTo>
                <a:lnTo>
                  <a:pt x="248678" y="285134"/>
                </a:lnTo>
                <a:lnTo>
                  <a:pt x="240290" y="294654"/>
                </a:lnTo>
                <a:lnTo>
                  <a:pt x="232129" y="304400"/>
                </a:lnTo>
                <a:lnTo>
                  <a:pt x="224195" y="314373"/>
                </a:lnTo>
                <a:lnTo>
                  <a:pt x="216714" y="324346"/>
                </a:lnTo>
                <a:lnTo>
                  <a:pt x="209460" y="334545"/>
                </a:lnTo>
                <a:lnTo>
                  <a:pt x="202433" y="344971"/>
                </a:lnTo>
                <a:lnTo>
                  <a:pt x="195632" y="355397"/>
                </a:lnTo>
                <a:lnTo>
                  <a:pt x="189058" y="366050"/>
                </a:lnTo>
                <a:lnTo>
                  <a:pt x="183164" y="376703"/>
                </a:lnTo>
                <a:lnTo>
                  <a:pt x="177271" y="387583"/>
                </a:lnTo>
                <a:lnTo>
                  <a:pt x="171603" y="398462"/>
                </a:lnTo>
                <a:lnTo>
                  <a:pt x="166390" y="409342"/>
                </a:lnTo>
                <a:lnTo>
                  <a:pt x="161402" y="420448"/>
                </a:lnTo>
                <a:lnTo>
                  <a:pt x="156642" y="431554"/>
                </a:lnTo>
                <a:lnTo>
                  <a:pt x="152108" y="443114"/>
                </a:lnTo>
                <a:lnTo>
                  <a:pt x="148028" y="454673"/>
                </a:lnTo>
                <a:lnTo>
                  <a:pt x="144174" y="466006"/>
                </a:lnTo>
                <a:lnTo>
                  <a:pt x="140774" y="477565"/>
                </a:lnTo>
                <a:lnTo>
                  <a:pt x="137373" y="489125"/>
                </a:lnTo>
                <a:lnTo>
                  <a:pt x="134426" y="500911"/>
                </a:lnTo>
                <a:lnTo>
                  <a:pt x="131706" y="512470"/>
                </a:lnTo>
                <a:lnTo>
                  <a:pt x="129213" y="524256"/>
                </a:lnTo>
                <a:lnTo>
                  <a:pt x="127172" y="536269"/>
                </a:lnTo>
                <a:lnTo>
                  <a:pt x="125359" y="548055"/>
                </a:lnTo>
                <a:lnTo>
                  <a:pt x="123772" y="560068"/>
                </a:lnTo>
                <a:lnTo>
                  <a:pt x="122185" y="571854"/>
                </a:lnTo>
                <a:lnTo>
                  <a:pt x="121278" y="583867"/>
                </a:lnTo>
                <a:lnTo>
                  <a:pt x="120598" y="595880"/>
                </a:lnTo>
                <a:lnTo>
                  <a:pt x="120145" y="607666"/>
                </a:lnTo>
                <a:lnTo>
                  <a:pt x="120145" y="619905"/>
                </a:lnTo>
                <a:lnTo>
                  <a:pt x="120145" y="631918"/>
                </a:lnTo>
                <a:lnTo>
                  <a:pt x="120598" y="643704"/>
                </a:lnTo>
                <a:lnTo>
                  <a:pt x="121278" y="655717"/>
                </a:lnTo>
                <a:lnTo>
                  <a:pt x="122185" y="667503"/>
                </a:lnTo>
                <a:lnTo>
                  <a:pt x="123772" y="679516"/>
                </a:lnTo>
                <a:lnTo>
                  <a:pt x="125359" y="691529"/>
                </a:lnTo>
                <a:lnTo>
                  <a:pt x="127172" y="703315"/>
                </a:lnTo>
                <a:lnTo>
                  <a:pt x="129213" y="715328"/>
                </a:lnTo>
                <a:lnTo>
                  <a:pt x="131706" y="726887"/>
                </a:lnTo>
                <a:lnTo>
                  <a:pt x="134426" y="738673"/>
                </a:lnTo>
                <a:lnTo>
                  <a:pt x="137373" y="750460"/>
                </a:lnTo>
                <a:lnTo>
                  <a:pt x="140774" y="762019"/>
                </a:lnTo>
                <a:lnTo>
                  <a:pt x="144174" y="773579"/>
                </a:lnTo>
                <a:lnTo>
                  <a:pt x="148028" y="784911"/>
                </a:lnTo>
                <a:lnTo>
                  <a:pt x="152108" y="796471"/>
                </a:lnTo>
                <a:lnTo>
                  <a:pt x="156642" y="807804"/>
                </a:lnTo>
                <a:lnTo>
                  <a:pt x="161402" y="819136"/>
                </a:lnTo>
                <a:lnTo>
                  <a:pt x="166390" y="830016"/>
                </a:lnTo>
                <a:lnTo>
                  <a:pt x="171603" y="841122"/>
                </a:lnTo>
                <a:lnTo>
                  <a:pt x="177271" y="852002"/>
                </a:lnTo>
                <a:lnTo>
                  <a:pt x="183164" y="862881"/>
                </a:lnTo>
                <a:lnTo>
                  <a:pt x="189058" y="873534"/>
                </a:lnTo>
                <a:lnTo>
                  <a:pt x="195632" y="884187"/>
                </a:lnTo>
                <a:lnTo>
                  <a:pt x="202433" y="894613"/>
                </a:lnTo>
                <a:lnTo>
                  <a:pt x="209460" y="904813"/>
                </a:lnTo>
                <a:lnTo>
                  <a:pt x="216714" y="915239"/>
                </a:lnTo>
                <a:lnTo>
                  <a:pt x="224195" y="925212"/>
                </a:lnTo>
                <a:lnTo>
                  <a:pt x="232129" y="934958"/>
                </a:lnTo>
                <a:lnTo>
                  <a:pt x="240290" y="944931"/>
                </a:lnTo>
                <a:lnTo>
                  <a:pt x="248678" y="954450"/>
                </a:lnTo>
                <a:lnTo>
                  <a:pt x="257518" y="963743"/>
                </a:lnTo>
                <a:lnTo>
                  <a:pt x="266359" y="973036"/>
                </a:lnTo>
                <a:lnTo>
                  <a:pt x="275654" y="982102"/>
                </a:lnTo>
                <a:lnTo>
                  <a:pt x="284948" y="990715"/>
                </a:lnTo>
                <a:lnTo>
                  <a:pt x="294695" y="999102"/>
                </a:lnTo>
                <a:lnTo>
                  <a:pt x="304443" y="1007261"/>
                </a:lnTo>
                <a:lnTo>
                  <a:pt x="314191" y="1015194"/>
                </a:lnTo>
                <a:lnTo>
                  <a:pt x="324392" y="1022674"/>
                </a:lnTo>
                <a:lnTo>
                  <a:pt x="334593" y="1029927"/>
                </a:lnTo>
                <a:lnTo>
                  <a:pt x="344794" y="1036953"/>
                </a:lnTo>
                <a:lnTo>
                  <a:pt x="355221" y="1043753"/>
                </a:lnTo>
                <a:lnTo>
                  <a:pt x="365876" y="1050099"/>
                </a:lnTo>
                <a:lnTo>
                  <a:pt x="376530" y="1056446"/>
                </a:lnTo>
                <a:lnTo>
                  <a:pt x="387411" y="1062339"/>
                </a:lnTo>
                <a:lnTo>
                  <a:pt x="398292" y="1067779"/>
                </a:lnTo>
                <a:lnTo>
                  <a:pt x="409400" y="1072992"/>
                </a:lnTo>
                <a:lnTo>
                  <a:pt x="420508" y="1078205"/>
                </a:lnTo>
                <a:lnTo>
                  <a:pt x="431615" y="1082738"/>
                </a:lnTo>
                <a:lnTo>
                  <a:pt x="443176" y="1087271"/>
                </a:lnTo>
                <a:lnTo>
                  <a:pt x="454511" y="1091351"/>
                </a:lnTo>
                <a:lnTo>
                  <a:pt x="466072" y="1095204"/>
                </a:lnTo>
                <a:lnTo>
                  <a:pt x="477406" y="1098830"/>
                </a:lnTo>
                <a:lnTo>
                  <a:pt x="489194" y="1102004"/>
                </a:lnTo>
                <a:lnTo>
                  <a:pt x="500755" y="1104950"/>
                </a:lnTo>
                <a:lnTo>
                  <a:pt x="512543" y="1107897"/>
                </a:lnTo>
                <a:lnTo>
                  <a:pt x="524331" y="1110163"/>
                </a:lnTo>
                <a:lnTo>
                  <a:pt x="536119" y="1112203"/>
                </a:lnTo>
                <a:lnTo>
                  <a:pt x="548133" y="1114243"/>
                </a:lnTo>
                <a:lnTo>
                  <a:pt x="559921" y="1115830"/>
                </a:lnTo>
                <a:lnTo>
                  <a:pt x="571936" y="1116963"/>
                </a:lnTo>
                <a:lnTo>
                  <a:pt x="583950" y="1118096"/>
                </a:lnTo>
                <a:lnTo>
                  <a:pt x="595738" y="1118776"/>
                </a:lnTo>
                <a:lnTo>
                  <a:pt x="607752" y="1119230"/>
                </a:lnTo>
                <a:lnTo>
                  <a:pt x="619540" y="1119230"/>
                </a:lnTo>
                <a:lnTo>
                  <a:pt x="631782" y="1119230"/>
                </a:lnTo>
                <a:lnTo>
                  <a:pt x="643796" y="1118776"/>
                </a:lnTo>
                <a:lnTo>
                  <a:pt x="655584" y="1118096"/>
                </a:lnTo>
                <a:lnTo>
                  <a:pt x="667598" y="1116963"/>
                </a:lnTo>
                <a:lnTo>
                  <a:pt x="679613" y="1115830"/>
                </a:lnTo>
                <a:lnTo>
                  <a:pt x="691401" y="1114243"/>
                </a:lnTo>
                <a:lnTo>
                  <a:pt x="703415" y="1112203"/>
                </a:lnTo>
                <a:lnTo>
                  <a:pt x="715203" y="1110163"/>
                </a:lnTo>
                <a:lnTo>
                  <a:pt x="726991" y="1107897"/>
                </a:lnTo>
                <a:lnTo>
                  <a:pt x="738779" y="1104950"/>
                </a:lnTo>
                <a:lnTo>
                  <a:pt x="750340" y="1102004"/>
                </a:lnTo>
                <a:lnTo>
                  <a:pt x="762128" y="1098830"/>
                </a:lnTo>
                <a:lnTo>
                  <a:pt x="773462" y="1095204"/>
                </a:lnTo>
                <a:lnTo>
                  <a:pt x="785023" y="1091351"/>
                </a:lnTo>
                <a:lnTo>
                  <a:pt x="796358" y="1087271"/>
                </a:lnTo>
                <a:lnTo>
                  <a:pt x="807692" y="1082738"/>
                </a:lnTo>
                <a:lnTo>
                  <a:pt x="819026" y="1078205"/>
                </a:lnTo>
                <a:lnTo>
                  <a:pt x="830134" y="1072992"/>
                </a:lnTo>
                <a:lnTo>
                  <a:pt x="841015" y="1067779"/>
                </a:lnTo>
                <a:lnTo>
                  <a:pt x="852123" y="1062339"/>
                </a:lnTo>
                <a:lnTo>
                  <a:pt x="862777" y="1056446"/>
                </a:lnTo>
                <a:lnTo>
                  <a:pt x="873658" y="1050099"/>
                </a:lnTo>
                <a:lnTo>
                  <a:pt x="884086" y="1043753"/>
                </a:lnTo>
                <a:lnTo>
                  <a:pt x="894740" y="1036953"/>
                </a:lnTo>
                <a:lnTo>
                  <a:pt x="904941" y="1029927"/>
                </a:lnTo>
                <a:lnTo>
                  <a:pt x="915142" y="1022674"/>
                </a:lnTo>
                <a:lnTo>
                  <a:pt x="925343" y="1015194"/>
                </a:lnTo>
                <a:lnTo>
                  <a:pt x="935091" y="1007261"/>
                </a:lnTo>
                <a:lnTo>
                  <a:pt x="944839" y="999102"/>
                </a:lnTo>
                <a:lnTo>
                  <a:pt x="954586" y="990715"/>
                </a:lnTo>
                <a:lnTo>
                  <a:pt x="963880" y="982102"/>
                </a:lnTo>
                <a:lnTo>
                  <a:pt x="972948" y="973036"/>
                </a:lnTo>
                <a:lnTo>
                  <a:pt x="982016" y="963743"/>
                </a:lnTo>
                <a:lnTo>
                  <a:pt x="990856" y="954450"/>
                </a:lnTo>
                <a:lnTo>
                  <a:pt x="999244" y="944931"/>
                </a:lnTo>
                <a:lnTo>
                  <a:pt x="1007405" y="934958"/>
                </a:lnTo>
                <a:lnTo>
                  <a:pt x="1015339" y="925212"/>
                </a:lnTo>
                <a:lnTo>
                  <a:pt x="1022820" y="915239"/>
                </a:lnTo>
                <a:lnTo>
                  <a:pt x="1030074" y="904813"/>
                </a:lnTo>
                <a:lnTo>
                  <a:pt x="1037101" y="894613"/>
                </a:lnTo>
                <a:lnTo>
                  <a:pt x="1043902" y="884187"/>
                </a:lnTo>
                <a:lnTo>
                  <a:pt x="1050249" y="873534"/>
                </a:lnTo>
                <a:lnTo>
                  <a:pt x="1056370" y="862881"/>
                </a:lnTo>
                <a:lnTo>
                  <a:pt x="1062263" y="852002"/>
                </a:lnTo>
                <a:lnTo>
                  <a:pt x="1067931" y="841122"/>
                </a:lnTo>
                <a:lnTo>
                  <a:pt x="1073144" y="830016"/>
                </a:lnTo>
                <a:lnTo>
                  <a:pt x="1078132" y="819136"/>
                </a:lnTo>
                <a:lnTo>
                  <a:pt x="1082892" y="807804"/>
                </a:lnTo>
                <a:lnTo>
                  <a:pt x="1087426" y="796471"/>
                </a:lnTo>
                <a:lnTo>
                  <a:pt x="1091280" y="784911"/>
                </a:lnTo>
                <a:lnTo>
                  <a:pt x="1095360" y="773579"/>
                </a:lnTo>
                <a:lnTo>
                  <a:pt x="1098760" y="762019"/>
                </a:lnTo>
                <a:lnTo>
                  <a:pt x="1102161" y="750460"/>
                </a:lnTo>
                <a:lnTo>
                  <a:pt x="1105108" y="738673"/>
                </a:lnTo>
                <a:lnTo>
                  <a:pt x="1107828" y="726887"/>
                </a:lnTo>
                <a:lnTo>
                  <a:pt x="1110321" y="715328"/>
                </a:lnTo>
                <a:lnTo>
                  <a:pt x="1112362" y="703315"/>
                </a:lnTo>
                <a:lnTo>
                  <a:pt x="1114175" y="691529"/>
                </a:lnTo>
                <a:lnTo>
                  <a:pt x="1115762" y="679516"/>
                </a:lnTo>
                <a:lnTo>
                  <a:pt x="1117122" y="667503"/>
                </a:lnTo>
                <a:lnTo>
                  <a:pt x="1118256" y="655717"/>
                </a:lnTo>
                <a:lnTo>
                  <a:pt x="1118936" y="643704"/>
                </a:lnTo>
                <a:lnTo>
                  <a:pt x="1119389" y="631918"/>
                </a:lnTo>
                <a:lnTo>
                  <a:pt x="1119389" y="619905"/>
                </a:lnTo>
                <a:lnTo>
                  <a:pt x="1119389" y="607666"/>
                </a:lnTo>
                <a:lnTo>
                  <a:pt x="1118936" y="595880"/>
                </a:lnTo>
                <a:lnTo>
                  <a:pt x="1118256" y="583867"/>
                </a:lnTo>
                <a:lnTo>
                  <a:pt x="1117122" y="571854"/>
                </a:lnTo>
                <a:lnTo>
                  <a:pt x="1115762" y="560068"/>
                </a:lnTo>
                <a:lnTo>
                  <a:pt x="1114175" y="548055"/>
                </a:lnTo>
                <a:lnTo>
                  <a:pt x="1112362" y="536269"/>
                </a:lnTo>
                <a:lnTo>
                  <a:pt x="1110321" y="524256"/>
                </a:lnTo>
                <a:lnTo>
                  <a:pt x="1107828" y="512470"/>
                </a:lnTo>
                <a:lnTo>
                  <a:pt x="1105108" y="500911"/>
                </a:lnTo>
                <a:lnTo>
                  <a:pt x="1102161" y="489125"/>
                </a:lnTo>
                <a:lnTo>
                  <a:pt x="1098760" y="477565"/>
                </a:lnTo>
                <a:lnTo>
                  <a:pt x="1095360" y="466006"/>
                </a:lnTo>
                <a:lnTo>
                  <a:pt x="1091280" y="454673"/>
                </a:lnTo>
                <a:lnTo>
                  <a:pt x="1087426" y="443114"/>
                </a:lnTo>
                <a:lnTo>
                  <a:pt x="1082892" y="431554"/>
                </a:lnTo>
                <a:lnTo>
                  <a:pt x="1078132" y="420448"/>
                </a:lnTo>
                <a:lnTo>
                  <a:pt x="1073144" y="409342"/>
                </a:lnTo>
                <a:lnTo>
                  <a:pt x="1067931" y="398462"/>
                </a:lnTo>
                <a:lnTo>
                  <a:pt x="1062263" y="387583"/>
                </a:lnTo>
                <a:lnTo>
                  <a:pt x="1056370" y="376703"/>
                </a:lnTo>
                <a:lnTo>
                  <a:pt x="1050249" y="366050"/>
                </a:lnTo>
                <a:lnTo>
                  <a:pt x="1043902" y="355397"/>
                </a:lnTo>
                <a:lnTo>
                  <a:pt x="1037101" y="344971"/>
                </a:lnTo>
                <a:lnTo>
                  <a:pt x="1030074" y="334545"/>
                </a:lnTo>
                <a:lnTo>
                  <a:pt x="1022820" y="324346"/>
                </a:lnTo>
                <a:lnTo>
                  <a:pt x="1015339" y="314373"/>
                </a:lnTo>
                <a:lnTo>
                  <a:pt x="1007405" y="304400"/>
                </a:lnTo>
                <a:lnTo>
                  <a:pt x="999244" y="294654"/>
                </a:lnTo>
                <a:lnTo>
                  <a:pt x="990856" y="285134"/>
                </a:lnTo>
                <a:lnTo>
                  <a:pt x="982016" y="275614"/>
                </a:lnTo>
                <a:lnTo>
                  <a:pt x="972948" y="266548"/>
                </a:lnTo>
                <a:lnTo>
                  <a:pt x="963880" y="257482"/>
                </a:lnTo>
                <a:lnTo>
                  <a:pt x="954586" y="248869"/>
                </a:lnTo>
                <a:lnTo>
                  <a:pt x="944839" y="240483"/>
                </a:lnTo>
                <a:lnTo>
                  <a:pt x="935091" y="232323"/>
                </a:lnTo>
                <a:lnTo>
                  <a:pt x="925343" y="224163"/>
                </a:lnTo>
                <a:lnTo>
                  <a:pt x="915142" y="216684"/>
                </a:lnTo>
                <a:lnTo>
                  <a:pt x="904941" y="209431"/>
                </a:lnTo>
                <a:lnTo>
                  <a:pt x="894740" y="202631"/>
                </a:lnTo>
                <a:lnTo>
                  <a:pt x="884086" y="195831"/>
                </a:lnTo>
                <a:lnTo>
                  <a:pt x="873658" y="189485"/>
                </a:lnTo>
                <a:lnTo>
                  <a:pt x="862777" y="183139"/>
                </a:lnTo>
                <a:lnTo>
                  <a:pt x="852123" y="177246"/>
                </a:lnTo>
                <a:lnTo>
                  <a:pt x="841015" y="171579"/>
                </a:lnTo>
                <a:lnTo>
                  <a:pt x="830134" y="166593"/>
                </a:lnTo>
                <a:lnTo>
                  <a:pt x="819026" y="161380"/>
                </a:lnTo>
                <a:lnTo>
                  <a:pt x="807692" y="156620"/>
                </a:lnTo>
                <a:lnTo>
                  <a:pt x="796358" y="152313"/>
                </a:lnTo>
                <a:lnTo>
                  <a:pt x="785023" y="148234"/>
                </a:lnTo>
                <a:lnTo>
                  <a:pt x="773462" y="144380"/>
                </a:lnTo>
                <a:lnTo>
                  <a:pt x="762128" y="140754"/>
                </a:lnTo>
                <a:lnTo>
                  <a:pt x="750340" y="137581"/>
                </a:lnTo>
                <a:lnTo>
                  <a:pt x="738779" y="134407"/>
                </a:lnTo>
                <a:lnTo>
                  <a:pt x="726991" y="131688"/>
                </a:lnTo>
                <a:lnTo>
                  <a:pt x="715203" y="129421"/>
                </a:lnTo>
                <a:lnTo>
                  <a:pt x="703415" y="127154"/>
                </a:lnTo>
                <a:lnTo>
                  <a:pt x="691401" y="125341"/>
                </a:lnTo>
                <a:lnTo>
                  <a:pt x="679613" y="123755"/>
                </a:lnTo>
                <a:lnTo>
                  <a:pt x="667598" y="122621"/>
                </a:lnTo>
                <a:lnTo>
                  <a:pt x="655584" y="121488"/>
                </a:lnTo>
                <a:lnTo>
                  <a:pt x="643796" y="120581"/>
                </a:lnTo>
                <a:lnTo>
                  <a:pt x="631782" y="120128"/>
                </a:lnTo>
                <a:lnTo>
                  <a:pt x="619540" y="120128"/>
                </a:lnTo>
                <a:lnTo>
                  <a:pt x="607752" y="120128"/>
                </a:lnTo>
                <a:close/>
                <a:moveTo>
                  <a:pt x="619540" y="0"/>
                </a:moveTo>
                <a:lnTo>
                  <a:pt x="634502" y="227"/>
                </a:lnTo>
                <a:lnTo>
                  <a:pt x="649690" y="907"/>
                </a:lnTo>
                <a:lnTo>
                  <a:pt x="664198" y="1587"/>
                </a:lnTo>
                <a:lnTo>
                  <a:pt x="678933" y="3173"/>
                </a:lnTo>
                <a:lnTo>
                  <a:pt x="694121" y="4533"/>
                </a:lnTo>
                <a:lnTo>
                  <a:pt x="708629" y="6573"/>
                </a:lnTo>
                <a:lnTo>
                  <a:pt x="723364" y="8840"/>
                </a:lnTo>
                <a:lnTo>
                  <a:pt x="738098" y="11560"/>
                </a:lnTo>
                <a:lnTo>
                  <a:pt x="752607" y="14506"/>
                </a:lnTo>
                <a:lnTo>
                  <a:pt x="767115" y="17906"/>
                </a:lnTo>
                <a:lnTo>
                  <a:pt x="781623" y="21533"/>
                </a:lnTo>
                <a:lnTo>
                  <a:pt x="796131" y="25839"/>
                </a:lnTo>
                <a:lnTo>
                  <a:pt x="810412" y="30146"/>
                </a:lnTo>
                <a:lnTo>
                  <a:pt x="824694" y="34905"/>
                </a:lnTo>
                <a:lnTo>
                  <a:pt x="838975" y="40118"/>
                </a:lnTo>
                <a:lnTo>
                  <a:pt x="853030" y="45558"/>
                </a:lnTo>
                <a:lnTo>
                  <a:pt x="866858" y="51451"/>
                </a:lnTo>
                <a:lnTo>
                  <a:pt x="880686" y="57571"/>
                </a:lnTo>
                <a:lnTo>
                  <a:pt x="894514" y="64144"/>
                </a:lnTo>
                <a:lnTo>
                  <a:pt x="907888" y="71170"/>
                </a:lnTo>
                <a:lnTo>
                  <a:pt x="921263" y="78423"/>
                </a:lnTo>
                <a:lnTo>
                  <a:pt x="934638" y="85903"/>
                </a:lnTo>
                <a:lnTo>
                  <a:pt x="947786" y="93836"/>
                </a:lnTo>
                <a:lnTo>
                  <a:pt x="960934" y="102222"/>
                </a:lnTo>
                <a:lnTo>
                  <a:pt x="973401" y="110835"/>
                </a:lnTo>
                <a:lnTo>
                  <a:pt x="986096" y="119901"/>
                </a:lnTo>
                <a:lnTo>
                  <a:pt x="998791" y="129421"/>
                </a:lnTo>
                <a:lnTo>
                  <a:pt x="1010805" y="139167"/>
                </a:lnTo>
                <a:lnTo>
                  <a:pt x="1023046" y="149140"/>
                </a:lnTo>
                <a:lnTo>
                  <a:pt x="1034607" y="159793"/>
                </a:lnTo>
                <a:lnTo>
                  <a:pt x="1046395" y="170446"/>
                </a:lnTo>
                <a:lnTo>
                  <a:pt x="1057956" y="181779"/>
                </a:lnTo>
                <a:lnTo>
                  <a:pt x="1067251" y="191072"/>
                </a:lnTo>
                <a:lnTo>
                  <a:pt x="1076318" y="200591"/>
                </a:lnTo>
                <a:lnTo>
                  <a:pt x="1084932" y="210564"/>
                </a:lnTo>
                <a:lnTo>
                  <a:pt x="1093546" y="220310"/>
                </a:lnTo>
                <a:lnTo>
                  <a:pt x="1101934" y="230283"/>
                </a:lnTo>
                <a:lnTo>
                  <a:pt x="1110095" y="240709"/>
                </a:lnTo>
                <a:lnTo>
                  <a:pt x="1117802" y="250909"/>
                </a:lnTo>
                <a:lnTo>
                  <a:pt x="1125510" y="261108"/>
                </a:lnTo>
                <a:lnTo>
                  <a:pt x="1132764" y="271988"/>
                </a:lnTo>
                <a:lnTo>
                  <a:pt x="1139791" y="282414"/>
                </a:lnTo>
                <a:lnTo>
                  <a:pt x="1146592" y="293294"/>
                </a:lnTo>
                <a:lnTo>
                  <a:pt x="1153166" y="304173"/>
                </a:lnTo>
                <a:lnTo>
                  <a:pt x="1159513" y="315279"/>
                </a:lnTo>
                <a:lnTo>
                  <a:pt x="1165634" y="326159"/>
                </a:lnTo>
                <a:lnTo>
                  <a:pt x="1171527" y="337492"/>
                </a:lnTo>
                <a:lnTo>
                  <a:pt x="1177195" y="348598"/>
                </a:lnTo>
                <a:lnTo>
                  <a:pt x="1182408" y="360157"/>
                </a:lnTo>
                <a:lnTo>
                  <a:pt x="1187622" y="371490"/>
                </a:lnTo>
                <a:lnTo>
                  <a:pt x="1192610" y="383050"/>
                </a:lnTo>
                <a:lnTo>
                  <a:pt x="1197143" y="394609"/>
                </a:lnTo>
                <a:lnTo>
                  <a:pt x="1201677" y="406395"/>
                </a:lnTo>
                <a:lnTo>
                  <a:pt x="1205984" y="418181"/>
                </a:lnTo>
                <a:lnTo>
                  <a:pt x="1209611" y="429741"/>
                </a:lnTo>
                <a:lnTo>
                  <a:pt x="1213465" y="441754"/>
                </a:lnTo>
                <a:lnTo>
                  <a:pt x="1216865" y="453540"/>
                </a:lnTo>
                <a:lnTo>
                  <a:pt x="1219812" y="465552"/>
                </a:lnTo>
                <a:lnTo>
                  <a:pt x="1222986" y="477792"/>
                </a:lnTo>
                <a:lnTo>
                  <a:pt x="1225706" y="489578"/>
                </a:lnTo>
                <a:lnTo>
                  <a:pt x="1228200" y="501818"/>
                </a:lnTo>
                <a:lnTo>
                  <a:pt x="1230240" y="514057"/>
                </a:lnTo>
                <a:lnTo>
                  <a:pt x="1232280" y="526070"/>
                </a:lnTo>
                <a:lnTo>
                  <a:pt x="1233867" y="538536"/>
                </a:lnTo>
                <a:lnTo>
                  <a:pt x="1235680" y="550775"/>
                </a:lnTo>
                <a:lnTo>
                  <a:pt x="1236814" y="563015"/>
                </a:lnTo>
                <a:lnTo>
                  <a:pt x="1237720" y="575254"/>
                </a:lnTo>
                <a:lnTo>
                  <a:pt x="1238401" y="587720"/>
                </a:lnTo>
                <a:lnTo>
                  <a:pt x="1239081" y="599733"/>
                </a:lnTo>
                <a:lnTo>
                  <a:pt x="1239307" y="612199"/>
                </a:lnTo>
                <a:lnTo>
                  <a:pt x="1239307" y="624665"/>
                </a:lnTo>
                <a:lnTo>
                  <a:pt x="1239081" y="636678"/>
                </a:lnTo>
                <a:lnTo>
                  <a:pt x="1238627" y="649144"/>
                </a:lnTo>
                <a:lnTo>
                  <a:pt x="1237947" y="661610"/>
                </a:lnTo>
                <a:lnTo>
                  <a:pt x="1237040" y="673623"/>
                </a:lnTo>
                <a:lnTo>
                  <a:pt x="1235907" y="686089"/>
                </a:lnTo>
                <a:lnTo>
                  <a:pt x="1234320" y="698102"/>
                </a:lnTo>
                <a:lnTo>
                  <a:pt x="1232507" y="710341"/>
                </a:lnTo>
                <a:lnTo>
                  <a:pt x="1230693" y="722807"/>
                </a:lnTo>
                <a:lnTo>
                  <a:pt x="1228653" y="734820"/>
                </a:lnTo>
                <a:lnTo>
                  <a:pt x="1226159" y="746833"/>
                </a:lnTo>
                <a:lnTo>
                  <a:pt x="1223439" y="759073"/>
                </a:lnTo>
                <a:lnTo>
                  <a:pt x="1220719" y="771085"/>
                </a:lnTo>
                <a:lnTo>
                  <a:pt x="1217545" y="783098"/>
                </a:lnTo>
                <a:lnTo>
                  <a:pt x="1214145" y="795111"/>
                </a:lnTo>
                <a:lnTo>
                  <a:pt x="1210518" y="806897"/>
                </a:lnTo>
                <a:lnTo>
                  <a:pt x="1206664" y="818683"/>
                </a:lnTo>
                <a:lnTo>
                  <a:pt x="1202357" y="830469"/>
                </a:lnTo>
                <a:lnTo>
                  <a:pt x="1198277" y="842255"/>
                </a:lnTo>
                <a:lnTo>
                  <a:pt x="1193516" y="853588"/>
                </a:lnTo>
                <a:lnTo>
                  <a:pt x="1188529" y="865374"/>
                </a:lnTo>
                <a:lnTo>
                  <a:pt x="1183769" y="876934"/>
                </a:lnTo>
                <a:lnTo>
                  <a:pt x="1178328" y="888267"/>
                </a:lnTo>
                <a:lnTo>
                  <a:pt x="1172661" y="899599"/>
                </a:lnTo>
                <a:lnTo>
                  <a:pt x="1166767" y="910706"/>
                </a:lnTo>
                <a:lnTo>
                  <a:pt x="1160646" y="921812"/>
                </a:lnTo>
                <a:lnTo>
                  <a:pt x="1534229" y="1295115"/>
                </a:lnTo>
                <a:lnTo>
                  <a:pt x="1540350" y="1301461"/>
                </a:lnTo>
                <a:lnTo>
                  <a:pt x="1545790" y="1308034"/>
                </a:lnTo>
                <a:lnTo>
                  <a:pt x="1551231" y="1314607"/>
                </a:lnTo>
                <a:lnTo>
                  <a:pt x="1556445" y="1321407"/>
                </a:lnTo>
                <a:lnTo>
                  <a:pt x="1560752" y="1328433"/>
                </a:lnTo>
                <a:lnTo>
                  <a:pt x="1565286" y="1335460"/>
                </a:lnTo>
                <a:lnTo>
                  <a:pt x="1569366" y="1342713"/>
                </a:lnTo>
                <a:lnTo>
                  <a:pt x="1572766" y="1349966"/>
                </a:lnTo>
                <a:lnTo>
                  <a:pt x="1576167" y="1357219"/>
                </a:lnTo>
                <a:lnTo>
                  <a:pt x="1578887" y="1364698"/>
                </a:lnTo>
                <a:lnTo>
                  <a:pt x="1581381" y="1372178"/>
                </a:lnTo>
                <a:lnTo>
                  <a:pt x="1583648" y="1379658"/>
                </a:lnTo>
                <a:lnTo>
                  <a:pt x="1585461" y="1387137"/>
                </a:lnTo>
                <a:lnTo>
                  <a:pt x="1586821" y="1394617"/>
                </a:lnTo>
                <a:lnTo>
                  <a:pt x="1587955" y="1402323"/>
                </a:lnTo>
                <a:lnTo>
                  <a:pt x="1588635" y="1409803"/>
                </a:lnTo>
                <a:lnTo>
                  <a:pt x="1589088" y="1417283"/>
                </a:lnTo>
                <a:lnTo>
                  <a:pt x="1589088" y="1424762"/>
                </a:lnTo>
                <a:lnTo>
                  <a:pt x="1588861" y="1432242"/>
                </a:lnTo>
                <a:lnTo>
                  <a:pt x="1588181" y="1439495"/>
                </a:lnTo>
                <a:lnTo>
                  <a:pt x="1587274" y="1446748"/>
                </a:lnTo>
                <a:lnTo>
                  <a:pt x="1585914" y="1454001"/>
                </a:lnTo>
                <a:lnTo>
                  <a:pt x="1584101" y="1461027"/>
                </a:lnTo>
                <a:lnTo>
                  <a:pt x="1581834" y="1467827"/>
                </a:lnTo>
                <a:lnTo>
                  <a:pt x="1579340" y="1474627"/>
                </a:lnTo>
                <a:lnTo>
                  <a:pt x="1576620" y="1481200"/>
                </a:lnTo>
                <a:lnTo>
                  <a:pt x="1573220" y="1487773"/>
                </a:lnTo>
                <a:lnTo>
                  <a:pt x="1569593" y="1494119"/>
                </a:lnTo>
                <a:lnTo>
                  <a:pt x="1565512" y="1500239"/>
                </a:lnTo>
                <a:lnTo>
                  <a:pt x="1561432" y="1506132"/>
                </a:lnTo>
                <a:lnTo>
                  <a:pt x="1556445" y="1511572"/>
                </a:lnTo>
                <a:lnTo>
                  <a:pt x="1551231" y="1517011"/>
                </a:lnTo>
                <a:lnTo>
                  <a:pt x="1517228" y="1551237"/>
                </a:lnTo>
                <a:lnTo>
                  <a:pt x="1511787" y="1556223"/>
                </a:lnTo>
                <a:lnTo>
                  <a:pt x="1506120" y="1561209"/>
                </a:lnTo>
                <a:lnTo>
                  <a:pt x="1500226" y="1565516"/>
                </a:lnTo>
                <a:lnTo>
                  <a:pt x="1494106" y="1569369"/>
                </a:lnTo>
                <a:lnTo>
                  <a:pt x="1487985" y="1573222"/>
                </a:lnTo>
                <a:lnTo>
                  <a:pt x="1481411" y="1576395"/>
                </a:lnTo>
                <a:lnTo>
                  <a:pt x="1474837" y="1579342"/>
                </a:lnTo>
                <a:lnTo>
                  <a:pt x="1468036" y="1581835"/>
                </a:lnTo>
                <a:lnTo>
                  <a:pt x="1461009" y="1583875"/>
                </a:lnTo>
                <a:lnTo>
                  <a:pt x="1453982" y="1585688"/>
                </a:lnTo>
                <a:lnTo>
                  <a:pt x="1446728" y="1587275"/>
                </a:lnTo>
                <a:lnTo>
                  <a:pt x="1439474" y="1588182"/>
                </a:lnTo>
                <a:lnTo>
                  <a:pt x="1432219" y="1588862"/>
                </a:lnTo>
                <a:lnTo>
                  <a:pt x="1424739" y="1589088"/>
                </a:lnTo>
                <a:lnTo>
                  <a:pt x="1417258" y="1589088"/>
                </a:lnTo>
                <a:lnTo>
                  <a:pt x="1409777" y="1588862"/>
                </a:lnTo>
                <a:lnTo>
                  <a:pt x="1402296" y="1587955"/>
                </a:lnTo>
                <a:lnTo>
                  <a:pt x="1394589" y="1587048"/>
                </a:lnTo>
                <a:lnTo>
                  <a:pt x="1387108" y="1585235"/>
                </a:lnTo>
                <a:lnTo>
                  <a:pt x="1379628" y="1583422"/>
                </a:lnTo>
                <a:lnTo>
                  <a:pt x="1372147" y="1581382"/>
                </a:lnTo>
                <a:lnTo>
                  <a:pt x="1364666" y="1578662"/>
                </a:lnTo>
                <a:lnTo>
                  <a:pt x="1357186" y="1575942"/>
                </a:lnTo>
                <a:lnTo>
                  <a:pt x="1349931" y="1572769"/>
                </a:lnTo>
                <a:lnTo>
                  <a:pt x="1342677" y="1569142"/>
                </a:lnTo>
                <a:lnTo>
                  <a:pt x="1335423" y="1565289"/>
                </a:lnTo>
                <a:lnTo>
                  <a:pt x="1328396" y="1560756"/>
                </a:lnTo>
                <a:lnTo>
                  <a:pt x="1321369" y="1556223"/>
                </a:lnTo>
                <a:lnTo>
                  <a:pt x="1314568" y="1551237"/>
                </a:lnTo>
                <a:lnTo>
                  <a:pt x="1307994" y="1545797"/>
                </a:lnTo>
                <a:lnTo>
                  <a:pt x="1301420" y="1540130"/>
                </a:lnTo>
                <a:lnTo>
                  <a:pt x="1295299" y="1534011"/>
                </a:lnTo>
                <a:lnTo>
                  <a:pt x="921716" y="1160708"/>
                </a:lnTo>
                <a:lnTo>
                  <a:pt x="910835" y="1166827"/>
                </a:lnTo>
                <a:lnTo>
                  <a:pt x="899501" y="1172720"/>
                </a:lnTo>
                <a:lnTo>
                  <a:pt x="888166" y="1178160"/>
                </a:lnTo>
                <a:lnTo>
                  <a:pt x="876832" y="1183600"/>
                </a:lnTo>
                <a:lnTo>
                  <a:pt x="865498" y="1188586"/>
                </a:lnTo>
                <a:lnTo>
                  <a:pt x="853710" y="1193346"/>
                </a:lnTo>
                <a:lnTo>
                  <a:pt x="842375" y="1198106"/>
                </a:lnTo>
                <a:lnTo>
                  <a:pt x="830588" y="1202412"/>
                </a:lnTo>
                <a:lnTo>
                  <a:pt x="818573" y="1206492"/>
                </a:lnTo>
                <a:lnTo>
                  <a:pt x="807012" y="1210572"/>
                </a:lnTo>
                <a:lnTo>
                  <a:pt x="794997" y="1213972"/>
                </a:lnTo>
                <a:lnTo>
                  <a:pt x="783210" y="1217598"/>
                </a:lnTo>
                <a:lnTo>
                  <a:pt x="771195" y="1220545"/>
                </a:lnTo>
                <a:lnTo>
                  <a:pt x="758954" y="1223265"/>
                </a:lnTo>
                <a:lnTo>
                  <a:pt x="746939" y="1226211"/>
                </a:lnTo>
                <a:lnTo>
                  <a:pt x="734698" y="1228478"/>
                </a:lnTo>
                <a:lnTo>
                  <a:pt x="722457" y="1230518"/>
                </a:lnTo>
                <a:lnTo>
                  <a:pt x="710442" y="1232784"/>
                </a:lnTo>
                <a:lnTo>
                  <a:pt x="698201" y="1234371"/>
                </a:lnTo>
                <a:lnTo>
                  <a:pt x="685960" y="1235731"/>
                </a:lnTo>
                <a:lnTo>
                  <a:pt x="673719" y="1236864"/>
                </a:lnTo>
                <a:lnTo>
                  <a:pt x="661478" y="1237771"/>
                </a:lnTo>
                <a:lnTo>
                  <a:pt x="649010" y="1238451"/>
                </a:lnTo>
                <a:lnTo>
                  <a:pt x="636769" y="1239131"/>
                </a:lnTo>
                <a:lnTo>
                  <a:pt x="624527" y="1239357"/>
                </a:lnTo>
                <a:lnTo>
                  <a:pt x="612060" y="1239357"/>
                </a:lnTo>
                <a:lnTo>
                  <a:pt x="599818" y="1239131"/>
                </a:lnTo>
                <a:lnTo>
                  <a:pt x="587577" y="1238451"/>
                </a:lnTo>
                <a:lnTo>
                  <a:pt x="575109" y="1237544"/>
                </a:lnTo>
                <a:lnTo>
                  <a:pt x="562868" y="1236638"/>
                </a:lnTo>
                <a:lnTo>
                  <a:pt x="550627" y="1235504"/>
                </a:lnTo>
                <a:lnTo>
                  <a:pt x="538612" y="1233918"/>
                </a:lnTo>
                <a:lnTo>
                  <a:pt x="526145" y="1232331"/>
                </a:lnTo>
                <a:lnTo>
                  <a:pt x="513903" y="1230291"/>
                </a:lnTo>
                <a:lnTo>
                  <a:pt x="501889" y="1228025"/>
                </a:lnTo>
                <a:lnTo>
                  <a:pt x="489648" y="1225758"/>
                </a:lnTo>
                <a:lnTo>
                  <a:pt x="477633" y="1222811"/>
                </a:lnTo>
                <a:lnTo>
                  <a:pt x="465619" y="1219865"/>
                </a:lnTo>
                <a:lnTo>
                  <a:pt x="453604" y="1216918"/>
                </a:lnTo>
                <a:lnTo>
                  <a:pt x="441590" y="1213292"/>
                </a:lnTo>
                <a:lnTo>
                  <a:pt x="429802" y="1209665"/>
                </a:lnTo>
                <a:lnTo>
                  <a:pt x="418014" y="1205812"/>
                </a:lnTo>
                <a:lnTo>
                  <a:pt x="406453" y="1201506"/>
                </a:lnTo>
                <a:lnTo>
                  <a:pt x="394665" y="1197199"/>
                </a:lnTo>
                <a:lnTo>
                  <a:pt x="383104" y="1192440"/>
                </a:lnTo>
                <a:lnTo>
                  <a:pt x="371543" y="1187680"/>
                </a:lnTo>
                <a:lnTo>
                  <a:pt x="359982" y="1182467"/>
                </a:lnTo>
                <a:lnTo>
                  <a:pt x="348647" y="1177027"/>
                </a:lnTo>
                <a:lnTo>
                  <a:pt x="337313" y="1171360"/>
                </a:lnTo>
                <a:lnTo>
                  <a:pt x="326205" y="1165694"/>
                </a:lnTo>
                <a:lnTo>
                  <a:pt x="315097" y="1159574"/>
                </a:lnTo>
                <a:lnTo>
                  <a:pt x="304216" y="1153228"/>
                </a:lnTo>
                <a:lnTo>
                  <a:pt x="293109" y="1146655"/>
                </a:lnTo>
                <a:lnTo>
                  <a:pt x="282454" y="1139629"/>
                </a:lnTo>
                <a:lnTo>
                  <a:pt x="272026" y="1132602"/>
                </a:lnTo>
                <a:lnTo>
                  <a:pt x="261145" y="1125349"/>
                </a:lnTo>
                <a:lnTo>
                  <a:pt x="250944" y="1117643"/>
                </a:lnTo>
                <a:lnTo>
                  <a:pt x="240517" y="1109937"/>
                </a:lnTo>
                <a:lnTo>
                  <a:pt x="230316" y="1101777"/>
                </a:lnTo>
                <a:lnTo>
                  <a:pt x="220341" y="1093617"/>
                </a:lnTo>
                <a:lnTo>
                  <a:pt x="210367" y="1085004"/>
                </a:lnTo>
                <a:lnTo>
                  <a:pt x="200620" y="1076391"/>
                </a:lnTo>
                <a:lnTo>
                  <a:pt x="191099" y="1067099"/>
                </a:lnTo>
                <a:lnTo>
                  <a:pt x="181578" y="1057806"/>
                </a:lnTo>
                <a:lnTo>
                  <a:pt x="170470" y="1046473"/>
                </a:lnTo>
                <a:lnTo>
                  <a:pt x="159589" y="1034913"/>
                </a:lnTo>
                <a:lnTo>
                  <a:pt x="149161" y="1022901"/>
                </a:lnTo>
                <a:lnTo>
                  <a:pt x="139187" y="1010888"/>
                </a:lnTo>
                <a:lnTo>
                  <a:pt x="129213" y="998648"/>
                </a:lnTo>
                <a:lnTo>
                  <a:pt x="119918" y="985956"/>
                </a:lnTo>
                <a:lnTo>
                  <a:pt x="110851" y="973489"/>
                </a:lnTo>
                <a:lnTo>
                  <a:pt x="102237" y="960797"/>
                </a:lnTo>
                <a:lnTo>
                  <a:pt x="93849" y="947651"/>
                </a:lnTo>
                <a:lnTo>
                  <a:pt x="85688" y="934505"/>
                </a:lnTo>
                <a:lnTo>
                  <a:pt x="78208" y="921358"/>
                </a:lnTo>
                <a:lnTo>
                  <a:pt x="70954" y="907986"/>
                </a:lnTo>
                <a:lnTo>
                  <a:pt x="64153" y="894386"/>
                </a:lnTo>
                <a:lnTo>
                  <a:pt x="57579" y="880560"/>
                </a:lnTo>
                <a:lnTo>
                  <a:pt x="51232" y="866734"/>
                </a:lnTo>
                <a:lnTo>
                  <a:pt x="45338" y="852908"/>
                </a:lnTo>
                <a:lnTo>
                  <a:pt x="39897" y="838856"/>
                </a:lnTo>
                <a:lnTo>
                  <a:pt x="34910" y="824803"/>
                </a:lnTo>
                <a:lnTo>
                  <a:pt x="30150" y="810524"/>
                </a:lnTo>
                <a:lnTo>
                  <a:pt x="25616" y="796244"/>
                </a:lnTo>
                <a:lnTo>
                  <a:pt x="21535" y="781738"/>
                </a:lnTo>
                <a:lnTo>
                  <a:pt x="17682" y="767232"/>
                </a:lnTo>
                <a:lnTo>
                  <a:pt x="14508" y="752726"/>
                </a:lnTo>
                <a:lnTo>
                  <a:pt x="11334" y="738220"/>
                </a:lnTo>
                <a:lnTo>
                  <a:pt x="8841" y="723487"/>
                </a:lnTo>
                <a:lnTo>
                  <a:pt x="6574" y="708755"/>
                </a:lnTo>
                <a:lnTo>
                  <a:pt x="4307" y="694022"/>
                </a:lnTo>
                <a:lnTo>
                  <a:pt x="2947" y="679289"/>
                </a:lnTo>
                <a:lnTo>
                  <a:pt x="1587" y="664330"/>
                </a:lnTo>
                <a:lnTo>
                  <a:pt x="680" y="649597"/>
                </a:lnTo>
                <a:lnTo>
                  <a:pt x="227" y="634638"/>
                </a:lnTo>
                <a:lnTo>
                  <a:pt x="0" y="619905"/>
                </a:lnTo>
                <a:lnTo>
                  <a:pt x="227" y="604946"/>
                </a:lnTo>
                <a:lnTo>
                  <a:pt x="680" y="589987"/>
                </a:lnTo>
                <a:lnTo>
                  <a:pt x="1587" y="575254"/>
                </a:lnTo>
                <a:lnTo>
                  <a:pt x="2947" y="560295"/>
                </a:lnTo>
                <a:lnTo>
                  <a:pt x="4307" y="545562"/>
                </a:lnTo>
                <a:lnTo>
                  <a:pt x="6574" y="530830"/>
                </a:lnTo>
                <a:lnTo>
                  <a:pt x="8841" y="516097"/>
                </a:lnTo>
                <a:lnTo>
                  <a:pt x="11334" y="501364"/>
                </a:lnTo>
                <a:lnTo>
                  <a:pt x="14508" y="486858"/>
                </a:lnTo>
                <a:lnTo>
                  <a:pt x="17682" y="472352"/>
                </a:lnTo>
                <a:lnTo>
                  <a:pt x="21535" y="457846"/>
                </a:lnTo>
                <a:lnTo>
                  <a:pt x="25616" y="443340"/>
                </a:lnTo>
                <a:lnTo>
                  <a:pt x="30150" y="429061"/>
                </a:lnTo>
                <a:lnTo>
                  <a:pt x="34910" y="414781"/>
                </a:lnTo>
                <a:lnTo>
                  <a:pt x="39897" y="400502"/>
                </a:lnTo>
                <a:lnTo>
                  <a:pt x="45338" y="386449"/>
                </a:lnTo>
                <a:lnTo>
                  <a:pt x="51232" y="372850"/>
                </a:lnTo>
                <a:lnTo>
                  <a:pt x="57579" y="359024"/>
                </a:lnTo>
                <a:lnTo>
                  <a:pt x="64153" y="345198"/>
                </a:lnTo>
                <a:lnTo>
                  <a:pt x="70954" y="331599"/>
                </a:lnTo>
                <a:lnTo>
                  <a:pt x="78208" y="318226"/>
                </a:lnTo>
                <a:lnTo>
                  <a:pt x="85688" y="304853"/>
                </a:lnTo>
                <a:lnTo>
                  <a:pt x="93849" y="291934"/>
                </a:lnTo>
                <a:lnTo>
                  <a:pt x="102237" y="278788"/>
                </a:lnTo>
                <a:lnTo>
                  <a:pt x="110851" y="266095"/>
                </a:lnTo>
                <a:lnTo>
                  <a:pt x="119918" y="253402"/>
                </a:lnTo>
                <a:lnTo>
                  <a:pt x="129213" y="240936"/>
                </a:lnTo>
                <a:lnTo>
                  <a:pt x="139187" y="228697"/>
                </a:lnTo>
                <a:lnTo>
                  <a:pt x="149161" y="216457"/>
                </a:lnTo>
                <a:lnTo>
                  <a:pt x="159589" y="204671"/>
                </a:lnTo>
                <a:lnTo>
                  <a:pt x="170470" y="193111"/>
                </a:lnTo>
                <a:lnTo>
                  <a:pt x="181578" y="181779"/>
                </a:lnTo>
                <a:lnTo>
                  <a:pt x="193139" y="170446"/>
                </a:lnTo>
                <a:lnTo>
                  <a:pt x="204473" y="159793"/>
                </a:lnTo>
                <a:lnTo>
                  <a:pt x="216488" y="149140"/>
                </a:lnTo>
                <a:lnTo>
                  <a:pt x="228729" y="139167"/>
                </a:lnTo>
                <a:lnTo>
                  <a:pt x="240743" y="129421"/>
                </a:lnTo>
                <a:lnTo>
                  <a:pt x="253438" y="119901"/>
                </a:lnTo>
                <a:lnTo>
                  <a:pt x="266133" y="110835"/>
                </a:lnTo>
                <a:lnTo>
                  <a:pt x="278600" y="102222"/>
                </a:lnTo>
                <a:lnTo>
                  <a:pt x="291748" y="93836"/>
                </a:lnTo>
                <a:lnTo>
                  <a:pt x="304896" y="85903"/>
                </a:lnTo>
                <a:lnTo>
                  <a:pt x="318271" y="78423"/>
                </a:lnTo>
                <a:lnTo>
                  <a:pt x="331646" y="71170"/>
                </a:lnTo>
                <a:lnTo>
                  <a:pt x="345020" y="64144"/>
                </a:lnTo>
                <a:lnTo>
                  <a:pt x="358848" y="57571"/>
                </a:lnTo>
                <a:lnTo>
                  <a:pt x="372676" y="51451"/>
                </a:lnTo>
                <a:lnTo>
                  <a:pt x="386504" y="45558"/>
                </a:lnTo>
                <a:lnTo>
                  <a:pt x="400559" y="40118"/>
                </a:lnTo>
                <a:lnTo>
                  <a:pt x="414840" y="34905"/>
                </a:lnTo>
                <a:lnTo>
                  <a:pt x="429122" y="30146"/>
                </a:lnTo>
                <a:lnTo>
                  <a:pt x="443403" y="25839"/>
                </a:lnTo>
                <a:lnTo>
                  <a:pt x="457911" y="21533"/>
                </a:lnTo>
                <a:lnTo>
                  <a:pt x="472419" y="17906"/>
                </a:lnTo>
                <a:lnTo>
                  <a:pt x="486927" y="14506"/>
                </a:lnTo>
                <a:lnTo>
                  <a:pt x="501435" y="11560"/>
                </a:lnTo>
                <a:lnTo>
                  <a:pt x="515944" y="8840"/>
                </a:lnTo>
                <a:lnTo>
                  <a:pt x="530678" y="6573"/>
                </a:lnTo>
                <a:lnTo>
                  <a:pt x="545413" y="4533"/>
                </a:lnTo>
                <a:lnTo>
                  <a:pt x="560148" y="3173"/>
                </a:lnTo>
                <a:lnTo>
                  <a:pt x="575109" y="1587"/>
                </a:lnTo>
                <a:lnTo>
                  <a:pt x="589844" y="907"/>
                </a:lnTo>
                <a:lnTo>
                  <a:pt x="604806" y="227"/>
                </a:lnTo>
                <a:lnTo>
                  <a:pt x="619540" y="0"/>
                </a:lnTo>
                <a:close/>
              </a:path>
            </a:pathLst>
          </a:custGeom>
          <a:solidFill>
            <a:schemeClr val="bg1"/>
          </a:solidFill>
          <a:ln>
            <a:noFill/>
          </a:ln>
          <a:effectLst>
            <a:outerShdw blurRad="50800" dist="38100" dir="2700000" algn="tl" rotWithShape="0">
              <a:prstClr val="black">
                <a:alpha val="40000"/>
              </a:prstClr>
            </a:outerShdw>
          </a:effectLst>
        </p:spPr>
        <p:txBody>
          <a:bodyPr anchor="ctr">
            <a:scene3d>
              <a:camera prst="orthographicFront"/>
              <a:lightRig rig="threePt" dir="t"/>
            </a:scene3d>
            <a:sp3d>
              <a:contourClr>
                <a:srgbClr val="FFFFFF"/>
              </a:contourClr>
            </a:sp3d>
          </a:bodyPr>
          <a:lstStyle/>
          <a:p>
            <a:pPr algn="ctr">
              <a:defRPr/>
            </a:pPr>
            <a:endParaRPr lang="zh-CN" altLang="en-US" sz="1705">
              <a:solidFill>
                <a:schemeClr val="bg1"/>
              </a:solidFill>
              <a:latin typeface="Impact" panose="020B0806030902050204" pitchFamily="34" charset="0"/>
              <a:ea typeface="微软雅黑" panose="020B0503020204020204" pitchFamily="34" charset="-122"/>
              <a:cs typeface="+mn-ea"/>
              <a:sym typeface="Impact" panose="020B0806030902050204" pitchFamily="34" charset="0"/>
            </a:endParaRPr>
          </a:p>
        </p:txBody>
      </p:sp>
      <p:sp>
        <p:nvSpPr>
          <p:cNvPr id="83" name="KSO_Shape"/>
          <p:cNvSpPr/>
          <p:nvPr/>
        </p:nvSpPr>
        <p:spPr bwMode="auto">
          <a:xfrm>
            <a:off x="2166400" y="3308662"/>
            <a:ext cx="585547" cy="444038"/>
          </a:xfrm>
          <a:custGeom>
            <a:avLst/>
            <a:gdLst>
              <a:gd name="T0" fmla="*/ 104753 w 3040062"/>
              <a:gd name="T1" fmla="*/ 1241540 h 2303463"/>
              <a:gd name="T2" fmla="*/ 251725 w 3040062"/>
              <a:gd name="T3" fmla="*/ 1260899 h 2303463"/>
              <a:gd name="T4" fmla="*/ 265692 w 3040062"/>
              <a:gd name="T5" fmla="*/ 1110467 h 2303463"/>
              <a:gd name="T6" fmla="*/ 844867 w 3040062"/>
              <a:gd name="T7" fmla="*/ 970596 h 2303463"/>
              <a:gd name="T8" fmla="*/ 870584 w 3040062"/>
              <a:gd name="T9" fmla="*/ 987377 h 2303463"/>
              <a:gd name="T10" fmla="*/ 872172 w 3040062"/>
              <a:gd name="T11" fmla="*/ 1402771 h 2303463"/>
              <a:gd name="T12" fmla="*/ 848359 w 3040062"/>
              <a:gd name="T13" fmla="*/ 1421768 h 2303463"/>
              <a:gd name="T14" fmla="*/ 615315 w 3040062"/>
              <a:gd name="T15" fmla="*/ 1415119 h 2303463"/>
              <a:gd name="T16" fmla="*/ 603250 w 3040062"/>
              <a:gd name="T17" fmla="*/ 1002891 h 2303463"/>
              <a:gd name="T18" fmla="*/ 617855 w 3040062"/>
              <a:gd name="T19" fmla="*/ 975662 h 2303463"/>
              <a:gd name="T20" fmla="*/ 1240437 w 3040062"/>
              <a:gd name="T21" fmla="*/ 749300 h 2303463"/>
              <a:gd name="T22" fmla="*/ 1265867 w 3040062"/>
              <a:gd name="T23" fmla="*/ 766421 h 2303463"/>
              <a:gd name="T24" fmla="*/ 1267138 w 3040062"/>
              <a:gd name="T25" fmla="*/ 1402743 h 2303463"/>
              <a:gd name="T26" fmla="*/ 1243616 w 3040062"/>
              <a:gd name="T27" fmla="*/ 1421766 h 2303463"/>
              <a:gd name="T28" fmla="*/ 1010298 w 3040062"/>
              <a:gd name="T29" fmla="*/ 1415108 h 2303463"/>
              <a:gd name="T30" fmla="*/ 998537 w 3040062"/>
              <a:gd name="T31" fmla="*/ 782273 h 2303463"/>
              <a:gd name="T32" fmla="*/ 1012841 w 3040062"/>
              <a:gd name="T33" fmla="*/ 755007 h 2303463"/>
              <a:gd name="T34" fmla="*/ 2175011 w 3040062"/>
              <a:gd name="T35" fmla="*/ 666432 h 2303463"/>
              <a:gd name="T36" fmla="*/ 2235666 w 3040062"/>
              <a:gd name="T37" fmla="*/ 692135 h 2303463"/>
              <a:gd name="T38" fmla="*/ 2277268 w 3040062"/>
              <a:gd name="T39" fmla="*/ 742271 h 2303463"/>
              <a:gd name="T40" fmla="*/ 2290605 w 3040062"/>
              <a:gd name="T41" fmla="*/ 1286150 h 2303463"/>
              <a:gd name="T42" fmla="*/ 2948603 w 3040062"/>
              <a:gd name="T43" fmla="*/ 1365796 h 2303463"/>
              <a:gd name="T44" fmla="*/ 3005765 w 3040062"/>
              <a:gd name="T45" fmla="*/ 1408316 h 2303463"/>
              <a:gd name="T46" fmla="*/ 3036887 w 3040062"/>
              <a:gd name="T47" fmla="*/ 1473366 h 2303463"/>
              <a:gd name="T48" fmla="*/ 3035616 w 3040062"/>
              <a:gd name="T49" fmla="*/ 2191451 h 2303463"/>
              <a:gd name="T50" fmla="*/ 3001319 w 3040062"/>
              <a:gd name="T51" fmla="*/ 2254597 h 2303463"/>
              <a:gd name="T52" fmla="*/ 2941934 w 3040062"/>
              <a:gd name="T53" fmla="*/ 2294578 h 2303463"/>
              <a:gd name="T54" fmla="*/ 2171200 w 3040062"/>
              <a:gd name="T55" fmla="*/ 2303146 h 2303463"/>
              <a:gd name="T56" fmla="*/ 2113403 w 3040062"/>
              <a:gd name="T57" fmla="*/ 2292040 h 2303463"/>
              <a:gd name="T58" fmla="*/ 1552263 w 3040062"/>
              <a:gd name="T59" fmla="*/ 1741815 h 2303463"/>
              <a:gd name="T60" fmla="*/ 1526223 w 3040062"/>
              <a:gd name="T61" fmla="*/ 1686919 h 2303463"/>
              <a:gd name="T62" fmla="*/ 1529081 w 3040062"/>
              <a:gd name="T63" fmla="*/ 1626946 h 2303463"/>
              <a:gd name="T64" fmla="*/ 1560520 w 3040062"/>
              <a:gd name="T65" fmla="*/ 1574272 h 2303463"/>
              <a:gd name="T66" fmla="*/ 1612919 w 3040062"/>
              <a:gd name="T67" fmla="*/ 1542858 h 2303463"/>
              <a:gd name="T68" fmla="*/ 1673891 w 3040062"/>
              <a:gd name="T69" fmla="*/ 1539685 h 2303463"/>
              <a:gd name="T70" fmla="*/ 1728513 w 3040062"/>
              <a:gd name="T71" fmla="*/ 1565705 h 2303463"/>
              <a:gd name="T72" fmla="*/ 2024167 w 3040062"/>
              <a:gd name="T73" fmla="*/ 760992 h 2303463"/>
              <a:gd name="T74" fmla="*/ 2057829 w 3040062"/>
              <a:gd name="T75" fmla="*/ 704828 h 2303463"/>
              <a:gd name="T76" fmla="*/ 2113721 w 3040062"/>
              <a:gd name="T77" fmla="*/ 670875 h 2303463"/>
              <a:gd name="T78" fmla="*/ 1640947 w 3040062"/>
              <a:gd name="T79" fmla="*/ 485773 h 2303463"/>
              <a:gd name="T80" fmla="*/ 1662436 w 3040062"/>
              <a:gd name="T81" fmla="*/ 507334 h 2303463"/>
              <a:gd name="T82" fmla="*/ 1658328 w 3040062"/>
              <a:gd name="T83" fmla="*/ 1408133 h 2303463"/>
              <a:gd name="T84" fmla="*/ 1631151 w 3040062"/>
              <a:gd name="T85" fmla="*/ 1422401 h 2303463"/>
              <a:gd name="T86" fmla="*/ 1401409 w 3040062"/>
              <a:gd name="T87" fmla="*/ 1410669 h 2303463"/>
              <a:gd name="T88" fmla="*/ 1394457 w 3040062"/>
              <a:gd name="T89" fmla="*/ 510505 h 2303463"/>
              <a:gd name="T90" fmla="*/ 1413734 w 3040062"/>
              <a:gd name="T91" fmla="*/ 486725 h 2303463"/>
              <a:gd name="T92" fmla="*/ 2856582 w 3040062"/>
              <a:gd name="T93" fmla="*/ 2539 h 2303463"/>
              <a:gd name="T94" fmla="*/ 2942924 w 3040062"/>
              <a:gd name="T95" fmla="*/ 45384 h 2303463"/>
              <a:gd name="T96" fmla="*/ 3001649 w 3040062"/>
              <a:gd name="T97" fmla="*/ 130121 h 2303463"/>
              <a:gd name="T98" fmla="*/ 3021012 w 3040062"/>
              <a:gd name="T99" fmla="*/ 1276768 h 2303463"/>
              <a:gd name="T100" fmla="*/ 2944193 w 3040062"/>
              <a:gd name="T101" fmla="*/ 1247252 h 2303463"/>
              <a:gd name="T102" fmla="*/ 374889 w 3040062"/>
              <a:gd name="T103" fmla="*/ 1959424 h 2303463"/>
              <a:gd name="T104" fmla="*/ 127291 w 3040062"/>
              <a:gd name="T105" fmla="*/ 2259336 h 2303463"/>
              <a:gd name="T106" fmla="*/ 50472 w 3040062"/>
              <a:gd name="T107" fmla="*/ 2198402 h 2303463"/>
              <a:gd name="T108" fmla="*/ 6349 w 3040062"/>
              <a:gd name="T109" fmla="*/ 2100970 h 2303463"/>
              <a:gd name="T110" fmla="*/ 3809 w 3040062"/>
              <a:gd name="T111" fmla="*/ 183438 h 2303463"/>
              <a:gd name="T112" fmla="*/ 44441 w 3040062"/>
              <a:gd name="T113" fmla="*/ 83468 h 2303463"/>
              <a:gd name="T114" fmla="*/ 118720 w 3040062"/>
              <a:gd name="T115" fmla="*/ 17773 h 230346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3040062" h="2303463">
                <a:moveTo>
                  <a:pt x="124116" y="1098725"/>
                </a:moveTo>
                <a:lnTo>
                  <a:pt x="120307" y="1099042"/>
                </a:lnTo>
                <a:lnTo>
                  <a:pt x="116498" y="1099994"/>
                </a:lnTo>
                <a:lnTo>
                  <a:pt x="113324" y="1101898"/>
                </a:lnTo>
                <a:lnTo>
                  <a:pt x="110467" y="1104120"/>
                </a:lnTo>
                <a:lnTo>
                  <a:pt x="108245" y="1107294"/>
                </a:lnTo>
                <a:lnTo>
                  <a:pt x="106340" y="1110467"/>
                </a:lnTo>
                <a:lnTo>
                  <a:pt x="105071" y="1114276"/>
                </a:lnTo>
                <a:lnTo>
                  <a:pt x="104753" y="1118084"/>
                </a:lnTo>
                <a:lnTo>
                  <a:pt x="104753" y="1241540"/>
                </a:lnTo>
                <a:lnTo>
                  <a:pt x="105071" y="1245348"/>
                </a:lnTo>
                <a:lnTo>
                  <a:pt x="106340" y="1249157"/>
                </a:lnTo>
                <a:lnTo>
                  <a:pt x="108245" y="1252330"/>
                </a:lnTo>
                <a:lnTo>
                  <a:pt x="110467" y="1255187"/>
                </a:lnTo>
                <a:lnTo>
                  <a:pt x="113324" y="1257726"/>
                </a:lnTo>
                <a:lnTo>
                  <a:pt x="116498" y="1259312"/>
                </a:lnTo>
                <a:lnTo>
                  <a:pt x="120307" y="1260899"/>
                </a:lnTo>
                <a:lnTo>
                  <a:pt x="124116" y="1261217"/>
                </a:lnTo>
                <a:lnTo>
                  <a:pt x="247598" y="1261217"/>
                </a:lnTo>
                <a:lnTo>
                  <a:pt x="251725" y="1260899"/>
                </a:lnTo>
                <a:lnTo>
                  <a:pt x="255216" y="1259312"/>
                </a:lnTo>
                <a:lnTo>
                  <a:pt x="258708" y="1257726"/>
                </a:lnTo>
                <a:lnTo>
                  <a:pt x="261565" y="1255187"/>
                </a:lnTo>
                <a:lnTo>
                  <a:pt x="264105" y="1252330"/>
                </a:lnTo>
                <a:lnTo>
                  <a:pt x="265692" y="1249157"/>
                </a:lnTo>
                <a:lnTo>
                  <a:pt x="266644" y="1245348"/>
                </a:lnTo>
                <a:lnTo>
                  <a:pt x="266961" y="1241540"/>
                </a:lnTo>
                <a:lnTo>
                  <a:pt x="266961" y="1118084"/>
                </a:lnTo>
                <a:lnTo>
                  <a:pt x="266644" y="1114276"/>
                </a:lnTo>
                <a:lnTo>
                  <a:pt x="265692" y="1110467"/>
                </a:lnTo>
                <a:lnTo>
                  <a:pt x="264105" y="1107294"/>
                </a:lnTo>
                <a:lnTo>
                  <a:pt x="261565" y="1104120"/>
                </a:lnTo>
                <a:lnTo>
                  <a:pt x="258708" y="1101898"/>
                </a:lnTo>
                <a:lnTo>
                  <a:pt x="255216" y="1099994"/>
                </a:lnTo>
                <a:lnTo>
                  <a:pt x="251725" y="1099042"/>
                </a:lnTo>
                <a:lnTo>
                  <a:pt x="247598" y="1098725"/>
                </a:lnTo>
                <a:lnTo>
                  <a:pt x="124116" y="1098725"/>
                </a:lnTo>
                <a:close/>
                <a:moveTo>
                  <a:pt x="636270" y="969963"/>
                </a:moveTo>
                <a:lnTo>
                  <a:pt x="841692" y="969963"/>
                </a:lnTo>
                <a:lnTo>
                  <a:pt x="844867" y="970596"/>
                </a:lnTo>
                <a:lnTo>
                  <a:pt x="848359" y="970913"/>
                </a:lnTo>
                <a:lnTo>
                  <a:pt x="851534" y="971546"/>
                </a:lnTo>
                <a:lnTo>
                  <a:pt x="854709" y="972813"/>
                </a:lnTo>
                <a:lnTo>
                  <a:pt x="857567" y="974396"/>
                </a:lnTo>
                <a:lnTo>
                  <a:pt x="860107" y="975662"/>
                </a:lnTo>
                <a:lnTo>
                  <a:pt x="862647" y="977878"/>
                </a:lnTo>
                <a:lnTo>
                  <a:pt x="865187" y="979778"/>
                </a:lnTo>
                <a:lnTo>
                  <a:pt x="867092" y="982311"/>
                </a:lnTo>
                <a:lnTo>
                  <a:pt x="868997" y="984844"/>
                </a:lnTo>
                <a:lnTo>
                  <a:pt x="870584" y="987377"/>
                </a:lnTo>
                <a:lnTo>
                  <a:pt x="872172" y="990226"/>
                </a:lnTo>
                <a:lnTo>
                  <a:pt x="873124" y="993076"/>
                </a:lnTo>
                <a:lnTo>
                  <a:pt x="873760" y="996242"/>
                </a:lnTo>
                <a:lnTo>
                  <a:pt x="874712" y="999725"/>
                </a:lnTo>
                <a:lnTo>
                  <a:pt x="874712" y="1002891"/>
                </a:lnTo>
                <a:lnTo>
                  <a:pt x="874712" y="1389790"/>
                </a:lnTo>
                <a:lnTo>
                  <a:pt x="874712" y="1393273"/>
                </a:lnTo>
                <a:lnTo>
                  <a:pt x="873760" y="1396439"/>
                </a:lnTo>
                <a:lnTo>
                  <a:pt x="873124" y="1399605"/>
                </a:lnTo>
                <a:lnTo>
                  <a:pt x="872172" y="1402771"/>
                </a:lnTo>
                <a:lnTo>
                  <a:pt x="870584" y="1405304"/>
                </a:lnTo>
                <a:lnTo>
                  <a:pt x="868997" y="1408154"/>
                </a:lnTo>
                <a:lnTo>
                  <a:pt x="867092" y="1410686"/>
                </a:lnTo>
                <a:lnTo>
                  <a:pt x="865187" y="1413219"/>
                </a:lnTo>
                <a:lnTo>
                  <a:pt x="862647" y="1415119"/>
                </a:lnTo>
                <a:lnTo>
                  <a:pt x="860107" y="1417019"/>
                </a:lnTo>
                <a:lnTo>
                  <a:pt x="857567" y="1418602"/>
                </a:lnTo>
                <a:lnTo>
                  <a:pt x="854709" y="1420185"/>
                </a:lnTo>
                <a:lnTo>
                  <a:pt x="851534" y="1421135"/>
                </a:lnTo>
                <a:lnTo>
                  <a:pt x="848359" y="1421768"/>
                </a:lnTo>
                <a:lnTo>
                  <a:pt x="844867" y="1422401"/>
                </a:lnTo>
                <a:lnTo>
                  <a:pt x="841692" y="1422401"/>
                </a:lnTo>
                <a:lnTo>
                  <a:pt x="636270" y="1422401"/>
                </a:lnTo>
                <a:lnTo>
                  <a:pt x="632777" y="1422401"/>
                </a:lnTo>
                <a:lnTo>
                  <a:pt x="629920" y="1421768"/>
                </a:lnTo>
                <a:lnTo>
                  <a:pt x="626745" y="1421135"/>
                </a:lnTo>
                <a:lnTo>
                  <a:pt x="623570" y="1420185"/>
                </a:lnTo>
                <a:lnTo>
                  <a:pt x="620713" y="1418602"/>
                </a:lnTo>
                <a:lnTo>
                  <a:pt x="617855" y="1417019"/>
                </a:lnTo>
                <a:lnTo>
                  <a:pt x="615315" y="1415119"/>
                </a:lnTo>
                <a:lnTo>
                  <a:pt x="613093" y="1413219"/>
                </a:lnTo>
                <a:lnTo>
                  <a:pt x="610870" y="1410686"/>
                </a:lnTo>
                <a:lnTo>
                  <a:pt x="608965" y="1408154"/>
                </a:lnTo>
                <a:lnTo>
                  <a:pt x="607378" y="1405304"/>
                </a:lnTo>
                <a:lnTo>
                  <a:pt x="606108" y="1402771"/>
                </a:lnTo>
                <a:lnTo>
                  <a:pt x="605155" y="1399605"/>
                </a:lnTo>
                <a:lnTo>
                  <a:pt x="603885" y="1396439"/>
                </a:lnTo>
                <a:lnTo>
                  <a:pt x="603568" y="1393273"/>
                </a:lnTo>
                <a:lnTo>
                  <a:pt x="603250" y="1389790"/>
                </a:lnTo>
                <a:lnTo>
                  <a:pt x="603250" y="1002891"/>
                </a:lnTo>
                <a:lnTo>
                  <a:pt x="603568" y="999725"/>
                </a:lnTo>
                <a:lnTo>
                  <a:pt x="603885" y="996242"/>
                </a:lnTo>
                <a:lnTo>
                  <a:pt x="605155" y="993076"/>
                </a:lnTo>
                <a:lnTo>
                  <a:pt x="606108" y="990226"/>
                </a:lnTo>
                <a:lnTo>
                  <a:pt x="607378" y="987377"/>
                </a:lnTo>
                <a:lnTo>
                  <a:pt x="608965" y="984844"/>
                </a:lnTo>
                <a:lnTo>
                  <a:pt x="610870" y="982311"/>
                </a:lnTo>
                <a:lnTo>
                  <a:pt x="613093" y="979778"/>
                </a:lnTo>
                <a:lnTo>
                  <a:pt x="615315" y="977878"/>
                </a:lnTo>
                <a:lnTo>
                  <a:pt x="617855" y="975662"/>
                </a:lnTo>
                <a:lnTo>
                  <a:pt x="620713" y="974396"/>
                </a:lnTo>
                <a:lnTo>
                  <a:pt x="623570" y="972813"/>
                </a:lnTo>
                <a:lnTo>
                  <a:pt x="626745" y="971546"/>
                </a:lnTo>
                <a:lnTo>
                  <a:pt x="629920" y="970913"/>
                </a:lnTo>
                <a:lnTo>
                  <a:pt x="632777" y="970596"/>
                </a:lnTo>
                <a:lnTo>
                  <a:pt x="636270" y="969963"/>
                </a:lnTo>
                <a:close/>
                <a:moveTo>
                  <a:pt x="1027781" y="749300"/>
                </a:moveTo>
                <a:lnTo>
                  <a:pt x="1031278" y="749300"/>
                </a:lnTo>
                <a:lnTo>
                  <a:pt x="1236940" y="749300"/>
                </a:lnTo>
                <a:lnTo>
                  <a:pt x="1240437" y="749300"/>
                </a:lnTo>
                <a:lnTo>
                  <a:pt x="1243616" y="750251"/>
                </a:lnTo>
                <a:lnTo>
                  <a:pt x="1246476" y="750885"/>
                </a:lnTo>
                <a:lnTo>
                  <a:pt x="1249655" y="751837"/>
                </a:lnTo>
                <a:lnTo>
                  <a:pt x="1252516" y="753105"/>
                </a:lnTo>
                <a:lnTo>
                  <a:pt x="1255377" y="755007"/>
                </a:lnTo>
                <a:lnTo>
                  <a:pt x="1257920" y="756592"/>
                </a:lnTo>
                <a:lnTo>
                  <a:pt x="1260145" y="758812"/>
                </a:lnTo>
                <a:lnTo>
                  <a:pt x="1262370" y="761348"/>
                </a:lnTo>
                <a:lnTo>
                  <a:pt x="1264595" y="763567"/>
                </a:lnTo>
                <a:lnTo>
                  <a:pt x="1265867" y="766421"/>
                </a:lnTo>
                <a:lnTo>
                  <a:pt x="1267138" y="769274"/>
                </a:lnTo>
                <a:lnTo>
                  <a:pt x="1268410" y="772445"/>
                </a:lnTo>
                <a:lnTo>
                  <a:pt x="1269363" y="775615"/>
                </a:lnTo>
                <a:lnTo>
                  <a:pt x="1269681" y="778786"/>
                </a:lnTo>
                <a:lnTo>
                  <a:pt x="1269999" y="782273"/>
                </a:lnTo>
                <a:lnTo>
                  <a:pt x="1269999" y="1389744"/>
                </a:lnTo>
                <a:lnTo>
                  <a:pt x="1269681" y="1393231"/>
                </a:lnTo>
                <a:lnTo>
                  <a:pt x="1269363" y="1396402"/>
                </a:lnTo>
                <a:lnTo>
                  <a:pt x="1268410" y="1399572"/>
                </a:lnTo>
                <a:lnTo>
                  <a:pt x="1267138" y="1402743"/>
                </a:lnTo>
                <a:lnTo>
                  <a:pt x="1265867" y="1405279"/>
                </a:lnTo>
                <a:lnTo>
                  <a:pt x="1264595" y="1408133"/>
                </a:lnTo>
                <a:lnTo>
                  <a:pt x="1262370" y="1410669"/>
                </a:lnTo>
                <a:lnTo>
                  <a:pt x="1260145" y="1413206"/>
                </a:lnTo>
                <a:lnTo>
                  <a:pt x="1257920" y="1415108"/>
                </a:lnTo>
                <a:lnTo>
                  <a:pt x="1255377" y="1417010"/>
                </a:lnTo>
                <a:lnTo>
                  <a:pt x="1252516" y="1418595"/>
                </a:lnTo>
                <a:lnTo>
                  <a:pt x="1249655" y="1420181"/>
                </a:lnTo>
                <a:lnTo>
                  <a:pt x="1246476" y="1421132"/>
                </a:lnTo>
                <a:lnTo>
                  <a:pt x="1243616" y="1421766"/>
                </a:lnTo>
                <a:lnTo>
                  <a:pt x="1240437" y="1422400"/>
                </a:lnTo>
                <a:lnTo>
                  <a:pt x="1236940" y="1422400"/>
                </a:lnTo>
                <a:lnTo>
                  <a:pt x="1031278" y="1422400"/>
                </a:lnTo>
                <a:lnTo>
                  <a:pt x="1027781" y="1422400"/>
                </a:lnTo>
                <a:lnTo>
                  <a:pt x="1024602" y="1421766"/>
                </a:lnTo>
                <a:lnTo>
                  <a:pt x="1021424" y="1421132"/>
                </a:lnTo>
                <a:lnTo>
                  <a:pt x="1018245" y="1420181"/>
                </a:lnTo>
                <a:lnTo>
                  <a:pt x="1015384" y="1418595"/>
                </a:lnTo>
                <a:lnTo>
                  <a:pt x="1012841" y="1417010"/>
                </a:lnTo>
                <a:lnTo>
                  <a:pt x="1010298" y="1415108"/>
                </a:lnTo>
                <a:lnTo>
                  <a:pt x="1007755" y="1413206"/>
                </a:lnTo>
                <a:lnTo>
                  <a:pt x="1005848" y="1410669"/>
                </a:lnTo>
                <a:lnTo>
                  <a:pt x="1003941" y="1408133"/>
                </a:lnTo>
                <a:lnTo>
                  <a:pt x="1002351" y="1405279"/>
                </a:lnTo>
                <a:lnTo>
                  <a:pt x="1000762" y="1402743"/>
                </a:lnTo>
                <a:lnTo>
                  <a:pt x="999808" y="1399572"/>
                </a:lnTo>
                <a:lnTo>
                  <a:pt x="999173" y="1396402"/>
                </a:lnTo>
                <a:lnTo>
                  <a:pt x="998537" y="1393231"/>
                </a:lnTo>
                <a:lnTo>
                  <a:pt x="998537" y="1389744"/>
                </a:lnTo>
                <a:lnTo>
                  <a:pt x="998537" y="782273"/>
                </a:lnTo>
                <a:lnTo>
                  <a:pt x="998537" y="778786"/>
                </a:lnTo>
                <a:lnTo>
                  <a:pt x="999173" y="775615"/>
                </a:lnTo>
                <a:lnTo>
                  <a:pt x="999808" y="772445"/>
                </a:lnTo>
                <a:lnTo>
                  <a:pt x="1000762" y="769274"/>
                </a:lnTo>
                <a:lnTo>
                  <a:pt x="1002351" y="766421"/>
                </a:lnTo>
                <a:lnTo>
                  <a:pt x="1003941" y="763567"/>
                </a:lnTo>
                <a:lnTo>
                  <a:pt x="1005848" y="761348"/>
                </a:lnTo>
                <a:lnTo>
                  <a:pt x="1007755" y="758812"/>
                </a:lnTo>
                <a:lnTo>
                  <a:pt x="1010298" y="756592"/>
                </a:lnTo>
                <a:lnTo>
                  <a:pt x="1012841" y="755007"/>
                </a:lnTo>
                <a:lnTo>
                  <a:pt x="1015384" y="753105"/>
                </a:lnTo>
                <a:lnTo>
                  <a:pt x="1018245" y="751837"/>
                </a:lnTo>
                <a:lnTo>
                  <a:pt x="1021424" y="750885"/>
                </a:lnTo>
                <a:lnTo>
                  <a:pt x="1024602" y="750251"/>
                </a:lnTo>
                <a:lnTo>
                  <a:pt x="1027781" y="749300"/>
                </a:lnTo>
                <a:close/>
                <a:moveTo>
                  <a:pt x="2147065" y="665163"/>
                </a:moveTo>
                <a:lnTo>
                  <a:pt x="2154052" y="665163"/>
                </a:lnTo>
                <a:lnTo>
                  <a:pt x="2161038" y="665163"/>
                </a:lnTo>
                <a:lnTo>
                  <a:pt x="2168025" y="665798"/>
                </a:lnTo>
                <a:lnTo>
                  <a:pt x="2175011" y="666432"/>
                </a:lnTo>
                <a:lnTo>
                  <a:pt x="2181680" y="667702"/>
                </a:lnTo>
                <a:lnTo>
                  <a:pt x="2188349" y="669288"/>
                </a:lnTo>
                <a:lnTo>
                  <a:pt x="2194700" y="670875"/>
                </a:lnTo>
                <a:lnTo>
                  <a:pt x="2201369" y="673413"/>
                </a:lnTo>
                <a:lnTo>
                  <a:pt x="2207085" y="675952"/>
                </a:lnTo>
                <a:lnTo>
                  <a:pt x="2213437" y="678173"/>
                </a:lnTo>
                <a:lnTo>
                  <a:pt x="2219471" y="681346"/>
                </a:lnTo>
                <a:lnTo>
                  <a:pt x="2224869" y="684519"/>
                </a:lnTo>
                <a:lnTo>
                  <a:pt x="2230585" y="688327"/>
                </a:lnTo>
                <a:lnTo>
                  <a:pt x="2235666" y="692135"/>
                </a:lnTo>
                <a:lnTo>
                  <a:pt x="2241065" y="695943"/>
                </a:lnTo>
                <a:lnTo>
                  <a:pt x="2245829" y="700702"/>
                </a:lnTo>
                <a:lnTo>
                  <a:pt x="2250910" y="704828"/>
                </a:lnTo>
                <a:lnTo>
                  <a:pt x="2255356" y="709587"/>
                </a:lnTo>
                <a:lnTo>
                  <a:pt x="2259484" y="714347"/>
                </a:lnTo>
                <a:lnTo>
                  <a:pt x="2263612" y="719741"/>
                </a:lnTo>
                <a:lnTo>
                  <a:pt x="2267423" y="724819"/>
                </a:lnTo>
                <a:lnTo>
                  <a:pt x="2270916" y="730530"/>
                </a:lnTo>
                <a:lnTo>
                  <a:pt x="2274092" y="736559"/>
                </a:lnTo>
                <a:lnTo>
                  <a:pt x="2277268" y="742271"/>
                </a:lnTo>
                <a:lnTo>
                  <a:pt x="2280126" y="748300"/>
                </a:lnTo>
                <a:lnTo>
                  <a:pt x="2282666" y="754646"/>
                </a:lnTo>
                <a:lnTo>
                  <a:pt x="2284572" y="760992"/>
                </a:lnTo>
                <a:lnTo>
                  <a:pt x="2286477" y="767021"/>
                </a:lnTo>
                <a:lnTo>
                  <a:pt x="2287747" y="773685"/>
                </a:lnTo>
                <a:lnTo>
                  <a:pt x="2289018" y="780349"/>
                </a:lnTo>
                <a:lnTo>
                  <a:pt x="2289970" y="787330"/>
                </a:lnTo>
                <a:lnTo>
                  <a:pt x="2290605" y="794311"/>
                </a:lnTo>
                <a:lnTo>
                  <a:pt x="2290605" y="801292"/>
                </a:lnTo>
                <a:lnTo>
                  <a:pt x="2290605" y="1286150"/>
                </a:lnTo>
                <a:lnTo>
                  <a:pt x="2884137" y="1353738"/>
                </a:lnTo>
                <a:lnTo>
                  <a:pt x="2890488" y="1354055"/>
                </a:lnTo>
                <a:lnTo>
                  <a:pt x="2898110" y="1354372"/>
                </a:lnTo>
                <a:lnTo>
                  <a:pt x="2905732" y="1355007"/>
                </a:lnTo>
                <a:lnTo>
                  <a:pt x="2913353" y="1355642"/>
                </a:lnTo>
                <a:lnTo>
                  <a:pt x="2920657" y="1357228"/>
                </a:lnTo>
                <a:lnTo>
                  <a:pt x="2927644" y="1358815"/>
                </a:lnTo>
                <a:lnTo>
                  <a:pt x="2934948" y="1361036"/>
                </a:lnTo>
                <a:lnTo>
                  <a:pt x="2941934" y="1362940"/>
                </a:lnTo>
                <a:lnTo>
                  <a:pt x="2948603" y="1365796"/>
                </a:lnTo>
                <a:lnTo>
                  <a:pt x="2955272" y="1368969"/>
                </a:lnTo>
                <a:lnTo>
                  <a:pt x="2961941" y="1372142"/>
                </a:lnTo>
                <a:lnTo>
                  <a:pt x="2968292" y="1375633"/>
                </a:lnTo>
                <a:lnTo>
                  <a:pt x="2974008" y="1379758"/>
                </a:lnTo>
                <a:lnTo>
                  <a:pt x="2980042" y="1383883"/>
                </a:lnTo>
                <a:lnTo>
                  <a:pt x="2985758" y="1388008"/>
                </a:lnTo>
                <a:lnTo>
                  <a:pt x="2990839" y="1393085"/>
                </a:lnTo>
                <a:lnTo>
                  <a:pt x="2996238" y="1397845"/>
                </a:lnTo>
                <a:lnTo>
                  <a:pt x="3001319" y="1403239"/>
                </a:lnTo>
                <a:lnTo>
                  <a:pt x="3005765" y="1408316"/>
                </a:lnTo>
                <a:lnTo>
                  <a:pt x="3010529" y="1414345"/>
                </a:lnTo>
                <a:lnTo>
                  <a:pt x="3014657" y="1419739"/>
                </a:lnTo>
                <a:lnTo>
                  <a:pt x="3018468" y="1426086"/>
                </a:lnTo>
                <a:lnTo>
                  <a:pt x="3021961" y="1432432"/>
                </a:lnTo>
                <a:lnTo>
                  <a:pt x="3025454" y="1438778"/>
                </a:lnTo>
                <a:lnTo>
                  <a:pt x="3028312" y="1445125"/>
                </a:lnTo>
                <a:lnTo>
                  <a:pt x="3030853" y="1452106"/>
                </a:lnTo>
                <a:lnTo>
                  <a:pt x="3033393" y="1459087"/>
                </a:lnTo>
                <a:lnTo>
                  <a:pt x="3035616" y="1466067"/>
                </a:lnTo>
                <a:lnTo>
                  <a:pt x="3036887" y="1473366"/>
                </a:lnTo>
                <a:lnTo>
                  <a:pt x="3038474" y="1480664"/>
                </a:lnTo>
                <a:lnTo>
                  <a:pt x="3039427" y="1488280"/>
                </a:lnTo>
                <a:lnTo>
                  <a:pt x="3040062" y="1495895"/>
                </a:lnTo>
                <a:lnTo>
                  <a:pt x="3040062" y="1503511"/>
                </a:lnTo>
                <a:lnTo>
                  <a:pt x="3040062" y="2154008"/>
                </a:lnTo>
                <a:lnTo>
                  <a:pt x="3040062" y="2161623"/>
                </a:lnTo>
                <a:lnTo>
                  <a:pt x="3039427" y="2169556"/>
                </a:lnTo>
                <a:lnTo>
                  <a:pt x="3038474" y="2177172"/>
                </a:lnTo>
                <a:lnTo>
                  <a:pt x="3036887" y="2184470"/>
                </a:lnTo>
                <a:lnTo>
                  <a:pt x="3035616" y="2191451"/>
                </a:lnTo>
                <a:lnTo>
                  <a:pt x="3033393" y="2198749"/>
                </a:lnTo>
                <a:lnTo>
                  <a:pt x="3030853" y="2205730"/>
                </a:lnTo>
                <a:lnTo>
                  <a:pt x="3028312" y="2212394"/>
                </a:lnTo>
                <a:lnTo>
                  <a:pt x="3025454" y="2219057"/>
                </a:lnTo>
                <a:lnTo>
                  <a:pt x="3021961" y="2225404"/>
                </a:lnTo>
                <a:lnTo>
                  <a:pt x="3018468" y="2231433"/>
                </a:lnTo>
                <a:lnTo>
                  <a:pt x="3014657" y="2237779"/>
                </a:lnTo>
                <a:lnTo>
                  <a:pt x="3010529" y="2243808"/>
                </a:lnTo>
                <a:lnTo>
                  <a:pt x="3005765" y="2249202"/>
                </a:lnTo>
                <a:lnTo>
                  <a:pt x="3001319" y="2254597"/>
                </a:lnTo>
                <a:lnTo>
                  <a:pt x="2996238" y="2259674"/>
                </a:lnTo>
                <a:lnTo>
                  <a:pt x="2990839" y="2264433"/>
                </a:lnTo>
                <a:lnTo>
                  <a:pt x="2985758" y="2269510"/>
                </a:lnTo>
                <a:lnTo>
                  <a:pt x="2980042" y="2273953"/>
                </a:lnTo>
                <a:lnTo>
                  <a:pt x="2974008" y="2278078"/>
                </a:lnTo>
                <a:lnTo>
                  <a:pt x="2968292" y="2281886"/>
                </a:lnTo>
                <a:lnTo>
                  <a:pt x="2961941" y="2285376"/>
                </a:lnTo>
                <a:lnTo>
                  <a:pt x="2955272" y="2288867"/>
                </a:lnTo>
                <a:lnTo>
                  <a:pt x="2948603" y="2291723"/>
                </a:lnTo>
                <a:lnTo>
                  <a:pt x="2941934" y="2294578"/>
                </a:lnTo>
                <a:lnTo>
                  <a:pt x="2934948" y="2297117"/>
                </a:lnTo>
                <a:lnTo>
                  <a:pt x="2927644" y="2298703"/>
                </a:lnTo>
                <a:lnTo>
                  <a:pt x="2920657" y="2300607"/>
                </a:lnTo>
                <a:lnTo>
                  <a:pt x="2913353" y="2301877"/>
                </a:lnTo>
                <a:lnTo>
                  <a:pt x="2905732" y="2302829"/>
                </a:lnTo>
                <a:lnTo>
                  <a:pt x="2898110" y="2303146"/>
                </a:lnTo>
                <a:lnTo>
                  <a:pt x="2890488" y="2303463"/>
                </a:lnTo>
                <a:lnTo>
                  <a:pt x="2177552" y="2303463"/>
                </a:lnTo>
                <a:lnTo>
                  <a:pt x="2173423" y="2303146"/>
                </a:lnTo>
                <a:lnTo>
                  <a:pt x="2171200" y="2303146"/>
                </a:lnTo>
                <a:lnTo>
                  <a:pt x="2169613" y="2303146"/>
                </a:lnTo>
                <a:lnTo>
                  <a:pt x="2162944" y="2303146"/>
                </a:lnTo>
                <a:lnTo>
                  <a:pt x="2156275" y="2303146"/>
                </a:lnTo>
                <a:lnTo>
                  <a:pt x="2149924" y="2302511"/>
                </a:lnTo>
                <a:lnTo>
                  <a:pt x="2143572" y="2301559"/>
                </a:lnTo>
                <a:lnTo>
                  <a:pt x="2137538" y="2300607"/>
                </a:lnTo>
                <a:lnTo>
                  <a:pt x="2131187" y="2298703"/>
                </a:lnTo>
                <a:lnTo>
                  <a:pt x="2125153" y="2297117"/>
                </a:lnTo>
                <a:lnTo>
                  <a:pt x="2119437" y="2294896"/>
                </a:lnTo>
                <a:lnTo>
                  <a:pt x="2113403" y="2292040"/>
                </a:lnTo>
                <a:lnTo>
                  <a:pt x="2107370" y="2289501"/>
                </a:lnTo>
                <a:lnTo>
                  <a:pt x="2101971" y="2286645"/>
                </a:lnTo>
                <a:lnTo>
                  <a:pt x="2096572" y="2283155"/>
                </a:lnTo>
                <a:lnTo>
                  <a:pt x="2091491" y="2279665"/>
                </a:lnTo>
                <a:lnTo>
                  <a:pt x="2086093" y="2275222"/>
                </a:lnTo>
                <a:lnTo>
                  <a:pt x="2081329" y="2271097"/>
                </a:lnTo>
                <a:lnTo>
                  <a:pt x="2076883" y="2266972"/>
                </a:lnTo>
                <a:lnTo>
                  <a:pt x="1560520" y="1751334"/>
                </a:lnTo>
                <a:lnTo>
                  <a:pt x="1556074" y="1746574"/>
                </a:lnTo>
                <a:lnTo>
                  <a:pt x="1552263" y="1741815"/>
                </a:lnTo>
                <a:lnTo>
                  <a:pt x="1548135" y="1737055"/>
                </a:lnTo>
                <a:lnTo>
                  <a:pt x="1544642" y="1731661"/>
                </a:lnTo>
                <a:lnTo>
                  <a:pt x="1541466" y="1726583"/>
                </a:lnTo>
                <a:lnTo>
                  <a:pt x="1538291" y="1720872"/>
                </a:lnTo>
                <a:lnTo>
                  <a:pt x="1535432" y="1715477"/>
                </a:lnTo>
                <a:lnTo>
                  <a:pt x="1532892" y="1709766"/>
                </a:lnTo>
                <a:lnTo>
                  <a:pt x="1530987" y="1704054"/>
                </a:lnTo>
                <a:lnTo>
                  <a:pt x="1529081" y="1698342"/>
                </a:lnTo>
                <a:lnTo>
                  <a:pt x="1527493" y="1692631"/>
                </a:lnTo>
                <a:lnTo>
                  <a:pt x="1526223" y="1686919"/>
                </a:lnTo>
                <a:lnTo>
                  <a:pt x="1525270" y="1680890"/>
                </a:lnTo>
                <a:lnTo>
                  <a:pt x="1524635" y="1674544"/>
                </a:lnTo>
                <a:lnTo>
                  <a:pt x="1524000" y="1668515"/>
                </a:lnTo>
                <a:lnTo>
                  <a:pt x="1524000" y="1662803"/>
                </a:lnTo>
                <a:lnTo>
                  <a:pt x="1524000" y="1656774"/>
                </a:lnTo>
                <a:lnTo>
                  <a:pt x="1524635" y="1650428"/>
                </a:lnTo>
                <a:lnTo>
                  <a:pt x="1525270" y="1644716"/>
                </a:lnTo>
                <a:lnTo>
                  <a:pt x="1526223" y="1638687"/>
                </a:lnTo>
                <a:lnTo>
                  <a:pt x="1527493" y="1632658"/>
                </a:lnTo>
                <a:lnTo>
                  <a:pt x="1529081" y="1626946"/>
                </a:lnTo>
                <a:lnTo>
                  <a:pt x="1530987" y="1621235"/>
                </a:lnTo>
                <a:lnTo>
                  <a:pt x="1532892" y="1615523"/>
                </a:lnTo>
                <a:lnTo>
                  <a:pt x="1535432" y="1609811"/>
                </a:lnTo>
                <a:lnTo>
                  <a:pt x="1538291" y="1604417"/>
                </a:lnTo>
                <a:lnTo>
                  <a:pt x="1541466" y="1599023"/>
                </a:lnTo>
                <a:lnTo>
                  <a:pt x="1544642" y="1593628"/>
                </a:lnTo>
                <a:lnTo>
                  <a:pt x="1548135" y="1588551"/>
                </a:lnTo>
                <a:lnTo>
                  <a:pt x="1552263" y="1583474"/>
                </a:lnTo>
                <a:lnTo>
                  <a:pt x="1556074" y="1578714"/>
                </a:lnTo>
                <a:lnTo>
                  <a:pt x="1560520" y="1574272"/>
                </a:lnTo>
                <a:lnTo>
                  <a:pt x="1564966" y="1569830"/>
                </a:lnTo>
                <a:lnTo>
                  <a:pt x="1570047" y="1565705"/>
                </a:lnTo>
                <a:lnTo>
                  <a:pt x="1574811" y="1561897"/>
                </a:lnTo>
                <a:lnTo>
                  <a:pt x="1579574" y="1558406"/>
                </a:lnTo>
                <a:lnTo>
                  <a:pt x="1584973" y="1554916"/>
                </a:lnTo>
                <a:lnTo>
                  <a:pt x="1590054" y="1552060"/>
                </a:lnTo>
                <a:lnTo>
                  <a:pt x="1595770" y="1549521"/>
                </a:lnTo>
                <a:lnTo>
                  <a:pt x="1601486" y="1546666"/>
                </a:lnTo>
                <a:lnTo>
                  <a:pt x="1606885" y="1544444"/>
                </a:lnTo>
                <a:lnTo>
                  <a:pt x="1612919" y="1542858"/>
                </a:lnTo>
                <a:lnTo>
                  <a:pt x="1618635" y="1540954"/>
                </a:lnTo>
                <a:lnTo>
                  <a:pt x="1624669" y="1539685"/>
                </a:lnTo>
                <a:lnTo>
                  <a:pt x="1630702" y="1538733"/>
                </a:lnTo>
                <a:lnTo>
                  <a:pt x="1637054" y="1538098"/>
                </a:lnTo>
                <a:lnTo>
                  <a:pt x="1642770" y="1537463"/>
                </a:lnTo>
                <a:lnTo>
                  <a:pt x="1649121" y="1537146"/>
                </a:lnTo>
                <a:lnTo>
                  <a:pt x="1655473" y="1537463"/>
                </a:lnTo>
                <a:lnTo>
                  <a:pt x="1661824" y="1538098"/>
                </a:lnTo>
                <a:lnTo>
                  <a:pt x="1667858" y="1538733"/>
                </a:lnTo>
                <a:lnTo>
                  <a:pt x="1673891" y="1539685"/>
                </a:lnTo>
                <a:lnTo>
                  <a:pt x="1679925" y="1540954"/>
                </a:lnTo>
                <a:lnTo>
                  <a:pt x="1685641" y="1542858"/>
                </a:lnTo>
                <a:lnTo>
                  <a:pt x="1691675" y="1544444"/>
                </a:lnTo>
                <a:lnTo>
                  <a:pt x="1697391" y="1546666"/>
                </a:lnTo>
                <a:lnTo>
                  <a:pt x="1702790" y="1549521"/>
                </a:lnTo>
                <a:lnTo>
                  <a:pt x="1708506" y="1552060"/>
                </a:lnTo>
                <a:lnTo>
                  <a:pt x="1713587" y="1554916"/>
                </a:lnTo>
                <a:lnTo>
                  <a:pt x="1718986" y="1558406"/>
                </a:lnTo>
                <a:lnTo>
                  <a:pt x="1723749" y="1561897"/>
                </a:lnTo>
                <a:lnTo>
                  <a:pt x="1728513" y="1565705"/>
                </a:lnTo>
                <a:lnTo>
                  <a:pt x="1733594" y="1569830"/>
                </a:lnTo>
                <a:lnTo>
                  <a:pt x="1738040" y="1574272"/>
                </a:lnTo>
                <a:lnTo>
                  <a:pt x="2017816" y="1853827"/>
                </a:lnTo>
                <a:lnTo>
                  <a:pt x="2017816" y="801292"/>
                </a:lnTo>
                <a:lnTo>
                  <a:pt x="2018133" y="794311"/>
                </a:lnTo>
                <a:lnTo>
                  <a:pt x="2018451" y="787330"/>
                </a:lnTo>
                <a:lnTo>
                  <a:pt x="2019404" y="780349"/>
                </a:lnTo>
                <a:lnTo>
                  <a:pt x="2020674" y="773685"/>
                </a:lnTo>
                <a:lnTo>
                  <a:pt x="2021944" y="767021"/>
                </a:lnTo>
                <a:lnTo>
                  <a:pt x="2024167" y="760992"/>
                </a:lnTo>
                <a:lnTo>
                  <a:pt x="2026073" y="754646"/>
                </a:lnTo>
                <a:lnTo>
                  <a:pt x="2028613" y="748300"/>
                </a:lnTo>
                <a:lnTo>
                  <a:pt x="2031471" y="742271"/>
                </a:lnTo>
                <a:lnTo>
                  <a:pt x="2034329" y="736559"/>
                </a:lnTo>
                <a:lnTo>
                  <a:pt x="2037823" y="730530"/>
                </a:lnTo>
                <a:lnTo>
                  <a:pt x="2040998" y="724819"/>
                </a:lnTo>
                <a:lnTo>
                  <a:pt x="2045127" y="719741"/>
                </a:lnTo>
                <a:lnTo>
                  <a:pt x="2048937" y="714347"/>
                </a:lnTo>
                <a:lnTo>
                  <a:pt x="2053383" y="709587"/>
                </a:lnTo>
                <a:lnTo>
                  <a:pt x="2057829" y="704828"/>
                </a:lnTo>
                <a:lnTo>
                  <a:pt x="2062275" y="700702"/>
                </a:lnTo>
                <a:lnTo>
                  <a:pt x="2067674" y="695943"/>
                </a:lnTo>
                <a:lnTo>
                  <a:pt x="2072437" y="692135"/>
                </a:lnTo>
                <a:lnTo>
                  <a:pt x="2078154" y="688327"/>
                </a:lnTo>
                <a:lnTo>
                  <a:pt x="2083552" y="684519"/>
                </a:lnTo>
                <a:lnTo>
                  <a:pt x="2089268" y="681346"/>
                </a:lnTo>
                <a:lnTo>
                  <a:pt x="2095302" y="678173"/>
                </a:lnTo>
                <a:lnTo>
                  <a:pt x="2101018" y="675952"/>
                </a:lnTo>
                <a:lnTo>
                  <a:pt x="2107370" y="673413"/>
                </a:lnTo>
                <a:lnTo>
                  <a:pt x="2113721" y="670875"/>
                </a:lnTo>
                <a:lnTo>
                  <a:pt x="2120390" y="669288"/>
                </a:lnTo>
                <a:lnTo>
                  <a:pt x="2127059" y="667702"/>
                </a:lnTo>
                <a:lnTo>
                  <a:pt x="2133728" y="666432"/>
                </a:lnTo>
                <a:lnTo>
                  <a:pt x="2140079" y="665798"/>
                </a:lnTo>
                <a:lnTo>
                  <a:pt x="2147065" y="665163"/>
                </a:lnTo>
                <a:close/>
                <a:moveTo>
                  <a:pt x="1426690" y="484188"/>
                </a:moveTo>
                <a:lnTo>
                  <a:pt x="1631151" y="484188"/>
                </a:lnTo>
                <a:lnTo>
                  <a:pt x="1634627" y="484505"/>
                </a:lnTo>
                <a:lnTo>
                  <a:pt x="1637787" y="484822"/>
                </a:lnTo>
                <a:lnTo>
                  <a:pt x="1640947" y="485773"/>
                </a:lnTo>
                <a:lnTo>
                  <a:pt x="1644107" y="486725"/>
                </a:lnTo>
                <a:lnTo>
                  <a:pt x="1646635" y="488310"/>
                </a:lnTo>
                <a:lnTo>
                  <a:pt x="1649479" y="489895"/>
                </a:lnTo>
                <a:lnTo>
                  <a:pt x="1652008" y="491798"/>
                </a:lnTo>
                <a:lnTo>
                  <a:pt x="1654536" y="493700"/>
                </a:lnTo>
                <a:lnTo>
                  <a:pt x="1656432" y="496237"/>
                </a:lnTo>
                <a:lnTo>
                  <a:pt x="1658328" y="498773"/>
                </a:lnTo>
                <a:lnTo>
                  <a:pt x="1659908" y="501310"/>
                </a:lnTo>
                <a:lnTo>
                  <a:pt x="1661488" y="504164"/>
                </a:lnTo>
                <a:lnTo>
                  <a:pt x="1662436" y="507334"/>
                </a:lnTo>
                <a:lnTo>
                  <a:pt x="1663068" y="510505"/>
                </a:lnTo>
                <a:lnTo>
                  <a:pt x="1663700" y="513676"/>
                </a:lnTo>
                <a:lnTo>
                  <a:pt x="1663700" y="517164"/>
                </a:lnTo>
                <a:lnTo>
                  <a:pt x="1663700" y="1389743"/>
                </a:lnTo>
                <a:lnTo>
                  <a:pt x="1663700" y="1393231"/>
                </a:lnTo>
                <a:lnTo>
                  <a:pt x="1663068" y="1396401"/>
                </a:lnTo>
                <a:lnTo>
                  <a:pt x="1662436" y="1399572"/>
                </a:lnTo>
                <a:lnTo>
                  <a:pt x="1661488" y="1402743"/>
                </a:lnTo>
                <a:lnTo>
                  <a:pt x="1659908" y="1405279"/>
                </a:lnTo>
                <a:lnTo>
                  <a:pt x="1658328" y="1408133"/>
                </a:lnTo>
                <a:lnTo>
                  <a:pt x="1656432" y="1410669"/>
                </a:lnTo>
                <a:lnTo>
                  <a:pt x="1654536" y="1413206"/>
                </a:lnTo>
                <a:lnTo>
                  <a:pt x="1652008" y="1415108"/>
                </a:lnTo>
                <a:lnTo>
                  <a:pt x="1649479" y="1417011"/>
                </a:lnTo>
                <a:lnTo>
                  <a:pt x="1646635" y="1418596"/>
                </a:lnTo>
                <a:lnTo>
                  <a:pt x="1644107" y="1420182"/>
                </a:lnTo>
                <a:lnTo>
                  <a:pt x="1640947" y="1421133"/>
                </a:lnTo>
                <a:lnTo>
                  <a:pt x="1637787" y="1421767"/>
                </a:lnTo>
                <a:lnTo>
                  <a:pt x="1634627" y="1422401"/>
                </a:lnTo>
                <a:lnTo>
                  <a:pt x="1631151" y="1422401"/>
                </a:lnTo>
                <a:lnTo>
                  <a:pt x="1426690" y="1422401"/>
                </a:lnTo>
                <a:lnTo>
                  <a:pt x="1423214" y="1422401"/>
                </a:lnTo>
                <a:lnTo>
                  <a:pt x="1420054" y="1421767"/>
                </a:lnTo>
                <a:lnTo>
                  <a:pt x="1416894" y="1421133"/>
                </a:lnTo>
                <a:lnTo>
                  <a:pt x="1413734" y="1420182"/>
                </a:lnTo>
                <a:lnTo>
                  <a:pt x="1411206" y="1418596"/>
                </a:lnTo>
                <a:lnTo>
                  <a:pt x="1408362" y="1417011"/>
                </a:lnTo>
                <a:lnTo>
                  <a:pt x="1405834" y="1415108"/>
                </a:lnTo>
                <a:lnTo>
                  <a:pt x="1403622" y="1413206"/>
                </a:lnTo>
                <a:lnTo>
                  <a:pt x="1401409" y="1410669"/>
                </a:lnTo>
                <a:lnTo>
                  <a:pt x="1399513" y="1408133"/>
                </a:lnTo>
                <a:lnTo>
                  <a:pt x="1397933" y="1405279"/>
                </a:lnTo>
                <a:lnTo>
                  <a:pt x="1396669" y="1402743"/>
                </a:lnTo>
                <a:lnTo>
                  <a:pt x="1395405" y="1399572"/>
                </a:lnTo>
                <a:lnTo>
                  <a:pt x="1394457" y="1396401"/>
                </a:lnTo>
                <a:lnTo>
                  <a:pt x="1394141" y="1393231"/>
                </a:lnTo>
                <a:lnTo>
                  <a:pt x="1393825" y="1389743"/>
                </a:lnTo>
                <a:lnTo>
                  <a:pt x="1393825" y="517164"/>
                </a:lnTo>
                <a:lnTo>
                  <a:pt x="1394141" y="513676"/>
                </a:lnTo>
                <a:lnTo>
                  <a:pt x="1394457" y="510505"/>
                </a:lnTo>
                <a:lnTo>
                  <a:pt x="1395405" y="507334"/>
                </a:lnTo>
                <a:lnTo>
                  <a:pt x="1396669" y="504164"/>
                </a:lnTo>
                <a:lnTo>
                  <a:pt x="1397933" y="501310"/>
                </a:lnTo>
                <a:lnTo>
                  <a:pt x="1399513" y="498773"/>
                </a:lnTo>
                <a:lnTo>
                  <a:pt x="1401409" y="496237"/>
                </a:lnTo>
                <a:lnTo>
                  <a:pt x="1403622" y="493700"/>
                </a:lnTo>
                <a:lnTo>
                  <a:pt x="1405834" y="491798"/>
                </a:lnTo>
                <a:lnTo>
                  <a:pt x="1408362" y="489895"/>
                </a:lnTo>
                <a:lnTo>
                  <a:pt x="1411206" y="488310"/>
                </a:lnTo>
                <a:lnTo>
                  <a:pt x="1413734" y="486725"/>
                </a:lnTo>
                <a:lnTo>
                  <a:pt x="1416894" y="485773"/>
                </a:lnTo>
                <a:lnTo>
                  <a:pt x="1420054" y="484822"/>
                </a:lnTo>
                <a:lnTo>
                  <a:pt x="1423214" y="484505"/>
                </a:lnTo>
                <a:lnTo>
                  <a:pt x="1426690" y="484188"/>
                </a:lnTo>
                <a:close/>
                <a:moveTo>
                  <a:pt x="183794" y="0"/>
                </a:moveTo>
                <a:lnTo>
                  <a:pt x="193952" y="0"/>
                </a:lnTo>
                <a:lnTo>
                  <a:pt x="2827060" y="0"/>
                </a:lnTo>
                <a:lnTo>
                  <a:pt x="2837218" y="0"/>
                </a:lnTo>
                <a:lnTo>
                  <a:pt x="2847059" y="952"/>
                </a:lnTo>
                <a:lnTo>
                  <a:pt x="2856582" y="2539"/>
                </a:lnTo>
                <a:lnTo>
                  <a:pt x="2866105" y="4443"/>
                </a:lnTo>
                <a:lnTo>
                  <a:pt x="2875628" y="6982"/>
                </a:lnTo>
                <a:lnTo>
                  <a:pt x="2884516" y="10156"/>
                </a:lnTo>
                <a:lnTo>
                  <a:pt x="2893721" y="13964"/>
                </a:lnTo>
                <a:lnTo>
                  <a:pt x="2902292" y="17773"/>
                </a:lnTo>
                <a:lnTo>
                  <a:pt x="2911180" y="22851"/>
                </a:lnTo>
                <a:lnTo>
                  <a:pt x="2919433" y="27611"/>
                </a:lnTo>
                <a:lnTo>
                  <a:pt x="2927369" y="33324"/>
                </a:lnTo>
                <a:lnTo>
                  <a:pt x="2935623" y="39036"/>
                </a:lnTo>
                <a:lnTo>
                  <a:pt x="2942924" y="45384"/>
                </a:lnTo>
                <a:lnTo>
                  <a:pt x="2950225" y="52366"/>
                </a:lnTo>
                <a:lnTo>
                  <a:pt x="2957525" y="59665"/>
                </a:lnTo>
                <a:lnTo>
                  <a:pt x="2964192" y="67282"/>
                </a:lnTo>
                <a:lnTo>
                  <a:pt x="2970540" y="74899"/>
                </a:lnTo>
                <a:lnTo>
                  <a:pt x="2976571" y="83468"/>
                </a:lnTo>
                <a:lnTo>
                  <a:pt x="2982285" y="92037"/>
                </a:lnTo>
                <a:lnTo>
                  <a:pt x="2987682" y="101240"/>
                </a:lnTo>
                <a:lnTo>
                  <a:pt x="2992761" y="110444"/>
                </a:lnTo>
                <a:lnTo>
                  <a:pt x="2997522" y="119965"/>
                </a:lnTo>
                <a:lnTo>
                  <a:pt x="3001649" y="130121"/>
                </a:lnTo>
                <a:lnTo>
                  <a:pt x="3005458" y="140276"/>
                </a:lnTo>
                <a:lnTo>
                  <a:pt x="3008950" y="150749"/>
                </a:lnTo>
                <a:lnTo>
                  <a:pt x="3012124" y="161540"/>
                </a:lnTo>
                <a:lnTo>
                  <a:pt x="3014663" y="172330"/>
                </a:lnTo>
                <a:lnTo>
                  <a:pt x="3016885" y="183438"/>
                </a:lnTo>
                <a:lnTo>
                  <a:pt x="3018473" y="194546"/>
                </a:lnTo>
                <a:lnTo>
                  <a:pt x="3019742" y="205971"/>
                </a:lnTo>
                <a:lnTo>
                  <a:pt x="3020695" y="218031"/>
                </a:lnTo>
                <a:lnTo>
                  <a:pt x="3021012" y="229774"/>
                </a:lnTo>
                <a:lnTo>
                  <a:pt x="3021012" y="1276768"/>
                </a:lnTo>
                <a:lnTo>
                  <a:pt x="3013711" y="1272642"/>
                </a:lnTo>
                <a:lnTo>
                  <a:pt x="3006410" y="1268833"/>
                </a:lnTo>
                <a:lnTo>
                  <a:pt x="2999109" y="1265342"/>
                </a:lnTo>
                <a:lnTo>
                  <a:pt x="2991808" y="1262169"/>
                </a:lnTo>
                <a:lnTo>
                  <a:pt x="2983872" y="1258995"/>
                </a:lnTo>
                <a:lnTo>
                  <a:pt x="2976254" y="1256139"/>
                </a:lnTo>
                <a:lnTo>
                  <a:pt x="2968318" y="1253282"/>
                </a:lnTo>
                <a:lnTo>
                  <a:pt x="2960382" y="1251061"/>
                </a:lnTo>
                <a:lnTo>
                  <a:pt x="2952129" y="1248839"/>
                </a:lnTo>
                <a:lnTo>
                  <a:pt x="2944193" y="1247252"/>
                </a:lnTo>
                <a:lnTo>
                  <a:pt x="2935940" y="1245348"/>
                </a:lnTo>
                <a:lnTo>
                  <a:pt x="2927369" y="1244079"/>
                </a:lnTo>
                <a:lnTo>
                  <a:pt x="2919116" y="1242809"/>
                </a:lnTo>
                <a:lnTo>
                  <a:pt x="2910863" y="1242175"/>
                </a:lnTo>
                <a:lnTo>
                  <a:pt x="2901975" y="1241540"/>
                </a:lnTo>
                <a:lnTo>
                  <a:pt x="2893404" y="1241540"/>
                </a:lnTo>
                <a:lnTo>
                  <a:pt x="2646123" y="1213294"/>
                </a:lnTo>
                <a:lnTo>
                  <a:pt x="2646123" y="313876"/>
                </a:lnTo>
                <a:lnTo>
                  <a:pt x="374889" y="313876"/>
                </a:lnTo>
                <a:lnTo>
                  <a:pt x="374889" y="1959424"/>
                </a:lnTo>
                <a:lnTo>
                  <a:pt x="1610021" y="1959424"/>
                </a:lnTo>
                <a:lnTo>
                  <a:pt x="1923646" y="2273300"/>
                </a:lnTo>
                <a:lnTo>
                  <a:pt x="193952" y="2273300"/>
                </a:lnTo>
                <a:lnTo>
                  <a:pt x="183794" y="2273300"/>
                </a:lnTo>
                <a:lnTo>
                  <a:pt x="173953" y="2272348"/>
                </a:lnTo>
                <a:lnTo>
                  <a:pt x="164113" y="2270761"/>
                </a:lnTo>
                <a:lnTo>
                  <a:pt x="154908" y="2268857"/>
                </a:lnTo>
                <a:lnTo>
                  <a:pt x="145385" y="2266318"/>
                </a:lnTo>
                <a:lnTo>
                  <a:pt x="136496" y="2263144"/>
                </a:lnTo>
                <a:lnTo>
                  <a:pt x="127291" y="2259336"/>
                </a:lnTo>
                <a:lnTo>
                  <a:pt x="118720" y="2255528"/>
                </a:lnTo>
                <a:lnTo>
                  <a:pt x="109832" y="2250450"/>
                </a:lnTo>
                <a:lnTo>
                  <a:pt x="101579" y="2245689"/>
                </a:lnTo>
                <a:lnTo>
                  <a:pt x="93326" y="2240294"/>
                </a:lnTo>
                <a:lnTo>
                  <a:pt x="85390" y="2234264"/>
                </a:lnTo>
                <a:lnTo>
                  <a:pt x="77771" y="2227917"/>
                </a:lnTo>
                <a:lnTo>
                  <a:pt x="70470" y="2220935"/>
                </a:lnTo>
                <a:lnTo>
                  <a:pt x="63487" y="2213635"/>
                </a:lnTo>
                <a:lnTo>
                  <a:pt x="56821" y="2206018"/>
                </a:lnTo>
                <a:lnTo>
                  <a:pt x="50472" y="2198402"/>
                </a:lnTo>
                <a:lnTo>
                  <a:pt x="44441" y="2189833"/>
                </a:lnTo>
                <a:lnTo>
                  <a:pt x="38727" y="2181264"/>
                </a:lnTo>
                <a:lnTo>
                  <a:pt x="33013" y="2172060"/>
                </a:lnTo>
                <a:lnTo>
                  <a:pt x="28252" y="2162856"/>
                </a:lnTo>
                <a:lnTo>
                  <a:pt x="23490" y="2153335"/>
                </a:lnTo>
                <a:lnTo>
                  <a:pt x="19364" y="2143180"/>
                </a:lnTo>
                <a:lnTo>
                  <a:pt x="15237" y="2133024"/>
                </a:lnTo>
                <a:lnTo>
                  <a:pt x="11745" y="2122551"/>
                </a:lnTo>
                <a:lnTo>
                  <a:pt x="8888" y="2112078"/>
                </a:lnTo>
                <a:lnTo>
                  <a:pt x="6349" y="2100970"/>
                </a:lnTo>
                <a:lnTo>
                  <a:pt x="3809" y="2089862"/>
                </a:lnTo>
                <a:lnTo>
                  <a:pt x="2540" y="2078754"/>
                </a:lnTo>
                <a:lnTo>
                  <a:pt x="952" y="2067329"/>
                </a:lnTo>
                <a:lnTo>
                  <a:pt x="318" y="2055269"/>
                </a:lnTo>
                <a:lnTo>
                  <a:pt x="0" y="2043844"/>
                </a:lnTo>
                <a:lnTo>
                  <a:pt x="0" y="229774"/>
                </a:lnTo>
                <a:lnTo>
                  <a:pt x="318" y="218031"/>
                </a:lnTo>
                <a:lnTo>
                  <a:pt x="952" y="205971"/>
                </a:lnTo>
                <a:lnTo>
                  <a:pt x="2540" y="194546"/>
                </a:lnTo>
                <a:lnTo>
                  <a:pt x="3809" y="183438"/>
                </a:lnTo>
                <a:lnTo>
                  <a:pt x="6349" y="172330"/>
                </a:lnTo>
                <a:lnTo>
                  <a:pt x="8888" y="161540"/>
                </a:lnTo>
                <a:lnTo>
                  <a:pt x="11745" y="150749"/>
                </a:lnTo>
                <a:lnTo>
                  <a:pt x="15237" y="140276"/>
                </a:lnTo>
                <a:lnTo>
                  <a:pt x="19364" y="130121"/>
                </a:lnTo>
                <a:lnTo>
                  <a:pt x="23490" y="119965"/>
                </a:lnTo>
                <a:lnTo>
                  <a:pt x="28252" y="110444"/>
                </a:lnTo>
                <a:lnTo>
                  <a:pt x="33013" y="101240"/>
                </a:lnTo>
                <a:lnTo>
                  <a:pt x="38727" y="92037"/>
                </a:lnTo>
                <a:lnTo>
                  <a:pt x="44441" y="83468"/>
                </a:lnTo>
                <a:lnTo>
                  <a:pt x="50472" y="74899"/>
                </a:lnTo>
                <a:lnTo>
                  <a:pt x="56821" y="67282"/>
                </a:lnTo>
                <a:lnTo>
                  <a:pt x="63487" y="59665"/>
                </a:lnTo>
                <a:lnTo>
                  <a:pt x="70470" y="52366"/>
                </a:lnTo>
                <a:lnTo>
                  <a:pt x="77771" y="45384"/>
                </a:lnTo>
                <a:lnTo>
                  <a:pt x="85390" y="39036"/>
                </a:lnTo>
                <a:lnTo>
                  <a:pt x="93326" y="33324"/>
                </a:lnTo>
                <a:lnTo>
                  <a:pt x="101579" y="27611"/>
                </a:lnTo>
                <a:lnTo>
                  <a:pt x="109832" y="22851"/>
                </a:lnTo>
                <a:lnTo>
                  <a:pt x="118720" y="17773"/>
                </a:lnTo>
                <a:lnTo>
                  <a:pt x="127291" y="13964"/>
                </a:lnTo>
                <a:lnTo>
                  <a:pt x="136496" y="10156"/>
                </a:lnTo>
                <a:lnTo>
                  <a:pt x="145385" y="6982"/>
                </a:lnTo>
                <a:lnTo>
                  <a:pt x="154908" y="4443"/>
                </a:lnTo>
                <a:lnTo>
                  <a:pt x="164113" y="2539"/>
                </a:lnTo>
                <a:lnTo>
                  <a:pt x="173953" y="952"/>
                </a:lnTo>
                <a:lnTo>
                  <a:pt x="183794" y="0"/>
                </a:lnTo>
                <a:close/>
              </a:path>
            </a:pathLst>
          </a:custGeom>
          <a:solidFill>
            <a:schemeClr val="bg1"/>
          </a:solidFill>
          <a:ln>
            <a:noFill/>
          </a:ln>
          <a:effectLst>
            <a:outerShdw blurRad="50800" dist="38100" dir="2700000" algn="tl" rotWithShape="0">
              <a:prstClr val="black">
                <a:alpha val="40000"/>
              </a:prstClr>
            </a:outerShdw>
          </a:effectLst>
        </p:spPr>
        <p:txBody>
          <a:bodyPr anchor="ctr">
            <a:scene3d>
              <a:camera prst="orthographicFront"/>
              <a:lightRig rig="threePt" dir="t"/>
            </a:scene3d>
            <a:sp3d>
              <a:contourClr>
                <a:srgbClr val="FFFFFF"/>
              </a:contourClr>
            </a:sp3d>
          </a:bodyPr>
          <a:lstStyle/>
          <a:p>
            <a:pPr algn="ctr">
              <a:defRPr/>
            </a:pPr>
            <a:endParaRPr lang="zh-CN" altLang="en-US" sz="1705">
              <a:solidFill>
                <a:schemeClr val="bg1"/>
              </a:solidFill>
              <a:latin typeface="Impact" panose="020B0806030902050204" pitchFamily="34" charset="0"/>
              <a:ea typeface="微软雅黑" panose="020B0503020204020204" pitchFamily="34" charset="-122"/>
              <a:cs typeface="+mn-ea"/>
              <a:sym typeface="Impact" panose="020B0806030902050204" pitchFamily="34" charset="0"/>
            </a:endParaRPr>
          </a:p>
        </p:txBody>
      </p:sp>
    </p:spTree>
  </p:cSld>
  <p:clrMapOvr>
    <a:masterClrMapping/>
  </p:clrMapOvr>
  <p:transition spd="slow"/>
  <p:timing>
    <p:tnLst>
      <p:par>
        <p:cTn id="1" dur="indefinite" restart="never" nodeType="tmRoot"/>
      </p:par>
    </p:tnLst>
    <p:bldLst>
      <p:bldP spid="47" grpId="0" animBg="1"/>
      <p:bldP spid="67" grpId="0"/>
      <p:bldP spid="69" grpId="0" animBg="1"/>
      <p:bldP spid="70" grpId="0"/>
      <p:bldP spid="71" grpId="0" animBg="1"/>
      <p:bldP spid="72" grpId="0" animBg="1"/>
      <p:bldP spid="73" grpId="0" animBg="1"/>
      <p:bldP spid="74" grpId="0" animBg="1"/>
      <p:bldP spid="75" grpId="0" animBg="1"/>
      <p:bldP spid="76" grpId="0" animBg="1"/>
      <p:bldP spid="77" grpId="0" animBg="1"/>
      <p:bldP spid="78" grpId="0"/>
      <p:bldP spid="79" grpId="0"/>
      <p:bldP spid="80" grpId="0"/>
      <p:bldP spid="81" grpId="0"/>
      <p:bldP spid="82" grpId="0" animBg="1"/>
      <p:bldP spid="83"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a:xfrm>
          <a:off x="0" y="0"/>
          <a:ext cx="0" cy="0"/>
          <a:chOff x="0" y="0"/>
          <a:chExt cx="0" cy="0"/>
        </a:xfrm>
      </p:grpSpPr>
      <p:sp>
        <p:nvSpPr>
          <p:cNvPr id="5" name="文本占位符 4"/>
          <p:cNvSpPr>
            <a:spLocks noGrp="1"/>
          </p:cNvSpPr>
          <p:nvPr>
            <p:ph type="body" sz="quarter" idx="10"/>
          </p:nvPr>
        </p:nvSpPr>
        <p:spPr/>
        <p:txBody>
          <a:bodyPr>
            <a:noAutofit/>
          </a:bodyPr>
          <a:lstStyle/>
          <a:p>
            <a:r>
              <a:rPr lang="zh-CN" altLang="en-US" b="1" dirty="0" smtClean="0">
                <a:solidFill>
                  <a:schemeClr val="tx1"/>
                </a:solidFill>
              </a:rPr>
              <a:t>一、药品基本信息</a:t>
            </a:r>
            <a:endParaRPr lang="zh-CN" altLang="en-US" b="1" dirty="0" smtClean="0">
              <a:solidFill>
                <a:schemeClr val="tx1"/>
              </a:solidFill>
            </a:endParaRPr>
          </a:p>
        </p:txBody>
      </p:sp>
      <p:graphicFrame>
        <p:nvGraphicFramePr>
          <p:cNvPr id="4" name="表格 3"/>
          <p:cNvGraphicFramePr>
            <a:graphicFrameLocks noGrp="1"/>
          </p:cNvGraphicFramePr>
          <p:nvPr>
            <p:custDataLst>
              <p:tags r:id="rId1"/>
            </p:custDataLst>
          </p:nvPr>
        </p:nvGraphicFramePr>
        <p:xfrm>
          <a:off x="1054735" y="981075"/>
          <a:ext cx="10078720" cy="5504815"/>
        </p:xfrm>
        <a:graphic>
          <a:graphicData uri="http://schemas.openxmlformats.org/drawingml/2006/table">
            <a:tbl>
              <a:tblPr firstRow="1" bandRow="1">
                <a:tableStyleId>{827E7743-39CA-4E87-A19B-AE24449E94FE}</a:tableStyleId>
              </a:tblPr>
              <a:tblGrid>
                <a:gridCol w="3896995"/>
                <a:gridCol w="6181725"/>
              </a:tblGrid>
              <a:tr h="433705">
                <a:tc>
                  <a:txBody>
                    <a:bodyPr/>
                    <a:p>
                      <a:pPr indent="0" algn="ctr" fontAlgn="auto">
                        <a:lnSpc>
                          <a:spcPct val="150000"/>
                        </a:lnSpc>
                        <a:spcAft>
                          <a:spcPts val="0"/>
                        </a:spcAft>
                        <a:buNone/>
                      </a:pPr>
                      <a:r>
                        <a:rPr lang="zh-CN" altLang="en-US" sz="1800" b="1" kern="100" dirty="0">
                          <a:solidFill>
                            <a:schemeClr val="tx1"/>
                          </a:solidFill>
                          <a:effectLst/>
                          <a:latin typeface="微软雅黑" panose="020B0503020204020204" pitchFamily="34" charset="-122"/>
                          <a:ea typeface="微软雅黑" panose="020B0503020204020204" pitchFamily="34" charset="-122"/>
                        </a:rPr>
                        <a:t>申报目录类别</a:t>
                      </a:r>
                      <a:endParaRPr lang="zh-CN" altLang="en-US" sz="1800" b="1" kern="100" dirty="0">
                        <a:solidFill>
                          <a:schemeClr val="tx1"/>
                        </a:solidFill>
                        <a:effectLst/>
                        <a:latin typeface="微软雅黑" panose="020B0503020204020204" pitchFamily="34" charset="-122"/>
                        <a:ea typeface="微软雅黑" panose="020B0503020204020204" pitchFamily="34" charset="-122"/>
                      </a:endParaRPr>
                    </a:p>
                  </a:txBody>
                  <a:tcPr marL="68580" marR="68580" marT="0" marB="0" anchor="ctr"/>
                </a:tc>
                <a:tc>
                  <a:txBody>
                    <a:bodyPr/>
                    <a:p>
                      <a:pPr indent="0" algn="ctr" fontAlgn="auto">
                        <a:lnSpc>
                          <a:spcPct val="150000"/>
                        </a:lnSpc>
                        <a:spcAft>
                          <a:spcPts val="0"/>
                        </a:spcAft>
                        <a:buNone/>
                      </a:pPr>
                      <a:r>
                        <a:rPr lang="zh-CN" altLang="en-US" sz="1800" kern="100" dirty="0">
                          <a:solidFill>
                            <a:schemeClr val="tx1"/>
                          </a:solidFill>
                          <a:effectLst/>
                          <a:latin typeface="微软雅黑" panose="020B0503020204020204" pitchFamily="34" charset="-122"/>
                          <a:ea typeface="微软雅黑" panose="020B0503020204020204" pitchFamily="34" charset="-122"/>
                        </a:rPr>
                        <a:t>化药</a:t>
                      </a:r>
                      <a:r>
                        <a:rPr lang="en-US" altLang="zh-CN" sz="1800" kern="100" dirty="0">
                          <a:solidFill>
                            <a:schemeClr val="tx1"/>
                          </a:solidFill>
                          <a:effectLst/>
                          <a:latin typeface="微软雅黑" panose="020B0503020204020204" pitchFamily="34" charset="-122"/>
                          <a:ea typeface="微软雅黑" panose="020B0503020204020204" pitchFamily="34" charset="-122"/>
                        </a:rPr>
                        <a:t>3</a:t>
                      </a:r>
                      <a:r>
                        <a:rPr lang="zh-CN" altLang="en-US" sz="1800" kern="100" dirty="0">
                          <a:solidFill>
                            <a:schemeClr val="tx1"/>
                          </a:solidFill>
                          <a:effectLst/>
                          <a:latin typeface="微软雅黑" panose="020B0503020204020204" pitchFamily="34" charset="-122"/>
                          <a:ea typeface="微软雅黑" panose="020B0503020204020204" pitchFamily="34" charset="-122"/>
                        </a:rPr>
                        <a:t>类</a:t>
                      </a:r>
                      <a:endParaRPr lang="zh-CN" altLang="en-US" sz="1800" kern="100" dirty="0">
                        <a:solidFill>
                          <a:schemeClr val="tx1"/>
                        </a:solidFill>
                        <a:effectLst/>
                        <a:latin typeface="微软雅黑" panose="020B0503020204020204" pitchFamily="34" charset="-122"/>
                        <a:ea typeface="微软雅黑" panose="020B0503020204020204" pitchFamily="34" charset="-122"/>
                      </a:endParaRPr>
                    </a:p>
                  </a:txBody>
                  <a:tcPr marL="68580" marR="68580" marT="0" marB="0" anchor="ctr"/>
                </a:tc>
              </a:tr>
              <a:tr h="433705">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indent="0" algn="ctr" fontAlgn="auto">
                        <a:lnSpc>
                          <a:spcPct val="150000"/>
                        </a:lnSpc>
                        <a:spcAft>
                          <a:spcPts val="0"/>
                        </a:spcAft>
                      </a:pPr>
                      <a:r>
                        <a:rPr lang="zh-CN" sz="1800" b="1" kern="100" dirty="0">
                          <a:solidFill>
                            <a:schemeClr val="tx1"/>
                          </a:solidFill>
                          <a:effectLst/>
                          <a:latin typeface="微软雅黑" panose="020B0503020204020204" pitchFamily="34" charset="-122"/>
                          <a:ea typeface="微软雅黑" panose="020B0503020204020204" pitchFamily="34" charset="-122"/>
                        </a:rPr>
                        <a:t>药品通用名称</a:t>
                      </a:r>
                      <a:endParaRPr lang="zh-CN" sz="1800" b="1" kern="100" dirty="0">
                        <a:solidFill>
                          <a:schemeClr val="tx1"/>
                        </a:solidFill>
                        <a:effectLst/>
                        <a:latin typeface="微软雅黑" panose="020B0503020204020204" pitchFamily="34" charset="-122"/>
                        <a:ea typeface="微软雅黑" panose="020B0503020204020204" pitchFamily="34" charset="-122"/>
                      </a:endParaRPr>
                    </a:p>
                  </a:txBody>
                  <a:tcPr marL="68580" marR="68580" marT="0" marB="0" anchor="ct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indent="0" algn="ctr" fontAlgn="auto">
                        <a:lnSpc>
                          <a:spcPct val="150000"/>
                        </a:lnSpc>
                        <a:spcAft>
                          <a:spcPts val="0"/>
                        </a:spcAft>
                      </a:pPr>
                      <a:r>
                        <a:rPr lang="zh-CN" sz="1800" kern="100" dirty="0">
                          <a:solidFill>
                            <a:schemeClr val="tx1"/>
                          </a:solidFill>
                          <a:effectLst/>
                          <a:latin typeface="微软雅黑" panose="020B0503020204020204" pitchFamily="34" charset="-122"/>
                          <a:ea typeface="微软雅黑" panose="020B0503020204020204" pitchFamily="34" charset="-122"/>
                        </a:rPr>
                        <a:t>钠钾镁钙注射用浓溶液</a:t>
                      </a:r>
                      <a:endParaRPr lang="zh-CN" sz="1800" kern="100" dirty="0">
                        <a:solidFill>
                          <a:schemeClr val="tx1"/>
                        </a:solidFill>
                        <a:effectLst/>
                        <a:latin typeface="微软雅黑" panose="020B0503020204020204" pitchFamily="34" charset="-122"/>
                        <a:ea typeface="微软雅黑" panose="020B0503020204020204" pitchFamily="34" charset="-122"/>
                      </a:endParaRPr>
                    </a:p>
                  </a:txBody>
                  <a:tcPr marL="68580" marR="68580" marT="0" marB="0" anchor="ctr"/>
                </a:tc>
              </a:tr>
              <a:tr h="433705">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indent="0" algn="ctr" fontAlgn="auto">
                        <a:lnSpc>
                          <a:spcPct val="150000"/>
                        </a:lnSpc>
                        <a:spcAft>
                          <a:spcPts val="0"/>
                        </a:spcAft>
                      </a:pPr>
                      <a:r>
                        <a:rPr lang="zh-CN" sz="1800" b="1" kern="100" dirty="0">
                          <a:solidFill>
                            <a:schemeClr val="tx1"/>
                          </a:solidFill>
                          <a:effectLst/>
                          <a:latin typeface="微软雅黑" panose="020B0503020204020204" pitchFamily="34" charset="-122"/>
                          <a:ea typeface="微软雅黑" panose="020B0503020204020204" pitchFamily="34" charset="-122"/>
                        </a:rPr>
                        <a:t>注册规格</a:t>
                      </a:r>
                      <a:endParaRPr lang="zh-CN" sz="1800" b="1" kern="100" dirty="0">
                        <a:solidFill>
                          <a:schemeClr val="tx1"/>
                        </a:solidFill>
                        <a:effectLst/>
                        <a:latin typeface="微软雅黑" panose="020B0503020204020204" pitchFamily="34" charset="-122"/>
                        <a:ea typeface="微软雅黑" panose="020B0503020204020204" pitchFamily="34" charset="-122"/>
                      </a:endParaRPr>
                    </a:p>
                  </a:txBody>
                  <a:tcPr marL="68580" marR="68580" marT="0" marB="0" anchor="ct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indent="0" algn="ctr" fontAlgn="auto">
                        <a:lnSpc>
                          <a:spcPct val="150000"/>
                        </a:lnSpc>
                        <a:spcAft>
                          <a:spcPts val="0"/>
                        </a:spcAft>
                      </a:pPr>
                      <a:r>
                        <a:rPr sz="1800">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20ml/支</a:t>
                      </a:r>
                      <a:endParaRPr sz="1800">
                        <a:solidFill>
                          <a:schemeClr val="tx1"/>
                        </a:solidFill>
                        <a:latin typeface="微软雅黑" panose="020B0503020204020204" pitchFamily="34" charset="-122"/>
                        <a:ea typeface="微软雅黑" panose="020B0503020204020204" pitchFamily="34" charset="-122"/>
                        <a:cs typeface="微软雅黑" panose="020B0503020204020204" pitchFamily="34" charset="-122"/>
                      </a:endParaRPr>
                    </a:p>
                  </a:txBody>
                  <a:tcPr marL="68580" marR="68580" marT="0" marB="0" anchor="ctr"/>
                </a:tc>
              </a:tr>
              <a:tr h="433705">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indent="0" algn="ctr" fontAlgn="auto">
                        <a:lnSpc>
                          <a:spcPct val="150000"/>
                        </a:lnSpc>
                        <a:spcAft>
                          <a:spcPts val="0"/>
                        </a:spcAft>
                      </a:pPr>
                      <a:r>
                        <a:rPr lang="zh-CN" sz="1800" b="1" kern="100" dirty="0">
                          <a:solidFill>
                            <a:schemeClr val="tx1"/>
                          </a:solidFill>
                          <a:effectLst/>
                          <a:latin typeface="微软雅黑" panose="020B0503020204020204" pitchFamily="34" charset="-122"/>
                          <a:ea typeface="微软雅黑" panose="020B0503020204020204" pitchFamily="34" charset="-122"/>
                        </a:rPr>
                        <a:t>中国大陆首次上市时间</a:t>
                      </a:r>
                      <a:endParaRPr lang="zh-CN" sz="1800" b="1" kern="100" dirty="0">
                        <a:solidFill>
                          <a:schemeClr val="tx1"/>
                        </a:solidFill>
                        <a:effectLst/>
                        <a:latin typeface="微软雅黑" panose="020B0503020204020204" pitchFamily="34" charset="-122"/>
                        <a:ea typeface="微软雅黑" panose="020B0503020204020204" pitchFamily="34" charset="-122"/>
                      </a:endParaRPr>
                    </a:p>
                  </a:txBody>
                  <a:tcPr marL="68580" marR="68580" marT="0" marB="0" anchor="ctr"/>
                </a:tc>
                <a:tc>
                  <a:txBody>
                    <a:bodyPr/>
                    <a:p>
                      <a:pPr marL="0" marR="0" lvl="0" indent="0" algn="ctr" defTabSz="685800" rtl="0" eaLnBrk="1" fontAlgn="auto" latinLnBrk="0" hangingPunct="1">
                        <a:lnSpc>
                          <a:spcPct val="100000"/>
                        </a:lnSpc>
                        <a:spcBef>
                          <a:spcPts val="0"/>
                        </a:spcBef>
                        <a:spcAft>
                          <a:spcPts val="0"/>
                        </a:spcAft>
                        <a:buClrTx/>
                        <a:buSzTx/>
                        <a:buFontTx/>
                        <a:buNone/>
                        <a:defRPr/>
                      </a:pPr>
                      <a:r>
                        <a:rPr lang="zh-CN" altLang="en-US" sz="1800" b="0" kern="100" dirty="0">
                          <a:solidFill>
                            <a:schemeClr val="tx1"/>
                          </a:solidFill>
                          <a:effectLst/>
                          <a:latin typeface="+mn-ea"/>
                          <a:ea typeface="微软雅黑" panose="020B0503020204020204" pitchFamily="34" charset="-122"/>
                          <a:cs typeface="微软雅黑" panose="020B0503020204020204" pitchFamily="34" charset="-122"/>
                          <a:sym typeface="+mn-ea"/>
                        </a:rPr>
                        <a:t>2024年8月</a:t>
                      </a:r>
                      <a:endParaRPr lang="zh-CN" altLang="en-US" sz="1800" b="0" kern="100" dirty="0">
                        <a:solidFill>
                          <a:schemeClr val="tx1"/>
                        </a:solidFill>
                        <a:effectLst/>
                        <a:latin typeface="+mn-ea"/>
                        <a:ea typeface="微软雅黑" panose="020B0503020204020204" pitchFamily="34" charset="-122"/>
                        <a:cs typeface="微软雅黑" panose="020B0503020204020204" pitchFamily="34" charset="-122"/>
                        <a:sym typeface="+mn-ea"/>
                      </a:endParaRPr>
                    </a:p>
                  </a:txBody>
                  <a:tcPr marL="68580" marR="68580" marT="0" marB="0" anchor="ctr"/>
                </a:tc>
              </a:tr>
              <a:tr h="433705">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indent="0" algn="ctr" fontAlgn="auto">
                        <a:lnSpc>
                          <a:spcPct val="150000"/>
                        </a:lnSpc>
                        <a:spcAft>
                          <a:spcPts val="0"/>
                        </a:spcAft>
                      </a:pPr>
                      <a:r>
                        <a:rPr lang="zh-CN" sz="1800" b="1" kern="100" dirty="0">
                          <a:solidFill>
                            <a:schemeClr val="tx1"/>
                          </a:solidFill>
                          <a:effectLst/>
                          <a:latin typeface="微软雅黑" panose="020B0503020204020204" pitchFamily="34" charset="-122"/>
                          <a:ea typeface="微软雅黑" panose="020B0503020204020204" pitchFamily="34" charset="-122"/>
                        </a:rPr>
                        <a:t>大陆地区同通用名药品的上市情况</a:t>
                      </a:r>
                      <a:endParaRPr lang="zh-CN" sz="1800" b="1" kern="100" dirty="0">
                        <a:solidFill>
                          <a:schemeClr val="tx1"/>
                        </a:solidFill>
                        <a:effectLst/>
                        <a:latin typeface="微软雅黑" panose="020B0503020204020204" pitchFamily="34" charset="-122"/>
                        <a:ea typeface="微软雅黑" panose="020B0503020204020204" pitchFamily="34" charset="-122"/>
                      </a:endParaRPr>
                    </a:p>
                  </a:txBody>
                  <a:tcPr marL="68580" marR="68580" marT="0" marB="0" anchor="ctr"/>
                </a:tc>
                <a:tc>
                  <a:txBody>
                    <a:bodyPr/>
                    <a:p>
                      <a:pPr indent="0" algn="ctr" fontAlgn="auto">
                        <a:lnSpc>
                          <a:spcPct val="150000"/>
                        </a:lnSpc>
                        <a:spcAft>
                          <a:spcPts val="0"/>
                        </a:spcAft>
                        <a:buNone/>
                      </a:pPr>
                      <a:r>
                        <a:rPr lang="en-US" altLang="zh-CN" sz="1800" b="0" kern="100" dirty="0">
                          <a:solidFill>
                            <a:schemeClr val="tx1"/>
                          </a:solidFill>
                          <a:effectLst/>
                          <a:latin typeface="微软雅黑" panose="020B0503020204020204" pitchFamily="34" charset="-122"/>
                          <a:ea typeface="微软雅黑" panose="020B0503020204020204" pitchFamily="34" charset="-122"/>
                          <a:cs typeface="微软雅黑" panose="020B0503020204020204" pitchFamily="34" charset="-122"/>
                        </a:rPr>
                        <a:t>11</a:t>
                      </a:r>
                      <a:r>
                        <a:rPr lang="zh-CN" altLang="en-US" sz="1800" b="0" kern="100" dirty="0">
                          <a:solidFill>
                            <a:schemeClr val="tx1"/>
                          </a:solidFill>
                          <a:effectLst/>
                          <a:latin typeface="微软雅黑" panose="020B0503020204020204" pitchFamily="34" charset="-122"/>
                          <a:ea typeface="微软雅黑" panose="020B0503020204020204" pitchFamily="34" charset="-122"/>
                          <a:cs typeface="微软雅黑" panose="020B0503020204020204" pitchFamily="34" charset="-122"/>
                        </a:rPr>
                        <a:t>家</a:t>
                      </a:r>
                      <a:endParaRPr lang="zh-CN" altLang="en-US" sz="1800" b="0" kern="100" dirty="0">
                        <a:solidFill>
                          <a:schemeClr val="tx1"/>
                        </a:solidFill>
                        <a:effectLst/>
                        <a:latin typeface="微软雅黑" panose="020B0503020204020204" pitchFamily="34" charset="-122"/>
                        <a:ea typeface="微软雅黑" panose="020B0503020204020204" pitchFamily="34" charset="-122"/>
                        <a:cs typeface="微软雅黑" panose="020B0503020204020204" pitchFamily="34" charset="-122"/>
                      </a:endParaRPr>
                    </a:p>
                  </a:txBody>
                  <a:tcPr marL="68580" marR="68580" marT="0" marB="0" anchor="ctr"/>
                </a:tc>
              </a:tr>
              <a:tr h="433070">
                <a:tc>
                  <a:txBody>
                    <a:bodyPr/>
                    <a:p>
                      <a:pPr indent="0" algn="ctr" fontAlgn="auto">
                        <a:lnSpc>
                          <a:spcPct val="150000"/>
                        </a:lnSpc>
                        <a:spcAft>
                          <a:spcPts val="0"/>
                        </a:spcAft>
                        <a:buNone/>
                      </a:pPr>
                      <a:r>
                        <a:rPr lang="zh-CN" altLang="en-US" sz="1800" b="1" kern="100" dirty="0">
                          <a:effectLst/>
                          <a:latin typeface="微软雅黑" panose="020B0503020204020204" pitchFamily="34" charset="-122"/>
                          <a:ea typeface="微软雅黑" panose="020B0503020204020204" pitchFamily="34" charset="-122"/>
                          <a:cs typeface="微软雅黑" panose="020B0503020204020204" pitchFamily="34" charset="-122"/>
                        </a:rPr>
                        <a:t>全球首个上市国家/地区及上市时间</a:t>
                      </a:r>
                      <a:endParaRPr lang="zh-CN" altLang="en-US" sz="1800" b="1" kern="100" dirty="0">
                        <a:effectLst/>
                        <a:latin typeface="微软雅黑" panose="020B0503020204020204" pitchFamily="34" charset="-122"/>
                        <a:ea typeface="微软雅黑" panose="020B0503020204020204" pitchFamily="34" charset="-122"/>
                        <a:cs typeface="微软雅黑" panose="020B0503020204020204" pitchFamily="34" charset="-122"/>
                      </a:endParaRPr>
                    </a:p>
                  </a:txBody>
                  <a:tcPr marL="68580" marR="68580" marT="0" marB="0" anchor="ctr"/>
                </a:tc>
                <a:tc>
                  <a:txBody>
                    <a:bodyPr/>
                    <a:p>
                      <a:pPr indent="0" algn="ctr" fontAlgn="auto">
                        <a:lnSpc>
                          <a:spcPct val="150000"/>
                        </a:lnSpc>
                        <a:spcAft>
                          <a:spcPts val="0"/>
                        </a:spcAft>
                        <a:buNone/>
                      </a:pPr>
                      <a:r>
                        <a:rPr lang="zh-CN" altLang="en-US" sz="1800" b="0" kern="100" dirty="0">
                          <a:solidFill>
                            <a:schemeClr val="tx1"/>
                          </a:solidFill>
                          <a:effectLst/>
                          <a:latin typeface="微软雅黑" panose="020B0503020204020204" pitchFamily="34" charset="-122"/>
                          <a:ea typeface="微软雅黑" panose="020B0503020204020204" pitchFamily="34" charset="-122"/>
                          <a:cs typeface="微软雅黑" panose="020B0503020204020204" pitchFamily="34" charset="-122"/>
                        </a:rPr>
                        <a:t>美国, 1984年7月</a:t>
                      </a:r>
                      <a:endParaRPr lang="zh-CN" altLang="en-US" sz="1800" b="0" kern="100" dirty="0">
                        <a:solidFill>
                          <a:schemeClr val="tx1"/>
                        </a:solidFill>
                        <a:effectLst/>
                        <a:latin typeface="微软雅黑" panose="020B0503020204020204" pitchFamily="34" charset="-122"/>
                        <a:ea typeface="微软雅黑" panose="020B0503020204020204" pitchFamily="34" charset="-122"/>
                        <a:cs typeface="微软雅黑" panose="020B0503020204020204" pitchFamily="34" charset="-122"/>
                      </a:endParaRPr>
                    </a:p>
                  </a:txBody>
                  <a:tcPr marL="68580" marR="68580" marT="0" marB="0" anchor="ctr"/>
                </a:tc>
              </a:tr>
              <a:tr h="434340">
                <a:tc>
                  <a:txBody>
                    <a:bodyPr/>
                    <a:p>
                      <a:pPr indent="0" algn="ctr" fontAlgn="auto">
                        <a:lnSpc>
                          <a:spcPct val="150000"/>
                        </a:lnSpc>
                        <a:spcAft>
                          <a:spcPts val="0"/>
                        </a:spcAft>
                        <a:buNone/>
                      </a:pPr>
                      <a:r>
                        <a:rPr lang="zh-CN" altLang="en-US" sz="1800" b="1" kern="100" dirty="0">
                          <a:effectLst/>
                          <a:latin typeface="微软雅黑" panose="020B0503020204020204" pitchFamily="34" charset="-122"/>
                          <a:ea typeface="微软雅黑" panose="020B0503020204020204" pitchFamily="34" charset="-122"/>
                          <a:cs typeface="微软雅黑" panose="020B0503020204020204" pitchFamily="34" charset="-122"/>
                        </a:rPr>
                        <a:t>是否为 OTC 药品</a:t>
                      </a:r>
                      <a:endParaRPr lang="zh-CN" altLang="en-US" sz="1800" b="1" kern="100" dirty="0">
                        <a:effectLst/>
                        <a:latin typeface="微软雅黑" panose="020B0503020204020204" pitchFamily="34" charset="-122"/>
                        <a:ea typeface="微软雅黑" panose="020B0503020204020204" pitchFamily="34" charset="-122"/>
                        <a:cs typeface="微软雅黑" panose="020B0503020204020204" pitchFamily="34" charset="-122"/>
                      </a:endParaRPr>
                    </a:p>
                  </a:txBody>
                  <a:tcPr marL="68580" marR="68580" marT="0" marB="0" anchor="ctr"/>
                </a:tc>
                <a:tc>
                  <a:txBody>
                    <a:bodyPr/>
                    <a:p>
                      <a:pPr indent="0" algn="ctr" fontAlgn="auto">
                        <a:lnSpc>
                          <a:spcPct val="150000"/>
                        </a:lnSpc>
                        <a:spcAft>
                          <a:spcPts val="0"/>
                        </a:spcAft>
                        <a:buNone/>
                      </a:pPr>
                      <a:r>
                        <a:rPr lang="zh-CN" altLang="en-US" sz="1800" b="0" kern="100" dirty="0">
                          <a:solidFill>
                            <a:schemeClr val="tx1"/>
                          </a:solidFill>
                          <a:effectLst/>
                          <a:latin typeface="微软雅黑" panose="020B0503020204020204" pitchFamily="34" charset="-122"/>
                          <a:ea typeface="微软雅黑" panose="020B0503020204020204" pitchFamily="34" charset="-122"/>
                        </a:rPr>
                        <a:t>否</a:t>
                      </a:r>
                      <a:endParaRPr lang="zh-CN" altLang="en-US" sz="1800" b="0" kern="100" dirty="0">
                        <a:solidFill>
                          <a:schemeClr val="tx1"/>
                        </a:solidFill>
                        <a:effectLst/>
                        <a:latin typeface="微软雅黑" panose="020B0503020204020204" pitchFamily="34" charset="-122"/>
                        <a:ea typeface="微软雅黑" panose="020B0503020204020204" pitchFamily="34" charset="-122"/>
                      </a:endParaRPr>
                    </a:p>
                  </a:txBody>
                  <a:tcPr marL="68580" marR="68580" marT="0" marB="0" anchor="ctr"/>
                </a:tc>
              </a:tr>
              <a:tr h="390525">
                <a:tc>
                  <a:txBody>
                    <a:bodyPr/>
                    <a:p>
                      <a:pPr indent="0" algn="ctr" fontAlgn="auto">
                        <a:lnSpc>
                          <a:spcPct val="150000"/>
                        </a:lnSpc>
                        <a:spcAft>
                          <a:spcPts val="0"/>
                        </a:spcAft>
                        <a:buNone/>
                      </a:pPr>
                      <a:r>
                        <a:rPr lang="zh-CN" altLang="en-US" sz="1800" b="1" kern="100" dirty="0">
                          <a:effectLst/>
                          <a:latin typeface="微软雅黑" panose="020B0503020204020204" pitchFamily="34" charset="-122"/>
                          <a:ea typeface="微软雅黑" panose="020B0503020204020204" pitchFamily="34" charset="-122"/>
                        </a:rPr>
                        <a:t>参照药品</a:t>
                      </a:r>
                      <a:endParaRPr lang="zh-CN" altLang="en-US" sz="1800" b="1" kern="100" dirty="0">
                        <a:effectLst/>
                        <a:latin typeface="微软雅黑" panose="020B0503020204020204" pitchFamily="34" charset="-122"/>
                        <a:ea typeface="微软雅黑" panose="020B0503020204020204" pitchFamily="34" charset="-122"/>
                      </a:endParaRPr>
                    </a:p>
                  </a:txBody>
                  <a:tcPr marL="68580" marR="68580" marT="0" marB="0" anchor="ctr"/>
                </a:tc>
                <a:tc>
                  <a:txBody>
                    <a:bodyPr/>
                    <a:p>
                      <a:pPr indent="0" algn="ctr" fontAlgn="auto">
                        <a:lnSpc>
                          <a:spcPct val="150000"/>
                        </a:lnSpc>
                        <a:spcAft>
                          <a:spcPts val="0"/>
                        </a:spcAft>
                        <a:buNone/>
                      </a:pPr>
                      <a:r>
                        <a:rPr lang="zh-CN" altLang="en-US" sz="1800" b="0" kern="100" dirty="0">
                          <a:solidFill>
                            <a:schemeClr val="tx1"/>
                          </a:solidFill>
                          <a:effectLst/>
                          <a:latin typeface="微软雅黑" panose="020B0503020204020204" pitchFamily="34" charset="-122"/>
                          <a:ea typeface="微软雅黑" panose="020B0503020204020204" pitchFamily="34" charset="-122"/>
                          <a:sym typeface="+mn-ea"/>
                        </a:rPr>
                        <a:t>无</a:t>
                      </a:r>
                      <a:endParaRPr lang="zh-CN" altLang="en-US" sz="1800" b="0" kern="100" dirty="0">
                        <a:solidFill>
                          <a:schemeClr val="tx1"/>
                        </a:solidFill>
                        <a:effectLst/>
                        <a:latin typeface="微软雅黑" panose="020B0503020204020204" pitchFamily="34" charset="-122"/>
                        <a:ea typeface="微软雅黑" panose="020B0503020204020204" pitchFamily="34" charset="-122"/>
                        <a:sym typeface="+mn-ea"/>
                      </a:endParaRPr>
                    </a:p>
                  </a:txBody>
                  <a:tcPr marL="68580" marR="68580" marT="0" marB="0" anchor="ctr"/>
                </a:tc>
              </a:tr>
              <a:tr h="2057400">
                <a:tc>
                  <a:txBody>
                    <a:bodyPr/>
                    <a:p>
                      <a:pPr indent="0" algn="ctr" fontAlgn="auto">
                        <a:lnSpc>
                          <a:spcPct val="150000"/>
                        </a:lnSpc>
                        <a:spcAft>
                          <a:spcPts val="0"/>
                        </a:spcAft>
                        <a:buNone/>
                      </a:pPr>
                      <a:r>
                        <a:rPr lang="zh-CN" altLang="en-US" sz="1800" b="1" kern="100" dirty="0">
                          <a:effectLst/>
                          <a:latin typeface="微软雅黑" panose="020B0503020204020204" pitchFamily="34" charset="-122"/>
                          <a:ea typeface="微软雅黑" panose="020B0503020204020204" pitchFamily="34" charset="-122"/>
                        </a:rPr>
                        <a:t>参照</a:t>
                      </a:r>
                      <a:r>
                        <a:rPr lang="zh-CN" altLang="en-US" sz="1800" b="1" kern="100" dirty="0">
                          <a:effectLst/>
                          <a:latin typeface="微软雅黑" panose="020B0503020204020204" pitchFamily="34" charset="-122"/>
                          <a:ea typeface="微软雅黑" panose="020B0503020204020204" pitchFamily="34" charset="-122"/>
                        </a:rPr>
                        <a:t>理由</a:t>
                      </a:r>
                      <a:endParaRPr lang="zh-CN" altLang="en-US" sz="1800" b="1" kern="100" dirty="0">
                        <a:effectLst/>
                        <a:latin typeface="微软雅黑" panose="020B0503020204020204" pitchFamily="34" charset="-122"/>
                        <a:ea typeface="微软雅黑" panose="020B0503020204020204" pitchFamily="34" charset="-122"/>
                      </a:endParaRPr>
                    </a:p>
                  </a:txBody>
                  <a:tcPr marL="68580" marR="68580" marT="0" marB="0" anchor="ctr"/>
                </a:tc>
                <a:tc>
                  <a:txBody>
                    <a:bodyPr/>
                    <a:p>
                      <a:pPr indent="0" algn="ctr" fontAlgn="auto">
                        <a:lnSpc>
                          <a:spcPct val="150000"/>
                        </a:lnSpc>
                        <a:spcAft>
                          <a:spcPts val="0"/>
                        </a:spcAft>
                        <a:buNone/>
                      </a:pPr>
                      <a:r>
                        <a:rPr lang="zh-CN" altLang="en-US" sz="1800" b="0" kern="100" dirty="0">
                          <a:solidFill>
                            <a:schemeClr val="tx1"/>
                          </a:solidFill>
                          <a:effectLst/>
                          <a:latin typeface="微软雅黑" panose="020B0503020204020204" pitchFamily="34" charset="-122"/>
                          <a:ea typeface="微软雅黑" panose="020B0503020204020204" pitchFamily="34" charset="-122"/>
                          <a:sym typeface="+mn-ea"/>
                        </a:rPr>
                        <a:t>钠钾镁钙注射用浓溶液因其独特的四联电解质配方（特定的钠、钾、镁、钙离子种类及浓度比例）、以及针对特定临床场景（如肠外营养支持等）的便利性和安全性优势，在申报医保目录时，目录内不存在与其成分、配方比例、剂型（注射用浓溶液）和给药途径（静脉输注）</a:t>
                      </a:r>
                      <a:r>
                        <a:rPr lang="zh-CN" altLang="en-US" sz="1800" b="0" kern="100" dirty="0">
                          <a:solidFill>
                            <a:schemeClr val="tx1"/>
                          </a:solidFill>
                          <a:effectLst/>
                          <a:latin typeface="微软雅黑" panose="020B0503020204020204" pitchFamily="34" charset="-122"/>
                          <a:ea typeface="微软雅黑" panose="020B0503020204020204" pitchFamily="34" charset="-122"/>
                          <a:sym typeface="+mn-ea"/>
                        </a:rPr>
                        <a:t>相似的药品。</a:t>
                      </a:r>
                      <a:endParaRPr lang="zh-CN" altLang="en-US" sz="1800" b="0" kern="100" dirty="0">
                        <a:solidFill>
                          <a:schemeClr val="tx1"/>
                        </a:solidFill>
                        <a:effectLst/>
                        <a:latin typeface="微软雅黑" panose="020B0503020204020204" pitchFamily="34" charset="-122"/>
                        <a:ea typeface="微软雅黑" panose="020B0503020204020204" pitchFamily="34" charset="-122"/>
                        <a:sym typeface="+mn-ea"/>
                      </a:endParaRPr>
                    </a:p>
                  </a:txBody>
                  <a:tcPr marL="68580" marR="68580" marT="0" marB="0" anchor="ctr"/>
                </a:tc>
              </a:tr>
            </a:tbl>
          </a:graphicData>
        </a:graphic>
      </p:graphicFrame>
    </p:spTree>
  </p:cSld>
  <p:clrMapOvr>
    <a:masterClrMapping/>
  </p:clrMapOvr>
  <mc:AlternateContent xmlns:mc="http://schemas.openxmlformats.org/markup-compatibility/2006">
    <mc:Choice xmlns:p14="http://schemas.microsoft.com/office/powerpoint/2010/main" Requires="p14">
      <p:transition spd="slow" p14:dur="1000"/>
    </mc:Choice>
    <mc:Fallback>
      <p:transition spd="slow"/>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a:xfrm>
          <a:off x="0" y="0"/>
          <a:ext cx="0" cy="0"/>
          <a:chOff x="0" y="0"/>
          <a:chExt cx="0" cy="0"/>
        </a:xfrm>
      </p:grpSpPr>
      <p:grpSp>
        <p:nvGrpSpPr>
          <p:cNvPr id="32" name="Group 72"/>
          <p:cNvGrpSpPr/>
          <p:nvPr/>
        </p:nvGrpSpPr>
        <p:grpSpPr>
          <a:xfrm>
            <a:off x="408701" y="980918"/>
            <a:ext cx="6489065" cy="2035810"/>
            <a:chOff x="533400" y="1060085"/>
            <a:chExt cx="5149768" cy="1615881"/>
          </a:xfrm>
        </p:grpSpPr>
        <p:sp>
          <p:nvSpPr>
            <p:cNvPr id="33" name="TextBox 32"/>
            <p:cNvSpPr txBox="1"/>
            <p:nvPr/>
          </p:nvSpPr>
          <p:spPr>
            <a:xfrm>
              <a:off x="533400" y="1060085"/>
              <a:ext cx="762000" cy="844078"/>
            </a:xfrm>
            <a:prstGeom prst="rect">
              <a:avLst/>
            </a:prstGeom>
            <a:noFill/>
          </p:spPr>
          <p:txBody>
            <a:bodyPr wrap="square" rtlCol="0">
              <a:spAutoFit/>
            </a:bodyPr>
            <a:lstStyle/>
            <a:p>
              <a:pPr>
                <a:lnSpc>
                  <a:spcPct val="150000"/>
                </a:lnSpc>
              </a:pPr>
              <a:r>
                <a:rPr lang="id-ID" sz="4800" spc="-378" dirty="0" smtClean="0">
                  <a:solidFill>
                    <a:schemeClr val="accent2"/>
                  </a:solidFill>
                  <a:latin typeface="Agency FB" panose="020B0503020202020204" pitchFamily="34" charset="0"/>
                </a:rPr>
                <a:t>01</a:t>
              </a:r>
              <a:endParaRPr lang="en-US" sz="4800" spc="-378" dirty="0">
                <a:solidFill>
                  <a:schemeClr val="accent2"/>
                </a:solidFill>
                <a:latin typeface="Agency FB" panose="020B0503020202020204" pitchFamily="34" charset="0"/>
              </a:endParaRPr>
            </a:p>
          </p:txBody>
        </p:sp>
        <p:sp>
          <p:nvSpPr>
            <p:cNvPr id="34" name="Content Placeholder 2"/>
            <p:cNvSpPr txBox="1"/>
            <p:nvPr/>
          </p:nvSpPr>
          <p:spPr>
            <a:xfrm>
              <a:off x="1238917" y="1345863"/>
              <a:ext cx="4444251" cy="1330103"/>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1400" kern="1200">
                  <a:solidFill>
                    <a:schemeClr val="bg1">
                      <a:lumMod val="65000"/>
                    </a:schemeClr>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1200" kern="1200">
                  <a:solidFill>
                    <a:schemeClr val="bg1">
                      <a:lumMod val="65000"/>
                    </a:schemeClr>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1100" kern="1200">
                  <a:solidFill>
                    <a:schemeClr val="bg1">
                      <a:lumMod val="65000"/>
                    </a:schemeClr>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1050" kern="1200">
                  <a:solidFill>
                    <a:schemeClr val="bg1">
                      <a:lumMod val="65000"/>
                    </a:schemeClr>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1050" kern="1200">
                  <a:solidFill>
                    <a:schemeClr val="bg1">
                      <a:lumMod val="65000"/>
                    </a:schemeClr>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nSpc>
                  <a:spcPct val="150000"/>
                </a:lnSpc>
                <a:buNone/>
              </a:pPr>
              <a:r>
                <a:rPr lang="zh-CN" sz="2000" b="1" dirty="0">
                  <a:solidFill>
                    <a:schemeClr val="tx1"/>
                  </a:solidFill>
                  <a:latin typeface="+mn-ea"/>
                </a:rPr>
                <a:t>适应症</a:t>
              </a:r>
              <a:endParaRPr lang="zh-CN" sz="2000" b="1" dirty="0">
                <a:solidFill>
                  <a:schemeClr val="tx1"/>
                </a:solidFill>
                <a:latin typeface="+mn-ea"/>
              </a:endParaRPr>
            </a:p>
            <a:p>
              <a:pPr marL="0" marR="0" lvl="0" indent="0" algn="l" defTabSz="685800" rtl="0" fontAlgn="auto">
                <a:lnSpc>
                  <a:spcPct val="150000"/>
                </a:lnSpc>
                <a:spcBef>
                  <a:spcPts val="0"/>
                </a:spcBef>
                <a:spcAft>
                  <a:spcPts val="0"/>
                </a:spcAft>
                <a:buClrTx/>
                <a:buSzTx/>
                <a:buFontTx/>
                <a:buNone/>
                <a:defRPr/>
              </a:pPr>
              <a:r>
                <a:rPr lang="zh-CN" altLang="en-US" sz="1800" dirty="0">
                  <a:solidFill>
                    <a:schemeClr val="tx1"/>
                  </a:solidFill>
                  <a:latin typeface="微软雅黑" panose="020B0503020204020204" pitchFamily="34" charset="-122"/>
                  <a:ea typeface="微软雅黑" panose="020B0503020204020204" pitchFamily="34" charset="-122"/>
                  <a:sym typeface="+mn-ea"/>
                </a:rPr>
                <a:t>本品用于通过中心静脉输注含浓葡萄糖或氨基酸的溶液时的电解质补充，以维持成人患者的电解质动态平衡</a:t>
              </a:r>
              <a:endParaRPr lang="zh-CN" altLang="en-US" sz="1800" dirty="0">
                <a:solidFill>
                  <a:schemeClr val="tx1"/>
                </a:solidFill>
                <a:latin typeface="微软雅黑" panose="020B0503020204020204" pitchFamily="34" charset="-122"/>
                <a:ea typeface="微软雅黑" panose="020B0503020204020204" pitchFamily="34" charset="-122"/>
                <a:sym typeface="+mn-ea"/>
              </a:endParaRPr>
            </a:p>
          </p:txBody>
        </p:sp>
      </p:grpSp>
      <p:grpSp>
        <p:nvGrpSpPr>
          <p:cNvPr id="35" name="Group 73"/>
          <p:cNvGrpSpPr/>
          <p:nvPr/>
        </p:nvGrpSpPr>
        <p:grpSpPr>
          <a:xfrm>
            <a:off x="408701" y="2709012"/>
            <a:ext cx="6520180" cy="2631440"/>
            <a:chOff x="533400" y="1065493"/>
            <a:chExt cx="5174461" cy="2088650"/>
          </a:xfrm>
        </p:grpSpPr>
        <p:sp>
          <p:nvSpPr>
            <p:cNvPr id="36" name="TextBox 35"/>
            <p:cNvSpPr txBox="1"/>
            <p:nvPr/>
          </p:nvSpPr>
          <p:spPr>
            <a:xfrm>
              <a:off x="533400" y="1065493"/>
              <a:ext cx="762000" cy="844077"/>
            </a:xfrm>
            <a:prstGeom prst="rect">
              <a:avLst/>
            </a:prstGeom>
            <a:noFill/>
          </p:spPr>
          <p:txBody>
            <a:bodyPr wrap="square" rtlCol="0">
              <a:spAutoFit/>
            </a:bodyPr>
            <a:lstStyle/>
            <a:p>
              <a:pPr>
                <a:lnSpc>
                  <a:spcPct val="150000"/>
                </a:lnSpc>
              </a:pPr>
              <a:r>
                <a:rPr lang="id-ID" sz="4800" spc="-378" dirty="0">
                  <a:solidFill>
                    <a:srgbClr val="00B0F0"/>
                  </a:solidFill>
                  <a:latin typeface="Agency FB" panose="020B0503020202020204" pitchFamily="34" charset="0"/>
                </a:rPr>
                <a:t>02</a:t>
              </a:r>
              <a:endParaRPr lang="en-US" sz="4800" spc="-378" dirty="0">
                <a:solidFill>
                  <a:srgbClr val="00B0F0"/>
                </a:solidFill>
                <a:latin typeface="Agency FB" panose="020B0503020202020204" pitchFamily="34" charset="0"/>
              </a:endParaRPr>
            </a:p>
          </p:txBody>
        </p:sp>
        <p:sp>
          <p:nvSpPr>
            <p:cNvPr id="37" name="Content Placeholder 2"/>
            <p:cNvSpPr txBox="1"/>
            <p:nvPr/>
          </p:nvSpPr>
          <p:spPr>
            <a:xfrm>
              <a:off x="1238917" y="1458123"/>
              <a:ext cx="4468944" cy="16960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1400" kern="1200">
                  <a:solidFill>
                    <a:schemeClr val="bg1">
                      <a:lumMod val="65000"/>
                    </a:schemeClr>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1200" kern="1200">
                  <a:solidFill>
                    <a:schemeClr val="bg1">
                      <a:lumMod val="65000"/>
                    </a:schemeClr>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1100" kern="1200">
                  <a:solidFill>
                    <a:schemeClr val="bg1">
                      <a:lumMod val="65000"/>
                    </a:schemeClr>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1050" kern="1200">
                  <a:solidFill>
                    <a:schemeClr val="bg1">
                      <a:lumMod val="65000"/>
                    </a:schemeClr>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1050" kern="1200">
                  <a:solidFill>
                    <a:schemeClr val="bg1">
                      <a:lumMod val="65000"/>
                    </a:schemeClr>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nSpc>
                  <a:spcPct val="150000"/>
                </a:lnSpc>
                <a:buNone/>
              </a:pPr>
              <a:r>
                <a:rPr lang="zh-CN" altLang="en-US" sz="2000" b="1" dirty="0">
                  <a:solidFill>
                    <a:schemeClr val="tx1"/>
                  </a:solidFill>
                  <a:latin typeface="+mn-ea"/>
                </a:rPr>
                <a:t>用法用量</a:t>
              </a:r>
              <a:br>
                <a:rPr lang="en-US" sz="1500" b="1" dirty="0">
                  <a:solidFill>
                    <a:schemeClr val="tx1">
                      <a:lumMod val="65000"/>
                      <a:lumOff val="35000"/>
                    </a:schemeClr>
                  </a:solidFill>
                  <a:latin typeface="+mn-ea"/>
                </a:rPr>
              </a:br>
              <a:r>
                <a:rPr lang="zh-CN" altLang="en-US" sz="1800" dirty="0">
                  <a:solidFill>
                    <a:schemeClr val="tx1"/>
                  </a:solidFill>
                  <a:latin typeface="微软雅黑" panose="020B0503020204020204" pitchFamily="34" charset="-122"/>
                  <a:ea typeface="微软雅黑" panose="020B0503020204020204" pitchFamily="34" charset="-122"/>
                  <a:sym typeface="+mn-ea"/>
                </a:rPr>
                <a:t>每支20ml本品稀释到1L氨基酸或葡萄糖溶液中。通常成人每日可接受2~3L含有本品的全肠外营养溶液，需通过中心静脉输注，可在 24小时内以恒定的速率输注，速度为每小时83~125m</a:t>
              </a:r>
              <a:r>
                <a:rPr lang="en-US" altLang="zh-CN" sz="1800" dirty="0">
                  <a:solidFill>
                    <a:schemeClr val="tx1"/>
                  </a:solidFill>
                  <a:latin typeface="微软雅黑" panose="020B0503020204020204" pitchFamily="34" charset="-122"/>
                  <a:ea typeface="微软雅黑" panose="020B0503020204020204" pitchFamily="34" charset="-122"/>
                  <a:sym typeface="+mn-ea"/>
                </a:rPr>
                <a:t>L</a:t>
              </a:r>
              <a:r>
                <a:rPr lang="zh-CN" altLang="en-US" sz="1800" dirty="0">
                  <a:solidFill>
                    <a:schemeClr val="tx1"/>
                  </a:solidFill>
                  <a:latin typeface="微软雅黑" panose="020B0503020204020204" pitchFamily="34" charset="-122"/>
                  <a:ea typeface="微软雅黑" panose="020B0503020204020204" pitchFamily="34" charset="-122"/>
                  <a:sym typeface="+mn-ea"/>
                </a:rPr>
                <a:t>。</a:t>
              </a:r>
              <a:endParaRPr lang="zh-CN" altLang="en-US" sz="1800" dirty="0">
                <a:solidFill>
                  <a:schemeClr val="tx1"/>
                </a:solidFill>
                <a:latin typeface="微软雅黑" panose="020B0503020204020204" pitchFamily="34" charset="-122"/>
                <a:ea typeface="微软雅黑" panose="020B0503020204020204" pitchFamily="34" charset="-122"/>
                <a:sym typeface="+mn-ea"/>
              </a:endParaRPr>
            </a:p>
          </p:txBody>
        </p:sp>
      </p:grpSp>
      <p:grpSp>
        <p:nvGrpSpPr>
          <p:cNvPr id="38" name="Group 76"/>
          <p:cNvGrpSpPr/>
          <p:nvPr/>
        </p:nvGrpSpPr>
        <p:grpSpPr>
          <a:xfrm>
            <a:off x="480456" y="4941135"/>
            <a:ext cx="4320778" cy="1598769"/>
            <a:chOff x="533400" y="1083005"/>
            <a:chExt cx="3429000" cy="1268989"/>
          </a:xfrm>
        </p:grpSpPr>
        <p:sp>
          <p:nvSpPr>
            <p:cNvPr id="39" name="TextBox 38"/>
            <p:cNvSpPr txBox="1"/>
            <p:nvPr/>
          </p:nvSpPr>
          <p:spPr>
            <a:xfrm>
              <a:off x="533400" y="1083005"/>
              <a:ext cx="762000" cy="844077"/>
            </a:xfrm>
            <a:prstGeom prst="rect">
              <a:avLst/>
            </a:prstGeom>
            <a:noFill/>
          </p:spPr>
          <p:txBody>
            <a:bodyPr wrap="square" rtlCol="0">
              <a:spAutoFit/>
            </a:bodyPr>
            <a:lstStyle/>
            <a:p>
              <a:pPr>
                <a:lnSpc>
                  <a:spcPct val="150000"/>
                </a:lnSpc>
              </a:pPr>
              <a:r>
                <a:rPr lang="id-ID" sz="4800" spc="-378" dirty="0">
                  <a:solidFill>
                    <a:schemeClr val="accent1"/>
                  </a:solidFill>
                  <a:latin typeface="Agency FB" panose="020B0503020202020204" pitchFamily="34" charset="0"/>
                </a:rPr>
                <a:t>03</a:t>
              </a:r>
              <a:endParaRPr lang="en-US" sz="4800" spc="-378" dirty="0">
                <a:solidFill>
                  <a:schemeClr val="accent1"/>
                </a:solidFill>
                <a:latin typeface="Agency FB" panose="020B0503020202020204" pitchFamily="34" charset="0"/>
              </a:endParaRPr>
            </a:p>
          </p:txBody>
        </p:sp>
        <p:sp>
          <p:nvSpPr>
            <p:cNvPr id="40" name="Content Placeholder 2"/>
            <p:cNvSpPr txBox="1"/>
            <p:nvPr/>
          </p:nvSpPr>
          <p:spPr>
            <a:xfrm>
              <a:off x="1238672" y="1458123"/>
              <a:ext cx="2723728" cy="893871"/>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1400" kern="1200">
                  <a:solidFill>
                    <a:schemeClr val="bg1">
                      <a:lumMod val="65000"/>
                    </a:schemeClr>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1200" kern="1200">
                  <a:solidFill>
                    <a:schemeClr val="bg1">
                      <a:lumMod val="65000"/>
                    </a:schemeClr>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1100" kern="1200">
                  <a:solidFill>
                    <a:schemeClr val="bg1">
                      <a:lumMod val="65000"/>
                    </a:schemeClr>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1050" kern="1200">
                  <a:solidFill>
                    <a:schemeClr val="bg1">
                      <a:lumMod val="65000"/>
                    </a:schemeClr>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1050" kern="1200">
                  <a:solidFill>
                    <a:schemeClr val="bg1">
                      <a:lumMod val="65000"/>
                    </a:schemeClr>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nSpc>
                  <a:spcPct val="150000"/>
                </a:lnSpc>
                <a:buNone/>
              </a:pPr>
              <a:r>
                <a:rPr lang="zh-CN" altLang="en-US" sz="2000" b="1" dirty="0">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包装</a:t>
              </a:r>
              <a:br>
                <a:rPr lang="en-US" sz="1600" b="1" dirty="0">
                  <a:solidFill>
                    <a:schemeClr val="tx1">
                      <a:lumMod val="65000"/>
                      <a:lumOff val="35000"/>
                    </a:schemeClr>
                  </a:solidFill>
                  <a:latin typeface="微软雅黑" panose="020B0503020204020204" pitchFamily="34" charset="-122"/>
                  <a:ea typeface="微软雅黑" panose="020B0503020204020204" pitchFamily="34" charset="-122"/>
                  <a:cs typeface="微软雅黑" panose="020B0503020204020204" pitchFamily="34" charset="-122"/>
                </a:rPr>
              </a:br>
              <a:r>
                <a:rPr lang="zh-CN" altLang="en-US" sz="1800" dirty="0">
                  <a:solidFill>
                    <a:schemeClr val="tx1"/>
                  </a:solidFill>
                  <a:latin typeface="微软雅黑" panose="020B0503020204020204" pitchFamily="34" charset="-122"/>
                  <a:ea typeface="微软雅黑" panose="020B0503020204020204" pitchFamily="34" charset="-122"/>
                </a:rPr>
                <a:t>聚丙烯安瓿包装</a:t>
              </a:r>
              <a:endParaRPr lang="zh-CN" altLang="en-US" sz="1800" dirty="0">
                <a:solidFill>
                  <a:schemeClr val="tx1"/>
                </a:solidFill>
                <a:latin typeface="微软雅黑" panose="020B0503020204020204" pitchFamily="34" charset="-122"/>
                <a:ea typeface="微软雅黑" panose="020B0503020204020204" pitchFamily="34" charset="-122"/>
              </a:endParaRPr>
            </a:p>
          </p:txBody>
        </p:sp>
      </p:grpSp>
      <p:graphicFrame>
        <p:nvGraphicFramePr>
          <p:cNvPr id="2" name="表格 16"/>
          <p:cNvGraphicFramePr>
            <a:graphicFrameLocks noGrp="1"/>
          </p:cNvGraphicFramePr>
          <p:nvPr>
            <p:custDataLst>
              <p:tags r:id="rId1"/>
            </p:custDataLst>
          </p:nvPr>
        </p:nvGraphicFramePr>
        <p:xfrm>
          <a:off x="6941185" y="1701165"/>
          <a:ext cx="5092700" cy="1769745"/>
        </p:xfrm>
        <a:graphic>
          <a:graphicData uri="http://schemas.openxmlformats.org/drawingml/2006/table">
            <a:tbl>
              <a:tblPr firstRow="1" bandRow="1">
                <a:tableStyleId>{827E7743-39CA-4E87-A19B-AE24449E94FE}</a:tableStyleId>
              </a:tblPr>
              <a:tblGrid>
                <a:gridCol w="820420"/>
                <a:gridCol w="866140"/>
                <a:gridCol w="902970"/>
                <a:gridCol w="793115"/>
                <a:gridCol w="1710055"/>
              </a:tblGrid>
              <a:tr h="526415">
                <a:tc gridSpan="5">
                  <a:txBody>
                    <a:bodyPr/>
                    <a:p>
                      <a:pPr algn="ctr"/>
                      <a:r>
                        <a:rPr lang="zh-CN" altLang="en-US" sz="2000" b="1" dirty="0">
                          <a:latin typeface="Times New Roman" panose="02020603050405020304" charset="0"/>
                          <a:ea typeface="微软雅黑" panose="020B0503020204020204" pitchFamily="34" charset="-122"/>
                        </a:rPr>
                        <a:t>每支（</a:t>
                      </a:r>
                      <a:r>
                        <a:rPr lang="en-US" altLang="zh-CN" sz="2000" b="1" dirty="0">
                          <a:latin typeface="Times New Roman" panose="02020603050405020304" charset="0"/>
                          <a:ea typeface="微软雅黑" panose="020B0503020204020204" pitchFamily="34" charset="-122"/>
                        </a:rPr>
                        <a:t>20ml)</a:t>
                      </a:r>
                      <a:r>
                        <a:rPr lang="zh-CN" altLang="en-US" sz="2000" b="1" dirty="0">
                          <a:latin typeface="Times New Roman" panose="02020603050405020304" charset="0"/>
                          <a:ea typeface="微软雅黑" panose="020B0503020204020204" pitchFamily="34" charset="-122"/>
                        </a:rPr>
                        <a:t>药品成分表</a:t>
                      </a:r>
                      <a:endParaRPr lang="zh-CN" altLang="en-US" sz="2000" b="1" dirty="0">
                        <a:latin typeface="Times New Roman" panose="02020603050405020304" charset="0"/>
                        <a:ea typeface="微软雅黑" panose="020B0503020204020204" pitchFamily="34" charset="-122"/>
                      </a:endParaRPr>
                    </a:p>
                  </a:txBody>
                  <a:tcPr anchor="ctr"/>
                </a:tc>
                <a:tc hMerge="1">
                  <a:tcPr/>
                </a:tc>
                <a:tc hMerge="1">
                  <a:tcPr anchor="ctr"/>
                </a:tc>
                <a:tc hMerge="1">
                  <a:tcPr anchor="ctr"/>
                </a:tc>
                <a:tc hMerge="1">
                  <a:tcPr anchor="ctr"/>
                </a:tc>
              </a:tr>
              <a:tr h="647700">
                <a:tc>
                  <a:txBody>
                    <a:bodyPr/>
                    <a:p>
                      <a:pPr algn="ctr"/>
                      <a:r>
                        <a:rPr lang="zh-CN" altLang="en-US" sz="1400" b="1" dirty="0">
                          <a:latin typeface="Times New Roman" panose="02020603050405020304" charset="0"/>
                          <a:ea typeface="微软雅黑" panose="020B0503020204020204" pitchFamily="34" charset="-122"/>
                        </a:rPr>
                        <a:t>氯化钠</a:t>
                      </a:r>
                      <a:endParaRPr lang="zh-CN" altLang="en-US" sz="1400" b="1" dirty="0">
                        <a:latin typeface="Times New Roman" panose="02020603050405020304" charset="0"/>
                        <a:ea typeface="微软雅黑" panose="020B0503020204020204" pitchFamily="34" charset="-122"/>
                      </a:endParaRPr>
                    </a:p>
                  </a:txBody>
                  <a:tcPr anchor="ctr"/>
                </a:tc>
                <a:tc>
                  <a:txBody>
                    <a:bodyPr/>
                    <a:p>
                      <a:pPr algn="ctr"/>
                      <a:r>
                        <a:rPr lang="zh-CN" altLang="en-US" sz="1400" b="1" dirty="0">
                          <a:latin typeface="Times New Roman" panose="02020603050405020304" charset="0"/>
                          <a:ea typeface="微软雅黑" panose="020B0503020204020204" pitchFamily="34" charset="-122"/>
                        </a:rPr>
                        <a:t>氯化钙</a:t>
                      </a:r>
                      <a:endParaRPr lang="zh-CN" altLang="en-US" sz="1400" b="1" dirty="0">
                        <a:latin typeface="Times New Roman" panose="02020603050405020304" charset="0"/>
                        <a:ea typeface="微软雅黑" panose="020B0503020204020204" pitchFamily="34" charset="-122"/>
                      </a:endParaRPr>
                    </a:p>
                  </a:txBody>
                  <a:tcPr anchor="ctr"/>
                </a:tc>
                <a:tc>
                  <a:txBody>
                    <a:bodyPr/>
                    <a:p>
                      <a:pPr algn="ctr"/>
                      <a:r>
                        <a:rPr lang="zh-CN" altLang="en-US" sz="1400" b="1" dirty="0">
                          <a:latin typeface="Times New Roman" panose="02020603050405020304" charset="0"/>
                          <a:ea typeface="微软雅黑" panose="020B0503020204020204" pitchFamily="34" charset="-122"/>
                        </a:rPr>
                        <a:t>氯化钾</a:t>
                      </a:r>
                      <a:endParaRPr lang="zh-CN" altLang="en-US" sz="1400" b="1" dirty="0">
                        <a:latin typeface="Times New Roman" panose="02020603050405020304" charset="0"/>
                        <a:ea typeface="微软雅黑" panose="020B0503020204020204" pitchFamily="34" charset="-122"/>
                      </a:endParaRPr>
                    </a:p>
                  </a:txBody>
                  <a:tcPr anchor="ctr"/>
                </a:tc>
                <a:tc>
                  <a:txBody>
                    <a:bodyPr/>
                    <a:p>
                      <a:pPr algn="ctr"/>
                      <a:r>
                        <a:rPr lang="zh-CN" altLang="en-US" sz="1400" b="1" dirty="0">
                          <a:latin typeface="Times New Roman" panose="02020603050405020304" charset="0"/>
                          <a:ea typeface="微软雅黑" panose="020B0503020204020204" pitchFamily="34" charset="-122"/>
                        </a:rPr>
                        <a:t>氯化镁</a:t>
                      </a:r>
                      <a:endParaRPr lang="zh-CN" altLang="en-US" sz="1400" b="1" dirty="0">
                        <a:latin typeface="Times New Roman" panose="02020603050405020304" charset="0"/>
                        <a:ea typeface="微软雅黑" panose="020B0503020204020204" pitchFamily="34" charset="-122"/>
                      </a:endParaRPr>
                    </a:p>
                  </a:txBody>
                  <a:tcPr anchor="ctr"/>
                </a:tc>
                <a:tc>
                  <a:txBody>
                    <a:bodyPr/>
                    <a:p>
                      <a:pPr algn="ctr"/>
                      <a:r>
                        <a:rPr lang="zh-CN" altLang="en-US" sz="1400" b="1" kern="1200" dirty="0">
                          <a:latin typeface="Times New Roman" panose="02020603050405020304" charset="0"/>
                          <a:ea typeface="微软雅黑" panose="020B0503020204020204" pitchFamily="34" charset="-122"/>
                          <a:cs typeface="Times New Roman" panose="02020603050405020304" charset="0"/>
                        </a:rPr>
                        <a:t>醋酸钠</a:t>
                      </a:r>
                      <a:endParaRPr lang="en-US" altLang="zh-CN" sz="1400" b="1" kern="1200" dirty="0">
                        <a:latin typeface="Times New Roman" panose="02020603050405020304" charset="0"/>
                        <a:ea typeface="微软雅黑" panose="020B0503020204020204" pitchFamily="34" charset="-122"/>
                        <a:cs typeface="Times New Roman" panose="02020603050405020304" charset="0"/>
                      </a:endParaRPr>
                    </a:p>
                    <a:p>
                      <a:pPr algn="ctr"/>
                      <a:r>
                        <a:rPr lang="zh-CN" altLang="en-US" sz="1400" b="1" kern="1200" dirty="0">
                          <a:latin typeface="Times New Roman" panose="02020603050405020304" charset="0"/>
                          <a:ea typeface="微软雅黑" panose="020B0503020204020204" pitchFamily="34" charset="-122"/>
                          <a:cs typeface="Times New Roman" panose="02020603050405020304" charset="0"/>
                        </a:rPr>
                        <a:t>（</a:t>
                      </a:r>
                      <a:r>
                        <a:rPr lang="en-US" altLang="zh-CN" sz="1400" b="1" kern="1200" dirty="0">
                          <a:latin typeface="Times New Roman" panose="02020603050405020304" charset="0"/>
                          <a:ea typeface="微软雅黑" panose="020B0503020204020204" pitchFamily="34" charset="-122"/>
                          <a:cs typeface="Times New Roman" panose="02020603050405020304" charset="0"/>
                        </a:rPr>
                        <a:t>C</a:t>
                      </a:r>
                      <a:r>
                        <a:rPr lang="en-US" altLang="zh-CN" sz="1400" b="1" kern="1200" baseline="-25000" dirty="0">
                          <a:latin typeface="Times New Roman" panose="02020603050405020304" charset="0"/>
                          <a:ea typeface="微软雅黑" panose="020B0503020204020204" pitchFamily="34" charset="-122"/>
                          <a:cs typeface="Times New Roman" panose="02020603050405020304" charset="0"/>
                        </a:rPr>
                        <a:t>2</a:t>
                      </a:r>
                      <a:r>
                        <a:rPr lang="en-US" altLang="zh-CN" sz="1400" b="1" kern="1200" dirty="0">
                          <a:latin typeface="Times New Roman" panose="02020603050405020304" charset="0"/>
                          <a:ea typeface="微软雅黑" panose="020B0503020204020204" pitchFamily="34" charset="-122"/>
                          <a:cs typeface="Times New Roman" panose="02020603050405020304" charset="0"/>
                        </a:rPr>
                        <a:t>H</a:t>
                      </a:r>
                      <a:r>
                        <a:rPr lang="en-US" altLang="zh-CN" sz="1400" b="1" kern="1200" baseline="-25000" dirty="0">
                          <a:latin typeface="Times New Roman" panose="02020603050405020304" charset="0"/>
                          <a:ea typeface="微软雅黑" panose="020B0503020204020204" pitchFamily="34" charset="-122"/>
                          <a:cs typeface="Times New Roman" panose="02020603050405020304" charset="0"/>
                        </a:rPr>
                        <a:t>3</a:t>
                      </a:r>
                      <a:r>
                        <a:rPr lang="en-US" altLang="zh-CN" sz="1400" b="1" kern="1200" dirty="0">
                          <a:latin typeface="Times New Roman" panose="02020603050405020304" charset="0"/>
                          <a:ea typeface="微软雅黑" panose="020B0503020204020204" pitchFamily="34" charset="-122"/>
                          <a:cs typeface="Times New Roman" panose="02020603050405020304" charset="0"/>
                        </a:rPr>
                        <a:t>NaO</a:t>
                      </a:r>
                      <a:r>
                        <a:rPr lang="en-US" altLang="zh-CN" sz="1400" b="1" kern="1200" baseline="-25000" dirty="0">
                          <a:latin typeface="Times New Roman" panose="02020603050405020304" charset="0"/>
                          <a:ea typeface="微软雅黑" panose="020B0503020204020204" pitchFamily="34" charset="-122"/>
                          <a:cs typeface="Times New Roman" panose="02020603050405020304" charset="0"/>
                        </a:rPr>
                        <a:t>2</a:t>
                      </a:r>
                      <a:r>
                        <a:rPr lang="en-US" altLang="zh-CN" sz="1400" b="1" kern="1200" dirty="0">
                          <a:latin typeface="Times New Roman" panose="02020603050405020304" charset="0"/>
                          <a:ea typeface="微软雅黑" panose="020B0503020204020204" pitchFamily="34" charset="-122"/>
                          <a:cs typeface="Times New Roman" panose="02020603050405020304" charset="0"/>
                        </a:rPr>
                        <a:t>·3H</a:t>
                      </a:r>
                      <a:r>
                        <a:rPr lang="en-US" altLang="zh-CN" sz="1400" b="1" kern="1200" baseline="-25000" dirty="0">
                          <a:latin typeface="Times New Roman" panose="02020603050405020304" charset="0"/>
                          <a:ea typeface="微软雅黑" panose="020B0503020204020204" pitchFamily="34" charset="-122"/>
                          <a:cs typeface="Times New Roman" panose="02020603050405020304" charset="0"/>
                        </a:rPr>
                        <a:t>2</a:t>
                      </a:r>
                      <a:r>
                        <a:rPr lang="en-US" altLang="zh-CN" sz="1400" b="1" kern="1200" dirty="0">
                          <a:latin typeface="Times New Roman" panose="02020603050405020304" charset="0"/>
                          <a:ea typeface="微软雅黑" panose="020B0503020204020204" pitchFamily="34" charset="-122"/>
                          <a:cs typeface="Times New Roman" panose="02020603050405020304" charset="0"/>
                        </a:rPr>
                        <a:t>O</a:t>
                      </a:r>
                      <a:r>
                        <a:rPr lang="zh-CN" altLang="en-US" sz="1400" b="1" kern="1200" dirty="0">
                          <a:latin typeface="Times New Roman" panose="02020603050405020304" charset="0"/>
                          <a:ea typeface="微软雅黑" panose="020B0503020204020204" pitchFamily="34" charset="-122"/>
                          <a:cs typeface="Times New Roman" panose="02020603050405020304" charset="0"/>
                        </a:rPr>
                        <a:t>）</a:t>
                      </a:r>
                      <a:endParaRPr lang="zh-CN" altLang="en-US" sz="1400" b="1" kern="1200" dirty="0">
                        <a:latin typeface="Times New Roman" panose="02020603050405020304" charset="0"/>
                        <a:ea typeface="微软雅黑" panose="020B0503020204020204" pitchFamily="34" charset="-122"/>
                        <a:cs typeface="Times New Roman" panose="02020603050405020304" charset="0"/>
                      </a:endParaRPr>
                    </a:p>
                  </a:txBody>
                  <a:tcPr anchor="ctr"/>
                </a:tc>
              </a:tr>
              <a:tr h="595630">
                <a:tc>
                  <a:txBody>
                    <a:bodyPr/>
                    <a:p>
                      <a:pPr algn="ctr"/>
                      <a:r>
                        <a:rPr lang="en-US" altLang="zh-CN" sz="1600" kern="1200" dirty="0">
                          <a:latin typeface="Times New Roman" panose="02020603050405020304" charset="0"/>
                          <a:ea typeface="微软雅黑" panose="020B0503020204020204" pitchFamily="34" charset="-122"/>
                          <a:cs typeface="Times New Roman" panose="02020603050405020304" charset="0"/>
                        </a:rPr>
                        <a:t>321mg</a:t>
                      </a:r>
                      <a:endParaRPr lang="en-US" altLang="zh-CN" sz="1600" kern="1200" dirty="0">
                        <a:latin typeface="Times New Roman" panose="02020603050405020304" charset="0"/>
                        <a:ea typeface="微软雅黑" panose="020B0503020204020204" pitchFamily="34" charset="-122"/>
                        <a:cs typeface="Times New Roman" panose="02020603050405020304" charset="0"/>
                      </a:endParaRPr>
                    </a:p>
                  </a:txBody>
                  <a:tcPr anchor="ctr"/>
                </a:tc>
                <a:tc>
                  <a:txBody>
                    <a:bodyPr/>
                    <a:p>
                      <a:pPr algn="ctr"/>
                      <a:r>
                        <a:rPr lang="en-US" altLang="zh-CN" sz="1600" dirty="0">
                          <a:latin typeface="Times New Roman" panose="02020603050405020304" charset="0"/>
                          <a:ea typeface="微软雅黑" panose="020B0503020204020204" pitchFamily="34" charset="-122"/>
                          <a:cs typeface="Times New Roman" panose="02020603050405020304" charset="0"/>
                        </a:rPr>
                        <a:t>331mg</a:t>
                      </a:r>
                      <a:endParaRPr lang="en-US" altLang="zh-CN" sz="1600" dirty="0">
                        <a:latin typeface="Times New Roman" panose="02020603050405020304" charset="0"/>
                        <a:ea typeface="微软雅黑" panose="020B0503020204020204" pitchFamily="34" charset="-122"/>
                        <a:cs typeface="Times New Roman" panose="02020603050405020304" charset="0"/>
                      </a:endParaRPr>
                    </a:p>
                  </a:txBody>
                  <a:tcPr anchor="ctr"/>
                </a:tc>
                <a:tc>
                  <a:txBody>
                    <a:bodyPr/>
                    <a:p>
                      <a:pPr algn="ctr"/>
                      <a:r>
                        <a:rPr lang="en-US" altLang="zh-CN" sz="1600" dirty="0">
                          <a:latin typeface="Times New Roman" panose="02020603050405020304" charset="0"/>
                          <a:ea typeface="微软雅黑" panose="020B0503020204020204" pitchFamily="34" charset="-122"/>
                          <a:cs typeface="Times New Roman" panose="02020603050405020304" charset="0"/>
                        </a:rPr>
                        <a:t>1491mg</a:t>
                      </a:r>
                      <a:endParaRPr lang="en-US" altLang="zh-CN" sz="1600" dirty="0">
                        <a:latin typeface="Times New Roman" panose="02020603050405020304" charset="0"/>
                        <a:ea typeface="微软雅黑" panose="020B0503020204020204" pitchFamily="34" charset="-122"/>
                        <a:cs typeface="Times New Roman" panose="02020603050405020304" charset="0"/>
                      </a:endParaRPr>
                    </a:p>
                  </a:txBody>
                  <a:tcPr anchor="ctr"/>
                </a:tc>
                <a:tc>
                  <a:txBody>
                    <a:bodyPr/>
                    <a:p>
                      <a:pPr algn="ctr"/>
                      <a:r>
                        <a:rPr lang="en-US" altLang="zh-CN" sz="1600" dirty="0">
                          <a:latin typeface="Times New Roman" panose="02020603050405020304" charset="0"/>
                          <a:ea typeface="微软雅黑" panose="020B0503020204020204" pitchFamily="34" charset="-122"/>
                          <a:cs typeface="Times New Roman" panose="02020603050405020304" charset="0"/>
                        </a:rPr>
                        <a:t>508mg</a:t>
                      </a:r>
                      <a:endParaRPr lang="en-US" altLang="zh-CN" sz="1600" dirty="0">
                        <a:latin typeface="Times New Roman" panose="02020603050405020304" charset="0"/>
                        <a:ea typeface="微软雅黑" panose="020B0503020204020204" pitchFamily="34" charset="-122"/>
                        <a:cs typeface="Times New Roman" panose="02020603050405020304" charset="0"/>
                      </a:endParaRPr>
                    </a:p>
                  </a:txBody>
                  <a:tcPr anchor="ctr"/>
                </a:tc>
                <a:tc>
                  <a:txBody>
                    <a:bodyPr/>
                    <a:p>
                      <a:pPr algn="ctr"/>
                      <a:r>
                        <a:rPr lang="en-US" altLang="zh-CN" sz="1600" dirty="0">
                          <a:latin typeface="Times New Roman" panose="02020603050405020304" charset="0"/>
                          <a:ea typeface="微软雅黑" panose="020B0503020204020204" pitchFamily="34" charset="-122"/>
                          <a:cs typeface="Times New Roman" panose="02020603050405020304" charset="0"/>
                        </a:rPr>
                        <a:t>2420mg</a:t>
                      </a:r>
                      <a:endParaRPr lang="en-US" altLang="zh-CN" sz="1600" dirty="0">
                        <a:latin typeface="Times New Roman" panose="02020603050405020304" charset="0"/>
                        <a:ea typeface="微软雅黑" panose="020B0503020204020204" pitchFamily="34" charset="-122"/>
                        <a:cs typeface="Times New Roman" panose="02020603050405020304" charset="0"/>
                      </a:endParaRPr>
                    </a:p>
                  </a:txBody>
                  <a:tcPr anchor="ctr"/>
                </a:tc>
              </a:tr>
            </a:tbl>
          </a:graphicData>
        </a:graphic>
      </p:graphicFrame>
      <p:cxnSp>
        <p:nvCxnSpPr>
          <p:cNvPr id="4" name="直接连接符 3"/>
          <p:cNvCxnSpPr/>
          <p:nvPr/>
        </p:nvCxnSpPr>
        <p:spPr>
          <a:xfrm>
            <a:off x="6845300" y="1403985"/>
            <a:ext cx="44450" cy="4761230"/>
          </a:xfrm>
          <a:prstGeom prst="line">
            <a:avLst/>
          </a:prstGeom>
          <a:ln>
            <a:prstDash val="sysDash"/>
          </a:ln>
        </p:spPr>
        <p:style>
          <a:lnRef idx="2">
            <a:schemeClr val="accent1"/>
          </a:lnRef>
          <a:fillRef idx="0">
            <a:srgbClr val="FFFFFF"/>
          </a:fillRef>
          <a:effectRef idx="0">
            <a:srgbClr val="FFFFFF"/>
          </a:effectRef>
          <a:fontRef idx="minor">
            <a:schemeClr val="tx1"/>
          </a:fontRef>
        </p:style>
      </p:cxnSp>
      <p:sp>
        <p:nvSpPr>
          <p:cNvPr id="5" name="下箭头 4"/>
          <p:cNvSpPr/>
          <p:nvPr/>
        </p:nvSpPr>
        <p:spPr>
          <a:xfrm>
            <a:off x="9265920" y="3644900"/>
            <a:ext cx="648335" cy="575945"/>
          </a:xfrm>
          <a:prstGeom prst="downArrow">
            <a:avLst/>
          </a:prstGeom>
        </p:spPr>
        <p:style>
          <a:lnRef idx="2">
            <a:schemeClr val="accent1">
              <a:lumMod val="75000"/>
            </a:schemeClr>
          </a:lnRef>
          <a:fillRef idx="1">
            <a:schemeClr val="accent1"/>
          </a:fillRef>
          <a:effectRef idx="0">
            <a:srgbClr val="FFFFFF"/>
          </a:effectRef>
          <a:fontRef idx="minor">
            <a:schemeClr val="lt1"/>
          </a:fontRef>
        </p:style>
        <p:txBody>
          <a:bodyPr rtlCol="0" anchor="ctr"/>
          <a:p>
            <a:pPr algn="ctr"/>
            <a:endParaRPr lang="zh-CN" altLang="en-US"/>
          </a:p>
        </p:txBody>
      </p:sp>
      <p:graphicFrame>
        <p:nvGraphicFramePr>
          <p:cNvPr id="6" name="表格 16"/>
          <p:cNvGraphicFramePr>
            <a:graphicFrameLocks noGrp="1"/>
          </p:cNvGraphicFramePr>
          <p:nvPr>
            <p:custDataLst>
              <p:tags r:id="rId2"/>
            </p:custDataLst>
          </p:nvPr>
        </p:nvGraphicFramePr>
        <p:xfrm>
          <a:off x="7034530" y="4395470"/>
          <a:ext cx="5052060" cy="1243330"/>
        </p:xfrm>
        <a:graphic>
          <a:graphicData uri="http://schemas.openxmlformats.org/drawingml/2006/table">
            <a:tbl>
              <a:tblPr firstRow="1" bandRow="1">
                <a:tableStyleId>{827E7743-39CA-4E87-A19B-AE24449E94FE}</a:tableStyleId>
              </a:tblPr>
              <a:tblGrid>
                <a:gridCol w="907415"/>
                <a:gridCol w="1074420"/>
                <a:gridCol w="937895"/>
                <a:gridCol w="915670"/>
                <a:gridCol w="1216660"/>
              </a:tblGrid>
              <a:tr h="647700">
                <a:tc>
                  <a:txBody>
                    <a:bodyPr/>
                    <a:p>
                      <a:pPr algn="ctr"/>
                      <a:r>
                        <a:rPr lang="zh-CN" altLang="en-US" sz="1600" b="1" dirty="0">
                          <a:latin typeface="Times New Roman" panose="02020603050405020304" charset="0"/>
                          <a:ea typeface="微软雅黑" panose="020B0503020204020204" pitchFamily="34" charset="-122"/>
                        </a:rPr>
                        <a:t>Na+</a:t>
                      </a:r>
                      <a:endParaRPr lang="zh-CN" altLang="en-US" sz="1600" b="1" dirty="0">
                        <a:latin typeface="Times New Roman" panose="02020603050405020304" charset="0"/>
                        <a:ea typeface="微软雅黑" panose="020B0503020204020204" pitchFamily="34" charset="-122"/>
                      </a:endParaRPr>
                    </a:p>
                  </a:txBody>
                  <a:tcPr anchor="ctr"/>
                </a:tc>
                <a:tc>
                  <a:txBody>
                    <a:bodyPr/>
                    <a:p>
                      <a:pPr algn="ctr"/>
                      <a:r>
                        <a:rPr lang="zh-CN" altLang="en-US" sz="1600" b="1" dirty="0">
                          <a:latin typeface="Times New Roman" panose="02020603050405020304" charset="0"/>
                          <a:ea typeface="微软雅黑" panose="020B0503020204020204" pitchFamily="34" charset="-122"/>
                        </a:rPr>
                        <a:t>Ca2+</a:t>
                      </a:r>
                      <a:endParaRPr lang="zh-CN" altLang="en-US" sz="1600" b="1" dirty="0">
                        <a:latin typeface="Times New Roman" panose="02020603050405020304" charset="0"/>
                        <a:ea typeface="微软雅黑" panose="020B0503020204020204" pitchFamily="34" charset="-122"/>
                      </a:endParaRPr>
                    </a:p>
                  </a:txBody>
                  <a:tcPr anchor="ctr"/>
                </a:tc>
                <a:tc>
                  <a:txBody>
                    <a:bodyPr/>
                    <a:p>
                      <a:pPr algn="ctr"/>
                      <a:r>
                        <a:rPr lang="zh-CN" altLang="en-US" sz="1600" b="1" dirty="0">
                          <a:latin typeface="Times New Roman" panose="02020603050405020304" charset="0"/>
                          <a:ea typeface="微软雅黑" panose="020B0503020204020204" pitchFamily="34" charset="-122"/>
                        </a:rPr>
                        <a:t>K+</a:t>
                      </a:r>
                      <a:endParaRPr lang="zh-CN" altLang="en-US" sz="1600" b="1" dirty="0">
                        <a:latin typeface="Times New Roman" panose="02020603050405020304" charset="0"/>
                        <a:ea typeface="微软雅黑" panose="020B0503020204020204" pitchFamily="34" charset="-122"/>
                      </a:endParaRPr>
                    </a:p>
                  </a:txBody>
                  <a:tcPr anchor="ctr"/>
                </a:tc>
                <a:tc>
                  <a:txBody>
                    <a:bodyPr/>
                    <a:p>
                      <a:pPr algn="ctr"/>
                      <a:r>
                        <a:rPr lang="zh-CN" altLang="en-US" sz="1600" b="1" dirty="0">
                          <a:latin typeface="Times New Roman" panose="02020603050405020304" charset="0"/>
                          <a:ea typeface="微软雅黑" panose="020B0503020204020204" pitchFamily="34" charset="-122"/>
                        </a:rPr>
                        <a:t>Mg2+</a:t>
                      </a:r>
                      <a:endParaRPr lang="zh-CN" altLang="en-US" sz="1600" b="1" dirty="0">
                        <a:latin typeface="Times New Roman" panose="02020603050405020304" charset="0"/>
                        <a:ea typeface="微软雅黑" panose="020B0503020204020204" pitchFamily="34" charset="-122"/>
                      </a:endParaRPr>
                    </a:p>
                  </a:txBody>
                  <a:tcPr anchor="ctr"/>
                </a:tc>
                <a:tc>
                  <a:txBody>
                    <a:bodyPr/>
                    <a:p>
                      <a:pPr algn="ctr"/>
                      <a:r>
                        <a:rPr lang="zh-CN" altLang="en-US" sz="1600" b="1" kern="1200" dirty="0">
                          <a:latin typeface="Times New Roman" panose="02020603050405020304" charset="0"/>
                          <a:ea typeface="微软雅黑" panose="020B0503020204020204" pitchFamily="34" charset="-122"/>
                          <a:cs typeface="Times New Roman" panose="02020603050405020304" charset="0"/>
                        </a:rPr>
                        <a:t>CH3COO-</a:t>
                      </a:r>
                      <a:endParaRPr lang="zh-CN" altLang="en-US" sz="1600" b="1" kern="1200" dirty="0">
                        <a:latin typeface="Times New Roman" panose="02020603050405020304" charset="0"/>
                        <a:ea typeface="微软雅黑" panose="020B0503020204020204" pitchFamily="34" charset="-122"/>
                        <a:cs typeface="Times New Roman" panose="02020603050405020304" charset="0"/>
                      </a:endParaRPr>
                    </a:p>
                  </a:txBody>
                  <a:tcPr anchor="ctr"/>
                </a:tc>
              </a:tr>
              <a:tr h="595630">
                <a:tc>
                  <a:txBody>
                    <a:bodyPr/>
                    <a:p>
                      <a:pPr algn="ctr"/>
                      <a:r>
                        <a:rPr lang="en-US" altLang="zh-CN" sz="1600" kern="1200" dirty="0">
                          <a:latin typeface="Times New Roman" panose="02020603050405020304" charset="0"/>
                          <a:ea typeface="微软雅黑" panose="020B0503020204020204" pitchFamily="34" charset="-122"/>
                          <a:cs typeface="Times New Roman" panose="02020603050405020304" charset="0"/>
                        </a:rPr>
                        <a:t>35mmol</a:t>
                      </a:r>
                      <a:endParaRPr lang="en-US" altLang="zh-CN" sz="1600" kern="1200" dirty="0">
                        <a:latin typeface="Times New Roman" panose="02020603050405020304" charset="0"/>
                        <a:ea typeface="微软雅黑" panose="020B0503020204020204" pitchFamily="34" charset="-122"/>
                        <a:cs typeface="Times New Roman" panose="02020603050405020304" charset="0"/>
                      </a:endParaRPr>
                    </a:p>
                  </a:txBody>
                  <a:tcPr anchor="ctr"/>
                </a:tc>
                <a:tc>
                  <a:txBody>
                    <a:bodyPr/>
                    <a:p>
                      <a:pPr algn="ctr"/>
                      <a:r>
                        <a:rPr lang="en-US" altLang="zh-CN" sz="1600" dirty="0">
                          <a:latin typeface="Times New Roman" panose="02020603050405020304" charset="0"/>
                          <a:ea typeface="微软雅黑" panose="020B0503020204020204" pitchFamily="34" charset="-122"/>
                          <a:cs typeface="Times New Roman" panose="02020603050405020304" charset="0"/>
                        </a:rPr>
                        <a:t>2.25mmol</a:t>
                      </a:r>
                      <a:endParaRPr lang="en-US" altLang="zh-CN" sz="1600" dirty="0">
                        <a:latin typeface="Times New Roman" panose="02020603050405020304" charset="0"/>
                        <a:ea typeface="微软雅黑" panose="020B0503020204020204" pitchFamily="34" charset="-122"/>
                        <a:cs typeface="Times New Roman" panose="02020603050405020304" charset="0"/>
                      </a:endParaRPr>
                    </a:p>
                  </a:txBody>
                  <a:tcPr anchor="ctr"/>
                </a:tc>
                <a:tc>
                  <a:txBody>
                    <a:bodyPr/>
                    <a:p>
                      <a:pPr algn="ctr"/>
                      <a:r>
                        <a:rPr lang="en-US" altLang="zh-CN" sz="1600" dirty="0">
                          <a:latin typeface="Times New Roman" panose="02020603050405020304" charset="0"/>
                          <a:ea typeface="微软雅黑" panose="020B0503020204020204" pitchFamily="34" charset="-122"/>
                          <a:cs typeface="Times New Roman" panose="02020603050405020304" charset="0"/>
                        </a:rPr>
                        <a:t>20mmol</a:t>
                      </a:r>
                      <a:endParaRPr lang="en-US" altLang="zh-CN" sz="1600" dirty="0">
                        <a:latin typeface="Times New Roman" panose="02020603050405020304" charset="0"/>
                        <a:ea typeface="微软雅黑" panose="020B0503020204020204" pitchFamily="34" charset="-122"/>
                        <a:cs typeface="Times New Roman" panose="02020603050405020304" charset="0"/>
                      </a:endParaRPr>
                    </a:p>
                  </a:txBody>
                  <a:tcPr anchor="ctr"/>
                </a:tc>
                <a:tc>
                  <a:txBody>
                    <a:bodyPr/>
                    <a:p>
                      <a:pPr algn="ctr"/>
                      <a:r>
                        <a:rPr lang="en-US" altLang="zh-CN" sz="1600" dirty="0">
                          <a:latin typeface="Times New Roman" panose="02020603050405020304" charset="0"/>
                          <a:ea typeface="微软雅黑" panose="020B0503020204020204" pitchFamily="34" charset="-122"/>
                          <a:cs typeface="Times New Roman" panose="02020603050405020304" charset="0"/>
                        </a:rPr>
                        <a:t>2.5mmol</a:t>
                      </a:r>
                      <a:endParaRPr lang="en-US" altLang="zh-CN" sz="1600" dirty="0">
                        <a:latin typeface="Times New Roman" panose="02020603050405020304" charset="0"/>
                        <a:ea typeface="微软雅黑" panose="020B0503020204020204" pitchFamily="34" charset="-122"/>
                        <a:cs typeface="Times New Roman" panose="02020603050405020304" charset="0"/>
                      </a:endParaRPr>
                    </a:p>
                  </a:txBody>
                  <a:tcPr anchor="ctr"/>
                </a:tc>
                <a:tc>
                  <a:txBody>
                    <a:bodyPr/>
                    <a:p>
                      <a:pPr algn="ctr"/>
                      <a:r>
                        <a:rPr lang="en-US" altLang="zh-CN" sz="1600" dirty="0">
                          <a:latin typeface="Times New Roman" panose="02020603050405020304" charset="0"/>
                          <a:ea typeface="微软雅黑" panose="020B0503020204020204" pitchFamily="34" charset="-122"/>
                          <a:cs typeface="Times New Roman" panose="02020603050405020304" charset="0"/>
                        </a:rPr>
                        <a:t>29.5mmol</a:t>
                      </a:r>
                      <a:endParaRPr lang="en-US" altLang="zh-CN" sz="1600" dirty="0">
                        <a:latin typeface="Times New Roman" panose="02020603050405020304" charset="0"/>
                        <a:ea typeface="微软雅黑" panose="020B0503020204020204" pitchFamily="34" charset="-122"/>
                        <a:cs typeface="Times New Roman" panose="02020603050405020304" charset="0"/>
                      </a:endParaRPr>
                    </a:p>
                  </a:txBody>
                  <a:tcPr anchor="ctr"/>
                </a:tc>
              </a:tr>
            </a:tbl>
          </a:graphicData>
        </a:graphic>
      </p:graphicFrame>
      <p:sp>
        <p:nvSpPr>
          <p:cNvPr id="42" name="文本占位符 41"/>
          <p:cNvSpPr>
            <a:spLocks noGrp="1"/>
          </p:cNvSpPr>
          <p:nvPr>
            <p:ph type="body" sz="quarter" idx="10"/>
          </p:nvPr>
        </p:nvSpPr>
        <p:spPr/>
        <p:txBody>
          <a:bodyPr>
            <a:noAutofit/>
          </a:bodyPr>
          <a:lstStyle/>
          <a:p>
            <a:r>
              <a:rPr lang="zh-CN" altLang="en-US" b="1" dirty="0" smtClean="0">
                <a:solidFill>
                  <a:schemeClr val="tx1"/>
                </a:solidFill>
              </a:rPr>
              <a:t>一、药品基本信息</a:t>
            </a:r>
            <a:endParaRPr lang="zh-CN" altLang="en-US" b="1" dirty="0" smtClean="0">
              <a:solidFill>
                <a:schemeClr val="tx1"/>
              </a:solidFill>
            </a:endParaRPr>
          </a:p>
        </p:txBody>
      </p:sp>
      <p:sp>
        <p:nvSpPr>
          <p:cNvPr id="3" name="文本框 2"/>
          <p:cNvSpPr txBox="1"/>
          <p:nvPr/>
        </p:nvSpPr>
        <p:spPr>
          <a:xfrm>
            <a:off x="553085" y="6499860"/>
            <a:ext cx="4065270" cy="245110"/>
          </a:xfrm>
          <a:prstGeom prst="rect">
            <a:avLst/>
          </a:prstGeom>
          <a:noFill/>
        </p:spPr>
        <p:txBody>
          <a:bodyPr wrap="square" rtlCol="0">
            <a:spAutoFit/>
          </a:bodyPr>
          <a:p>
            <a:r>
              <a:rPr lang="en-US" altLang="zh-CN" sz="1000">
                <a:solidFill>
                  <a:schemeClr val="tx1"/>
                </a:solidFill>
                <a:uFillTx/>
                <a:latin typeface="Times New Roman" panose="02020603050405020304" charset="0"/>
                <a:ea typeface="微软雅黑" panose="020B0503020204020204" pitchFamily="34" charset="-122"/>
              </a:rPr>
              <a:t>[1]</a:t>
            </a:r>
            <a:r>
              <a:rPr lang="zh-CN" altLang="en-US" sz="1000">
                <a:solidFill>
                  <a:schemeClr val="tx1"/>
                </a:solidFill>
                <a:uFillTx/>
                <a:latin typeface="Times New Roman" panose="02020603050405020304" charset="0"/>
                <a:ea typeface="微软雅黑" panose="020B0503020204020204" pitchFamily="34" charset="-122"/>
              </a:rPr>
              <a:t>钠钾镁钙注射用浓溶液说明书</a:t>
            </a:r>
            <a:r>
              <a:rPr lang="en-US" altLang="zh-CN" sz="1000">
                <a:solidFill>
                  <a:schemeClr val="tx1"/>
                </a:solidFill>
                <a:uFillTx/>
                <a:latin typeface="Times New Roman" panose="02020603050405020304" charset="0"/>
                <a:ea typeface="微软雅黑" panose="020B0503020204020204" pitchFamily="34" charset="-122"/>
              </a:rPr>
              <a:t>.</a:t>
            </a:r>
            <a:endParaRPr lang="en-US" altLang="zh-CN" sz="1000">
              <a:solidFill>
                <a:schemeClr val="tx1"/>
              </a:solidFill>
              <a:uFillTx/>
              <a:latin typeface="Times New Roman" panose="02020603050405020304" charset="0"/>
              <a:ea typeface="微软雅黑" panose="020B0503020204020204" pitchFamily="34" charset="-122"/>
            </a:endParaRPr>
          </a:p>
        </p:txBody>
      </p:sp>
    </p:spTree>
    <p:custDataLst>
      <p:tags r:id="rId3"/>
    </p:custDataLst>
  </p:cSld>
  <p:clrMapOvr>
    <a:masterClrMapping/>
  </p:clrMapOvr>
  <p:transition spd="slow"/>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a:xfrm>
          <a:off x="0" y="0"/>
          <a:ext cx="0" cy="0"/>
          <a:chOff x="0" y="0"/>
          <a:chExt cx="0" cy="0"/>
        </a:xfrm>
      </p:grpSpPr>
      <p:grpSp>
        <p:nvGrpSpPr>
          <p:cNvPr id="24" name="组合 23"/>
          <p:cNvGrpSpPr/>
          <p:nvPr>
            <p:custDataLst>
              <p:tags r:id="rId1"/>
            </p:custDataLst>
          </p:nvPr>
        </p:nvGrpSpPr>
        <p:grpSpPr>
          <a:xfrm>
            <a:off x="1561465" y="836295"/>
            <a:ext cx="1496695" cy="586105"/>
            <a:chOff x="465719" y="1295954"/>
            <a:chExt cx="1658494" cy="740511"/>
          </a:xfrm>
          <a:effectLst>
            <a:outerShdw blurRad="177800" dist="190500" dir="5400000" algn="ctr" rotWithShape="0">
              <a:srgbClr val="000000">
                <a:alpha val="43137"/>
              </a:srgbClr>
            </a:outerShdw>
          </a:effectLst>
        </p:grpSpPr>
        <p:sp>
          <p:nvSpPr>
            <p:cNvPr id="26" name="Freeform 1"/>
            <p:cNvSpPr>
              <a:spLocks noChangeArrowheads="1"/>
            </p:cNvSpPr>
            <p:nvPr>
              <p:custDataLst>
                <p:tags r:id="rId2"/>
              </p:custDataLst>
            </p:nvPr>
          </p:nvSpPr>
          <p:spPr bwMode="auto">
            <a:xfrm rot="10800000">
              <a:off x="465719" y="1295954"/>
              <a:ext cx="1658494" cy="740511"/>
            </a:xfrm>
            <a:custGeom>
              <a:avLst/>
              <a:gdLst>
                <a:gd name="T0" fmla="*/ 5874 w 7875"/>
                <a:gd name="T1" fmla="*/ 1811 h 3594"/>
                <a:gd name="T2" fmla="*/ 7874 w 7875"/>
                <a:gd name="T3" fmla="*/ 0 h 3594"/>
                <a:gd name="T4" fmla="*/ 1969 w 7875"/>
                <a:gd name="T5" fmla="*/ 0 h 3594"/>
                <a:gd name="T6" fmla="*/ 0 w 7875"/>
                <a:gd name="T7" fmla="*/ 1811 h 3594"/>
                <a:gd name="T8" fmla="*/ 1969 w 7875"/>
                <a:gd name="T9" fmla="*/ 3593 h 3594"/>
                <a:gd name="T10" fmla="*/ 7874 w 7875"/>
                <a:gd name="T11" fmla="*/ 3593 h 3594"/>
                <a:gd name="T12" fmla="*/ 5874 w 7875"/>
                <a:gd name="T13" fmla="*/ 1811 h 3594"/>
              </a:gdLst>
              <a:ahLst/>
              <a:cxnLst>
                <a:cxn ang="0">
                  <a:pos x="T0" y="T1"/>
                </a:cxn>
                <a:cxn ang="0">
                  <a:pos x="T2" y="T3"/>
                </a:cxn>
                <a:cxn ang="0">
                  <a:pos x="T4" y="T5"/>
                </a:cxn>
                <a:cxn ang="0">
                  <a:pos x="T6" y="T7"/>
                </a:cxn>
                <a:cxn ang="0">
                  <a:pos x="T8" y="T9"/>
                </a:cxn>
                <a:cxn ang="0">
                  <a:pos x="T10" y="T11"/>
                </a:cxn>
                <a:cxn ang="0">
                  <a:pos x="T12" y="T13"/>
                </a:cxn>
              </a:cxnLst>
              <a:rect l="0" t="0" r="r" b="b"/>
              <a:pathLst>
                <a:path w="7875" h="3594">
                  <a:moveTo>
                    <a:pt x="5874" y="1811"/>
                  </a:moveTo>
                  <a:lnTo>
                    <a:pt x="7874" y="0"/>
                  </a:lnTo>
                  <a:lnTo>
                    <a:pt x="1969" y="0"/>
                  </a:lnTo>
                  <a:lnTo>
                    <a:pt x="0" y="1811"/>
                  </a:lnTo>
                  <a:lnTo>
                    <a:pt x="1969" y="3593"/>
                  </a:lnTo>
                  <a:lnTo>
                    <a:pt x="7874" y="3593"/>
                  </a:lnTo>
                  <a:lnTo>
                    <a:pt x="5874" y="1811"/>
                  </a:lnTo>
                </a:path>
              </a:pathLst>
            </a:custGeom>
            <a:solidFill>
              <a:schemeClr val="accent1"/>
            </a:solidFill>
            <a:ln>
              <a:noFill/>
            </a:ln>
            <a:effectLst/>
          </p:spPr>
          <p:txBody>
            <a:bodyPr wrap="none" anchor="ctr"/>
            <a:lstStyle/>
            <a:p>
              <a:endParaRPr lang="en-US" sz="3200">
                <a:latin typeface="+mn-ea"/>
              </a:endParaRPr>
            </a:p>
          </p:txBody>
        </p:sp>
        <p:sp>
          <p:nvSpPr>
            <p:cNvPr id="27" name="Freeform 41"/>
            <p:cNvSpPr>
              <a:spLocks noEditPoints="1"/>
            </p:cNvSpPr>
            <p:nvPr>
              <p:custDataLst>
                <p:tags r:id="rId3"/>
              </p:custDataLst>
            </p:nvPr>
          </p:nvSpPr>
          <p:spPr bwMode="auto">
            <a:xfrm>
              <a:off x="1089592" y="1430439"/>
              <a:ext cx="458072" cy="416658"/>
            </a:xfrm>
            <a:custGeom>
              <a:avLst/>
              <a:gdLst>
                <a:gd name="T0" fmla="*/ 2147483647 w 67"/>
                <a:gd name="T1" fmla="*/ 124018912 h 60"/>
                <a:gd name="T2" fmla="*/ 2147483647 w 67"/>
                <a:gd name="T3" fmla="*/ 0 h 60"/>
                <a:gd name="T4" fmla="*/ 2147483647 w 67"/>
                <a:gd name="T5" fmla="*/ 0 h 60"/>
                <a:gd name="T6" fmla="*/ 2147483647 w 67"/>
                <a:gd name="T7" fmla="*/ 124018912 h 60"/>
                <a:gd name="T8" fmla="*/ 2147483647 w 67"/>
                <a:gd name="T9" fmla="*/ 310059138 h 60"/>
                <a:gd name="T10" fmla="*/ 2147483647 w 67"/>
                <a:gd name="T11" fmla="*/ 868156039 h 60"/>
                <a:gd name="T12" fmla="*/ 2147483647 w 67"/>
                <a:gd name="T13" fmla="*/ 124018912 h 60"/>
                <a:gd name="T14" fmla="*/ 2147483647 w 67"/>
                <a:gd name="T15" fmla="*/ 1922344337 h 60"/>
                <a:gd name="T16" fmla="*/ 2147483647 w 67"/>
                <a:gd name="T17" fmla="*/ 124018912 h 60"/>
                <a:gd name="T18" fmla="*/ 1902898002 w 67"/>
                <a:gd name="T19" fmla="*/ 124018912 h 60"/>
                <a:gd name="T20" fmla="*/ 122771150 w 67"/>
                <a:gd name="T21" fmla="*/ 1922344337 h 60"/>
                <a:gd name="T22" fmla="*/ 122771150 w 67"/>
                <a:gd name="T23" fmla="*/ 2147483647 h 60"/>
                <a:gd name="T24" fmla="*/ 245534466 w 67"/>
                <a:gd name="T25" fmla="*/ 2147483647 h 60"/>
                <a:gd name="T26" fmla="*/ 429691207 w 67"/>
                <a:gd name="T27" fmla="*/ 2147483647 h 60"/>
                <a:gd name="T28" fmla="*/ 2087055172 w 67"/>
                <a:gd name="T29" fmla="*/ 558097024 h 60"/>
                <a:gd name="T30" fmla="*/ 2147483647 w 67"/>
                <a:gd name="T31" fmla="*/ 2147483647 h 60"/>
                <a:gd name="T32" fmla="*/ 2147483647 w 67"/>
                <a:gd name="T33" fmla="*/ 2147483647 h 60"/>
                <a:gd name="T34" fmla="*/ 2147483647 w 67"/>
                <a:gd name="T35" fmla="*/ 1922344337 h 60"/>
                <a:gd name="T36" fmla="*/ 552454614 w 67"/>
                <a:gd name="T37" fmla="*/ 2147483647 h 60"/>
                <a:gd name="T38" fmla="*/ 552454614 w 67"/>
                <a:gd name="T39" fmla="*/ 2147483647 h 60"/>
                <a:gd name="T40" fmla="*/ 797989019 w 67"/>
                <a:gd name="T41" fmla="*/ 2147483647 h 60"/>
                <a:gd name="T42" fmla="*/ 1718749157 w 67"/>
                <a:gd name="T43" fmla="*/ 2147483647 h 60"/>
                <a:gd name="T44" fmla="*/ 1718749157 w 67"/>
                <a:gd name="T45" fmla="*/ 2147483647 h 60"/>
                <a:gd name="T46" fmla="*/ 1780134717 w 67"/>
                <a:gd name="T47" fmla="*/ 2147483647 h 60"/>
                <a:gd name="T48" fmla="*/ 2147483647 w 67"/>
                <a:gd name="T49" fmla="*/ 2147483647 h 60"/>
                <a:gd name="T50" fmla="*/ 2147483647 w 67"/>
                <a:gd name="T51" fmla="*/ 2147483647 h 60"/>
                <a:gd name="T52" fmla="*/ 2147483647 w 67"/>
                <a:gd name="T53" fmla="*/ 2147483647 h 60"/>
                <a:gd name="T54" fmla="*/ 2147483647 w 67"/>
                <a:gd name="T55" fmla="*/ 2147483647 h 60"/>
                <a:gd name="T56" fmla="*/ 2147483647 w 67"/>
                <a:gd name="T57" fmla="*/ 2147483647 h 60"/>
                <a:gd name="T58" fmla="*/ 2147483647 w 67"/>
                <a:gd name="T59" fmla="*/ 2147483647 h 60"/>
                <a:gd name="T60" fmla="*/ 2087055172 w 67"/>
                <a:gd name="T61" fmla="*/ 806142661 h 60"/>
                <a:gd name="T62" fmla="*/ 552454614 w 67"/>
                <a:gd name="T63" fmla="*/ 2147483647 h 60"/>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w 67"/>
                <a:gd name="T97" fmla="*/ 0 h 60"/>
                <a:gd name="T98" fmla="*/ 67 w 67"/>
                <a:gd name="T99" fmla="*/ 60 h 60"/>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T96" t="T97" r="T98" b="T99"/>
              <a:pathLst>
                <a:path w="67" h="60">
                  <a:moveTo>
                    <a:pt x="53" y="2"/>
                  </a:moveTo>
                  <a:cubicBezTo>
                    <a:pt x="53" y="1"/>
                    <a:pt x="52" y="0"/>
                    <a:pt x="51" y="0"/>
                  </a:cubicBezTo>
                  <a:cubicBezTo>
                    <a:pt x="46" y="0"/>
                    <a:pt x="46" y="0"/>
                    <a:pt x="46" y="0"/>
                  </a:cubicBezTo>
                  <a:cubicBezTo>
                    <a:pt x="45" y="0"/>
                    <a:pt x="44" y="1"/>
                    <a:pt x="44" y="2"/>
                  </a:cubicBezTo>
                  <a:cubicBezTo>
                    <a:pt x="44" y="5"/>
                    <a:pt x="44" y="5"/>
                    <a:pt x="44" y="5"/>
                  </a:cubicBezTo>
                  <a:cubicBezTo>
                    <a:pt x="53" y="14"/>
                    <a:pt x="53" y="14"/>
                    <a:pt x="53" y="14"/>
                  </a:cubicBezTo>
                  <a:lnTo>
                    <a:pt x="53" y="2"/>
                  </a:lnTo>
                  <a:close/>
                  <a:moveTo>
                    <a:pt x="66" y="31"/>
                  </a:moveTo>
                  <a:cubicBezTo>
                    <a:pt x="36" y="2"/>
                    <a:pt x="36" y="2"/>
                    <a:pt x="36" y="2"/>
                  </a:cubicBezTo>
                  <a:cubicBezTo>
                    <a:pt x="35" y="0"/>
                    <a:pt x="33" y="0"/>
                    <a:pt x="31" y="2"/>
                  </a:cubicBezTo>
                  <a:cubicBezTo>
                    <a:pt x="2" y="31"/>
                    <a:pt x="2" y="31"/>
                    <a:pt x="2" y="31"/>
                  </a:cubicBezTo>
                  <a:cubicBezTo>
                    <a:pt x="0" y="33"/>
                    <a:pt x="0" y="35"/>
                    <a:pt x="2" y="36"/>
                  </a:cubicBezTo>
                  <a:cubicBezTo>
                    <a:pt x="2" y="37"/>
                    <a:pt x="3" y="37"/>
                    <a:pt x="4" y="37"/>
                  </a:cubicBezTo>
                  <a:cubicBezTo>
                    <a:pt x="5" y="37"/>
                    <a:pt x="6" y="37"/>
                    <a:pt x="7" y="36"/>
                  </a:cubicBezTo>
                  <a:cubicBezTo>
                    <a:pt x="34" y="9"/>
                    <a:pt x="34" y="9"/>
                    <a:pt x="34" y="9"/>
                  </a:cubicBezTo>
                  <a:cubicBezTo>
                    <a:pt x="61" y="36"/>
                    <a:pt x="61" y="36"/>
                    <a:pt x="61" y="36"/>
                  </a:cubicBezTo>
                  <a:cubicBezTo>
                    <a:pt x="62" y="38"/>
                    <a:pt x="65" y="38"/>
                    <a:pt x="66" y="36"/>
                  </a:cubicBezTo>
                  <a:cubicBezTo>
                    <a:pt x="67" y="35"/>
                    <a:pt x="67" y="33"/>
                    <a:pt x="66" y="31"/>
                  </a:cubicBezTo>
                  <a:close/>
                  <a:moveTo>
                    <a:pt x="9" y="37"/>
                  </a:moveTo>
                  <a:cubicBezTo>
                    <a:pt x="9" y="57"/>
                    <a:pt x="9" y="57"/>
                    <a:pt x="9" y="57"/>
                  </a:cubicBezTo>
                  <a:cubicBezTo>
                    <a:pt x="9" y="59"/>
                    <a:pt x="11" y="60"/>
                    <a:pt x="13" y="60"/>
                  </a:cubicBezTo>
                  <a:cubicBezTo>
                    <a:pt x="28" y="60"/>
                    <a:pt x="28" y="60"/>
                    <a:pt x="28" y="60"/>
                  </a:cubicBezTo>
                  <a:cubicBezTo>
                    <a:pt x="28" y="42"/>
                    <a:pt x="28" y="42"/>
                    <a:pt x="28" y="42"/>
                  </a:cubicBezTo>
                  <a:cubicBezTo>
                    <a:pt x="28" y="42"/>
                    <a:pt x="29" y="41"/>
                    <a:pt x="29" y="41"/>
                  </a:cubicBezTo>
                  <a:cubicBezTo>
                    <a:pt x="38" y="41"/>
                    <a:pt x="38" y="41"/>
                    <a:pt x="38" y="41"/>
                  </a:cubicBezTo>
                  <a:cubicBezTo>
                    <a:pt x="39" y="41"/>
                    <a:pt x="39" y="42"/>
                    <a:pt x="39" y="42"/>
                  </a:cubicBezTo>
                  <a:cubicBezTo>
                    <a:pt x="39" y="60"/>
                    <a:pt x="39" y="60"/>
                    <a:pt x="39" y="60"/>
                  </a:cubicBezTo>
                  <a:cubicBezTo>
                    <a:pt x="55" y="60"/>
                    <a:pt x="55" y="60"/>
                    <a:pt x="55" y="60"/>
                  </a:cubicBezTo>
                  <a:cubicBezTo>
                    <a:pt x="57" y="60"/>
                    <a:pt x="58" y="59"/>
                    <a:pt x="58" y="57"/>
                  </a:cubicBezTo>
                  <a:cubicBezTo>
                    <a:pt x="58" y="38"/>
                    <a:pt x="58" y="38"/>
                    <a:pt x="58" y="38"/>
                  </a:cubicBezTo>
                  <a:cubicBezTo>
                    <a:pt x="34" y="13"/>
                    <a:pt x="34" y="13"/>
                    <a:pt x="34" y="13"/>
                  </a:cubicBezTo>
                  <a:lnTo>
                    <a:pt x="9" y="37"/>
                  </a:lnTo>
                  <a:close/>
                </a:path>
              </a:pathLst>
            </a:custGeom>
            <a:solidFill>
              <a:schemeClr val="bg1"/>
            </a:solidFill>
            <a:ln w="9525">
              <a:noFill/>
              <a:round/>
            </a:ln>
          </p:spPr>
          <p:txBody>
            <a:bodyPr/>
            <a:lstStyle/>
            <a:p>
              <a:pPr>
                <a:defRPr/>
              </a:pPr>
              <a:endParaRPr lang="en-US" sz="3200" kern="0" dirty="0">
                <a:solidFill>
                  <a:sysClr val="windowText" lastClr="000000"/>
                </a:solidFill>
                <a:latin typeface="微软雅黑" panose="020B0503020204020204" pitchFamily="34" charset="-122"/>
                <a:ea typeface="微软雅黑" panose="020B0503020204020204" pitchFamily="34" charset="-122"/>
              </a:endParaRPr>
            </a:p>
          </p:txBody>
        </p:sp>
      </p:grpSp>
      <p:sp>
        <p:nvSpPr>
          <p:cNvPr id="28" name="TextBox 6"/>
          <p:cNvSpPr txBox="1"/>
          <p:nvPr>
            <p:custDataLst>
              <p:tags r:id="rId4"/>
            </p:custDataLst>
          </p:nvPr>
        </p:nvSpPr>
        <p:spPr>
          <a:xfrm>
            <a:off x="3505835" y="1045845"/>
            <a:ext cx="8427720" cy="1253490"/>
          </a:xfrm>
          <a:prstGeom prst="rect">
            <a:avLst/>
          </a:prstGeom>
          <a:noFill/>
        </p:spPr>
        <p:txBody>
          <a:bodyPr wrap="square" lIns="115134" tIns="57568" rIns="115134" bIns="57568" rtlCol="0">
            <a:noAutofit/>
          </a:bodyPr>
          <a:lstStyle/>
          <a:p>
            <a:pPr marL="285750" indent="-285750">
              <a:lnSpc>
                <a:spcPct val="150000"/>
              </a:lnSpc>
              <a:buFont typeface="Arial" panose="020B0604020202020204" pitchFamily="34" charset="0"/>
              <a:buChar char="•"/>
            </a:pPr>
            <a:r>
              <a:rPr lang="zh-CN" altLang="en-US" sz="1400" dirty="0">
                <a:latin typeface="+mj-ea"/>
                <a:ea typeface="+mj-ea"/>
                <a:sym typeface="+mn-ea"/>
              </a:rPr>
              <a:t>肠外营养是通过静脉输注氨基酸、 葡萄糖、脂类、</a:t>
            </a:r>
            <a:r>
              <a:rPr lang="zh-CN" altLang="en-US" sz="1400" b="1" dirty="0">
                <a:solidFill>
                  <a:srgbClr val="FF0000"/>
                </a:solidFill>
                <a:latin typeface="+mj-ea"/>
                <a:ea typeface="+mj-ea"/>
                <a:sym typeface="+mn-ea"/>
              </a:rPr>
              <a:t>电解质</a:t>
            </a:r>
            <a:r>
              <a:rPr lang="zh-CN" altLang="en-US" sz="1400" dirty="0">
                <a:latin typeface="+mj-ea"/>
                <a:ea typeface="+mj-ea"/>
                <a:sym typeface="+mn-ea"/>
              </a:rPr>
              <a:t>、维生素和微量元素等营养物质的一种营养治疗方式，</a:t>
            </a:r>
            <a:r>
              <a:rPr lang="zh-CN" altLang="en-US" sz="1400" b="1" dirty="0">
                <a:solidFill>
                  <a:srgbClr val="FF0000"/>
                </a:solidFill>
                <a:latin typeface="+mj-ea"/>
                <a:ea typeface="+mj-ea"/>
                <a:sym typeface="+mn-ea"/>
              </a:rPr>
              <a:t> 帮助不能正常进食或高代谢情况下的患者维持良好的营养状况</a:t>
            </a:r>
            <a:r>
              <a:rPr lang="zh-CN" altLang="en-US" sz="1400" dirty="0">
                <a:latin typeface="+mj-ea"/>
                <a:ea typeface="+mj-ea"/>
                <a:sym typeface="+mn-ea"/>
              </a:rPr>
              <a:t>。</a:t>
            </a:r>
            <a:endParaRPr lang="zh-CN" altLang="en-US" sz="1400" dirty="0">
              <a:latin typeface="+mj-ea"/>
              <a:ea typeface="+mj-ea"/>
              <a:sym typeface="+mn-ea"/>
            </a:endParaRPr>
          </a:p>
          <a:p>
            <a:pPr marL="285750" indent="-285750">
              <a:lnSpc>
                <a:spcPct val="150000"/>
              </a:lnSpc>
              <a:buFont typeface="Arial" panose="020B0604020202020204" pitchFamily="34" charset="0"/>
              <a:buChar char="•"/>
            </a:pPr>
            <a:r>
              <a:rPr lang="zh-CN" altLang="en-US" sz="1400" dirty="0">
                <a:latin typeface="+mj-ea"/>
                <a:ea typeface="+mj-ea"/>
                <a:sym typeface="+mn-ea"/>
              </a:rPr>
              <a:t>肠外营养液被美国用药安全研究所列为高警示药物， </a:t>
            </a:r>
            <a:r>
              <a:rPr lang="zh-CN" altLang="en-US" sz="1400" b="1" dirty="0">
                <a:solidFill>
                  <a:srgbClr val="FF0000"/>
                </a:solidFill>
                <a:latin typeface="+mj-ea"/>
                <a:ea typeface="+mj-ea"/>
                <a:sym typeface="+mn-ea"/>
              </a:rPr>
              <a:t>电解质补充不规范，出现不相容、 不稳定、 配制差错或被污染等情况时易引起电解质紊乱</a:t>
            </a:r>
            <a:r>
              <a:rPr lang="zh-CN" altLang="en-US" sz="1400" dirty="0">
                <a:latin typeface="+mj-ea"/>
                <a:ea typeface="+mj-ea"/>
                <a:sym typeface="+mn-ea"/>
              </a:rPr>
              <a:t>，进而影响患者安全</a:t>
            </a:r>
            <a:r>
              <a:rPr lang="zh-CN" altLang="en-US" sz="1400" dirty="0">
                <a:solidFill>
                  <a:schemeClr val="tx1"/>
                </a:solidFill>
                <a:latin typeface="+mj-ea"/>
                <a:ea typeface="+mj-ea"/>
              </a:rPr>
              <a:t>。</a:t>
            </a:r>
            <a:endParaRPr lang="zh-CN" altLang="en-US" sz="1400" dirty="0">
              <a:solidFill>
                <a:schemeClr val="tx1"/>
              </a:solidFill>
              <a:latin typeface="+mj-ea"/>
              <a:ea typeface="+mj-ea"/>
            </a:endParaRPr>
          </a:p>
        </p:txBody>
      </p:sp>
      <p:sp>
        <p:nvSpPr>
          <p:cNvPr id="29" name="TextBox 7"/>
          <p:cNvSpPr txBox="1"/>
          <p:nvPr>
            <p:custDataLst>
              <p:tags r:id="rId5"/>
            </p:custDataLst>
          </p:nvPr>
        </p:nvSpPr>
        <p:spPr>
          <a:xfrm>
            <a:off x="3505935" y="837051"/>
            <a:ext cx="3551573" cy="382270"/>
          </a:xfrm>
          <a:prstGeom prst="rect">
            <a:avLst/>
          </a:prstGeom>
          <a:noFill/>
        </p:spPr>
        <p:txBody>
          <a:bodyPr wrap="square" lIns="76182" tIns="38091" rIns="76182" bIns="38091" rtlCol="0">
            <a:spAutoFit/>
          </a:bodyPr>
          <a:lstStyle/>
          <a:p>
            <a:r>
              <a:rPr lang="zh-CN" sz="2000" b="1" dirty="0">
                <a:solidFill>
                  <a:schemeClr val="tx1"/>
                </a:solidFill>
                <a:latin typeface="+mj-ea"/>
                <a:ea typeface="+mj-ea"/>
              </a:rPr>
              <a:t>疾病基本情况</a:t>
            </a:r>
            <a:endParaRPr lang="zh-CN" sz="2000" b="1" dirty="0">
              <a:solidFill>
                <a:schemeClr val="tx1"/>
              </a:solidFill>
              <a:latin typeface="+mj-ea"/>
              <a:ea typeface="+mj-ea"/>
            </a:endParaRPr>
          </a:p>
        </p:txBody>
      </p:sp>
      <p:sp>
        <p:nvSpPr>
          <p:cNvPr id="33" name="TextBox 11"/>
          <p:cNvSpPr txBox="1"/>
          <p:nvPr>
            <p:custDataLst>
              <p:tags r:id="rId6"/>
            </p:custDataLst>
          </p:nvPr>
        </p:nvSpPr>
        <p:spPr>
          <a:xfrm>
            <a:off x="3512185" y="3717290"/>
            <a:ext cx="8421370" cy="1283335"/>
          </a:xfrm>
          <a:prstGeom prst="rect">
            <a:avLst/>
          </a:prstGeom>
          <a:noFill/>
        </p:spPr>
        <p:txBody>
          <a:bodyPr wrap="square" lIns="115134" tIns="57568" rIns="115134" bIns="57568" rtlCol="0">
            <a:noAutofit/>
          </a:bodyPr>
          <a:lstStyle/>
          <a:p>
            <a:pPr marL="285750" indent="-285750">
              <a:lnSpc>
                <a:spcPct val="150000"/>
              </a:lnSpc>
              <a:buFont typeface="Arial" panose="020B0604020202020204" pitchFamily="34" charset="0"/>
              <a:buChar char="•"/>
            </a:pPr>
            <a:r>
              <a:rPr lang="zh-CN" altLang="en-US" sz="1400" b="1" dirty="0">
                <a:solidFill>
                  <a:srgbClr val="FF0000"/>
                </a:solidFill>
                <a:latin typeface="+mj-ea"/>
                <a:ea typeface="+mj-ea"/>
              </a:rPr>
              <a:t>单方电解质计算复杂</a:t>
            </a:r>
            <a:r>
              <a:rPr lang="zh-CN" altLang="en-US" sz="1400" dirty="0">
                <a:latin typeface="+mj-ea"/>
                <a:ea typeface="+mj-ea"/>
              </a:rPr>
              <a:t>，易多加/漏加，</a:t>
            </a:r>
            <a:r>
              <a:rPr lang="zh-CN" altLang="en-US" sz="1400" dirty="0">
                <a:latin typeface="+mj-ea"/>
                <a:ea typeface="+mj-ea"/>
                <a:sym typeface="+mn-ea"/>
              </a:rPr>
              <a:t>配置中易引起微生物污染；</a:t>
            </a:r>
            <a:endParaRPr lang="zh-CN" altLang="en-US" sz="1400" dirty="0">
              <a:latin typeface="+mj-ea"/>
              <a:ea typeface="+mj-ea"/>
              <a:sym typeface="+mn-ea"/>
            </a:endParaRPr>
          </a:p>
          <a:p>
            <a:pPr marL="285750" indent="-285750">
              <a:lnSpc>
                <a:spcPct val="150000"/>
              </a:lnSpc>
              <a:buFont typeface="Arial" panose="020B0604020202020204" pitchFamily="34" charset="0"/>
              <a:buChar char="•"/>
            </a:pPr>
            <a:r>
              <a:rPr lang="zh-CN" altLang="en-US" sz="1400" dirty="0">
                <a:latin typeface="+mj-ea"/>
                <a:ea typeface="+mj-ea"/>
                <a:sym typeface="+mn-ea"/>
              </a:rPr>
              <a:t>单方电解质</a:t>
            </a:r>
            <a:r>
              <a:rPr lang="zh-CN" altLang="en-US" sz="1400" dirty="0">
                <a:latin typeface="+mj-ea"/>
                <a:ea typeface="+mj-ea"/>
              </a:rPr>
              <a:t>包材多为玻璃安瓿，</a:t>
            </a:r>
            <a:r>
              <a:rPr lang="zh-CN" altLang="en-US" sz="1400" b="1" dirty="0">
                <a:solidFill>
                  <a:srgbClr val="FF0000"/>
                </a:solidFill>
                <a:latin typeface="+mj-ea"/>
                <a:ea typeface="+mj-ea"/>
              </a:rPr>
              <a:t>开启繁琐，易伤手</a:t>
            </a:r>
            <a:r>
              <a:rPr lang="zh-CN" altLang="en-US" sz="1400" dirty="0">
                <a:latin typeface="+mj-ea"/>
                <a:ea typeface="+mj-ea"/>
              </a:rPr>
              <a:t>，且容易造成微粒污染；</a:t>
            </a:r>
            <a:endParaRPr lang="zh-CN" altLang="en-US" sz="1400" dirty="0">
              <a:latin typeface="+mj-ea"/>
              <a:ea typeface="+mj-ea"/>
            </a:endParaRPr>
          </a:p>
          <a:p>
            <a:pPr marL="285750" indent="-285750">
              <a:lnSpc>
                <a:spcPct val="150000"/>
              </a:lnSpc>
              <a:buFont typeface="Arial" panose="020B0604020202020204" pitchFamily="34" charset="0"/>
              <a:buChar char="•"/>
            </a:pPr>
            <a:r>
              <a:rPr lang="zh-CN" altLang="en-US" sz="1400" dirty="0">
                <a:latin typeface="+mj-ea"/>
                <a:ea typeface="+mj-ea"/>
              </a:rPr>
              <a:t>国内已上市的多种电解质复方制剂，均为等渗溶液，</a:t>
            </a:r>
            <a:r>
              <a:rPr lang="zh-CN" altLang="en-US" sz="1400" b="1" dirty="0">
                <a:solidFill>
                  <a:srgbClr val="FF0000"/>
                </a:solidFill>
                <a:latin typeface="+mj-ea"/>
                <a:ea typeface="+mj-ea"/>
              </a:rPr>
              <a:t>电解质浓度低，难以满足肠外营养需求</a:t>
            </a:r>
            <a:r>
              <a:rPr lang="zh-CN" altLang="en-US" sz="1400" dirty="0">
                <a:latin typeface="+mj-ea"/>
                <a:ea typeface="+mj-ea"/>
              </a:rPr>
              <a:t>。</a:t>
            </a:r>
            <a:endParaRPr lang="zh-CN" altLang="en-US" sz="1400" dirty="0">
              <a:latin typeface="+mj-ea"/>
              <a:ea typeface="+mj-ea"/>
            </a:endParaRPr>
          </a:p>
          <a:p>
            <a:pPr marL="285750" indent="-285750">
              <a:lnSpc>
                <a:spcPct val="150000"/>
              </a:lnSpc>
              <a:buFont typeface="Arial" panose="020B0604020202020204" pitchFamily="34" charset="0"/>
              <a:buChar char="•"/>
            </a:pPr>
            <a:r>
              <a:rPr lang="zh-CN" altLang="en-US" sz="1400" dirty="0">
                <a:latin typeface="+mj-ea"/>
                <a:ea typeface="+mj-ea"/>
                <a:sym typeface="+mn-ea"/>
              </a:rPr>
              <a:t>数据表明，176份三腔袋中，39.2%的阳离子电解质不符合指南推荐的离子浓度。</a:t>
            </a:r>
            <a:endParaRPr lang="zh-CN" altLang="en-US" sz="1400" dirty="0">
              <a:latin typeface="+mj-ea"/>
              <a:ea typeface="+mj-ea"/>
              <a:sym typeface="+mn-ea"/>
            </a:endParaRPr>
          </a:p>
        </p:txBody>
      </p:sp>
      <p:sp>
        <p:nvSpPr>
          <p:cNvPr id="34" name="TextBox 12"/>
          <p:cNvSpPr txBox="1"/>
          <p:nvPr>
            <p:custDataLst>
              <p:tags r:id="rId7"/>
            </p:custDataLst>
          </p:nvPr>
        </p:nvSpPr>
        <p:spPr>
          <a:xfrm>
            <a:off x="3505935" y="3466100"/>
            <a:ext cx="3551573" cy="382270"/>
          </a:xfrm>
          <a:prstGeom prst="rect">
            <a:avLst/>
          </a:prstGeom>
          <a:noFill/>
        </p:spPr>
        <p:txBody>
          <a:bodyPr wrap="square" lIns="76182" tIns="38091" rIns="76182" bIns="38091" rtlCol="0">
            <a:spAutoFit/>
          </a:bodyPr>
          <a:lstStyle/>
          <a:p>
            <a:r>
              <a:rPr lang="zh-CN" sz="2000" b="1" dirty="0">
                <a:solidFill>
                  <a:schemeClr val="tx1"/>
                </a:solidFill>
                <a:latin typeface="+mj-ea"/>
                <a:ea typeface="+mj-ea"/>
              </a:rPr>
              <a:t>临床未满足需求</a:t>
            </a:r>
            <a:endParaRPr lang="zh-CN" sz="2000" b="1" dirty="0">
              <a:solidFill>
                <a:schemeClr val="tx1"/>
              </a:solidFill>
              <a:latin typeface="+mj-ea"/>
              <a:ea typeface="+mj-ea"/>
            </a:endParaRPr>
          </a:p>
        </p:txBody>
      </p:sp>
      <p:grpSp>
        <p:nvGrpSpPr>
          <p:cNvPr id="37" name="Group 4"/>
          <p:cNvGrpSpPr/>
          <p:nvPr>
            <p:custDataLst>
              <p:tags r:id="rId8"/>
            </p:custDataLst>
          </p:nvPr>
        </p:nvGrpSpPr>
        <p:grpSpPr>
          <a:xfrm>
            <a:off x="1561465" y="2277110"/>
            <a:ext cx="1496695" cy="577215"/>
            <a:chOff x="1372486" y="3793072"/>
            <a:chExt cx="6146978" cy="2804667"/>
          </a:xfrm>
          <a:effectLst>
            <a:outerShdw blurRad="177800" dist="190500" dir="5400000" algn="ctr" rotWithShape="0">
              <a:srgbClr val="000000">
                <a:alpha val="43137"/>
              </a:srgbClr>
            </a:outerShdw>
          </a:effectLst>
        </p:grpSpPr>
        <p:sp>
          <p:nvSpPr>
            <p:cNvPr id="38" name="Freeform 1"/>
            <p:cNvSpPr>
              <a:spLocks noChangeArrowheads="1"/>
            </p:cNvSpPr>
            <p:nvPr>
              <p:custDataLst>
                <p:tags r:id="rId9"/>
              </p:custDataLst>
            </p:nvPr>
          </p:nvSpPr>
          <p:spPr bwMode="auto">
            <a:xfrm rot="10800000">
              <a:off x="1372486" y="3793072"/>
              <a:ext cx="6146978" cy="2804667"/>
            </a:xfrm>
            <a:custGeom>
              <a:avLst/>
              <a:gdLst>
                <a:gd name="T0" fmla="*/ 5874 w 7875"/>
                <a:gd name="T1" fmla="*/ 1811 h 3594"/>
                <a:gd name="T2" fmla="*/ 7874 w 7875"/>
                <a:gd name="T3" fmla="*/ 0 h 3594"/>
                <a:gd name="T4" fmla="*/ 1969 w 7875"/>
                <a:gd name="T5" fmla="*/ 0 h 3594"/>
                <a:gd name="T6" fmla="*/ 0 w 7875"/>
                <a:gd name="T7" fmla="*/ 1811 h 3594"/>
                <a:gd name="T8" fmla="*/ 1969 w 7875"/>
                <a:gd name="T9" fmla="*/ 3593 h 3594"/>
                <a:gd name="T10" fmla="*/ 7874 w 7875"/>
                <a:gd name="T11" fmla="*/ 3593 h 3594"/>
                <a:gd name="T12" fmla="*/ 5874 w 7875"/>
                <a:gd name="T13" fmla="*/ 1811 h 3594"/>
              </a:gdLst>
              <a:ahLst/>
              <a:cxnLst>
                <a:cxn ang="0">
                  <a:pos x="T0" y="T1"/>
                </a:cxn>
                <a:cxn ang="0">
                  <a:pos x="T2" y="T3"/>
                </a:cxn>
                <a:cxn ang="0">
                  <a:pos x="T4" y="T5"/>
                </a:cxn>
                <a:cxn ang="0">
                  <a:pos x="T6" y="T7"/>
                </a:cxn>
                <a:cxn ang="0">
                  <a:pos x="T8" y="T9"/>
                </a:cxn>
                <a:cxn ang="0">
                  <a:pos x="T10" y="T11"/>
                </a:cxn>
                <a:cxn ang="0">
                  <a:pos x="T12" y="T13"/>
                </a:cxn>
              </a:cxnLst>
              <a:rect l="0" t="0" r="r" b="b"/>
              <a:pathLst>
                <a:path w="7875" h="3594">
                  <a:moveTo>
                    <a:pt x="5874" y="1811"/>
                  </a:moveTo>
                  <a:lnTo>
                    <a:pt x="7874" y="0"/>
                  </a:lnTo>
                  <a:lnTo>
                    <a:pt x="1969" y="0"/>
                  </a:lnTo>
                  <a:lnTo>
                    <a:pt x="0" y="1811"/>
                  </a:lnTo>
                  <a:lnTo>
                    <a:pt x="1969" y="3593"/>
                  </a:lnTo>
                  <a:lnTo>
                    <a:pt x="7874" y="3593"/>
                  </a:lnTo>
                  <a:lnTo>
                    <a:pt x="5874" y="1811"/>
                  </a:lnTo>
                </a:path>
              </a:pathLst>
            </a:custGeom>
            <a:solidFill>
              <a:schemeClr val="accent2"/>
            </a:solidFill>
            <a:ln>
              <a:noFill/>
            </a:ln>
            <a:effectLst/>
          </p:spPr>
          <p:txBody>
            <a:bodyPr wrap="none" anchor="ctr"/>
            <a:lstStyle/>
            <a:p>
              <a:endParaRPr lang="en-US" sz="3200">
                <a:latin typeface="+mn-ea"/>
              </a:endParaRPr>
            </a:p>
          </p:txBody>
        </p:sp>
        <p:grpSp>
          <p:nvGrpSpPr>
            <p:cNvPr id="39" name="Group 2"/>
            <p:cNvGrpSpPr/>
            <p:nvPr/>
          </p:nvGrpSpPr>
          <p:grpSpPr bwMode="auto">
            <a:xfrm>
              <a:off x="3531959" y="4060393"/>
              <a:ext cx="1906518" cy="1888205"/>
              <a:chOff x="1569458" y="688424"/>
              <a:chExt cx="334962" cy="331788"/>
            </a:xfrm>
            <a:solidFill>
              <a:schemeClr val="bg1"/>
            </a:solidFill>
          </p:grpSpPr>
          <p:sp>
            <p:nvSpPr>
              <p:cNvPr id="40" name="Freeform 11"/>
              <p:cNvSpPr>
                <a:spLocks noChangeArrowheads="1"/>
              </p:cNvSpPr>
              <p:nvPr>
                <p:custDataLst>
                  <p:tags r:id="rId10"/>
                </p:custDataLst>
              </p:nvPr>
            </p:nvSpPr>
            <p:spPr bwMode="auto">
              <a:xfrm>
                <a:off x="1587500" y="901699"/>
                <a:ext cx="42863" cy="77788"/>
              </a:xfrm>
              <a:custGeom>
                <a:avLst/>
                <a:gdLst>
                  <a:gd name="T0" fmla="*/ 0 w 118"/>
                  <a:gd name="T1" fmla="*/ 183 h 218"/>
                  <a:gd name="T2" fmla="*/ 25 w 118"/>
                  <a:gd name="T3" fmla="*/ 217 h 218"/>
                  <a:gd name="T4" fmla="*/ 84 w 118"/>
                  <a:gd name="T5" fmla="*/ 217 h 218"/>
                  <a:gd name="T6" fmla="*/ 117 w 118"/>
                  <a:gd name="T7" fmla="*/ 183 h 218"/>
                  <a:gd name="T8" fmla="*/ 117 w 118"/>
                  <a:gd name="T9" fmla="*/ 0 h 218"/>
                  <a:gd name="T10" fmla="*/ 17 w 118"/>
                  <a:gd name="T11" fmla="*/ 91 h 218"/>
                  <a:gd name="T12" fmla="*/ 0 w 118"/>
                  <a:gd name="T13" fmla="*/ 75 h 218"/>
                  <a:gd name="T14" fmla="*/ 0 w 118"/>
                  <a:gd name="T15" fmla="*/ 183 h 218"/>
                  <a:gd name="T16" fmla="*/ 0 w 118"/>
                  <a:gd name="T17" fmla="*/ 183 h 218"/>
                  <a:gd name="T18" fmla="*/ 0 w 118"/>
                  <a:gd name="T19" fmla="*/ 183 h 2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18" h="218">
                    <a:moveTo>
                      <a:pt x="0" y="183"/>
                    </a:moveTo>
                    <a:cubicBezTo>
                      <a:pt x="0" y="200"/>
                      <a:pt x="8" y="217"/>
                      <a:pt x="25" y="217"/>
                    </a:cubicBezTo>
                    <a:cubicBezTo>
                      <a:pt x="84" y="217"/>
                      <a:pt x="84" y="217"/>
                      <a:pt x="84" y="217"/>
                    </a:cubicBezTo>
                    <a:cubicBezTo>
                      <a:pt x="100" y="217"/>
                      <a:pt x="117" y="200"/>
                      <a:pt x="117" y="183"/>
                    </a:cubicBezTo>
                    <a:cubicBezTo>
                      <a:pt x="117" y="0"/>
                      <a:pt x="117" y="0"/>
                      <a:pt x="117" y="0"/>
                    </a:cubicBezTo>
                    <a:cubicBezTo>
                      <a:pt x="17" y="91"/>
                      <a:pt x="17" y="91"/>
                      <a:pt x="17" y="91"/>
                    </a:cubicBezTo>
                    <a:cubicBezTo>
                      <a:pt x="0" y="75"/>
                      <a:pt x="0" y="75"/>
                      <a:pt x="0" y="75"/>
                    </a:cubicBezTo>
                    <a:lnTo>
                      <a:pt x="0" y="183"/>
                    </a:lnTo>
                    <a:close/>
                    <a:moveTo>
                      <a:pt x="0" y="183"/>
                    </a:moveTo>
                    <a:lnTo>
                      <a:pt x="0" y="183"/>
                    </a:lnTo>
                    <a:close/>
                  </a:path>
                </a:pathLst>
              </a:custGeom>
              <a:grpFill/>
              <a:ln>
                <a:noFill/>
              </a:ln>
              <a:effectLst/>
              <a:extLst>
                <a:ext uri="{91240B29-F687-4F45-9708-019B960494DF}">
                  <a14:hiddenLine xmlns:a14="http://schemas.microsoft.com/office/drawing/2010/main" w="9525">
                    <a:solidFill>
                      <a:srgbClr val="808080"/>
                    </a:solidFill>
                    <a:bevel/>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pPr>
                  <a:defRPr/>
                </a:pPr>
                <a:endParaRPr lang="en-US" sz="3200">
                  <a:latin typeface="+mn-ea"/>
                </a:endParaRPr>
              </a:p>
            </p:txBody>
          </p:sp>
          <p:sp>
            <p:nvSpPr>
              <p:cNvPr id="41" name="Freeform 12"/>
              <p:cNvSpPr>
                <a:spLocks noChangeArrowheads="1"/>
              </p:cNvSpPr>
              <p:nvPr>
                <p:custDataLst>
                  <p:tags r:id="rId11"/>
                </p:custDataLst>
              </p:nvPr>
            </p:nvSpPr>
            <p:spPr bwMode="auto">
              <a:xfrm>
                <a:off x="1657350" y="858837"/>
                <a:ext cx="42863" cy="120650"/>
              </a:xfrm>
              <a:custGeom>
                <a:avLst/>
                <a:gdLst>
                  <a:gd name="T0" fmla="*/ 0 w 118"/>
                  <a:gd name="T1" fmla="*/ 301 h 336"/>
                  <a:gd name="T2" fmla="*/ 34 w 118"/>
                  <a:gd name="T3" fmla="*/ 335 h 336"/>
                  <a:gd name="T4" fmla="*/ 84 w 118"/>
                  <a:gd name="T5" fmla="*/ 335 h 336"/>
                  <a:gd name="T6" fmla="*/ 117 w 118"/>
                  <a:gd name="T7" fmla="*/ 301 h 336"/>
                  <a:gd name="T8" fmla="*/ 117 w 118"/>
                  <a:gd name="T9" fmla="*/ 76 h 336"/>
                  <a:gd name="T10" fmla="*/ 42 w 118"/>
                  <a:gd name="T11" fmla="*/ 0 h 336"/>
                  <a:gd name="T12" fmla="*/ 0 w 118"/>
                  <a:gd name="T13" fmla="*/ 42 h 336"/>
                  <a:gd name="T14" fmla="*/ 0 w 118"/>
                  <a:gd name="T15" fmla="*/ 301 h 336"/>
                  <a:gd name="T16" fmla="*/ 0 w 118"/>
                  <a:gd name="T17" fmla="*/ 301 h 336"/>
                  <a:gd name="T18" fmla="*/ 0 w 118"/>
                  <a:gd name="T19" fmla="*/ 301 h 3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18" h="336">
                    <a:moveTo>
                      <a:pt x="0" y="301"/>
                    </a:moveTo>
                    <a:cubicBezTo>
                      <a:pt x="0" y="318"/>
                      <a:pt x="17" y="335"/>
                      <a:pt x="34" y="335"/>
                    </a:cubicBezTo>
                    <a:cubicBezTo>
                      <a:pt x="84" y="335"/>
                      <a:pt x="84" y="335"/>
                      <a:pt x="84" y="335"/>
                    </a:cubicBezTo>
                    <a:cubicBezTo>
                      <a:pt x="101" y="335"/>
                      <a:pt x="117" y="318"/>
                      <a:pt x="117" y="301"/>
                    </a:cubicBezTo>
                    <a:cubicBezTo>
                      <a:pt x="117" y="76"/>
                      <a:pt x="117" y="76"/>
                      <a:pt x="117" y="76"/>
                    </a:cubicBezTo>
                    <a:cubicBezTo>
                      <a:pt x="42" y="0"/>
                      <a:pt x="42" y="0"/>
                      <a:pt x="42" y="0"/>
                    </a:cubicBezTo>
                    <a:cubicBezTo>
                      <a:pt x="0" y="42"/>
                      <a:pt x="0" y="42"/>
                      <a:pt x="0" y="42"/>
                    </a:cubicBezTo>
                    <a:lnTo>
                      <a:pt x="0" y="301"/>
                    </a:lnTo>
                    <a:close/>
                    <a:moveTo>
                      <a:pt x="0" y="301"/>
                    </a:moveTo>
                    <a:lnTo>
                      <a:pt x="0" y="301"/>
                    </a:lnTo>
                    <a:close/>
                  </a:path>
                </a:pathLst>
              </a:custGeom>
              <a:grpFill/>
              <a:ln>
                <a:noFill/>
              </a:ln>
              <a:effectLst/>
              <a:extLst>
                <a:ext uri="{91240B29-F687-4F45-9708-019B960494DF}">
                  <a14:hiddenLine xmlns:a14="http://schemas.microsoft.com/office/drawing/2010/main" w="9525">
                    <a:solidFill>
                      <a:srgbClr val="808080"/>
                    </a:solidFill>
                    <a:bevel/>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pPr>
                  <a:defRPr/>
                </a:pPr>
                <a:endParaRPr lang="en-US" sz="3200">
                  <a:latin typeface="+mn-ea"/>
                </a:endParaRPr>
              </a:p>
            </p:txBody>
          </p:sp>
          <p:sp>
            <p:nvSpPr>
              <p:cNvPr id="42" name="Freeform 13"/>
              <p:cNvSpPr>
                <a:spLocks noChangeArrowheads="1"/>
              </p:cNvSpPr>
              <p:nvPr>
                <p:custDataLst>
                  <p:tags r:id="rId12"/>
                </p:custDataLst>
              </p:nvPr>
            </p:nvSpPr>
            <p:spPr bwMode="auto">
              <a:xfrm>
                <a:off x="1727200" y="858837"/>
                <a:ext cx="42863" cy="120650"/>
              </a:xfrm>
              <a:custGeom>
                <a:avLst/>
                <a:gdLst>
                  <a:gd name="T0" fmla="*/ 92 w 118"/>
                  <a:gd name="T1" fmla="*/ 335 h 336"/>
                  <a:gd name="T2" fmla="*/ 117 w 118"/>
                  <a:gd name="T3" fmla="*/ 301 h 336"/>
                  <a:gd name="T4" fmla="*/ 117 w 118"/>
                  <a:gd name="T5" fmla="*/ 0 h 336"/>
                  <a:gd name="T6" fmla="*/ 0 w 118"/>
                  <a:gd name="T7" fmla="*/ 118 h 336"/>
                  <a:gd name="T8" fmla="*/ 0 w 118"/>
                  <a:gd name="T9" fmla="*/ 301 h 336"/>
                  <a:gd name="T10" fmla="*/ 33 w 118"/>
                  <a:gd name="T11" fmla="*/ 335 h 336"/>
                  <a:gd name="T12" fmla="*/ 92 w 118"/>
                  <a:gd name="T13" fmla="*/ 335 h 336"/>
                  <a:gd name="T14" fmla="*/ 92 w 118"/>
                  <a:gd name="T15" fmla="*/ 335 h 336"/>
                  <a:gd name="T16" fmla="*/ 92 w 118"/>
                  <a:gd name="T17" fmla="*/ 335 h 3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18" h="336">
                    <a:moveTo>
                      <a:pt x="92" y="335"/>
                    </a:moveTo>
                    <a:cubicBezTo>
                      <a:pt x="108" y="335"/>
                      <a:pt x="117" y="318"/>
                      <a:pt x="117" y="301"/>
                    </a:cubicBezTo>
                    <a:cubicBezTo>
                      <a:pt x="117" y="0"/>
                      <a:pt x="117" y="0"/>
                      <a:pt x="117" y="0"/>
                    </a:cubicBezTo>
                    <a:cubicBezTo>
                      <a:pt x="0" y="118"/>
                      <a:pt x="0" y="118"/>
                      <a:pt x="0" y="118"/>
                    </a:cubicBezTo>
                    <a:cubicBezTo>
                      <a:pt x="0" y="301"/>
                      <a:pt x="0" y="301"/>
                      <a:pt x="0" y="301"/>
                    </a:cubicBezTo>
                    <a:cubicBezTo>
                      <a:pt x="0" y="318"/>
                      <a:pt x="16" y="335"/>
                      <a:pt x="33" y="335"/>
                    </a:cubicBezTo>
                    <a:lnTo>
                      <a:pt x="92" y="335"/>
                    </a:lnTo>
                    <a:close/>
                    <a:moveTo>
                      <a:pt x="92" y="335"/>
                    </a:moveTo>
                    <a:lnTo>
                      <a:pt x="92" y="335"/>
                    </a:lnTo>
                    <a:close/>
                  </a:path>
                </a:pathLst>
              </a:custGeom>
              <a:grpFill/>
              <a:ln>
                <a:noFill/>
              </a:ln>
              <a:effectLst/>
              <a:extLst>
                <a:ext uri="{91240B29-F687-4F45-9708-019B960494DF}">
                  <a14:hiddenLine xmlns:a14="http://schemas.microsoft.com/office/drawing/2010/main" w="9525">
                    <a:solidFill>
                      <a:srgbClr val="808080"/>
                    </a:solidFill>
                    <a:bevel/>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pPr>
                  <a:defRPr/>
                </a:pPr>
                <a:endParaRPr lang="en-US" sz="3200">
                  <a:latin typeface="+mn-ea"/>
                </a:endParaRPr>
              </a:p>
            </p:txBody>
          </p:sp>
          <p:sp>
            <p:nvSpPr>
              <p:cNvPr id="43" name="Freeform 14"/>
              <p:cNvSpPr>
                <a:spLocks noChangeArrowheads="1"/>
              </p:cNvSpPr>
              <p:nvPr>
                <p:custDataLst>
                  <p:tags r:id="rId13"/>
                </p:custDataLst>
              </p:nvPr>
            </p:nvSpPr>
            <p:spPr bwMode="auto">
              <a:xfrm>
                <a:off x="1795463" y="817562"/>
                <a:ext cx="46037" cy="163512"/>
              </a:xfrm>
              <a:custGeom>
                <a:avLst/>
                <a:gdLst>
                  <a:gd name="T0" fmla="*/ 0 w 126"/>
                  <a:gd name="T1" fmla="*/ 41 h 452"/>
                  <a:gd name="T2" fmla="*/ 0 w 126"/>
                  <a:gd name="T3" fmla="*/ 417 h 452"/>
                  <a:gd name="T4" fmla="*/ 33 w 126"/>
                  <a:gd name="T5" fmla="*/ 451 h 452"/>
                  <a:gd name="T6" fmla="*/ 92 w 126"/>
                  <a:gd name="T7" fmla="*/ 451 h 452"/>
                  <a:gd name="T8" fmla="*/ 125 w 126"/>
                  <a:gd name="T9" fmla="*/ 417 h 452"/>
                  <a:gd name="T10" fmla="*/ 125 w 126"/>
                  <a:gd name="T11" fmla="*/ 66 h 452"/>
                  <a:gd name="T12" fmla="*/ 50 w 126"/>
                  <a:gd name="T13" fmla="*/ 0 h 452"/>
                  <a:gd name="T14" fmla="*/ 0 w 126"/>
                  <a:gd name="T15" fmla="*/ 41 h 452"/>
                  <a:gd name="T16" fmla="*/ 0 w 126"/>
                  <a:gd name="T17" fmla="*/ 41 h 452"/>
                  <a:gd name="T18" fmla="*/ 0 w 126"/>
                  <a:gd name="T19" fmla="*/ 41 h 4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26" h="452">
                    <a:moveTo>
                      <a:pt x="0" y="41"/>
                    </a:moveTo>
                    <a:cubicBezTo>
                      <a:pt x="0" y="417"/>
                      <a:pt x="0" y="417"/>
                      <a:pt x="0" y="417"/>
                    </a:cubicBezTo>
                    <a:cubicBezTo>
                      <a:pt x="0" y="434"/>
                      <a:pt x="17" y="451"/>
                      <a:pt x="33" y="451"/>
                    </a:cubicBezTo>
                    <a:cubicBezTo>
                      <a:pt x="92" y="451"/>
                      <a:pt x="92" y="451"/>
                      <a:pt x="92" y="451"/>
                    </a:cubicBezTo>
                    <a:cubicBezTo>
                      <a:pt x="109" y="451"/>
                      <a:pt x="125" y="434"/>
                      <a:pt x="125" y="417"/>
                    </a:cubicBezTo>
                    <a:cubicBezTo>
                      <a:pt x="125" y="66"/>
                      <a:pt x="125" y="66"/>
                      <a:pt x="125" y="66"/>
                    </a:cubicBezTo>
                    <a:cubicBezTo>
                      <a:pt x="50" y="0"/>
                      <a:pt x="50" y="0"/>
                      <a:pt x="50" y="0"/>
                    </a:cubicBezTo>
                    <a:lnTo>
                      <a:pt x="0" y="41"/>
                    </a:lnTo>
                    <a:close/>
                    <a:moveTo>
                      <a:pt x="0" y="41"/>
                    </a:moveTo>
                    <a:lnTo>
                      <a:pt x="0" y="41"/>
                    </a:lnTo>
                    <a:close/>
                  </a:path>
                </a:pathLst>
              </a:custGeom>
              <a:grpFill/>
              <a:ln>
                <a:noFill/>
              </a:ln>
              <a:effectLst/>
              <a:extLst>
                <a:ext uri="{91240B29-F687-4F45-9708-019B960494DF}">
                  <a14:hiddenLine xmlns:a14="http://schemas.microsoft.com/office/drawing/2010/main" w="9525">
                    <a:solidFill>
                      <a:srgbClr val="808080"/>
                    </a:solidFill>
                    <a:bevel/>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pPr>
                  <a:defRPr/>
                </a:pPr>
                <a:endParaRPr lang="en-US" sz="3200">
                  <a:latin typeface="+mn-ea"/>
                </a:endParaRPr>
              </a:p>
            </p:txBody>
          </p:sp>
          <p:sp>
            <p:nvSpPr>
              <p:cNvPr id="44" name="Freeform 15"/>
              <p:cNvSpPr>
                <a:spLocks noChangeArrowheads="1"/>
              </p:cNvSpPr>
              <p:nvPr>
                <p:custDataLst>
                  <p:tags r:id="rId14"/>
                </p:custDataLst>
              </p:nvPr>
            </p:nvSpPr>
            <p:spPr bwMode="auto">
              <a:xfrm>
                <a:off x="1576388" y="744537"/>
                <a:ext cx="261937" cy="163512"/>
              </a:xfrm>
              <a:custGeom>
                <a:avLst/>
                <a:gdLst>
                  <a:gd name="T0" fmla="*/ 234 w 728"/>
                  <a:gd name="T1" fmla="*/ 284 h 452"/>
                  <a:gd name="T2" fmla="*/ 292 w 728"/>
                  <a:gd name="T3" fmla="*/ 284 h 452"/>
                  <a:gd name="T4" fmla="*/ 359 w 728"/>
                  <a:gd name="T5" fmla="*/ 351 h 452"/>
                  <a:gd name="T6" fmla="*/ 401 w 728"/>
                  <a:gd name="T7" fmla="*/ 368 h 452"/>
                  <a:gd name="T8" fmla="*/ 434 w 728"/>
                  <a:gd name="T9" fmla="*/ 351 h 452"/>
                  <a:gd name="T10" fmla="*/ 660 w 728"/>
                  <a:gd name="T11" fmla="*/ 134 h 452"/>
                  <a:gd name="T12" fmla="*/ 694 w 728"/>
                  <a:gd name="T13" fmla="*/ 167 h 452"/>
                  <a:gd name="T14" fmla="*/ 710 w 728"/>
                  <a:gd name="T15" fmla="*/ 175 h 452"/>
                  <a:gd name="T16" fmla="*/ 727 w 728"/>
                  <a:gd name="T17" fmla="*/ 159 h 452"/>
                  <a:gd name="T18" fmla="*/ 727 w 728"/>
                  <a:gd name="T19" fmla="*/ 33 h 452"/>
                  <a:gd name="T20" fmla="*/ 719 w 728"/>
                  <a:gd name="T21" fmla="*/ 8 h 452"/>
                  <a:gd name="T22" fmla="*/ 694 w 728"/>
                  <a:gd name="T23" fmla="*/ 0 h 452"/>
                  <a:gd name="T24" fmla="*/ 568 w 728"/>
                  <a:gd name="T25" fmla="*/ 0 h 452"/>
                  <a:gd name="T26" fmla="*/ 551 w 728"/>
                  <a:gd name="T27" fmla="*/ 8 h 452"/>
                  <a:gd name="T28" fmla="*/ 551 w 728"/>
                  <a:gd name="T29" fmla="*/ 33 h 452"/>
                  <a:gd name="T30" fmla="*/ 585 w 728"/>
                  <a:gd name="T31" fmla="*/ 58 h 452"/>
                  <a:gd name="T32" fmla="*/ 426 w 728"/>
                  <a:gd name="T33" fmla="*/ 217 h 452"/>
                  <a:gd name="T34" fmla="*/ 401 w 728"/>
                  <a:gd name="T35" fmla="*/ 225 h 452"/>
                  <a:gd name="T36" fmla="*/ 368 w 728"/>
                  <a:gd name="T37" fmla="*/ 217 h 452"/>
                  <a:gd name="T38" fmla="*/ 292 w 728"/>
                  <a:gd name="T39" fmla="*/ 142 h 452"/>
                  <a:gd name="T40" fmla="*/ 234 w 728"/>
                  <a:gd name="T41" fmla="*/ 142 h 452"/>
                  <a:gd name="T42" fmla="*/ 8 w 728"/>
                  <a:gd name="T43" fmla="*/ 359 h 452"/>
                  <a:gd name="T44" fmla="*/ 0 w 728"/>
                  <a:gd name="T45" fmla="*/ 393 h 452"/>
                  <a:gd name="T46" fmla="*/ 8 w 728"/>
                  <a:gd name="T47" fmla="*/ 426 h 452"/>
                  <a:gd name="T48" fmla="*/ 25 w 728"/>
                  <a:gd name="T49" fmla="*/ 435 h 452"/>
                  <a:gd name="T50" fmla="*/ 83 w 728"/>
                  <a:gd name="T51" fmla="*/ 435 h 452"/>
                  <a:gd name="T52" fmla="*/ 234 w 728"/>
                  <a:gd name="T53" fmla="*/ 284 h 452"/>
                  <a:gd name="T54" fmla="*/ 234 w 728"/>
                  <a:gd name="T55" fmla="*/ 284 h 452"/>
                  <a:gd name="T56" fmla="*/ 234 w 728"/>
                  <a:gd name="T57" fmla="*/ 284 h 4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728" h="452">
                    <a:moveTo>
                      <a:pt x="234" y="284"/>
                    </a:moveTo>
                    <a:cubicBezTo>
                      <a:pt x="250" y="267"/>
                      <a:pt x="276" y="267"/>
                      <a:pt x="292" y="284"/>
                    </a:cubicBezTo>
                    <a:cubicBezTo>
                      <a:pt x="359" y="351"/>
                      <a:pt x="359" y="351"/>
                      <a:pt x="359" y="351"/>
                    </a:cubicBezTo>
                    <a:cubicBezTo>
                      <a:pt x="376" y="368"/>
                      <a:pt x="384" y="368"/>
                      <a:pt x="401" y="368"/>
                    </a:cubicBezTo>
                    <a:cubicBezTo>
                      <a:pt x="418" y="368"/>
                      <a:pt x="426" y="368"/>
                      <a:pt x="434" y="351"/>
                    </a:cubicBezTo>
                    <a:cubicBezTo>
                      <a:pt x="660" y="134"/>
                      <a:pt x="660" y="134"/>
                      <a:pt x="660" y="134"/>
                    </a:cubicBezTo>
                    <a:cubicBezTo>
                      <a:pt x="694" y="167"/>
                      <a:pt x="694" y="167"/>
                      <a:pt x="694" y="167"/>
                    </a:cubicBezTo>
                    <a:cubicBezTo>
                      <a:pt x="702" y="175"/>
                      <a:pt x="710" y="175"/>
                      <a:pt x="710" y="175"/>
                    </a:cubicBezTo>
                    <a:cubicBezTo>
                      <a:pt x="719" y="175"/>
                      <a:pt x="727" y="167"/>
                      <a:pt x="727" y="159"/>
                    </a:cubicBezTo>
                    <a:cubicBezTo>
                      <a:pt x="727" y="33"/>
                      <a:pt x="727" y="33"/>
                      <a:pt x="727" y="33"/>
                    </a:cubicBezTo>
                    <a:cubicBezTo>
                      <a:pt x="727" y="25"/>
                      <a:pt x="727" y="16"/>
                      <a:pt x="719" y="8"/>
                    </a:cubicBezTo>
                    <a:cubicBezTo>
                      <a:pt x="710" y="0"/>
                      <a:pt x="702" y="0"/>
                      <a:pt x="694" y="0"/>
                    </a:cubicBezTo>
                    <a:cubicBezTo>
                      <a:pt x="568" y="0"/>
                      <a:pt x="568" y="0"/>
                      <a:pt x="568" y="0"/>
                    </a:cubicBezTo>
                    <a:cubicBezTo>
                      <a:pt x="560" y="0"/>
                      <a:pt x="551" y="0"/>
                      <a:pt x="551" y="8"/>
                    </a:cubicBezTo>
                    <a:cubicBezTo>
                      <a:pt x="543" y="16"/>
                      <a:pt x="551" y="25"/>
                      <a:pt x="551" y="33"/>
                    </a:cubicBezTo>
                    <a:cubicBezTo>
                      <a:pt x="585" y="58"/>
                      <a:pt x="585" y="58"/>
                      <a:pt x="585" y="58"/>
                    </a:cubicBezTo>
                    <a:cubicBezTo>
                      <a:pt x="426" y="217"/>
                      <a:pt x="426" y="217"/>
                      <a:pt x="426" y="217"/>
                    </a:cubicBezTo>
                    <a:cubicBezTo>
                      <a:pt x="426" y="225"/>
                      <a:pt x="409" y="225"/>
                      <a:pt x="401" y="225"/>
                    </a:cubicBezTo>
                    <a:cubicBezTo>
                      <a:pt x="393" y="225"/>
                      <a:pt x="376" y="225"/>
                      <a:pt x="368" y="217"/>
                    </a:cubicBezTo>
                    <a:cubicBezTo>
                      <a:pt x="292" y="142"/>
                      <a:pt x="292" y="142"/>
                      <a:pt x="292" y="142"/>
                    </a:cubicBezTo>
                    <a:cubicBezTo>
                      <a:pt x="276" y="125"/>
                      <a:pt x="250" y="125"/>
                      <a:pt x="234" y="142"/>
                    </a:cubicBezTo>
                    <a:cubicBezTo>
                      <a:pt x="8" y="359"/>
                      <a:pt x="8" y="359"/>
                      <a:pt x="8" y="359"/>
                    </a:cubicBezTo>
                    <a:cubicBezTo>
                      <a:pt x="0" y="368"/>
                      <a:pt x="0" y="384"/>
                      <a:pt x="0" y="393"/>
                    </a:cubicBezTo>
                    <a:cubicBezTo>
                      <a:pt x="0" y="410"/>
                      <a:pt x="0" y="418"/>
                      <a:pt x="8" y="426"/>
                    </a:cubicBezTo>
                    <a:cubicBezTo>
                      <a:pt x="25" y="435"/>
                      <a:pt x="25" y="435"/>
                      <a:pt x="25" y="435"/>
                    </a:cubicBezTo>
                    <a:cubicBezTo>
                      <a:pt x="41" y="451"/>
                      <a:pt x="67" y="451"/>
                      <a:pt x="83" y="435"/>
                    </a:cubicBezTo>
                    <a:lnTo>
                      <a:pt x="234" y="284"/>
                    </a:lnTo>
                    <a:close/>
                    <a:moveTo>
                      <a:pt x="234" y="284"/>
                    </a:moveTo>
                    <a:lnTo>
                      <a:pt x="234" y="284"/>
                    </a:lnTo>
                    <a:close/>
                  </a:path>
                </a:pathLst>
              </a:custGeom>
              <a:grpFill/>
              <a:ln>
                <a:noFill/>
              </a:ln>
              <a:effectLst/>
              <a:extLst>
                <a:ext uri="{91240B29-F687-4F45-9708-019B960494DF}">
                  <a14:hiddenLine xmlns:a14="http://schemas.microsoft.com/office/drawing/2010/main" w="9525">
                    <a:solidFill>
                      <a:srgbClr val="808080"/>
                    </a:solidFill>
                    <a:bevel/>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pPr>
                  <a:defRPr/>
                </a:pPr>
                <a:endParaRPr lang="en-US" sz="3200">
                  <a:latin typeface="+mn-ea"/>
                </a:endParaRPr>
              </a:p>
            </p:txBody>
          </p:sp>
          <p:sp>
            <p:nvSpPr>
              <p:cNvPr id="45" name="Freeform 16"/>
              <p:cNvSpPr>
                <a:spLocks noChangeArrowheads="1"/>
              </p:cNvSpPr>
              <p:nvPr>
                <p:custDataLst>
                  <p:tags r:id="rId15"/>
                </p:custDataLst>
              </p:nvPr>
            </p:nvSpPr>
            <p:spPr bwMode="auto">
              <a:xfrm>
                <a:off x="1569458" y="688424"/>
                <a:ext cx="334962" cy="331788"/>
              </a:xfrm>
              <a:custGeom>
                <a:avLst/>
                <a:gdLst>
                  <a:gd name="T0" fmla="*/ 887 w 929"/>
                  <a:gd name="T1" fmla="*/ 0 h 921"/>
                  <a:gd name="T2" fmla="*/ 836 w 929"/>
                  <a:gd name="T3" fmla="*/ 50 h 921"/>
                  <a:gd name="T4" fmla="*/ 836 w 929"/>
                  <a:gd name="T5" fmla="*/ 837 h 921"/>
                  <a:gd name="T6" fmla="*/ 51 w 929"/>
                  <a:gd name="T7" fmla="*/ 837 h 921"/>
                  <a:gd name="T8" fmla="*/ 0 w 929"/>
                  <a:gd name="T9" fmla="*/ 878 h 921"/>
                  <a:gd name="T10" fmla="*/ 51 w 929"/>
                  <a:gd name="T11" fmla="*/ 920 h 921"/>
                  <a:gd name="T12" fmla="*/ 887 w 929"/>
                  <a:gd name="T13" fmla="*/ 920 h 921"/>
                  <a:gd name="T14" fmla="*/ 928 w 929"/>
                  <a:gd name="T15" fmla="*/ 878 h 921"/>
                  <a:gd name="T16" fmla="*/ 928 w 929"/>
                  <a:gd name="T17" fmla="*/ 50 h 921"/>
                  <a:gd name="T18" fmla="*/ 887 w 929"/>
                  <a:gd name="T19" fmla="*/ 0 h 921"/>
                  <a:gd name="T20" fmla="*/ 887 w 929"/>
                  <a:gd name="T21" fmla="*/ 0 h 921"/>
                  <a:gd name="T22" fmla="*/ 887 w 929"/>
                  <a:gd name="T23" fmla="*/ 0 h 9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929" h="921">
                    <a:moveTo>
                      <a:pt x="887" y="0"/>
                    </a:moveTo>
                    <a:cubicBezTo>
                      <a:pt x="862" y="0"/>
                      <a:pt x="836" y="26"/>
                      <a:pt x="836" y="50"/>
                    </a:cubicBezTo>
                    <a:cubicBezTo>
                      <a:pt x="836" y="837"/>
                      <a:pt x="836" y="837"/>
                      <a:pt x="836" y="837"/>
                    </a:cubicBezTo>
                    <a:cubicBezTo>
                      <a:pt x="51" y="837"/>
                      <a:pt x="51" y="837"/>
                      <a:pt x="51" y="837"/>
                    </a:cubicBezTo>
                    <a:cubicBezTo>
                      <a:pt x="26" y="837"/>
                      <a:pt x="0" y="853"/>
                      <a:pt x="0" y="878"/>
                    </a:cubicBezTo>
                    <a:cubicBezTo>
                      <a:pt x="0" y="903"/>
                      <a:pt x="26" y="920"/>
                      <a:pt x="51" y="920"/>
                    </a:cubicBezTo>
                    <a:cubicBezTo>
                      <a:pt x="887" y="920"/>
                      <a:pt x="887" y="920"/>
                      <a:pt x="887" y="920"/>
                    </a:cubicBezTo>
                    <a:cubicBezTo>
                      <a:pt x="912" y="920"/>
                      <a:pt x="928" y="903"/>
                      <a:pt x="928" y="878"/>
                    </a:cubicBezTo>
                    <a:cubicBezTo>
                      <a:pt x="928" y="50"/>
                      <a:pt x="928" y="50"/>
                      <a:pt x="928" y="50"/>
                    </a:cubicBezTo>
                    <a:cubicBezTo>
                      <a:pt x="928" y="26"/>
                      <a:pt x="903" y="0"/>
                      <a:pt x="887" y="0"/>
                    </a:cubicBezTo>
                    <a:close/>
                    <a:moveTo>
                      <a:pt x="887" y="0"/>
                    </a:moveTo>
                    <a:lnTo>
                      <a:pt x="887" y="0"/>
                    </a:lnTo>
                    <a:close/>
                  </a:path>
                </a:pathLst>
              </a:custGeom>
              <a:grpFill/>
              <a:ln>
                <a:noFill/>
              </a:ln>
              <a:effectLst/>
              <a:extLst>
                <a:ext uri="{91240B29-F687-4F45-9708-019B960494DF}">
                  <a14:hiddenLine xmlns:a14="http://schemas.microsoft.com/office/drawing/2010/main" w="9525">
                    <a:solidFill>
                      <a:srgbClr val="808080"/>
                    </a:solidFill>
                    <a:bevel/>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pPr>
                  <a:defRPr/>
                </a:pPr>
                <a:endParaRPr lang="en-US" sz="3200">
                  <a:latin typeface="+mn-ea"/>
                </a:endParaRPr>
              </a:p>
            </p:txBody>
          </p:sp>
        </p:grpSp>
      </p:grpSp>
      <p:sp>
        <p:nvSpPr>
          <p:cNvPr id="4" name="文本占位符 3"/>
          <p:cNvSpPr>
            <a:spLocks noGrp="1"/>
          </p:cNvSpPr>
          <p:nvPr>
            <p:ph type="body" sz="quarter" idx="10"/>
          </p:nvPr>
        </p:nvSpPr>
        <p:spPr/>
        <p:txBody>
          <a:bodyPr>
            <a:noAutofit/>
          </a:bodyPr>
          <a:p>
            <a:r>
              <a:rPr lang="zh-CN" altLang="en-US" b="1" dirty="0" smtClean="0">
                <a:solidFill>
                  <a:schemeClr val="tx1"/>
                </a:solidFill>
              </a:rPr>
              <a:t>一、药品基本信息</a:t>
            </a:r>
            <a:endParaRPr lang="zh-CN" altLang="en-US" b="1" dirty="0" smtClean="0">
              <a:solidFill>
                <a:schemeClr val="tx1"/>
              </a:solidFill>
            </a:endParaRPr>
          </a:p>
        </p:txBody>
      </p:sp>
      <p:grpSp>
        <p:nvGrpSpPr>
          <p:cNvPr id="57" name="组合 56"/>
          <p:cNvGrpSpPr/>
          <p:nvPr/>
        </p:nvGrpSpPr>
        <p:grpSpPr>
          <a:xfrm>
            <a:off x="1217295" y="5080000"/>
            <a:ext cx="10251440" cy="1489075"/>
            <a:chOff x="4304043" y="1286668"/>
            <a:chExt cx="3837944" cy="2757793"/>
          </a:xfrm>
          <a:solidFill>
            <a:schemeClr val="accent3">
              <a:lumMod val="20000"/>
              <a:lumOff val="80000"/>
            </a:schemeClr>
          </a:solidFill>
          <a:effectLst>
            <a:outerShdw blurRad="381000" dist="254000" dir="8100000" algn="tr" rotWithShape="0">
              <a:prstClr val="black">
                <a:alpha val="40000"/>
              </a:prstClr>
            </a:outerShdw>
          </a:effectLst>
        </p:grpSpPr>
        <p:sp>
          <p:nvSpPr>
            <p:cNvPr id="58" name="圆角矩形 57"/>
            <p:cNvSpPr/>
            <p:nvPr/>
          </p:nvSpPr>
          <p:spPr>
            <a:xfrm>
              <a:off x="4304043" y="1286668"/>
              <a:ext cx="3837944" cy="2757793"/>
            </a:xfrm>
            <a:prstGeom prst="round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sz="1705">
                <a:latin typeface="Impact" panose="020B0806030902050204" pitchFamily="34" charset="0"/>
                <a:ea typeface="微软雅黑" panose="020B0503020204020204" pitchFamily="34" charset="-122"/>
                <a:cs typeface="+mn-ea"/>
                <a:sym typeface="Impact" panose="020B0806030902050204" pitchFamily="34" charset="0"/>
              </a:endParaRPr>
            </a:p>
          </p:txBody>
        </p:sp>
        <p:sp>
          <p:nvSpPr>
            <p:cNvPr id="59" name="圆角矩形 58"/>
            <p:cNvSpPr/>
            <p:nvPr/>
          </p:nvSpPr>
          <p:spPr>
            <a:xfrm>
              <a:off x="4351931" y="1367703"/>
              <a:ext cx="3742172" cy="2595722"/>
            </a:xfrm>
            <a:prstGeom prst="round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sz="1705">
                <a:latin typeface="Impact" panose="020B0806030902050204" pitchFamily="34" charset="0"/>
                <a:ea typeface="微软雅黑" panose="020B0503020204020204" pitchFamily="34" charset="-122"/>
                <a:cs typeface="+mn-ea"/>
                <a:sym typeface="Impact" panose="020B0806030902050204" pitchFamily="34" charset="0"/>
              </a:endParaRPr>
            </a:p>
          </p:txBody>
        </p:sp>
      </p:grpSp>
      <p:sp>
        <p:nvSpPr>
          <p:cNvPr id="6" name="文本框 5"/>
          <p:cNvSpPr txBox="1"/>
          <p:nvPr/>
        </p:nvSpPr>
        <p:spPr>
          <a:xfrm>
            <a:off x="1489075" y="5013325"/>
            <a:ext cx="9355455" cy="1568450"/>
          </a:xfrm>
          <a:prstGeom prst="rect">
            <a:avLst/>
          </a:prstGeom>
          <a:noFill/>
        </p:spPr>
        <p:txBody>
          <a:bodyPr wrap="square" rtlCol="0">
            <a:spAutoFit/>
          </a:bodyPr>
          <a:p>
            <a:pPr indent="0" fontAlgn="auto">
              <a:lnSpc>
                <a:spcPct val="150000"/>
              </a:lnSpc>
            </a:pPr>
            <a:r>
              <a:rPr lang="zh-CN" altLang="en-US" sz="1600" b="1">
                <a:solidFill>
                  <a:srgbClr val="FF0000"/>
                </a:solidFill>
                <a:latin typeface="微软雅黑" panose="020B0503020204020204" pitchFamily="34" charset="-122"/>
                <a:ea typeface="微软雅黑" panose="020B0503020204020204" pitchFamily="34" charset="-122"/>
                <a:cs typeface="微软雅黑" panose="020B0503020204020204" pitchFamily="34" charset="-122"/>
              </a:rPr>
              <a:t>钠钾镁钙注射用浓溶液满足临床肠外营养治疗需求，简化配液操作，有效提升安全便捷性</a:t>
            </a:r>
            <a:r>
              <a:rPr lang="en-US" altLang="zh-CN" sz="1600" b="1">
                <a:solidFill>
                  <a:srgbClr val="FF0000"/>
                </a:solidFill>
                <a:latin typeface="微软雅黑" panose="020B0503020204020204" pitchFamily="34" charset="-122"/>
                <a:ea typeface="微软雅黑" panose="020B0503020204020204" pitchFamily="34" charset="-122"/>
                <a:cs typeface="微软雅黑" panose="020B0503020204020204" pitchFamily="34" charset="-122"/>
              </a:rPr>
              <a:t>:</a:t>
            </a:r>
            <a:endParaRPr lang="zh-CN" altLang="en-US" sz="1600" b="1">
              <a:solidFill>
                <a:srgbClr val="FF0000"/>
              </a:solidFill>
              <a:latin typeface="微软雅黑" panose="020B0503020204020204" pitchFamily="34" charset="-122"/>
              <a:ea typeface="微软雅黑" panose="020B0503020204020204" pitchFamily="34" charset="-122"/>
              <a:cs typeface="微软雅黑" panose="020B0503020204020204" pitchFamily="34" charset="-122"/>
            </a:endParaRPr>
          </a:p>
          <a:p>
            <a:pPr marL="285750" indent="-285750" fontAlgn="auto">
              <a:lnSpc>
                <a:spcPct val="150000"/>
              </a:lnSpc>
              <a:buFont typeface="Arial" panose="020B0604020202020204" pitchFamily="34" charset="0"/>
              <a:buChar char="•"/>
            </a:pPr>
            <a:r>
              <a:rPr lang="zh-CN" altLang="en-US" sz="1600">
                <a:latin typeface="微软雅黑" panose="020B0503020204020204" pitchFamily="34" charset="-122"/>
                <a:ea typeface="微软雅黑" panose="020B0503020204020204" pitchFamily="34" charset="-122"/>
                <a:cs typeface="微软雅黑" panose="020B0503020204020204" pitchFamily="34" charset="-122"/>
              </a:rPr>
              <a:t>采用聚丙烯安瓿包装，开启方便，不伤手，安全性高。</a:t>
            </a:r>
            <a:endParaRPr lang="zh-CN" altLang="en-US" sz="1600">
              <a:latin typeface="微软雅黑" panose="020B0503020204020204" pitchFamily="34" charset="-122"/>
              <a:ea typeface="微软雅黑" panose="020B0503020204020204" pitchFamily="34" charset="-122"/>
              <a:cs typeface="微软雅黑" panose="020B0503020204020204" pitchFamily="34" charset="-122"/>
            </a:endParaRPr>
          </a:p>
          <a:p>
            <a:pPr marL="285750" indent="-285750" fontAlgn="auto">
              <a:lnSpc>
                <a:spcPct val="150000"/>
              </a:lnSpc>
              <a:buFont typeface="Arial" panose="020B0604020202020204" pitchFamily="34" charset="0"/>
              <a:buChar char="•"/>
            </a:pPr>
            <a:r>
              <a:rPr lang="zh-CN" altLang="en-US" sz="1600">
                <a:latin typeface="微软雅黑" panose="020B0503020204020204" pitchFamily="34" charset="-122"/>
                <a:ea typeface="微软雅黑" panose="020B0503020204020204" pitchFamily="34" charset="-122"/>
                <a:cs typeface="微软雅黑" panose="020B0503020204020204" pitchFamily="34" charset="-122"/>
              </a:rPr>
              <a:t>本品为电解质组合配方，阳离子电解质浓度满足临床需求，同时</a:t>
            </a:r>
            <a:r>
              <a:rPr lang="zh-CN" altLang="en-US" sz="1600">
                <a:latin typeface="微软雅黑" panose="020B0503020204020204" pitchFamily="34" charset="-122"/>
                <a:ea typeface="微软雅黑" panose="020B0503020204020204" pitchFamily="34" charset="-122"/>
                <a:cs typeface="微软雅黑" panose="020B0503020204020204" pitchFamily="34" charset="-122"/>
                <a:sym typeface="+mn-ea"/>
              </a:rPr>
              <a:t>减少配制次数，</a:t>
            </a:r>
            <a:r>
              <a:rPr lang="zh-CN" altLang="en-US" sz="1600">
                <a:latin typeface="微软雅黑" panose="020B0503020204020204" pitchFamily="34" charset="-122"/>
                <a:ea typeface="微软雅黑" panose="020B0503020204020204" pitchFamily="34" charset="-122"/>
                <a:cs typeface="微软雅黑" panose="020B0503020204020204" pitchFamily="34" charset="-122"/>
              </a:rPr>
              <a:t>简化配置操作，从而减少电解质紊乱的发生率，减少污染风险，最终</a:t>
            </a:r>
            <a:r>
              <a:rPr lang="zh-CN" altLang="en-US" sz="1600">
                <a:latin typeface="微软雅黑" panose="020B0503020204020204" pitchFamily="34" charset="-122"/>
                <a:ea typeface="微软雅黑" panose="020B0503020204020204" pitchFamily="34" charset="-122"/>
                <a:cs typeface="微软雅黑" panose="020B0503020204020204" pitchFamily="34" charset="-122"/>
                <a:sym typeface="+mn-ea"/>
              </a:rPr>
              <a:t>促进电解质补充的规范性</a:t>
            </a:r>
            <a:r>
              <a:rPr lang="zh-CN" altLang="en-US" sz="1600">
                <a:latin typeface="微软雅黑" panose="020B0503020204020204" pitchFamily="34" charset="-122"/>
                <a:ea typeface="微软雅黑" panose="020B0503020204020204" pitchFamily="34" charset="-122"/>
                <a:cs typeface="微软雅黑" panose="020B0503020204020204" pitchFamily="34" charset="-122"/>
              </a:rPr>
              <a:t>。</a:t>
            </a:r>
            <a:endParaRPr lang="zh-CN" altLang="en-US" sz="1600">
              <a:latin typeface="微软雅黑" panose="020B0503020204020204" pitchFamily="34" charset="-122"/>
              <a:ea typeface="微软雅黑" panose="020B0503020204020204" pitchFamily="34" charset="-122"/>
              <a:cs typeface="微软雅黑" panose="020B0503020204020204" pitchFamily="34" charset="-122"/>
            </a:endParaRPr>
          </a:p>
        </p:txBody>
      </p:sp>
      <p:sp>
        <p:nvSpPr>
          <p:cNvPr id="2" name="TextBox 7"/>
          <p:cNvSpPr txBox="1"/>
          <p:nvPr>
            <p:custDataLst>
              <p:tags r:id="rId16"/>
            </p:custDataLst>
          </p:nvPr>
        </p:nvSpPr>
        <p:spPr>
          <a:xfrm>
            <a:off x="3505935" y="2421376"/>
            <a:ext cx="3551573" cy="382270"/>
          </a:xfrm>
          <a:prstGeom prst="rect">
            <a:avLst/>
          </a:prstGeom>
          <a:noFill/>
        </p:spPr>
        <p:txBody>
          <a:bodyPr wrap="square" lIns="76182" tIns="38091" rIns="76182" bIns="38091" rtlCol="0">
            <a:spAutoFit/>
          </a:bodyPr>
          <a:lstStyle/>
          <a:p>
            <a:r>
              <a:rPr lang="zh-CN" altLang="en-US" sz="2000" b="1" dirty="0">
                <a:solidFill>
                  <a:schemeClr val="tx1"/>
                </a:solidFill>
                <a:latin typeface="+mj-ea"/>
                <a:ea typeface="+mj-ea"/>
              </a:rPr>
              <a:t>大陆地区发病率</a:t>
            </a:r>
            <a:endParaRPr lang="zh-CN" altLang="en-US" sz="2000" b="1" dirty="0">
              <a:solidFill>
                <a:schemeClr val="tx1"/>
              </a:solidFill>
              <a:latin typeface="+mj-ea"/>
              <a:ea typeface="+mj-ea"/>
            </a:endParaRPr>
          </a:p>
        </p:txBody>
      </p:sp>
      <p:sp>
        <p:nvSpPr>
          <p:cNvPr id="3" name="文本框 2"/>
          <p:cNvSpPr txBox="1"/>
          <p:nvPr>
            <p:custDataLst>
              <p:tags r:id="rId17"/>
            </p:custDataLst>
          </p:nvPr>
        </p:nvSpPr>
        <p:spPr>
          <a:xfrm>
            <a:off x="3505835" y="2708910"/>
            <a:ext cx="8531860" cy="737235"/>
          </a:xfrm>
          <a:prstGeom prst="rect">
            <a:avLst/>
          </a:prstGeom>
          <a:noFill/>
        </p:spPr>
        <p:txBody>
          <a:bodyPr wrap="square" rtlCol="0">
            <a:spAutoFit/>
          </a:bodyPr>
          <a:p>
            <a:pPr marL="285750" indent="-285750" fontAlgn="auto">
              <a:lnSpc>
                <a:spcPct val="150000"/>
              </a:lnSpc>
              <a:buFont typeface="Arial" panose="020B0604020202020204" pitchFamily="34" charset="0"/>
              <a:buChar char="•"/>
            </a:pPr>
            <a:r>
              <a:rPr lang="zh-CN" altLang="en-US" sz="1400">
                <a:solidFill>
                  <a:schemeClr val="tx1"/>
                </a:solidFill>
                <a:uFillTx/>
                <a:latin typeface="Times New Roman" panose="02020603050405020304" charset="0"/>
                <a:ea typeface="微软雅黑" panose="020B0503020204020204" pitchFamily="34" charset="-122"/>
              </a:rPr>
              <a:t>住院患者常发生营养不良，近年来国内多中心调查研究显示，住院患者入院时营养不良发生率为 14.67%~31.02%，其发生与患者年龄、基础疾病和手术因素等有关。</a:t>
            </a:r>
            <a:endParaRPr lang="zh-CN" altLang="en-US" sz="1400">
              <a:solidFill>
                <a:schemeClr val="tx1"/>
              </a:solidFill>
              <a:uFillTx/>
              <a:latin typeface="Times New Roman" panose="02020603050405020304" charset="0"/>
              <a:ea typeface="微软雅黑" panose="020B0503020204020204" pitchFamily="34" charset="-122"/>
            </a:endParaRPr>
          </a:p>
        </p:txBody>
      </p:sp>
      <p:sp>
        <p:nvSpPr>
          <p:cNvPr id="7" name="Freeform 1"/>
          <p:cNvSpPr>
            <a:spLocks noChangeArrowheads="1"/>
          </p:cNvSpPr>
          <p:nvPr>
            <p:custDataLst>
              <p:tags r:id="rId18"/>
            </p:custDataLst>
          </p:nvPr>
        </p:nvSpPr>
        <p:spPr bwMode="auto">
          <a:xfrm rot="10800000">
            <a:off x="1561465" y="3356610"/>
            <a:ext cx="1470660" cy="619760"/>
          </a:xfrm>
          <a:custGeom>
            <a:avLst/>
            <a:gdLst>
              <a:gd name="T0" fmla="*/ 5874 w 7875"/>
              <a:gd name="T1" fmla="*/ 1811 h 3594"/>
              <a:gd name="T2" fmla="*/ 7874 w 7875"/>
              <a:gd name="T3" fmla="*/ 0 h 3594"/>
              <a:gd name="T4" fmla="*/ 1969 w 7875"/>
              <a:gd name="T5" fmla="*/ 0 h 3594"/>
              <a:gd name="T6" fmla="*/ 0 w 7875"/>
              <a:gd name="T7" fmla="*/ 1811 h 3594"/>
              <a:gd name="T8" fmla="*/ 1969 w 7875"/>
              <a:gd name="T9" fmla="*/ 3593 h 3594"/>
              <a:gd name="T10" fmla="*/ 7874 w 7875"/>
              <a:gd name="T11" fmla="*/ 3593 h 3594"/>
              <a:gd name="T12" fmla="*/ 5874 w 7875"/>
              <a:gd name="T13" fmla="*/ 1811 h 3594"/>
            </a:gdLst>
            <a:ahLst/>
            <a:cxnLst>
              <a:cxn ang="0">
                <a:pos x="T0" y="T1"/>
              </a:cxn>
              <a:cxn ang="0">
                <a:pos x="T2" y="T3"/>
              </a:cxn>
              <a:cxn ang="0">
                <a:pos x="T4" y="T5"/>
              </a:cxn>
              <a:cxn ang="0">
                <a:pos x="T6" y="T7"/>
              </a:cxn>
              <a:cxn ang="0">
                <a:pos x="T8" y="T9"/>
              </a:cxn>
              <a:cxn ang="0">
                <a:pos x="T10" y="T11"/>
              </a:cxn>
              <a:cxn ang="0">
                <a:pos x="T12" y="T13"/>
              </a:cxn>
            </a:cxnLst>
            <a:rect l="0" t="0" r="r" b="b"/>
            <a:pathLst>
              <a:path w="7875" h="3594">
                <a:moveTo>
                  <a:pt x="5874" y="1811"/>
                </a:moveTo>
                <a:lnTo>
                  <a:pt x="7874" y="0"/>
                </a:lnTo>
                <a:lnTo>
                  <a:pt x="1969" y="0"/>
                </a:lnTo>
                <a:lnTo>
                  <a:pt x="0" y="1811"/>
                </a:lnTo>
                <a:lnTo>
                  <a:pt x="1969" y="3593"/>
                </a:lnTo>
                <a:lnTo>
                  <a:pt x="7874" y="3593"/>
                </a:lnTo>
                <a:lnTo>
                  <a:pt x="5874" y="1811"/>
                </a:lnTo>
              </a:path>
            </a:pathLst>
          </a:custGeom>
          <a:solidFill>
            <a:srgbClr val="00B0F0"/>
          </a:solidFill>
          <a:ln>
            <a:noFill/>
          </a:ln>
          <a:effectLst>
            <a:outerShdw blurRad="177800" dist="190500" dir="5400000" algn="t" rotWithShape="0">
              <a:prstClr val="black">
                <a:alpha val="43000"/>
              </a:prstClr>
            </a:outerShdw>
          </a:effectLst>
        </p:spPr>
        <p:txBody>
          <a:bodyPr wrap="none" anchor="ctr"/>
          <a:lstStyle/>
          <a:p>
            <a:endParaRPr lang="en-US" sz="3200">
              <a:latin typeface="+mn-ea"/>
            </a:endParaRPr>
          </a:p>
        </p:txBody>
      </p:sp>
      <p:pic>
        <p:nvPicPr>
          <p:cNvPr id="16" name="图片 15" descr="3b343532333939393bd5bdc2d4"/>
          <p:cNvPicPr>
            <a:picLocks noChangeAspect="1"/>
          </p:cNvPicPr>
          <p:nvPr>
            <p:custDataLst>
              <p:tags r:id="rId19"/>
            </p:custDataLst>
          </p:nvPr>
        </p:nvPicPr>
        <p:blipFill>
          <a:blip r:embed="rId20">
            <a:extLst>
              <a:ext uri="{96DAC541-7B7A-43D3-8B79-37D633B846F1}">
                <asvg:svgBlip xmlns:asvg="http://schemas.microsoft.com/office/drawing/2016/SVG/main" r:embed="rId21"/>
              </a:ext>
            </a:extLst>
          </a:blip>
          <a:stretch>
            <a:fillRect/>
          </a:stretch>
        </p:blipFill>
        <p:spPr>
          <a:xfrm>
            <a:off x="2158365" y="3455670"/>
            <a:ext cx="379730" cy="379730"/>
          </a:xfrm>
          <a:prstGeom prst="rect">
            <a:avLst/>
          </a:prstGeom>
        </p:spPr>
      </p:pic>
      <p:sp>
        <p:nvSpPr>
          <p:cNvPr id="8" name="文本框 7"/>
          <p:cNvSpPr txBox="1"/>
          <p:nvPr/>
        </p:nvSpPr>
        <p:spPr>
          <a:xfrm>
            <a:off x="553085" y="6499860"/>
            <a:ext cx="4948555" cy="398780"/>
          </a:xfrm>
          <a:prstGeom prst="rect">
            <a:avLst/>
          </a:prstGeom>
          <a:noFill/>
        </p:spPr>
        <p:txBody>
          <a:bodyPr wrap="square" rtlCol="0">
            <a:spAutoFit/>
          </a:bodyPr>
          <a:p>
            <a:r>
              <a:rPr lang="en-US" altLang="zh-CN" sz="1000">
                <a:solidFill>
                  <a:schemeClr val="tx1"/>
                </a:solidFill>
                <a:uFillTx/>
                <a:latin typeface="Times New Roman" panose="02020603050405020304" charset="0"/>
                <a:ea typeface="微软雅黑" panose="020B0503020204020204" pitchFamily="34" charset="-122"/>
              </a:rPr>
              <a:t>[1]</a:t>
            </a:r>
            <a:r>
              <a:rPr lang="zh-CN" altLang="en-US" sz="1000">
                <a:solidFill>
                  <a:schemeClr val="tx1"/>
                </a:solidFill>
                <a:uFillTx/>
                <a:latin typeface="Times New Roman" panose="02020603050405020304" charset="0"/>
                <a:ea typeface="微软雅黑" panose="020B0503020204020204" pitchFamily="34" charset="-122"/>
              </a:rPr>
              <a:t>钠钾镁钙注射用浓溶液说明书</a:t>
            </a:r>
            <a:r>
              <a:rPr lang="en-US" altLang="zh-CN" sz="1000">
                <a:solidFill>
                  <a:schemeClr val="tx1"/>
                </a:solidFill>
                <a:uFillTx/>
                <a:latin typeface="Times New Roman" panose="02020603050405020304" charset="0"/>
                <a:ea typeface="微软雅黑" panose="020B0503020204020204" pitchFamily="34" charset="-122"/>
              </a:rPr>
              <a:t>.</a:t>
            </a:r>
            <a:endParaRPr lang="en-US" altLang="zh-CN" sz="1000">
              <a:solidFill>
                <a:schemeClr val="tx1"/>
              </a:solidFill>
              <a:uFillTx/>
              <a:latin typeface="Times New Roman" panose="02020603050405020304" charset="0"/>
              <a:ea typeface="微软雅黑" panose="020B0503020204020204" pitchFamily="34" charset="-122"/>
            </a:endParaRPr>
          </a:p>
          <a:p>
            <a:r>
              <a:rPr lang="en-US" altLang="zh-CN" sz="1000">
                <a:solidFill>
                  <a:schemeClr val="tx1"/>
                </a:solidFill>
                <a:uFillTx/>
                <a:latin typeface="Times New Roman" panose="02020603050405020304" charset="0"/>
                <a:ea typeface="微软雅黑" panose="020B0503020204020204" pitchFamily="34" charset="-122"/>
              </a:rPr>
              <a:t>[2]</a:t>
            </a:r>
            <a:r>
              <a:rPr lang="zh-CN" altLang="en-US" sz="1000">
                <a:solidFill>
                  <a:schemeClr val="tx1"/>
                </a:solidFill>
                <a:uFillTx/>
                <a:latin typeface="Times New Roman" panose="02020603050405020304" charset="0"/>
                <a:ea typeface="微软雅黑" panose="020B0503020204020204" pitchFamily="34" charset="-122"/>
              </a:rPr>
              <a:t>中华医学会肠外肠内营养学分会儿科协作组.中华儿科杂志, 2010, 48(6):6.</a:t>
            </a:r>
            <a:endParaRPr lang="zh-CN" altLang="en-US" sz="1000">
              <a:solidFill>
                <a:schemeClr val="tx1"/>
              </a:solidFill>
              <a:uFillTx/>
              <a:latin typeface="Times New Roman" panose="02020603050405020304" charset="0"/>
              <a:ea typeface="微软雅黑" panose="020B0503020204020204" pitchFamily="34" charset="-122"/>
            </a:endParaRPr>
          </a:p>
        </p:txBody>
      </p:sp>
    </p:spTree>
  </p:cSld>
  <p:clrMapOvr>
    <a:masterClrMapping/>
  </p:clrMapOvr>
  <p:transition spd="slow"/>
  <p:timing>
    <p:tnLst>
      <p:par>
        <p:cTn id="1" dur="indefinite" restart="never" nodeType="tmRoot"/>
      </p:par>
    </p:tnLst>
    <p:bldLst>
      <p:bldP spid="28" grpId="0"/>
      <p:bldP spid="29" grpId="0"/>
      <p:bldP spid="33" grpId="0"/>
      <p:bldP spid="34" grpId="0"/>
    </p:bldLst>
  </p:timing>
</p:sld>
</file>

<file path=ppt/slides/slide6.xml><?xml version="1.0" encoding="utf-8"?>
<p:sld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a:xfrm>
          <a:off x="0" y="0"/>
          <a:ext cx="0" cy="0"/>
          <a:chOff x="0" y="0"/>
          <a:chExt cx="0" cy="0"/>
        </a:xfrm>
      </p:grpSpPr>
      <p:sp>
        <p:nvSpPr>
          <p:cNvPr id="4" name="文本占位符 3"/>
          <p:cNvSpPr>
            <a:spLocks noGrp="1"/>
          </p:cNvSpPr>
          <p:nvPr>
            <p:ph type="body" sz="quarter" idx="10"/>
          </p:nvPr>
        </p:nvSpPr>
        <p:spPr/>
        <p:txBody>
          <a:bodyPr>
            <a:noAutofit/>
          </a:bodyPr>
          <a:p>
            <a:r>
              <a:rPr lang="zh-CN" altLang="en-US" b="1" dirty="0" smtClean="0">
                <a:solidFill>
                  <a:schemeClr val="tx1"/>
                </a:solidFill>
              </a:rPr>
              <a:t>二、安全性</a:t>
            </a:r>
            <a:endParaRPr lang="zh-CN" altLang="en-US" b="1" dirty="0" smtClean="0">
              <a:solidFill>
                <a:schemeClr val="tx1"/>
              </a:solidFill>
            </a:endParaRPr>
          </a:p>
        </p:txBody>
      </p:sp>
      <p:grpSp>
        <p:nvGrpSpPr>
          <p:cNvPr id="28" name="组合 27"/>
          <p:cNvGrpSpPr/>
          <p:nvPr>
            <p:custDataLst>
              <p:tags r:id="rId1"/>
            </p:custDataLst>
          </p:nvPr>
        </p:nvGrpSpPr>
        <p:grpSpPr>
          <a:xfrm>
            <a:off x="1834865" y="1462183"/>
            <a:ext cx="2294848" cy="731797"/>
            <a:chOff x="4304043" y="1286668"/>
            <a:chExt cx="3837944" cy="2757793"/>
          </a:xfrm>
          <a:solidFill>
            <a:srgbClr val="00B0F0"/>
          </a:solidFill>
          <a:effectLst>
            <a:outerShdw blurRad="381000" dist="254000" dir="8100000" algn="tr" rotWithShape="0">
              <a:prstClr val="black">
                <a:alpha val="40000"/>
              </a:prstClr>
            </a:outerShdw>
          </a:effectLst>
        </p:grpSpPr>
        <p:sp>
          <p:nvSpPr>
            <p:cNvPr id="29" name="圆角矩形 28"/>
            <p:cNvSpPr/>
            <p:nvPr>
              <p:custDataLst>
                <p:tags r:id="rId2"/>
              </p:custDataLst>
            </p:nvPr>
          </p:nvSpPr>
          <p:spPr>
            <a:xfrm>
              <a:off x="4304043" y="1286668"/>
              <a:ext cx="3837944" cy="2757793"/>
            </a:xfrm>
            <a:prstGeom prst="round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solidFill>
                  <a:schemeClr val="bg1"/>
                </a:solidFill>
                <a:latin typeface="微软雅黑" panose="020B0503020204020204" pitchFamily="34" charset="-122"/>
                <a:ea typeface="微软雅黑" panose="020B0503020204020204" pitchFamily="34" charset="-122"/>
              </a:endParaRPr>
            </a:p>
          </p:txBody>
        </p:sp>
        <p:sp>
          <p:nvSpPr>
            <p:cNvPr id="30" name="圆角矩形 29"/>
            <p:cNvSpPr/>
            <p:nvPr>
              <p:custDataLst>
                <p:tags r:id="rId3"/>
              </p:custDataLst>
            </p:nvPr>
          </p:nvSpPr>
          <p:spPr>
            <a:xfrm>
              <a:off x="4351930" y="1373339"/>
              <a:ext cx="3742172" cy="2584451"/>
            </a:xfrm>
            <a:prstGeom prst="round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zh-CN" altLang="en-US" b="1" dirty="0">
                  <a:solidFill>
                    <a:schemeClr val="bg1"/>
                  </a:solidFill>
                  <a:latin typeface="微软雅黑" panose="020B0503020204020204" pitchFamily="34" charset="-122"/>
                  <a:ea typeface="微软雅黑" panose="020B0503020204020204" pitchFamily="34" charset="-122"/>
                </a:rPr>
                <a:t>说明书安全性信息</a:t>
              </a:r>
              <a:endParaRPr lang="zh-CN" altLang="en-US" b="1" dirty="0">
                <a:solidFill>
                  <a:schemeClr val="bg1"/>
                </a:solidFill>
                <a:latin typeface="微软雅黑" panose="020B0503020204020204" pitchFamily="34" charset="-122"/>
                <a:ea typeface="微软雅黑" panose="020B0503020204020204" pitchFamily="34" charset="-122"/>
              </a:endParaRPr>
            </a:p>
          </p:txBody>
        </p:sp>
      </p:grpSp>
      <p:grpSp>
        <p:nvGrpSpPr>
          <p:cNvPr id="25" name="组合 24"/>
          <p:cNvGrpSpPr/>
          <p:nvPr>
            <p:custDataLst>
              <p:tags r:id="rId4"/>
            </p:custDataLst>
          </p:nvPr>
        </p:nvGrpSpPr>
        <p:grpSpPr>
          <a:xfrm>
            <a:off x="7581160" y="1533787"/>
            <a:ext cx="2294848" cy="731797"/>
            <a:chOff x="4304043" y="1286668"/>
            <a:chExt cx="3837944" cy="2757793"/>
          </a:xfrm>
          <a:solidFill>
            <a:schemeClr val="accent2"/>
          </a:solidFill>
          <a:effectLst>
            <a:outerShdw blurRad="381000" dist="254000" dir="8100000" algn="tr" rotWithShape="0">
              <a:prstClr val="black">
                <a:alpha val="40000"/>
              </a:prstClr>
            </a:outerShdw>
          </a:effectLst>
        </p:grpSpPr>
        <p:sp>
          <p:nvSpPr>
            <p:cNvPr id="26" name="圆角矩形 25"/>
            <p:cNvSpPr/>
            <p:nvPr>
              <p:custDataLst>
                <p:tags r:id="rId5"/>
              </p:custDataLst>
            </p:nvPr>
          </p:nvSpPr>
          <p:spPr>
            <a:xfrm>
              <a:off x="4304043" y="1286668"/>
              <a:ext cx="3837944" cy="2757793"/>
            </a:xfrm>
            <a:prstGeom prst="round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solidFill>
                  <a:schemeClr val="bg1"/>
                </a:solidFill>
                <a:latin typeface="微软雅黑" panose="020B0503020204020204" pitchFamily="34" charset="-122"/>
                <a:ea typeface="微软雅黑" panose="020B0503020204020204" pitchFamily="34" charset="-122"/>
              </a:endParaRPr>
            </a:p>
          </p:txBody>
        </p:sp>
        <p:sp>
          <p:nvSpPr>
            <p:cNvPr id="27" name="圆角矩形 26"/>
            <p:cNvSpPr/>
            <p:nvPr>
              <p:custDataLst>
                <p:tags r:id="rId6"/>
              </p:custDataLst>
            </p:nvPr>
          </p:nvSpPr>
          <p:spPr>
            <a:xfrm>
              <a:off x="4305105" y="1372816"/>
              <a:ext cx="3789163" cy="2584452"/>
            </a:xfrm>
            <a:prstGeom prst="round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zh-CN" altLang="en-US" b="1" dirty="0">
                  <a:solidFill>
                    <a:schemeClr val="bg1"/>
                  </a:solidFill>
                  <a:latin typeface="微软雅黑" panose="020B0503020204020204" pitchFamily="34" charset="-122"/>
                  <a:ea typeface="微软雅黑" panose="020B0503020204020204" pitchFamily="34" charset="-122"/>
                </a:rPr>
                <a:t>其他安全性信息</a:t>
              </a:r>
              <a:endParaRPr lang="zh-CN" altLang="en-US" b="1" dirty="0">
                <a:solidFill>
                  <a:schemeClr val="bg1"/>
                </a:solidFill>
                <a:latin typeface="微软雅黑" panose="020B0503020204020204" pitchFamily="34" charset="-122"/>
                <a:ea typeface="微软雅黑" panose="020B0503020204020204" pitchFamily="34" charset="-122"/>
              </a:endParaRPr>
            </a:p>
          </p:txBody>
        </p:sp>
      </p:grpSp>
      <p:sp>
        <p:nvSpPr>
          <p:cNvPr id="5" name="文本框 4"/>
          <p:cNvSpPr txBox="1"/>
          <p:nvPr>
            <p:custDataLst>
              <p:tags r:id="rId7"/>
            </p:custDataLst>
          </p:nvPr>
        </p:nvSpPr>
        <p:spPr>
          <a:xfrm>
            <a:off x="1245235" y="2493010"/>
            <a:ext cx="4550410" cy="2168525"/>
          </a:xfrm>
          <a:prstGeom prst="rect">
            <a:avLst/>
          </a:prstGeom>
          <a:noFill/>
        </p:spPr>
        <p:txBody>
          <a:bodyPr wrap="square" rtlCol="0" anchor="t">
            <a:spAutoFit/>
          </a:bodyPr>
          <a:p>
            <a:pPr marL="285750" indent="-285750" algn="l" fontAlgn="auto">
              <a:lnSpc>
                <a:spcPct val="150000"/>
              </a:lnSpc>
              <a:buFont typeface="Arial" panose="020B0604020202020204" pitchFamily="34" charset="0"/>
              <a:buChar char="•"/>
            </a:pPr>
            <a:r>
              <a:rPr lang="zh-CN" altLang="en-US">
                <a:solidFill>
                  <a:schemeClr val="tx1"/>
                </a:solidFill>
              </a:rPr>
              <a:t>可能由于存在的一种或多种离子过量或不足引起相关症状。建议经常监测血电解质水平。</a:t>
            </a:r>
            <a:endParaRPr lang="zh-CN" altLang="en-US">
              <a:solidFill>
                <a:schemeClr val="tx1"/>
              </a:solidFill>
            </a:endParaRPr>
          </a:p>
          <a:p>
            <a:pPr marL="285750" indent="-285750" algn="l" fontAlgn="auto">
              <a:lnSpc>
                <a:spcPct val="150000"/>
              </a:lnSpc>
              <a:buFont typeface="Arial" panose="020B0604020202020204" pitchFamily="34" charset="0"/>
              <a:buChar char="•"/>
            </a:pPr>
            <a:r>
              <a:rPr lang="zh-CN" altLang="en-US">
                <a:solidFill>
                  <a:schemeClr val="tx1"/>
                </a:solidFill>
              </a:rPr>
              <a:t>目前尚未收到同通用名或同</a:t>
            </a:r>
            <a:r>
              <a:rPr lang="zh-CN" altLang="en-US" dirty="0">
                <a:solidFill>
                  <a:schemeClr val="tx1"/>
                </a:solidFill>
                <a:sym typeface="+mn-ea"/>
              </a:rPr>
              <a:t>电解质配方产品报道严重不良反应，安全性高。</a:t>
            </a:r>
            <a:endParaRPr lang="zh-CN" altLang="en-US" dirty="0">
              <a:solidFill>
                <a:schemeClr val="tx1"/>
              </a:solidFill>
              <a:sym typeface="+mn-ea"/>
            </a:endParaRPr>
          </a:p>
        </p:txBody>
      </p:sp>
      <p:sp>
        <p:nvSpPr>
          <p:cNvPr id="6" name="文本框 5"/>
          <p:cNvSpPr txBox="1"/>
          <p:nvPr>
            <p:custDataLst>
              <p:tags r:id="rId8"/>
            </p:custDataLst>
          </p:nvPr>
        </p:nvSpPr>
        <p:spPr>
          <a:xfrm>
            <a:off x="6529705" y="2565400"/>
            <a:ext cx="4957445" cy="2168525"/>
          </a:xfrm>
          <a:prstGeom prst="rect">
            <a:avLst/>
          </a:prstGeom>
          <a:noFill/>
        </p:spPr>
        <p:txBody>
          <a:bodyPr wrap="square" rtlCol="0" anchor="t">
            <a:spAutoFit/>
          </a:bodyPr>
          <a:p>
            <a:pPr indent="0" algn="l" fontAlgn="auto">
              <a:lnSpc>
                <a:spcPct val="150000"/>
              </a:lnSpc>
              <a:buFont typeface="Arial" panose="020B0604020202020204" pitchFamily="34" charset="0"/>
              <a:buNone/>
            </a:pPr>
            <a:r>
              <a:rPr lang="zh-CN" altLang="en-US">
                <a:solidFill>
                  <a:schemeClr val="tx1"/>
                </a:solidFill>
              </a:rPr>
              <a:t>相较于多支电解质配置，本品安全性优势如下：</a:t>
            </a:r>
            <a:endParaRPr lang="zh-CN" altLang="en-US">
              <a:solidFill>
                <a:schemeClr val="tx1"/>
              </a:solidFill>
            </a:endParaRPr>
          </a:p>
          <a:p>
            <a:pPr marL="285750" indent="-285750" algn="l" fontAlgn="auto">
              <a:lnSpc>
                <a:spcPct val="150000"/>
              </a:lnSpc>
              <a:buFont typeface="Arial" panose="020B0604020202020204" pitchFamily="34" charset="0"/>
              <a:buChar char="•"/>
            </a:pPr>
            <a:r>
              <a:rPr lang="zh-CN" altLang="en-US" b="1">
                <a:solidFill>
                  <a:srgbClr val="FF0000"/>
                </a:solidFill>
              </a:rPr>
              <a:t>减少配置次数</a:t>
            </a:r>
            <a:r>
              <a:rPr lang="zh-CN" altLang="en-US">
                <a:solidFill>
                  <a:schemeClr val="tx1"/>
                </a:solidFill>
              </a:rPr>
              <a:t>，避免计算</a:t>
            </a:r>
            <a:r>
              <a:rPr lang="en-US" altLang="zh-CN">
                <a:solidFill>
                  <a:schemeClr val="tx1"/>
                </a:solidFill>
              </a:rPr>
              <a:t>/</a:t>
            </a:r>
            <a:r>
              <a:rPr lang="zh-CN" altLang="en-US">
                <a:solidFill>
                  <a:schemeClr val="tx1"/>
                </a:solidFill>
              </a:rPr>
              <a:t>配置错误风险，降低配置相关微生物污染风险。</a:t>
            </a:r>
            <a:endParaRPr lang="zh-CN" altLang="en-US">
              <a:solidFill>
                <a:schemeClr val="tx1"/>
              </a:solidFill>
            </a:endParaRPr>
          </a:p>
          <a:p>
            <a:pPr marL="285750" indent="-285750" algn="l" fontAlgn="auto">
              <a:lnSpc>
                <a:spcPct val="150000"/>
              </a:lnSpc>
              <a:buFont typeface="Arial" panose="020B0604020202020204" pitchFamily="34" charset="0"/>
              <a:buChar char="•"/>
            </a:pPr>
            <a:r>
              <a:rPr lang="zh-CN" altLang="en-US" b="1">
                <a:solidFill>
                  <a:srgbClr val="FF0000"/>
                </a:solidFill>
              </a:rPr>
              <a:t>本品采用聚丙烯安瓿包装</a:t>
            </a:r>
            <a:r>
              <a:rPr lang="zh-CN" altLang="en-US">
                <a:solidFill>
                  <a:schemeClr val="tx1"/>
                </a:solidFill>
              </a:rPr>
              <a:t>，避免配置过程中玻璃划伤以及玻璃碎屑进入溶液</a:t>
            </a:r>
            <a:r>
              <a:rPr lang="zh-CN" altLang="en-US" dirty="0">
                <a:solidFill>
                  <a:schemeClr val="tx1"/>
                </a:solidFill>
                <a:sym typeface="+mn-ea"/>
              </a:rPr>
              <a:t>。</a:t>
            </a:r>
            <a:endParaRPr lang="zh-CN" altLang="en-US" dirty="0">
              <a:solidFill>
                <a:schemeClr val="tx1"/>
              </a:solidFill>
              <a:sym typeface="+mn-ea"/>
            </a:endParaRPr>
          </a:p>
        </p:txBody>
      </p:sp>
      <p:sp>
        <p:nvSpPr>
          <p:cNvPr id="3" name="文本框 2"/>
          <p:cNvSpPr txBox="1"/>
          <p:nvPr/>
        </p:nvSpPr>
        <p:spPr>
          <a:xfrm>
            <a:off x="553085" y="6499860"/>
            <a:ext cx="4065270" cy="245110"/>
          </a:xfrm>
          <a:prstGeom prst="rect">
            <a:avLst/>
          </a:prstGeom>
          <a:noFill/>
        </p:spPr>
        <p:txBody>
          <a:bodyPr wrap="square" rtlCol="0">
            <a:spAutoFit/>
          </a:bodyPr>
          <a:p>
            <a:r>
              <a:rPr lang="en-US" altLang="zh-CN" sz="1000">
                <a:solidFill>
                  <a:schemeClr val="tx1"/>
                </a:solidFill>
                <a:uFillTx/>
                <a:latin typeface="Times New Roman" panose="02020603050405020304" charset="0"/>
                <a:ea typeface="微软雅黑" panose="020B0503020204020204" pitchFamily="34" charset="-122"/>
              </a:rPr>
              <a:t>[1]</a:t>
            </a:r>
            <a:r>
              <a:rPr lang="zh-CN" altLang="en-US" sz="1000">
                <a:solidFill>
                  <a:schemeClr val="tx1"/>
                </a:solidFill>
                <a:uFillTx/>
                <a:latin typeface="Times New Roman" panose="02020603050405020304" charset="0"/>
                <a:ea typeface="微软雅黑" panose="020B0503020204020204" pitchFamily="34" charset="-122"/>
              </a:rPr>
              <a:t>钠钾镁钙注射用浓溶液说明书</a:t>
            </a:r>
            <a:r>
              <a:rPr lang="en-US" altLang="zh-CN" sz="1000">
                <a:solidFill>
                  <a:schemeClr val="tx1"/>
                </a:solidFill>
                <a:uFillTx/>
                <a:latin typeface="Times New Roman" panose="02020603050405020304" charset="0"/>
                <a:ea typeface="微软雅黑" panose="020B0503020204020204" pitchFamily="34" charset="-122"/>
              </a:rPr>
              <a:t>.</a:t>
            </a:r>
            <a:endParaRPr lang="en-US" altLang="zh-CN" sz="1000">
              <a:solidFill>
                <a:schemeClr val="tx1"/>
              </a:solidFill>
              <a:uFillTx/>
              <a:latin typeface="Times New Roman" panose="02020603050405020304" charset="0"/>
              <a:ea typeface="微软雅黑" panose="020B0503020204020204" pitchFamily="34" charset="-122"/>
            </a:endParaRPr>
          </a:p>
        </p:txBody>
      </p:sp>
    </p:spTree>
  </p:cSld>
  <p:clrMapOvr>
    <a:masterClrMapping/>
  </p:clrMapOvr>
  <p:transition spd="slow"/>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a:xfrm>
          <a:off x="0" y="0"/>
          <a:ext cx="0" cy="0"/>
          <a:chOff x="0" y="0"/>
          <a:chExt cx="0" cy="0"/>
        </a:xfrm>
      </p:grpSpPr>
      <p:sp>
        <p:nvSpPr>
          <p:cNvPr id="5" name="文本占位符 4"/>
          <p:cNvSpPr>
            <a:spLocks noGrp="1"/>
          </p:cNvSpPr>
          <p:nvPr>
            <p:ph type="body" sz="quarter" idx="10"/>
          </p:nvPr>
        </p:nvSpPr>
        <p:spPr/>
        <p:txBody>
          <a:bodyPr vert="horz" lIns="91440" tIns="45720" rIns="91440" bIns="45720" rtlCol="0" anchor="ctr">
            <a:noAutofit/>
          </a:bodyPr>
          <a:lstStyle/>
          <a:p>
            <a:pPr lvl="0" algn="l">
              <a:buClrTx/>
              <a:buSzTx/>
            </a:pPr>
            <a:r>
              <a:rPr lang="zh-CN" altLang="en-US" b="1" dirty="0" smtClean="0">
                <a:sym typeface="+mn-ea"/>
              </a:rPr>
              <a:t>三、有效性</a:t>
            </a:r>
            <a:endParaRPr lang="zh-CN" altLang="en-US" b="1" dirty="0" smtClean="0">
              <a:sym typeface="+mn-ea"/>
            </a:endParaRPr>
          </a:p>
        </p:txBody>
      </p:sp>
      <p:grpSp>
        <p:nvGrpSpPr>
          <p:cNvPr id="101" name="组合 100"/>
          <p:cNvGrpSpPr/>
          <p:nvPr>
            <p:custDataLst>
              <p:tags r:id="rId1"/>
            </p:custDataLst>
          </p:nvPr>
        </p:nvGrpSpPr>
        <p:grpSpPr>
          <a:xfrm>
            <a:off x="6493274" y="3504756"/>
            <a:ext cx="1019344" cy="1019575"/>
            <a:chOff x="3832873" y="2297208"/>
            <a:chExt cx="1516550" cy="1516550"/>
          </a:xfrm>
        </p:grpSpPr>
        <p:grpSp>
          <p:nvGrpSpPr>
            <p:cNvPr id="102" name="组合 101"/>
            <p:cNvGrpSpPr/>
            <p:nvPr/>
          </p:nvGrpSpPr>
          <p:grpSpPr>
            <a:xfrm>
              <a:off x="3832873" y="2297208"/>
              <a:ext cx="1516550" cy="1516550"/>
              <a:chOff x="304800" y="673100"/>
              <a:chExt cx="4000500" cy="4000500"/>
            </a:xfrm>
            <a:effectLst>
              <a:outerShdw blurRad="444500" dist="254000" dir="8100000" algn="tr" rotWithShape="0">
                <a:prstClr val="black">
                  <a:alpha val="50000"/>
                </a:prstClr>
              </a:outerShdw>
            </a:effectLst>
          </p:grpSpPr>
          <p:sp>
            <p:nvSpPr>
              <p:cNvPr id="104" name="同心圆 103"/>
              <p:cNvSpPr/>
              <p:nvPr>
                <p:custDataLst>
                  <p:tags r:id="rId2"/>
                </p:custDataLst>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rtlCol="0" anchor="ctr"/>
              <a:p>
                <a:pPr defTabSz="1218565">
                  <a:defRPr/>
                </a:pPr>
                <a:endParaRPr lang="zh-CN" altLang="en-US" sz="2400" kern="0">
                  <a:solidFill>
                    <a:sysClr val="windowText" lastClr="000000"/>
                  </a:solidFill>
                  <a:latin typeface="Impact" panose="020B0806030902050204" pitchFamily="34" charset="0"/>
                  <a:ea typeface="微软雅黑" panose="020B0503020204020204" pitchFamily="34" charset="-122"/>
                  <a:cs typeface="+mn-ea"/>
                  <a:sym typeface="Impact" panose="020B0806030902050204" pitchFamily="34" charset="0"/>
                </a:endParaRPr>
              </a:p>
            </p:txBody>
          </p:sp>
          <p:sp>
            <p:nvSpPr>
              <p:cNvPr id="105" name="椭圆 104"/>
              <p:cNvSpPr/>
              <p:nvPr>
                <p:custDataLst>
                  <p:tags r:id="rId3"/>
                </p:custDataLst>
              </p:nvPr>
            </p:nvSpPr>
            <p:spPr>
              <a:xfrm>
                <a:off x="392113" y="760413"/>
                <a:ext cx="3825874" cy="3825874"/>
              </a:xfrm>
              <a:prstGeom prst="ellipse">
                <a:avLst/>
              </a:prstGeom>
              <a:gradFill>
                <a:gsLst>
                  <a:gs pos="0">
                    <a:sysClr val="window" lastClr="FFFFFF"/>
                  </a:gs>
                  <a:gs pos="51000">
                    <a:sysClr val="window" lastClr="FFFFFF">
                      <a:lumMod val="95000"/>
                    </a:sysClr>
                  </a:gs>
                  <a:gs pos="100000">
                    <a:sysClr val="window" lastClr="FFFFFF">
                      <a:lumMod val="75000"/>
                    </a:sysClr>
                  </a:gs>
                </a:gsLst>
                <a:lin ang="18900000" scaled="0"/>
              </a:gradFill>
              <a:ln w="25400" cap="flat" cmpd="sng" algn="ctr">
                <a:noFill/>
                <a:prstDash val="solid"/>
              </a:ln>
              <a:effectLst/>
            </p:spPr>
            <p:txBody>
              <a:bodyPr rtlCol="0" anchor="ctr"/>
              <a:p>
                <a:pPr defTabSz="1218565">
                  <a:defRPr/>
                </a:pPr>
                <a:endParaRPr lang="zh-CN" altLang="en-US" sz="2400" kern="0">
                  <a:solidFill>
                    <a:sysClr val="window" lastClr="FFFFFF"/>
                  </a:solidFill>
                  <a:latin typeface="Impact" panose="020B0806030902050204" pitchFamily="34" charset="0"/>
                  <a:ea typeface="微软雅黑" panose="020B0503020204020204" pitchFamily="34" charset="-122"/>
                  <a:cs typeface="+mn-ea"/>
                  <a:sym typeface="Impact" panose="020B0806030902050204" pitchFamily="34" charset="0"/>
                </a:endParaRPr>
              </a:p>
            </p:txBody>
          </p:sp>
        </p:grpSp>
        <p:sp>
          <p:nvSpPr>
            <p:cNvPr id="103" name="椭圆 102"/>
            <p:cNvSpPr/>
            <p:nvPr>
              <p:custDataLst>
                <p:tags r:id="rId4"/>
              </p:custDataLst>
            </p:nvPr>
          </p:nvSpPr>
          <p:spPr>
            <a:xfrm>
              <a:off x="3983164" y="2466913"/>
              <a:ext cx="1185736" cy="1185736"/>
            </a:xfrm>
            <a:prstGeom prst="ellipse">
              <a:avLst/>
            </a:prstGeom>
            <a:solidFill>
              <a:srgbClr val="FFA52A"/>
            </a:solidFill>
            <a:ln>
              <a:noFill/>
            </a:ln>
            <a:effectLst>
              <a:innerShdw blurRad="114300">
                <a:prstClr val="black"/>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sz="1705">
                <a:latin typeface="Impact" panose="020B0806030902050204" pitchFamily="34" charset="0"/>
                <a:ea typeface="微软雅黑" panose="020B0503020204020204" pitchFamily="34" charset="-122"/>
                <a:cs typeface="+mn-ea"/>
                <a:sym typeface="Impact" panose="020B0806030902050204" pitchFamily="34" charset="0"/>
              </a:endParaRPr>
            </a:p>
          </p:txBody>
        </p:sp>
      </p:grpSp>
      <p:grpSp>
        <p:nvGrpSpPr>
          <p:cNvPr id="106" name="组合 105"/>
          <p:cNvGrpSpPr/>
          <p:nvPr>
            <p:custDataLst>
              <p:tags r:id="rId5"/>
            </p:custDataLst>
          </p:nvPr>
        </p:nvGrpSpPr>
        <p:grpSpPr>
          <a:xfrm>
            <a:off x="6378339" y="1233920"/>
            <a:ext cx="1019344" cy="1019575"/>
            <a:chOff x="3832873" y="2297208"/>
            <a:chExt cx="1516550" cy="1516550"/>
          </a:xfrm>
        </p:grpSpPr>
        <p:grpSp>
          <p:nvGrpSpPr>
            <p:cNvPr id="107" name="组合 106"/>
            <p:cNvGrpSpPr/>
            <p:nvPr/>
          </p:nvGrpSpPr>
          <p:grpSpPr>
            <a:xfrm>
              <a:off x="3832873" y="2297208"/>
              <a:ext cx="1516550" cy="1516550"/>
              <a:chOff x="304800" y="673100"/>
              <a:chExt cx="4000500" cy="4000500"/>
            </a:xfrm>
            <a:effectLst>
              <a:outerShdw blurRad="444500" dist="254000" dir="8100000" algn="tr" rotWithShape="0">
                <a:prstClr val="black">
                  <a:alpha val="50000"/>
                </a:prstClr>
              </a:outerShdw>
            </a:effectLst>
          </p:grpSpPr>
          <p:sp>
            <p:nvSpPr>
              <p:cNvPr id="109" name="同心圆 108"/>
              <p:cNvSpPr/>
              <p:nvPr>
                <p:custDataLst>
                  <p:tags r:id="rId6"/>
                </p:custDataLst>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rtlCol="0" anchor="ctr"/>
              <a:p>
                <a:pPr defTabSz="1218565">
                  <a:defRPr/>
                </a:pPr>
                <a:endParaRPr lang="zh-CN" altLang="en-US" sz="2400" kern="0">
                  <a:solidFill>
                    <a:sysClr val="windowText" lastClr="000000"/>
                  </a:solidFill>
                  <a:latin typeface="Impact" panose="020B0806030902050204" pitchFamily="34" charset="0"/>
                  <a:ea typeface="微软雅黑" panose="020B0503020204020204" pitchFamily="34" charset="-122"/>
                  <a:cs typeface="+mn-ea"/>
                  <a:sym typeface="Impact" panose="020B0806030902050204" pitchFamily="34" charset="0"/>
                </a:endParaRPr>
              </a:p>
            </p:txBody>
          </p:sp>
          <p:sp>
            <p:nvSpPr>
              <p:cNvPr id="110" name="椭圆 109"/>
              <p:cNvSpPr/>
              <p:nvPr>
                <p:custDataLst>
                  <p:tags r:id="rId7"/>
                </p:custDataLst>
              </p:nvPr>
            </p:nvSpPr>
            <p:spPr>
              <a:xfrm>
                <a:off x="392113" y="760413"/>
                <a:ext cx="3825874" cy="3825874"/>
              </a:xfrm>
              <a:prstGeom prst="ellipse">
                <a:avLst/>
              </a:prstGeom>
              <a:gradFill>
                <a:gsLst>
                  <a:gs pos="0">
                    <a:sysClr val="window" lastClr="FFFFFF"/>
                  </a:gs>
                  <a:gs pos="51000">
                    <a:sysClr val="window" lastClr="FFFFFF">
                      <a:lumMod val="95000"/>
                    </a:sysClr>
                  </a:gs>
                  <a:gs pos="100000">
                    <a:sysClr val="window" lastClr="FFFFFF">
                      <a:lumMod val="75000"/>
                    </a:sysClr>
                  </a:gs>
                </a:gsLst>
                <a:lin ang="18900000" scaled="0"/>
              </a:gradFill>
              <a:ln w="25400" cap="flat" cmpd="sng" algn="ctr">
                <a:noFill/>
                <a:prstDash val="solid"/>
              </a:ln>
              <a:effectLst/>
            </p:spPr>
            <p:txBody>
              <a:bodyPr rtlCol="0" anchor="ctr"/>
              <a:p>
                <a:pPr defTabSz="1218565">
                  <a:defRPr/>
                </a:pPr>
                <a:endParaRPr lang="zh-CN" altLang="en-US" sz="2400" kern="0">
                  <a:solidFill>
                    <a:sysClr val="window" lastClr="FFFFFF"/>
                  </a:solidFill>
                  <a:latin typeface="Impact" panose="020B0806030902050204" pitchFamily="34" charset="0"/>
                  <a:ea typeface="微软雅黑" panose="020B0503020204020204" pitchFamily="34" charset="-122"/>
                  <a:cs typeface="+mn-ea"/>
                  <a:sym typeface="Impact" panose="020B0806030902050204" pitchFamily="34" charset="0"/>
                </a:endParaRPr>
              </a:p>
            </p:txBody>
          </p:sp>
        </p:grpSp>
        <p:sp>
          <p:nvSpPr>
            <p:cNvPr id="108" name="椭圆 107"/>
            <p:cNvSpPr/>
            <p:nvPr>
              <p:custDataLst>
                <p:tags r:id="rId8"/>
              </p:custDataLst>
            </p:nvPr>
          </p:nvSpPr>
          <p:spPr>
            <a:xfrm>
              <a:off x="3983164" y="2466913"/>
              <a:ext cx="1185736" cy="1185736"/>
            </a:xfrm>
            <a:prstGeom prst="ellipse">
              <a:avLst/>
            </a:prstGeom>
            <a:solidFill>
              <a:srgbClr val="F17475"/>
            </a:solidFill>
            <a:ln>
              <a:noFill/>
            </a:ln>
            <a:effectLst>
              <a:innerShdw blurRad="114300">
                <a:prstClr val="black"/>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sz="1705">
                <a:latin typeface="Impact" panose="020B0806030902050204" pitchFamily="34" charset="0"/>
                <a:ea typeface="微软雅黑" panose="020B0503020204020204" pitchFamily="34" charset="-122"/>
                <a:cs typeface="+mn-ea"/>
                <a:sym typeface="Impact" panose="020B0806030902050204" pitchFamily="34" charset="0"/>
              </a:endParaRPr>
            </a:p>
          </p:txBody>
        </p:sp>
      </p:grpSp>
      <p:grpSp>
        <p:nvGrpSpPr>
          <p:cNvPr id="111" name="组合 110"/>
          <p:cNvGrpSpPr/>
          <p:nvPr>
            <p:custDataLst>
              <p:tags r:id="rId9"/>
            </p:custDataLst>
          </p:nvPr>
        </p:nvGrpSpPr>
        <p:grpSpPr>
          <a:xfrm>
            <a:off x="589679" y="1249224"/>
            <a:ext cx="1019344" cy="1019575"/>
            <a:chOff x="3832873" y="2297208"/>
            <a:chExt cx="1516550" cy="1516550"/>
          </a:xfrm>
        </p:grpSpPr>
        <p:grpSp>
          <p:nvGrpSpPr>
            <p:cNvPr id="112" name="组合 111"/>
            <p:cNvGrpSpPr/>
            <p:nvPr/>
          </p:nvGrpSpPr>
          <p:grpSpPr>
            <a:xfrm>
              <a:off x="3832873" y="2297208"/>
              <a:ext cx="1516550" cy="1516550"/>
              <a:chOff x="304800" y="673100"/>
              <a:chExt cx="4000500" cy="4000500"/>
            </a:xfrm>
            <a:effectLst>
              <a:outerShdw blurRad="444500" dist="254000" dir="8100000" algn="tr" rotWithShape="0">
                <a:prstClr val="black">
                  <a:alpha val="50000"/>
                </a:prstClr>
              </a:outerShdw>
            </a:effectLst>
          </p:grpSpPr>
          <p:sp>
            <p:nvSpPr>
              <p:cNvPr id="114" name="同心圆 113"/>
              <p:cNvSpPr/>
              <p:nvPr>
                <p:custDataLst>
                  <p:tags r:id="rId10"/>
                </p:custDataLst>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rtlCol="0" anchor="ctr"/>
              <a:p>
                <a:pPr defTabSz="1218565">
                  <a:defRPr/>
                </a:pPr>
                <a:endParaRPr lang="zh-CN" altLang="en-US" sz="2400" kern="0">
                  <a:solidFill>
                    <a:sysClr val="windowText" lastClr="000000"/>
                  </a:solidFill>
                  <a:latin typeface="Impact" panose="020B0806030902050204" pitchFamily="34" charset="0"/>
                  <a:ea typeface="微软雅黑" panose="020B0503020204020204" pitchFamily="34" charset="-122"/>
                  <a:cs typeface="+mn-ea"/>
                  <a:sym typeface="Impact" panose="020B0806030902050204" pitchFamily="34" charset="0"/>
                </a:endParaRPr>
              </a:p>
            </p:txBody>
          </p:sp>
          <p:sp>
            <p:nvSpPr>
              <p:cNvPr id="115" name="椭圆 114"/>
              <p:cNvSpPr/>
              <p:nvPr>
                <p:custDataLst>
                  <p:tags r:id="rId11"/>
                </p:custDataLst>
              </p:nvPr>
            </p:nvSpPr>
            <p:spPr>
              <a:xfrm>
                <a:off x="392113" y="760413"/>
                <a:ext cx="3825874" cy="3825874"/>
              </a:xfrm>
              <a:prstGeom prst="ellipse">
                <a:avLst/>
              </a:prstGeom>
              <a:gradFill>
                <a:gsLst>
                  <a:gs pos="0">
                    <a:sysClr val="window" lastClr="FFFFFF"/>
                  </a:gs>
                  <a:gs pos="51000">
                    <a:sysClr val="window" lastClr="FFFFFF">
                      <a:lumMod val="95000"/>
                    </a:sysClr>
                  </a:gs>
                  <a:gs pos="100000">
                    <a:sysClr val="window" lastClr="FFFFFF">
                      <a:lumMod val="75000"/>
                    </a:sysClr>
                  </a:gs>
                </a:gsLst>
                <a:lin ang="18900000" scaled="0"/>
              </a:gradFill>
              <a:ln w="25400" cap="flat" cmpd="sng" algn="ctr">
                <a:noFill/>
                <a:prstDash val="solid"/>
              </a:ln>
              <a:effectLst/>
            </p:spPr>
            <p:txBody>
              <a:bodyPr rtlCol="0" anchor="ctr"/>
              <a:p>
                <a:pPr defTabSz="1218565">
                  <a:defRPr/>
                </a:pPr>
                <a:endParaRPr lang="zh-CN" altLang="en-US" sz="2400" kern="0">
                  <a:solidFill>
                    <a:sysClr val="window" lastClr="FFFFFF"/>
                  </a:solidFill>
                  <a:latin typeface="Impact" panose="020B0806030902050204" pitchFamily="34" charset="0"/>
                  <a:ea typeface="微软雅黑" panose="020B0503020204020204" pitchFamily="34" charset="-122"/>
                  <a:cs typeface="+mn-ea"/>
                  <a:sym typeface="Impact" panose="020B0806030902050204" pitchFamily="34" charset="0"/>
                </a:endParaRPr>
              </a:p>
            </p:txBody>
          </p:sp>
        </p:grpSp>
        <p:sp>
          <p:nvSpPr>
            <p:cNvPr id="113" name="椭圆 112"/>
            <p:cNvSpPr/>
            <p:nvPr>
              <p:custDataLst>
                <p:tags r:id="rId12"/>
              </p:custDataLst>
            </p:nvPr>
          </p:nvSpPr>
          <p:spPr>
            <a:xfrm>
              <a:off x="3983164" y="2466913"/>
              <a:ext cx="1185736" cy="1185736"/>
            </a:xfrm>
            <a:prstGeom prst="ellipse">
              <a:avLst/>
            </a:prstGeom>
            <a:solidFill>
              <a:srgbClr val="00B0F0"/>
            </a:solidFill>
            <a:ln>
              <a:noFill/>
            </a:ln>
            <a:effectLst>
              <a:innerShdw blurRad="114300">
                <a:prstClr val="black"/>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sz="1705">
                <a:latin typeface="Impact" panose="020B0806030902050204" pitchFamily="34" charset="0"/>
                <a:ea typeface="微软雅黑" panose="020B0503020204020204" pitchFamily="34" charset="-122"/>
                <a:cs typeface="+mn-ea"/>
                <a:sym typeface="Impact" panose="020B0806030902050204" pitchFamily="34" charset="0"/>
              </a:endParaRPr>
            </a:p>
          </p:txBody>
        </p:sp>
      </p:grpSp>
      <p:grpSp>
        <p:nvGrpSpPr>
          <p:cNvPr id="116" name="Group 34"/>
          <p:cNvGrpSpPr/>
          <p:nvPr>
            <p:custDataLst>
              <p:tags r:id="rId13"/>
            </p:custDataLst>
          </p:nvPr>
        </p:nvGrpSpPr>
        <p:grpSpPr>
          <a:xfrm>
            <a:off x="899764" y="1596564"/>
            <a:ext cx="399176" cy="324894"/>
            <a:chOff x="1550139" y="1314466"/>
            <a:chExt cx="509139" cy="414300"/>
          </a:xfrm>
          <a:solidFill>
            <a:schemeClr val="bg1"/>
          </a:solidFill>
        </p:grpSpPr>
        <p:sp>
          <p:nvSpPr>
            <p:cNvPr id="117" name="Freeform 5"/>
            <p:cNvSpPr>
              <a:spLocks noEditPoints="1"/>
            </p:cNvSpPr>
            <p:nvPr>
              <p:custDataLst>
                <p:tags r:id="rId14"/>
              </p:custDataLst>
            </p:nvPr>
          </p:nvSpPr>
          <p:spPr bwMode="auto">
            <a:xfrm>
              <a:off x="1550139" y="1314466"/>
              <a:ext cx="509139" cy="414300"/>
            </a:xfrm>
            <a:custGeom>
              <a:avLst/>
              <a:gdLst>
                <a:gd name="T0" fmla="*/ 78 w 153"/>
                <a:gd name="T1" fmla="*/ 0 h 125"/>
                <a:gd name="T2" fmla="*/ 0 w 153"/>
                <a:gd name="T3" fmla="*/ 69 h 125"/>
                <a:gd name="T4" fmla="*/ 15 w 153"/>
                <a:gd name="T5" fmla="*/ 69 h 125"/>
                <a:gd name="T6" fmla="*/ 21 w 153"/>
                <a:gd name="T7" fmla="*/ 64 h 125"/>
                <a:gd name="T8" fmla="*/ 21 w 153"/>
                <a:gd name="T9" fmla="*/ 121 h 125"/>
                <a:gd name="T10" fmla="*/ 24 w 153"/>
                <a:gd name="T11" fmla="*/ 125 h 125"/>
                <a:gd name="T12" fmla="*/ 62 w 153"/>
                <a:gd name="T13" fmla="*/ 125 h 125"/>
                <a:gd name="T14" fmla="*/ 63 w 153"/>
                <a:gd name="T15" fmla="*/ 93 h 125"/>
                <a:gd name="T16" fmla="*/ 67 w 153"/>
                <a:gd name="T17" fmla="*/ 88 h 125"/>
                <a:gd name="T18" fmla="*/ 83 w 153"/>
                <a:gd name="T19" fmla="*/ 88 h 125"/>
                <a:gd name="T20" fmla="*/ 89 w 153"/>
                <a:gd name="T21" fmla="*/ 93 h 125"/>
                <a:gd name="T22" fmla="*/ 89 w 153"/>
                <a:gd name="T23" fmla="*/ 125 h 125"/>
                <a:gd name="T24" fmla="*/ 126 w 153"/>
                <a:gd name="T25" fmla="*/ 125 h 125"/>
                <a:gd name="T26" fmla="*/ 130 w 153"/>
                <a:gd name="T27" fmla="*/ 120 h 125"/>
                <a:gd name="T28" fmla="*/ 130 w 153"/>
                <a:gd name="T29" fmla="*/ 63 h 125"/>
                <a:gd name="T30" fmla="*/ 136 w 153"/>
                <a:gd name="T31" fmla="*/ 69 h 125"/>
                <a:gd name="T32" fmla="*/ 153 w 153"/>
                <a:gd name="T33" fmla="*/ 69 h 125"/>
                <a:gd name="T34" fmla="*/ 78 w 153"/>
                <a:gd name="T35" fmla="*/ 0 h 125"/>
                <a:gd name="T36" fmla="*/ 76 w 153"/>
                <a:gd name="T37" fmla="*/ 76 h 125"/>
                <a:gd name="T38" fmla="*/ 60 w 153"/>
                <a:gd name="T39" fmla="*/ 60 h 125"/>
                <a:gd name="T40" fmla="*/ 76 w 153"/>
                <a:gd name="T41" fmla="*/ 43 h 125"/>
                <a:gd name="T42" fmla="*/ 92 w 153"/>
                <a:gd name="T43" fmla="*/ 60 h 125"/>
                <a:gd name="T44" fmla="*/ 76 w 153"/>
                <a:gd name="T45" fmla="*/ 76 h 1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153" h="125">
                  <a:moveTo>
                    <a:pt x="78" y="0"/>
                  </a:moveTo>
                  <a:cubicBezTo>
                    <a:pt x="0" y="69"/>
                    <a:pt x="0" y="69"/>
                    <a:pt x="0" y="69"/>
                  </a:cubicBezTo>
                  <a:cubicBezTo>
                    <a:pt x="0" y="69"/>
                    <a:pt x="5" y="78"/>
                    <a:pt x="15" y="69"/>
                  </a:cubicBezTo>
                  <a:cubicBezTo>
                    <a:pt x="21" y="64"/>
                    <a:pt x="21" y="64"/>
                    <a:pt x="21" y="64"/>
                  </a:cubicBezTo>
                  <a:cubicBezTo>
                    <a:pt x="21" y="121"/>
                    <a:pt x="21" y="121"/>
                    <a:pt x="21" y="121"/>
                  </a:cubicBezTo>
                  <a:cubicBezTo>
                    <a:pt x="21" y="121"/>
                    <a:pt x="21" y="125"/>
                    <a:pt x="24" y="125"/>
                  </a:cubicBezTo>
                  <a:cubicBezTo>
                    <a:pt x="28" y="125"/>
                    <a:pt x="62" y="125"/>
                    <a:pt x="62" y="125"/>
                  </a:cubicBezTo>
                  <a:cubicBezTo>
                    <a:pt x="63" y="93"/>
                    <a:pt x="63" y="93"/>
                    <a:pt x="63" y="93"/>
                  </a:cubicBezTo>
                  <a:cubicBezTo>
                    <a:pt x="63" y="93"/>
                    <a:pt x="62" y="88"/>
                    <a:pt x="67" y="88"/>
                  </a:cubicBezTo>
                  <a:cubicBezTo>
                    <a:pt x="83" y="88"/>
                    <a:pt x="83" y="88"/>
                    <a:pt x="83" y="88"/>
                  </a:cubicBezTo>
                  <a:cubicBezTo>
                    <a:pt x="89" y="88"/>
                    <a:pt x="89" y="93"/>
                    <a:pt x="89" y="93"/>
                  </a:cubicBezTo>
                  <a:cubicBezTo>
                    <a:pt x="89" y="125"/>
                    <a:pt x="89" y="125"/>
                    <a:pt x="89" y="125"/>
                  </a:cubicBezTo>
                  <a:cubicBezTo>
                    <a:pt x="89" y="125"/>
                    <a:pt x="121" y="125"/>
                    <a:pt x="126" y="125"/>
                  </a:cubicBezTo>
                  <a:cubicBezTo>
                    <a:pt x="131" y="125"/>
                    <a:pt x="130" y="120"/>
                    <a:pt x="130" y="120"/>
                  </a:cubicBezTo>
                  <a:cubicBezTo>
                    <a:pt x="130" y="63"/>
                    <a:pt x="130" y="63"/>
                    <a:pt x="130" y="63"/>
                  </a:cubicBezTo>
                  <a:cubicBezTo>
                    <a:pt x="136" y="69"/>
                    <a:pt x="136" y="69"/>
                    <a:pt x="136" y="69"/>
                  </a:cubicBezTo>
                  <a:cubicBezTo>
                    <a:pt x="148" y="77"/>
                    <a:pt x="153" y="69"/>
                    <a:pt x="153" y="69"/>
                  </a:cubicBezTo>
                  <a:lnTo>
                    <a:pt x="78" y="0"/>
                  </a:lnTo>
                  <a:close/>
                  <a:moveTo>
                    <a:pt x="76" y="76"/>
                  </a:moveTo>
                  <a:cubicBezTo>
                    <a:pt x="67" y="76"/>
                    <a:pt x="60" y="69"/>
                    <a:pt x="60" y="60"/>
                  </a:cubicBezTo>
                  <a:cubicBezTo>
                    <a:pt x="60" y="50"/>
                    <a:pt x="67" y="43"/>
                    <a:pt x="76" y="43"/>
                  </a:cubicBezTo>
                  <a:cubicBezTo>
                    <a:pt x="85" y="43"/>
                    <a:pt x="92" y="50"/>
                    <a:pt x="92" y="60"/>
                  </a:cubicBezTo>
                  <a:cubicBezTo>
                    <a:pt x="92" y="69"/>
                    <a:pt x="85" y="76"/>
                    <a:pt x="76" y="76"/>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34" tIns="45717" rIns="91434" bIns="45717" numCol="1" anchor="t" anchorCtr="0" compatLnSpc="1"/>
            <a:p>
              <a:endParaRPr lang="en-US" sz="1705">
                <a:latin typeface="Impact" panose="020B0806030902050204" pitchFamily="34" charset="0"/>
                <a:ea typeface="微软雅黑" panose="020B0503020204020204" pitchFamily="34" charset="-122"/>
                <a:cs typeface="+mn-ea"/>
                <a:sym typeface="Impact" panose="020B0806030902050204" pitchFamily="34" charset="0"/>
              </a:endParaRPr>
            </a:p>
          </p:txBody>
        </p:sp>
        <p:sp>
          <p:nvSpPr>
            <p:cNvPr id="118" name="Freeform 6"/>
            <p:cNvSpPr/>
            <p:nvPr>
              <p:custDataLst>
                <p:tags r:id="rId15"/>
              </p:custDataLst>
            </p:nvPr>
          </p:nvSpPr>
          <p:spPr bwMode="auto">
            <a:xfrm>
              <a:off x="1949464" y="1366877"/>
              <a:ext cx="49916" cy="102328"/>
            </a:xfrm>
            <a:custGeom>
              <a:avLst/>
              <a:gdLst>
                <a:gd name="T0" fmla="*/ 20 w 20"/>
                <a:gd name="T1" fmla="*/ 41 h 41"/>
                <a:gd name="T2" fmla="*/ 20 w 20"/>
                <a:gd name="T3" fmla="*/ 0 h 41"/>
                <a:gd name="T4" fmla="*/ 0 w 20"/>
                <a:gd name="T5" fmla="*/ 0 h 41"/>
                <a:gd name="T6" fmla="*/ 0 w 20"/>
                <a:gd name="T7" fmla="*/ 24 h 41"/>
                <a:gd name="T8" fmla="*/ 20 w 20"/>
                <a:gd name="T9" fmla="*/ 41 h 41"/>
              </a:gdLst>
              <a:ahLst/>
              <a:cxnLst>
                <a:cxn ang="0">
                  <a:pos x="T0" y="T1"/>
                </a:cxn>
                <a:cxn ang="0">
                  <a:pos x="T2" y="T3"/>
                </a:cxn>
                <a:cxn ang="0">
                  <a:pos x="T4" y="T5"/>
                </a:cxn>
                <a:cxn ang="0">
                  <a:pos x="T6" y="T7"/>
                </a:cxn>
                <a:cxn ang="0">
                  <a:pos x="T8" y="T9"/>
                </a:cxn>
              </a:cxnLst>
              <a:rect l="0" t="0" r="r" b="b"/>
              <a:pathLst>
                <a:path w="20" h="41">
                  <a:moveTo>
                    <a:pt x="20" y="41"/>
                  </a:moveTo>
                  <a:lnTo>
                    <a:pt x="20" y="0"/>
                  </a:lnTo>
                  <a:lnTo>
                    <a:pt x="0" y="0"/>
                  </a:lnTo>
                  <a:lnTo>
                    <a:pt x="0" y="24"/>
                  </a:lnTo>
                  <a:lnTo>
                    <a:pt x="20" y="41"/>
                  </a:ln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34" tIns="45717" rIns="91434" bIns="45717" numCol="1" anchor="t" anchorCtr="0" compatLnSpc="1"/>
            <a:p>
              <a:endParaRPr lang="en-US" sz="1705">
                <a:latin typeface="Impact" panose="020B0806030902050204" pitchFamily="34" charset="0"/>
                <a:ea typeface="微软雅黑" panose="020B0503020204020204" pitchFamily="34" charset="-122"/>
                <a:cs typeface="+mn-ea"/>
                <a:sym typeface="Impact" panose="020B0806030902050204" pitchFamily="34" charset="0"/>
              </a:endParaRPr>
            </a:p>
          </p:txBody>
        </p:sp>
        <p:sp>
          <p:nvSpPr>
            <p:cNvPr id="119" name="Oval 7"/>
            <p:cNvSpPr>
              <a:spLocks noChangeArrowheads="1"/>
            </p:cNvSpPr>
            <p:nvPr>
              <p:custDataLst>
                <p:tags r:id="rId16"/>
              </p:custDataLst>
            </p:nvPr>
          </p:nvSpPr>
          <p:spPr bwMode="auto">
            <a:xfrm>
              <a:off x="1777255" y="1484179"/>
              <a:ext cx="52412" cy="54907"/>
            </a:xfrm>
            <a:prstGeom prst="ellipse">
              <a:avLst/>
            </a:prstGeom>
            <a:grpFill/>
            <a:ln>
              <a:noFill/>
            </a:ln>
            <a:extLst>
              <a:ext uri="{91240B29-F687-4F45-9708-019B960494DF}">
                <a14:hiddenLine xmlns:a14="http://schemas.microsoft.com/office/drawing/2010/main" w="9525">
                  <a:solidFill>
                    <a:srgbClr val="000000"/>
                  </a:solidFill>
                  <a:round/>
                </a14:hiddenLine>
              </a:ext>
            </a:extLst>
          </p:spPr>
          <p:txBody>
            <a:bodyPr vert="horz" wrap="square" lIns="91434" tIns="45717" rIns="91434" bIns="45717" numCol="1" anchor="t" anchorCtr="0" compatLnSpc="1"/>
            <a:p>
              <a:endParaRPr lang="en-US" sz="1705">
                <a:latin typeface="Impact" panose="020B0806030902050204" pitchFamily="34" charset="0"/>
                <a:ea typeface="微软雅黑" panose="020B0503020204020204" pitchFamily="34" charset="-122"/>
                <a:cs typeface="+mn-ea"/>
                <a:sym typeface="Impact" panose="020B0806030902050204" pitchFamily="34" charset="0"/>
              </a:endParaRPr>
            </a:p>
          </p:txBody>
        </p:sp>
      </p:grpSp>
      <p:sp>
        <p:nvSpPr>
          <p:cNvPr id="120" name="Freeform 20"/>
          <p:cNvSpPr>
            <a:spLocks noEditPoints="1"/>
          </p:cNvSpPr>
          <p:nvPr>
            <p:custDataLst>
              <p:tags r:id="rId17"/>
            </p:custDataLst>
          </p:nvPr>
        </p:nvSpPr>
        <p:spPr bwMode="auto">
          <a:xfrm>
            <a:off x="6689156" y="1596527"/>
            <a:ext cx="397711" cy="270320"/>
          </a:xfrm>
          <a:custGeom>
            <a:avLst/>
            <a:gdLst>
              <a:gd name="T0" fmla="*/ 135 w 157"/>
              <a:gd name="T1" fmla="*/ 46 h 107"/>
              <a:gd name="T2" fmla="*/ 136 w 157"/>
              <a:gd name="T3" fmla="*/ 37 h 107"/>
              <a:gd name="T4" fmla="*/ 99 w 157"/>
              <a:gd name="T5" fmla="*/ 0 h 107"/>
              <a:gd name="T6" fmla="*/ 73 w 157"/>
              <a:gd name="T7" fmla="*/ 18 h 107"/>
              <a:gd name="T8" fmla="*/ 45 w 157"/>
              <a:gd name="T9" fmla="*/ 8 h 107"/>
              <a:gd name="T10" fmla="*/ 19 w 157"/>
              <a:gd name="T11" fmla="*/ 40 h 107"/>
              <a:gd name="T12" fmla="*/ 20 w 157"/>
              <a:gd name="T13" fmla="*/ 47 h 107"/>
              <a:gd name="T14" fmla="*/ 0 w 157"/>
              <a:gd name="T15" fmla="*/ 76 h 107"/>
              <a:gd name="T16" fmla="*/ 31 w 157"/>
              <a:gd name="T17" fmla="*/ 107 h 107"/>
              <a:gd name="T18" fmla="*/ 126 w 157"/>
              <a:gd name="T19" fmla="*/ 107 h 107"/>
              <a:gd name="T20" fmla="*/ 157 w 157"/>
              <a:gd name="T21" fmla="*/ 76 h 107"/>
              <a:gd name="T22" fmla="*/ 135 w 157"/>
              <a:gd name="T23" fmla="*/ 46 h 107"/>
              <a:gd name="T24" fmla="*/ 120 w 157"/>
              <a:gd name="T25" fmla="*/ 100 h 107"/>
              <a:gd name="T26" fmla="*/ 79 w 157"/>
              <a:gd name="T27" fmla="*/ 100 h 107"/>
              <a:gd name="T28" fmla="*/ 103 w 157"/>
              <a:gd name="T29" fmla="*/ 75 h 107"/>
              <a:gd name="T30" fmla="*/ 102 w 157"/>
              <a:gd name="T31" fmla="*/ 72 h 107"/>
              <a:gd name="T32" fmla="*/ 92 w 157"/>
              <a:gd name="T33" fmla="*/ 72 h 107"/>
              <a:gd name="T34" fmla="*/ 92 w 157"/>
              <a:gd name="T35" fmla="*/ 68 h 107"/>
              <a:gd name="T36" fmla="*/ 92 w 157"/>
              <a:gd name="T37" fmla="*/ 37 h 107"/>
              <a:gd name="T38" fmla="*/ 90 w 157"/>
              <a:gd name="T39" fmla="*/ 36 h 107"/>
              <a:gd name="T40" fmla="*/ 64 w 157"/>
              <a:gd name="T41" fmla="*/ 36 h 107"/>
              <a:gd name="T42" fmla="*/ 62 w 157"/>
              <a:gd name="T43" fmla="*/ 38 h 107"/>
              <a:gd name="T44" fmla="*/ 62 w 157"/>
              <a:gd name="T45" fmla="*/ 68 h 107"/>
              <a:gd name="T46" fmla="*/ 62 w 157"/>
              <a:gd name="T47" fmla="*/ 73 h 107"/>
              <a:gd name="T48" fmla="*/ 51 w 157"/>
              <a:gd name="T49" fmla="*/ 73 h 107"/>
              <a:gd name="T50" fmla="*/ 50 w 157"/>
              <a:gd name="T51" fmla="*/ 76 h 107"/>
              <a:gd name="T52" fmla="*/ 75 w 157"/>
              <a:gd name="T53" fmla="*/ 100 h 107"/>
              <a:gd name="T54" fmla="*/ 38 w 157"/>
              <a:gd name="T55" fmla="*/ 100 h 107"/>
              <a:gd name="T56" fmla="*/ 11 w 157"/>
              <a:gd name="T57" fmla="*/ 74 h 107"/>
              <a:gd name="T58" fmla="*/ 29 w 157"/>
              <a:gd name="T59" fmla="*/ 50 h 107"/>
              <a:gd name="T60" fmla="*/ 28 w 157"/>
              <a:gd name="T61" fmla="*/ 44 h 107"/>
              <a:gd name="T62" fmla="*/ 50 w 157"/>
              <a:gd name="T63" fmla="*/ 17 h 107"/>
              <a:gd name="T64" fmla="*/ 74 w 157"/>
              <a:gd name="T65" fmla="*/ 29 h 107"/>
              <a:gd name="T66" fmla="*/ 97 w 157"/>
              <a:gd name="T67" fmla="*/ 11 h 107"/>
              <a:gd name="T68" fmla="*/ 128 w 157"/>
              <a:gd name="T69" fmla="*/ 42 h 107"/>
              <a:gd name="T70" fmla="*/ 127 w 157"/>
              <a:gd name="T71" fmla="*/ 50 h 107"/>
              <a:gd name="T72" fmla="*/ 147 w 157"/>
              <a:gd name="T73" fmla="*/ 74 h 107"/>
              <a:gd name="T74" fmla="*/ 120 w 157"/>
              <a:gd name="T75" fmla="*/ 100 h 10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157" h="107">
                <a:moveTo>
                  <a:pt x="135" y="46"/>
                </a:moveTo>
                <a:cubicBezTo>
                  <a:pt x="136" y="43"/>
                  <a:pt x="136" y="40"/>
                  <a:pt x="136" y="37"/>
                </a:cubicBezTo>
                <a:cubicBezTo>
                  <a:pt x="136" y="17"/>
                  <a:pt x="120" y="0"/>
                  <a:pt x="99" y="0"/>
                </a:cubicBezTo>
                <a:cubicBezTo>
                  <a:pt x="76" y="0"/>
                  <a:pt x="73" y="18"/>
                  <a:pt x="73" y="18"/>
                </a:cubicBezTo>
                <a:cubicBezTo>
                  <a:pt x="73" y="18"/>
                  <a:pt x="63" y="6"/>
                  <a:pt x="45" y="8"/>
                </a:cubicBezTo>
                <a:cubicBezTo>
                  <a:pt x="30" y="11"/>
                  <a:pt x="19" y="25"/>
                  <a:pt x="19" y="40"/>
                </a:cubicBezTo>
                <a:cubicBezTo>
                  <a:pt x="19" y="42"/>
                  <a:pt x="20" y="45"/>
                  <a:pt x="20" y="47"/>
                </a:cubicBezTo>
                <a:cubicBezTo>
                  <a:pt x="9" y="51"/>
                  <a:pt x="0" y="63"/>
                  <a:pt x="0" y="76"/>
                </a:cubicBezTo>
                <a:cubicBezTo>
                  <a:pt x="0" y="93"/>
                  <a:pt x="14" y="107"/>
                  <a:pt x="31" y="107"/>
                </a:cubicBezTo>
                <a:cubicBezTo>
                  <a:pt x="126" y="107"/>
                  <a:pt x="126" y="107"/>
                  <a:pt x="126" y="107"/>
                </a:cubicBezTo>
                <a:cubicBezTo>
                  <a:pt x="143" y="107"/>
                  <a:pt x="157" y="93"/>
                  <a:pt x="157" y="76"/>
                </a:cubicBezTo>
                <a:cubicBezTo>
                  <a:pt x="157" y="62"/>
                  <a:pt x="148" y="50"/>
                  <a:pt x="135" y="46"/>
                </a:cubicBezTo>
                <a:close/>
                <a:moveTo>
                  <a:pt x="120" y="100"/>
                </a:moveTo>
                <a:cubicBezTo>
                  <a:pt x="79" y="100"/>
                  <a:pt x="79" y="100"/>
                  <a:pt x="79" y="100"/>
                </a:cubicBezTo>
                <a:cubicBezTo>
                  <a:pt x="82" y="97"/>
                  <a:pt x="103" y="75"/>
                  <a:pt x="103" y="75"/>
                </a:cubicBezTo>
                <a:cubicBezTo>
                  <a:pt x="103" y="75"/>
                  <a:pt x="106" y="72"/>
                  <a:pt x="102" y="72"/>
                </a:cubicBezTo>
                <a:cubicBezTo>
                  <a:pt x="98" y="72"/>
                  <a:pt x="92" y="72"/>
                  <a:pt x="92" y="72"/>
                </a:cubicBezTo>
                <a:cubicBezTo>
                  <a:pt x="92" y="72"/>
                  <a:pt x="92" y="71"/>
                  <a:pt x="92" y="68"/>
                </a:cubicBezTo>
                <a:cubicBezTo>
                  <a:pt x="92" y="60"/>
                  <a:pt x="92" y="43"/>
                  <a:pt x="92" y="37"/>
                </a:cubicBezTo>
                <a:cubicBezTo>
                  <a:pt x="92" y="37"/>
                  <a:pt x="92" y="36"/>
                  <a:pt x="90" y="36"/>
                </a:cubicBezTo>
                <a:cubicBezTo>
                  <a:pt x="88" y="36"/>
                  <a:pt x="67" y="36"/>
                  <a:pt x="64" y="36"/>
                </a:cubicBezTo>
                <a:cubicBezTo>
                  <a:pt x="61" y="36"/>
                  <a:pt x="62" y="38"/>
                  <a:pt x="62" y="38"/>
                </a:cubicBezTo>
                <a:cubicBezTo>
                  <a:pt x="62" y="44"/>
                  <a:pt x="62" y="60"/>
                  <a:pt x="62" y="68"/>
                </a:cubicBezTo>
                <a:cubicBezTo>
                  <a:pt x="62" y="71"/>
                  <a:pt x="62" y="73"/>
                  <a:pt x="62" y="73"/>
                </a:cubicBezTo>
                <a:cubicBezTo>
                  <a:pt x="62" y="73"/>
                  <a:pt x="54" y="73"/>
                  <a:pt x="51" y="73"/>
                </a:cubicBezTo>
                <a:cubicBezTo>
                  <a:pt x="47" y="73"/>
                  <a:pt x="50" y="76"/>
                  <a:pt x="50" y="76"/>
                </a:cubicBezTo>
                <a:cubicBezTo>
                  <a:pt x="75" y="100"/>
                  <a:pt x="75" y="100"/>
                  <a:pt x="75" y="100"/>
                </a:cubicBezTo>
                <a:cubicBezTo>
                  <a:pt x="38" y="100"/>
                  <a:pt x="38" y="100"/>
                  <a:pt x="38" y="100"/>
                </a:cubicBezTo>
                <a:cubicBezTo>
                  <a:pt x="23" y="100"/>
                  <a:pt x="11" y="89"/>
                  <a:pt x="11" y="74"/>
                </a:cubicBezTo>
                <a:cubicBezTo>
                  <a:pt x="11" y="63"/>
                  <a:pt x="18" y="54"/>
                  <a:pt x="29" y="50"/>
                </a:cubicBezTo>
                <a:cubicBezTo>
                  <a:pt x="28" y="48"/>
                  <a:pt x="28" y="46"/>
                  <a:pt x="28" y="44"/>
                </a:cubicBezTo>
                <a:cubicBezTo>
                  <a:pt x="28" y="32"/>
                  <a:pt x="37" y="20"/>
                  <a:pt x="50" y="17"/>
                </a:cubicBezTo>
                <a:cubicBezTo>
                  <a:pt x="65" y="15"/>
                  <a:pt x="74" y="29"/>
                  <a:pt x="74" y="29"/>
                </a:cubicBezTo>
                <a:cubicBezTo>
                  <a:pt x="74" y="29"/>
                  <a:pt x="77" y="11"/>
                  <a:pt x="97" y="11"/>
                </a:cubicBezTo>
                <a:cubicBezTo>
                  <a:pt x="115" y="11"/>
                  <a:pt x="128" y="25"/>
                  <a:pt x="128" y="42"/>
                </a:cubicBezTo>
                <a:cubicBezTo>
                  <a:pt x="128" y="45"/>
                  <a:pt x="127" y="47"/>
                  <a:pt x="127" y="50"/>
                </a:cubicBezTo>
                <a:cubicBezTo>
                  <a:pt x="138" y="53"/>
                  <a:pt x="147" y="63"/>
                  <a:pt x="147" y="74"/>
                </a:cubicBezTo>
                <a:cubicBezTo>
                  <a:pt x="147" y="89"/>
                  <a:pt x="135" y="100"/>
                  <a:pt x="120" y="100"/>
                </a:cubicBezTo>
                <a:close/>
              </a:path>
            </a:pathLst>
          </a:custGeom>
          <a:solidFill>
            <a:schemeClr val="bg1"/>
          </a:solidFill>
          <a:ln>
            <a:noFill/>
          </a:ln>
        </p:spPr>
        <p:txBody>
          <a:bodyPr vert="horz" wrap="square" lIns="121882" tIns="60941" rIns="121882" bIns="60941" numCol="1" anchor="t" anchorCtr="0" compatLnSpc="1"/>
          <a:p>
            <a:endParaRPr lang="en-US" sz="1705">
              <a:latin typeface="Impact" panose="020B0806030902050204" pitchFamily="34" charset="0"/>
              <a:ea typeface="微软雅黑" panose="020B0503020204020204" pitchFamily="34" charset="-122"/>
              <a:cs typeface="+mn-ea"/>
              <a:sym typeface="Impact" panose="020B0806030902050204" pitchFamily="34" charset="0"/>
            </a:endParaRPr>
          </a:p>
        </p:txBody>
      </p:sp>
      <p:grpSp>
        <p:nvGrpSpPr>
          <p:cNvPr id="121" name="Group 20"/>
          <p:cNvGrpSpPr/>
          <p:nvPr>
            <p:custDataLst>
              <p:tags r:id="rId18"/>
            </p:custDataLst>
          </p:nvPr>
        </p:nvGrpSpPr>
        <p:grpSpPr>
          <a:xfrm>
            <a:off x="6796749" y="3850149"/>
            <a:ext cx="412397" cy="285707"/>
            <a:chOff x="7416800" y="1122363"/>
            <a:chExt cx="366713" cy="254000"/>
          </a:xfrm>
          <a:solidFill>
            <a:schemeClr val="bg1"/>
          </a:solidFill>
        </p:grpSpPr>
        <p:sp>
          <p:nvSpPr>
            <p:cNvPr id="122" name="Freeform 48"/>
            <p:cNvSpPr>
              <a:spLocks noEditPoints="1"/>
            </p:cNvSpPr>
            <p:nvPr>
              <p:custDataLst>
                <p:tags r:id="rId19"/>
              </p:custDataLst>
            </p:nvPr>
          </p:nvSpPr>
          <p:spPr bwMode="auto">
            <a:xfrm>
              <a:off x="7416800" y="1122363"/>
              <a:ext cx="260350" cy="254000"/>
            </a:xfrm>
            <a:custGeom>
              <a:avLst/>
              <a:gdLst>
                <a:gd name="T0" fmla="*/ 86 w 99"/>
                <a:gd name="T1" fmla="*/ 59 h 97"/>
                <a:gd name="T2" fmla="*/ 99 w 99"/>
                <a:gd name="T3" fmla="*/ 53 h 97"/>
                <a:gd name="T4" fmla="*/ 99 w 99"/>
                <a:gd name="T5" fmla="*/ 42 h 97"/>
                <a:gd name="T6" fmla="*/ 86 w 99"/>
                <a:gd name="T7" fmla="*/ 37 h 97"/>
                <a:gd name="T8" fmla="*/ 83 w 99"/>
                <a:gd name="T9" fmla="*/ 31 h 97"/>
                <a:gd name="T10" fmla="*/ 89 w 99"/>
                <a:gd name="T11" fmla="*/ 17 h 97"/>
                <a:gd name="T12" fmla="*/ 81 w 99"/>
                <a:gd name="T13" fmla="*/ 10 h 97"/>
                <a:gd name="T14" fmla="*/ 67 w 99"/>
                <a:gd name="T15" fmla="*/ 15 h 97"/>
                <a:gd name="T16" fmla="*/ 61 w 99"/>
                <a:gd name="T17" fmla="*/ 13 h 97"/>
                <a:gd name="T18" fmla="*/ 55 w 99"/>
                <a:gd name="T19" fmla="*/ 0 h 97"/>
                <a:gd name="T20" fmla="*/ 44 w 99"/>
                <a:gd name="T21" fmla="*/ 0 h 97"/>
                <a:gd name="T22" fmla="*/ 39 w 99"/>
                <a:gd name="T23" fmla="*/ 13 h 97"/>
                <a:gd name="T24" fmla="*/ 32 w 99"/>
                <a:gd name="T25" fmla="*/ 15 h 97"/>
                <a:gd name="T26" fmla="*/ 19 w 99"/>
                <a:gd name="T27" fmla="*/ 10 h 97"/>
                <a:gd name="T28" fmla="*/ 11 w 99"/>
                <a:gd name="T29" fmla="*/ 18 h 97"/>
                <a:gd name="T30" fmla="*/ 16 w 99"/>
                <a:gd name="T31" fmla="*/ 31 h 97"/>
                <a:gd name="T32" fmla="*/ 14 w 99"/>
                <a:gd name="T33" fmla="*/ 37 h 97"/>
                <a:gd name="T34" fmla="*/ 0 w 99"/>
                <a:gd name="T35" fmla="*/ 43 h 97"/>
                <a:gd name="T36" fmla="*/ 0 w 99"/>
                <a:gd name="T37" fmla="*/ 54 h 97"/>
                <a:gd name="T38" fmla="*/ 14 w 99"/>
                <a:gd name="T39" fmla="*/ 59 h 97"/>
                <a:gd name="T40" fmla="*/ 16 w 99"/>
                <a:gd name="T41" fmla="*/ 65 h 97"/>
                <a:gd name="T42" fmla="*/ 11 w 99"/>
                <a:gd name="T43" fmla="*/ 79 h 97"/>
                <a:gd name="T44" fmla="*/ 19 w 99"/>
                <a:gd name="T45" fmla="*/ 86 h 97"/>
                <a:gd name="T46" fmla="*/ 33 w 99"/>
                <a:gd name="T47" fmla="*/ 81 h 97"/>
                <a:gd name="T48" fmla="*/ 39 w 99"/>
                <a:gd name="T49" fmla="*/ 83 h 97"/>
                <a:gd name="T50" fmla="*/ 45 w 99"/>
                <a:gd name="T51" fmla="*/ 97 h 97"/>
                <a:gd name="T52" fmla="*/ 56 w 99"/>
                <a:gd name="T53" fmla="*/ 97 h 97"/>
                <a:gd name="T54" fmla="*/ 61 w 99"/>
                <a:gd name="T55" fmla="*/ 83 h 97"/>
                <a:gd name="T56" fmla="*/ 67 w 99"/>
                <a:gd name="T57" fmla="*/ 81 h 97"/>
                <a:gd name="T58" fmla="*/ 81 w 99"/>
                <a:gd name="T59" fmla="*/ 86 h 97"/>
                <a:gd name="T60" fmla="*/ 89 w 99"/>
                <a:gd name="T61" fmla="*/ 78 h 97"/>
                <a:gd name="T62" fmla="*/ 83 w 99"/>
                <a:gd name="T63" fmla="*/ 65 h 97"/>
                <a:gd name="T64" fmla="*/ 86 w 99"/>
                <a:gd name="T65" fmla="*/ 59 h 97"/>
                <a:gd name="T66" fmla="*/ 50 w 99"/>
                <a:gd name="T67" fmla="*/ 64 h 97"/>
                <a:gd name="T68" fmla="*/ 34 w 99"/>
                <a:gd name="T69" fmla="*/ 48 h 97"/>
                <a:gd name="T70" fmla="*/ 50 w 99"/>
                <a:gd name="T71" fmla="*/ 33 h 97"/>
                <a:gd name="T72" fmla="*/ 66 w 99"/>
                <a:gd name="T73" fmla="*/ 48 h 97"/>
                <a:gd name="T74" fmla="*/ 50 w 99"/>
                <a:gd name="T75" fmla="*/ 64 h 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99" h="97">
                  <a:moveTo>
                    <a:pt x="86" y="59"/>
                  </a:moveTo>
                  <a:cubicBezTo>
                    <a:pt x="86" y="59"/>
                    <a:pt x="99" y="54"/>
                    <a:pt x="99" y="53"/>
                  </a:cubicBezTo>
                  <a:cubicBezTo>
                    <a:pt x="99" y="42"/>
                    <a:pt x="99" y="42"/>
                    <a:pt x="99" y="42"/>
                  </a:cubicBezTo>
                  <a:cubicBezTo>
                    <a:pt x="99" y="42"/>
                    <a:pt x="86" y="37"/>
                    <a:pt x="86" y="37"/>
                  </a:cubicBezTo>
                  <a:cubicBezTo>
                    <a:pt x="83" y="31"/>
                    <a:pt x="83" y="31"/>
                    <a:pt x="83" y="31"/>
                  </a:cubicBezTo>
                  <a:cubicBezTo>
                    <a:pt x="83" y="31"/>
                    <a:pt x="89" y="18"/>
                    <a:pt x="89" y="17"/>
                  </a:cubicBezTo>
                  <a:cubicBezTo>
                    <a:pt x="81" y="10"/>
                    <a:pt x="81" y="10"/>
                    <a:pt x="81" y="10"/>
                  </a:cubicBezTo>
                  <a:cubicBezTo>
                    <a:pt x="80" y="9"/>
                    <a:pt x="67" y="15"/>
                    <a:pt x="67" y="15"/>
                  </a:cubicBezTo>
                  <a:cubicBezTo>
                    <a:pt x="61" y="13"/>
                    <a:pt x="61" y="13"/>
                    <a:pt x="61" y="13"/>
                  </a:cubicBezTo>
                  <a:cubicBezTo>
                    <a:pt x="61" y="13"/>
                    <a:pt x="56" y="0"/>
                    <a:pt x="55" y="0"/>
                  </a:cubicBezTo>
                  <a:cubicBezTo>
                    <a:pt x="44" y="0"/>
                    <a:pt x="44" y="0"/>
                    <a:pt x="44" y="0"/>
                  </a:cubicBezTo>
                  <a:cubicBezTo>
                    <a:pt x="43" y="0"/>
                    <a:pt x="39" y="13"/>
                    <a:pt x="39" y="13"/>
                  </a:cubicBezTo>
                  <a:cubicBezTo>
                    <a:pt x="32" y="15"/>
                    <a:pt x="32" y="15"/>
                    <a:pt x="32" y="15"/>
                  </a:cubicBezTo>
                  <a:cubicBezTo>
                    <a:pt x="32" y="15"/>
                    <a:pt x="19" y="10"/>
                    <a:pt x="19" y="10"/>
                  </a:cubicBezTo>
                  <a:cubicBezTo>
                    <a:pt x="11" y="18"/>
                    <a:pt x="11" y="18"/>
                    <a:pt x="11" y="18"/>
                  </a:cubicBezTo>
                  <a:cubicBezTo>
                    <a:pt x="10" y="18"/>
                    <a:pt x="16" y="31"/>
                    <a:pt x="16" y="31"/>
                  </a:cubicBezTo>
                  <a:cubicBezTo>
                    <a:pt x="14" y="37"/>
                    <a:pt x="14" y="37"/>
                    <a:pt x="14" y="37"/>
                  </a:cubicBezTo>
                  <a:cubicBezTo>
                    <a:pt x="14" y="37"/>
                    <a:pt x="0" y="42"/>
                    <a:pt x="0" y="43"/>
                  </a:cubicBezTo>
                  <a:cubicBezTo>
                    <a:pt x="0" y="54"/>
                    <a:pt x="0" y="54"/>
                    <a:pt x="0" y="54"/>
                  </a:cubicBezTo>
                  <a:cubicBezTo>
                    <a:pt x="0" y="54"/>
                    <a:pt x="14" y="59"/>
                    <a:pt x="14" y="59"/>
                  </a:cubicBezTo>
                  <a:cubicBezTo>
                    <a:pt x="16" y="65"/>
                    <a:pt x="16" y="65"/>
                    <a:pt x="16" y="65"/>
                  </a:cubicBezTo>
                  <a:cubicBezTo>
                    <a:pt x="16" y="65"/>
                    <a:pt x="11" y="78"/>
                    <a:pt x="11" y="79"/>
                  </a:cubicBezTo>
                  <a:cubicBezTo>
                    <a:pt x="19" y="86"/>
                    <a:pt x="19" y="86"/>
                    <a:pt x="19" y="86"/>
                  </a:cubicBezTo>
                  <a:cubicBezTo>
                    <a:pt x="19" y="87"/>
                    <a:pt x="33" y="81"/>
                    <a:pt x="33" y="81"/>
                  </a:cubicBezTo>
                  <a:cubicBezTo>
                    <a:pt x="39" y="83"/>
                    <a:pt x="39" y="83"/>
                    <a:pt x="39" y="83"/>
                  </a:cubicBezTo>
                  <a:cubicBezTo>
                    <a:pt x="39" y="83"/>
                    <a:pt x="44" y="97"/>
                    <a:pt x="45" y="97"/>
                  </a:cubicBezTo>
                  <a:cubicBezTo>
                    <a:pt x="56" y="97"/>
                    <a:pt x="56" y="97"/>
                    <a:pt x="56" y="97"/>
                  </a:cubicBezTo>
                  <a:cubicBezTo>
                    <a:pt x="56" y="97"/>
                    <a:pt x="61" y="83"/>
                    <a:pt x="61" y="83"/>
                  </a:cubicBezTo>
                  <a:cubicBezTo>
                    <a:pt x="67" y="81"/>
                    <a:pt x="67" y="81"/>
                    <a:pt x="67" y="81"/>
                  </a:cubicBezTo>
                  <a:cubicBezTo>
                    <a:pt x="67" y="81"/>
                    <a:pt x="81" y="86"/>
                    <a:pt x="81" y="86"/>
                  </a:cubicBezTo>
                  <a:cubicBezTo>
                    <a:pt x="89" y="78"/>
                    <a:pt x="89" y="78"/>
                    <a:pt x="89" y="78"/>
                  </a:cubicBezTo>
                  <a:cubicBezTo>
                    <a:pt x="89" y="78"/>
                    <a:pt x="83" y="65"/>
                    <a:pt x="83" y="65"/>
                  </a:cubicBezTo>
                  <a:lnTo>
                    <a:pt x="86" y="59"/>
                  </a:lnTo>
                  <a:close/>
                  <a:moveTo>
                    <a:pt x="50" y="64"/>
                  </a:moveTo>
                  <a:cubicBezTo>
                    <a:pt x="41" y="64"/>
                    <a:pt x="34" y="57"/>
                    <a:pt x="34" y="48"/>
                  </a:cubicBezTo>
                  <a:cubicBezTo>
                    <a:pt x="34" y="39"/>
                    <a:pt x="41" y="33"/>
                    <a:pt x="50" y="33"/>
                  </a:cubicBezTo>
                  <a:cubicBezTo>
                    <a:pt x="59" y="33"/>
                    <a:pt x="66" y="39"/>
                    <a:pt x="66" y="48"/>
                  </a:cubicBezTo>
                  <a:cubicBezTo>
                    <a:pt x="66" y="57"/>
                    <a:pt x="59" y="64"/>
                    <a:pt x="50" y="64"/>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34" tIns="45717" rIns="91434" bIns="45717" numCol="1" anchor="t" anchorCtr="0" compatLnSpc="1"/>
            <a:p>
              <a:endParaRPr lang="en-US" sz="1705">
                <a:latin typeface="Impact" panose="020B0806030902050204" pitchFamily="34" charset="0"/>
                <a:ea typeface="微软雅黑" panose="020B0503020204020204" pitchFamily="34" charset="-122"/>
                <a:cs typeface="+mn-ea"/>
                <a:sym typeface="Impact" panose="020B0806030902050204" pitchFamily="34" charset="0"/>
              </a:endParaRPr>
            </a:p>
          </p:txBody>
        </p:sp>
        <p:sp>
          <p:nvSpPr>
            <p:cNvPr id="123" name="Freeform 49"/>
            <p:cNvSpPr>
              <a:spLocks noEditPoints="1"/>
            </p:cNvSpPr>
            <p:nvPr>
              <p:custDataLst>
                <p:tags r:id="rId20"/>
              </p:custDataLst>
            </p:nvPr>
          </p:nvSpPr>
          <p:spPr bwMode="auto">
            <a:xfrm>
              <a:off x="7661275" y="1247775"/>
              <a:ext cx="122238" cy="123825"/>
            </a:xfrm>
            <a:custGeom>
              <a:avLst/>
              <a:gdLst>
                <a:gd name="T0" fmla="*/ 41 w 47"/>
                <a:gd name="T1" fmla="*/ 22 h 47"/>
                <a:gd name="T2" fmla="*/ 41 w 47"/>
                <a:gd name="T3" fmla="*/ 19 h 47"/>
                <a:gd name="T4" fmla="*/ 45 w 47"/>
                <a:gd name="T5" fmla="*/ 13 h 47"/>
                <a:gd name="T6" fmla="*/ 42 w 47"/>
                <a:gd name="T7" fmla="*/ 9 h 47"/>
                <a:gd name="T8" fmla="*/ 35 w 47"/>
                <a:gd name="T9" fmla="*/ 10 h 47"/>
                <a:gd name="T10" fmla="*/ 33 w 47"/>
                <a:gd name="T11" fmla="*/ 8 h 47"/>
                <a:gd name="T12" fmla="*/ 32 w 47"/>
                <a:gd name="T13" fmla="*/ 1 h 47"/>
                <a:gd name="T14" fmla="*/ 27 w 47"/>
                <a:gd name="T15" fmla="*/ 0 h 47"/>
                <a:gd name="T16" fmla="*/ 22 w 47"/>
                <a:gd name="T17" fmla="*/ 6 h 47"/>
                <a:gd name="T18" fmla="*/ 19 w 47"/>
                <a:gd name="T19" fmla="*/ 6 h 47"/>
                <a:gd name="T20" fmla="*/ 14 w 47"/>
                <a:gd name="T21" fmla="*/ 2 h 47"/>
                <a:gd name="T22" fmla="*/ 9 w 47"/>
                <a:gd name="T23" fmla="*/ 5 h 47"/>
                <a:gd name="T24" fmla="*/ 10 w 47"/>
                <a:gd name="T25" fmla="*/ 12 h 47"/>
                <a:gd name="T26" fmla="*/ 9 w 47"/>
                <a:gd name="T27" fmla="*/ 14 h 47"/>
                <a:gd name="T28" fmla="*/ 2 w 47"/>
                <a:gd name="T29" fmla="*/ 16 h 47"/>
                <a:gd name="T30" fmla="*/ 0 w 47"/>
                <a:gd name="T31" fmla="*/ 21 h 47"/>
                <a:gd name="T32" fmla="*/ 6 w 47"/>
                <a:gd name="T33" fmla="*/ 25 h 47"/>
                <a:gd name="T34" fmla="*/ 6 w 47"/>
                <a:gd name="T35" fmla="*/ 28 h 47"/>
                <a:gd name="T36" fmla="*/ 2 w 47"/>
                <a:gd name="T37" fmla="*/ 34 h 47"/>
                <a:gd name="T38" fmla="*/ 5 w 47"/>
                <a:gd name="T39" fmla="*/ 38 h 47"/>
                <a:gd name="T40" fmla="*/ 12 w 47"/>
                <a:gd name="T41" fmla="*/ 37 h 47"/>
                <a:gd name="T42" fmla="*/ 14 w 47"/>
                <a:gd name="T43" fmla="*/ 39 h 47"/>
                <a:gd name="T44" fmla="*/ 16 w 47"/>
                <a:gd name="T45" fmla="*/ 46 h 47"/>
                <a:gd name="T46" fmla="*/ 20 w 47"/>
                <a:gd name="T47" fmla="*/ 47 h 47"/>
                <a:gd name="T48" fmla="*/ 25 w 47"/>
                <a:gd name="T49" fmla="*/ 42 h 47"/>
                <a:gd name="T50" fmla="*/ 28 w 47"/>
                <a:gd name="T51" fmla="*/ 41 h 47"/>
                <a:gd name="T52" fmla="*/ 33 w 47"/>
                <a:gd name="T53" fmla="*/ 45 h 47"/>
                <a:gd name="T54" fmla="*/ 38 w 47"/>
                <a:gd name="T55" fmla="*/ 42 h 47"/>
                <a:gd name="T56" fmla="*/ 37 w 47"/>
                <a:gd name="T57" fmla="*/ 35 h 47"/>
                <a:gd name="T58" fmla="*/ 39 w 47"/>
                <a:gd name="T59" fmla="*/ 33 h 47"/>
                <a:gd name="T60" fmla="*/ 45 w 47"/>
                <a:gd name="T61" fmla="*/ 32 h 47"/>
                <a:gd name="T62" fmla="*/ 47 w 47"/>
                <a:gd name="T63" fmla="*/ 27 h 47"/>
                <a:gd name="T64" fmla="*/ 41 w 47"/>
                <a:gd name="T65" fmla="*/ 22 h 47"/>
                <a:gd name="T66" fmla="*/ 31 w 47"/>
                <a:gd name="T67" fmla="*/ 25 h 47"/>
                <a:gd name="T68" fmla="*/ 22 w 47"/>
                <a:gd name="T69" fmla="*/ 31 h 47"/>
                <a:gd name="T70" fmla="*/ 16 w 47"/>
                <a:gd name="T71" fmla="*/ 22 h 47"/>
                <a:gd name="T72" fmla="*/ 25 w 47"/>
                <a:gd name="T73" fmla="*/ 16 h 47"/>
                <a:gd name="T74" fmla="*/ 31 w 47"/>
                <a:gd name="T75" fmla="*/ 25 h 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47" h="47">
                  <a:moveTo>
                    <a:pt x="41" y="22"/>
                  </a:moveTo>
                  <a:cubicBezTo>
                    <a:pt x="41" y="19"/>
                    <a:pt x="41" y="19"/>
                    <a:pt x="41" y="19"/>
                  </a:cubicBezTo>
                  <a:cubicBezTo>
                    <a:pt x="41" y="19"/>
                    <a:pt x="45" y="14"/>
                    <a:pt x="45" y="13"/>
                  </a:cubicBezTo>
                  <a:cubicBezTo>
                    <a:pt x="42" y="9"/>
                    <a:pt x="42" y="9"/>
                    <a:pt x="42" y="9"/>
                  </a:cubicBezTo>
                  <a:cubicBezTo>
                    <a:pt x="42" y="9"/>
                    <a:pt x="35" y="10"/>
                    <a:pt x="35" y="10"/>
                  </a:cubicBezTo>
                  <a:cubicBezTo>
                    <a:pt x="33" y="8"/>
                    <a:pt x="33" y="8"/>
                    <a:pt x="33" y="8"/>
                  </a:cubicBezTo>
                  <a:cubicBezTo>
                    <a:pt x="33" y="8"/>
                    <a:pt x="32" y="1"/>
                    <a:pt x="32" y="1"/>
                  </a:cubicBezTo>
                  <a:cubicBezTo>
                    <a:pt x="27" y="0"/>
                    <a:pt x="27" y="0"/>
                    <a:pt x="27" y="0"/>
                  </a:cubicBezTo>
                  <a:cubicBezTo>
                    <a:pt x="26" y="0"/>
                    <a:pt x="22" y="6"/>
                    <a:pt x="22" y="6"/>
                  </a:cubicBezTo>
                  <a:cubicBezTo>
                    <a:pt x="19" y="6"/>
                    <a:pt x="19" y="6"/>
                    <a:pt x="19" y="6"/>
                  </a:cubicBezTo>
                  <a:cubicBezTo>
                    <a:pt x="19" y="6"/>
                    <a:pt x="14" y="2"/>
                    <a:pt x="14" y="2"/>
                  </a:cubicBezTo>
                  <a:cubicBezTo>
                    <a:pt x="9" y="5"/>
                    <a:pt x="9" y="5"/>
                    <a:pt x="9" y="5"/>
                  </a:cubicBezTo>
                  <a:cubicBezTo>
                    <a:pt x="9" y="5"/>
                    <a:pt x="10" y="12"/>
                    <a:pt x="10" y="12"/>
                  </a:cubicBezTo>
                  <a:cubicBezTo>
                    <a:pt x="9" y="14"/>
                    <a:pt x="9" y="14"/>
                    <a:pt x="9" y="14"/>
                  </a:cubicBezTo>
                  <a:cubicBezTo>
                    <a:pt x="9" y="14"/>
                    <a:pt x="2" y="15"/>
                    <a:pt x="2" y="16"/>
                  </a:cubicBezTo>
                  <a:cubicBezTo>
                    <a:pt x="0" y="21"/>
                    <a:pt x="0" y="21"/>
                    <a:pt x="0" y="21"/>
                  </a:cubicBezTo>
                  <a:cubicBezTo>
                    <a:pt x="0" y="21"/>
                    <a:pt x="6" y="25"/>
                    <a:pt x="6" y="25"/>
                  </a:cubicBezTo>
                  <a:cubicBezTo>
                    <a:pt x="6" y="28"/>
                    <a:pt x="6" y="28"/>
                    <a:pt x="6" y="28"/>
                  </a:cubicBezTo>
                  <a:cubicBezTo>
                    <a:pt x="6" y="28"/>
                    <a:pt x="2" y="34"/>
                    <a:pt x="2" y="34"/>
                  </a:cubicBezTo>
                  <a:cubicBezTo>
                    <a:pt x="5" y="38"/>
                    <a:pt x="5" y="38"/>
                    <a:pt x="5" y="38"/>
                  </a:cubicBezTo>
                  <a:cubicBezTo>
                    <a:pt x="5" y="39"/>
                    <a:pt x="12" y="37"/>
                    <a:pt x="12" y="37"/>
                  </a:cubicBezTo>
                  <a:cubicBezTo>
                    <a:pt x="14" y="39"/>
                    <a:pt x="14" y="39"/>
                    <a:pt x="14" y="39"/>
                  </a:cubicBezTo>
                  <a:cubicBezTo>
                    <a:pt x="14" y="39"/>
                    <a:pt x="15" y="46"/>
                    <a:pt x="16" y="46"/>
                  </a:cubicBezTo>
                  <a:cubicBezTo>
                    <a:pt x="20" y="47"/>
                    <a:pt x="20" y="47"/>
                    <a:pt x="20" y="47"/>
                  </a:cubicBezTo>
                  <a:cubicBezTo>
                    <a:pt x="21" y="47"/>
                    <a:pt x="25" y="42"/>
                    <a:pt x="25" y="42"/>
                  </a:cubicBezTo>
                  <a:cubicBezTo>
                    <a:pt x="28" y="41"/>
                    <a:pt x="28" y="41"/>
                    <a:pt x="28" y="41"/>
                  </a:cubicBezTo>
                  <a:cubicBezTo>
                    <a:pt x="28" y="41"/>
                    <a:pt x="33" y="45"/>
                    <a:pt x="33" y="45"/>
                  </a:cubicBezTo>
                  <a:cubicBezTo>
                    <a:pt x="38" y="42"/>
                    <a:pt x="38" y="42"/>
                    <a:pt x="38" y="42"/>
                  </a:cubicBezTo>
                  <a:cubicBezTo>
                    <a:pt x="38" y="42"/>
                    <a:pt x="37" y="35"/>
                    <a:pt x="37" y="35"/>
                  </a:cubicBezTo>
                  <a:cubicBezTo>
                    <a:pt x="39" y="33"/>
                    <a:pt x="39" y="33"/>
                    <a:pt x="39" y="33"/>
                  </a:cubicBezTo>
                  <a:cubicBezTo>
                    <a:pt x="39" y="33"/>
                    <a:pt x="45" y="32"/>
                    <a:pt x="45" y="32"/>
                  </a:cubicBezTo>
                  <a:cubicBezTo>
                    <a:pt x="47" y="27"/>
                    <a:pt x="47" y="27"/>
                    <a:pt x="47" y="27"/>
                  </a:cubicBezTo>
                  <a:cubicBezTo>
                    <a:pt x="47" y="26"/>
                    <a:pt x="41" y="22"/>
                    <a:pt x="41" y="22"/>
                  </a:cubicBezTo>
                  <a:close/>
                  <a:moveTo>
                    <a:pt x="31" y="25"/>
                  </a:moveTo>
                  <a:cubicBezTo>
                    <a:pt x="30" y="29"/>
                    <a:pt x="26" y="32"/>
                    <a:pt x="22" y="31"/>
                  </a:cubicBezTo>
                  <a:cubicBezTo>
                    <a:pt x="18" y="30"/>
                    <a:pt x="15" y="26"/>
                    <a:pt x="16" y="22"/>
                  </a:cubicBezTo>
                  <a:cubicBezTo>
                    <a:pt x="17" y="18"/>
                    <a:pt x="21" y="15"/>
                    <a:pt x="25" y="16"/>
                  </a:cubicBezTo>
                  <a:cubicBezTo>
                    <a:pt x="29" y="17"/>
                    <a:pt x="32" y="21"/>
                    <a:pt x="31" y="25"/>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34" tIns="45717" rIns="91434" bIns="45717" numCol="1" anchor="t" anchorCtr="0" compatLnSpc="1"/>
            <a:p>
              <a:endParaRPr lang="en-US" sz="1705">
                <a:latin typeface="Impact" panose="020B0806030902050204" pitchFamily="34" charset="0"/>
                <a:ea typeface="微软雅黑" panose="020B0503020204020204" pitchFamily="34" charset="-122"/>
                <a:cs typeface="+mn-ea"/>
                <a:sym typeface="Impact" panose="020B0806030902050204" pitchFamily="34" charset="0"/>
              </a:endParaRPr>
            </a:p>
          </p:txBody>
        </p:sp>
      </p:grpSp>
      <p:sp>
        <p:nvSpPr>
          <p:cNvPr id="154" name="TextBox 153"/>
          <p:cNvSpPr txBox="1"/>
          <p:nvPr>
            <p:custDataLst>
              <p:tags r:id="rId21"/>
            </p:custDataLst>
          </p:nvPr>
        </p:nvSpPr>
        <p:spPr>
          <a:xfrm>
            <a:off x="1697355" y="1320165"/>
            <a:ext cx="3668395" cy="397510"/>
          </a:xfrm>
          <a:prstGeom prst="rect">
            <a:avLst/>
          </a:prstGeom>
          <a:noFill/>
        </p:spPr>
        <p:txBody>
          <a:bodyPr wrap="square" lIns="91399" tIns="45699" rIns="91399" bIns="45699" rtlCol="0">
            <a:spAutoFit/>
          </a:bodyPr>
          <a:p>
            <a:pPr>
              <a:defRPr/>
            </a:pPr>
            <a:r>
              <a:rPr lang="zh-CN" altLang="en-US" sz="2000" b="1" dirty="0" smtClean="0">
                <a:solidFill>
                  <a:schemeClr val="tx1"/>
                </a:solidFill>
                <a:latin typeface="Impact" panose="020B0806030902050204" pitchFamily="34" charset="0"/>
                <a:ea typeface="微软雅黑" panose="020B0503020204020204" pitchFamily="34" charset="-122"/>
                <a:cs typeface="+mn-ea"/>
                <a:sym typeface="Impact" panose="020B0806030902050204" pitchFamily="34" charset="0"/>
              </a:rPr>
              <a:t>电解质组分全面，配比合理</a:t>
            </a:r>
            <a:endParaRPr lang="zh-CN" altLang="en-US" sz="2000" b="1" dirty="0" smtClean="0">
              <a:solidFill>
                <a:schemeClr val="tx1"/>
              </a:solidFill>
              <a:latin typeface="Impact" panose="020B0806030902050204" pitchFamily="34" charset="0"/>
              <a:ea typeface="微软雅黑" panose="020B0503020204020204" pitchFamily="34" charset="-122"/>
              <a:cs typeface="+mn-ea"/>
              <a:sym typeface="Impact" panose="020B0806030902050204" pitchFamily="34" charset="0"/>
            </a:endParaRPr>
          </a:p>
        </p:txBody>
      </p:sp>
      <p:sp>
        <p:nvSpPr>
          <p:cNvPr id="156" name="TextBox 155"/>
          <p:cNvSpPr txBox="1"/>
          <p:nvPr>
            <p:custDataLst>
              <p:tags r:id="rId22"/>
            </p:custDataLst>
          </p:nvPr>
        </p:nvSpPr>
        <p:spPr>
          <a:xfrm>
            <a:off x="7558405" y="1320165"/>
            <a:ext cx="2896870" cy="397510"/>
          </a:xfrm>
          <a:prstGeom prst="rect">
            <a:avLst/>
          </a:prstGeom>
          <a:noFill/>
        </p:spPr>
        <p:txBody>
          <a:bodyPr wrap="square" lIns="91399" tIns="45699" rIns="91399" bIns="45699" rtlCol="0">
            <a:spAutoFit/>
          </a:bodyPr>
          <a:p>
            <a:pPr lvl="0" algn="l">
              <a:buClrTx/>
              <a:buSzTx/>
              <a:buFontTx/>
              <a:defRPr/>
            </a:pPr>
            <a:r>
              <a:rPr lang="zh-CN" altLang="en-US" sz="2000" b="1" dirty="0" smtClean="0">
                <a:latin typeface="Impact" panose="020B0806030902050204" pitchFamily="34" charset="0"/>
                <a:ea typeface="微软雅黑" panose="020B0503020204020204" pitchFamily="34" charset="-122"/>
                <a:cs typeface="+mn-ea"/>
                <a:sym typeface="Impact" panose="020B0806030902050204" pitchFamily="34" charset="0"/>
              </a:rPr>
              <a:t>有效提升配置效率</a:t>
            </a:r>
            <a:endParaRPr lang="zh-CN" altLang="en-US" sz="2000" b="1" dirty="0" smtClean="0">
              <a:latin typeface="Impact" panose="020B0806030902050204" pitchFamily="34" charset="0"/>
              <a:ea typeface="微软雅黑" panose="020B0503020204020204" pitchFamily="34" charset="-122"/>
              <a:cs typeface="+mn-ea"/>
              <a:sym typeface="Impact" panose="020B0806030902050204" pitchFamily="34" charset="0"/>
            </a:endParaRPr>
          </a:p>
        </p:txBody>
      </p:sp>
      <p:sp>
        <p:nvSpPr>
          <p:cNvPr id="157" name="TextBox 156"/>
          <p:cNvSpPr txBox="1"/>
          <p:nvPr>
            <p:custDataLst>
              <p:tags r:id="rId23"/>
            </p:custDataLst>
          </p:nvPr>
        </p:nvSpPr>
        <p:spPr>
          <a:xfrm>
            <a:off x="7414895" y="1772920"/>
            <a:ext cx="3963035" cy="925830"/>
          </a:xfrm>
          <a:prstGeom prst="rect">
            <a:avLst/>
          </a:prstGeom>
          <a:noFill/>
        </p:spPr>
        <p:txBody>
          <a:bodyPr wrap="square" lIns="91440" tIns="45720" rIns="91440" bIns="45720" rtlCol="0" anchor="t">
            <a:noAutofit/>
          </a:bodyPr>
          <a:p>
            <a:pPr marL="285750" lvl="0" indent="-285750" algn="l">
              <a:lnSpc>
                <a:spcPct val="150000"/>
              </a:lnSpc>
              <a:buClrTx/>
              <a:buSzTx/>
              <a:buFont typeface="Arial" panose="020B0604020202020204" pitchFamily="34" charset="0"/>
              <a:buChar char="•"/>
            </a:pPr>
            <a:r>
              <a:rPr lang="zh-CN" altLang="en-US" sz="1600">
                <a:latin typeface="Times New Roman" panose="02020603050405020304" charset="0"/>
                <a:ea typeface="微软雅黑" panose="020B0503020204020204" pitchFamily="34" charset="-122"/>
                <a:cs typeface="Times New Roman" panose="02020603050405020304" charset="0"/>
                <a:sym typeface="Impact" panose="020B0806030902050204" pitchFamily="34" charset="0"/>
              </a:rPr>
              <a:t>与多支电解质配置相比</a:t>
            </a:r>
            <a:r>
              <a:rPr lang="zh-CN" altLang="en-US" sz="1600">
                <a:latin typeface="Times New Roman" panose="02020603050405020304" charset="0"/>
                <a:ea typeface="微软雅黑" panose="020B0503020204020204" pitchFamily="34" charset="-122"/>
                <a:cs typeface="Times New Roman" panose="02020603050405020304" charset="0"/>
                <a:sym typeface="Impact" panose="020B0806030902050204" pitchFamily="34" charset="0"/>
              </a:rPr>
              <a:t>，</a:t>
            </a:r>
            <a:r>
              <a:rPr lang="zh-CN" altLang="en-US" sz="1600" b="1">
                <a:solidFill>
                  <a:srgbClr val="FF0000"/>
                </a:solidFill>
                <a:latin typeface="Times New Roman" panose="02020603050405020304" charset="0"/>
                <a:ea typeface="微软雅黑" panose="020B0503020204020204" pitchFamily="34" charset="-122"/>
                <a:cs typeface="Times New Roman" panose="02020603050405020304" charset="0"/>
                <a:sym typeface="Impact" panose="020B0806030902050204" pitchFamily="34" charset="0"/>
              </a:rPr>
              <a:t>本品配置次数减少</a:t>
            </a:r>
            <a:r>
              <a:rPr lang="zh-CN" altLang="en-US" sz="1600" b="1">
                <a:solidFill>
                  <a:srgbClr val="FF0000"/>
                </a:solidFill>
                <a:latin typeface="Times New Roman" panose="02020603050405020304" charset="0"/>
                <a:ea typeface="微软雅黑" panose="020B0503020204020204" pitchFamily="34" charset="-122"/>
                <a:cs typeface="Times New Roman" panose="02020603050405020304" charset="0"/>
                <a:sym typeface="Impact" panose="020B0806030902050204" pitchFamily="34" charset="0"/>
              </a:rPr>
              <a:t>约</a:t>
            </a:r>
            <a:r>
              <a:rPr lang="zh-CN" altLang="en-US" sz="1600" b="1">
                <a:solidFill>
                  <a:srgbClr val="FF0000"/>
                </a:solidFill>
                <a:latin typeface="Times New Roman" panose="02020603050405020304" charset="0"/>
                <a:ea typeface="微软雅黑" panose="020B0503020204020204" pitchFamily="34" charset="-122"/>
                <a:cs typeface="Times New Roman" panose="02020603050405020304" charset="0"/>
                <a:sym typeface="Impact" panose="020B0806030902050204" pitchFamily="34" charset="0"/>
              </a:rPr>
              <a:t>5倍</a:t>
            </a:r>
            <a:r>
              <a:rPr lang="zh-CN" altLang="en-US" sz="1600">
                <a:latin typeface="Times New Roman" panose="02020603050405020304" charset="0"/>
                <a:ea typeface="微软雅黑" panose="020B0503020204020204" pitchFamily="34" charset="-122"/>
                <a:cs typeface="Times New Roman" panose="02020603050405020304" charset="0"/>
                <a:sym typeface="Impact" panose="020B0806030902050204" pitchFamily="34" charset="0"/>
              </a:rPr>
              <a:t>。</a:t>
            </a:r>
            <a:endParaRPr lang="zh-CN" altLang="en-US" sz="1600">
              <a:latin typeface="Times New Roman" panose="02020603050405020304" charset="0"/>
              <a:ea typeface="微软雅黑" panose="020B0503020204020204" pitchFamily="34" charset="-122"/>
              <a:cs typeface="Times New Roman" panose="02020603050405020304" charset="0"/>
              <a:sym typeface="Impact" panose="020B0806030902050204" pitchFamily="34" charset="0"/>
            </a:endParaRPr>
          </a:p>
        </p:txBody>
      </p:sp>
      <p:sp>
        <p:nvSpPr>
          <p:cNvPr id="158" name="TextBox 157"/>
          <p:cNvSpPr txBox="1"/>
          <p:nvPr>
            <p:custDataLst>
              <p:tags r:id="rId24"/>
            </p:custDataLst>
          </p:nvPr>
        </p:nvSpPr>
        <p:spPr>
          <a:xfrm>
            <a:off x="7681595" y="3394075"/>
            <a:ext cx="2781935" cy="397510"/>
          </a:xfrm>
          <a:prstGeom prst="rect">
            <a:avLst/>
          </a:prstGeom>
          <a:noFill/>
        </p:spPr>
        <p:txBody>
          <a:bodyPr wrap="square" lIns="91399" tIns="45699" rIns="91399" bIns="45699" rtlCol="0">
            <a:spAutoFit/>
          </a:bodyPr>
          <a:p>
            <a:pPr lvl="0" algn="l">
              <a:buClrTx/>
              <a:buSzTx/>
              <a:buFontTx/>
              <a:defRPr/>
            </a:pPr>
            <a:r>
              <a:rPr lang="zh-CN" altLang="en-US" sz="2000" b="1" dirty="0" smtClean="0">
                <a:latin typeface="Impact" panose="020B0806030902050204" pitchFamily="34" charset="0"/>
                <a:ea typeface="微软雅黑" panose="020B0503020204020204" pitchFamily="34" charset="-122"/>
                <a:cs typeface="+mn-ea"/>
                <a:sym typeface="Impact" panose="020B0806030902050204" pitchFamily="34" charset="0"/>
              </a:rPr>
              <a:t>有效改善患者预后</a:t>
            </a:r>
            <a:endParaRPr lang="zh-CN" altLang="en-US" sz="2000" b="1" dirty="0" smtClean="0">
              <a:latin typeface="Impact" panose="020B0806030902050204" pitchFamily="34" charset="0"/>
              <a:ea typeface="微软雅黑" panose="020B0503020204020204" pitchFamily="34" charset="-122"/>
              <a:cs typeface="+mn-ea"/>
              <a:sym typeface="Impact" panose="020B0806030902050204" pitchFamily="34" charset="0"/>
            </a:endParaRPr>
          </a:p>
        </p:txBody>
      </p:sp>
      <p:sp>
        <p:nvSpPr>
          <p:cNvPr id="159" name="TextBox 158"/>
          <p:cNvSpPr txBox="1"/>
          <p:nvPr>
            <p:custDataLst>
              <p:tags r:id="rId25"/>
            </p:custDataLst>
          </p:nvPr>
        </p:nvSpPr>
        <p:spPr>
          <a:xfrm>
            <a:off x="7535545" y="3791585"/>
            <a:ext cx="4101465" cy="1576070"/>
          </a:xfrm>
          <a:prstGeom prst="rect">
            <a:avLst/>
          </a:prstGeom>
          <a:noFill/>
        </p:spPr>
        <p:txBody>
          <a:bodyPr wrap="square" lIns="91440" tIns="45720" rIns="91440" bIns="45720" rtlCol="0" anchor="t">
            <a:noAutofit/>
          </a:bodyPr>
          <a:p>
            <a:pPr marL="285750" lvl="0" indent="-285750" algn="l">
              <a:lnSpc>
                <a:spcPct val="150000"/>
              </a:lnSpc>
              <a:buClrTx/>
              <a:buSzTx/>
              <a:buFont typeface="Arial" panose="020B0604020202020204" pitchFamily="34" charset="0"/>
              <a:buChar char="•"/>
            </a:pPr>
            <a:r>
              <a:rPr lang="zh-CN" altLang="en-US" sz="1600" b="1">
                <a:solidFill>
                  <a:srgbClr val="FF0000"/>
                </a:solidFill>
                <a:latin typeface="Times New Roman" panose="02020603050405020304" charset="0"/>
                <a:ea typeface="微软雅黑" panose="020B0503020204020204" pitchFamily="34" charset="-122"/>
                <a:cs typeface="Times New Roman" panose="02020603050405020304" charset="0"/>
                <a:sym typeface="Impact" panose="020B0806030902050204" pitchFamily="34" charset="0"/>
              </a:rPr>
              <a:t>钾离子</a:t>
            </a:r>
            <a:r>
              <a:rPr lang="zh-CN" altLang="en-US" sz="1600">
                <a:latin typeface="Times New Roman" panose="02020603050405020304" charset="0"/>
                <a:ea typeface="微软雅黑" panose="020B0503020204020204" pitchFamily="34" charset="-122"/>
                <a:cs typeface="Times New Roman" panose="02020603050405020304" charset="0"/>
                <a:sym typeface="Impact" panose="020B0806030902050204" pitchFamily="34" charset="0"/>
              </a:rPr>
              <a:t>可降低术后心律失常的发生率</a:t>
            </a:r>
            <a:r>
              <a:rPr lang="en-US" altLang="zh-CN" sz="1600" baseline="30000">
                <a:latin typeface="Times New Roman" panose="02020603050405020304" charset="0"/>
                <a:ea typeface="微软雅黑" panose="020B0503020204020204" pitchFamily="34" charset="-122"/>
                <a:cs typeface="Times New Roman" panose="02020603050405020304" charset="0"/>
                <a:sym typeface="Impact" panose="020B0806030902050204" pitchFamily="34" charset="0"/>
              </a:rPr>
              <a:t>[1]</a:t>
            </a:r>
            <a:r>
              <a:rPr lang="zh-CN" altLang="en-US" sz="1600">
                <a:latin typeface="Times New Roman" panose="02020603050405020304" charset="0"/>
                <a:ea typeface="微软雅黑" panose="020B0503020204020204" pitchFamily="34" charset="-122"/>
                <a:cs typeface="Times New Roman" panose="02020603050405020304" charset="0"/>
                <a:sym typeface="Impact" panose="020B0806030902050204" pitchFamily="34" charset="0"/>
              </a:rPr>
              <a:t>。</a:t>
            </a:r>
            <a:endParaRPr lang="en-US" altLang="zh-CN" sz="1600" baseline="30000">
              <a:latin typeface="Times New Roman" panose="02020603050405020304" charset="0"/>
              <a:ea typeface="微软雅黑" panose="020B0503020204020204" pitchFamily="34" charset="-122"/>
              <a:cs typeface="Times New Roman" panose="02020603050405020304" charset="0"/>
              <a:sym typeface="Impact" panose="020B0806030902050204" pitchFamily="34" charset="0"/>
            </a:endParaRPr>
          </a:p>
          <a:p>
            <a:pPr marL="285750" lvl="0" indent="-285750" algn="l">
              <a:lnSpc>
                <a:spcPct val="150000"/>
              </a:lnSpc>
              <a:buClrTx/>
              <a:buSzTx/>
              <a:buFont typeface="Arial" panose="020B0604020202020204" pitchFamily="34" charset="0"/>
              <a:buChar char="•"/>
            </a:pPr>
            <a:r>
              <a:rPr lang="zh-CN" altLang="en-US" sz="1600" b="1">
                <a:solidFill>
                  <a:srgbClr val="FF0000"/>
                </a:solidFill>
                <a:latin typeface="Times New Roman" panose="02020603050405020304" charset="0"/>
                <a:ea typeface="微软雅黑" panose="020B0503020204020204" pitchFamily="34" charset="-122"/>
                <a:cs typeface="Times New Roman" panose="02020603050405020304" charset="0"/>
                <a:sym typeface="Impact" panose="020B0806030902050204" pitchFamily="34" charset="0"/>
              </a:rPr>
              <a:t>钙离子</a:t>
            </a:r>
            <a:r>
              <a:rPr lang="zh-CN" altLang="en-US" sz="1600">
                <a:latin typeface="Times New Roman" panose="02020603050405020304" charset="0"/>
                <a:ea typeface="微软雅黑" panose="020B0503020204020204" pitchFamily="34" charset="-122"/>
                <a:cs typeface="Times New Roman" panose="02020603050405020304" charset="0"/>
                <a:sym typeface="Impact" panose="020B0806030902050204" pitchFamily="34" charset="0"/>
              </a:rPr>
              <a:t>可减少老年患者发生术后并发症</a:t>
            </a:r>
            <a:r>
              <a:rPr lang="en-US" altLang="zh-CN" sz="1600" baseline="30000">
                <a:latin typeface="Times New Roman" panose="02020603050405020304" charset="0"/>
                <a:ea typeface="微软雅黑" panose="020B0503020204020204" pitchFamily="34" charset="-122"/>
                <a:cs typeface="Times New Roman" panose="02020603050405020304" charset="0"/>
                <a:sym typeface="Impact" panose="020B0806030902050204" pitchFamily="34" charset="0"/>
              </a:rPr>
              <a:t>[2]</a:t>
            </a:r>
            <a:r>
              <a:rPr lang="zh-CN" altLang="en-US" sz="1600">
                <a:latin typeface="Times New Roman" panose="02020603050405020304" charset="0"/>
                <a:ea typeface="微软雅黑" panose="020B0503020204020204" pitchFamily="34" charset="-122"/>
                <a:cs typeface="Times New Roman" panose="02020603050405020304" charset="0"/>
                <a:sym typeface="Impact" panose="020B0806030902050204" pitchFamily="34" charset="0"/>
              </a:rPr>
              <a:t>。</a:t>
            </a:r>
            <a:endParaRPr lang="zh-CN" altLang="en-US" sz="1600" baseline="30000">
              <a:latin typeface="Times New Roman" panose="02020603050405020304" charset="0"/>
              <a:ea typeface="微软雅黑" panose="020B0503020204020204" pitchFamily="34" charset="-122"/>
              <a:cs typeface="Times New Roman" panose="02020603050405020304" charset="0"/>
              <a:sym typeface="Impact" panose="020B0806030902050204" pitchFamily="34" charset="0"/>
            </a:endParaRPr>
          </a:p>
          <a:p>
            <a:pPr marL="285750" lvl="0" indent="-285750" algn="l">
              <a:lnSpc>
                <a:spcPct val="150000"/>
              </a:lnSpc>
              <a:buClrTx/>
              <a:buSzTx/>
              <a:buFont typeface="Arial" panose="020B0604020202020204" pitchFamily="34" charset="0"/>
              <a:buChar char="•"/>
            </a:pPr>
            <a:r>
              <a:rPr lang="zh-CN" altLang="en-US" sz="1600" b="1">
                <a:solidFill>
                  <a:srgbClr val="FF0000"/>
                </a:solidFill>
                <a:latin typeface="Times New Roman" panose="02020603050405020304" charset="0"/>
                <a:ea typeface="微软雅黑" panose="020B0503020204020204" pitchFamily="34" charset="-122"/>
                <a:cs typeface="Times New Roman" panose="02020603050405020304" charset="0"/>
                <a:sym typeface="Impact" panose="020B0806030902050204" pitchFamily="34" charset="0"/>
              </a:rPr>
              <a:t>镁离子</a:t>
            </a:r>
            <a:r>
              <a:rPr lang="zh-CN" altLang="en-US" sz="1600">
                <a:latin typeface="Times New Roman" panose="02020603050405020304" charset="0"/>
                <a:ea typeface="微软雅黑" panose="020B0503020204020204" pitchFamily="34" charset="-122"/>
                <a:cs typeface="Times New Roman" panose="02020603050405020304" charset="0"/>
                <a:sym typeface="Impact" panose="020B0806030902050204" pitchFamily="34" charset="0"/>
              </a:rPr>
              <a:t>在手术后疼痛、麻醉恢复时间、术后不良反应等方面表现更优</a:t>
            </a:r>
            <a:r>
              <a:rPr lang="en-US" altLang="zh-CN" sz="1600" baseline="30000">
                <a:latin typeface="Times New Roman" panose="02020603050405020304" charset="0"/>
                <a:ea typeface="微软雅黑" panose="020B0503020204020204" pitchFamily="34" charset="-122"/>
                <a:cs typeface="Times New Roman" panose="02020603050405020304" charset="0"/>
                <a:sym typeface="Impact" panose="020B0806030902050204" pitchFamily="34" charset="0"/>
              </a:rPr>
              <a:t>[3]</a:t>
            </a:r>
            <a:r>
              <a:rPr lang="zh-CN" altLang="en-US" sz="1600">
                <a:latin typeface="Times New Roman" panose="02020603050405020304" charset="0"/>
                <a:ea typeface="微软雅黑" panose="020B0503020204020204" pitchFamily="34" charset="-122"/>
                <a:cs typeface="Times New Roman" panose="02020603050405020304" charset="0"/>
                <a:sym typeface="Impact" panose="020B0806030902050204" pitchFamily="34" charset="0"/>
              </a:rPr>
              <a:t>。</a:t>
            </a:r>
            <a:endParaRPr lang="zh-CN" altLang="en-US" sz="1600">
              <a:latin typeface="Times New Roman" panose="02020603050405020304" charset="0"/>
              <a:ea typeface="微软雅黑" panose="020B0503020204020204" pitchFamily="34" charset="-122"/>
              <a:cs typeface="Times New Roman" panose="02020603050405020304" charset="0"/>
              <a:sym typeface="Impact" panose="020B0806030902050204" pitchFamily="34" charset="0"/>
            </a:endParaRPr>
          </a:p>
        </p:txBody>
      </p:sp>
      <p:sp>
        <p:nvSpPr>
          <p:cNvPr id="4" name="文本框 3"/>
          <p:cNvSpPr txBox="1"/>
          <p:nvPr>
            <p:custDataLst>
              <p:tags r:id="rId26"/>
            </p:custDataLst>
          </p:nvPr>
        </p:nvSpPr>
        <p:spPr>
          <a:xfrm>
            <a:off x="1586865" y="1729740"/>
            <a:ext cx="4140200" cy="1568450"/>
          </a:xfrm>
          <a:prstGeom prst="rect">
            <a:avLst/>
          </a:prstGeom>
          <a:noFill/>
        </p:spPr>
        <p:txBody>
          <a:bodyPr wrap="square" rtlCol="0" anchor="t">
            <a:spAutoFit/>
          </a:bodyPr>
          <a:p>
            <a:pPr marL="285750" indent="-285750" fontAlgn="auto">
              <a:lnSpc>
                <a:spcPct val="150000"/>
              </a:lnSpc>
              <a:buFont typeface="Arial" panose="020B0604020202020204" pitchFamily="34" charset="0"/>
              <a:buChar char="•"/>
            </a:pPr>
            <a:r>
              <a:rPr lang="zh-CN" altLang="en-US" sz="1600">
                <a:latin typeface="Times New Roman" panose="02020603050405020304" charset="0"/>
                <a:ea typeface="微软雅黑" panose="020B0503020204020204" pitchFamily="34" charset="-122"/>
                <a:cs typeface="Times New Roman" panose="02020603050405020304" charset="0"/>
              </a:rPr>
              <a:t>四种离子的合理补充满足人体营养需求；</a:t>
            </a:r>
            <a:endParaRPr lang="zh-CN" altLang="en-US" sz="1600">
              <a:latin typeface="Times New Roman" panose="02020603050405020304" charset="0"/>
              <a:ea typeface="微软雅黑" panose="020B0503020204020204" pitchFamily="34" charset="-122"/>
              <a:cs typeface="Times New Roman" panose="02020603050405020304" charset="0"/>
            </a:endParaRPr>
          </a:p>
          <a:p>
            <a:pPr marL="285750" indent="-285750" fontAlgn="auto">
              <a:lnSpc>
                <a:spcPct val="150000"/>
              </a:lnSpc>
              <a:buFont typeface="Arial" panose="020B0604020202020204" pitchFamily="34" charset="0"/>
              <a:buChar char="•"/>
            </a:pPr>
            <a:r>
              <a:rPr lang="zh-CN" altLang="en-US" sz="1600">
                <a:latin typeface="Times New Roman" panose="02020603050405020304" charset="0"/>
                <a:ea typeface="微软雅黑" panose="020B0503020204020204" pitchFamily="34" charset="-122"/>
                <a:cs typeface="Times New Roman" panose="02020603050405020304" charset="0"/>
              </a:rPr>
              <a:t>同时能减少并发症，提高总体生存期；</a:t>
            </a:r>
            <a:endParaRPr lang="en-US" altLang="zh-CN" sz="1600" baseline="30000">
              <a:latin typeface="Times New Roman" panose="02020603050405020304" charset="0"/>
              <a:ea typeface="微软雅黑" panose="020B0503020204020204" pitchFamily="34" charset="-122"/>
              <a:cs typeface="Times New Roman" panose="02020603050405020304" charset="0"/>
            </a:endParaRPr>
          </a:p>
          <a:p>
            <a:pPr marL="285750" indent="-285750" fontAlgn="auto">
              <a:lnSpc>
                <a:spcPct val="150000"/>
              </a:lnSpc>
              <a:buFont typeface="Arial" panose="020B0604020202020204" pitchFamily="34" charset="0"/>
              <a:buChar char="•"/>
            </a:pPr>
            <a:r>
              <a:rPr lang="zh-CN" altLang="en-US" sz="1600" dirty="0">
                <a:solidFill>
                  <a:schemeClr val="tx1"/>
                </a:solidFill>
                <a:latin typeface="+mn-ea"/>
                <a:sym typeface="+mn-ea"/>
              </a:rPr>
              <a:t>原研品在美国上市多年且配方经典， </a:t>
            </a:r>
            <a:r>
              <a:rPr lang="zh-CN" sz="1600" dirty="0">
                <a:solidFill>
                  <a:schemeClr val="tx1"/>
                </a:solidFill>
                <a:latin typeface="+mn-ea"/>
                <a:sym typeface="+mn-ea"/>
              </a:rPr>
              <a:t>成分</a:t>
            </a:r>
            <a:r>
              <a:rPr lang="zh-CN" altLang="en-US" sz="1600" dirty="0">
                <a:solidFill>
                  <a:schemeClr val="tx1"/>
                </a:solidFill>
                <a:latin typeface="+mn-ea"/>
                <a:sym typeface="+mn-ea"/>
              </a:rPr>
              <a:t>符合人体正常生理指标。</a:t>
            </a:r>
            <a:endParaRPr lang="zh-CN" altLang="en-US" sz="1600" baseline="30000" dirty="0">
              <a:solidFill>
                <a:schemeClr val="tx1"/>
              </a:solidFill>
              <a:latin typeface="+mn-ea"/>
              <a:ea typeface="微软雅黑" panose="020B0503020204020204" pitchFamily="34" charset="-122"/>
              <a:cs typeface="Times New Roman" panose="02020603050405020304" charset="0"/>
              <a:sym typeface="+mn-ea"/>
            </a:endParaRPr>
          </a:p>
        </p:txBody>
      </p:sp>
      <p:sp>
        <p:nvSpPr>
          <p:cNvPr id="6" name="文本框 5"/>
          <p:cNvSpPr txBox="1"/>
          <p:nvPr/>
        </p:nvSpPr>
        <p:spPr>
          <a:xfrm>
            <a:off x="337185" y="6236970"/>
            <a:ext cx="11003280" cy="685800"/>
          </a:xfrm>
          <a:prstGeom prst="rect">
            <a:avLst/>
          </a:prstGeom>
          <a:noFill/>
        </p:spPr>
        <p:txBody>
          <a:bodyPr wrap="square" rtlCol="0" anchor="t">
            <a:noAutofit/>
          </a:bodyPr>
          <a:p>
            <a:pPr algn="l"/>
            <a:r>
              <a:rPr lang="en-US" altLang="zh-CN" sz="900" dirty="0">
                <a:latin typeface="Times New Roman" panose="02020603050405020304" charset="0"/>
                <a:ea typeface="微软雅黑" panose="020B0503020204020204" pitchFamily="34" charset="-122"/>
                <a:cs typeface="Times New Roman" panose="02020603050405020304" charset="0"/>
                <a:sym typeface="+mn-ea"/>
              </a:rPr>
              <a:t>[1]</a:t>
            </a:r>
            <a:r>
              <a:rPr lang="en-US" altLang="zh-CN" sz="900" dirty="0" err="1">
                <a:latin typeface="Times New Roman" panose="02020603050405020304" charset="0"/>
                <a:ea typeface="微软雅黑" panose="020B0503020204020204" pitchFamily="34" charset="-122"/>
                <a:cs typeface="Times New Roman" panose="02020603050405020304" charset="0"/>
                <a:sym typeface="+mn-ea"/>
              </a:rPr>
              <a:t>李锐凯</a:t>
            </a:r>
            <a:r>
              <a:rPr lang="en-US" altLang="zh-CN" sz="900" dirty="0">
                <a:latin typeface="Times New Roman" panose="02020603050405020304" charset="0"/>
                <a:ea typeface="微软雅黑" panose="020B0503020204020204" pitchFamily="34" charset="-122"/>
                <a:cs typeface="Times New Roman" panose="02020603050405020304" charset="0"/>
                <a:sym typeface="+mn-ea"/>
              </a:rPr>
              <a:t> ,等. 海南医学,2009,20(7):236-237.</a:t>
            </a:r>
            <a:endParaRPr lang="en-US" altLang="zh-CN" sz="900" dirty="0">
              <a:latin typeface="Times New Roman" panose="02020603050405020304" charset="0"/>
              <a:ea typeface="微软雅黑" panose="020B0503020204020204" pitchFamily="34" charset="-122"/>
              <a:cs typeface="Times New Roman" panose="02020603050405020304" charset="0"/>
              <a:sym typeface="+mn-ea"/>
            </a:endParaRPr>
          </a:p>
          <a:p>
            <a:pPr algn="l"/>
            <a:r>
              <a:rPr lang="en-US" altLang="zh-CN" sz="900" dirty="0">
                <a:latin typeface="Times New Roman" panose="02020603050405020304" charset="0"/>
                <a:ea typeface="微软雅黑" panose="020B0503020204020204" pitchFamily="34" charset="-122"/>
                <a:cs typeface="Times New Roman" panose="02020603050405020304" charset="0"/>
                <a:sym typeface="+mn-ea"/>
              </a:rPr>
              <a:t>[2]</a:t>
            </a:r>
            <a:r>
              <a:rPr lang="zh-CN" altLang="en-US" sz="900" dirty="0">
                <a:latin typeface="Times New Roman" panose="02020603050405020304" charset="0"/>
                <a:ea typeface="微软雅黑" panose="020B0503020204020204" pitchFamily="34" charset="-122"/>
                <a:cs typeface="Times New Roman" panose="02020603050405020304" charset="0"/>
                <a:sym typeface="+mn-ea"/>
              </a:rPr>
              <a:t>张洪彬 </a:t>
            </a:r>
            <a:r>
              <a:rPr lang="en-US" altLang="zh-CN" sz="900" dirty="0">
                <a:latin typeface="Times New Roman" panose="02020603050405020304" charset="0"/>
                <a:ea typeface="微软雅黑" panose="020B0503020204020204" pitchFamily="34" charset="-122"/>
                <a:cs typeface="Times New Roman" panose="02020603050405020304" charset="0"/>
                <a:sym typeface="+mn-ea"/>
              </a:rPr>
              <a:t>, </a:t>
            </a:r>
            <a:r>
              <a:rPr lang="zh-CN" altLang="en-US" sz="900" dirty="0">
                <a:latin typeface="Times New Roman" panose="02020603050405020304" charset="0"/>
                <a:ea typeface="微软雅黑" panose="020B0503020204020204" pitchFamily="34" charset="-122"/>
                <a:cs typeface="Times New Roman" panose="02020603050405020304" charset="0"/>
                <a:sym typeface="+mn-ea"/>
              </a:rPr>
              <a:t>等</a:t>
            </a:r>
            <a:r>
              <a:rPr lang="en-US" altLang="zh-CN" sz="900" dirty="0">
                <a:latin typeface="Times New Roman" panose="02020603050405020304" charset="0"/>
                <a:ea typeface="微软雅黑" panose="020B0503020204020204" pitchFamily="34" charset="-122"/>
                <a:cs typeface="Times New Roman" panose="02020603050405020304" charset="0"/>
                <a:sym typeface="+mn-ea"/>
              </a:rPr>
              <a:t>.</a:t>
            </a:r>
            <a:r>
              <a:rPr lang="zh-CN" altLang="en-US" sz="900" dirty="0">
                <a:latin typeface="Times New Roman" panose="02020603050405020304" charset="0"/>
                <a:ea typeface="微软雅黑" panose="020B0503020204020204" pitchFamily="34" charset="-122"/>
                <a:cs typeface="Times New Roman" panose="02020603050405020304" charset="0"/>
                <a:sym typeface="+mn-ea"/>
              </a:rPr>
              <a:t>山东大学学报：医学版</a:t>
            </a:r>
            <a:r>
              <a:rPr lang="en-US" altLang="zh-CN" sz="900" dirty="0">
                <a:latin typeface="Times New Roman" panose="02020603050405020304" charset="0"/>
                <a:ea typeface="微软雅黑" panose="020B0503020204020204" pitchFamily="34" charset="-122"/>
                <a:cs typeface="Times New Roman" panose="02020603050405020304" charset="0"/>
                <a:sym typeface="+mn-ea"/>
              </a:rPr>
              <a:t>, 2020, 58(9):7</a:t>
            </a:r>
            <a:endParaRPr lang="en-US" altLang="zh-CN" sz="900" dirty="0">
              <a:latin typeface="Times New Roman" panose="02020603050405020304" charset="0"/>
              <a:ea typeface="微软雅黑" panose="020B0503020204020204" pitchFamily="34" charset="-122"/>
              <a:cs typeface="Times New Roman" panose="02020603050405020304" charset="0"/>
            </a:endParaRPr>
          </a:p>
          <a:p>
            <a:pPr algn="l"/>
            <a:r>
              <a:rPr lang="en-US" altLang="zh-CN" sz="900" dirty="0">
                <a:latin typeface="Times New Roman" panose="02020603050405020304" charset="0"/>
                <a:ea typeface="微软雅黑" panose="020B0503020204020204" pitchFamily="34" charset="-122"/>
                <a:cs typeface="Times New Roman" panose="02020603050405020304" charset="0"/>
                <a:sym typeface="+mn-ea"/>
              </a:rPr>
              <a:t>[3]</a:t>
            </a:r>
            <a:r>
              <a:rPr lang="en-US" altLang="zh-CN" sz="900" dirty="0" err="1">
                <a:latin typeface="Times New Roman" panose="02020603050405020304" charset="0"/>
                <a:ea typeface="微软雅黑" panose="020B0503020204020204" pitchFamily="34" charset="-122"/>
                <a:cs typeface="Times New Roman" panose="02020603050405020304" charset="0"/>
                <a:sym typeface="+mn-ea"/>
              </a:rPr>
              <a:t>成子飞,</a:t>
            </a:r>
            <a:r>
              <a:rPr lang="zh-CN" altLang="en-US" sz="900" dirty="0" err="1">
                <a:latin typeface="Times New Roman" panose="02020603050405020304" charset="0"/>
                <a:ea typeface="微软雅黑" panose="020B0503020204020204" pitchFamily="34" charset="-122"/>
                <a:cs typeface="Times New Roman" panose="02020603050405020304" charset="0"/>
                <a:sym typeface="+mn-ea"/>
              </a:rPr>
              <a:t>等</a:t>
            </a:r>
            <a:r>
              <a:rPr lang="en-US" altLang="zh-CN" sz="900" dirty="0" err="1">
                <a:latin typeface="Times New Roman" panose="02020603050405020304" charset="0"/>
                <a:ea typeface="微软雅黑" panose="020B0503020204020204" pitchFamily="34" charset="-122"/>
                <a:cs typeface="Times New Roman" panose="02020603050405020304" charset="0"/>
                <a:sym typeface="+mn-ea"/>
              </a:rPr>
              <a:t>.中国现代医药杂志</a:t>
            </a:r>
            <a:r>
              <a:rPr lang="en-US" altLang="zh-CN" sz="900" dirty="0">
                <a:latin typeface="Times New Roman" panose="02020603050405020304" charset="0"/>
                <a:ea typeface="微软雅黑" panose="020B0503020204020204" pitchFamily="34" charset="-122"/>
                <a:cs typeface="Times New Roman" panose="02020603050405020304" charset="0"/>
                <a:sym typeface="+mn-ea"/>
              </a:rPr>
              <a:t>, 2017, 19(3):3.</a:t>
            </a:r>
            <a:endParaRPr lang="en-US" altLang="zh-CN" sz="900" dirty="0">
              <a:latin typeface="Times New Roman" panose="02020603050405020304" charset="0"/>
              <a:ea typeface="微软雅黑" panose="020B0503020204020204" pitchFamily="34" charset="-122"/>
              <a:cs typeface="Times New Roman" panose="02020603050405020304" charset="0"/>
            </a:endParaRPr>
          </a:p>
          <a:p>
            <a:pPr algn="l"/>
            <a:endParaRPr lang="en-US" altLang="zh-CN" sz="900" dirty="0">
              <a:solidFill>
                <a:schemeClr val="tx1"/>
              </a:solidFill>
              <a:latin typeface="Times New Roman" panose="02020603050405020304" charset="0"/>
              <a:ea typeface="微软雅黑" panose="020B0503020204020204" pitchFamily="34" charset="-122"/>
              <a:cs typeface="Times New Roman" panose="02020603050405020304" charset="0"/>
              <a:sym typeface="+mn-ea"/>
            </a:endParaRPr>
          </a:p>
        </p:txBody>
      </p:sp>
      <p:sp>
        <p:nvSpPr>
          <p:cNvPr id="10" name="文本框 9"/>
          <p:cNvSpPr txBox="1"/>
          <p:nvPr/>
        </p:nvSpPr>
        <p:spPr>
          <a:xfrm>
            <a:off x="1593850" y="3337560"/>
            <a:ext cx="4876800" cy="2030095"/>
          </a:xfrm>
          <a:prstGeom prst="rect">
            <a:avLst/>
          </a:prstGeom>
          <a:noFill/>
        </p:spPr>
        <p:txBody>
          <a:bodyPr wrap="square" rtlCol="0" anchor="t">
            <a:spAutoFit/>
          </a:bodyPr>
          <a:p>
            <a:pPr indent="0" fontAlgn="auto">
              <a:lnSpc>
                <a:spcPct val="150000"/>
              </a:lnSpc>
              <a:buFont typeface="Wingdings" panose="05000000000000000000" pitchFamily="2" charset="2"/>
              <a:buNone/>
            </a:pPr>
            <a:r>
              <a:rPr lang="en-US" altLang="zh-CN" b="1" kern="0" dirty="0">
                <a:solidFill>
                  <a:schemeClr val="tx1"/>
                </a:solidFill>
                <a:latin typeface="+mn-ea"/>
                <a:sym typeface="+mn-ea"/>
              </a:rPr>
              <a:t>    </a:t>
            </a:r>
            <a:r>
              <a:rPr lang="zh-CN" altLang="en-US" sz="2000" b="1" kern="0" dirty="0">
                <a:solidFill>
                  <a:schemeClr val="tx1"/>
                </a:solidFill>
                <a:latin typeface="+mn-ea"/>
                <a:sym typeface="+mn-ea"/>
              </a:rPr>
              <a:t>配伍灵活</a:t>
            </a:r>
            <a:endParaRPr lang="zh-CN" altLang="en-US" b="1" kern="0" dirty="0">
              <a:solidFill>
                <a:schemeClr val="tx1"/>
              </a:solidFill>
              <a:latin typeface="+mn-ea"/>
              <a:sym typeface="+mn-ea"/>
            </a:endParaRPr>
          </a:p>
          <a:p>
            <a:pPr marL="285750" indent="-285750" fontAlgn="auto">
              <a:lnSpc>
                <a:spcPct val="150000"/>
              </a:lnSpc>
              <a:buFont typeface="Arial" panose="020B0604020202020204" pitchFamily="34" charset="0"/>
              <a:buChar char="•"/>
            </a:pPr>
            <a:r>
              <a:rPr lang="zh-CN" altLang="en-US" sz="1600" kern="0" dirty="0">
                <a:solidFill>
                  <a:schemeClr val="tx1"/>
                </a:solidFill>
                <a:latin typeface="+mn-ea"/>
                <a:sym typeface="+mn-ea"/>
              </a:rPr>
              <a:t>本品可与不同氨基酸配伍：使用灵活，减少病人补液量，满足不同需求的病人。</a:t>
            </a:r>
            <a:endParaRPr lang="zh-CN" altLang="en-US" sz="1600" kern="0" dirty="0">
              <a:solidFill>
                <a:schemeClr val="tx1"/>
              </a:solidFill>
              <a:latin typeface="+mn-ea"/>
              <a:sym typeface="+mn-ea"/>
            </a:endParaRPr>
          </a:p>
          <a:p>
            <a:pPr marL="285750" indent="-285750" fontAlgn="auto">
              <a:lnSpc>
                <a:spcPct val="150000"/>
              </a:lnSpc>
              <a:buFont typeface="Arial" panose="020B0604020202020204" pitchFamily="34" charset="0"/>
              <a:buChar char="•"/>
            </a:pPr>
            <a:r>
              <a:rPr lang="zh-CN" altLang="en-US" sz="1600" kern="0" dirty="0">
                <a:solidFill>
                  <a:schemeClr val="tx1"/>
                </a:solidFill>
                <a:latin typeface="+mn-ea"/>
                <a:sym typeface="+mn-ea"/>
              </a:rPr>
              <a:t>与工业化多腔袋相比，本品可与肠外营养其他组分配伍，满足特殊人群个体化处方需求。</a:t>
            </a:r>
            <a:endParaRPr lang="zh-CN" altLang="en-US" sz="1600" kern="0" dirty="0">
              <a:solidFill>
                <a:schemeClr val="tx1"/>
              </a:solidFill>
              <a:latin typeface="+mn-ea"/>
              <a:sym typeface="+mn-ea"/>
            </a:endParaRPr>
          </a:p>
        </p:txBody>
      </p:sp>
      <p:grpSp>
        <p:nvGrpSpPr>
          <p:cNvPr id="3" name="组合 2"/>
          <p:cNvGrpSpPr/>
          <p:nvPr>
            <p:custDataLst>
              <p:tags r:id="rId27"/>
            </p:custDataLst>
          </p:nvPr>
        </p:nvGrpSpPr>
        <p:grpSpPr>
          <a:xfrm>
            <a:off x="597299" y="3267889"/>
            <a:ext cx="1019344" cy="1019575"/>
            <a:chOff x="3832873" y="2297208"/>
            <a:chExt cx="1516550" cy="1516550"/>
          </a:xfrm>
        </p:grpSpPr>
        <p:grpSp>
          <p:nvGrpSpPr>
            <p:cNvPr id="8" name="组合 7"/>
            <p:cNvGrpSpPr/>
            <p:nvPr/>
          </p:nvGrpSpPr>
          <p:grpSpPr>
            <a:xfrm>
              <a:off x="3832873" y="2297208"/>
              <a:ext cx="1516550" cy="1516550"/>
              <a:chOff x="304800" y="673100"/>
              <a:chExt cx="4000500" cy="4000500"/>
            </a:xfrm>
            <a:effectLst>
              <a:outerShdw blurRad="444500" dist="254000" dir="8100000" algn="tr" rotWithShape="0">
                <a:prstClr val="black">
                  <a:alpha val="50000"/>
                </a:prstClr>
              </a:outerShdw>
            </a:effectLst>
          </p:grpSpPr>
          <p:sp>
            <p:nvSpPr>
              <p:cNvPr id="9" name="同心圆 8"/>
              <p:cNvSpPr/>
              <p:nvPr>
                <p:custDataLst>
                  <p:tags r:id="rId28"/>
                </p:custDataLst>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rtlCol="0" anchor="ctr"/>
              <a:p>
                <a:pPr defTabSz="1218565">
                  <a:defRPr/>
                </a:pPr>
                <a:endParaRPr lang="zh-CN" altLang="en-US" sz="2400" kern="0">
                  <a:solidFill>
                    <a:sysClr val="windowText" lastClr="000000"/>
                  </a:solidFill>
                  <a:latin typeface="Impact" panose="020B0806030902050204" pitchFamily="34" charset="0"/>
                  <a:ea typeface="微软雅黑" panose="020B0503020204020204" pitchFamily="34" charset="-122"/>
                  <a:cs typeface="+mn-ea"/>
                  <a:sym typeface="Impact" panose="020B0806030902050204" pitchFamily="34" charset="0"/>
                </a:endParaRPr>
              </a:p>
            </p:txBody>
          </p:sp>
          <p:sp>
            <p:nvSpPr>
              <p:cNvPr id="12" name="椭圆 11"/>
              <p:cNvSpPr/>
              <p:nvPr>
                <p:custDataLst>
                  <p:tags r:id="rId29"/>
                </p:custDataLst>
              </p:nvPr>
            </p:nvSpPr>
            <p:spPr>
              <a:xfrm>
                <a:off x="392113" y="760413"/>
                <a:ext cx="3825874" cy="3825874"/>
              </a:xfrm>
              <a:prstGeom prst="ellipse">
                <a:avLst/>
              </a:prstGeom>
              <a:gradFill>
                <a:gsLst>
                  <a:gs pos="0">
                    <a:sysClr val="window" lastClr="FFFFFF"/>
                  </a:gs>
                  <a:gs pos="51000">
                    <a:sysClr val="window" lastClr="FFFFFF">
                      <a:lumMod val="95000"/>
                    </a:sysClr>
                  </a:gs>
                  <a:gs pos="100000">
                    <a:sysClr val="window" lastClr="FFFFFF">
                      <a:lumMod val="75000"/>
                    </a:sysClr>
                  </a:gs>
                </a:gsLst>
                <a:lin ang="18900000" scaled="0"/>
              </a:gradFill>
              <a:ln w="25400" cap="flat" cmpd="sng" algn="ctr">
                <a:noFill/>
                <a:prstDash val="solid"/>
              </a:ln>
              <a:effectLst/>
            </p:spPr>
            <p:txBody>
              <a:bodyPr rtlCol="0" anchor="ctr"/>
              <a:p>
                <a:pPr defTabSz="1218565">
                  <a:defRPr/>
                </a:pPr>
                <a:endParaRPr lang="zh-CN" altLang="en-US" sz="2400" kern="0">
                  <a:solidFill>
                    <a:sysClr val="window" lastClr="FFFFFF"/>
                  </a:solidFill>
                  <a:latin typeface="Impact" panose="020B0806030902050204" pitchFamily="34" charset="0"/>
                  <a:ea typeface="微软雅黑" panose="020B0503020204020204" pitchFamily="34" charset="-122"/>
                  <a:cs typeface="+mn-ea"/>
                  <a:sym typeface="Impact" panose="020B0806030902050204" pitchFamily="34" charset="0"/>
                </a:endParaRPr>
              </a:p>
            </p:txBody>
          </p:sp>
        </p:grpSp>
        <p:sp>
          <p:nvSpPr>
            <p:cNvPr id="13" name="椭圆 12"/>
            <p:cNvSpPr/>
            <p:nvPr>
              <p:custDataLst>
                <p:tags r:id="rId30"/>
              </p:custDataLst>
            </p:nvPr>
          </p:nvSpPr>
          <p:spPr>
            <a:xfrm>
              <a:off x="3983164" y="2466913"/>
              <a:ext cx="1185736" cy="1185736"/>
            </a:xfrm>
            <a:prstGeom prst="ellipse">
              <a:avLst/>
            </a:prstGeom>
            <a:solidFill>
              <a:schemeClr val="accent3"/>
            </a:solidFill>
            <a:ln>
              <a:noFill/>
            </a:ln>
            <a:effectLst>
              <a:innerShdw blurRad="114300">
                <a:prstClr val="black"/>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sz="1705">
                <a:latin typeface="Impact" panose="020B0806030902050204" pitchFamily="34" charset="0"/>
                <a:ea typeface="微软雅黑" panose="020B0503020204020204" pitchFamily="34" charset="-122"/>
                <a:cs typeface="+mn-ea"/>
                <a:sym typeface="Impact" panose="020B0806030902050204" pitchFamily="34" charset="0"/>
              </a:endParaRPr>
            </a:p>
          </p:txBody>
        </p:sp>
      </p:grpSp>
      <p:grpSp>
        <p:nvGrpSpPr>
          <p:cNvPr id="14" name="Group 34"/>
          <p:cNvGrpSpPr/>
          <p:nvPr>
            <p:custDataLst>
              <p:tags r:id="rId31"/>
            </p:custDataLst>
          </p:nvPr>
        </p:nvGrpSpPr>
        <p:grpSpPr>
          <a:xfrm>
            <a:off x="907384" y="3615229"/>
            <a:ext cx="399176" cy="324894"/>
            <a:chOff x="1550139" y="1314466"/>
            <a:chExt cx="509139" cy="414300"/>
          </a:xfrm>
          <a:solidFill>
            <a:schemeClr val="bg1"/>
          </a:solidFill>
        </p:grpSpPr>
        <p:sp>
          <p:nvSpPr>
            <p:cNvPr id="15" name="Freeform 5"/>
            <p:cNvSpPr>
              <a:spLocks noEditPoints="1"/>
            </p:cNvSpPr>
            <p:nvPr>
              <p:custDataLst>
                <p:tags r:id="rId32"/>
              </p:custDataLst>
            </p:nvPr>
          </p:nvSpPr>
          <p:spPr bwMode="auto">
            <a:xfrm>
              <a:off x="1550139" y="1314466"/>
              <a:ext cx="509139" cy="414300"/>
            </a:xfrm>
            <a:custGeom>
              <a:avLst/>
              <a:gdLst>
                <a:gd name="T0" fmla="*/ 78 w 153"/>
                <a:gd name="T1" fmla="*/ 0 h 125"/>
                <a:gd name="T2" fmla="*/ 0 w 153"/>
                <a:gd name="T3" fmla="*/ 69 h 125"/>
                <a:gd name="T4" fmla="*/ 15 w 153"/>
                <a:gd name="T5" fmla="*/ 69 h 125"/>
                <a:gd name="T6" fmla="*/ 21 w 153"/>
                <a:gd name="T7" fmla="*/ 64 h 125"/>
                <a:gd name="T8" fmla="*/ 21 w 153"/>
                <a:gd name="T9" fmla="*/ 121 h 125"/>
                <a:gd name="T10" fmla="*/ 24 w 153"/>
                <a:gd name="T11" fmla="*/ 125 h 125"/>
                <a:gd name="T12" fmla="*/ 62 w 153"/>
                <a:gd name="T13" fmla="*/ 125 h 125"/>
                <a:gd name="T14" fmla="*/ 63 w 153"/>
                <a:gd name="T15" fmla="*/ 93 h 125"/>
                <a:gd name="T16" fmla="*/ 67 w 153"/>
                <a:gd name="T17" fmla="*/ 88 h 125"/>
                <a:gd name="T18" fmla="*/ 83 w 153"/>
                <a:gd name="T19" fmla="*/ 88 h 125"/>
                <a:gd name="T20" fmla="*/ 89 w 153"/>
                <a:gd name="T21" fmla="*/ 93 h 125"/>
                <a:gd name="T22" fmla="*/ 89 w 153"/>
                <a:gd name="T23" fmla="*/ 125 h 125"/>
                <a:gd name="T24" fmla="*/ 126 w 153"/>
                <a:gd name="T25" fmla="*/ 125 h 125"/>
                <a:gd name="T26" fmla="*/ 130 w 153"/>
                <a:gd name="T27" fmla="*/ 120 h 125"/>
                <a:gd name="T28" fmla="*/ 130 w 153"/>
                <a:gd name="T29" fmla="*/ 63 h 125"/>
                <a:gd name="T30" fmla="*/ 136 w 153"/>
                <a:gd name="T31" fmla="*/ 69 h 125"/>
                <a:gd name="T32" fmla="*/ 153 w 153"/>
                <a:gd name="T33" fmla="*/ 69 h 125"/>
                <a:gd name="T34" fmla="*/ 78 w 153"/>
                <a:gd name="T35" fmla="*/ 0 h 125"/>
                <a:gd name="T36" fmla="*/ 76 w 153"/>
                <a:gd name="T37" fmla="*/ 76 h 125"/>
                <a:gd name="T38" fmla="*/ 60 w 153"/>
                <a:gd name="T39" fmla="*/ 60 h 125"/>
                <a:gd name="T40" fmla="*/ 76 w 153"/>
                <a:gd name="T41" fmla="*/ 43 h 125"/>
                <a:gd name="T42" fmla="*/ 92 w 153"/>
                <a:gd name="T43" fmla="*/ 60 h 125"/>
                <a:gd name="T44" fmla="*/ 76 w 153"/>
                <a:gd name="T45" fmla="*/ 76 h 1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153" h="125">
                  <a:moveTo>
                    <a:pt x="78" y="0"/>
                  </a:moveTo>
                  <a:cubicBezTo>
                    <a:pt x="0" y="69"/>
                    <a:pt x="0" y="69"/>
                    <a:pt x="0" y="69"/>
                  </a:cubicBezTo>
                  <a:cubicBezTo>
                    <a:pt x="0" y="69"/>
                    <a:pt x="5" y="78"/>
                    <a:pt x="15" y="69"/>
                  </a:cubicBezTo>
                  <a:cubicBezTo>
                    <a:pt x="21" y="64"/>
                    <a:pt x="21" y="64"/>
                    <a:pt x="21" y="64"/>
                  </a:cubicBezTo>
                  <a:cubicBezTo>
                    <a:pt x="21" y="121"/>
                    <a:pt x="21" y="121"/>
                    <a:pt x="21" y="121"/>
                  </a:cubicBezTo>
                  <a:cubicBezTo>
                    <a:pt x="21" y="121"/>
                    <a:pt x="21" y="125"/>
                    <a:pt x="24" y="125"/>
                  </a:cubicBezTo>
                  <a:cubicBezTo>
                    <a:pt x="28" y="125"/>
                    <a:pt x="62" y="125"/>
                    <a:pt x="62" y="125"/>
                  </a:cubicBezTo>
                  <a:cubicBezTo>
                    <a:pt x="63" y="93"/>
                    <a:pt x="63" y="93"/>
                    <a:pt x="63" y="93"/>
                  </a:cubicBezTo>
                  <a:cubicBezTo>
                    <a:pt x="63" y="93"/>
                    <a:pt x="62" y="88"/>
                    <a:pt x="67" y="88"/>
                  </a:cubicBezTo>
                  <a:cubicBezTo>
                    <a:pt x="83" y="88"/>
                    <a:pt x="83" y="88"/>
                    <a:pt x="83" y="88"/>
                  </a:cubicBezTo>
                  <a:cubicBezTo>
                    <a:pt x="89" y="88"/>
                    <a:pt x="89" y="93"/>
                    <a:pt x="89" y="93"/>
                  </a:cubicBezTo>
                  <a:cubicBezTo>
                    <a:pt x="89" y="125"/>
                    <a:pt x="89" y="125"/>
                    <a:pt x="89" y="125"/>
                  </a:cubicBezTo>
                  <a:cubicBezTo>
                    <a:pt x="89" y="125"/>
                    <a:pt x="121" y="125"/>
                    <a:pt x="126" y="125"/>
                  </a:cubicBezTo>
                  <a:cubicBezTo>
                    <a:pt x="131" y="125"/>
                    <a:pt x="130" y="120"/>
                    <a:pt x="130" y="120"/>
                  </a:cubicBezTo>
                  <a:cubicBezTo>
                    <a:pt x="130" y="63"/>
                    <a:pt x="130" y="63"/>
                    <a:pt x="130" y="63"/>
                  </a:cubicBezTo>
                  <a:cubicBezTo>
                    <a:pt x="136" y="69"/>
                    <a:pt x="136" y="69"/>
                    <a:pt x="136" y="69"/>
                  </a:cubicBezTo>
                  <a:cubicBezTo>
                    <a:pt x="148" y="77"/>
                    <a:pt x="153" y="69"/>
                    <a:pt x="153" y="69"/>
                  </a:cubicBezTo>
                  <a:lnTo>
                    <a:pt x="78" y="0"/>
                  </a:lnTo>
                  <a:close/>
                  <a:moveTo>
                    <a:pt x="76" y="76"/>
                  </a:moveTo>
                  <a:cubicBezTo>
                    <a:pt x="67" y="76"/>
                    <a:pt x="60" y="69"/>
                    <a:pt x="60" y="60"/>
                  </a:cubicBezTo>
                  <a:cubicBezTo>
                    <a:pt x="60" y="50"/>
                    <a:pt x="67" y="43"/>
                    <a:pt x="76" y="43"/>
                  </a:cubicBezTo>
                  <a:cubicBezTo>
                    <a:pt x="85" y="43"/>
                    <a:pt x="92" y="50"/>
                    <a:pt x="92" y="60"/>
                  </a:cubicBezTo>
                  <a:cubicBezTo>
                    <a:pt x="92" y="69"/>
                    <a:pt x="85" y="76"/>
                    <a:pt x="76" y="76"/>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34" tIns="45717" rIns="91434" bIns="45717" numCol="1" anchor="t" anchorCtr="0" compatLnSpc="1"/>
            <a:p>
              <a:endParaRPr lang="en-US" sz="1705">
                <a:latin typeface="Impact" panose="020B0806030902050204" pitchFamily="34" charset="0"/>
                <a:ea typeface="微软雅黑" panose="020B0503020204020204" pitchFamily="34" charset="-122"/>
                <a:cs typeface="+mn-ea"/>
                <a:sym typeface="Impact" panose="020B0806030902050204" pitchFamily="34" charset="0"/>
              </a:endParaRPr>
            </a:p>
          </p:txBody>
        </p:sp>
        <p:sp>
          <p:nvSpPr>
            <p:cNvPr id="16" name="Freeform 6"/>
            <p:cNvSpPr/>
            <p:nvPr>
              <p:custDataLst>
                <p:tags r:id="rId33"/>
              </p:custDataLst>
            </p:nvPr>
          </p:nvSpPr>
          <p:spPr bwMode="auto">
            <a:xfrm>
              <a:off x="1949464" y="1366877"/>
              <a:ext cx="49916" cy="102328"/>
            </a:xfrm>
            <a:custGeom>
              <a:avLst/>
              <a:gdLst>
                <a:gd name="T0" fmla="*/ 20 w 20"/>
                <a:gd name="T1" fmla="*/ 41 h 41"/>
                <a:gd name="T2" fmla="*/ 20 w 20"/>
                <a:gd name="T3" fmla="*/ 0 h 41"/>
                <a:gd name="T4" fmla="*/ 0 w 20"/>
                <a:gd name="T5" fmla="*/ 0 h 41"/>
                <a:gd name="T6" fmla="*/ 0 w 20"/>
                <a:gd name="T7" fmla="*/ 24 h 41"/>
                <a:gd name="T8" fmla="*/ 20 w 20"/>
                <a:gd name="T9" fmla="*/ 41 h 41"/>
              </a:gdLst>
              <a:ahLst/>
              <a:cxnLst>
                <a:cxn ang="0">
                  <a:pos x="T0" y="T1"/>
                </a:cxn>
                <a:cxn ang="0">
                  <a:pos x="T2" y="T3"/>
                </a:cxn>
                <a:cxn ang="0">
                  <a:pos x="T4" y="T5"/>
                </a:cxn>
                <a:cxn ang="0">
                  <a:pos x="T6" y="T7"/>
                </a:cxn>
                <a:cxn ang="0">
                  <a:pos x="T8" y="T9"/>
                </a:cxn>
              </a:cxnLst>
              <a:rect l="0" t="0" r="r" b="b"/>
              <a:pathLst>
                <a:path w="20" h="41">
                  <a:moveTo>
                    <a:pt x="20" y="41"/>
                  </a:moveTo>
                  <a:lnTo>
                    <a:pt x="20" y="0"/>
                  </a:lnTo>
                  <a:lnTo>
                    <a:pt x="0" y="0"/>
                  </a:lnTo>
                  <a:lnTo>
                    <a:pt x="0" y="24"/>
                  </a:lnTo>
                  <a:lnTo>
                    <a:pt x="20" y="41"/>
                  </a:ln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34" tIns="45717" rIns="91434" bIns="45717" numCol="1" anchor="t" anchorCtr="0" compatLnSpc="1"/>
            <a:p>
              <a:endParaRPr lang="en-US" sz="1705">
                <a:latin typeface="Impact" panose="020B0806030902050204" pitchFamily="34" charset="0"/>
                <a:ea typeface="微软雅黑" panose="020B0503020204020204" pitchFamily="34" charset="-122"/>
                <a:cs typeface="+mn-ea"/>
                <a:sym typeface="Impact" panose="020B0806030902050204" pitchFamily="34" charset="0"/>
              </a:endParaRPr>
            </a:p>
          </p:txBody>
        </p:sp>
        <p:sp>
          <p:nvSpPr>
            <p:cNvPr id="17" name="Oval 7"/>
            <p:cNvSpPr>
              <a:spLocks noChangeArrowheads="1"/>
            </p:cNvSpPr>
            <p:nvPr>
              <p:custDataLst>
                <p:tags r:id="rId34"/>
              </p:custDataLst>
            </p:nvPr>
          </p:nvSpPr>
          <p:spPr bwMode="auto">
            <a:xfrm>
              <a:off x="1777255" y="1484179"/>
              <a:ext cx="52412" cy="54907"/>
            </a:xfrm>
            <a:prstGeom prst="ellipse">
              <a:avLst/>
            </a:prstGeom>
            <a:grpFill/>
            <a:ln>
              <a:noFill/>
            </a:ln>
            <a:extLst>
              <a:ext uri="{91240B29-F687-4F45-9708-019B960494DF}">
                <a14:hiddenLine xmlns:a14="http://schemas.microsoft.com/office/drawing/2010/main" w="9525">
                  <a:solidFill>
                    <a:srgbClr val="000000"/>
                  </a:solidFill>
                  <a:round/>
                </a14:hiddenLine>
              </a:ext>
            </a:extLst>
          </p:spPr>
          <p:txBody>
            <a:bodyPr vert="horz" wrap="square" lIns="91434" tIns="45717" rIns="91434" bIns="45717" numCol="1" anchor="t" anchorCtr="0" compatLnSpc="1"/>
            <a:p>
              <a:endParaRPr lang="en-US" sz="1705">
                <a:latin typeface="Impact" panose="020B0806030902050204" pitchFamily="34" charset="0"/>
                <a:ea typeface="微软雅黑" panose="020B0503020204020204" pitchFamily="34" charset="-122"/>
                <a:cs typeface="+mn-ea"/>
                <a:sym typeface="Impact" panose="020B0806030902050204" pitchFamily="34" charset="0"/>
              </a:endParaRPr>
            </a:p>
          </p:txBody>
        </p:sp>
      </p:grpSp>
    </p:spTree>
  </p:cSld>
  <p:clrMapOvr>
    <a:masterClrMapping/>
  </p:clrMapOvr>
  <p:transition spd="slow"/>
  <p:timing>
    <p:tnLst>
      <p:par>
        <p:cTn id="1" dur="indefinite" restart="never" nodeType="tmRoot"/>
      </p:par>
    </p:tnLst>
    <p:bldLst>
      <p:bldP spid="120" grpId="0" bldLvl="0" animBg="1"/>
      <p:bldP spid="154" grpId="0"/>
      <p:bldP spid="156" grpId="0"/>
      <p:bldP spid="157" grpId="0"/>
      <p:bldP spid="158" grpId="0"/>
      <p:bldP spid="159" grpId="0"/>
    </p:bldLst>
  </p:timing>
</p:sld>
</file>

<file path=ppt/slides/slide8.xml><?xml version="1.0" encoding="utf-8"?>
<p:sld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a:xfrm>
          <a:off x="0" y="0"/>
          <a:ext cx="0" cy="0"/>
          <a:chOff x="0" y="0"/>
          <a:chExt cx="0" cy="0"/>
        </a:xfrm>
      </p:grpSpPr>
      <p:sp>
        <p:nvSpPr>
          <p:cNvPr id="31" name="文本占位符 30"/>
          <p:cNvSpPr>
            <a:spLocks noGrp="1"/>
          </p:cNvSpPr>
          <p:nvPr>
            <p:ph type="body" sz="quarter" idx="10"/>
          </p:nvPr>
        </p:nvSpPr>
        <p:spPr/>
        <p:txBody>
          <a:bodyPr vert="horz" lIns="91440" tIns="45720" rIns="91440" bIns="45720" rtlCol="0" anchor="ctr">
            <a:noAutofit/>
          </a:bodyPr>
          <a:lstStyle/>
          <a:p>
            <a:pPr lvl="0" algn="l">
              <a:buClrTx/>
              <a:buSzTx/>
            </a:pPr>
            <a:r>
              <a:rPr lang="zh-CN" altLang="en-US" b="1" dirty="0" smtClean="0">
                <a:sym typeface="+mn-ea"/>
              </a:rPr>
              <a:t>三、有效性</a:t>
            </a:r>
            <a:endParaRPr lang="zh-CN" altLang="en-US" b="1" dirty="0" smtClean="0">
              <a:sym typeface="+mn-ea"/>
            </a:endParaRPr>
          </a:p>
        </p:txBody>
      </p:sp>
      <p:graphicFrame>
        <p:nvGraphicFramePr>
          <p:cNvPr id="14" name="表格 13"/>
          <p:cNvGraphicFramePr>
            <a:graphicFrameLocks noGrp="1"/>
          </p:cNvGraphicFramePr>
          <p:nvPr>
            <p:custDataLst>
              <p:tags r:id="rId1"/>
            </p:custDataLst>
          </p:nvPr>
        </p:nvGraphicFramePr>
        <p:xfrm>
          <a:off x="337185" y="1392555"/>
          <a:ext cx="11352530" cy="4805680"/>
        </p:xfrm>
        <a:graphic>
          <a:graphicData uri="http://schemas.openxmlformats.org/drawingml/2006/table">
            <a:tbl>
              <a:tblPr firstRow="1" bandRow="1">
                <a:tableStyleId>{F8B58294-7C98-454F-8B8E-5373267BDF32}</a:tableStyleId>
              </a:tblPr>
              <a:tblGrid>
                <a:gridCol w="746760"/>
                <a:gridCol w="2841625"/>
                <a:gridCol w="7764145"/>
              </a:tblGrid>
              <a:tr h="428625">
                <a:tc>
                  <a:txBody>
                    <a:bodyPr/>
                    <a:p>
                      <a:pPr algn="ctr" fontAlgn="ctr"/>
                      <a:r>
                        <a:rPr lang="zh-CN" altLang="en-US" sz="2000" b="1" u="none" strike="noStrike" dirty="0">
                          <a:effectLst/>
                          <a:latin typeface="Times New Roman" panose="02020603050405020304" charset="0"/>
                          <a:ea typeface="微软雅黑" panose="020B0503020204020204" pitchFamily="34" charset="-122"/>
                        </a:rPr>
                        <a:t>时间</a:t>
                      </a:r>
                      <a:endParaRPr lang="zh-CN" altLang="en-US" sz="2000" b="1" u="none" strike="noStrike" dirty="0">
                        <a:effectLst/>
                        <a:latin typeface="Times New Roman" panose="02020603050405020304" charset="0"/>
                        <a:ea typeface="微软雅黑" panose="020B0503020204020204" pitchFamily="34" charset="-122"/>
                      </a:endParaRPr>
                    </a:p>
                  </a:txBody>
                  <a:tcPr marL="3172" marR="3172" marT="3172" marB="0" anchor="ctr">
                    <a:lnL>
                      <a:noFill/>
                    </a:lnL>
                    <a:lnR>
                      <a:noFill/>
                    </a:lnR>
                    <a:lnT>
                      <a:noFill/>
                    </a:lnT>
                    <a:lnB>
                      <a:noFill/>
                    </a:lnB>
                    <a:lnTlToBr>
                      <a:noFill/>
                    </a:lnTlToBr>
                    <a:lnBlToTr>
                      <a:noFill/>
                    </a:lnBlToTr>
                    <a:solidFill>
                      <a:srgbClr val="B9E0F6"/>
                    </a:solidFill>
                  </a:tcPr>
                </a:tc>
                <a:tc>
                  <a:txBody>
                    <a:bodyPr/>
                    <a:p>
                      <a:pPr algn="ctr" fontAlgn="ctr"/>
                      <a:r>
                        <a:rPr lang="zh-CN" altLang="en-US" sz="2000" b="1" u="none" strike="noStrike" dirty="0">
                          <a:effectLst/>
                          <a:latin typeface="Times New Roman" panose="02020603050405020304" charset="0"/>
                          <a:ea typeface="微软雅黑" panose="020B0503020204020204" pitchFamily="34" charset="-122"/>
                        </a:rPr>
                        <a:t>指南名称</a:t>
                      </a:r>
                      <a:endParaRPr lang="zh-CN" altLang="en-US" sz="2000" b="1" u="none" strike="noStrike" dirty="0">
                        <a:effectLst/>
                        <a:latin typeface="Times New Roman" panose="02020603050405020304" charset="0"/>
                        <a:ea typeface="微软雅黑" panose="020B0503020204020204" pitchFamily="34" charset="-122"/>
                      </a:endParaRPr>
                    </a:p>
                  </a:txBody>
                  <a:tcPr marL="3172" marR="3172" marT="3172" marB="0" anchor="ctr">
                    <a:lnL>
                      <a:noFill/>
                    </a:lnL>
                    <a:lnR>
                      <a:noFill/>
                    </a:lnR>
                    <a:lnT>
                      <a:noFill/>
                    </a:lnT>
                    <a:lnB>
                      <a:noFill/>
                    </a:lnB>
                    <a:lnTlToBr>
                      <a:noFill/>
                    </a:lnTlToBr>
                    <a:lnBlToTr>
                      <a:noFill/>
                    </a:lnBlToTr>
                    <a:solidFill>
                      <a:srgbClr val="B9E0F6"/>
                    </a:solidFill>
                  </a:tcPr>
                </a:tc>
                <a:tc>
                  <a:txBody>
                    <a:bodyPr/>
                    <a:p>
                      <a:pPr algn="ctr" fontAlgn="ctr"/>
                      <a:r>
                        <a:rPr lang="zh-CN" altLang="en-US" sz="2000" b="1" u="none" strike="noStrike" dirty="0">
                          <a:effectLst/>
                          <a:latin typeface="Times New Roman" panose="02020603050405020304" charset="0"/>
                          <a:ea typeface="微软雅黑" panose="020B0503020204020204" pitchFamily="34" charset="-122"/>
                        </a:rPr>
                        <a:t>推荐内容</a:t>
                      </a:r>
                      <a:endParaRPr lang="zh-CN" altLang="en-US" sz="2000" b="1" u="none" strike="noStrike" dirty="0">
                        <a:effectLst/>
                        <a:latin typeface="Times New Roman" panose="02020603050405020304" charset="0"/>
                        <a:ea typeface="微软雅黑" panose="020B0503020204020204" pitchFamily="34" charset="-122"/>
                      </a:endParaRPr>
                    </a:p>
                  </a:txBody>
                  <a:tcPr marL="3172" marR="3172" marT="3172" marB="0" anchor="ctr">
                    <a:lnL>
                      <a:noFill/>
                    </a:lnL>
                    <a:lnR>
                      <a:noFill/>
                    </a:lnR>
                    <a:lnT>
                      <a:noFill/>
                    </a:lnT>
                    <a:lnB>
                      <a:noFill/>
                    </a:lnB>
                    <a:lnTlToBr>
                      <a:noFill/>
                    </a:lnTlToBr>
                    <a:lnBlToTr>
                      <a:noFill/>
                    </a:lnBlToTr>
                    <a:solidFill>
                      <a:srgbClr val="B9E0F6"/>
                    </a:solidFill>
                  </a:tcPr>
                </a:tc>
              </a:tr>
              <a:tr h="1270635">
                <a:tc>
                  <a:txBody>
                    <a:bodyPr/>
                    <a:p>
                      <a:pPr algn="ctr" fontAlgn="ctr"/>
                      <a:r>
                        <a:rPr lang="en-US" altLang="zh-CN" sz="1800" dirty="0">
                          <a:effectLst/>
                          <a:uFillTx/>
                          <a:latin typeface="Times New Roman" panose="02020603050405020304" charset="0"/>
                          <a:ea typeface="微软雅黑" panose="020B0503020204020204" pitchFamily="34" charset="-122"/>
                          <a:cs typeface="Times New Roman" panose="02020603050405020304" charset="0"/>
                        </a:rPr>
                        <a:t>2023</a:t>
                      </a:r>
                      <a:endParaRPr lang="en-US" altLang="zh-CN" sz="1800" dirty="0">
                        <a:effectLst/>
                        <a:uFillTx/>
                        <a:latin typeface="Times New Roman" panose="02020603050405020304" charset="0"/>
                        <a:ea typeface="微软雅黑" panose="020B0503020204020204" pitchFamily="34" charset="-122"/>
                        <a:cs typeface="Times New Roman" panose="02020603050405020304" charset="0"/>
                      </a:endParaRPr>
                    </a:p>
                  </a:txBody>
                  <a:tcPr marL="3172" marR="3172" marT="3172" marB="0" anchor="ctr" anchorCtr="0">
                    <a:lnL>
                      <a:noFill/>
                    </a:lnL>
                    <a:lnR>
                      <a:noFill/>
                    </a:lnR>
                    <a:lnT>
                      <a:noFill/>
                    </a:lnT>
                    <a:lnB>
                      <a:noFill/>
                    </a:lnB>
                    <a:lnTlToBr>
                      <a:noFill/>
                    </a:lnTlToBr>
                    <a:lnBlToTr>
                      <a:noFill/>
                    </a:lnBlToTr>
                    <a:noFill/>
                  </a:tcPr>
                </a:tc>
                <a:tc>
                  <a:txBody>
                    <a:bodyPr/>
                    <a:p>
                      <a:pPr algn="l" fontAlgn="ctr">
                        <a:lnSpc>
                          <a:spcPct val="150000"/>
                        </a:lnSpc>
                      </a:pPr>
                      <a:r>
                        <a:rPr lang="zh-CN" altLang="en-US" sz="1800" dirty="0">
                          <a:effectLst/>
                          <a:uFillTx/>
                          <a:latin typeface="Times New Roman" panose="02020603050405020304" charset="0"/>
                          <a:ea typeface="微软雅黑" panose="020B0503020204020204" pitchFamily="34" charset="-122"/>
                          <a:cs typeface="Times New Roman" panose="02020603050405020304" charset="0"/>
                        </a:rPr>
                        <a:t>中国成人患者肠外肠内营养临床应用指南</a:t>
                      </a:r>
                      <a:endParaRPr lang="zh-CN" altLang="en-US" sz="1800" baseline="30000" dirty="0">
                        <a:effectLst/>
                        <a:uFillTx/>
                        <a:latin typeface="Times New Roman" panose="02020603050405020304" charset="0"/>
                        <a:ea typeface="微软雅黑" panose="020B0503020204020204" pitchFamily="34" charset="-122"/>
                        <a:cs typeface="Times New Roman" panose="02020603050405020304" charset="0"/>
                      </a:endParaRPr>
                    </a:p>
                  </a:txBody>
                  <a:tcPr anchor="ctr" anchorCtr="0">
                    <a:lnL>
                      <a:noFill/>
                    </a:lnL>
                    <a:lnR>
                      <a:noFill/>
                    </a:lnR>
                    <a:lnT>
                      <a:noFill/>
                    </a:lnT>
                    <a:lnB>
                      <a:noFill/>
                    </a:lnB>
                    <a:lnTlToBr>
                      <a:noFill/>
                    </a:lnTlToBr>
                    <a:lnBlToTr>
                      <a:noFill/>
                    </a:lnBlToTr>
                    <a:noFill/>
                  </a:tcPr>
                </a:tc>
                <a:tc>
                  <a:txBody>
                    <a:bodyPr/>
                    <a:p>
                      <a:pPr marL="0" marR="0" algn="l" fontAlgn="t">
                        <a:lnSpc>
                          <a:spcPct val="150000"/>
                        </a:lnSpc>
                        <a:spcBef>
                          <a:spcPts val="0"/>
                        </a:spcBef>
                        <a:spcAft>
                          <a:spcPts val="0"/>
                        </a:spcAft>
                      </a:pPr>
                      <a:r>
                        <a:rPr lang="zh-CN" altLang="zh-CN" sz="1800" dirty="0">
                          <a:solidFill>
                            <a:prstClr val="black"/>
                          </a:solidFill>
                          <a:effectLst/>
                          <a:uFillTx/>
                          <a:latin typeface="Times New Roman" panose="02020603050405020304" charset="0"/>
                          <a:ea typeface="微软雅黑" panose="020B0503020204020204" pitchFamily="34" charset="-122"/>
                          <a:cs typeface="Times New Roman" panose="02020603050405020304" charset="0"/>
                        </a:rPr>
                        <a:t>PN</a:t>
                      </a:r>
                      <a:r>
                        <a:rPr lang="zh-CN" altLang="zh-CN" sz="1800" dirty="0">
                          <a:effectLst/>
                          <a:uFillTx/>
                          <a:latin typeface="Times New Roman" panose="02020603050405020304" charset="0"/>
                          <a:ea typeface="微软雅黑" panose="020B0503020204020204" pitchFamily="34" charset="-122"/>
                          <a:cs typeface="Times New Roman" panose="02020603050405020304" charset="0"/>
                        </a:rPr>
                        <a:t>处方中应添加常规剂量的多种维生素和微量元素及</a:t>
                      </a:r>
                      <a:r>
                        <a:rPr lang="zh-CN" altLang="zh-CN" sz="1800" kern="1200" dirty="0">
                          <a:effectLst/>
                          <a:uFillTx/>
                          <a:latin typeface="Times New Roman" panose="02020603050405020304" charset="0"/>
                          <a:ea typeface="微软雅黑" panose="020B0503020204020204" pitchFamily="34" charset="-122"/>
                          <a:cs typeface="Times New Roman" panose="02020603050405020304" charset="0"/>
                        </a:rPr>
                        <a:t>电解质</a:t>
                      </a:r>
                      <a:r>
                        <a:rPr lang="zh-CN" altLang="zh-CN" sz="1800" dirty="0">
                          <a:effectLst/>
                          <a:uFillTx/>
                          <a:latin typeface="Times New Roman" panose="02020603050405020304" charset="0"/>
                          <a:ea typeface="微软雅黑" panose="020B0503020204020204" pitchFamily="34" charset="-122"/>
                          <a:cs typeface="Times New Roman" panose="02020603050405020304" charset="0"/>
                        </a:rPr>
                        <a:t>。</a:t>
                      </a:r>
                      <a:endParaRPr lang="zh-CN" altLang="zh-CN" sz="1800" dirty="0">
                        <a:effectLst/>
                        <a:uFillTx/>
                        <a:latin typeface="Times New Roman" panose="02020603050405020304" charset="0"/>
                        <a:ea typeface="微软雅黑" panose="020B0503020204020204" pitchFamily="34" charset="-122"/>
                        <a:cs typeface="Times New Roman" panose="02020603050405020304" charset="0"/>
                      </a:endParaRPr>
                    </a:p>
                  </a:txBody>
                  <a:tcPr anchor="ctr" anchorCtr="0">
                    <a:lnL>
                      <a:noFill/>
                    </a:lnL>
                    <a:lnR>
                      <a:noFill/>
                    </a:lnR>
                    <a:lnT>
                      <a:noFill/>
                    </a:lnT>
                    <a:lnB>
                      <a:noFill/>
                    </a:lnB>
                    <a:lnTlToBr>
                      <a:noFill/>
                    </a:lnTlToBr>
                    <a:lnBlToTr>
                      <a:noFill/>
                    </a:lnBlToTr>
                    <a:noFill/>
                  </a:tcPr>
                </a:tc>
              </a:tr>
              <a:tr h="1270635">
                <a:tc>
                  <a:txBody>
                    <a:bodyPr/>
                    <a:p>
                      <a:pPr algn="ctr" fontAlgn="ctr">
                        <a:buNone/>
                      </a:pPr>
                      <a:r>
                        <a:rPr lang="en-US" altLang="zh-CN" sz="1800" u="none" strike="noStrike" baseline="0" dirty="0">
                          <a:effectLst/>
                          <a:latin typeface="Times New Roman" panose="02020603050405020304" charset="0"/>
                          <a:ea typeface="微软雅黑" panose="020B0503020204020204" pitchFamily="34" charset="-122"/>
                          <a:cs typeface="Times New Roman" panose="02020603050405020304" charset="0"/>
                        </a:rPr>
                        <a:t>2017</a:t>
                      </a:r>
                      <a:endParaRPr lang="en-US" altLang="zh-CN" sz="1800" u="none" strike="noStrike" baseline="0" dirty="0">
                        <a:effectLst/>
                        <a:latin typeface="Times New Roman" panose="02020603050405020304" charset="0"/>
                        <a:ea typeface="微软雅黑" panose="020B0503020204020204" pitchFamily="34" charset="-122"/>
                        <a:cs typeface="Times New Roman" panose="02020603050405020304" charset="0"/>
                      </a:endParaRPr>
                    </a:p>
                  </a:txBody>
                  <a:tcPr marL="3172" marR="3172" marT="3172" marB="0" anchor="ctr" anchorCtr="0">
                    <a:lnL>
                      <a:noFill/>
                    </a:lnL>
                    <a:lnR>
                      <a:noFill/>
                    </a:lnR>
                    <a:lnT>
                      <a:noFill/>
                    </a:lnT>
                    <a:lnB>
                      <a:noFill/>
                    </a:lnB>
                    <a:lnTlToBr>
                      <a:noFill/>
                    </a:lnTlToBr>
                    <a:lnBlToTr>
                      <a:noFill/>
                    </a:lnBlToTr>
                    <a:solidFill>
                      <a:srgbClr val="F6F6F6"/>
                    </a:solidFill>
                  </a:tcPr>
                </a:tc>
                <a:tc>
                  <a:txBody>
                    <a:bodyPr/>
                    <a:p>
                      <a:pPr algn="l" fontAlgn="ctr">
                        <a:lnSpc>
                          <a:spcPct val="150000"/>
                        </a:lnSpc>
                        <a:buClrTx/>
                        <a:buSzTx/>
                        <a:buFontTx/>
                        <a:buNone/>
                      </a:pPr>
                      <a:r>
                        <a:rPr lang="zh-CN" altLang="en-US" sz="1800" u="none" strike="noStrike" dirty="0">
                          <a:effectLst/>
                          <a:uFillTx/>
                          <a:latin typeface="Times New Roman" panose="02020603050405020304" charset="0"/>
                          <a:ea typeface="微软雅黑" panose="020B0503020204020204" pitchFamily="34" charset="-122"/>
                          <a:cs typeface="Times New Roman" panose="02020603050405020304" charset="0"/>
                        </a:rPr>
                        <a:t>肠外营养临床药学共识( 第二版)</a:t>
                      </a:r>
                      <a:endParaRPr lang="zh-CN" altLang="en-US" sz="1800" u="none" strike="noStrike" dirty="0">
                        <a:effectLst/>
                        <a:uFillTx/>
                        <a:latin typeface="Times New Roman" panose="02020603050405020304" charset="0"/>
                        <a:ea typeface="微软雅黑" panose="020B0503020204020204" pitchFamily="34" charset="-122"/>
                        <a:cs typeface="Times New Roman" panose="02020603050405020304" charset="0"/>
                      </a:endParaRPr>
                    </a:p>
                  </a:txBody>
                  <a:tcPr anchor="ctr" anchorCtr="0">
                    <a:lnL>
                      <a:noFill/>
                    </a:lnL>
                    <a:lnR>
                      <a:noFill/>
                    </a:lnR>
                    <a:lnT>
                      <a:noFill/>
                    </a:lnT>
                    <a:lnB>
                      <a:noFill/>
                    </a:lnB>
                    <a:lnTlToBr>
                      <a:noFill/>
                    </a:lnTlToBr>
                    <a:lnBlToTr>
                      <a:noFill/>
                    </a:lnBlToTr>
                    <a:solidFill>
                      <a:srgbClr val="F6F6F6"/>
                    </a:solidFill>
                  </a:tcPr>
                </a:tc>
                <a:tc>
                  <a:txBody>
                    <a:bodyPr/>
                    <a:p>
                      <a:pPr algn="l" fontAlgn="ctr">
                        <a:lnSpc>
                          <a:spcPct val="150000"/>
                        </a:lnSpc>
                        <a:buClrTx/>
                        <a:buSzTx/>
                        <a:buFontTx/>
                        <a:buNone/>
                      </a:pPr>
                      <a:r>
                        <a:rPr lang="zh-CN" altLang="en-US" sz="1800" u="none" strike="noStrike" kern="1200" baseline="0" dirty="0">
                          <a:effectLst/>
                          <a:uFillTx/>
                          <a:latin typeface="Times New Roman" panose="02020603050405020304" charset="0"/>
                          <a:ea typeface="微软雅黑" panose="020B0503020204020204" pitchFamily="34" charset="-122"/>
                          <a:cs typeface="Times New Roman" panose="02020603050405020304" charset="0"/>
                        </a:rPr>
                        <a:t>正常情况下成人TPN中每日电解质的需要推荐量：钠80～100mmol；钾60～150</a:t>
                      </a:r>
                      <a:r>
                        <a:rPr lang="en-US" altLang="zh-CN" sz="1800" u="none" strike="noStrike" kern="1200" baseline="0" dirty="0">
                          <a:effectLst/>
                          <a:uFillTx/>
                          <a:latin typeface="Times New Roman" panose="02020603050405020304" charset="0"/>
                          <a:ea typeface="微软雅黑" panose="020B0503020204020204" pitchFamily="34" charset="-122"/>
                          <a:cs typeface="Times New Roman" panose="02020603050405020304" charset="0"/>
                        </a:rPr>
                        <a:t> </a:t>
                      </a:r>
                      <a:r>
                        <a:rPr lang="zh-CN" altLang="en-US" sz="1800" dirty="0">
                          <a:effectLst/>
                          <a:uFillTx/>
                          <a:latin typeface="Times New Roman" panose="02020603050405020304" charset="0"/>
                          <a:ea typeface="微软雅黑" panose="020B0503020204020204" pitchFamily="34" charset="-122"/>
                          <a:cs typeface="Times New Roman" panose="02020603050405020304" charset="0"/>
                          <a:sym typeface="+mn-ea"/>
                        </a:rPr>
                        <a:t>mmol；钙2</a:t>
                      </a:r>
                      <a:r>
                        <a:rPr lang="en-US" altLang="zh-CN" sz="1800" dirty="0">
                          <a:effectLst/>
                          <a:uFillTx/>
                          <a:latin typeface="Times New Roman" panose="02020603050405020304" charset="0"/>
                          <a:ea typeface="微软雅黑" panose="020B0503020204020204" pitchFamily="34" charset="-122"/>
                          <a:cs typeface="Times New Roman" panose="02020603050405020304" charset="0"/>
                          <a:sym typeface="+mn-ea"/>
                        </a:rPr>
                        <a:t>.</a:t>
                      </a:r>
                      <a:r>
                        <a:rPr lang="zh-CN" altLang="en-US" sz="1800" dirty="0">
                          <a:effectLst/>
                          <a:uFillTx/>
                          <a:latin typeface="Times New Roman" panose="02020603050405020304" charset="0"/>
                          <a:ea typeface="微软雅黑" panose="020B0503020204020204" pitchFamily="34" charset="-122"/>
                          <a:cs typeface="Times New Roman" panose="02020603050405020304" charset="0"/>
                          <a:sym typeface="+mn-ea"/>
                        </a:rPr>
                        <a:t>5～5mmol；镁8～12mmol。</a:t>
                      </a:r>
                      <a:endParaRPr lang="zh-CN" altLang="en-US" sz="1800" dirty="0">
                        <a:effectLst/>
                        <a:uFillTx/>
                        <a:latin typeface="Times New Roman" panose="02020603050405020304" charset="0"/>
                        <a:ea typeface="微软雅黑" panose="020B0503020204020204" pitchFamily="34" charset="-122"/>
                        <a:cs typeface="Times New Roman" panose="02020603050405020304" charset="0"/>
                        <a:sym typeface="+mn-ea"/>
                      </a:endParaRPr>
                    </a:p>
                  </a:txBody>
                  <a:tcPr anchor="ctr" anchorCtr="0">
                    <a:lnL>
                      <a:noFill/>
                    </a:lnL>
                    <a:lnR>
                      <a:noFill/>
                    </a:lnR>
                    <a:lnT>
                      <a:noFill/>
                    </a:lnT>
                    <a:lnB>
                      <a:noFill/>
                    </a:lnB>
                    <a:lnTlToBr>
                      <a:noFill/>
                    </a:lnTlToBr>
                    <a:lnBlToTr>
                      <a:noFill/>
                    </a:lnBlToTr>
                    <a:solidFill>
                      <a:srgbClr val="F6F6F6"/>
                    </a:solidFill>
                  </a:tcPr>
                </a:tc>
              </a:tr>
              <a:tr h="1835785">
                <a:tc>
                  <a:txBody>
                    <a:bodyPr/>
                    <a:p>
                      <a:pPr marL="0" marR="0" algn="ctr" fontAlgn="t">
                        <a:spcBef>
                          <a:spcPts val="0"/>
                        </a:spcBef>
                        <a:spcAft>
                          <a:spcPts val="0"/>
                        </a:spcAft>
                      </a:pPr>
                      <a:r>
                        <a:rPr lang="en-US" sz="1800" u="none" strike="noStrike" kern="1200" baseline="0" dirty="0">
                          <a:effectLst/>
                          <a:latin typeface="Times New Roman" panose="02020603050405020304" charset="0"/>
                          <a:ea typeface="微软雅黑" panose="020B0503020204020204" pitchFamily="34" charset="-122"/>
                          <a:cs typeface="Times New Roman" panose="02020603050405020304" charset="0"/>
                        </a:rPr>
                        <a:t>2017</a:t>
                      </a:r>
                      <a:endParaRPr lang="en-US" sz="1800" u="none" strike="noStrike" kern="1200" baseline="0" dirty="0">
                        <a:effectLst/>
                        <a:latin typeface="Times New Roman" panose="02020603050405020304" charset="0"/>
                        <a:ea typeface="微软雅黑" panose="020B0503020204020204" pitchFamily="34" charset="-122"/>
                        <a:cs typeface="Times New Roman" panose="02020603050405020304" charset="0"/>
                      </a:endParaRPr>
                    </a:p>
                  </a:txBody>
                  <a:tcPr marL="34801" marR="34801" marT="34801" marB="34801" anchor="ctr" anchorCtr="0">
                    <a:lnL>
                      <a:noFill/>
                    </a:lnL>
                    <a:lnR>
                      <a:noFill/>
                    </a:lnR>
                    <a:lnT>
                      <a:noFill/>
                    </a:lnT>
                    <a:lnB>
                      <a:noFill/>
                    </a:lnB>
                    <a:lnTlToBr>
                      <a:noFill/>
                    </a:lnTlToBr>
                    <a:lnBlToTr>
                      <a:noFill/>
                    </a:lnBlToTr>
                    <a:noFill/>
                  </a:tcPr>
                </a:tc>
                <a:tc>
                  <a:txBody>
                    <a:bodyPr/>
                    <a:p>
                      <a:pPr marL="0" marR="0" algn="l" fontAlgn="t">
                        <a:lnSpc>
                          <a:spcPct val="150000"/>
                        </a:lnSpc>
                        <a:spcBef>
                          <a:spcPts val="0"/>
                        </a:spcBef>
                        <a:spcAft>
                          <a:spcPts val="0"/>
                        </a:spcAft>
                      </a:pPr>
                      <a:r>
                        <a:rPr lang="zh-CN" altLang="en-US" sz="1800" u="none" strike="noStrike" kern="1200" baseline="0" dirty="0">
                          <a:effectLst/>
                          <a:latin typeface="Times New Roman" panose="02020603050405020304" charset="0"/>
                          <a:ea typeface="微软雅黑" panose="020B0503020204020204" pitchFamily="34" charset="-122"/>
                          <a:cs typeface="Times New Roman" panose="02020603050405020304" charset="0"/>
                        </a:rPr>
                        <a:t>成人补充性肠外营养中国专家共识</a:t>
                      </a:r>
                      <a:endParaRPr lang="zh-CN" altLang="en-US" sz="1800" u="none" strike="noStrike" kern="1200" baseline="0" dirty="0">
                        <a:effectLst/>
                        <a:latin typeface="Times New Roman" panose="02020603050405020304" charset="0"/>
                        <a:ea typeface="微软雅黑" panose="020B0503020204020204" pitchFamily="34" charset="-122"/>
                        <a:cs typeface="Times New Roman" panose="02020603050405020304" charset="0"/>
                      </a:endParaRPr>
                    </a:p>
                  </a:txBody>
                  <a:tcPr anchor="ctr" anchorCtr="0">
                    <a:lnL>
                      <a:noFill/>
                    </a:lnL>
                    <a:lnR>
                      <a:noFill/>
                    </a:lnR>
                    <a:lnT>
                      <a:noFill/>
                    </a:lnT>
                    <a:lnB>
                      <a:noFill/>
                    </a:lnB>
                    <a:lnTlToBr>
                      <a:noFill/>
                    </a:lnTlToBr>
                    <a:lnBlToTr>
                      <a:noFill/>
                    </a:lnBlToTr>
                    <a:noFill/>
                  </a:tcPr>
                </a:tc>
                <a:tc>
                  <a:txBody>
                    <a:bodyPr/>
                    <a:p>
                      <a:pPr marL="0" marR="0" algn="l" fontAlgn="t">
                        <a:lnSpc>
                          <a:spcPct val="150000"/>
                        </a:lnSpc>
                        <a:spcBef>
                          <a:spcPts val="0"/>
                        </a:spcBef>
                        <a:spcAft>
                          <a:spcPts val="0"/>
                        </a:spcAft>
                      </a:pPr>
                      <a:r>
                        <a:rPr lang="zh-CN" altLang="en-US" sz="1800" u="none" strike="noStrike" kern="1200" baseline="0" dirty="0">
                          <a:effectLst/>
                          <a:latin typeface="Times New Roman" panose="02020603050405020304" charset="0"/>
                          <a:ea typeface="微软雅黑" panose="020B0503020204020204" pitchFamily="34" charset="-122"/>
                        </a:rPr>
                        <a:t>电解质是体液和组织的重要组成部分，对维持机体水、电解质和酸碱平衡，保持人体内环境稳定，维护各种酶的活性和神经、肌肉的激应性以及营养代谢的正常进行均有重要作用。</a:t>
                      </a:r>
                      <a:endParaRPr lang="zh-CN" altLang="en-US" sz="1800" u="none" strike="noStrike" kern="1200" baseline="0" dirty="0">
                        <a:effectLst/>
                        <a:latin typeface="Times New Roman" panose="02020603050405020304" charset="0"/>
                        <a:ea typeface="微软雅黑" panose="020B0503020204020204" pitchFamily="34" charset="-122"/>
                      </a:endParaRPr>
                    </a:p>
                  </a:txBody>
                  <a:tcPr anchor="ctr" anchorCtr="0">
                    <a:lnL>
                      <a:noFill/>
                    </a:lnL>
                    <a:lnR>
                      <a:noFill/>
                    </a:lnR>
                    <a:lnT>
                      <a:noFill/>
                    </a:lnT>
                    <a:lnB>
                      <a:noFill/>
                    </a:lnB>
                    <a:lnTlToBr>
                      <a:noFill/>
                    </a:lnTlToBr>
                    <a:lnBlToTr>
                      <a:noFill/>
                    </a:lnBlToTr>
                    <a:noFill/>
                  </a:tcPr>
                </a:tc>
              </a:tr>
            </a:tbl>
          </a:graphicData>
        </a:graphic>
      </p:graphicFrame>
    </p:spTree>
    <p:custDataLst>
      <p:tags r:id="rId2"/>
    </p:custDataLst>
  </p:cSld>
  <p:clrMapOvr>
    <a:masterClrMapping/>
  </p:clrMapOvr>
  <p:transition spd="slow"/>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a:xfrm>
          <a:off x="0" y="0"/>
          <a:ext cx="0" cy="0"/>
          <a:chOff x="0" y="0"/>
          <a:chExt cx="0" cy="0"/>
        </a:xfrm>
      </p:grpSpPr>
      <p:sp>
        <p:nvSpPr>
          <p:cNvPr id="73" name="Freeform 35"/>
          <p:cNvSpPr/>
          <p:nvPr>
            <p:custDataLst>
              <p:tags r:id="rId1"/>
            </p:custDataLst>
          </p:nvPr>
        </p:nvSpPr>
        <p:spPr bwMode="auto">
          <a:xfrm flipV="1">
            <a:off x="3515322" y="2454857"/>
            <a:ext cx="493383" cy="463482"/>
          </a:xfrm>
          <a:custGeom>
            <a:avLst/>
            <a:gdLst>
              <a:gd name="T0" fmla="*/ 137 w 137"/>
              <a:gd name="T1" fmla="*/ 0 h 128"/>
              <a:gd name="T2" fmla="*/ 1 w 137"/>
              <a:gd name="T3" fmla="*/ 128 h 128"/>
              <a:gd name="T4" fmla="*/ 30 w 137"/>
              <a:gd name="T5" fmla="*/ 48 h 128"/>
              <a:gd name="T6" fmla="*/ 30 w 137"/>
              <a:gd name="T7" fmla="*/ 48 h 128"/>
              <a:gd name="T8" fmla="*/ 30 w 137"/>
              <a:gd name="T9" fmla="*/ 48 h 128"/>
              <a:gd name="T10" fmla="*/ 47 w 137"/>
              <a:gd name="T11" fmla="*/ 31 h 128"/>
              <a:gd name="T12" fmla="*/ 114 w 137"/>
              <a:gd name="T13" fmla="*/ 2 h 128"/>
              <a:gd name="T14" fmla="*/ 137 w 137"/>
              <a:gd name="T15" fmla="*/ 0 h 12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37" h="128">
                <a:moveTo>
                  <a:pt x="137" y="0"/>
                </a:moveTo>
                <a:cubicBezTo>
                  <a:pt x="1" y="128"/>
                  <a:pt x="1" y="128"/>
                  <a:pt x="1" y="128"/>
                </a:cubicBezTo>
                <a:cubicBezTo>
                  <a:pt x="1" y="128"/>
                  <a:pt x="0" y="84"/>
                  <a:pt x="30" y="48"/>
                </a:cubicBezTo>
                <a:cubicBezTo>
                  <a:pt x="30" y="48"/>
                  <a:pt x="30" y="48"/>
                  <a:pt x="30" y="48"/>
                </a:cubicBezTo>
                <a:cubicBezTo>
                  <a:pt x="30" y="48"/>
                  <a:pt x="30" y="48"/>
                  <a:pt x="30" y="48"/>
                </a:cubicBezTo>
                <a:cubicBezTo>
                  <a:pt x="35" y="42"/>
                  <a:pt x="40" y="36"/>
                  <a:pt x="47" y="31"/>
                </a:cubicBezTo>
                <a:cubicBezTo>
                  <a:pt x="63" y="18"/>
                  <a:pt x="85" y="7"/>
                  <a:pt x="114" y="2"/>
                </a:cubicBezTo>
                <a:cubicBezTo>
                  <a:pt x="121" y="1"/>
                  <a:pt x="129" y="0"/>
                  <a:pt x="137" y="0"/>
                </a:cubicBezTo>
                <a:close/>
              </a:path>
            </a:pathLst>
          </a:custGeom>
          <a:gradFill>
            <a:gsLst>
              <a:gs pos="0">
                <a:schemeClr val="bg1">
                  <a:shade val="30000"/>
                  <a:satMod val="115000"/>
                  <a:lumMod val="76000"/>
                  <a:lumOff val="24000"/>
                  <a:alpha val="76000"/>
                </a:schemeClr>
              </a:gs>
              <a:gs pos="59000">
                <a:schemeClr val="bg1">
                  <a:alpha val="73000"/>
                </a:schemeClr>
              </a:gs>
            </a:gsLst>
            <a:lin ang="13500000" scaled="1"/>
          </a:gradFill>
          <a:ln>
            <a:noFill/>
          </a:ln>
        </p:spPr>
        <p:txBody>
          <a:bodyPr vert="horz" wrap="square" lIns="91434" tIns="45717" rIns="91434" bIns="45717" numCol="1" anchor="t" anchorCtr="0" compatLnSpc="1"/>
          <a:lstStyle/>
          <a:p>
            <a:endParaRPr lang="zh-CN" altLang="en-US" sz="1705">
              <a:latin typeface="Impact" panose="020B0806030902050204" pitchFamily="34" charset="0"/>
              <a:ea typeface="微软雅黑" panose="020B0503020204020204" pitchFamily="34" charset="-122"/>
              <a:cs typeface="+mn-ea"/>
              <a:sym typeface="Impact" panose="020B0806030902050204" pitchFamily="34" charset="0"/>
            </a:endParaRPr>
          </a:p>
        </p:txBody>
      </p:sp>
      <p:sp>
        <p:nvSpPr>
          <p:cNvPr id="74" name="Freeform 27"/>
          <p:cNvSpPr/>
          <p:nvPr>
            <p:custDataLst>
              <p:tags r:id="rId2"/>
            </p:custDataLst>
          </p:nvPr>
        </p:nvSpPr>
        <p:spPr bwMode="auto">
          <a:xfrm flipV="1">
            <a:off x="3672157" y="2686598"/>
            <a:ext cx="2278533" cy="1353066"/>
          </a:xfrm>
          <a:custGeom>
            <a:avLst/>
            <a:gdLst>
              <a:gd name="T0" fmla="*/ 462 w 642"/>
              <a:gd name="T1" fmla="*/ 6 h 380"/>
              <a:gd name="T2" fmla="*/ 637 w 642"/>
              <a:gd name="T3" fmla="*/ 180 h 380"/>
              <a:gd name="T4" fmla="*/ 637 w 642"/>
              <a:gd name="T5" fmla="*/ 200 h 380"/>
              <a:gd name="T6" fmla="*/ 462 w 642"/>
              <a:gd name="T7" fmla="*/ 375 h 380"/>
              <a:gd name="T8" fmla="*/ 442 w 642"/>
              <a:gd name="T9" fmla="*/ 375 h 380"/>
              <a:gd name="T10" fmla="*/ 442 w 642"/>
              <a:gd name="T11" fmla="*/ 322 h 380"/>
              <a:gd name="T12" fmla="*/ 95 w 642"/>
              <a:gd name="T13" fmla="*/ 322 h 380"/>
              <a:gd name="T14" fmla="*/ 68 w 642"/>
              <a:gd name="T15" fmla="*/ 324 h 380"/>
              <a:gd name="T16" fmla="*/ 0 w 642"/>
              <a:gd name="T17" fmla="*/ 353 h 380"/>
              <a:gd name="T18" fmla="*/ 265 w 642"/>
              <a:gd name="T19" fmla="*/ 88 h 380"/>
              <a:gd name="T20" fmla="*/ 369 w 642"/>
              <a:gd name="T21" fmla="*/ 56 h 380"/>
              <a:gd name="T22" fmla="*/ 442 w 642"/>
              <a:gd name="T23" fmla="*/ 56 h 380"/>
              <a:gd name="T24" fmla="*/ 442 w 642"/>
              <a:gd name="T25" fmla="*/ 6 h 380"/>
              <a:gd name="T26" fmla="*/ 462 w 642"/>
              <a:gd name="T27" fmla="*/ 6 h 3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642" h="380">
                <a:moveTo>
                  <a:pt x="462" y="6"/>
                </a:moveTo>
                <a:cubicBezTo>
                  <a:pt x="637" y="180"/>
                  <a:pt x="637" y="180"/>
                  <a:pt x="637" y="180"/>
                </a:cubicBezTo>
                <a:cubicBezTo>
                  <a:pt x="642" y="186"/>
                  <a:pt x="642" y="195"/>
                  <a:pt x="637" y="200"/>
                </a:cubicBezTo>
                <a:cubicBezTo>
                  <a:pt x="462" y="375"/>
                  <a:pt x="462" y="375"/>
                  <a:pt x="462" y="375"/>
                </a:cubicBezTo>
                <a:cubicBezTo>
                  <a:pt x="457" y="380"/>
                  <a:pt x="448" y="380"/>
                  <a:pt x="442" y="375"/>
                </a:cubicBezTo>
                <a:cubicBezTo>
                  <a:pt x="442" y="322"/>
                  <a:pt x="442" y="322"/>
                  <a:pt x="442" y="322"/>
                </a:cubicBezTo>
                <a:cubicBezTo>
                  <a:pt x="95" y="322"/>
                  <a:pt x="95" y="322"/>
                  <a:pt x="95" y="322"/>
                </a:cubicBezTo>
                <a:cubicBezTo>
                  <a:pt x="95" y="322"/>
                  <a:pt x="84" y="321"/>
                  <a:pt x="68" y="324"/>
                </a:cubicBezTo>
                <a:cubicBezTo>
                  <a:pt x="38" y="329"/>
                  <a:pt x="16" y="340"/>
                  <a:pt x="0" y="353"/>
                </a:cubicBezTo>
                <a:cubicBezTo>
                  <a:pt x="265" y="88"/>
                  <a:pt x="265" y="88"/>
                  <a:pt x="265" y="88"/>
                </a:cubicBezTo>
                <a:cubicBezTo>
                  <a:pt x="265" y="88"/>
                  <a:pt x="295" y="52"/>
                  <a:pt x="369" y="56"/>
                </a:cubicBezTo>
                <a:cubicBezTo>
                  <a:pt x="442" y="56"/>
                  <a:pt x="442" y="56"/>
                  <a:pt x="442" y="56"/>
                </a:cubicBezTo>
                <a:cubicBezTo>
                  <a:pt x="442" y="6"/>
                  <a:pt x="442" y="6"/>
                  <a:pt x="442" y="6"/>
                </a:cubicBezTo>
                <a:cubicBezTo>
                  <a:pt x="448" y="0"/>
                  <a:pt x="457" y="0"/>
                  <a:pt x="462" y="6"/>
                </a:cubicBezTo>
                <a:close/>
              </a:path>
            </a:pathLst>
          </a:custGeom>
          <a:solidFill>
            <a:srgbClr val="00B0F0"/>
          </a:solidFill>
          <a:ln>
            <a:noFill/>
          </a:ln>
          <a:effectLst>
            <a:outerShdw blurRad="177800" dist="190500" dir="5400000" algn="ctr" rotWithShape="0">
              <a:srgbClr val="000000">
                <a:alpha val="43137"/>
              </a:srgbClr>
            </a:outerShdw>
          </a:effectLst>
          <a:scene3d>
            <a:camera prst="orthographicFront">
              <a:rot lat="0" lon="0" rev="0"/>
            </a:camera>
            <a:lightRig rig="contrasting" dir="t">
              <a:rot lat="0" lon="0" rev="1500000"/>
            </a:lightRig>
          </a:scene3d>
          <a:sp3d prstMaterial="metal">
            <a:bevelT w="88900" h="88900"/>
          </a:sp3d>
        </p:spPr>
        <p:txBody>
          <a:bodyPr vert="horz" wrap="square" lIns="91434" tIns="45717" rIns="91434" bIns="45717" numCol="1" anchor="t" anchorCtr="0" compatLnSpc="1"/>
          <a:lstStyle/>
          <a:p>
            <a:endParaRPr lang="zh-CN" altLang="en-US" sz="1705">
              <a:latin typeface="Impact" panose="020B0806030902050204" pitchFamily="34" charset="0"/>
              <a:ea typeface="微软雅黑" panose="020B0503020204020204" pitchFamily="34" charset="-122"/>
              <a:cs typeface="+mn-ea"/>
              <a:sym typeface="Impact" panose="020B0806030902050204" pitchFamily="34" charset="0"/>
            </a:endParaRPr>
          </a:p>
        </p:txBody>
      </p:sp>
      <p:sp>
        <p:nvSpPr>
          <p:cNvPr id="75" name="Freeform 27"/>
          <p:cNvSpPr/>
          <p:nvPr>
            <p:custDataLst>
              <p:tags r:id="rId3"/>
            </p:custDataLst>
          </p:nvPr>
        </p:nvSpPr>
        <p:spPr bwMode="auto">
          <a:xfrm flipH="1">
            <a:off x="6184669" y="2728807"/>
            <a:ext cx="2212180" cy="1313664"/>
          </a:xfrm>
          <a:custGeom>
            <a:avLst/>
            <a:gdLst>
              <a:gd name="T0" fmla="*/ 462 w 642"/>
              <a:gd name="T1" fmla="*/ 6 h 380"/>
              <a:gd name="T2" fmla="*/ 637 w 642"/>
              <a:gd name="T3" fmla="*/ 180 h 380"/>
              <a:gd name="T4" fmla="*/ 637 w 642"/>
              <a:gd name="T5" fmla="*/ 200 h 380"/>
              <a:gd name="T6" fmla="*/ 462 w 642"/>
              <a:gd name="T7" fmla="*/ 375 h 380"/>
              <a:gd name="T8" fmla="*/ 442 w 642"/>
              <a:gd name="T9" fmla="*/ 375 h 380"/>
              <a:gd name="T10" fmla="*/ 442 w 642"/>
              <a:gd name="T11" fmla="*/ 322 h 380"/>
              <a:gd name="T12" fmla="*/ 95 w 642"/>
              <a:gd name="T13" fmla="*/ 322 h 380"/>
              <a:gd name="T14" fmla="*/ 68 w 642"/>
              <a:gd name="T15" fmla="*/ 324 h 380"/>
              <a:gd name="T16" fmla="*/ 0 w 642"/>
              <a:gd name="T17" fmla="*/ 353 h 380"/>
              <a:gd name="T18" fmla="*/ 265 w 642"/>
              <a:gd name="T19" fmla="*/ 88 h 380"/>
              <a:gd name="T20" fmla="*/ 369 w 642"/>
              <a:gd name="T21" fmla="*/ 56 h 380"/>
              <a:gd name="T22" fmla="*/ 442 w 642"/>
              <a:gd name="T23" fmla="*/ 56 h 380"/>
              <a:gd name="T24" fmla="*/ 442 w 642"/>
              <a:gd name="T25" fmla="*/ 6 h 380"/>
              <a:gd name="T26" fmla="*/ 462 w 642"/>
              <a:gd name="T27" fmla="*/ 6 h 3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642" h="380">
                <a:moveTo>
                  <a:pt x="462" y="6"/>
                </a:moveTo>
                <a:cubicBezTo>
                  <a:pt x="637" y="180"/>
                  <a:pt x="637" y="180"/>
                  <a:pt x="637" y="180"/>
                </a:cubicBezTo>
                <a:cubicBezTo>
                  <a:pt x="642" y="186"/>
                  <a:pt x="642" y="195"/>
                  <a:pt x="637" y="200"/>
                </a:cubicBezTo>
                <a:cubicBezTo>
                  <a:pt x="462" y="375"/>
                  <a:pt x="462" y="375"/>
                  <a:pt x="462" y="375"/>
                </a:cubicBezTo>
                <a:cubicBezTo>
                  <a:pt x="457" y="380"/>
                  <a:pt x="448" y="380"/>
                  <a:pt x="442" y="375"/>
                </a:cubicBezTo>
                <a:cubicBezTo>
                  <a:pt x="442" y="322"/>
                  <a:pt x="442" y="322"/>
                  <a:pt x="442" y="322"/>
                </a:cubicBezTo>
                <a:cubicBezTo>
                  <a:pt x="95" y="322"/>
                  <a:pt x="95" y="322"/>
                  <a:pt x="95" y="322"/>
                </a:cubicBezTo>
                <a:cubicBezTo>
                  <a:pt x="95" y="322"/>
                  <a:pt x="84" y="321"/>
                  <a:pt x="68" y="324"/>
                </a:cubicBezTo>
                <a:cubicBezTo>
                  <a:pt x="38" y="329"/>
                  <a:pt x="16" y="340"/>
                  <a:pt x="0" y="353"/>
                </a:cubicBezTo>
                <a:cubicBezTo>
                  <a:pt x="265" y="88"/>
                  <a:pt x="265" y="88"/>
                  <a:pt x="265" y="88"/>
                </a:cubicBezTo>
                <a:cubicBezTo>
                  <a:pt x="265" y="88"/>
                  <a:pt x="295" y="52"/>
                  <a:pt x="369" y="56"/>
                </a:cubicBezTo>
                <a:cubicBezTo>
                  <a:pt x="442" y="56"/>
                  <a:pt x="442" y="56"/>
                  <a:pt x="442" y="56"/>
                </a:cubicBezTo>
                <a:cubicBezTo>
                  <a:pt x="442" y="6"/>
                  <a:pt x="442" y="6"/>
                  <a:pt x="442" y="6"/>
                </a:cubicBezTo>
                <a:cubicBezTo>
                  <a:pt x="448" y="0"/>
                  <a:pt x="457" y="0"/>
                  <a:pt x="462" y="6"/>
                </a:cubicBezTo>
                <a:close/>
              </a:path>
            </a:pathLst>
          </a:custGeom>
          <a:solidFill>
            <a:srgbClr val="C65885"/>
          </a:solidFill>
          <a:ln>
            <a:noFill/>
          </a:ln>
          <a:effectLst>
            <a:outerShdw blurRad="177800" dist="190500" dir="5400000" algn="ctr" rotWithShape="0">
              <a:srgbClr val="000000">
                <a:alpha val="43137"/>
              </a:srgbClr>
            </a:outerShdw>
          </a:effectLst>
          <a:scene3d>
            <a:camera prst="orthographicFront">
              <a:rot lat="0" lon="0" rev="0"/>
            </a:camera>
            <a:lightRig rig="contrasting" dir="t">
              <a:rot lat="0" lon="0" rev="1500000"/>
            </a:lightRig>
          </a:scene3d>
          <a:sp3d prstMaterial="metal">
            <a:bevelT w="88900" h="88900"/>
          </a:sp3d>
        </p:spPr>
        <p:txBody>
          <a:bodyPr vert="horz" wrap="square" lIns="91434" tIns="45717" rIns="91434" bIns="45717" numCol="1" anchor="t" anchorCtr="0" compatLnSpc="1"/>
          <a:lstStyle/>
          <a:p>
            <a:endParaRPr lang="zh-CN" altLang="en-US" sz="1705">
              <a:latin typeface="Impact" panose="020B0806030902050204" pitchFamily="34" charset="0"/>
              <a:ea typeface="微软雅黑" panose="020B0503020204020204" pitchFamily="34" charset="-122"/>
              <a:cs typeface="+mn-ea"/>
              <a:sym typeface="Impact" panose="020B0806030902050204" pitchFamily="34" charset="0"/>
            </a:endParaRPr>
          </a:p>
        </p:txBody>
      </p:sp>
      <p:sp>
        <p:nvSpPr>
          <p:cNvPr id="76" name="Freeform 35"/>
          <p:cNvSpPr/>
          <p:nvPr>
            <p:custDataLst>
              <p:tags r:id="rId4"/>
            </p:custDataLst>
          </p:nvPr>
        </p:nvSpPr>
        <p:spPr bwMode="auto">
          <a:xfrm flipH="1">
            <a:off x="8081490" y="3845190"/>
            <a:ext cx="479016" cy="449985"/>
          </a:xfrm>
          <a:custGeom>
            <a:avLst/>
            <a:gdLst>
              <a:gd name="T0" fmla="*/ 137 w 137"/>
              <a:gd name="T1" fmla="*/ 0 h 128"/>
              <a:gd name="T2" fmla="*/ 1 w 137"/>
              <a:gd name="T3" fmla="*/ 128 h 128"/>
              <a:gd name="T4" fmla="*/ 30 w 137"/>
              <a:gd name="T5" fmla="*/ 48 h 128"/>
              <a:gd name="T6" fmla="*/ 30 w 137"/>
              <a:gd name="T7" fmla="*/ 48 h 128"/>
              <a:gd name="T8" fmla="*/ 30 w 137"/>
              <a:gd name="T9" fmla="*/ 48 h 128"/>
              <a:gd name="T10" fmla="*/ 47 w 137"/>
              <a:gd name="T11" fmla="*/ 31 h 128"/>
              <a:gd name="T12" fmla="*/ 114 w 137"/>
              <a:gd name="T13" fmla="*/ 2 h 128"/>
              <a:gd name="T14" fmla="*/ 137 w 137"/>
              <a:gd name="T15" fmla="*/ 0 h 12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37" h="128">
                <a:moveTo>
                  <a:pt x="137" y="0"/>
                </a:moveTo>
                <a:cubicBezTo>
                  <a:pt x="1" y="128"/>
                  <a:pt x="1" y="128"/>
                  <a:pt x="1" y="128"/>
                </a:cubicBezTo>
                <a:cubicBezTo>
                  <a:pt x="1" y="128"/>
                  <a:pt x="0" y="84"/>
                  <a:pt x="30" y="48"/>
                </a:cubicBezTo>
                <a:cubicBezTo>
                  <a:pt x="30" y="48"/>
                  <a:pt x="30" y="48"/>
                  <a:pt x="30" y="48"/>
                </a:cubicBezTo>
                <a:cubicBezTo>
                  <a:pt x="30" y="48"/>
                  <a:pt x="30" y="48"/>
                  <a:pt x="30" y="48"/>
                </a:cubicBezTo>
                <a:cubicBezTo>
                  <a:pt x="35" y="42"/>
                  <a:pt x="40" y="36"/>
                  <a:pt x="47" y="31"/>
                </a:cubicBezTo>
                <a:cubicBezTo>
                  <a:pt x="63" y="18"/>
                  <a:pt x="85" y="7"/>
                  <a:pt x="114" y="2"/>
                </a:cubicBezTo>
                <a:cubicBezTo>
                  <a:pt x="121" y="1"/>
                  <a:pt x="129" y="0"/>
                  <a:pt x="137" y="0"/>
                </a:cubicBezTo>
                <a:close/>
              </a:path>
            </a:pathLst>
          </a:custGeom>
          <a:gradFill>
            <a:gsLst>
              <a:gs pos="0">
                <a:schemeClr val="bg1">
                  <a:shade val="30000"/>
                  <a:satMod val="115000"/>
                  <a:lumMod val="76000"/>
                  <a:lumOff val="24000"/>
                  <a:alpha val="76000"/>
                </a:schemeClr>
              </a:gs>
              <a:gs pos="59000">
                <a:schemeClr val="bg1">
                  <a:alpha val="73000"/>
                </a:schemeClr>
              </a:gs>
            </a:gsLst>
            <a:lin ang="13500000" scaled="1"/>
          </a:gradFill>
          <a:ln>
            <a:noFill/>
          </a:ln>
        </p:spPr>
        <p:txBody>
          <a:bodyPr vert="horz" wrap="square" lIns="91434" tIns="45717" rIns="91434" bIns="45717" numCol="1" anchor="t" anchorCtr="0" compatLnSpc="1"/>
          <a:lstStyle/>
          <a:p>
            <a:endParaRPr lang="zh-CN" altLang="en-US" sz="1705">
              <a:latin typeface="Impact" panose="020B0806030902050204" pitchFamily="34" charset="0"/>
              <a:ea typeface="微软雅黑" panose="020B0503020204020204" pitchFamily="34" charset="-122"/>
              <a:cs typeface="+mn-ea"/>
              <a:sym typeface="Impact" panose="020B0806030902050204" pitchFamily="34" charset="0"/>
            </a:endParaRPr>
          </a:p>
        </p:txBody>
      </p:sp>
      <p:sp>
        <p:nvSpPr>
          <p:cNvPr id="77" name="Freeform 35"/>
          <p:cNvSpPr/>
          <p:nvPr>
            <p:custDataLst>
              <p:tags r:id="rId5"/>
            </p:custDataLst>
          </p:nvPr>
        </p:nvSpPr>
        <p:spPr bwMode="auto">
          <a:xfrm rot="16200000" flipH="1">
            <a:off x="6502266" y="856897"/>
            <a:ext cx="476269" cy="447405"/>
          </a:xfrm>
          <a:custGeom>
            <a:avLst/>
            <a:gdLst>
              <a:gd name="T0" fmla="*/ 137 w 137"/>
              <a:gd name="T1" fmla="*/ 0 h 128"/>
              <a:gd name="T2" fmla="*/ 1 w 137"/>
              <a:gd name="T3" fmla="*/ 128 h 128"/>
              <a:gd name="T4" fmla="*/ 30 w 137"/>
              <a:gd name="T5" fmla="*/ 48 h 128"/>
              <a:gd name="T6" fmla="*/ 30 w 137"/>
              <a:gd name="T7" fmla="*/ 48 h 128"/>
              <a:gd name="T8" fmla="*/ 30 w 137"/>
              <a:gd name="T9" fmla="*/ 48 h 128"/>
              <a:gd name="T10" fmla="*/ 47 w 137"/>
              <a:gd name="T11" fmla="*/ 31 h 128"/>
              <a:gd name="T12" fmla="*/ 114 w 137"/>
              <a:gd name="T13" fmla="*/ 2 h 128"/>
              <a:gd name="T14" fmla="*/ 137 w 137"/>
              <a:gd name="T15" fmla="*/ 0 h 12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37" h="128">
                <a:moveTo>
                  <a:pt x="137" y="0"/>
                </a:moveTo>
                <a:cubicBezTo>
                  <a:pt x="1" y="128"/>
                  <a:pt x="1" y="128"/>
                  <a:pt x="1" y="128"/>
                </a:cubicBezTo>
                <a:cubicBezTo>
                  <a:pt x="1" y="128"/>
                  <a:pt x="0" y="84"/>
                  <a:pt x="30" y="48"/>
                </a:cubicBezTo>
                <a:cubicBezTo>
                  <a:pt x="30" y="48"/>
                  <a:pt x="30" y="48"/>
                  <a:pt x="30" y="48"/>
                </a:cubicBezTo>
                <a:cubicBezTo>
                  <a:pt x="30" y="48"/>
                  <a:pt x="30" y="48"/>
                  <a:pt x="30" y="48"/>
                </a:cubicBezTo>
                <a:cubicBezTo>
                  <a:pt x="35" y="42"/>
                  <a:pt x="40" y="36"/>
                  <a:pt x="47" y="31"/>
                </a:cubicBezTo>
                <a:cubicBezTo>
                  <a:pt x="63" y="18"/>
                  <a:pt x="85" y="7"/>
                  <a:pt x="114" y="2"/>
                </a:cubicBezTo>
                <a:cubicBezTo>
                  <a:pt x="121" y="1"/>
                  <a:pt x="129" y="0"/>
                  <a:pt x="137" y="0"/>
                </a:cubicBezTo>
                <a:close/>
              </a:path>
            </a:pathLst>
          </a:custGeom>
          <a:gradFill>
            <a:gsLst>
              <a:gs pos="0">
                <a:schemeClr val="bg1">
                  <a:shade val="30000"/>
                  <a:satMod val="115000"/>
                  <a:lumMod val="76000"/>
                  <a:lumOff val="24000"/>
                  <a:alpha val="76000"/>
                </a:schemeClr>
              </a:gs>
              <a:gs pos="59000">
                <a:schemeClr val="bg1">
                  <a:alpha val="73000"/>
                </a:schemeClr>
              </a:gs>
            </a:gsLst>
            <a:lin ang="13500000" scaled="1"/>
          </a:gradFill>
          <a:ln>
            <a:noFill/>
          </a:ln>
        </p:spPr>
        <p:txBody>
          <a:bodyPr vert="horz" wrap="square" lIns="91434" tIns="45717" rIns="91434" bIns="45717" numCol="1" anchor="t" anchorCtr="0" compatLnSpc="1"/>
          <a:lstStyle/>
          <a:p>
            <a:endParaRPr lang="zh-CN" altLang="en-US" sz="1705">
              <a:solidFill>
                <a:schemeClr val="bg1"/>
              </a:solidFill>
              <a:latin typeface="Impact" panose="020B0806030902050204" pitchFamily="34" charset="0"/>
              <a:ea typeface="微软雅黑" panose="020B0503020204020204" pitchFamily="34" charset="-122"/>
              <a:cs typeface="+mn-ea"/>
              <a:sym typeface="Impact" panose="020B0806030902050204" pitchFamily="34" charset="0"/>
            </a:endParaRPr>
          </a:p>
        </p:txBody>
      </p:sp>
      <p:sp>
        <p:nvSpPr>
          <p:cNvPr id="78" name="Freeform 27"/>
          <p:cNvSpPr/>
          <p:nvPr>
            <p:custDataLst>
              <p:tags r:id="rId6"/>
            </p:custDataLst>
          </p:nvPr>
        </p:nvSpPr>
        <p:spPr bwMode="auto">
          <a:xfrm rot="16200000" flipH="1">
            <a:off x="5004073" y="1400181"/>
            <a:ext cx="2199494" cy="1306130"/>
          </a:xfrm>
          <a:custGeom>
            <a:avLst/>
            <a:gdLst>
              <a:gd name="T0" fmla="*/ 462 w 642"/>
              <a:gd name="T1" fmla="*/ 6 h 380"/>
              <a:gd name="T2" fmla="*/ 637 w 642"/>
              <a:gd name="T3" fmla="*/ 180 h 380"/>
              <a:gd name="T4" fmla="*/ 637 w 642"/>
              <a:gd name="T5" fmla="*/ 200 h 380"/>
              <a:gd name="T6" fmla="*/ 462 w 642"/>
              <a:gd name="T7" fmla="*/ 375 h 380"/>
              <a:gd name="T8" fmla="*/ 442 w 642"/>
              <a:gd name="T9" fmla="*/ 375 h 380"/>
              <a:gd name="T10" fmla="*/ 442 w 642"/>
              <a:gd name="T11" fmla="*/ 322 h 380"/>
              <a:gd name="T12" fmla="*/ 95 w 642"/>
              <a:gd name="T13" fmla="*/ 322 h 380"/>
              <a:gd name="T14" fmla="*/ 68 w 642"/>
              <a:gd name="T15" fmla="*/ 324 h 380"/>
              <a:gd name="T16" fmla="*/ 0 w 642"/>
              <a:gd name="T17" fmla="*/ 353 h 380"/>
              <a:gd name="T18" fmla="*/ 265 w 642"/>
              <a:gd name="T19" fmla="*/ 88 h 380"/>
              <a:gd name="T20" fmla="*/ 369 w 642"/>
              <a:gd name="T21" fmla="*/ 56 h 380"/>
              <a:gd name="T22" fmla="*/ 442 w 642"/>
              <a:gd name="T23" fmla="*/ 56 h 380"/>
              <a:gd name="T24" fmla="*/ 442 w 642"/>
              <a:gd name="T25" fmla="*/ 6 h 380"/>
              <a:gd name="T26" fmla="*/ 462 w 642"/>
              <a:gd name="T27" fmla="*/ 6 h 3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642" h="380">
                <a:moveTo>
                  <a:pt x="462" y="6"/>
                </a:moveTo>
                <a:cubicBezTo>
                  <a:pt x="637" y="180"/>
                  <a:pt x="637" y="180"/>
                  <a:pt x="637" y="180"/>
                </a:cubicBezTo>
                <a:cubicBezTo>
                  <a:pt x="642" y="186"/>
                  <a:pt x="642" y="195"/>
                  <a:pt x="637" y="200"/>
                </a:cubicBezTo>
                <a:cubicBezTo>
                  <a:pt x="462" y="375"/>
                  <a:pt x="462" y="375"/>
                  <a:pt x="462" y="375"/>
                </a:cubicBezTo>
                <a:cubicBezTo>
                  <a:pt x="457" y="380"/>
                  <a:pt x="448" y="380"/>
                  <a:pt x="442" y="375"/>
                </a:cubicBezTo>
                <a:cubicBezTo>
                  <a:pt x="442" y="322"/>
                  <a:pt x="442" y="322"/>
                  <a:pt x="442" y="322"/>
                </a:cubicBezTo>
                <a:cubicBezTo>
                  <a:pt x="95" y="322"/>
                  <a:pt x="95" y="322"/>
                  <a:pt x="95" y="322"/>
                </a:cubicBezTo>
                <a:cubicBezTo>
                  <a:pt x="95" y="322"/>
                  <a:pt x="84" y="321"/>
                  <a:pt x="68" y="324"/>
                </a:cubicBezTo>
                <a:cubicBezTo>
                  <a:pt x="38" y="329"/>
                  <a:pt x="16" y="340"/>
                  <a:pt x="0" y="353"/>
                </a:cubicBezTo>
                <a:cubicBezTo>
                  <a:pt x="265" y="88"/>
                  <a:pt x="265" y="88"/>
                  <a:pt x="265" y="88"/>
                </a:cubicBezTo>
                <a:cubicBezTo>
                  <a:pt x="265" y="88"/>
                  <a:pt x="295" y="52"/>
                  <a:pt x="369" y="56"/>
                </a:cubicBezTo>
                <a:cubicBezTo>
                  <a:pt x="442" y="56"/>
                  <a:pt x="442" y="56"/>
                  <a:pt x="442" y="56"/>
                </a:cubicBezTo>
                <a:cubicBezTo>
                  <a:pt x="442" y="6"/>
                  <a:pt x="442" y="6"/>
                  <a:pt x="442" y="6"/>
                </a:cubicBezTo>
                <a:cubicBezTo>
                  <a:pt x="448" y="0"/>
                  <a:pt x="457" y="0"/>
                  <a:pt x="462" y="6"/>
                </a:cubicBezTo>
                <a:close/>
              </a:path>
            </a:pathLst>
          </a:custGeom>
          <a:solidFill>
            <a:srgbClr val="FFC342"/>
          </a:solidFill>
          <a:ln>
            <a:noFill/>
          </a:ln>
          <a:effectLst>
            <a:outerShdw blurRad="177800" dist="190500" dir="5400000" algn="ctr" rotWithShape="0">
              <a:srgbClr val="000000">
                <a:alpha val="43137"/>
              </a:srgbClr>
            </a:outerShdw>
          </a:effectLst>
          <a:scene3d>
            <a:camera prst="orthographicFront">
              <a:rot lat="0" lon="0" rev="0"/>
            </a:camera>
            <a:lightRig rig="contrasting" dir="t">
              <a:rot lat="0" lon="0" rev="1500000"/>
            </a:lightRig>
          </a:scene3d>
          <a:sp3d prstMaterial="metal">
            <a:bevelT w="88900" h="88900"/>
          </a:sp3d>
        </p:spPr>
        <p:txBody>
          <a:bodyPr vert="horz" wrap="square" lIns="91434" tIns="45717" rIns="91434" bIns="45717" numCol="1" anchor="t" anchorCtr="0" compatLnSpc="1"/>
          <a:lstStyle/>
          <a:p>
            <a:endParaRPr lang="zh-CN" altLang="en-US" sz="1705">
              <a:solidFill>
                <a:schemeClr val="bg1"/>
              </a:solidFill>
              <a:latin typeface="Impact" panose="020B0806030902050204" pitchFamily="34" charset="0"/>
              <a:ea typeface="微软雅黑" panose="020B0503020204020204" pitchFamily="34" charset="-122"/>
              <a:cs typeface="+mn-ea"/>
              <a:sym typeface="Impact" panose="020B0806030902050204" pitchFamily="34" charset="0"/>
            </a:endParaRPr>
          </a:p>
        </p:txBody>
      </p:sp>
      <p:sp>
        <p:nvSpPr>
          <p:cNvPr id="79" name="Freeform 35"/>
          <p:cNvSpPr/>
          <p:nvPr>
            <p:custDataLst>
              <p:tags r:id="rId7"/>
            </p:custDataLst>
          </p:nvPr>
        </p:nvSpPr>
        <p:spPr bwMode="auto">
          <a:xfrm rot="5400000" flipH="1">
            <a:off x="5190013" y="5552864"/>
            <a:ext cx="484671" cy="455298"/>
          </a:xfrm>
          <a:custGeom>
            <a:avLst/>
            <a:gdLst>
              <a:gd name="T0" fmla="*/ 137 w 137"/>
              <a:gd name="T1" fmla="*/ 0 h 128"/>
              <a:gd name="T2" fmla="*/ 1 w 137"/>
              <a:gd name="T3" fmla="*/ 128 h 128"/>
              <a:gd name="T4" fmla="*/ 30 w 137"/>
              <a:gd name="T5" fmla="*/ 48 h 128"/>
              <a:gd name="T6" fmla="*/ 30 w 137"/>
              <a:gd name="T7" fmla="*/ 48 h 128"/>
              <a:gd name="T8" fmla="*/ 30 w 137"/>
              <a:gd name="T9" fmla="*/ 48 h 128"/>
              <a:gd name="T10" fmla="*/ 47 w 137"/>
              <a:gd name="T11" fmla="*/ 31 h 128"/>
              <a:gd name="T12" fmla="*/ 114 w 137"/>
              <a:gd name="T13" fmla="*/ 2 h 128"/>
              <a:gd name="T14" fmla="*/ 137 w 137"/>
              <a:gd name="T15" fmla="*/ 0 h 12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37" h="128">
                <a:moveTo>
                  <a:pt x="137" y="0"/>
                </a:moveTo>
                <a:cubicBezTo>
                  <a:pt x="1" y="128"/>
                  <a:pt x="1" y="128"/>
                  <a:pt x="1" y="128"/>
                </a:cubicBezTo>
                <a:cubicBezTo>
                  <a:pt x="1" y="128"/>
                  <a:pt x="0" y="84"/>
                  <a:pt x="30" y="48"/>
                </a:cubicBezTo>
                <a:cubicBezTo>
                  <a:pt x="30" y="48"/>
                  <a:pt x="30" y="48"/>
                  <a:pt x="30" y="48"/>
                </a:cubicBezTo>
                <a:cubicBezTo>
                  <a:pt x="30" y="48"/>
                  <a:pt x="30" y="48"/>
                  <a:pt x="30" y="48"/>
                </a:cubicBezTo>
                <a:cubicBezTo>
                  <a:pt x="35" y="42"/>
                  <a:pt x="40" y="36"/>
                  <a:pt x="47" y="31"/>
                </a:cubicBezTo>
                <a:cubicBezTo>
                  <a:pt x="63" y="18"/>
                  <a:pt x="85" y="7"/>
                  <a:pt x="114" y="2"/>
                </a:cubicBezTo>
                <a:cubicBezTo>
                  <a:pt x="121" y="1"/>
                  <a:pt x="129" y="0"/>
                  <a:pt x="137" y="0"/>
                </a:cubicBezTo>
                <a:close/>
              </a:path>
            </a:pathLst>
          </a:custGeom>
          <a:gradFill>
            <a:gsLst>
              <a:gs pos="0">
                <a:schemeClr val="bg1">
                  <a:shade val="30000"/>
                  <a:satMod val="115000"/>
                  <a:lumMod val="76000"/>
                  <a:lumOff val="24000"/>
                  <a:alpha val="76000"/>
                </a:schemeClr>
              </a:gs>
              <a:gs pos="59000">
                <a:schemeClr val="bg1">
                  <a:alpha val="73000"/>
                </a:schemeClr>
              </a:gs>
            </a:gsLst>
            <a:lin ang="13500000" scaled="1"/>
          </a:gradFill>
          <a:ln>
            <a:noFill/>
          </a:ln>
        </p:spPr>
        <p:txBody>
          <a:bodyPr vert="horz" wrap="square" lIns="91434" tIns="45717" rIns="91434" bIns="45717" numCol="1" anchor="t" anchorCtr="0" compatLnSpc="1"/>
          <a:lstStyle/>
          <a:p>
            <a:endParaRPr lang="zh-CN" altLang="en-US" sz="1705">
              <a:latin typeface="Impact" panose="020B0806030902050204" pitchFamily="34" charset="0"/>
              <a:ea typeface="微软雅黑" panose="020B0503020204020204" pitchFamily="34" charset="-122"/>
              <a:cs typeface="+mn-ea"/>
              <a:sym typeface="Impact" panose="020B0806030902050204" pitchFamily="34" charset="0"/>
            </a:endParaRPr>
          </a:p>
        </p:txBody>
      </p:sp>
      <p:sp>
        <p:nvSpPr>
          <p:cNvPr id="80" name="Freeform 27"/>
          <p:cNvSpPr/>
          <p:nvPr>
            <p:custDataLst>
              <p:tags r:id="rId8"/>
            </p:custDataLst>
          </p:nvPr>
        </p:nvSpPr>
        <p:spPr bwMode="auto">
          <a:xfrm rot="5400000" flipH="1">
            <a:off x="4977788" y="4082990"/>
            <a:ext cx="2238298" cy="1329173"/>
          </a:xfrm>
          <a:custGeom>
            <a:avLst/>
            <a:gdLst>
              <a:gd name="T0" fmla="*/ 462 w 642"/>
              <a:gd name="T1" fmla="*/ 6 h 380"/>
              <a:gd name="T2" fmla="*/ 637 w 642"/>
              <a:gd name="T3" fmla="*/ 180 h 380"/>
              <a:gd name="T4" fmla="*/ 637 w 642"/>
              <a:gd name="T5" fmla="*/ 200 h 380"/>
              <a:gd name="T6" fmla="*/ 462 w 642"/>
              <a:gd name="T7" fmla="*/ 375 h 380"/>
              <a:gd name="T8" fmla="*/ 442 w 642"/>
              <a:gd name="T9" fmla="*/ 375 h 380"/>
              <a:gd name="T10" fmla="*/ 442 w 642"/>
              <a:gd name="T11" fmla="*/ 322 h 380"/>
              <a:gd name="T12" fmla="*/ 95 w 642"/>
              <a:gd name="T13" fmla="*/ 322 h 380"/>
              <a:gd name="T14" fmla="*/ 68 w 642"/>
              <a:gd name="T15" fmla="*/ 324 h 380"/>
              <a:gd name="T16" fmla="*/ 0 w 642"/>
              <a:gd name="T17" fmla="*/ 353 h 380"/>
              <a:gd name="T18" fmla="*/ 265 w 642"/>
              <a:gd name="T19" fmla="*/ 88 h 380"/>
              <a:gd name="T20" fmla="*/ 369 w 642"/>
              <a:gd name="T21" fmla="*/ 56 h 380"/>
              <a:gd name="T22" fmla="*/ 442 w 642"/>
              <a:gd name="T23" fmla="*/ 56 h 380"/>
              <a:gd name="T24" fmla="*/ 442 w 642"/>
              <a:gd name="T25" fmla="*/ 6 h 380"/>
              <a:gd name="T26" fmla="*/ 462 w 642"/>
              <a:gd name="T27" fmla="*/ 6 h 3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642" h="380">
                <a:moveTo>
                  <a:pt x="462" y="6"/>
                </a:moveTo>
                <a:cubicBezTo>
                  <a:pt x="637" y="180"/>
                  <a:pt x="637" y="180"/>
                  <a:pt x="637" y="180"/>
                </a:cubicBezTo>
                <a:cubicBezTo>
                  <a:pt x="642" y="186"/>
                  <a:pt x="642" y="195"/>
                  <a:pt x="637" y="200"/>
                </a:cubicBezTo>
                <a:cubicBezTo>
                  <a:pt x="462" y="375"/>
                  <a:pt x="462" y="375"/>
                  <a:pt x="462" y="375"/>
                </a:cubicBezTo>
                <a:cubicBezTo>
                  <a:pt x="457" y="380"/>
                  <a:pt x="448" y="380"/>
                  <a:pt x="442" y="375"/>
                </a:cubicBezTo>
                <a:cubicBezTo>
                  <a:pt x="442" y="322"/>
                  <a:pt x="442" y="322"/>
                  <a:pt x="442" y="322"/>
                </a:cubicBezTo>
                <a:cubicBezTo>
                  <a:pt x="95" y="322"/>
                  <a:pt x="95" y="322"/>
                  <a:pt x="95" y="322"/>
                </a:cubicBezTo>
                <a:cubicBezTo>
                  <a:pt x="95" y="322"/>
                  <a:pt x="84" y="321"/>
                  <a:pt x="68" y="324"/>
                </a:cubicBezTo>
                <a:cubicBezTo>
                  <a:pt x="38" y="329"/>
                  <a:pt x="16" y="340"/>
                  <a:pt x="0" y="353"/>
                </a:cubicBezTo>
                <a:cubicBezTo>
                  <a:pt x="265" y="88"/>
                  <a:pt x="265" y="88"/>
                  <a:pt x="265" y="88"/>
                </a:cubicBezTo>
                <a:cubicBezTo>
                  <a:pt x="265" y="88"/>
                  <a:pt x="295" y="52"/>
                  <a:pt x="369" y="56"/>
                </a:cubicBezTo>
                <a:cubicBezTo>
                  <a:pt x="442" y="56"/>
                  <a:pt x="442" y="56"/>
                  <a:pt x="442" y="56"/>
                </a:cubicBezTo>
                <a:cubicBezTo>
                  <a:pt x="442" y="6"/>
                  <a:pt x="442" y="6"/>
                  <a:pt x="442" y="6"/>
                </a:cubicBezTo>
                <a:cubicBezTo>
                  <a:pt x="448" y="0"/>
                  <a:pt x="457" y="0"/>
                  <a:pt x="462" y="6"/>
                </a:cubicBezTo>
                <a:close/>
              </a:path>
            </a:pathLst>
          </a:custGeom>
          <a:solidFill>
            <a:srgbClr val="F17475"/>
          </a:solidFill>
          <a:ln>
            <a:noFill/>
          </a:ln>
          <a:effectLst>
            <a:outerShdw blurRad="177800" dist="190500" dir="5400000" algn="ctr" rotWithShape="0">
              <a:srgbClr val="000000">
                <a:alpha val="43137"/>
              </a:srgbClr>
            </a:outerShdw>
          </a:effectLst>
          <a:scene3d>
            <a:camera prst="orthographicFront">
              <a:rot lat="0" lon="0" rev="0"/>
            </a:camera>
            <a:lightRig rig="contrasting" dir="t">
              <a:rot lat="0" lon="0" rev="1500000"/>
            </a:lightRig>
          </a:scene3d>
          <a:sp3d prstMaterial="metal">
            <a:bevelT w="88900" h="88900"/>
          </a:sp3d>
        </p:spPr>
        <p:txBody>
          <a:bodyPr vert="horz" wrap="square" lIns="91434" tIns="45717" rIns="91434" bIns="45717" numCol="1" anchor="t" anchorCtr="0" compatLnSpc="1"/>
          <a:lstStyle/>
          <a:p>
            <a:endParaRPr lang="zh-CN" altLang="en-US" sz="1705">
              <a:latin typeface="Impact" panose="020B0806030902050204" pitchFamily="34" charset="0"/>
              <a:ea typeface="微软雅黑" panose="020B0503020204020204" pitchFamily="34" charset="-122"/>
              <a:cs typeface="+mn-ea"/>
              <a:sym typeface="Impact" panose="020B0806030902050204" pitchFamily="34" charset="0"/>
            </a:endParaRPr>
          </a:p>
        </p:txBody>
      </p:sp>
      <p:sp>
        <p:nvSpPr>
          <p:cNvPr id="81" name="文本框 60"/>
          <p:cNvSpPr txBox="1"/>
          <p:nvPr>
            <p:custDataLst>
              <p:tags r:id="rId9"/>
            </p:custDataLst>
          </p:nvPr>
        </p:nvSpPr>
        <p:spPr>
          <a:xfrm>
            <a:off x="5736780" y="2195678"/>
            <a:ext cx="609462" cy="646331"/>
          </a:xfrm>
          <a:prstGeom prst="rect">
            <a:avLst/>
          </a:prstGeom>
          <a:noFill/>
          <a:effectLst/>
        </p:spPr>
        <p:txBody>
          <a:bodyPr wrap="none" rtlCol="0">
            <a:spAutoFit/>
          </a:bodyPr>
          <a:lstStyle>
            <a:defPPr>
              <a:defRPr lang="zh-CN"/>
            </a:defPPr>
            <a:lvl1pPr>
              <a:defRPr sz="5400">
                <a:solidFill>
                  <a:schemeClr val="bg1"/>
                </a:solidFill>
                <a:effectLst>
                  <a:innerShdw blurRad="63500" dist="50800" dir="13500000">
                    <a:prstClr val="black">
                      <a:alpha val="50000"/>
                    </a:prstClr>
                  </a:innerShdw>
                </a:effectLst>
                <a:latin typeface="迷你简粗倩" panose="03000509000000000000" pitchFamily="65" charset="-122"/>
                <a:ea typeface="迷你简粗倩" panose="03000509000000000000" pitchFamily="65" charset="-122"/>
              </a:defRPr>
            </a:lvl1pPr>
          </a:lstStyle>
          <a:p>
            <a:r>
              <a:rPr lang="en-US" altLang="zh-CN" sz="3600" b="1" dirty="0">
                <a:latin typeface="Impact" panose="020B0806030902050204" pitchFamily="34" charset="0"/>
                <a:ea typeface="微软雅黑" panose="020B0503020204020204" pitchFamily="34" charset="-122"/>
                <a:cs typeface="+mn-ea"/>
                <a:sym typeface="Impact" panose="020B0806030902050204" pitchFamily="34" charset="0"/>
              </a:rPr>
              <a:t>01</a:t>
            </a:r>
            <a:endParaRPr lang="zh-CN" altLang="en-US" sz="3600" b="1" dirty="0">
              <a:latin typeface="Impact" panose="020B0806030902050204" pitchFamily="34" charset="0"/>
              <a:ea typeface="微软雅黑" panose="020B0503020204020204" pitchFamily="34" charset="-122"/>
              <a:cs typeface="+mn-ea"/>
              <a:sym typeface="Impact" panose="020B0806030902050204" pitchFamily="34" charset="0"/>
            </a:endParaRPr>
          </a:p>
        </p:txBody>
      </p:sp>
      <p:sp>
        <p:nvSpPr>
          <p:cNvPr id="82" name="文本框 61"/>
          <p:cNvSpPr txBox="1"/>
          <p:nvPr>
            <p:custDataLst>
              <p:tags r:id="rId10"/>
            </p:custDataLst>
          </p:nvPr>
        </p:nvSpPr>
        <p:spPr>
          <a:xfrm>
            <a:off x="5761775" y="4123984"/>
            <a:ext cx="697627" cy="646331"/>
          </a:xfrm>
          <a:prstGeom prst="rect">
            <a:avLst/>
          </a:prstGeom>
          <a:noFill/>
          <a:effectLst/>
        </p:spPr>
        <p:txBody>
          <a:bodyPr wrap="none" rtlCol="0">
            <a:spAutoFit/>
          </a:bodyPr>
          <a:lstStyle>
            <a:defPPr>
              <a:defRPr lang="zh-CN"/>
            </a:defPPr>
            <a:lvl1pPr>
              <a:defRPr sz="5400">
                <a:solidFill>
                  <a:schemeClr val="bg1"/>
                </a:solidFill>
                <a:effectLst>
                  <a:innerShdw blurRad="63500" dist="50800" dir="13500000">
                    <a:prstClr val="black">
                      <a:alpha val="50000"/>
                    </a:prstClr>
                  </a:innerShdw>
                </a:effectLst>
                <a:latin typeface="迷你简粗倩" panose="03000509000000000000" pitchFamily="65" charset="-122"/>
                <a:ea typeface="迷你简粗倩" panose="03000509000000000000" pitchFamily="65" charset="-122"/>
              </a:defRPr>
            </a:lvl1pPr>
          </a:lstStyle>
          <a:p>
            <a:r>
              <a:rPr lang="en-US" altLang="zh-CN" sz="3600" b="1" dirty="0">
                <a:latin typeface="Impact" panose="020B0806030902050204" pitchFamily="34" charset="0"/>
                <a:ea typeface="微软雅黑" panose="020B0503020204020204" pitchFamily="34" charset="-122"/>
                <a:cs typeface="+mn-ea"/>
                <a:sym typeface="Impact" panose="020B0806030902050204" pitchFamily="34" charset="0"/>
              </a:rPr>
              <a:t>03</a:t>
            </a:r>
            <a:endParaRPr lang="zh-CN" altLang="en-US" sz="3600" b="1" dirty="0">
              <a:latin typeface="Impact" panose="020B0806030902050204" pitchFamily="34" charset="0"/>
              <a:ea typeface="微软雅黑" panose="020B0503020204020204" pitchFamily="34" charset="-122"/>
              <a:cs typeface="+mn-ea"/>
              <a:sym typeface="Impact" panose="020B0806030902050204" pitchFamily="34" charset="0"/>
            </a:endParaRPr>
          </a:p>
        </p:txBody>
      </p:sp>
      <p:sp>
        <p:nvSpPr>
          <p:cNvPr id="83" name="文本框 62"/>
          <p:cNvSpPr txBox="1"/>
          <p:nvPr>
            <p:custDataLst>
              <p:tags r:id="rId11"/>
            </p:custDataLst>
          </p:nvPr>
        </p:nvSpPr>
        <p:spPr>
          <a:xfrm>
            <a:off x="4728737" y="3069493"/>
            <a:ext cx="663964" cy="646331"/>
          </a:xfrm>
          <a:prstGeom prst="rect">
            <a:avLst/>
          </a:prstGeom>
          <a:noFill/>
          <a:effectLst/>
        </p:spPr>
        <p:txBody>
          <a:bodyPr wrap="none" rtlCol="0">
            <a:spAutoFit/>
          </a:bodyPr>
          <a:lstStyle>
            <a:defPPr>
              <a:defRPr lang="zh-CN"/>
            </a:defPPr>
            <a:lvl1pPr>
              <a:defRPr sz="5400">
                <a:solidFill>
                  <a:schemeClr val="bg1"/>
                </a:solidFill>
                <a:effectLst>
                  <a:innerShdw blurRad="63500" dist="50800" dir="13500000">
                    <a:prstClr val="black">
                      <a:alpha val="50000"/>
                    </a:prstClr>
                  </a:innerShdw>
                </a:effectLst>
                <a:latin typeface="迷你简粗倩" panose="03000509000000000000" pitchFamily="65" charset="-122"/>
                <a:ea typeface="迷你简粗倩" panose="03000509000000000000" pitchFamily="65" charset="-122"/>
              </a:defRPr>
            </a:lvl1pPr>
          </a:lstStyle>
          <a:p>
            <a:r>
              <a:rPr lang="en-US" altLang="zh-CN" sz="3600" b="1" dirty="0">
                <a:latin typeface="Impact" panose="020B0806030902050204" pitchFamily="34" charset="0"/>
                <a:ea typeface="微软雅黑" panose="020B0503020204020204" pitchFamily="34" charset="-122"/>
                <a:cs typeface="+mn-ea"/>
                <a:sym typeface="Impact" panose="020B0806030902050204" pitchFamily="34" charset="0"/>
              </a:rPr>
              <a:t>04</a:t>
            </a:r>
            <a:endParaRPr lang="zh-CN" altLang="en-US" sz="3600" b="1" dirty="0">
              <a:latin typeface="Impact" panose="020B0806030902050204" pitchFamily="34" charset="0"/>
              <a:ea typeface="微软雅黑" panose="020B0503020204020204" pitchFamily="34" charset="-122"/>
              <a:cs typeface="+mn-ea"/>
              <a:sym typeface="Impact" panose="020B0806030902050204" pitchFamily="34" charset="0"/>
            </a:endParaRPr>
          </a:p>
        </p:txBody>
      </p:sp>
      <p:sp>
        <p:nvSpPr>
          <p:cNvPr id="84" name="文本框 63"/>
          <p:cNvSpPr txBox="1"/>
          <p:nvPr>
            <p:custDataLst>
              <p:tags r:id="rId12"/>
            </p:custDataLst>
          </p:nvPr>
        </p:nvSpPr>
        <p:spPr>
          <a:xfrm>
            <a:off x="6457604" y="3069493"/>
            <a:ext cx="665567" cy="646331"/>
          </a:xfrm>
          <a:prstGeom prst="rect">
            <a:avLst/>
          </a:prstGeom>
          <a:noFill/>
          <a:effectLst/>
        </p:spPr>
        <p:txBody>
          <a:bodyPr wrap="none" rtlCol="0">
            <a:spAutoFit/>
          </a:bodyPr>
          <a:lstStyle>
            <a:defPPr>
              <a:defRPr lang="zh-CN"/>
            </a:defPPr>
            <a:lvl1pPr>
              <a:defRPr sz="5400">
                <a:solidFill>
                  <a:schemeClr val="bg1"/>
                </a:solidFill>
                <a:effectLst>
                  <a:innerShdw blurRad="63500" dist="50800" dir="13500000">
                    <a:prstClr val="black">
                      <a:alpha val="50000"/>
                    </a:prstClr>
                  </a:innerShdw>
                </a:effectLst>
                <a:latin typeface="迷你简粗倩" panose="03000509000000000000" pitchFamily="65" charset="-122"/>
                <a:ea typeface="迷你简粗倩" panose="03000509000000000000" pitchFamily="65" charset="-122"/>
              </a:defRPr>
            </a:lvl1pPr>
          </a:lstStyle>
          <a:p>
            <a:r>
              <a:rPr lang="en-US" altLang="zh-CN" sz="3600" b="1" dirty="0">
                <a:latin typeface="Impact" panose="020B0806030902050204" pitchFamily="34" charset="0"/>
                <a:ea typeface="微软雅黑" panose="020B0503020204020204" pitchFamily="34" charset="-122"/>
                <a:cs typeface="+mn-ea"/>
                <a:sym typeface="Impact" panose="020B0806030902050204" pitchFamily="34" charset="0"/>
              </a:rPr>
              <a:t>02</a:t>
            </a:r>
            <a:endParaRPr lang="zh-CN" altLang="en-US" sz="3600" b="1" dirty="0">
              <a:latin typeface="Impact" panose="020B0806030902050204" pitchFamily="34" charset="0"/>
              <a:ea typeface="微软雅黑" panose="020B0503020204020204" pitchFamily="34" charset="-122"/>
              <a:cs typeface="+mn-ea"/>
              <a:sym typeface="Impact" panose="020B0806030902050204" pitchFamily="34" charset="0"/>
            </a:endParaRPr>
          </a:p>
        </p:txBody>
      </p:sp>
      <p:sp>
        <p:nvSpPr>
          <p:cNvPr id="85" name="文本框 49"/>
          <p:cNvSpPr txBox="1"/>
          <p:nvPr>
            <p:custDataLst>
              <p:tags r:id="rId13"/>
            </p:custDataLst>
          </p:nvPr>
        </p:nvSpPr>
        <p:spPr>
          <a:xfrm>
            <a:off x="7033895" y="935355"/>
            <a:ext cx="3489960" cy="398780"/>
          </a:xfrm>
          <a:prstGeom prst="rect">
            <a:avLst/>
          </a:prstGeom>
          <a:noFill/>
        </p:spPr>
        <p:txBody>
          <a:bodyPr wrap="square" rtlCol="0">
            <a:spAutoFit/>
          </a:bodyPr>
          <a:lstStyle/>
          <a:p>
            <a:pPr lvl="0" algn="r">
              <a:buClrTx/>
              <a:buSzTx/>
              <a:buFontTx/>
              <a:defRPr/>
            </a:pPr>
            <a:r>
              <a:rPr lang="zh-CN" altLang="en-US" sz="2000" b="1" dirty="0" smtClean="0">
                <a:latin typeface="Impact" panose="020B0806030902050204" pitchFamily="34" charset="0"/>
                <a:ea typeface="微软雅黑" panose="020B0503020204020204" pitchFamily="34" charset="-122"/>
                <a:cs typeface="+mn-ea"/>
                <a:sym typeface="Impact" panose="020B0806030902050204" pitchFamily="34" charset="0"/>
              </a:rPr>
              <a:t>聚丙烯安瓿包装，</a:t>
            </a:r>
            <a:r>
              <a:rPr lang="zh-CN" altLang="en-US" sz="2000" b="1" dirty="0" smtClean="0">
                <a:latin typeface="Impact" panose="020B0806030902050204" pitchFamily="34" charset="0"/>
                <a:ea typeface="微软雅黑" panose="020B0503020204020204" pitchFamily="34" charset="-122"/>
                <a:cs typeface="+mn-ea"/>
                <a:sym typeface="Impact" panose="020B0806030902050204" pitchFamily="34" charset="0"/>
              </a:rPr>
              <a:t>便捷</a:t>
            </a:r>
            <a:r>
              <a:rPr lang="zh-CN" altLang="en-US" sz="2000" b="1" dirty="0" smtClean="0">
                <a:latin typeface="Impact" panose="020B0806030902050204" pitchFamily="34" charset="0"/>
                <a:ea typeface="微软雅黑" panose="020B0503020204020204" pitchFamily="34" charset="-122"/>
                <a:cs typeface="+mn-ea"/>
                <a:sym typeface="Impact" panose="020B0806030902050204" pitchFamily="34" charset="0"/>
              </a:rPr>
              <a:t>安全</a:t>
            </a:r>
            <a:endParaRPr lang="zh-CN" altLang="en-US" sz="2000" b="1" dirty="0" smtClean="0">
              <a:latin typeface="Impact" panose="020B0806030902050204" pitchFamily="34" charset="0"/>
              <a:ea typeface="微软雅黑" panose="020B0503020204020204" pitchFamily="34" charset="-122"/>
              <a:cs typeface="+mn-ea"/>
              <a:sym typeface="Impact" panose="020B0806030902050204" pitchFamily="34" charset="0"/>
            </a:endParaRPr>
          </a:p>
        </p:txBody>
      </p:sp>
      <p:sp>
        <p:nvSpPr>
          <p:cNvPr id="86" name="矩形 85"/>
          <p:cNvSpPr/>
          <p:nvPr>
            <p:custDataLst>
              <p:tags r:id="rId14"/>
            </p:custDataLst>
          </p:nvPr>
        </p:nvSpPr>
        <p:spPr>
          <a:xfrm>
            <a:off x="7122795" y="1358265"/>
            <a:ext cx="4947285" cy="1529715"/>
          </a:xfrm>
          <a:prstGeom prst="rect">
            <a:avLst/>
          </a:prstGeom>
        </p:spPr>
        <p:txBody>
          <a:bodyPr wrap="square">
            <a:spAutoFit/>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285750" indent="-285750" algn="l">
              <a:lnSpc>
                <a:spcPct val="130000"/>
              </a:lnSpc>
              <a:buFont typeface="Arial" panose="020B0604020202020204" pitchFamily="34" charset="0"/>
              <a:buChar char="•"/>
            </a:pPr>
            <a:r>
              <a:rPr lang="zh-CN" altLang="en-US" dirty="0">
                <a:solidFill>
                  <a:schemeClr val="tx1"/>
                </a:solidFill>
                <a:latin typeface="Impact" panose="020B0806030902050204" pitchFamily="34" charset="0"/>
                <a:ea typeface="微软雅黑" panose="020B0503020204020204" pitchFamily="34" charset="-122"/>
                <a:cs typeface="+mn-ea"/>
                <a:sym typeface="Impact" panose="020B0806030902050204" pitchFamily="34" charset="0"/>
              </a:rPr>
              <a:t>开启方便，简化操作，提升医护人员效率</a:t>
            </a:r>
            <a:endParaRPr lang="zh-CN" altLang="en-US" dirty="0">
              <a:solidFill>
                <a:schemeClr val="tx1"/>
              </a:solidFill>
              <a:latin typeface="Impact" panose="020B0806030902050204" pitchFamily="34" charset="0"/>
              <a:ea typeface="微软雅黑" panose="020B0503020204020204" pitchFamily="34" charset="-122"/>
              <a:cs typeface="+mn-ea"/>
              <a:sym typeface="Impact" panose="020B0806030902050204" pitchFamily="34" charset="0"/>
            </a:endParaRPr>
          </a:p>
          <a:p>
            <a:pPr marL="285750" indent="-285750" algn="l">
              <a:lnSpc>
                <a:spcPct val="130000"/>
              </a:lnSpc>
              <a:buFont typeface="Arial" panose="020B0604020202020204" pitchFamily="34" charset="0"/>
              <a:buChar char="•"/>
            </a:pPr>
            <a:r>
              <a:rPr lang="zh-CN" altLang="en-US" dirty="0">
                <a:solidFill>
                  <a:schemeClr val="tx1"/>
                </a:solidFill>
                <a:latin typeface="Impact" panose="020B0806030902050204" pitchFamily="34" charset="0"/>
                <a:ea typeface="微软雅黑" panose="020B0503020204020204" pitchFamily="34" charset="-122"/>
                <a:cs typeface="+mn-ea"/>
                <a:sym typeface="Impact" panose="020B0806030902050204" pitchFamily="34" charset="0"/>
              </a:rPr>
              <a:t>避免玻璃伤手，有效降低医护人员职业伤害</a:t>
            </a:r>
            <a:endParaRPr lang="zh-CN" altLang="en-US" dirty="0">
              <a:solidFill>
                <a:schemeClr val="tx1"/>
              </a:solidFill>
              <a:latin typeface="Impact" panose="020B0806030902050204" pitchFamily="34" charset="0"/>
              <a:ea typeface="微软雅黑" panose="020B0503020204020204" pitchFamily="34" charset="-122"/>
              <a:cs typeface="+mn-ea"/>
              <a:sym typeface="Impact" panose="020B0806030902050204" pitchFamily="34" charset="0"/>
            </a:endParaRPr>
          </a:p>
          <a:p>
            <a:pPr marL="285750" indent="-285750" algn="l">
              <a:lnSpc>
                <a:spcPct val="130000"/>
              </a:lnSpc>
              <a:buFont typeface="Arial" panose="020B0604020202020204" pitchFamily="34" charset="0"/>
              <a:buChar char="•"/>
            </a:pPr>
            <a:r>
              <a:rPr lang="zh-CN" altLang="en-GB" dirty="0">
                <a:solidFill>
                  <a:schemeClr val="tx1"/>
                </a:solidFill>
                <a:latin typeface="Impact" panose="020B0806030902050204" pitchFamily="34" charset="0"/>
                <a:ea typeface="微软雅黑" panose="020B0503020204020204" pitchFamily="34" charset="-122"/>
                <a:cs typeface="+mn-ea"/>
                <a:sym typeface="Impact" panose="020B0806030902050204" pitchFamily="34" charset="0"/>
              </a:rPr>
              <a:t>避免玻璃碎屑进入溶液，提高患者用药安全性</a:t>
            </a:r>
            <a:endParaRPr lang="zh-CN" altLang="en-GB" dirty="0">
              <a:solidFill>
                <a:schemeClr val="tx1"/>
              </a:solidFill>
              <a:latin typeface="Impact" panose="020B0806030902050204" pitchFamily="34" charset="0"/>
              <a:ea typeface="微软雅黑" panose="020B0503020204020204" pitchFamily="34" charset="-122"/>
              <a:cs typeface="+mn-ea"/>
              <a:sym typeface="Impact" panose="020B0806030902050204" pitchFamily="34" charset="0"/>
            </a:endParaRPr>
          </a:p>
        </p:txBody>
      </p:sp>
      <p:sp>
        <p:nvSpPr>
          <p:cNvPr id="87" name="文本框 49"/>
          <p:cNvSpPr txBox="1"/>
          <p:nvPr>
            <p:custDataLst>
              <p:tags r:id="rId15"/>
            </p:custDataLst>
          </p:nvPr>
        </p:nvSpPr>
        <p:spPr>
          <a:xfrm>
            <a:off x="7394189" y="4039575"/>
            <a:ext cx="1656070" cy="383540"/>
          </a:xfrm>
          <a:prstGeom prst="rect">
            <a:avLst/>
          </a:prstGeom>
          <a:noFill/>
        </p:spPr>
        <p:txBody>
          <a:bodyPr wrap="square" rtlCol="0">
            <a:spAutoFit/>
          </a:bodyPr>
          <a:lstStyle/>
          <a:p>
            <a:pPr lvl="0" algn="l">
              <a:buClrTx/>
              <a:buSzTx/>
              <a:buFontTx/>
              <a:defRPr/>
            </a:pPr>
            <a:r>
              <a:rPr lang="zh-CN" altLang="en-US" sz="2000" b="1" dirty="0" smtClean="0">
                <a:latin typeface="Impact" panose="020B0806030902050204" pitchFamily="34" charset="0"/>
                <a:ea typeface="微软雅黑" panose="020B0503020204020204" pitchFamily="34" charset="-122"/>
                <a:cs typeface="+mn-ea"/>
                <a:sym typeface="Impact" panose="020B0806030902050204" pitchFamily="34" charset="0"/>
              </a:rPr>
              <a:t>应用创新</a:t>
            </a:r>
            <a:endParaRPr lang="zh-CN" altLang="en-US" sz="2000" b="1" dirty="0" smtClean="0">
              <a:latin typeface="Impact" panose="020B0806030902050204" pitchFamily="34" charset="0"/>
              <a:ea typeface="微软雅黑" panose="020B0503020204020204" pitchFamily="34" charset="-122"/>
              <a:cs typeface="+mn-ea"/>
              <a:sym typeface="Impact" panose="020B0806030902050204" pitchFamily="34" charset="0"/>
            </a:endParaRPr>
          </a:p>
        </p:txBody>
      </p:sp>
      <p:sp>
        <p:nvSpPr>
          <p:cNvPr id="88" name="矩形 87"/>
          <p:cNvSpPr/>
          <p:nvPr>
            <p:custDataLst>
              <p:tags r:id="rId16"/>
            </p:custDataLst>
          </p:nvPr>
        </p:nvSpPr>
        <p:spPr>
          <a:xfrm>
            <a:off x="7112635" y="4367530"/>
            <a:ext cx="4893310" cy="2303145"/>
          </a:xfrm>
          <a:prstGeom prst="rect">
            <a:avLst/>
          </a:prstGeom>
        </p:spPr>
        <p:txBody>
          <a:bodyPr wrap="square">
            <a:noAutofit/>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285750" lvl="0" indent="-285750" algn="l">
              <a:lnSpc>
                <a:spcPct val="130000"/>
              </a:lnSpc>
              <a:buClrTx/>
              <a:buSzTx/>
              <a:buFont typeface="Arial" panose="020B0604020202020204" pitchFamily="34" charset="0"/>
              <a:buChar char="•"/>
            </a:pPr>
            <a:r>
              <a:rPr lang="zh-CN" altLang="en-US" dirty="0">
                <a:latin typeface="Impact" panose="020B0806030902050204" pitchFamily="34" charset="0"/>
                <a:ea typeface="微软雅黑" panose="020B0503020204020204" pitchFamily="34" charset="-122"/>
                <a:cs typeface="+mn-ea"/>
                <a:sym typeface="+mn-ea"/>
              </a:rPr>
              <a:t>本品减少处方和配制差错、减少微生物污染，降低患者风险，降低医院管理成本</a:t>
            </a:r>
            <a:endParaRPr lang="zh-CN" altLang="en-US" dirty="0">
              <a:latin typeface="Impact" panose="020B0806030902050204" pitchFamily="34" charset="0"/>
              <a:ea typeface="微软雅黑" panose="020B0503020204020204" pitchFamily="34" charset="-122"/>
              <a:cs typeface="+mn-ea"/>
              <a:sym typeface="Impact" panose="020B0806030902050204" pitchFamily="34" charset="0"/>
            </a:endParaRPr>
          </a:p>
          <a:p>
            <a:pPr marL="285750" lvl="0" indent="-285750" algn="l">
              <a:lnSpc>
                <a:spcPct val="130000"/>
              </a:lnSpc>
              <a:buClrTx/>
              <a:buSzTx/>
              <a:buFont typeface="Arial" panose="020B0604020202020204" pitchFamily="34" charset="0"/>
              <a:buChar char="•"/>
            </a:pPr>
            <a:r>
              <a:rPr lang="zh-CN" altLang="en-US" dirty="0">
                <a:latin typeface="Impact" panose="020B0806030902050204" pitchFamily="34" charset="0"/>
                <a:ea typeface="微软雅黑" panose="020B0503020204020204" pitchFamily="34" charset="-122"/>
                <a:cs typeface="+mn-ea"/>
                <a:sym typeface="+mn-ea"/>
              </a:rPr>
              <a:t>有效提高电解质补充的规范性，减少患者电解质紊乱</a:t>
            </a:r>
            <a:r>
              <a:rPr lang="zh-CN" altLang="en-US" dirty="0">
                <a:latin typeface="Impact" panose="020B0806030902050204" pitchFamily="34" charset="0"/>
                <a:ea typeface="微软雅黑" panose="020B0503020204020204" pitchFamily="34" charset="-122"/>
                <a:cs typeface="+mn-ea"/>
                <a:sym typeface="+mn-ea"/>
              </a:rPr>
              <a:t>及</a:t>
            </a:r>
            <a:r>
              <a:rPr lang="zh-CN" altLang="en-US" dirty="0">
                <a:latin typeface="Impact" panose="020B0806030902050204" pitchFamily="34" charset="0"/>
                <a:ea typeface="微软雅黑" panose="020B0503020204020204" pitchFamily="34" charset="-122"/>
                <a:cs typeface="+mn-ea"/>
                <a:sym typeface="+mn-ea"/>
              </a:rPr>
              <a:t>并发症，提高总体生存期</a:t>
            </a:r>
            <a:endParaRPr lang="zh-CN" altLang="en-US" dirty="0">
              <a:latin typeface="Impact" panose="020B0806030902050204" pitchFamily="34" charset="0"/>
              <a:ea typeface="微软雅黑" panose="020B0503020204020204" pitchFamily="34" charset="-122"/>
              <a:cs typeface="+mn-ea"/>
              <a:sym typeface="+mn-ea"/>
            </a:endParaRPr>
          </a:p>
          <a:p>
            <a:pPr marL="285750" lvl="0" indent="-285750" algn="l">
              <a:lnSpc>
                <a:spcPct val="130000"/>
              </a:lnSpc>
              <a:buClrTx/>
              <a:buSzTx/>
              <a:buFont typeface="Arial" panose="020B0604020202020204" pitchFamily="34" charset="0"/>
              <a:buChar char="•"/>
            </a:pPr>
            <a:r>
              <a:rPr lang="zh-CN" altLang="en-US" dirty="0">
                <a:latin typeface="Impact" panose="020B0806030902050204" pitchFamily="34" charset="0"/>
                <a:ea typeface="微软雅黑" panose="020B0503020204020204" pitchFamily="34" charset="-122"/>
                <a:cs typeface="+mn-ea"/>
                <a:sym typeface="+mn-ea"/>
              </a:rPr>
              <a:t>本品可与不同的氨基酸及葡萄糖溶液搭配使用，更加灵活便捷，可满足不同患者需求</a:t>
            </a:r>
            <a:endParaRPr lang="zh-CN" altLang="en-US" dirty="0">
              <a:latin typeface="Impact" panose="020B0806030902050204" pitchFamily="34" charset="0"/>
              <a:ea typeface="微软雅黑" panose="020B0503020204020204" pitchFamily="34" charset="-122"/>
              <a:cs typeface="+mn-ea"/>
              <a:sym typeface="+mn-ea"/>
            </a:endParaRPr>
          </a:p>
          <a:p>
            <a:pPr marL="285750" lvl="0" indent="-285750" algn="l">
              <a:lnSpc>
                <a:spcPct val="130000"/>
              </a:lnSpc>
              <a:buClrTx/>
              <a:buSzTx/>
              <a:buFont typeface="Arial" panose="020B0604020202020204" pitchFamily="34" charset="0"/>
              <a:buChar char="•"/>
            </a:pPr>
            <a:endParaRPr lang="zh-CN" altLang="en-US" dirty="0">
              <a:latin typeface="Impact" panose="020B0806030902050204" pitchFamily="34" charset="0"/>
              <a:ea typeface="微软雅黑" panose="020B0503020204020204" pitchFamily="34" charset="-122"/>
              <a:cs typeface="+mn-ea"/>
              <a:sym typeface="+mn-ea"/>
            </a:endParaRPr>
          </a:p>
        </p:txBody>
      </p:sp>
      <p:sp>
        <p:nvSpPr>
          <p:cNvPr id="89" name="文本框 49"/>
          <p:cNvSpPr txBox="1"/>
          <p:nvPr>
            <p:custDataLst>
              <p:tags r:id="rId17"/>
            </p:custDataLst>
          </p:nvPr>
        </p:nvSpPr>
        <p:spPr>
          <a:xfrm>
            <a:off x="1595755" y="4365625"/>
            <a:ext cx="3056890" cy="398780"/>
          </a:xfrm>
          <a:prstGeom prst="rect">
            <a:avLst/>
          </a:prstGeom>
          <a:noFill/>
        </p:spPr>
        <p:txBody>
          <a:bodyPr wrap="square" rtlCol="0">
            <a:spAutoFit/>
          </a:bodyPr>
          <a:lstStyle/>
          <a:p>
            <a:pPr lvl="0" algn="r">
              <a:buClrTx/>
              <a:buSzTx/>
              <a:buFontTx/>
              <a:defRPr/>
            </a:pPr>
            <a:r>
              <a:rPr lang="zh-CN" altLang="en-US" sz="2000" b="1" dirty="0" smtClean="0">
                <a:latin typeface="Impact" panose="020B0806030902050204" pitchFamily="34" charset="0"/>
                <a:ea typeface="微软雅黑" panose="020B0503020204020204" pitchFamily="34" charset="-122"/>
                <a:cs typeface="+mn-ea"/>
                <a:sym typeface="Impact" panose="020B0806030902050204" pitchFamily="34" charset="0"/>
              </a:rPr>
              <a:t>工艺先进，质量</a:t>
            </a:r>
            <a:r>
              <a:rPr lang="zh-CN" altLang="en-US" sz="2000" b="1" dirty="0" smtClean="0">
                <a:latin typeface="Impact" panose="020B0806030902050204" pitchFamily="34" charset="0"/>
                <a:ea typeface="微软雅黑" panose="020B0503020204020204" pitchFamily="34" charset="-122"/>
                <a:cs typeface="+mn-ea"/>
                <a:sym typeface="Impact" panose="020B0806030902050204" pitchFamily="34" charset="0"/>
              </a:rPr>
              <a:t>优良</a:t>
            </a:r>
            <a:endParaRPr lang="zh-CN" altLang="en-US" sz="2000" b="1" dirty="0" smtClean="0">
              <a:latin typeface="Impact" panose="020B0806030902050204" pitchFamily="34" charset="0"/>
              <a:ea typeface="微软雅黑" panose="020B0503020204020204" pitchFamily="34" charset="-122"/>
              <a:cs typeface="+mn-ea"/>
              <a:sym typeface="Impact" panose="020B0806030902050204" pitchFamily="34" charset="0"/>
            </a:endParaRPr>
          </a:p>
        </p:txBody>
      </p:sp>
      <p:sp>
        <p:nvSpPr>
          <p:cNvPr id="90" name="矩形 89"/>
          <p:cNvSpPr/>
          <p:nvPr>
            <p:custDataLst>
              <p:tags r:id="rId18"/>
            </p:custDataLst>
          </p:nvPr>
        </p:nvSpPr>
        <p:spPr>
          <a:xfrm>
            <a:off x="607060" y="4808855"/>
            <a:ext cx="3833495" cy="1659890"/>
          </a:xfrm>
          <a:prstGeom prst="rect">
            <a:avLst/>
          </a:prstGeom>
        </p:spPr>
        <p:txBody>
          <a:bodyPr wrap="square">
            <a:noAutofit/>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285750" lvl="0" indent="-285750" algn="l">
              <a:lnSpc>
                <a:spcPct val="130000"/>
              </a:lnSpc>
              <a:buClrTx/>
              <a:buSzTx/>
              <a:buFont typeface="Arial" panose="020B0604020202020204" pitchFamily="34" charset="0"/>
              <a:buChar char="•"/>
            </a:pPr>
            <a:r>
              <a:rPr lang="zh-CN" altLang="en-US" dirty="0">
                <a:latin typeface="Impact" panose="020B0806030902050204" pitchFamily="34" charset="0"/>
                <a:ea typeface="微软雅黑" panose="020B0503020204020204" pitchFamily="34" charset="-122"/>
                <a:cs typeface="+mn-ea"/>
                <a:sym typeface="Impact" panose="020B0806030902050204" pitchFamily="34" charset="0"/>
              </a:rPr>
              <a:t>企业内控标准高于国家标准</a:t>
            </a:r>
            <a:r>
              <a:rPr lang="zh-CN" altLang="en-US" dirty="0">
                <a:latin typeface="Impact" panose="020B0806030902050204" pitchFamily="34" charset="0"/>
                <a:ea typeface="微软雅黑" panose="020B0503020204020204" pitchFamily="34" charset="-122"/>
                <a:cs typeface="+mn-ea"/>
                <a:sym typeface="Impact" panose="020B0806030902050204" pitchFamily="34" charset="0"/>
              </a:rPr>
              <a:t>，保证产品质量</a:t>
            </a:r>
            <a:endParaRPr lang="zh-CN" altLang="en-US" dirty="0">
              <a:latin typeface="Impact" panose="020B0806030902050204" pitchFamily="34" charset="0"/>
              <a:ea typeface="微软雅黑" panose="020B0503020204020204" pitchFamily="34" charset="-122"/>
              <a:cs typeface="+mn-ea"/>
              <a:sym typeface="Impact" panose="020B0806030902050204" pitchFamily="34" charset="0"/>
            </a:endParaRPr>
          </a:p>
          <a:p>
            <a:pPr marL="285750" lvl="0" indent="-285750" algn="l">
              <a:lnSpc>
                <a:spcPct val="130000"/>
              </a:lnSpc>
              <a:buClrTx/>
              <a:buSzTx/>
              <a:buFont typeface="Arial" panose="020B0604020202020204" pitchFamily="34" charset="0"/>
              <a:buChar char="•"/>
            </a:pPr>
            <a:r>
              <a:rPr lang="zh-CN" altLang="en-US" dirty="0">
                <a:latin typeface="Impact" panose="020B0806030902050204" pitchFamily="34" charset="0"/>
                <a:ea typeface="微软雅黑" panose="020B0503020204020204" pitchFamily="34" charset="-122"/>
                <a:cs typeface="+mn-ea"/>
                <a:sym typeface="Impact" panose="020B0806030902050204" pitchFamily="34" charset="0"/>
              </a:rPr>
              <a:t>自动化生产与灭菌工艺，避免微生物污染，保障产品最终无菌</a:t>
            </a:r>
            <a:endParaRPr lang="zh-CN" altLang="en-US" dirty="0">
              <a:latin typeface="Impact" panose="020B0806030902050204" pitchFamily="34" charset="0"/>
              <a:ea typeface="微软雅黑" panose="020B0503020204020204" pitchFamily="34" charset="-122"/>
              <a:cs typeface="+mn-ea"/>
              <a:sym typeface="Impact" panose="020B0806030902050204" pitchFamily="34" charset="0"/>
            </a:endParaRPr>
          </a:p>
        </p:txBody>
      </p:sp>
      <p:sp>
        <p:nvSpPr>
          <p:cNvPr id="91" name="文本框 49"/>
          <p:cNvSpPr txBox="1"/>
          <p:nvPr>
            <p:custDataLst>
              <p:tags r:id="rId19"/>
            </p:custDataLst>
          </p:nvPr>
        </p:nvSpPr>
        <p:spPr>
          <a:xfrm>
            <a:off x="2005965" y="904240"/>
            <a:ext cx="2646680" cy="398780"/>
          </a:xfrm>
          <a:prstGeom prst="rect">
            <a:avLst/>
          </a:prstGeom>
          <a:noFill/>
        </p:spPr>
        <p:txBody>
          <a:bodyPr wrap="square" rtlCol="0">
            <a:spAutoFit/>
          </a:bodyPr>
          <a:lstStyle/>
          <a:p>
            <a:pPr algn="r">
              <a:defRPr/>
            </a:pPr>
            <a:r>
              <a:rPr lang="zh-CN" altLang="en-US" sz="2000" b="1" dirty="0" smtClean="0">
                <a:solidFill>
                  <a:schemeClr val="tx1"/>
                </a:solidFill>
                <a:latin typeface="Impact" panose="020B0806030902050204" pitchFamily="34" charset="0"/>
                <a:ea typeface="微软雅黑" panose="020B0503020204020204" pitchFamily="34" charset="-122"/>
                <a:cs typeface="+mn-ea"/>
                <a:sym typeface="Impact" panose="020B0806030902050204" pitchFamily="34" charset="0"/>
              </a:rPr>
              <a:t>合理配方，协同增效</a:t>
            </a:r>
            <a:endParaRPr lang="zh-CN" altLang="en-US" sz="2000" b="1" dirty="0" smtClean="0">
              <a:solidFill>
                <a:schemeClr val="tx1"/>
              </a:solidFill>
              <a:latin typeface="Impact" panose="020B0806030902050204" pitchFamily="34" charset="0"/>
              <a:ea typeface="微软雅黑" panose="020B0503020204020204" pitchFamily="34" charset="-122"/>
              <a:cs typeface="+mn-ea"/>
              <a:sym typeface="Impact" panose="020B0806030902050204" pitchFamily="34" charset="0"/>
            </a:endParaRPr>
          </a:p>
        </p:txBody>
      </p:sp>
      <p:sp>
        <p:nvSpPr>
          <p:cNvPr id="92" name="矩形 91"/>
          <p:cNvSpPr/>
          <p:nvPr>
            <p:custDataLst>
              <p:tags r:id="rId20"/>
            </p:custDataLst>
          </p:nvPr>
        </p:nvSpPr>
        <p:spPr>
          <a:xfrm>
            <a:off x="542290" y="1358265"/>
            <a:ext cx="4676140" cy="1529715"/>
          </a:xfrm>
          <a:prstGeom prst="rect">
            <a:avLst/>
          </a:prstGeom>
        </p:spPr>
        <p:txBody>
          <a:bodyPr wrap="square">
            <a:noAutofit/>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285750" lvl="0" indent="-285750" algn="l">
              <a:lnSpc>
                <a:spcPct val="130000"/>
              </a:lnSpc>
              <a:buClrTx/>
              <a:buSzTx/>
              <a:buFont typeface="Arial" panose="020B0604020202020204" pitchFamily="34" charset="0"/>
              <a:buChar char="•"/>
            </a:pPr>
            <a:r>
              <a:rPr lang="zh-CN" altLang="en-US" dirty="0">
                <a:latin typeface="Impact" panose="020B0806030902050204" pitchFamily="34" charset="0"/>
                <a:ea typeface="微软雅黑" panose="020B0503020204020204" pitchFamily="34" charset="-122"/>
                <a:cs typeface="+mn-ea"/>
                <a:sym typeface="Impact" panose="020B0806030902050204" pitchFamily="34" charset="0"/>
              </a:rPr>
              <a:t>化药</a:t>
            </a:r>
            <a:r>
              <a:rPr lang="en-US" altLang="zh-CN" dirty="0">
                <a:latin typeface="微软雅黑" panose="020B0503020204020204" pitchFamily="34" charset="-122"/>
                <a:ea typeface="微软雅黑" panose="020B0503020204020204" pitchFamily="34" charset="-122"/>
                <a:cs typeface="微软雅黑" panose="020B0503020204020204" pitchFamily="34" charset="-122"/>
                <a:sym typeface="Impact" panose="020B0806030902050204" pitchFamily="34" charset="0"/>
              </a:rPr>
              <a:t>3</a:t>
            </a:r>
            <a:r>
              <a:rPr lang="zh-CN" altLang="en-US" dirty="0">
                <a:latin typeface="微软雅黑" panose="020B0503020204020204" pitchFamily="34" charset="-122"/>
                <a:ea typeface="微软雅黑" panose="020B0503020204020204" pitchFamily="34" charset="-122"/>
                <a:cs typeface="微软雅黑" panose="020B0503020204020204" pitchFamily="34" charset="-122"/>
                <a:sym typeface="Impact" panose="020B0806030902050204" pitchFamily="34" charset="0"/>
              </a:rPr>
              <a:t>类</a:t>
            </a:r>
            <a:r>
              <a:rPr lang="zh-CN" altLang="en-US" dirty="0">
                <a:latin typeface="Impact" panose="020B0806030902050204" pitchFamily="34" charset="0"/>
                <a:ea typeface="微软雅黑" panose="020B0503020204020204" pitchFamily="34" charset="-122"/>
                <a:cs typeface="+mn-ea"/>
                <a:sym typeface="Impact" panose="020B0806030902050204" pitchFamily="34" charset="0"/>
              </a:rPr>
              <a:t>，成分配比符合指南推荐</a:t>
            </a:r>
            <a:endParaRPr lang="zh-CN" altLang="en-US" dirty="0">
              <a:latin typeface="Impact" panose="020B0806030902050204" pitchFamily="34" charset="0"/>
              <a:ea typeface="微软雅黑" panose="020B0503020204020204" pitchFamily="34" charset="-122"/>
              <a:cs typeface="+mn-ea"/>
              <a:sym typeface="Impact" panose="020B0806030902050204" pitchFamily="34" charset="0"/>
            </a:endParaRPr>
          </a:p>
          <a:p>
            <a:pPr marL="285750" lvl="0" indent="-285750" algn="l">
              <a:lnSpc>
                <a:spcPct val="130000"/>
              </a:lnSpc>
              <a:buClrTx/>
              <a:buSzTx/>
              <a:buFont typeface="Arial" panose="020B0604020202020204" pitchFamily="34" charset="0"/>
              <a:buChar char="•"/>
            </a:pPr>
            <a:r>
              <a:rPr lang="zh-CN" altLang="en-US" dirty="0">
                <a:latin typeface="Impact" panose="020B0806030902050204" pitchFamily="34" charset="0"/>
                <a:ea typeface="微软雅黑" panose="020B0503020204020204" pitchFamily="34" charset="-122"/>
                <a:cs typeface="+mn-ea"/>
                <a:sym typeface="Impact" panose="020B0806030902050204" pitchFamily="34" charset="0"/>
              </a:rPr>
              <a:t>四种电解质同时补充，充分发挥协同作用</a:t>
            </a:r>
            <a:endParaRPr lang="zh-CN" altLang="en-US" dirty="0">
              <a:latin typeface="Impact" panose="020B0806030902050204" pitchFamily="34" charset="0"/>
              <a:ea typeface="微软雅黑" panose="020B0503020204020204" pitchFamily="34" charset="-122"/>
              <a:cs typeface="+mn-ea"/>
              <a:sym typeface="Impact" panose="020B0806030902050204" pitchFamily="34" charset="0"/>
            </a:endParaRPr>
          </a:p>
          <a:p>
            <a:pPr marL="285750" lvl="0" indent="-285750" algn="l">
              <a:lnSpc>
                <a:spcPct val="130000"/>
              </a:lnSpc>
              <a:buClrTx/>
              <a:buSzTx/>
              <a:buFont typeface="Arial" panose="020B0604020202020204" pitchFamily="34" charset="0"/>
              <a:buChar char="•"/>
            </a:pPr>
            <a:r>
              <a:rPr lang="zh-CN" altLang="en-US" dirty="0">
                <a:latin typeface="Times New Roman" panose="02020603050405020304" charset="0"/>
                <a:ea typeface="微软雅黑" panose="020B0503020204020204" pitchFamily="34" charset="-122"/>
                <a:cs typeface="Times New Roman" panose="02020603050405020304" charset="0"/>
                <a:sym typeface="+mn-ea"/>
              </a:rPr>
              <a:t>本品区别于林格氏液（如钠钾镁钙葡萄糖注射液），专用于肠外营养电解质补充</a:t>
            </a:r>
            <a:endParaRPr lang="zh-CN" altLang="en-US" dirty="0">
              <a:solidFill>
                <a:schemeClr val="tx1"/>
              </a:solidFill>
              <a:latin typeface="Times New Roman" panose="02020603050405020304" charset="0"/>
              <a:ea typeface="微软雅黑" panose="020B0503020204020204" pitchFamily="34" charset="-122"/>
              <a:cs typeface="Times New Roman" panose="02020603050405020304" charset="0"/>
              <a:sym typeface="Impact" panose="020B0806030902050204" pitchFamily="34" charset="0"/>
            </a:endParaRPr>
          </a:p>
          <a:p>
            <a:pPr marL="285750" lvl="0" indent="-285750" algn="l">
              <a:lnSpc>
                <a:spcPct val="130000"/>
              </a:lnSpc>
              <a:buClrTx/>
              <a:buSzTx/>
              <a:buFont typeface="Arial" panose="020B0604020202020204" pitchFamily="34" charset="0"/>
              <a:buChar char="•"/>
            </a:pPr>
            <a:endParaRPr lang="zh-CN" altLang="en-US" dirty="0">
              <a:latin typeface="Impact" panose="020B0806030902050204" pitchFamily="34" charset="0"/>
              <a:ea typeface="微软雅黑" panose="020B0503020204020204" pitchFamily="34" charset="-122"/>
              <a:cs typeface="+mn-ea"/>
              <a:sym typeface="Impact" panose="020B0806030902050204" pitchFamily="34" charset="0"/>
            </a:endParaRPr>
          </a:p>
        </p:txBody>
      </p:sp>
      <p:sp>
        <p:nvSpPr>
          <p:cNvPr id="31" name="文本占位符 30"/>
          <p:cNvSpPr>
            <a:spLocks noGrp="1"/>
          </p:cNvSpPr>
          <p:nvPr>
            <p:ph type="body" sz="quarter" idx="10"/>
          </p:nvPr>
        </p:nvSpPr>
        <p:spPr/>
        <p:txBody>
          <a:bodyPr vert="horz" lIns="91440" tIns="45720" rIns="91440" bIns="45720" rtlCol="0" anchor="ctr">
            <a:noAutofit/>
          </a:bodyPr>
          <a:lstStyle/>
          <a:p>
            <a:pPr lvl="0" algn="l">
              <a:buClrTx/>
              <a:buSzTx/>
            </a:pPr>
            <a:r>
              <a:rPr lang="zh-CN" altLang="en-US" b="1" dirty="0" smtClean="0">
                <a:sym typeface="+mn-ea"/>
              </a:rPr>
              <a:t>四、创新性</a:t>
            </a:r>
            <a:endParaRPr lang="zh-CN" altLang="en-US" b="1" dirty="0" smtClean="0">
              <a:sym typeface="+mn-ea"/>
            </a:endParaRPr>
          </a:p>
        </p:txBody>
      </p:sp>
    </p:spTree>
  </p:cSld>
  <p:clrMapOvr>
    <a:masterClrMapping/>
  </p:clrMapOvr>
  <p:transition spd="slow"/>
  <p:timing>
    <p:tnLst>
      <p:par>
        <p:cTn id="1" dur="indefinite" restart="never" nodeType="tmRoot"/>
      </p:par>
    </p:tnLst>
    <p:bldLst>
      <p:bldP spid="73" grpId="0" bldLvl="0" animBg="1"/>
      <p:bldP spid="74" grpId="0" bldLvl="0" animBg="1"/>
      <p:bldP spid="75" grpId="0" bldLvl="0" animBg="1"/>
      <p:bldP spid="76" grpId="0" bldLvl="0" animBg="1"/>
      <p:bldP spid="77" grpId="0" bldLvl="0" animBg="1"/>
      <p:bldP spid="78" grpId="0" bldLvl="0" animBg="1"/>
      <p:bldP spid="79" grpId="0" bldLvl="0" animBg="1"/>
      <p:bldP spid="80" grpId="0" bldLvl="0" animBg="1"/>
      <p:bldP spid="81" grpId="0" bldLvl="0" animBg="1"/>
      <p:bldP spid="82" grpId="0" bldLvl="0" animBg="1"/>
      <p:bldP spid="83" grpId="0" bldLvl="0" animBg="1"/>
      <p:bldP spid="84" grpId="0" bldLvl="0" animBg="1"/>
      <p:bldP spid="85" grpId="0"/>
      <p:bldP spid="86" grpId="0"/>
      <p:bldP spid="87" grpId="0"/>
      <p:bldP spid="88" grpId="0"/>
      <p:bldP spid="89" grpId="0"/>
      <p:bldP spid="90" grpId="0"/>
      <p:bldP spid="91" grpId="0"/>
      <p:bldP spid="92" grpId="0"/>
    </p:bldLst>
  </p:timing>
</p:sld>
</file>

<file path=ppt/tags/tag1.xml><?xml version="1.0" encoding="utf-8"?>
<p:tagLst xmlns:p="http://schemas.openxmlformats.org/presentationml/2006/main">
  <p:tag name="TABLE_ENDDRAG_ORIGIN_RECT" val="793*431"/>
  <p:tag name="TABLE_ENDDRAG_RECT" val="20*77*793*431"/>
</p:tagLst>
</file>

<file path=ppt/tags/tag10.xml><?xml version="1.0" encoding="utf-8"?>
<p:tagLst xmlns:p="http://schemas.openxmlformats.org/presentationml/2006/main">
  <p:tag name="KSO_WM_DIAGRAM_VIRTUALLY_FRAME" val="{&quot;height&quot;:378.9895275590551,&quot;left&quot;:122.95,&quot;top&quot;:65.85,&quot;width&quot;:837.55}"/>
</p:tagLst>
</file>

<file path=ppt/tags/tag100.xml><?xml version="1.0" encoding="utf-8"?>
<p:tagLst xmlns:p="http://schemas.openxmlformats.org/presentationml/2006/main">
  <p:tag name="KSO_WM_DIAGRAM_VIRTUALLY_FRAME" val="{&quot;height&quot;:332.341811023622,&quot;left&quot;:71.2403937007874,&quot;top&quot;:96.75834645669292,&quot;width&quot;:714.3218110236221}"/>
</p:tagLst>
</file>

<file path=ppt/tags/tag101.xml><?xml version="1.0" encoding="utf-8"?>
<p:tagLst xmlns:p="http://schemas.openxmlformats.org/presentationml/2006/main">
  <p:tag name="KSO_WM_DIAGRAM_VIRTUALLY_FRAME" val="{&quot;height&quot;:332.341811023622,&quot;left&quot;:71.2403937007874,&quot;top&quot;:96.75834645669292,&quot;width&quot;:714.3218110236221}"/>
</p:tagLst>
</file>

<file path=ppt/tags/tag102.xml><?xml version="1.0" encoding="utf-8"?>
<p:tagLst xmlns:p="http://schemas.openxmlformats.org/presentationml/2006/main">
  <p:tag name="KSO_WM_DIAGRAM_VIRTUALLY_FRAME" val="{&quot;height&quot;:332.341811023622,&quot;left&quot;:71.2403937007874,&quot;top&quot;:96.75834645669292,&quot;width&quot;:714.3218110236221}"/>
</p:tagLst>
</file>

<file path=ppt/tags/tag103.xml><?xml version="1.0" encoding="utf-8"?>
<p:tagLst xmlns:p="http://schemas.openxmlformats.org/presentationml/2006/main">
  <p:tag name="KSO_WM_DIAGRAM_VIRTUALLY_FRAME" val="{&quot;height&quot;:332.341811023622,&quot;left&quot;:71.2403937007874,&quot;top&quot;:96.75834645669292,&quot;width&quot;:714.3218110236221}"/>
</p:tagLst>
</file>

<file path=ppt/tags/tag104.xml><?xml version="1.0" encoding="utf-8"?>
<p:tagLst xmlns:p="http://schemas.openxmlformats.org/presentationml/2006/main">
  <p:tag name="KSO_WM_DIAGRAM_VIRTUALLY_FRAME" val="{&quot;height&quot;:332.341811023622,&quot;left&quot;:71.2403937007874,&quot;top&quot;:96.75834645669292,&quot;width&quot;:714.3218110236221}"/>
</p:tagLst>
</file>

<file path=ppt/tags/tag105.xml><?xml version="1.0" encoding="utf-8"?>
<p:tagLst xmlns:p="http://schemas.openxmlformats.org/presentationml/2006/main">
  <p:tag name="commondata" val="eyJoZGlkIjoiNGE0ZjI3OTIwODk4NmY0MTIwYWIyMzIwNTE5OTgzMmYifQ=="/>
  <p:tag name="resource_record_key" val="{&quot;10&quot;:[21601083,21601091,4523999],&quot;29&quot;:[20426279,20458315,50049410,50000059,50000042]}"/>
</p:tagLst>
</file>

<file path=ppt/tags/tag11.xml><?xml version="1.0" encoding="utf-8"?>
<p:tagLst xmlns:p="http://schemas.openxmlformats.org/presentationml/2006/main">
  <p:tag name="KSO_WM_DIAGRAM_VIRTUALLY_FRAME" val="{&quot;height&quot;:378.9895275590551,&quot;left&quot;:122.95,&quot;top&quot;:65.85,&quot;width&quot;:837.55}"/>
</p:tagLst>
</file>

<file path=ppt/tags/tag12.xml><?xml version="1.0" encoding="utf-8"?>
<p:tagLst xmlns:p="http://schemas.openxmlformats.org/presentationml/2006/main">
  <p:tag name="KSO_WM_DIAGRAM_VIRTUALLY_FRAME" val="{&quot;height&quot;:378.9895275590551,&quot;left&quot;:122.95,&quot;top&quot;:65.85,&quot;width&quot;:837.55}"/>
</p:tagLst>
</file>

<file path=ppt/tags/tag13.xml><?xml version="1.0" encoding="utf-8"?>
<p:tagLst xmlns:p="http://schemas.openxmlformats.org/presentationml/2006/main">
  <p:tag name="KSO_WM_DIAGRAM_VIRTUALLY_FRAME" val="{&quot;height&quot;:378.9895275590551,&quot;left&quot;:122.95,&quot;top&quot;:65.85,&quot;width&quot;:837.55}"/>
</p:tagLst>
</file>

<file path=ppt/tags/tag14.xml><?xml version="1.0" encoding="utf-8"?>
<p:tagLst xmlns:p="http://schemas.openxmlformats.org/presentationml/2006/main">
  <p:tag name="KSO_WM_DIAGRAM_VIRTUALLY_FRAME" val="{&quot;height&quot;:378.9895275590551,&quot;left&quot;:122.95,&quot;top&quot;:65.85,&quot;width&quot;:837.55}"/>
</p:tagLst>
</file>

<file path=ppt/tags/tag15.xml><?xml version="1.0" encoding="utf-8"?>
<p:tagLst xmlns:p="http://schemas.openxmlformats.org/presentationml/2006/main">
  <p:tag name="KSO_WM_DIAGRAM_VIRTUALLY_FRAME" val="{&quot;height&quot;:378.9895275590551,&quot;left&quot;:122.95,&quot;top&quot;:65.85,&quot;width&quot;:837.55}"/>
</p:tagLst>
</file>

<file path=ppt/tags/tag16.xml><?xml version="1.0" encoding="utf-8"?>
<p:tagLst xmlns:p="http://schemas.openxmlformats.org/presentationml/2006/main">
  <p:tag name="KSO_WM_DIAGRAM_VIRTUALLY_FRAME" val="{&quot;height&quot;:378.9895275590551,&quot;left&quot;:122.95,&quot;top&quot;:65.85,&quot;width&quot;:837.55}"/>
</p:tagLst>
</file>

<file path=ppt/tags/tag17.xml><?xml version="1.0" encoding="utf-8"?>
<p:tagLst xmlns:p="http://schemas.openxmlformats.org/presentationml/2006/main">
  <p:tag name="KSO_WM_DIAGRAM_VIRTUALLY_FRAME" val="{&quot;height&quot;:378.9895275590551,&quot;left&quot;:122.95,&quot;top&quot;:65.85,&quot;width&quot;:837.55}"/>
</p:tagLst>
</file>

<file path=ppt/tags/tag18.xml><?xml version="1.0" encoding="utf-8"?>
<p:tagLst xmlns:p="http://schemas.openxmlformats.org/presentationml/2006/main">
  <p:tag name="KSO_WM_DIAGRAM_VIRTUALLY_FRAME" val="{&quot;height&quot;:378.9895275590551,&quot;left&quot;:122.95,&quot;top&quot;:65.85,&quot;width&quot;:837.55}"/>
</p:tagLst>
</file>

<file path=ppt/tags/tag19.xml><?xml version="1.0" encoding="utf-8"?>
<p:tagLst xmlns:p="http://schemas.openxmlformats.org/presentationml/2006/main">
  <p:tag name="KSO_WM_DIAGRAM_VIRTUALLY_FRAME" val="{&quot;height&quot;:378.9895275590551,&quot;left&quot;:122.95,&quot;top&quot;:65.85,&quot;width&quot;:837.55}"/>
</p:tagLst>
</file>

<file path=ppt/tags/tag2.xml><?xml version="1.0" encoding="utf-8"?>
<p:tagLst xmlns:p="http://schemas.openxmlformats.org/presentationml/2006/main">
  <p:tag name="TABLE_ENDDRAG_ORIGIN_RECT" val="388*139"/>
  <p:tag name="TABLE_ENDDRAG_RECT" val="559*133*388*139"/>
</p:tagLst>
</file>

<file path=ppt/tags/tag20.xml><?xml version="1.0" encoding="utf-8"?>
<p:tagLst xmlns:p="http://schemas.openxmlformats.org/presentationml/2006/main">
  <p:tag name="KSO_WM_DIAGRAM_VIRTUALLY_FRAME" val="{&quot;height&quot;:378.9895275590551,&quot;left&quot;:122.95,&quot;top&quot;:65.85,&quot;width&quot;:837.55}"/>
</p:tagLst>
</file>

<file path=ppt/tags/tag21.xml><?xml version="1.0" encoding="utf-8"?>
<p:tagLst xmlns:p="http://schemas.openxmlformats.org/presentationml/2006/main">
  <p:tag name="KSO_WM_DIAGRAM_VIRTUALLY_FRAME" val="{&quot;height&quot;:378.9895275590551,&quot;left&quot;:122.95,&quot;top&quot;:65.85,&quot;width&quot;:837.55}"/>
</p:tagLst>
</file>

<file path=ppt/tags/tag22.xml><?xml version="1.0" encoding="utf-8"?>
<p:tagLst xmlns:p="http://schemas.openxmlformats.org/presentationml/2006/main">
  <p:tag name="KSO_WM_DIAGRAM_VIRTUALLY_FRAME" val="{&quot;height&quot;:378.9895275590551,&quot;left&quot;:122.95,&quot;top&quot;:65.85,&quot;width&quot;:837.55}"/>
</p:tagLst>
</file>

<file path=ppt/tags/tag23.xml><?xml version="1.0" encoding="utf-8"?>
<p:tagLst xmlns:p="http://schemas.openxmlformats.org/presentationml/2006/main">
  <p:tag name="KSO_DOCER_RESOURCE_TRACE_INFO" val="{&quot;id&quot;:&quot;4523999&quot;,&quot;origin&quot;:0,&quot;type&quot;:&quot;icons&quot;,&quot;user&quot;:&quot;1771762173&quot;}"/>
  <p:tag name="KSO_WM_DIAGRAM_VIRTUALLY_FRAME" val="{&quot;height&quot;:378.9895275590551,&quot;left&quot;:122.95,&quot;top&quot;:65.85,&quot;width&quot;:837.55}"/>
</p:tagLst>
</file>

<file path=ppt/tags/tag24.xml><?xml version="1.0" encoding="utf-8"?>
<p:tagLst xmlns:p="http://schemas.openxmlformats.org/presentationml/2006/main">
  <p:tag name="KSO_WM_DIAGRAM_VIRTUALLY_FRAME" val="{&quot;height&quot;:257.61748031496063,&quot;left&quot;:98.05,&quot;top&quot;:115.13251968503937,&quot;width&quot;:806.45}"/>
</p:tagLst>
</file>

<file path=ppt/tags/tag25.xml><?xml version="1.0" encoding="utf-8"?>
<p:tagLst xmlns:p="http://schemas.openxmlformats.org/presentationml/2006/main">
  <p:tag name="KSO_WM_DIAGRAM_VIRTUALLY_FRAME" val="{&quot;height&quot;:257.61748031496063,&quot;left&quot;:98.05,&quot;top&quot;:115.13251968503937,&quot;width&quot;:806.45}"/>
</p:tagLst>
</file>

<file path=ppt/tags/tag26.xml><?xml version="1.0" encoding="utf-8"?>
<p:tagLst xmlns:p="http://schemas.openxmlformats.org/presentationml/2006/main">
  <p:tag name="KSO_WM_DIAGRAM_VIRTUALLY_FRAME" val="{&quot;height&quot;:257.61748031496063,&quot;left&quot;:98.05,&quot;top&quot;:115.13251968503937,&quot;width&quot;:806.45}"/>
</p:tagLst>
</file>

<file path=ppt/tags/tag27.xml><?xml version="1.0" encoding="utf-8"?>
<p:tagLst xmlns:p="http://schemas.openxmlformats.org/presentationml/2006/main">
  <p:tag name="KSO_WM_DIAGRAM_VIRTUALLY_FRAME" val="{&quot;height&quot;:257.61748031496063,&quot;left&quot;:98.05,&quot;top&quot;:115.13251968503937,&quot;width&quot;:806.45}"/>
</p:tagLst>
</file>

<file path=ppt/tags/tag28.xml><?xml version="1.0" encoding="utf-8"?>
<p:tagLst xmlns:p="http://schemas.openxmlformats.org/presentationml/2006/main">
  <p:tag name="KSO_WM_DIAGRAM_VIRTUALLY_FRAME" val="{&quot;height&quot;:257.61748031496063,&quot;left&quot;:98.05,&quot;top&quot;:115.13251968503937,&quot;width&quot;:806.45}"/>
</p:tagLst>
</file>

<file path=ppt/tags/tag29.xml><?xml version="1.0" encoding="utf-8"?>
<p:tagLst xmlns:p="http://schemas.openxmlformats.org/presentationml/2006/main">
  <p:tag name="KSO_WM_DIAGRAM_VIRTUALLY_FRAME" val="{&quot;height&quot;:257.61748031496063,&quot;left&quot;:98.05,&quot;top&quot;:115.13251968503937,&quot;width&quot;:806.45}"/>
</p:tagLst>
</file>

<file path=ppt/tags/tag3.xml><?xml version="1.0" encoding="utf-8"?>
<p:tagLst xmlns:p="http://schemas.openxmlformats.org/presentationml/2006/main">
  <p:tag name="TABLE_ENDDRAG_ORIGIN_RECT" val="388*139"/>
  <p:tag name="TABLE_ENDDRAG_RECT" val="559*133*388*139"/>
</p:tagLst>
</file>

<file path=ppt/tags/tag30.xml><?xml version="1.0" encoding="utf-8"?>
<p:tagLst xmlns:p="http://schemas.openxmlformats.org/presentationml/2006/main">
  <p:tag name="KSO_WM_DIAGRAM_VIRTUALLY_FRAME" val="{&quot;height&quot;:257.61748031496063,&quot;left&quot;:98.05,&quot;top&quot;:115.13251968503937,&quot;width&quot;:806.45}"/>
</p:tagLst>
</file>

<file path=ppt/tags/tag31.xml><?xml version="1.0" encoding="utf-8"?>
<p:tagLst xmlns:p="http://schemas.openxmlformats.org/presentationml/2006/main">
  <p:tag name="KSO_WM_DIAGRAM_VIRTUALLY_FRAME" val="{&quot;height&quot;:257.61748031496063,&quot;left&quot;:98.05,&quot;top&quot;:115.13251968503937,&quot;width&quot;:806.45}"/>
</p:tagLst>
</file>

<file path=ppt/tags/tag32.xml><?xml version="1.0" encoding="utf-8"?>
<p:tagLst xmlns:p="http://schemas.openxmlformats.org/presentationml/2006/main">
  <p:tag name="KSO_WM_DIAGRAM_VIRTUALLY_FRAME" val="{&quot;height&quot;:420.68590551181103,&quot;left&quot;:46.43141732283474,&quot;top&quot;:83.01409448818897,&quot;width&quot;:898.2685826771652}"/>
</p:tagLst>
</file>

<file path=ppt/tags/tag33.xml><?xml version="1.0" encoding="utf-8"?>
<p:tagLst xmlns:p="http://schemas.openxmlformats.org/presentationml/2006/main">
  <p:tag name="KSO_WM_DIAGRAM_VIRTUALLY_FRAME" val="{&quot;height&quot;:420.68590551181103,&quot;left&quot;:46.43141732283474,&quot;top&quot;:83.01409448818897,&quot;width&quot;:898.2685826771652}"/>
</p:tagLst>
</file>

<file path=ppt/tags/tag34.xml><?xml version="1.0" encoding="utf-8"?>
<p:tagLst xmlns:p="http://schemas.openxmlformats.org/presentationml/2006/main">
  <p:tag name="KSO_WM_DIAGRAM_VIRTUALLY_FRAME" val="{&quot;height&quot;:420.68590551181103,&quot;left&quot;:46.43141732283474,&quot;top&quot;:83.01409448818897,&quot;width&quot;:898.2685826771652}"/>
</p:tagLst>
</file>

<file path=ppt/tags/tag35.xml><?xml version="1.0" encoding="utf-8"?>
<p:tagLst xmlns:p="http://schemas.openxmlformats.org/presentationml/2006/main">
  <p:tag name="KSO_WM_DIAGRAM_VIRTUALLY_FRAME" val="{&quot;height&quot;:420.68590551181103,&quot;left&quot;:46.43141732283474,&quot;top&quot;:83.01409448818897,&quot;width&quot;:898.2685826771652}"/>
</p:tagLst>
</file>

<file path=ppt/tags/tag36.xml><?xml version="1.0" encoding="utf-8"?>
<p:tagLst xmlns:p="http://schemas.openxmlformats.org/presentationml/2006/main">
  <p:tag name="KSO_WM_DIAGRAM_VIRTUALLY_FRAME" val="{&quot;height&quot;:420.68590551181103,&quot;left&quot;:46.43141732283474,&quot;top&quot;:83.01409448818897,&quot;width&quot;:898.2685826771652}"/>
</p:tagLst>
</file>

<file path=ppt/tags/tag37.xml><?xml version="1.0" encoding="utf-8"?>
<p:tagLst xmlns:p="http://schemas.openxmlformats.org/presentationml/2006/main">
  <p:tag name="KSO_WM_DIAGRAM_VIRTUALLY_FRAME" val="{&quot;height&quot;:420.68590551181103,&quot;left&quot;:46.43141732283474,&quot;top&quot;:83.01409448818897,&quot;width&quot;:898.2685826771652}"/>
</p:tagLst>
</file>

<file path=ppt/tags/tag38.xml><?xml version="1.0" encoding="utf-8"?>
<p:tagLst xmlns:p="http://schemas.openxmlformats.org/presentationml/2006/main">
  <p:tag name="KSO_WM_DIAGRAM_VIRTUALLY_FRAME" val="{&quot;height&quot;:420.68590551181103,&quot;left&quot;:46.43141732283474,&quot;top&quot;:83.01409448818897,&quot;width&quot;:898.2685826771652}"/>
</p:tagLst>
</file>

<file path=ppt/tags/tag39.xml><?xml version="1.0" encoding="utf-8"?>
<p:tagLst xmlns:p="http://schemas.openxmlformats.org/presentationml/2006/main">
  <p:tag name="KSO_WM_DIAGRAM_VIRTUALLY_FRAME" val="{&quot;height&quot;:420.68590551181103,&quot;left&quot;:46.43141732283474,&quot;top&quot;:83.01409448818897,&quot;width&quot;:898.2685826771652}"/>
</p:tagLst>
</file>

<file path=ppt/tags/tag4.xml><?xml version="1.0" encoding="utf-8"?>
<p:tagLst xmlns:p="http://schemas.openxmlformats.org/presentationml/2006/main">
  <p:tag name="RESOURCE_RECORD_KEY" val="{&quot;29&quot;:[20426279]}"/>
</p:tagLst>
</file>

<file path=ppt/tags/tag40.xml><?xml version="1.0" encoding="utf-8"?>
<p:tagLst xmlns:p="http://schemas.openxmlformats.org/presentationml/2006/main">
  <p:tag name="KSO_WM_DIAGRAM_VIRTUALLY_FRAME" val="{&quot;height&quot;:420.68590551181103,&quot;left&quot;:46.43141732283474,&quot;top&quot;:83.01409448818897,&quot;width&quot;:898.2685826771652}"/>
</p:tagLst>
</file>

<file path=ppt/tags/tag41.xml><?xml version="1.0" encoding="utf-8"?>
<p:tagLst xmlns:p="http://schemas.openxmlformats.org/presentationml/2006/main">
  <p:tag name="KSO_WM_DIAGRAM_VIRTUALLY_FRAME" val="{&quot;height&quot;:420.68590551181103,&quot;left&quot;:46.43141732283474,&quot;top&quot;:83.01409448818897,&quot;width&quot;:898.2685826771652}"/>
</p:tagLst>
</file>

<file path=ppt/tags/tag42.xml><?xml version="1.0" encoding="utf-8"?>
<p:tagLst xmlns:p="http://schemas.openxmlformats.org/presentationml/2006/main">
  <p:tag name="KSO_WM_DIAGRAM_VIRTUALLY_FRAME" val="{&quot;height&quot;:420.68590551181103,&quot;left&quot;:46.43141732283474,&quot;top&quot;:83.01409448818897,&quot;width&quot;:898.2685826771652}"/>
</p:tagLst>
</file>

<file path=ppt/tags/tag43.xml><?xml version="1.0" encoding="utf-8"?>
<p:tagLst xmlns:p="http://schemas.openxmlformats.org/presentationml/2006/main">
  <p:tag name="KSO_WM_DIAGRAM_VIRTUALLY_FRAME" val="{&quot;height&quot;:420.68590551181103,&quot;left&quot;:46.43141732283474,&quot;top&quot;:83.01409448818897,&quot;width&quot;:898.2685826771652}"/>
</p:tagLst>
</file>

<file path=ppt/tags/tag44.xml><?xml version="1.0" encoding="utf-8"?>
<p:tagLst xmlns:p="http://schemas.openxmlformats.org/presentationml/2006/main">
  <p:tag name="KSO_WM_DIAGRAM_VIRTUALLY_FRAME" val="{&quot;height&quot;:420.68590551181103,&quot;left&quot;:46.43141732283474,&quot;top&quot;:83.01409448818897,&quot;width&quot;:898.2685826771652}"/>
</p:tagLst>
</file>

<file path=ppt/tags/tag45.xml><?xml version="1.0" encoding="utf-8"?>
<p:tagLst xmlns:p="http://schemas.openxmlformats.org/presentationml/2006/main">
  <p:tag name="KSO_WM_DIAGRAM_VIRTUALLY_FRAME" val="{&quot;height&quot;:420.68590551181103,&quot;left&quot;:46.43141732283474,&quot;top&quot;:83.01409448818897,&quot;width&quot;:898.2685826771652}"/>
</p:tagLst>
</file>

<file path=ppt/tags/tag46.xml><?xml version="1.0" encoding="utf-8"?>
<p:tagLst xmlns:p="http://schemas.openxmlformats.org/presentationml/2006/main">
  <p:tag name="KSO_WM_DIAGRAM_VIRTUALLY_FRAME" val="{&quot;height&quot;:420.68590551181103,&quot;left&quot;:46.43141732283474,&quot;top&quot;:83.01409448818897,&quot;width&quot;:898.2685826771652}"/>
</p:tagLst>
</file>

<file path=ppt/tags/tag47.xml><?xml version="1.0" encoding="utf-8"?>
<p:tagLst xmlns:p="http://schemas.openxmlformats.org/presentationml/2006/main">
  <p:tag name="KSO_WM_DIAGRAM_VIRTUALLY_FRAME" val="{&quot;height&quot;:420.68590551181103,&quot;left&quot;:46.43141732283474,&quot;top&quot;:83.01409448818897,&quot;width&quot;:898.2685826771652}"/>
</p:tagLst>
</file>

<file path=ppt/tags/tag48.xml><?xml version="1.0" encoding="utf-8"?>
<p:tagLst xmlns:p="http://schemas.openxmlformats.org/presentationml/2006/main">
  <p:tag name="KSO_WM_DIAGRAM_VIRTUALLY_FRAME" val="{&quot;height&quot;:420.68590551181103,&quot;left&quot;:46.43141732283474,&quot;top&quot;:83.01409448818897,&quot;width&quot;:898.2685826771652}"/>
</p:tagLst>
</file>

<file path=ppt/tags/tag49.xml><?xml version="1.0" encoding="utf-8"?>
<p:tagLst xmlns:p="http://schemas.openxmlformats.org/presentationml/2006/main">
  <p:tag name="KSO_WM_DIAGRAM_VIRTUALLY_FRAME" val="{&quot;height&quot;:420.68590551181103,&quot;left&quot;:46.43141732283474,&quot;top&quot;:83.01409448818897,&quot;width&quot;:898.2685826771652}"/>
</p:tagLst>
</file>

<file path=ppt/tags/tag5.xml><?xml version="1.0" encoding="utf-8"?>
<p:tagLst xmlns:p="http://schemas.openxmlformats.org/presentationml/2006/main">
  <p:tag name="KSO_WM_DIAGRAM_VIRTUALLY_FRAME" val="{&quot;height&quot;:378.9895275590551,&quot;left&quot;:122.95,&quot;top&quot;:65.85,&quot;width&quot;:837.55}"/>
</p:tagLst>
</file>

<file path=ppt/tags/tag50.xml><?xml version="1.0" encoding="utf-8"?>
<p:tagLst xmlns:p="http://schemas.openxmlformats.org/presentationml/2006/main">
  <p:tag name="KSO_WM_DIAGRAM_VIRTUALLY_FRAME" val="{&quot;height&quot;:420.68590551181103,&quot;left&quot;:46.43141732283474,&quot;top&quot;:83.01409448818897,&quot;width&quot;:898.2685826771652}"/>
</p:tagLst>
</file>

<file path=ppt/tags/tag51.xml><?xml version="1.0" encoding="utf-8"?>
<p:tagLst xmlns:p="http://schemas.openxmlformats.org/presentationml/2006/main">
  <p:tag name="KSO_WM_DIAGRAM_VIRTUALLY_FRAME" val="{&quot;height&quot;:420.68590551181103,&quot;left&quot;:46.43141732283474,&quot;top&quot;:83.01409448818897,&quot;width&quot;:898.2685826771652}"/>
</p:tagLst>
</file>

<file path=ppt/tags/tag52.xml><?xml version="1.0" encoding="utf-8"?>
<p:tagLst xmlns:p="http://schemas.openxmlformats.org/presentationml/2006/main">
  <p:tag name="KSO_WM_DIAGRAM_VIRTUALLY_FRAME" val="{&quot;height&quot;:420.68590551181103,&quot;left&quot;:46.43141732283474,&quot;top&quot;:83.01409448818897,&quot;width&quot;:898.2685826771652}"/>
</p:tagLst>
</file>

<file path=ppt/tags/tag53.xml><?xml version="1.0" encoding="utf-8"?>
<p:tagLst xmlns:p="http://schemas.openxmlformats.org/presentationml/2006/main">
  <p:tag name="KSO_WM_DIAGRAM_VIRTUALLY_FRAME" val="{&quot;height&quot;:420.68590551181103,&quot;left&quot;:46.43141732283474,&quot;top&quot;:83.01409448818897,&quot;width&quot;:898.2685826771652}"/>
</p:tagLst>
</file>

<file path=ppt/tags/tag54.xml><?xml version="1.0" encoding="utf-8"?>
<p:tagLst xmlns:p="http://schemas.openxmlformats.org/presentationml/2006/main">
  <p:tag name="KSO_WM_DIAGRAM_VIRTUALLY_FRAME" val="{&quot;height&quot;:420.68590551181103,&quot;left&quot;:46.43141732283474,&quot;top&quot;:83.01409448818897,&quot;width&quot;:898.2685826771652}"/>
</p:tagLst>
</file>

<file path=ppt/tags/tag55.xml><?xml version="1.0" encoding="utf-8"?>
<p:tagLst xmlns:p="http://schemas.openxmlformats.org/presentationml/2006/main">
  <p:tag name="KSO_WM_DIAGRAM_VIRTUALLY_FRAME" val="{&quot;height&quot;:420.68590551181103,&quot;left&quot;:46.43141732283474,&quot;top&quot;:83.01409448818897,&quot;width&quot;:898.2685826771652}"/>
</p:tagLst>
</file>

<file path=ppt/tags/tag56.xml><?xml version="1.0" encoding="utf-8"?>
<p:tagLst xmlns:p="http://schemas.openxmlformats.org/presentationml/2006/main">
  <p:tag name="KSO_WM_DIAGRAM_VIRTUALLY_FRAME" val="{&quot;height&quot;:420.68590551181103,&quot;left&quot;:46.43141732283474,&quot;top&quot;:83.01409448818897,&quot;width&quot;:898.2685826771652}"/>
</p:tagLst>
</file>

<file path=ppt/tags/tag57.xml><?xml version="1.0" encoding="utf-8"?>
<p:tagLst xmlns:p="http://schemas.openxmlformats.org/presentationml/2006/main">
  <p:tag name="KSO_WM_DIAGRAM_VIRTUALLY_FRAME" val="{&quot;height&quot;:420.68590551181103,&quot;left&quot;:46.43141732283474,&quot;top&quot;:83.01409448818897,&quot;width&quot;:898.2685826771652}"/>
</p:tagLst>
</file>

<file path=ppt/tags/tag58.xml><?xml version="1.0" encoding="utf-8"?>
<p:tagLst xmlns:p="http://schemas.openxmlformats.org/presentationml/2006/main">
  <p:tag name="KSO_WM_DIAGRAM_VIRTUALLY_FRAME" val="{&quot;height&quot;:420.68590551181103,&quot;left&quot;:47.03141732283474,&quot;top&quot;:73.31409448818897,&quot;width&quot;:898.2685826771652}"/>
</p:tagLst>
</file>

<file path=ppt/tags/tag59.xml><?xml version="1.0" encoding="utf-8"?>
<p:tagLst xmlns:p="http://schemas.openxmlformats.org/presentationml/2006/main">
  <p:tag name="KSO_WM_DIAGRAM_VIRTUALLY_FRAME" val="{&quot;height&quot;:420.68590551181103,&quot;left&quot;:47.03141732283474,&quot;top&quot;:73.31409448818897,&quot;width&quot;:898.2685826771652}"/>
</p:tagLst>
</file>

<file path=ppt/tags/tag6.xml><?xml version="1.0" encoding="utf-8"?>
<p:tagLst xmlns:p="http://schemas.openxmlformats.org/presentationml/2006/main">
  <p:tag name="KSO_WM_DIAGRAM_VIRTUALLY_FRAME" val="{&quot;height&quot;:378.9895275590551,&quot;left&quot;:122.95,&quot;top&quot;:65.85,&quot;width&quot;:837.55}"/>
</p:tagLst>
</file>

<file path=ppt/tags/tag60.xml><?xml version="1.0" encoding="utf-8"?>
<p:tagLst xmlns:p="http://schemas.openxmlformats.org/presentationml/2006/main">
  <p:tag name="KSO_WM_DIAGRAM_VIRTUALLY_FRAME" val="{&quot;height&quot;:420.68590551181103,&quot;left&quot;:47.03141732283474,&quot;top&quot;:73.31409448818897,&quot;width&quot;:898.2685826771652}"/>
</p:tagLst>
</file>

<file path=ppt/tags/tag61.xml><?xml version="1.0" encoding="utf-8"?>
<p:tagLst xmlns:p="http://schemas.openxmlformats.org/presentationml/2006/main">
  <p:tag name="KSO_WM_DIAGRAM_VIRTUALLY_FRAME" val="{&quot;height&quot;:420.68590551181103,&quot;left&quot;:47.03141732283474,&quot;top&quot;:73.31409448818897,&quot;width&quot;:898.2685826771652}"/>
</p:tagLst>
</file>

<file path=ppt/tags/tag62.xml><?xml version="1.0" encoding="utf-8"?>
<p:tagLst xmlns:p="http://schemas.openxmlformats.org/presentationml/2006/main">
  <p:tag name="KSO_WM_DIAGRAM_VIRTUALLY_FRAME" val="{&quot;height&quot;:420.68590551181103,&quot;left&quot;:47.03141732283474,&quot;top&quot;:73.31409448818897,&quot;width&quot;:898.2685826771652}"/>
</p:tagLst>
</file>

<file path=ppt/tags/tag63.xml><?xml version="1.0" encoding="utf-8"?>
<p:tagLst xmlns:p="http://schemas.openxmlformats.org/presentationml/2006/main">
  <p:tag name="KSO_WM_DIAGRAM_VIRTUALLY_FRAME" val="{&quot;height&quot;:420.68590551181103,&quot;left&quot;:47.03141732283474,&quot;top&quot;:73.31409448818897,&quot;width&quot;:898.2685826771652}"/>
</p:tagLst>
</file>

<file path=ppt/tags/tag64.xml><?xml version="1.0" encoding="utf-8"?>
<p:tagLst xmlns:p="http://schemas.openxmlformats.org/presentationml/2006/main">
  <p:tag name="KSO_WM_DIAGRAM_VIRTUALLY_FRAME" val="{&quot;height&quot;:420.68590551181103,&quot;left&quot;:47.03141732283474,&quot;top&quot;:73.31409448818897,&quot;width&quot;:898.2685826771652}"/>
</p:tagLst>
</file>

<file path=ppt/tags/tag65.xml><?xml version="1.0" encoding="utf-8"?>
<p:tagLst xmlns:p="http://schemas.openxmlformats.org/presentationml/2006/main">
  <p:tag name="KSO_WM_DIAGRAM_VIRTUALLY_FRAME" val="{&quot;height&quot;:420.68590551181103,&quot;left&quot;:47.03141732283474,&quot;top&quot;:73.31409448818897,&quot;width&quot;:898.2685826771652}"/>
</p:tagLst>
</file>

<file path=ppt/tags/tag66.xml><?xml version="1.0" encoding="utf-8"?>
<p:tagLst xmlns:p="http://schemas.openxmlformats.org/presentationml/2006/main">
  <p:tag name="KSO_WM_UNIT_TABLE_BEAUTIFY" val="smartTable{9d8f2ee0-74e7-4ac2-805f-4f058bcf1aea}"/>
  <p:tag name="TABLE_ENDDRAG_ORIGIN_RECT" val="893*378"/>
  <p:tag name="TABLE_ENDDRAG_RECT" val="26*109*893*378"/>
  <p:tag name="KSO_WM_BEAUTIFY_FLAG" val=""/>
  <p:tag name="TABLE_SKINIDX" val="0"/>
  <p:tag name="TABLE_COLORIDX" val="8"/>
  <p:tag name="TABLE_COLOR_RGB" val="0x000000*0xFFFFFF*0x212121*0xFFFFFF*0xf4cda6*0xb1dce3*0xc2ebc9*0xdccee7*0xf4e8d0*0xf4a9a6"/>
</p:tagLst>
</file>

<file path=ppt/tags/tag67.xml><?xml version="1.0" encoding="utf-8"?>
<p:tagLst xmlns:p="http://schemas.openxmlformats.org/presentationml/2006/main">
  <p:tag name="RESOURCE_RECORD_KEY" val="{&quot;29&quot;:[20458315]}"/>
</p:tagLst>
</file>

<file path=ppt/tags/tag68.xml><?xml version="1.0" encoding="utf-8"?>
<p:tagLst xmlns:p="http://schemas.openxmlformats.org/presentationml/2006/main">
  <p:tag name="KSO_WM_DIAGRAM_VIRTUALLY_FRAME" val="{&quot;height&quot;:804.9493700787402,&quot;left&quot;:60.6,&quot;top&quot;:66.33582677165353,&quot;width&quot;:889.8}"/>
</p:tagLst>
</file>

<file path=ppt/tags/tag69.xml><?xml version="1.0" encoding="utf-8"?>
<p:tagLst xmlns:p="http://schemas.openxmlformats.org/presentationml/2006/main">
  <p:tag name="KSO_WM_DIAGRAM_VIRTUALLY_FRAME" val="{&quot;height&quot;:804.9493700787402,&quot;left&quot;:60.6,&quot;top&quot;:66.33582677165353,&quot;width&quot;:889.8}"/>
</p:tagLst>
</file>

<file path=ppt/tags/tag7.xml><?xml version="1.0" encoding="utf-8"?>
<p:tagLst xmlns:p="http://schemas.openxmlformats.org/presentationml/2006/main">
  <p:tag name="KSO_WM_DIAGRAM_VIRTUALLY_FRAME" val="{&quot;height&quot;:378.9895275590551,&quot;left&quot;:122.95,&quot;top&quot;:65.85,&quot;width&quot;:837.55}"/>
</p:tagLst>
</file>

<file path=ppt/tags/tag70.xml><?xml version="1.0" encoding="utf-8"?>
<p:tagLst xmlns:p="http://schemas.openxmlformats.org/presentationml/2006/main">
  <p:tag name="KSO_WM_DIAGRAM_VIRTUALLY_FRAME" val="{&quot;height&quot;:804.9493700787402,&quot;left&quot;:60.6,&quot;top&quot;:66.33582677165353,&quot;width&quot;:889.8}"/>
</p:tagLst>
</file>

<file path=ppt/tags/tag71.xml><?xml version="1.0" encoding="utf-8"?>
<p:tagLst xmlns:p="http://schemas.openxmlformats.org/presentationml/2006/main">
  <p:tag name="KSO_WM_DIAGRAM_VIRTUALLY_FRAME" val="{&quot;height&quot;:804.9493700787402,&quot;left&quot;:60.6,&quot;top&quot;:66.33582677165353,&quot;width&quot;:889.8}"/>
</p:tagLst>
</file>

<file path=ppt/tags/tag72.xml><?xml version="1.0" encoding="utf-8"?>
<p:tagLst xmlns:p="http://schemas.openxmlformats.org/presentationml/2006/main">
  <p:tag name="KSO_WM_DIAGRAM_VIRTUALLY_FRAME" val="{&quot;height&quot;:804.9493700787402,&quot;left&quot;:60.6,&quot;top&quot;:66.33582677165353,&quot;width&quot;:889.8}"/>
</p:tagLst>
</file>

<file path=ppt/tags/tag73.xml><?xml version="1.0" encoding="utf-8"?>
<p:tagLst xmlns:p="http://schemas.openxmlformats.org/presentationml/2006/main">
  <p:tag name="KSO_WM_DIAGRAM_VIRTUALLY_FRAME" val="{&quot;height&quot;:804.9493700787402,&quot;left&quot;:60.6,&quot;top&quot;:66.33582677165353,&quot;width&quot;:889.8}"/>
</p:tagLst>
</file>

<file path=ppt/tags/tag74.xml><?xml version="1.0" encoding="utf-8"?>
<p:tagLst xmlns:p="http://schemas.openxmlformats.org/presentationml/2006/main">
  <p:tag name="KSO_WM_DIAGRAM_VIRTUALLY_FRAME" val="{&quot;height&quot;:804.9493700787402,&quot;left&quot;:60.6,&quot;top&quot;:66.33582677165353,&quot;width&quot;:889.8}"/>
</p:tagLst>
</file>

<file path=ppt/tags/tag75.xml><?xml version="1.0" encoding="utf-8"?>
<p:tagLst xmlns:p="http://schemas.openxmlformats.org/presentationml/2006/main">
  <p:tag name="KSO_WM_DIAGRAM_VIRTUALLY_FRAME" val="{&quot;height&quot;:804.9493700787402,&quot;left&quot;:60.6,&quot;top&quot;:66.33582677165353,&quot;width&quot;:889.8}"/>
</p:tagLst>
</file>

<file path=ppt/tags/tag76.xml><?xml version="1.0" encoding="utf-8"?>
<p:tagLst xmlns:p="http://schemas.openxmlformats.org/presentationml/2006/main">
  <p:tag name="KSO_WM_DIAGRAM_VIRTUALLY_FRAME" val="{&quot;height&quot;:804.9493700787402,&quot;left&quot;:60.6,&quot;top&quot;:66.33582677165353,&quot;width&quot;:889.8}"/>
</p:tagLst>
</file>

<file path=ppt/tags/tag77.xml><?xml version="1.0" encoding="utf-8"?>
<p:tagLst xmlns:p="http://schemas.openxmlformats.org/presentationml/2006/main">
  <p:tag name="KSO_WM_DIAGRAM_VIRTUALLY_FRAME" val="{&quot;height&quot;:804.9493700787402,&quot;left&quot;:60.6,&quot;top&quot;:66.33582677165353,&quot;width&quot;:889.8}"/>
</p:tagLst>
</file>

<file path=ppt/tags/tag78.xml><?xml version="1.0" encoding="utf-8"?>
<p:tagLst xmlns:p="http://schemas.openxmlformats.org/presentationml/2006/main">
  <p:tag name="KSO_WM_DIAGRAM_VIRTUALLY_FRAME" val="{&quot;height&quot;:804.9493700787402,&quot;left&quot;:60.6,&quot;top&quot;:66.33582677165353,&quot;width&quot;:889.8}"/>
</p:tagLst>
</file>

<file path=ppt/tags/tag79.xml><?xml version="1.0" encoding="utf-8"?>
<p:tagLst xmlns:p="http://schemas.openxmlformats.org/presentationml/2006/main">
  <p:tag name="KSO_WM_DIAGRAM_VIRTUALLY_FRAME" val="{&quot;height&quot;:804.9493700787402,&quot;left&quot;:60.6,&quot;top&quot;:66.33582677165353,&quot;width&quot;:889.8}"/>
</p:tagLst>
</file>

<file path=ppt/tags/tag8.xml><?xml version="1.0" encoding="utf-8"?>
<p:tagLst xmlns:p="http://schemas.openxmlformats.org/presentationml/2006/main">
  <p:tag name="KSO_WM_DIAGRAM_VIRTUALLY_FRAME" val="{&quot;height&quot;:378.9895275590551,&quot;left&quot;:122.95,&quot;top&quot;:65.85,&quot;width&quot;:837.55}"/>
</p:tagLst>
</file>

<file path=ppt/tags/tag80.xml><?xml version="1.0" encoding="utf-8"?>
<p:tagLst xmlns:p="http://schemas.openxmlformats.org/presentationml/2006/main">
  <p:tag name="KSO_WM_DIAGRAM_VIRTUALLY_FRAME" val="{&quot;height&quot;:804.9493700787402,&quot;left&quot;:60.6,&quot;top&quot;:66.33582677165353,&quot;width&quot;:889.8}"/>
</p:tagLst>
</file>

<file path=ppt/tags/tag81.xml><?xml version="1.0" encoding="utf-8"?>
<p:tagLst xmlns:p="http://schemas.openxmlformats.org/presentationml/2006/main">
  <p:tag name="KSO_WM_DIAGRAM_VIRTUALLY_FRAME" val="{&quot;height&quot;:804.9493700787402,&quot;left&quot;:60.6,&quot;top&quot;:66.33582677165353,&quot;width&quot;:889.8}"/>
</p:tagLst>
</file>

<file path=ppt/tags/tag82.xml><?xml version="1.0" encoding="utf-8"?>
<p:tagLst xmlns:p="http://schemas.openxmlformats.org/presentationml/2006/main">
  <p:tag name="KSO_WM_DIAGRAM_VIRTUALLY_FRAME" val="{&quot;height&quot;:804.9493700787402,&quot;left&quot;:60.6,&quot;top&quot;:66.33582677165353,&quot;width&quot;:889.8}"/>
</p:tagLst>
</file>

<file path=ppt/tags/tag83.xml><?xml version="1.0" encoding="utf-8"?>
<p:tagLst xmlns:p="http://schemas.openxmlformats.org/presentationml/2006/main">
  <p:tag name="KSO_WM_DIAGRAM_VIRTUALLY_FRAME" val="{&quot;height&quot;:804.9493700787402,&quot;left&quot;:60.6,&quot;top&quot;:66.33582677165353,&quot;width&quot;:889.8}"/>
</p:tagLst>
</file>

<file path=ppt/tags/tag84.xml><?xml version="1.0" encoding="utf-8"?>
<p:tagLst xmlns:p="http://schemas.openxmlformats.org/presentationml/2006/main">
  <p:tag name="KSO_WM_DIAGRAM_VIRTUALLY_FRAME" val="{&quot;height&quot;:804.9493700787402,&quot;left&quot;:60.6,&quot;top&quot;:66.33582677165353,&quot;width&quot;:889.8}"/>
</p:tagLst>
</file>

<file path=ppt/tags/tag85.xml><?xml version="1.0" encoding="utf-8"?>
<p:tagLst xmlns:p="http://schemas.openxmlformats.org/presentationml/2006/main">
  <p:tag name="KSO_WM_DIAGRAM_VIRTUALLY_FRAME" val="{&quot;height&quot;:804.9493700787402,&quot;left&quot;:60.6,&quot;top&quot;:66.33582677165353,&quot;width&quot;:889.8}"/>
</p:tagLst>
</file>

<file path=ppt/tags/tag86.xml><?xml version="1.0" encoding="utf-8"?>
<p:tagLst xmlns:p="http://schemas.openxmlformats.org/presentationml/2006/main">
  <p:tag name="KSO_WM_DIAGRAM_VIRTUALLY_FRAME" val="{&quot;height&quot;:804.9493700787402,&quot;left&quot;:60.6,&quot;top&quot;:66.33582677165353,&quot;width&quot;:889.8}"/>
</p:tagLst>
</file>

<file path=ppt/tags/tag87.xml><?xml version="1.0" encoding="utf-8"?>
<p:tagLst xmlns:p="http://schemas.openxmlformats.org/presentationml/2006/main">
  <p:tag name="KSO_WM_DIAGRAM_VIRTUALLY_FRAME" val="{&quot;height&quot;:804.9493700787402,&quot;left&quot;:60.6,&quot;top&quot;:66.33582677165353,&quot;width&quot;:889.8}"/>
</p:tagLst>
</file>

<file path=ppt/tags/tag88.xml><?xml version="1.0" encoding="utf-8"?>
<p:tagLst xmlns:p="http://schemas.openxmlformats.org/presentationml/2006/main">
  <p:tag name="KSO_WM_DIAGRAM_VIRTUALLY_FRAME" val="{&quot;height&quot;:332.341811023622,&quot;left&quot;:71.2403937007874,&quot;top&quot;:96.75834645669292,&quot;width&quot;:714.3218110236221}"/>
</p:tagLst>
</file>

<file path=ppt/tags/tag89.xml><?xml version="1.0" encoding="utf-8"?>
<p:tagLst xmlns:p="http://schemas.openxmlformats.org/presentationml/2006/main">
  <p:tag name="KSO_WM_DIAGRAM_VIRTUALLY_FRAME" val="{&quot;height&quot;:332.341811023622,&quot;left&quot;:71.2403937007874,&quot;top&quot;:96.75834645669292,&quot;width&quot;:714.3218110236221}"/>
</p:tagLst>
</file>

<file path=ppt/tags/tag9.xml><?xml version="1.0" encoding="utf-8"?>
<p:tagLst xmlns:p="http://schemas.openxmlformats.org/presentationml/2006/main">
  <p:tag name="KSO_WM_DIAGRAM_VIRTUALLY_FRAME" val="{&quot;height&quot;:378.9895275590551,&quot;left&quot;:122.95,&quot;top&quot;:65.85,&quot;width&quot;:837.55}"/>
</p:tagLst>
</file>

<file path=ppt/tags/tag90.xml><?xml version="1.0" encoding="utf-8"?>
<p:tagLst xmlns:p="http://schemas.openxmlformats.org/presentationml/2006/main">
  <p:tag name="KSO_WM_DIAGRAM_VIRTUALLY_FRAME" val="{&quot;height&quot;:332.341811023622,&quot;left&quot;:71.2403937007874,&quot;top&quot;:96.75834645669292,&quot;width&quot;:714.3218110236221}"/>
</p:tagLst>
</file>

<file path=ppt/tags/tag91.xml><?xml version="1.0" encoding="utf-8"?>
<p:tagLst xmlns:p="http://schemas.openxmlformats.org/presentationml/2006/main">
  <p:tag name="KSO_WM_DIAGRAM_VIRTUALLY_FRAME" val="{&quot;height&quot;:332.341811023622,&quot;left&quot;:71.2403937007874,&quot;top&quot;:96.75834645669292,&quot;width&quot;:714.3218110236221}"/>
</p:tagLst>
</file>

<file path=ppt/tags/tag92.xml><?xml version="1.0" encoding="utf-8"?>
<p:tagLst xmlns:p="http://schemas.openxmlformats.org/presentationml/2006/main">
  <p:tag name="KSO_WM_DIAGRAM_VIRTUALLY_FRAME" val="{&quot;height&quot;:332.341811023622,&quot;left&quot;:71.2403937007874,&quot;top&quot;:96.75834645669292,&quot;width&quot;:714.3218110236221}"/>
</p:tagLst>
</file>

<file path=ppt/tags/tag93.xml><?xml version="1.0" encoding="utf-8"?>
<p:tagLst xmlns:p="http://schemas.openxmlformats.org/presentationml/2006/main">
  <p:tag name="KSO_WM_DIAGRAM_VIRTUALLY_FRAME" val="{&quot;height&quot;:332.341811023622,&quot;left&quot;:71.2403937007874,&quot;top&quot;:96.75834645669292,&quot;width&quot;:714.3218110236221}"/>
</p:tagLst>
</file>

<file path=ppt/tags/tag94.xml><?xml version="1.0" encoding="utf-8"?>
<p:tagLst xmlns:p="http://schemas.openxmlformats.org/presentationml/2006/main">
  <p:tag name="KSO_WM_DIAGRAM_VIRTUALLY_FRAME" val="{&quot;height&quot;:332.341811023622,&quot;left&quot;:71.2403937007874,&quot;top&quot;:96.75834645669292,&quot;width&quot;:714.3218110236221}"/>
</p:tagLst>
</file>

<file path=ppt/tags/tag95.xml><?xml version="1.0" encoding="utf-8"?>
<p:tagLst xmlns:p="http://schemas.openxmlformats.org/presentationml/2006/main">
  <p:tag name="KSO_WM_DIAGRAM_VIRTUALLY_FRAME" val="{&quot;height&quot;:332.341811023622,&quot;left&quot;:71.2403937007874,&quot;top&quot;:96.75834645669292,&quot;width&quot;:714.3218110236221}"/>
</p:tagLst>
</file>

<file path=ppt/tags/tag96.xml><?xml version="1.0" encoding="utf-8"?>
<p:tagLst xmlns:p="http://schemas.openxmlformats.org/presentationml/2006/main">
  <p:tag name="KSO_WM_DIAGRAM_VIRTUALLY_FRAME" val="{&quot;height&quot;:332.341811023622,&quot;left&quot;:71.2403937007874,&quot;top&quot;:96.75834645669292,&quot;width&quot;:714.3218110236221}"/>
</p:tagLst>
</file>

<file path=ppt/tags/tag97.xml><?xml version="1.0" encoding="utf-8"?>
<p:tagLst xmlns:p="http://schemas.openxmlformats.org/presentationml/2006/main">
  <p:tag name="KSO_WM_DIAGRAM_VIRTUALLY_FRAME" val="{&quot;height&quot;:332.341811023622,&quot;left&quot;:71.2403937007874,&quot;top&quot;:96.75834645669292,&quot;width&quot;:714.3218110236221}"/>
</p:tagLst>
</file>

<file path=ppt/tags/tag98.xml><?xml version="1.0" encoding="utf-8"?>
<p:tagLst xmlns:p="http://schemas.openxmlformats.org/presentationml/2006/main">
  <p:tag name="KSO_WM_DIAGRAM_VIRTUALLY_FRAME" val="{&quot;height&quot;:332.341811023622,&quot;left&quot;:71.2403937007874,&quot;top&quot;:96.75834645669292,&quot;width&quot;:714.3218110236221}"/>
</p:tagLst>
</file>

<file path=ppt/tags/tag99.xml><?xml version="1.0" encoding="utf-8"?>
<p:tagLst xmlns:p="http://schemas.openxmlformats.org/presentationml/2006/main">
  <p:tag name="KSO_WM_DIAGRAM_VIRTUALLY_FRAME" val="{&quot;height&quot;:332.341811023622,&quot;left&quot;:71.2403937007874,&quot;top&quot;:96.75834645669292,&quot;width&quot;:714.3218110236221}"/>
</p:tagLst>
</file>

<file path=ppt/theme/theme1.xml><?xml version="1.0" encoding="utf-8"?>
<a:theme xmlns:a="http://schemas.openxmlformats.org/drawingml/2006/main" name="Office 主题​​">
  <a:themeElements>
    <a:clrScheme name="黄色">
      <a:dk1>
        <a:srgbClr val="000000"/>
      </a:dk1>
      <a:lt1>
        <a:srgbClr val="FFFFFF"/>
      </a:lt1>
      <a:dk2>
        <a:srgbClr val="44546A"/>
      </a:dk2>
      <a:lt2>
        <a:srgbClr val="E7E6E6"/>
      </a:lt2>
      <a:accent1>
        <a:srgbClr val="FFBF53"/>
      </a:accent1>
      <a:accent2>
        <a:srgbClr val="F17475"/>
      </a:accent2>
      <a:accent3>
        <a:srgbClr val="01B3C5"/>
      </a:accent3>
      <a:accent4>
        <a:srgbClr val="6A3C7C"/>
      </a:accent4>
      <a:accent5>
        <a:srgbClr val="C65885"/>
      </a:accent5>
      <a:accent6>
        <a:srgbClr val="FCC79F"/>
      </a:accent6>
      <a:hlink>
        <a:srgbClr val="00AF92"/>
      </a:hlink>
      <a:folHlink>
        <a:srgbClr val="869FB7"/>
      </a:folHlink>
    </a:clrScheme>
    <a:fontScheme name="Temp">
      <a:majorFont>
        <a:latin typeface="Impact"/>
        <a:ea typeface="微软雅黑"/>
        <a:cs typeface=""/>
      </a:majorFont>
      <a:minorFont>
        <a:latin typeface="Impact"/>
        <a:ea typeface="微软雅黑"/>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黄色">
    <a:dk1>
      <a:srgbClr val="000000"/>
    </a:dk1>
    <a:lt1>
      <a:srgbClr val="FFFFFF"/>
    </a:lt1>
    <a:dk2>
      <a:srgbClr val="44546A"/>
    </a:dk2>
    <a:lt2>
      <a:srgbClr val="E7E6E6"/>
    </a:lt2>
    <a:accent1>
      <a:srgbClr val="FFBF53"/>
    </a:accent1>
    <a:accent2>
      <a:srgbClr val="F17475"/>
    </a:accent2>
    <a:accent3>
      <a:srgbClr val="01B3C5"/>
    </a:accent3>
    <a:accent4>
      <a:srgbClr val="6A3C7C"/>
    </a:accent4>
    <a:accent5>
      <a:srgbClr val="C65885"/>
    </a:accent5>
    <a:accent6>
      <a:srgbClr val="FCC79F"/>
    </a:accent6>
    <a:hlink>
      <a:srgbClr val="00AF92"/>
    </a:hlink>
    <a:folHlink>
      <a:srgbClr val="869FB7"/>
    </a:folHlink>
  </a:clrScheme>
</a:themeOverride>
</file>

<file path=ppt/theme/themeOverride2.xml><?xml version="1.0" encoding="utf-8"?>
<a:themeOverride xmlns:a="http://schemas.openxmlformats.org/drawingml/2006/main">
  <a:clrScheme name="黄色">
    <a:dk1>
      <a:srgbClr val="000000"/>
    </a:dk1>
    <a:lt1>
      <a:srgbClr val="FFFFFF"/>
    </a:lt1>
    <a:dk2>
      <a:srgbClr val="44546A"/>
    </a:dk2>
    <a:lt2>
      <a:srgbClr val="E7E6E6"/>
    </a:lt2>
    <a:accent1>
      <a:srgbClr val="FFBF53"/>
    </a:accent1>
    <a:accent2>
      <a:srgbClr val="F17475"/>
    </a:accent2>
    <a:accent3>
      <a:srgbClr val="01B3C5"/>
    </a:accent3>
    <a:accent4>
      <a:srgbClr val="6A3C7C"/>
    </a:accent4>
    <a:accent5>
      <a:srgbClr val="C65885"/>
    </a:accent5>
    <a:accent6>
      <a:srgbClr val="FCC79F"/>
    </a:accent6>
    <a:hlink>
      <a:srgbClr val="00AF92"/>
    </a:hlink>
    <a:folHlink>
      <a:srgbClr val="869FB7"/>
    </a:folHlink>
  </a:clrScheme>
</a:themeOverride>
</file>

<file path=ppt/theme/themeOverride3.xml><?xml version="1.0" encoding="utf-8"?>
<a:themeOverride xmlns:a="http://schemas.openxmlformats.org/drawingml/2006/main">
  <a:clrScheme name="黄色">
    <a:dk1>
      <a:srgbClr val="000000"/>
    </a:dk1>
    <a:lt1>
      <a:srgbClr val="FFFFFF"/>
    </a:lt1>
    <a:dk2>
      <a:srgbClr val="44546A"/>
    </a:dk2>
    <a:lt2>
      <a:srgbClr val="E7E6E6"/>
    </a:lt2>
    <a:accent1>
      <a:srgbClr val="FFBF53"/>
    </a:accent1>
    <a:accent2>
      <a:srgbClr val="F17475"/>
    </a:accent2>
    <a:accent3>
      <a:srgbClr val="01B3C5"/>
    </a:accent3>
    <a:accent4>
      <a:srgbClr val="6A3C7C"/>
    </a:accent4>
    <a:accent5>
      <a:srgbClr val="C65885"/>
    </a:accent5>
    <a:accent6>
      <a:srgbClr val="FCC79F"/>
    </a:accent6>
    <a:hlink>
      <a:srgbClr val="00AF92"/>
    </a:hlink>
    <a:folHlink>
      <a:srgbClr val="869FB7"/>
    </a:folHlink>
  </a:clrScheme>
</a:themeOverride>
</file>

<file path=ppt/theme/themeOverride4.xml><?xml version="1.0" encoding="utf-8"?>
<a:themeOverride xmlns:a="http://schemas.openxmlformats.org/drawingml/2006/main">
  <a:clrScheme name="黄色">
    <a:dk1>
      <a:srgbClr val="000000"/>
    </a:dk1>
    <a:lt1>
      <a:srgbClr val="FFFFFF"/>
    </a:lt1>
    <a:dk2>
      <a:srgbClr val="44546A"/>
    </a:dk2>
    <a:lt2>
      <a:srgbClr val="E7E6E6"/>
    </a:lt2>
    <a:accent1>
      <a:srgbClr val="FFBF53"/>
    </a:accent1>
    <a:accent2>
      <a:srgbClr val="F17475"/>
    </a:accent2>
    <a:accent3>
      <a:srgbClr val="01B3C5"/>
    </a:accent3>
    <a:accent4>
      <a:srgbClr val="6A3C7C"/>
    </a:accent4>
    <a:accent5>
      <a:srgbClr val="C65885"/>
    </a:accent5>
    <a:accent6>
      <a:srgbClr val="FCC79F"/>
    </a:accent6>
    <a:hlink>
      <a:srgbClr val="00AF92"/>
    </a:hlink>
    <a:folHlink>
      <a:srgbClr val="869FB7"/>
    </a:folHlink>
  </a:clrScheme>
</a:themeOverride>
</file>

<file path=ppt/theme/themeOverride5.xml><?xml version="1.0" encoding="utf-8"?>
<a:themeOverride xmlns:a="http://schemas.openxmlformats.org/drawingml/2006/main">
  <a:clrScheme name="黄色">
    <a:dk1>
      <a:srgbClr val="000000"/>
    </a:dk1>
    <a:lt1>
      <a:srgbClr val="FFFFFF"/>
    </a:lt1>
    <a:dk2>
      <a:srgbClr val="44546A"/>
    </a:dk2>
    <a:lt2>
      <a:srgbClr val="E7E6E6"/>
    </a:lt2>
    <a:accent1>
      <a:srgbClr val="FFBF53"/>
    </a:accent1>
    <a:accent2>
      <a:srgbClr val="F17475"/>
    </a:accent2>
    <a:accent3>
      <a:srgbClr val="01B3C5"/>
    </a:accent3>
    <a:accent4>
      <a:srgbClr val="6A3C7C"/>
    </a:accent4>
    <a:accent5>
      <a:srgbClr val="C65885"/>
    </a:accent5>
    <a:accent6>
      <a:srgbClr val="FCC79F"/>
    </a:accent6>
    <a:hlink>
      <a:srgbClr val="00AF92"/>
    </a:hlink>
    <a:folHlink>
      <a:srgbClr val="869FB7"/>
    </a:folHlink>
  </a:clrScheme>
</a:themeOverride>
</file>

<file path=ppt/theme/themeOverride6.xml><?xml version="1.0" encoding="utf-8"?>
<a:themeOverride xmlns:a="http://schemas.openxmlformats.org/drawingml/2006/main">
  <a:clrScheme name="黄色">
    <a:dk1>
      <a:srgbClr val="000000"/>
    </a:dk1>
    <a:lt1>
      <a:srgbClr val="FFFFFF"/>
    </a:lt1>
    <a:dk2>
      <a:srgbClr val="44546A"/>
    </a:dk2>
    <a:lt2>
      <a:srgbClr val="E7E6E6"/>
    </a:lt2>
    <a:accent1>
      <a:srgbClr val="FFBF53"/>
    </a:accent1>
    <a:accent2>
      <a:srgbClr val="F17475"/>
    </a:accent2>
    <a:accent3>
      <a:srgbClr val="01B3C5"/>
    </a:accent3>
    <a:accent4>
      <a:srgbClr val="6A3C7C"/>
    </a:accent4>
    <a:accent5>
      <a:srgbClr val="C65885"/>
    </a:accent5>
    <a:accent6>
      <a:srgbClr val="FCC79F"/>
    </a:accent6>
    <a:hlink>
      <a:srgbClr val="00AF92"/>
    </a:hlink>
    <a:folHlink>
      <a:srgbClr val="869FB7"/>
    </a:folHlink>
  </a:clrScheme>
</a:themeOverride>
</file>

<file path=docProps/app.xml><?xml version="1.0" encoding="utf-8"?>
<Properties xmlns="http://schemas.openxmlformats.org/officeDocument/2006/extended-properties" xmlns:vt="http://schemas.openxmlformats.org/officeDocument/2006/docPropsVTypes">
  <TotalTime>0</TotalTime>
  <Words>2788</Words>
  <Application>WPS 演示</Application>
  <PresentationFormat>自定义</PresentationFormat>
  <Paragraphs>281</Paragraphs>
  <Slides>11</Slides>
  <Notes>39</Notes>
  <HiddenSlides>0</HiddenSlides>
  <MMClips>1</MMClips>
  <ScaleCrop>false</ScaleCrop>
  <HeadingPairs>
    <vt:vector size="6" baseType="variant">
      <vt:variant>
        <vt:lpstr>已用的字体</vt:lpstr>
      </vt:variant>
      <vt:variant>
        <vt:i4>10</vt:i4>
      </vt:variant>
      <vt:variant>
        <vt:lpstr>主题</vt:lpstr>
      </vt:variant>
      <vt:variant>
        <vt:i4>1</vt:i4>
      </vt:variant>
      <vt:variant>
        <vt:lpstr>幻灯片标题</vt:lpstr>
      </vt:variant>
      <vt:variant>
        <vt:i4>11</vt:i4>
      </vt:variant>
    </vt:vector>
  </HeadingPairs>
  <TitlesOfParts>
    <vt:vector size="22" baseType="lpstr">
      <vt:lpstr>Arial</vt:lpstr>
      <vt:lpstr>宋体</vt:lpstr>
      <vt:lpstr>Wingdings</vt:lpstr>
      <vt:lpstr>微软雅黑</vt:lpstr>
      <vt:lpstr>Impact</vt:lpstr>
      <vt:lpstr>Times New Roman</vt:lpstr>
      <vt:lpstr>Calibri</vt:lpstr>
      <vt:lpstr>Agency FB</vt:lpstr>
      <vt:lpstr>迷你简粗倩</vt:lpstr>
      <vt:lpstr>Arial Unicode MS</vt:lpstr>
      <vt:lpstr>Office 主题​​</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Company>www.cctv.com</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炫彩总结</dc:title>
  <dc:creator>KJ设计</dc:creator>
  <cp:lastModifiedBy>荆棘鸟</cp:lastModifiedBy>
  <cp:revision>157</cp:revision>
  <dcterms:created xsi:type="dcterms:W3CDTF">2015-09-13T11:28:00Z</dcterms:created>
  <dcterms:modified xsi:type="dcterms:W3CDTF">2026-06-09T03:15:21Z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2052-12.1.0.17133</vt:lpwstr>
  </property>
  <property fmtid="{D5CDD505-2E9C-101B-9397-08002B2CF9AE}" pid="3" name="ICV">
    <vt:lpwstr>9A5B46DFD2E247ACAE4468927FC8D998_13</vt:lpwstr>
  </property>
</Properties>
</file>