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30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6"/>
  </p:notesMasterIdLst>
  <p:sldIdLst>
    <p:sldId id="337" r:id="rId5"/>
    <p:sldId id="377" r:id="rId7"/>
    <p:sldId id="376" r:id="rId8"/>
    <p:sldId id="381" r:id="rId9"/>
    <p:sldId id="382" r:id="rId10"/>
    <p:sldId id="383" r:id="rId11"/>
    <p:sldId id="384" r:id="rId12"/>
    <p:sldId id="385" r:id="rId13"/>
    <p:sldId id="386" r:id="rId14"/>
    <p:sldId id="388" r:id="rId15"/>
    <p:sldId id="390" r:id="rId16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1pPr>
    <a:lvl2pPr marL="422910" indent="-60325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2pPr>
    <a:lvl3pPr marL="847725" indent="-12192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3pPr>
    <a:lvl4pPr marL="1271905" indent="-18415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4pPr>
    <a:lvl5pPr marL="1695450" indent="-244475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5pPr>
    <a:lvl6pPr marL="1813560" algn="l" defTabSz="72517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6pPr>
    <a:lvl7pPr marL="2176145" algn="l" defTabSz="72517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7pPr>
    <a:lvl8pPr marL="2539365" algn="l" defTabSz="72517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8pPr>
    <a:lvl9pPr marL="2901950" algn="l" defTabSz="72517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36" userDrawn="1">
          <p15:clr>
            <a:srgbClr val="A4A3A4"/>
          </p15:clr>
        </p15:guide>
        <p15:guide id="2" orient="horz" pos="355" userDrawn="1">
          <p15:clr>
            <a:srgbClr val="A4A3A4"/>
          </p15:clr>
        </p15:guide>
        <p15:guide id="3" orient="horz" pos="2488" userDrawn="1">
          <p15:clr>
            <a:srgbClr val="A4A3A4"/>
          </p15:clr>
        </p15:guide>
        <p15:guide id="4" orient="horz" pos="2880" userDrawn="1">
          <p15:clr>
            <a:srgbClr val="A4A3A4"/>
          </p15:clr>
        </p15:guide>
        <p15:guide id="5" orient="horz" pos="3057" userDrawn="1">
          <p15:clr>
            <a:srgbClr val="A4A3A4"/>
          </p15:clr>
        </p15:guide>
        <p15:guide id="6" pos="249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8" pos="539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chuying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070C0"/>
    <a:srgbClr val="FF7C80"/>
    <a:srgbClr val="AC0000"/>
    <a:srgbClr val="FF0000"/>
    <a:srgbClr val="DE0000"/>
    <a:srgbClr val="FF6600"/>
    <a:srgbClr val="133FCB"/>
    <a:srgbClr val="0F319D"/>
    <a:srgbClr val="067C0C"/>
    <a:srgbClr val="08A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4EFBC58-797E-46F3-82C2-2DFFC9755665}" styleName="表样式 1 25">
    <a:wholeTbl>
      <a:tcTxStyle>
        <a:fontRef idx="none">
          <a:schemeClr val="tx1"/>
        </a:fontRef>
      </a:tcTxStyle>
      <a:tcStyle>
        <a:tcBdr>
          <a:left>
            <a:ln w="9525" cmpd="sng">
              <a:solidFill>
                <a:schemeClr val="accent2"/>
              </a:solidFill>
              <a:prstDash val="solid"/>
            </a:ln>
          </a:left>
          <a:right>
            <a:ln w="9525" cmpd="sng">
              <a:solidFill>
                <a:schemeClr val="accent2"/>
              </a:solidFill>
              <a:prstDash val="solid"/>
            </a:ln>
          </a:right>
          <a:top>
            <a:ln w="9525" cmpd="sng">
              <a:solidFill>
                <a:schemeClr val="accent2"/>
              </a:solidFill>
              <a:prstDash val="solid"/>
            </a:ln>
          </a:top>
          <a:bottom>
            <a:ln w="9525" cmpd="sng">
              <a:solidFill>
                <a:schemeClr val="accent2"/>
              </a:solidFill>
              <a:prstDash val="solid"/>
            </a:ln>
          </a:bottom>
          <a:insideH>
            <a:ln w="9525" cmpd="sng">
              <a:solidFill>
                <a:schemeClr val="accent2">
                  <a:lumMod val="40000"/>
                  <a:lumOff val="60000"/>
                </a:schemeClr>
              </a:solidFill>
              <a:prstDash val="solid"/>
            </a:ln>
          </a:insideH>
          <a:insideV>
            <a:ln w="9525" cmpd="sng">
              <a:solidFill>
                <a:schemeClr val="accent2">
                  <a:lumMod val="40000"/>
                  <a:lumOff val="60000"/>
                </a:schemeClr>
              </a:solidFill>
              <a:prstDash val="solid"/>
            </a:ln>
          </a:insideV>
        </a:tcBdr>
        <a:fill>
          <a:solidFill>
            <a:schemeClr val="bg1">
              <a:alpha val="0"/>
            </a:schemeClr>
          </a:solidFill>
        </a:fill>
      </a:tcStyle>
    </a:wholeTbl>
    <a:band2H>
      <a:tcStyle>
        <a:tcBdr/>
        <a:fill>
          <a:solidFill>
            <a:schemeClr val="accent2">
              <a:lumMod val="40000"/>
              <a:lumOff val="60000"/>
              <a:alpha val="25000"/>
            </a:schemeClr>
          </a:solidFill>
        </a:fill>
      </a:tcStyle>
    </a:band2H>
    <a:band1V>
      <a:tcStyle>
        <a:tcBdr/>
        <a:fill>
          <a:solidFill>
            <a:schemeClr val="accent2">
              <a:lumMod val="40000"/>
              <a:lumOff val="60000"/>
              <a:alpha val="25000"/>
            </a:schemeClr>
          </a:solidFill>
        </a:fill>
      </a:tcStyle>
    </a:band1V>
    <a:band2V>
      <a:tcStyle>
        <a:tcBdr/>
        <a:fill>
          <a:solidFill>
            <a:schemeClr val="bg1">
              <a:alpha val="0"/>
            </a:schemeClr>
          </a:solidFill>
        </a:fill>
      </a:tcStyle>
    </a:band2V>
    <a:lastCol>
      <a:tcTxStyle b="on">
        <a:fontRef idx="none">
          <a:schemeClr val="tx1"/>
        </a:fontRef>
      </a:tcTxStyle>
      <a:tcStyle>
        <a:tcBdr>
          <a:left>
            <a:ln w="9525" cmpd="sng">
              <a:solidFill>
                <a:schemeClr val="accent2">
                  <a:lumMod val="40000"/>
                  <a:lumOff val="60000"/>
                </a:schemeClr>
              </a:solidFill>
              <a:prstDash val="solid"/>
            </a:ln>
          </a:left>
          <a:right>
            <a:ln w="9525" cmpd="sng">
              <a:solidFill>
                <a:schemeClr val="accent2"/>
              </a:solidFill>
              <a:prstDash val="solid"/>
            </a:ln>
          </a:right>
          <a:top>
            <a:ln w="9525" cmpd="sng">
              <a:solidFill>
                <a:schemeClr val="accent2"/>
              </a:solidFill>
              <a:prstDash val="solid"/>
            </a:ln>
          </a:top>
          <a:bottom>
            <a:ln w="9525" cmpd="sng">
              <a:solidFill>
                <a:schemeClr val="accent2"/>
              </a:solidFill>
              <a:prstDash val="solid"/>
            </a:ln>
          </a:bottom>
          <a:insideH>
            <a:ln w="9525" cmpd="sng">
              <a:solidFill>
                <a:schemeClr val="accent2">
                  <a:lumMod val="40000"/>
                  <a:lumOff val="60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accent2">
              <a:lumMod val="40000"/>
              <a:lumOff val="60000"/>
              <a:alpha val="40000"/>
            </a:schemeClr>
          </a:solidFill>
        </a:fill>
      </a:tcStyle>
    </a:lastCol>
    <a:firstCol>
      <a:tcTxStyle b="on">
        <a:fontRef idx="none">
          <a:schemeClr val="tx1"/>
        </a:fontRef>
      </a:tcTxStyle>
      <a:tcStyle>
        <a:tcBdr>
          <a:left>
            <a:ln w="9525" cmpd="sng">
              <a:solidFill>
                <a:schemeClr val="accent2"/>
              </a:solidFill>
              <a:prstDash val="solid"/>
            </a:ln>
          </a:left>
          <a:right>
            <a:ln w="9525" cmpd="sng">
              <a:solidFill>
                <a:schemeClr val="accent2">
                  <a:lumMod val="40000"/>
                  <a:lumOff val="60000"/>
                </a:schemeClr>
              </a:solidFill>
              <a:prstDash val="solid"/>
            </a:ln>
          </a:right>
          <a:top>
            <a:ln w="9525" cmpd="sng">
              <a:solidFill>
                <a:schemeClr val="accent2"/>
              </a:solidFill>
              <a:prstDash val="solid"/>
            </a:ln>
          </a:top>
          <a:bottom>
            <a:ln w="9525" cmpd="sng">
              <a:solidFill>
                <a:schemeClr val="accent2"/>
              </a:solidFill>
              <a:prstDash val="solid"/>
            </a:ln>
          </a:bottom>
          <a:insideH>
            <a:ln w="9525" cmpd="sng">
              <a:solidFill>
                <a:schemeClr val="accent2">
                  <a:lumMod val="40000"/>
                  <a:lumOff val="60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accent2">
              <a:lumMod val="40000"/>
              <a:lumOff val="60000"/>
              <a:alpha val="40000"/>
            </a:schemeClr>
          </a:solidFill>
        </a:fill>
      </a:tcStyle>
    </a:firstCol>
    <a:lastRow>
      <a:tcTxStyle b="on">
        <a:fontRef idx="none">
          <a:schemeClr val="accent2"/>
        </a:fontRef>
      </a:tcTxStyle>
      <a:tcStyle>
        <a:tcBdr>
          <a:left>
            <a:ln w="9525" cmpd="sng">
              <a:solidFill>
                <a:schemeClr val="accent2"/>
              </a:solidFill>
              <a:prstDash val="solid"/>
            </a:ln>
          </a:left>
          <a:right>
            <a:ln w="9525" cmpd="sng">
              <a:solidFill>
                <a:schemeClr val="accent2"/>
              </a:solidFill>
              <a:prstDash val="solid"/>
            </a:ln>
          </a:right>
          <a:top>
            <a:ln w="9525" cmpd="sng">
              <a:solidFill>
                <a:schemeClr val="accent2"/>
              </a:solidFill>
              <a:prstDash val="solid"/>
            </a:ln>
          </a:top>
          <a:bottom>
            <a:ln w="9525" cmpd="sng">
              <a:solidFill>
                <a:schemeClr val="accent2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bg1">
              <a:alpha val="0"/>
            </a:schemeClr>
          </a:solidFill>
        </a:fill>
      </a:tcStyle>
    </a:lastRow>
    <a:seCell>
      <a:tcStyle>
        <a:tcBdr>
          <a:left>
            <a:ln w="9525" cmpd="sng">
              <a:solidFill>
                <a:schemeClr val="accent2">
                  <a:lumMod val="40000"/>
                  <a:lumOff val="60000"/>
                </a:schemeClr>
              </a:solidFill>
              <a:prstDash val="solid"/>
            </a:ln>
          </a:left>
          <a:right>
            <a:ln w="9525" cmpd="sng">
              <a:solidFill>
                <a:schemeClr val="accent2"/>
              </a:solidFill>
              <a:prstDash val="solid"/>
            </a:ln>
          </a:right>
          <a:top>
            <a:ln w="9525" cmpd="sng">
              <a:solidFill>
                <a:schemeClr val="accent2"/>
              </a:solidFill>
              <a:prstDash val="solid"/>
            </a:ln>
          </a:top>
          <a:bottom>
            <a:ln w="9525" cmpd="sng">
              <a:solidFill>
                <a:schemeClr val="accent2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bg1">
              <a:alpha val="0"/>
            </a:schemeClr>
          </a:solidFill>
        </a:fill>
      </a:tcStyle>
    </a:seCell>
    <a:swCell>
      <a:tcTxStyle b="on">
        <a:fontRef idx="none">
          <a:schemeClr val="accent2"/>
        </a:fontRef>
      </a:tcTxStyle>
      <a:tcStyle>
        <a:tcBdr>
          <a:left>
            <a:ln w="9525" cmpd="sng">
              <a:solidFill>
                <a:schemeClr val="accent2"/>
              </a:solidFill>
              <a:prstDash val="solid"/>
            </a:ln>
          </a:left>
          <a:right>
            <a:ln w="9525" cmpd="sng">
              <a:solidFill>
                <a:schemeClr val="accent2">
                  <a:lumMod val="40000"/>
                  <a:lumOff val="60000"/>
                </a:schemeClr>
              </a:solidFill>
              <a:prstDash val="solid"/>
            </a:ln>
          </a:right>
          <a:top>
            <a:ln w="9525" cmpd="sng">
              <a:solidFill>
                <a:schemeClr val="accent2"/>
              </a:solidFill>
              <a:prstDash val="solid"/>
            </a:ln>
          </a:top>
          <a:bottom>
            <a:ln w="9525" cmpd="sng">
              <a:solidFill>
                <a:schemeClr val="accent2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bg1">
              <a:alpha val="0"/>
            </a:schemeClr>
          </a:solidFill>
        </a:fill>
      </a:tcStyle>
    </a:swCell>
    <a:firstRow>
      <a:tcTxStyle b="on">
        <a:fontRef idx="none">
          <a:schemeClr val="bg1"/>
        </a:fontRef>
      </a:tcTxStyle>
      <a:tcStyle>
        <a:tcBdr>
          <a:left>
            <a:ln w="9525" cmpd="sng">
              <a:solidFill>
                <a:schemeClr val="accent2"/>
              </a:solidFill>
              <a:prstDash val="solid"/>
            </a:ln>
          </a:left>
          <a:right>
            <a:ln w="9525" cmpd="sng">
              <a:solidFill>
                <a:schemeClr val="accent2"/>
              </a:solidFill>
              <a:prstDash val="solid"/>
            </a:ln>
          </a:right>
          <a:top>
            <a:ln w="9525" cmpd="sng">
              <a:solidFill>
                <a:schemeClr val="accent2"/>
              </a:solidFill>
              <a:prstDash val="solid"/>
            </a:ln>
          </a:top>
          <a:bottom>
            <a:ln w="9525" cmpd="sng">
              <a:solidFill>
                <a:schemeClr val="accent2"/>
              </a:solidFill>
              <a:prstDash val="solid"/>
            </a:ln>
          </a:bottom>
          <a:insideH>
            <a:ln>
              <a:noFill/>
            </a:ln>
          </a:insideH>
          <a:insideV>
            <a:ln w="9525" cmpd="sng">
              <a:solidFill>
                <a:schemeClr val="accent2">
                  <a:lumMod val="40000"/>
                  <a:lumOff val="60000"/>
                </a:schemeClr>
              </a:solidFill>
              <a:prstDash val="solid"/>
            </a:ln>
          </a:insideV>
        </a:tcBdr>
        <a:fill>
          <a:solidFill>
            <a:schemeClr val="accent2"/>
          </a:solidFill>
        </a:fill>
      </a:tcStyle>
    </a:firstRow>
    <a:neCell>
      <a:tcStyle>
        <a:tcBdr>
          <a:left>
            <a:ln w="9525" cmpd="sng">
              <a:solidFill>
                <a:schemeClr val="accent2">
                  <a:lumMod val="40000"/>
                  <a:lumOff val="60000"/>
                </a:schemeClr>
              </a:solidFill>
              <a:prstDash val="solid"/>
            </a:ln>
          </a:left>
          <a:right>
            <a:ln w="9525" cmpd="sng">
              <a:solidFill>
                <a:schemeClr val="accent2"/>
              </a:solidFill>
              <a:prstDash val="solid"/>
            </a:ln>
          </a:right>
          <a:top>
            <a:ln w="9525" cmpd="sng">
              <a:solidFill>
                <a:schemeClr val="accent2"/>
              </a:solidFill>
              <a:prstDash val="solid"/>
            </a:ln>
          </a:top>
          <a:bottom>
            <a:ln w="9525" cmpd="sng">
              <a:solidFill>
                <a:schemeClr val="accent2">
                  <a:lumMod val="40000"/>
                  <a:lumOff val="60000"/>
                </a:schemeClr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ne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7" autoAdjust="0"/>
    <p:restoredTop sz="94651" autoAdjust="0"/>
  </p:normalViewPr>
  <p:slideViewPr>
    <p:cSldViewPr showGuides="1">
      <p:cViewPr varScale="1">
        <p:scale>
          <a:sx n="139" d="100"/>
          <a:sy n="139" d="100"/>
        </p:scale>
        <p:origin x="864" y="114"/>
      </p:cViewPr>
      <p:guideLst>
        <p:guide orient="horz" pos="1736"/>
        <p:guide orient="horz" pos="355"/>
        <p:guide orient="horz" pos="2488"/>
        <p:guide orient="horz" pos="2880"/>
        <p:guide orient="horz" pos="3057"/>
        <p:guide pos="249"/>
        <p:guide pos="2880"/>
        <p:guide pos="53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148" y="-108"/>
      </p:cViewPr>
      <p:guideLst>
        <p:guide orient="horz" pos="3086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gs" Target="tags/tag272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/>
            </a:lvl1pPr>
          </a:lstStyle>
          <a:p>
            <a:pPr>
              <a:defRPr/>
            </a:pPr>
            <a:fld id="{CA5E8DB0-55DC-4221-A99C-988BCD133BF3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2291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8477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27190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6954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120265" algn="l" defTabSz="8483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44445" algn="l" defTabSz="8483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67990" algn="l" defTabSz="8483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92170" algn="l" defTabSz="8483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86922"/>
            <a:ext cx="2051050" cy="4679156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8" y="86922"/>
            <a:ext cx="6003925" cy="4679156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59DB0-1DD9-4097-83B0-51B0BCFE5A5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B9479F6-FA64-44DF-B1EA-7E0AE9E1ED2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3d31754ed843cdd7bf17d38d7c0bac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3825" y="64770"/>
            <a:ext cx="1158875" cy="373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3d31754ed843cdd7bf17d38d7c0bac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3825" y="64770"/>
            <a:ext cx="1158875" cy="373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5"/>
          </a:xfrm>
          <a:prstGeom prst="rect">
            <a:avLst/>
          </a:prstGeom>
        </p:spPr>
        <p:txBody>
          <a:bodyPr lIns="72545" tIns="36273" rIns="72545" bIns="36273" anchor="b"/>
          <a:lstStyle>
            <a:lvl1pPr algn="l">
              <a:defRPr sz="19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72545" tIns="36273" rIns="72545" bIns="36273"/>
          <a:lstStyle>
            <a:lvl1pPr marL="0" indent="0">
              <a:buNone/>
              <a:defRPr sz="2900"/>
            </a:lvl1pPr>
            <a:lvl2pPr marL="424180" indent="0">
              <a:buNone/>
              <a:defRPr sz="2600"/>
            </a:lvl2pPr>
            <a:lvl3pPr marL="848360" indent="0">
              <a:buNone/>
              <a:defRPr sz="2200"/>
            </a:lvl3pPr>
            <a:lvl4pPr marL="1271905" indent="0">
              <a:buNone/>
              <a:defRPr sz="1900"/>
            </a:lvl4pPr>
            <a:lvl5pPr marL="1696085" indent="0">
              <a:buNone/>
              <a:defRPr sz="1900"/>
            </a:lvl5pPr>
            <a:lvl6pPr marL="2120265" indent="0">
              <a:buNone/>
              <a:defRPr sz="1900"/>
            </a:lvl6pPr>
            <a:lvl7pPr marL="2544445" indent="0">
              <a:buNone/>
              <a:defRPr sz="1900"/>
            </a:lvl7pPr>
            <a:lvl8pPr marL="2967990" indent="0">
              <a:buNone/>
              <a:defRPr sz="1900"/>
            </a:lvl8pPr>
            <a:lvl9pPr marL="3392170" indent="0">
              <a:buNone/>
              <a:defRPr sz="19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5"/>
          </a:xfrm>
          <a:prstGeom prst="rect">
            <a:avLst/>
          </a:prstGeom>
        </p:spPr>
        <p:txBody>
          <a:bodyPr lIns="72545" tIns="36273" rIns="72545" bIns="36273"/>
          <a:lstStyle>
            <a:lvl1pPr marL="0" indent="0">
              <a:buNone/>
              <a:defRPr sz="1300"/>
            </a:lvl1pPr>
            <a:lvl2pPr marL="424180" indent="0">
              <a:buNone/>
              <a:defRPr sz="1100"/>
            </a:lvl2pPr>
            <a:lvl3pPr marL="848360" indent="0">
              <a:buNone/>
              <a:defRPr sz="1000"/>
            </a:lvl3pPr>
            <a:lvl4pPr marL="1271905" indent="0">
              <a:buNone/>
              <a:defRPr sz="800"/>
            </a:lvl4pPr>
            <a:lvl5pPr marL="1696085" indent="0">
              <a:buNone/>
              <a:defRPr sz="800"/>
            </a:lvl5pPr>
            <a:lvl6pPr marL="2120265" indent="0">
              <a:buNone/>
              <a:defRPr sz="800"/>
            </a:lvl6pPr>
            <a:lvl7pPr marL="2544445" indent="0">
              <a:buNone/>
              <a:defRPr sz="800"/>
            </a:lvl7pPr>
            <a:lvl8pPr marL="2967990" indent="0">
              <a:buNone/>
              <a:defRPr sz="800"/>
            </a:lvl8pPr>
            <a:lvl9pPr marL="339217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671" y="87314"/>
            <a:ext cx="8206671" cy="486455"/>
          </a:xfrm>
          <a:prstGeom prst="rect">
            <a:avLst/>
          </a:prstGeom>
        </p:spPr>
        <p:txBody>
          <a:bodyPr lIns="72545" tIns="36273" rIns="72545" bIns="36273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671" y="735920"/>
            <a:ext cx="8206671" cy="4029982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86922"/>
            <a:ext cx="2051050" cy="4679156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8" y="86922"/>
            <a:ext cx="6003925" cy="4679156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59DB0-1DD9-4097-83B0-51B0BCFE5A5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B9479F6-FA64-44DF-B1EA-7E0AE9E1ED2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5"/>
          </a:xfrm>
          <a:prstGeom prst="rect">
            <a:avLst/>
          </a:prstGeom>
        </p:spPr>
        <p:txBody>
          <a:bodyPr lIns="72545" tIns="36273" rIns="72545" bIns="36273" anchor="b"/>
          <a:lstStyle>
            <a:lvl1pPr algn="l">
              <a:defRPr sz="19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72545" tIns="36273" rIns="72545" bIns="36273"/>
          <a:lstStyle>
            <a:lvl1pPr marL="0" indent="0">
              <a:buNone/>
              <a:defRPr sz="2900"/>
            </a:lvl1pPr>
            <a:lvl2pPr marL="424180" indent="0">
              <a:buNone/>
              <a:defRPr sz="2600"/>
            </a:lvl2pPr>
            <a:lvl3pPr marL="848360" indent="0">
              <a:buNone/>
              <a:defRPr sz="2200"/>
            </a:lvl3pPr>
            <a:lvl4pPr marL="1271905" indent="0">
              <a:buNone/>
              <a:defRPr sz="1900"/>
            </a:lvl4pPr>
            <a:lvl5pPr marL="1696085" indent="0">
              <a:buNone/>
              <a:defRPr sz="1900"/>
            </a:lvl5pPr>
            <a:lvl6pPr marL="2120265" indent="0">
              <a:buNone/>
              <a:defRPr sz="1900"/>
            </a:lvl6pPr>
            <a:lvl7pPr marL="2544445" indent="0">
              <a:buNone/>
              <a:defRPr sz="1900"/>
            </a:lvl7pPr>
            <a:lvl8pPr marL="2967990" indent="0">
              <a:buNone/>
              <a:defRPr sz="1900"/>
            </a:lvl8pPr>
            <a:lvl9pPr marL="3392170" indent="0">
              <a:buNone/>
              <a:defRPr sz="19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5"/>
          </a:xfrm>
          <a:prstGeom prst="rect">
            <a:avLst/>
          </a:prstGeom>
        </p:spPr>
        <p:txBody>
          <a:bodyPr lIns="72545" tIns="36273" rIns="72545" bIns="36273"/>
          <a:lstStyle>
            <a:lvl1pPr marL="0" indent="0">
              <a:buNone/>
              <a:defRPr sz="1300"/>
            </a:lvl1pPr>
            <a:lvl2pPr marL="424180" indent="0">
              <a:buNone/>
              <a:defRPr sz="1100"/>
            </a:lvl2pPr>
            <a:lvl3pPr marL="848360" indent="0">
              <a:buNone/>
              <a:defRPr sz="1000"/>
            </a:lvl3pPr>
            <a:lvl4pPr marL="1271905" indent="0">
              <a:buNone/>
              <a:defRPr sz="800"/>
            </a:lvl4pPr>
            <a:lvl5pPr marL="1696085" indent="0">
              <a:buNone/>
              <a:defRPr sz="800"/>
            </a:lvl5pPr>
            <a:lvl6pPr marL="2120265" indent="0">
              <a:buNone/>
              <a:defRPr sz="800"/>
            </a:lvl6pPr>
            <a:lvl7pPr marL="2544445" indent="0">
              <a:buNone/>
              <a:defRPr sz="800"/>
            </a:lvl7pPr>
            <a:lvl8pPr marL="2967990" indent="0">
              <a:buNone/>
              <a:defRPr sz="800"/>
            </a:lvl8pPr>
            <a:lvl9pPr marL="339217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671" y="87314"/>
            <a:ext cx="8206671" cy="486455"/>
          </a:xfrm>
          <a:prstGeom prst="rect">
            <a:avLst/>
          </a:prstGeom>
        </p:spPr>
        <p:txBody>
          <a:bodyPr lIns="72545" tIns="36273" rIns="72545" bIns="36273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671" y="735920"/>
            <a:ext cx="8206671" cy="4029982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4" Type="http://schemas.openxmlformats.org/officeDocument/2006/relationships/theme" Target="../theme/theme3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图片 11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6"/>
            <a:ext cx="9143429" cy="5143179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0" y="483870"/>
            <a:ext cx="9143365" cy="76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300">
              <a:solidFill>
                <a:prstClr val="white"/>
              </a:solidFill>
            </a:endParaRPr>
          </a:p>
        </p:txBody>
      </p:sp>
      <p:sp>
        <p:nvSpPr>
          <p:cNvPr id="17" name="椭圆 16"/>
          <p:cNvSpPr/>
          <p:nvPr userDrawn="1"/>
        </p:nvSpPr>
        <p:spPr>
          <a:xfrm>
            <a:off x="258775" y="493010"/>
            <a:ext cx="64766" cy="64800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300">
              <a:solidFill>
                <a:prstClr val="white"/>
              </a:solidFill>
            </a:endParaRPr>
          </a:p>
        </p:txBody>
      </p:sp>
      <p:pic>
        <p:nvPicPr>
          <p:cNvPr id="2" name="图片 1" descr="204c84f339ea8a8cef2493e6f71d81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53910" y="140970"/>
            <a:ext cx="1907540" cy="2501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5pPr>
      <a:lvl6pPr marL="42418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6pPr>
      <a:lvl7pPr marL="84836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7pPr>
      <a:lvl8pPr marL="1271905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8pPr>
      <a:lvl9pPr marL="1696085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9pPr>
    </p:titleStyle>
    <p:bodyStyle>
      <a:lvl1pPr marL="167640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900" b="1">
          <a:solidFill>
            <a:schemeClr val="tx1"/>
          </a:solidFill>
          <a:latin typeface="+mn-lt"/>
          <a:ea typeface="+mn-ea"/>
          <a:cs typeface="+mn-cs"/>
        </a:defRPr>
      </a:lvl1pPr>
      <a:lvl2pPr marL="501015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29945" indent="-16129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163955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300">
          <a:solidFill>
            <a:schemeClr val="tx1"/>
          </a:solidFill>
          <a:latin typeface="+mn-lt"/>
          <a:ea typeface="+mn-ea"/>
          <a:cs typeface="+mn-cs"/>
        </a:defRPr>
      </a:lvl4pPr>
      <a:lvl5pPr marL="1501140" indent="-17018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925955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2350135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773680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3197860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18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836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190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608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026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444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799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217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图片 11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6"/>
            <a:ext cx="9143429" cy="5143179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0" y="483870"/>
            <a:ext cx="9143365" cy="76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300">
              <a:solidFill>
                <a:prstClr val="white"/>
              </a:solidFill>
            </a:endParaRPr>
          </a:p>
        </p:txBody>
      </p:sp>
      <p:sp>
        <p:nvSpPr>
          <p:cNvPr id="17" name="椭圆 16"/>
          <p:cNvSpPr/>
          <p:nvPr userDrawn="1"/>
        </p:nvSpPr>
        <p:spPr>
          <a:xfrm>
            <a:off x="258775" y="493010"/>
            <a:ext cx="64766" cy="64800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300">
              <a:solidFill>
                <a:prstClr val="white"/>
              </a:solidFill>
            </a:endParaRPr>
          </a:p>
        </p:txBody>
      </p:sp>
      <p:pic>
        <p:nvPicPr>
          <p:cNvPr id="2" name="图片 1" descr="204c84f339ea8a8cef2493e6f71d81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53910" y="140970"/>
            <a:ext cx="1907540" cy="2501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5pPr>
      <a:lvl6pPr marL="42418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6pPr>
      <a:lvl7pPr marL="84836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7pPr>
      <a:lvl8pPr marL="1271905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8pPr>
      <a:lvl9pPr marL="1696085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9pPr>
    </p:titleStyle>
    <p:bodyStyle>
      <a:lvl1pPr marL="167640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900" b="1">
          <a:solidFill>
            <a:schemeClr val="tx1"/>
          </a:solidFill>
          <a:latin typeface="+mn-lt"/>
          <a:ea typeface="+mn-ea"/>
          <a:cs typeface="+mn-cs"/>
        </a:defRPr>
      </a:lvl1pPr>
      <a:lvl2pPr marL="501015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29945" indent="-16129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163955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300">
          <a:solidFill>
            <a:schemeClr val="tx1"/>
          </a:solidFill>
          <a:latin typeface="+mn-lt"/>
          <a:ea typeface="+mn-ea"/>
          <a:cs typeface="+mn-cs"/>
        </a:defRPr>
      </a:lvl4pPr>
      <a:lvl5pPr marL="1501140" indent="-17018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925955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2350135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773680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3197860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18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836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190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608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026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444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799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217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63.xml"/><Relationship Id="rId5" Type="http://schemas.openxmlformats.org/officeDocument/2006/relationships/image" Target="../media/image3.pn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55.xml"/><Relationship Id="rId1" Type="http://schemas.openxmlformats.org/officeDocument/2006/relationships/tags" Target="../tags/tag25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62.xml"/><Relationship Id="rId8" Type="http://schemas.openxmlformats.org/officeDocument/2006/relationships/tags" Target="../tags/tag261.xml"/><Relationship Id="rId7" Type="http://schemas.openxmlformats.org/officeDocument/2006/relationships/tags" Target="../tags/tag260.xml"/><Relationship Id="rId6" Type="http://schemas.openxmlformats.org/officeDocument/2006/relationships/tags" Target="../tags/tag259.xml"/><Relationship Id="rId5" Type="http://schemas.openxmlformats.org/officeDocument/2006/relationships/image" Target="../media/image18.svg"/><Relationship Id="rId4" Type="http://schemas.openxmlformats.org/officeDocument/2006/relationships/image" Target="../media/image31.png"/><Relationship Id="rId3" Type="http://schemas.openxmlformats.org/officeDocument/2006/relationships/tags" Target="../tags/tag258.xml"/><Relationship Id="rId25" Type="http://schemas.openxmlformats.org/officeDocument/2006/relationships/slideLayout" Target="../slideLayouts/slideLayout6.xml"/><Relationship Id="rId24" Type="http://schemas.openxmlformats.org/officeDocument/2006/relationships/tags" Target="../tags/tag271.xml"/><Relationship Id="rId23" Type="http://schemas.openxmlformats.org/officeDocument/2006/relationships/image" Target="../media/image37.svg"/><Relationship Id="rId22" Type="http://schemas.openxmlformats.org/officeDocument/2006/relationships/image" Target="../media/image36.png"/><Relationship Id="rId21" Type="http://schemas.openxmlformats.org/officeDocument/2006/relationships/tags" Target="../tags/tag270.xml"/><Relationship Id="rId20" Type="http://schemas.openxmlformats.org/officeDocument/2006/relationships/tags" Target="../tags/tag269.xml"/><Relationship Id="rId2" Type="http://schemas.openxmlformats.org/officeDocument/2006/relationships/tags" Target="../tags/tag257.xml"/><Relationship Id="rId19" Type="http://schemas.openxmlformats.org/officeDocument/2006/relationships/tags" Target="../tags/tag268.xml"/><Relationship Id="rId18" Type="http://schemas.openxmlformats.org/officeDocument/2006/relationships/tags" Target="../tags/tag267.xml"/><Relationship Id="rId17" Type="http://schemas.openxmlformats.org/officeDocument/2006/relationships/image" Target="../media/image35.svg"/><Relationship Id="rId16" Type="http://schemas.openxmlformats.org/officeDocument/2006/relationships/image" Target="../media/image34.png"/><Relationship Id="rId15" Type="http://schemas.openxmlformats.org/officeDocument/2006/relationships/tags" Target="../tags/tag266.xml"/><Relationship Id="rId14" Type="http://schemas.openxmlformats.org/officeDocument/2006/relationships/tags" Target="../tags/tag265.xml"/><Relationship Id="rId13" Type="http://schemas.openxmlformats.org/officeDocument/2006/relationships/tags" Target="../tags/tag264.xml"/><Relationship Id="rId12" Type="http://schemas.openxmlformats.org/officeDocument/2006/relationships/tags" Target="../tags/tag263.xml"/><Relationship Id="rId11" Type="http://schemas.openxmlformats.org/officeDocument/2006/relationships/image" Target="../media/image33.svg"/><Relationship Id="rId10" Type="http://schemas.openxmlformats.org/officeDocument/2006/relationships/image" Target="../media/image32.png"/><Relationship Id="rId1" Type="http://schemas.openxmlformats.org/officeDocument/2006/relationships/tags" Target="../tags/tag25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9" Type="http://schemas.openxmlformats.org/officeDocument/2006/relationships/notesSlide" Target="../notesSlides/notesSlide2.xml"/><Relationship Id="rId28" Type="http://schemas.openxmlformats.org/officeDocument/2006/relationships/slideLayout" Target="../slideLayouts/slideLayout23.xml"/><Relationship Id="rId27" Type="http://schemas.openxmlformats.org/officeDocument/2006/relationships/tags" Target="../tags/tag88.xml"/><Relationship Id="rId26" Type="http://schemas.openxmlformats.org/officeDocument/2006/relationships/tags" Target="../tags/tag87.xml"/><Relationship Id="rId25" Type="http://schemas.openxmlformats.org/officeDocument/2006/relationships/tags" Target="../tags/tag86.xml"/><Relationship Id="rId24" Type="http://schemas.openxmlformats.org/officeDocument/2006/relationships/tags" Target="../tags/tag85.xml"/><Relationship Id="rId23" Type="http://schemas.openxmlformats.org/officeDocument/2006/relationships/tags" Target="../tags/tag84.xml"/><Relationship Id="rId22" Type="http://schemas.openxmlformats.org/officeDocument/2006/relationships/tags" Target="../tags/tag83.xml"/><Relationship Id="rId21" Type="http://schemas.openxmlformats.org/officeDocument/2006/relationships/tags" Target="../tags/tag82.xml"/><Relationship Id="rId20" Type="http://schemas.openxmlformats.org/officeDocument/2006/relationships/tags" Target="../tags/tag81.xml"/><Relationship Id="rId2" Type="http://schemas.openxmlformats.org/officeDocument/2006/relationships/tags" Target="../tags/tag64.xml"/><Relationship Id="rId19" Type="http://schemas.openxmlformats.org/officeDocument/2006/relationships/tags" Target="../tags/tag80.xml"/><Relationship Id="rId18" Type="http://schemas.openxmlformats.org/officeDocument/2006/relationships/tags" Target="../tags/tag79.xml"/><Relationship Id="rId17" Type="http://schemas.openxmlformats.org/officeDocument/2006/relationships/image" Target="../media/image6.jpeg"/><Relationship Id="rId16" Type="http://schemas.openxmlformats.org/officeDocument/2006/relationships/tags" Target="../tags/tag78.xml"/><Relationship Id="rId15" Type="http://schemas.openxmlformats.org/officeDocument/2006/relationships/tags" Target="../tags/tag77.xml"/><Relationship Id="rId14" Type="http://schemas.openxmlformats.org/officeDocument/2006/relationships/tags" Target="../tags/tag76.xml"/><Relationship Id="rId13" Type="http://schemas.openxmlformats.org/officeDocument/2006/relationships/tags" Target="../tags/tag75.xml"/><Relationship Id="rId12" Type="http://schemas.openxmlformats.org/officeDocument/2006/relationships/tags" Target="../tags/tag7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89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5" Type="http://schemas.openxmlformats.org/officeDocument/2006/relationships/slideLayout" Target="../slideLayouts/slideLayout6.xml"/><Relationship Id="rId44" Type="http://schemas.openxmlformats.org/officeDocument/2006/relationships/tags" Target="../tags/tag123.xml"/><Relationship Id="rId43" Type="http://schemas.openxmlformats.org/officeDocument/2006/relationships/tags" Target="../tags/tag122.xml"/><Relationship Id="rId42" Type="http://schemas.openxmlformats.org/officeDocument/2006/relationships/tags" Target="../tags/tag121.xml"/><Relationship Id="rId41" Type="http://schemas.openxmlformats.org/officeDocument/2006/relationships/tags" Target="../tags/tag120.xml"/><Relationship Id="rId40" Type="http://schemas.openxmlformats.org/officeDocument/2006/relationships/tags" Target="../tags/tag119.xml"/><Relationship Id="rId4" Type="http://schemas.openxmlformats.org/officeDocument/2006/relationships/tags" Target="../tags/tag93.xml"/><Relationship Id="rId39" Type="http://schemas.openxmlformats.org/officeDocument/2006/relationships/tags" Target="../tags/tag118.xml"/><Relationship Id="rId38" Type="http://schemas.openxmlformats.org/officeDocument/2006/relationships/image" Target="../media/image18.svg"/><Relationship Id="rId37" Type="http://schemas.openxmlformats.org/officeDocument/2006/relationships/image" Target="../media/image17.png"/><Relationship Id="rId36" Type="http://schemas.openxmlformats.org/officeDocument/2006/relationships/tags" Target="../tags/tag117.xml"/><Relationship Id="rId35" Type="http://schemas.openxmlformats.org/officeDocument/2006/relationships/tags" Target="../tags/tag116.xml"/><Relationship Id="rId34" Type="http://schemas.openxmlformats.org/officeDocument/2006/relationships/tags" Target="../tags/tag115.xml"/><Relationship Id="rId33" Type="http://schemas.openxmlformats.org/officeDocument/2006/relationships/tags" Target="../tags/tag114.xml"/><Relationship Id="rId32" Type="http://schemas.openxmlformats.org/officeDocument/2006/relationships/tags" Target="../tags/tag113.xml"/><Relationship Id="rId31" Type="http://schemas.openxmlformats.org/officeDocument/2006/relationships/image" Target="../media/image16.svg"/><Relationship Id="rId30" Type="http://schemas.openxmlformats.org/officeDocument/2006/relationships/image" Target="../media/image15.png"/><Relationship Id="rId3" Type="http://schemas.openxmlformats.org/officeDocument/2006/relationships/tags" Target="../tags/tag92.xml"/><Relationship Id="rId29" Type="http://schemas.openxmlformats.org/officeDocument/2006/relationships/tags" Target="../tags/tag112.xml"/><Relationship Id="rId28" Type="http://schemas.openxmlformats.org/officeDocument/2006/relationships/tags" Target="../tags/tag111.xml"/><Relationship Id="rId27" Type="http://schemas.openxmlformats.org/officeDocument/2006/relationships/tags" Target="../tags/tag110.xml"/><Relationship Id="rId26" Type="http://schemas.openxmlformats.org/officeDocument/2006/relationships/tags" Target="../tags/tag109.xml"/><Relationship Id="rId25" Type="http://schemas.openxmlformats.org/officeDocument/2006/relationships/tags" Target="../tags/tag108.xml"/><Relationship Id="rId24" Type="http://schemas.openxmlformats.org/officeDocument/2006/relationships/image" Target="../media/image14.svg"/><Relationship Id="rId23" Type="http://schemas.openxmlformats.org/officeDocument/2006/relationships/image" Target="../media/image13.png"/><Relationship Id="rId22" Type="http://schemas.openxmlformats.org/officeDocument/2006/relationships/tags" Target="../tags/tag107.xml"/><Relationship Id="rId21" Type="http://schemas.openxmlformats.org/officeDocument/2006/relationships/tags" Target="../tags/tag106.xml"/><Relationship Id="rId20" Type="http://schemas.openxmlformats.org/officeDocument/2006/relationships/tags" Target="../tags/tag105.xml"/><Relationship Id="rId2" Type="http://schemas.openxmlformats.org/officeDocument/2006/relationships/tags" Target="../tags/tag91.xml"/><Relationship Id="rId19" Type="http://schemas.openxmlformats.org/officeDocument/2006/relationships/tags" Target="../tags/tag104.xml"/><Relationship Id="rId18" Type="http://schemas.openxmlformats.org/officeDocument/2006/relationships/tags" Target="../tags/tag103.xml"/><Relationship Id="rId17" Type="http://schemas.openxmlformats.org/officeDocument/2006/relationships/image" Target="../media/image12.svg"/><Relationship Id="rId16" Type="http://schemas.openxmlformats.org/officeDocument/2006/relationships/image" Target="../media/image11.png"/><Relationship Id="rId15" Type="http://schemas.openxmlformats.org/officeDocument/2006/relationships/tags" Target="../tags/tag102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image" Target="../media/image10.svg"/><Relationship Id="rId10" Type="http://schemas.openxmlformats.org/officeDocument/2006/relationships/image" Target="../media/image9.png"/><Relationship Id="rId1" Type="http://schemas.openxmlformats.org/officeDocument/2006/relationships/tags" Target="../tags/tag9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8" Type="http://schemas.openxmlformats.org/officeDocument/2006/relationships/slideLayout" Target="../slideLayouts/slideLayout6.xml"/><Relationship Id="rId27" Type="http://schemas.openxmlformats.org/officeDocument/2006/relationships/tags" Target="../tags/tag150.xml"/><Relationship Id="rId26" Type="http://schemas.openxmlformats.org/officeDocument/2006/relationships/tags" Target="../tags/tag149.xml"/><Relationship Id="rId25" Type="http://schemas.openxmlformats.org/officeDocument/2006/relationships/tags" Target="../tags/tag148.xml"/><Relationship Id="rId24" Type="http://schemas.openxmlformats.org/officeDocument/2006/relationships/tags" Target="../tags/tag147.xml"/><Relationship Id="rId23" Type="http://schemas.openxmlformats.org/officeDocument/2006/relationships/tags" Target="../tags/tag146.xml"/><Relationship Id="rId22" Type="http://schemas.openxmlformats.org/officeDocument/2006/relationships/tags" Target="../tags/tag145.xml"/><Relationship Id="rId21" Type="http://schemas.openxmlformats.org/officeDocument/2006/relationships/tags" Target="../tags/tag144.xml"/><Relationship Id="rId20" Type="http://schemas.openxmlformats.org/officeDocument/2006/relationships/tags" Target="../tags/tag143.xml"/><Relationship Id="rId2" Type="http://schemas.openxmlformats.org/officeDocument/2006/relationships/tags" Target="../tags/tag125.xml"/><Relationship Id="rId19" Type="http://schemas.openxmlformats.org/officeDocument/2006/relationships/tags" Target="../tags/tag142.xml"/><Relationship Id="rId18" Type="http://schemas.openxmlformats.org/officeDocument/2006/relationships/tags" Target="../tags/tag141.xml"/><Relationship Id="rId17" Type="http://schemas.openxmlformats.org/officeDocument/2006/relationships/tags" Target="../tags/tag140.xml"/><Relationship Id="rId16" Type="http://schemas.openxmlformats.org/officeDocument/2006/relationships/tags" Target="../tags/tag139.xml"/><Relationship Id="rId15" Type="http://schemas.openxmlformats.org/officeDocument/2006/relationships/tags" Target="../tags/tag138.xml"/><Relationship Id="rId14" Type="http://schemas.openxmlformats.org/officeDocument/2006/relationships/tags" Target="../tags/tag137.xml"/><Relationship Id="rId13" Type="http://schemas.openxmlformats.org/officeDocument/2006/relationships/tags" Target="../tags/tag136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tags" Target="../tags/tag12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svg"/><Relationship Id="rId8" Type="http://schemas.openxmlformats.org/officeDocument/2006/relationships/image" Target="../media/image15.png"/><Relationship Id="rId7" Type="http://schemas.openxmlformats.org/officeDocument/2006/relationships/tags" Target="../tags/tag157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36" Type="http://schemas.openxmlformats.org/officeDocument/2006/relationships/slideLayout" Target="../slideLayouts/slideLayout6.xml"/><Relationship Id="rId35" Type="http://schemas.openxmlformats.org/officeDocument/2006/relationships/tags" Target="../tags/tag177.xml"/><Relationship Id="rId34" Type="http://schemas.openxmlformats.org/officeDocument/2006/relationships/tags" Target="../tags/tag176.xml"/><Relationship Id="rId33" Type="http://schemas.openxmlformats.org/officeDocument/2006/relationships/tags" Target="../tags/tag175.xml"/><Relationship Id="rId32" Type="http://schemas.openxmlformats.org/officeDocument/2006/relationships/tags" Target="../tags/tag174.xml"/><Relationship Id="rId31" Type="http://schemas.openxmlformats.org/officeDocument/2006/relationships/tags" Target="../tags/tag173.xml"/><Relationship Id="rId30" Type="http://schemas.openxmlformats.org/officeDocument/2006/relationships/image" Target="../media/image24.svg"/><Relationship Id="rId3" Type="http://schemas.openxmlformats.org/officeDocument/2006/relationships/tags" Target="../tags/tag153.xml"/><Relationship Id="rId29" Type="http://schemas.openxmlformats.org/officeDocument/2006/relationships/image" Target="../media/image23.png"/><Relationship Id="rId28" Type="http://schemas.openxmlformats.org/officeDocument/2006/relationships/tags" Target="../tags/tag172.xml"/><Relationship Id="rId27" Type="http://schemas.openxmlformats.org/officeDocument/2006/relationships/tags" Target="../tags/tag171.xml"/><Relationship Id="rId26" Type="http://schemas.openxmlformats.org/officeDocument/2006/relationships/tags" Target="../tags/tag170.xml"/><Relationship Id="rId25" Type="http://schemas.openxmlformats.org/officeDocument/2006/relationships/tags" Target="../tags/tag169.xml"/><Relationship Id="rId24" Type="http://schemas.openxmlformats.org/officeDocument/2006/relationships/tags" Target="../tags/tag168.xml"/><Relationship Id="rId23" Type="http://schemas.openxmlformats.org/officeDocument/2006/relationships/image" Target="../media/image22.svg"/><Relationship Id="rId22" Type="http://schemas.openxmlformats.org/officeDocument/2006/relationships/image" Target="../media/image21.png"/><Relationship Id="rId21" Type="http://schemas.openxmlformats.org/officeDocument/2006/relationships/tags" Target="../tags/tag167.xml"/><Relationship Id="rId20" Type="http://schemas.openxmlformats.org/officeDocument/2006/relationships/tags" Target="../tags/tag166.xml"/><Relationship Id="rId2" Type="http://schemas.openxmlformats.org/officeDocument/2006/relationships/tags" Target="../tags/tag152.xml"/><Relationship Id="rId19" Type="http://schemas.openxmlformats.org/officeDocument/2006/relationships/tags" Target="../tags/tag165.xml"/><Relationship Id="rId18" Type="http://schemas.openxmlformats.org/officeDocument/2006/relationships/tags" Target="../tags/tag164.xml"/><Relationship Id="rId17" Type="http://schemas.openxmlformats.org/officeDocument/2006/relationships/tags" Target="../tags/tag163.xml"/><Relationship Id="rId16" Type="http://schemas.openxmlformats.org/officeDocument/2006/relationships/image" Target="../media/image20.svg"/><Relationship Id="rId15" Type="http://schemas.openxmlformats.org/officeDocument/2006/relationships/image" Target="../media/image19.png"/><Relationship Id="rId14" Type="http://schemas.openxmlformats.org/officeDocument/2006/relationships/tags" Target="../tags/tag162.xml"/><Relationship Id="rId13" Type="http://schemas.openxmlformats.org/officeDocument/2006/relationships/tags" Target="../tags/tag161.xml"/><Relationship Id="rId12" Type="http://schemas.openxmlformats.org/officeDocument/2006/relationships/tags" Target="../tags/tag160.xml"/><Relationship Id="rId11" Type="http://schemas.openxmlformats.org/officeDocument/2006/relationships/tags" Target="../tags/tag159.xml"/><Relationship Id="rId10" Type="http://schemas.openxmlformats.org/officeDocument/2006/relationships/tags" Target="../tags/tag158.xml"/><Relationship Id="rId1" Type="http://schemas.openxmlformats.org/officeDocument/2006/relationships/tags" Target="../tags/tag15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84.xml"/><Relationship Id="rId8" Type="http://schemas.openxmlformats.org/officeDocument/2006/relationships/tags" Target="../tags/tag183.xml"/><Relationship Id="rId7" Type="http://schemas.openxmlformats.org/officeDocument/2006/relationships/tags" Target="../tags/tag182.xml"/><Relationship Id="rId6" Type="http://schemas.openxmlformats.org/officeDocument/2006/relationships/image" Target="../media/image26.svg"/><Relationship Id="rId57" Type="http://schemas.openxmlformats.org/officeDocument/2006/relationships/slideLayout" Target="../slideLayouts/slideLayout6.xml"/><Relationship Id="rId56" Type="http://schemas.openxmlformats.org/officeDocument/2006/relationships/tags" Target="../tags/tag227.xml"/><Relationship Id="rId55" Type="http://schemas.openxmlformats.org/officeDocument/2006/relationships/image" Target="../media/image30.svg"/><Relationship Id="rId54" Type="http://schemas.openxmlformats.org/officeDocument/2006/relationships/image" Target="../media/image29.png"/><Relationship Id="rId53" Type="http://schemas.openxmlformats.org/officeDocument/2006/relationships/tags" Target="../tags/tag226.xml"/><Relationship Id="rId52" Type="http://schemas.openxmlformats.org/officeDocument/2006/relationships/tags" Target="../tags/tag225.xml"/><Relationship Id="rId51" Type="http://schemas.openxmlformats.org/officeDocument/2006/relationships/tags" Target="../tags/tag224.xml"/><Relationship Id="rId50" Type="http://schemas.openxmlformats.org/officeDocument/2006/relationships/tags" Target="../tags/tag223.xml"/><Relationship Id="rId5" Type="http://schemas.openxmlformats.org/officeDocument/2006/relationships/image" Target="../media/image25.png"/><Relationship Id="rId49" Type="http://schemas.openxmlformats.org/officeDocument/2006/relationships/tags" Target="../tags/tag222.xml"/><Relationship Id="rId48" Type="http://schemas.openxmlformats.org/officeDocument/2006/relationships/tags" Target="../tags/tag221.xml"/><Relationship Id="rId47" Type="http://schemas.openxmlformats.org/officeDocument/2006/relationships/tags" Target="../tags/tag220.xml"/><Relationship Id="rId46" Type="http://schemas.openxmlformats.org/officeDocument/2006/relationships/tags" Target="../tags/tag219.xml"/><Relationship Id="rId45" Type="http://schemas.openxmlformats.org/officeDocument/2006/relationships/tags" Target="../tags/tag218.xml"/><Relationship Id="rId44" Type="http://schemas.openxmlformats.org/officeDocument/2006/relationships/tags" Target="../tags/tag217.xml"/><Relationship Id="rId43" Type="http://schemas.openxmlformats.org/officeDocument/2006/relationships/tags" Target="../tags/tag216.xml"/><Relationship Id="rId42" Type="http://schemas.openxmlformats.org/officeDocument/2006/relationships/tags" Target="../tags/tag215.xml"/><Relationship Id="rId41" Type="http://schemas.openxmlformats.org/officeDocument/2006/relationships/tags" Target="../tags/tag214.xml"/><Relationship Id="rId40" Type="http://schemas.openxmlformats.org/officeDocument/2006/relationships/tags" Target="../tags/tag213.xml"/><Relationship Id="rId4" Type="http://schemas.openxmlformats.org/officeDocument/2006/relationships/tags" Target="../tags/tag181.xml"/><Relationship Id="rId39" Type="http://schemas.openxmlformats.org/officeDocument/2006/relationships/tags" Target="../tags/tag212.xml"/><Relationship Id="rId38" Type="http://schemas.openxmlformats.org/officeDocument/2006/relationships/tags" Target="../tags/tag211.xml"/><Relationship Id="rId37" Type="http://schemas.openxmlformats.org/officeDocument/2006/relationships/tags" Target="../tags/tag210.xml"/><Relationship Id="rId36" Type="http://schemas.openxmlformats.org/officeDocument/2006/relationships/tags" Target="../tags/tag209.xml"/><Relationship Id="rId35" Type="http://schemas.openxmlformats.org/officeDocument/2006/relationships/tags" Target="../tags/tag208.xml"/><Relationship Id="rId34" Type="http://schemas.openxmlformats.org/officeDocument/2006/relationships/tags" Target="../tags/tag207.xml"/><Relationship Id="rId33" Type="http://schemas.openxmlformats.org/officeDocument/2006/relationships/tags" Target="../tags/tag206.xml"/><Relationship Id="rId32" Type="http://schemas.openxmlformats.org/officeDocument/2006/relationships/tags" Target="../tags/tag205.xml"/><Relationship Id="rId31" Type="http://schemas.openxmlformats.org/officeDocument/2006/relationships/tags" Target="../tags/tag204.xml"/><Relationship Id="rId30" Type="http://schemas.openxmlformats.org/officeDocument/2006/relationships/tags" Target="../tags/tag203.xml"/><Relationship Id="rId3" Type="http://schemas.openxmlformats.org/officeDocument/2006/relationships/tags" Target="../tags/tag180.xml"/><Relationship Id="rId29" Type="http://schemas.openxmlformats.org/officeDocument/2006/relationships/tags" Target="../tags/tag202.xml"/><Relationship Id="rId28" Type="http://schemas.openxmlformats.org/officeDocument/2006/relationships/tags" Target="../tags/tag201.xml"/><Relationship Id="rId27" Type="http://schemas.openxmlformats.org/officeDocument/2006/relationships/tags" Target="../tags/tag200.xml"/><Relationship Id="rId26" Type="http://schemas.openxmlformats.org/officeDocument/2006/relationships/tags" Target="../tags/tag199.xml"/><Relationship Id="rId25" Type="http://schemas.openxmlformats.org/officeDocument/2006/relationships/tags" Target="../tags/tag198.xml"/><Relationship Id="rId24" Type="http://schemas.openxmlformats.org/officeDocument/2006/relationships/tags" Target="../tags/tag197.xml"/><Relationship Id="rId23" Type="http://schemas.openxmlformats.org/officeDocument/2006/relationships/tags" Target="../tags/tag196.xml"/><Relationship Id="rId22" Type="http://schemas.openxmlformats.org/officeDocument/2006/relationships/tags" Target="../tags/tag195.xml"/><Relationship Id="rId21" Type="http://schemas.openxmlformats.org/officeDocument/2006/relationships/tags" Target="../tags/tag194.xml"/><Relationship Id="rId20" Type="http://schemas.openxmlformats.org/officeDocument/2006/relationships/tags" Target="../tags/tag193.xml"/><Relationship Id="rId2" Type="http://schemas.openxmlformats.org/officeDocument/2006/relationships/tags" Target="../tags/tag179.xml"/><Relationship Id="rId19" Type="http://schemas.openxmlformats.org/officeDocument/2006/relationships/tags" Target="../tags/tag192.xml"/><Relationship Id="rId18" Type="http://schemas.openxmlformats.org/officeDocument/2006/relationships/tags" Target="../tags/tag191.xml"/><Relationship Id="rId17" Type="http://schemas.openxmlformats.org/officeDocument/2006/relationships/tags" Target="../tags/tag190.xml"/><Relationship Id="rId16" Type="http://schemas.openxmlformats.org/officeDocument/2006/relationships/image" Target="../media/image28.svg"/><Relationship Id="rId15" Type="http://schemas.openxmlformats.org/officeDocument/2006/relationships/image" Target="../media/image27.png"/><Relationship Id="rId14" Type="http://schemas.openxmlformats.org/officeDocument/2006/relationships/tags" Target="../tags/tag189.xml"/><Relationship Id="rId13" Type="http://schemas.openxmlformats.org/officeDocument/2006/relationships/tags" Target="../tags/tag188.xml"/><Relationship Id="rId12" Type="http://schemas.openxmlformats.org/officeDocument/2006/relationships/tags" Target="../tags/tag187.xml"/><Relationship Id="rId11" Type="http://schemas.openxmlformats.org/officeDocument/2006/relationships/tags" Target="../tags/tag186.xml"/><Relationship Id="rId10" Type="http://schemas.openxmlformats.org/officeDocument/2006/relationships/tags" Target="../tags/tag185.xml"/><Relationship Id="rId1" Type="http://schemas.openxmlformats.org/officeDocument/2006/relationships/tags" Target="../tags/tag1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29.xml"/><Relationship Id="rId1" Type="http://schemas.openxmlformats.org/officeDocument/2006/relationships/tags" Target="../tags/tag228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38.xml"/><Relationship Id="rId8" Type="http://schemas.openxmlformats.org/officeDocument/2006/relationships/tags" Target="../tags/tag237.xml"/><Relationship Id="rId7" Type="http://schemas.openxmlformats.org/officeDocument/2006/relationships/tags" Target="../tags/tag236.xml"/><Relationship Id="rId6" Type="http://schemas.openxmlformats.org/officeDocument/2006/relationships/tags" Target="../tags/tag235.xml"/><Relationship Id="rId5" Type="http://schemas.openxmlformats.org/officeDocument/2006/relationships/tags" Target="../tags/tag234.xml"/><Relationship Id="rId4" Type="http://schemas.openxmlformats.org/officeDocument/2006/relationships/tags" Target="../tags/tag233.xml"/><Relationship Id="rId3" Type="http://schemas.openxmlformats.org/officeDocument/2006/relationships/tags" Target="../tags/tag232.xml"/><Relationship Id="rId25" Type="http://schemas.openxmlformats.org/officeDocument/2006/relationships/slideLayout" Target="../slideLayouts/slideLayout6.xml"/><Relationship Id="rId24" Type="http://schemas.openxmlformats.org/officeDocument/2006/relationships/tags" Target="../tags/tag253.xml"/><Relationship Id="rId23" Type="http://schemas.openxmlformats.org/officeDocument/2006/relationships/tags" Target="../tags/tag252.xml"/><Relationship Id="rId22" Type="http://schemas.openxmlformats.org/officeDocument/2006/relationships/tags" Target="../tags/tag251.xml"/><Relationship Id="rId21" Type="http://schemas.openxmlformats.org/officeDocument/2006/relationships/tags" Target="../tags/tag250.xml"/><Relationship Id="rId20" Type="http://schemas.openxmlformats.org/officeDocument/2006/relationships/tags" Target="../tags/tag249.xml"/><Relationship Id="rId2" Type="http://schemas.openxmlformats.org/officeDocument/2006/relationships/tags" Target="../tags/tag231.xml"/><Relationship Id="rId19" Type="http://schemas.openxmlformats.org/officeDocument/2006/relationships/tags" Target="../tags/tag248.xml"/><Relationship Id="rId18" Type="http://schemas.openxmlformats.org/officeDocument/2006/relationships/tags" Target="../tags/tag247.xml"/><Relationship Id="rId17" Type="http://schemas.openxmlformats.org/officeDocument/2006/relationships/tags" Target="../tags/tag246.xml"/><Relationship Id="rId16" Type="http://schemas.openxmlformats.org/officeDocument/2006/relationships/tags" Target="../tags/tag245.xml"/><Relationship Id="rId15" Type="http://schemas.openxmlformats.org/officeDocument/2006/relationships/tags" Target="../tags/tag244.xml"/><Relationship Id="rId14" Type="http://schemas.openxmlformats.org/officeDocument/2006/relationships/tags" Target="../tags/tag243.xml"/><Relationship Id="rId13" Type="http://schemas.openxmlformats.org/officeDocument/2006/relationships/tags" Target="../tags/tag242.xml"/><Relationship Id="rId12" Type="http://schemas.openxmlformats.org/officeDocument/2006/relationships/tags" Target="../tags/tag241.xml"/><Relationship Id="rId11" Type="http://schemas.openxmlformats.org/officeDocument/2006/relationships/tags" Target="../tags/tag240.xml"/><Relationship Id="rId10" Type="http://schemas.openxmlformats.org/officeDocument/2006/relationships/tags" Target="../tags/tag239.xml"/><Relationship Id="rId1" Type="http://schemas.openxmlformats.org/officeDocument/2006/relationships/tags" Target="../tags/tag2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10774" y="182303"/>
            <a:ext cx="8748031" cy="4785148"/>
            <a:chOff x="281032" y="243070"/>
            <a:chExt cx="11664041" cy="6380197"/>
          </a:xfrm>
        </p:grpSpPr>
        <p:sp>
          <p:nvSpPr>
            <p:cNvPr id="12" name="任意多边形 11"/>
            <p:cNvSpPr/>
            <p:nvPr/>
          </p:nvSpPr>
          <p:spPr>
            <a:xfrm>
              <a:off x="281032" y="243070"/>
              <a:ext cx="9125961" cy="5890171"/>
            </a:xfrm>
            <a:custGeom>
              <a:avLst/>
              <a:gdLst>
                <a:gd name="connsiteX0" fmla="*/ 0 w 9125961"/>
                <a:gd name="connsiteY0" fmla="*/ 0 h 5890171"/>
                <a:gd name="connsiteX1" fmla="*/ 9125961 w 9125961"/>
                <a:gd name="connsiteY1" fmla="*/ 0 h 5890171"/>
                <a:gd name="connsiteX2" fmla="*/ 3055475 w 9125961"/>
                <a:gd name="connsiteY2" fmla="*/ 5890171 h 5890171"/>
                <a:gd name="connsiteX3" fmla="*/ 0 w 9125961"/>
                <a:gd name="connsiteY3" fmla="*/ 2834696 h 589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25961" h="5890171">
                  <a:moveTo>
                    <a:pt x="0" y="0"/>
                  </a:moveTo>
                  <a:lnTo>
                    <a:pt x="9125961" y="0"/>
                  </a:lnTo>
                  <a:lnTo>
                    <a:pt x="3055475" y="5890171"/>
                  </a:lnTo>
                  <a:lnTo>
                    <a:pt x="0" y="2834696"/>
                  </a:lnTo>
                  <a:close/>
                </a:path>
              </a:pathLst>
            </a:custGeom>
            <a:solidFill>
              <a:srgbClr val="E0E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H="1" flipV="1">
              <a:off x="3336391" y="243070"/>
              <a:ext cx="8608682" cy="6380197"/>
            </a:xfrm>
            <a:custGeom>
              <a:avLst/>
              <a:gdLst>
                <a:gd name="connsiteX0" fmla="*/ 2550447 w 8608682"/>
                <a:gd name="connsiteY0" fmla="*/ 6380197 h 6380197"/>
                <a:gd name="connsiteX1" fmla="*/ 0 w 8608682"/>
                <a:gd name="connsiteY1" fmla="*/ 6380197 h 6380197"/>
                <a:gd name="connsiteX2" fmla="*/ 0 w 8608682"/>
                <a:gd name="connsiteY2" fmla="*/ 0 h 6380197"/>
                <a:gd name="connsiteX3" fmla="*/ 8106769 w 8608682"/>
                <a:gd name="connsiteY3" fmla="*/ 0 h 6380197"/>
                <a:gd name="connsiteX4" fmla="*/ 8608682 w 8608682"/>
                <a:gd name="connsiteY4" fmla="*/ 501914 h 638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8682" h="6380197">
                  <a:moveTo>
                    <a:pt x="2550447" y="6380197"/>
                  </a:moveTo>
                  <a:lnTo>
                    <a:pt x="0" y="6380197"/>
                  </a:lnTo>
                  <a:lnTo>
                    <a:pt x="0" y="0"/>
                  </a:lnTo>
                  <a:lnTo>
                    <a:pt x="8106769" y="0"/>
                  </a:lnTo>
                  <a:lnTo>
                    <a:pt x="8608682" y="50191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直角三角形 13"/>
          <p:cNvSpPr/>
          <p:nvPr/>
        </p:nvSpPr>
        <p:spPr>
          <a:xfrm>
            <a:off x="0" y="2350037"/>
            <a:ext cx="2795286" cy="279528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5" name="直角三角形 14"/>
          <p:cNvSpPr/>
          <p:nvPr/>
        </p:nvSpPr>
        <p:spPr>
          <a:xfrm rot="18914386">
            <a:off x="7206413" y="-486051"/>
            <a:ext cx="972100" cy="9721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914386">
            <a:off x="7403964" y="112385"/>
            <a:ext cx="576997" cy="576997"/>
          </a:xfrm>
          <a:custGeom>
            <a:avLst/>
            <a:gdLst>
              <a:gd name="connsiteX0" fmla="*/ 0 w 1296133"/>
              <a:gd name="connsiteY0" fmla="*/ 0 h 1296133"/>
              <a:gd name="connsiteX1" fmla="*/ 63602 w 1296133"/>
              <a:gd name="connsiteY1" fmla="*/ 63602 h 1296133"/>
              <a:gd name="connsiteX2" fmla="*/ 63602 w 1296133"/>
              <a:gd name="connsiteY2" fmla="*/ 1231995 h 1296133"/>
              <a:gd name="connsiteX3" fmla="*/ 1231995 w 1296133"/>
              <a:gd name="connsiteY3" fmla="*/ 1231995 h 1296133"/>
              <a:gd name="connsiteX4" fmla="*/ 1296133 w 1296133"/>
              <a:gd name="connsiteY4" fmla="*/ 1296133 h 1296133"/>
              <a:gd name="connsiteX5" fmla="*/ 0 w 1296133"/>
              <a:gd name="connsiteY5" fmla="*/ 1296133 h 1296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6133" h="1296133">
                <a:moveTo>
                  <a:pt x="0" y="0"/>
                </a:moveTo>
                <a:lnTo>
                  <a:pt x="63602" y="63602"/>
                </a:lnTo>
                <a:lnTo>
                  <a:pt x="63602" y="1231995"/>
                </a:lnTo>
                <a:lnTo>
                  <a:pt x="1231995" y="1231995"/>
                </a:lnTo>
                <a:lnTo>
                  <a:pt x="1296133" y="1296133"/>
                </a:lnTo>
                <a:lnTo>
                  <a:pt x="0" y="129613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210774" y="2304723"/>
            <a:ext cx="2654046" cy="2654046"/>
          </a:xfrm>
          <a:custGeom>
            <a:avLst/>
            <a:gdLst>
              <a:gd name="connsiteX0" fmla="*/ 0 w 3538728"/>
              <a:gd name="connsiteY0" fmla="*/ 0 h 3538728"/>
              <a:gd name="connsiteX1" fmla="*/ 3538728 w 3538728"/>
              <a:gd name="connsiteY1" fmla="*/ 3538728 h 3538728"/>
              <a:gd name="connsiteX2" fmla="*/ 3405621 w 3538728"/>
              <a:gd name="connsiteY2" fmla="*/ 3538728 h 3538728"/>
              <a:gd name="connsiteX3" fmla="*/ 0 w 3538728"/>
              <a:gd name="connsiteY3" fmla="*/ 133107 h 353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8728" h="3538728">
                <a:moveTo>
                  <a:pt x="0" y="0"/>
                </a:moveTo>
                <a:lnTo>
                  <a:pt x="3538728" y="3538728"/>
                </a:lnTo>
                <a:lnTo>
                  <a:pt x="3405621" y="3538728"/>
                </a:lnTo>
                <a:lnTo>
                  <a:pt x="0" y="13310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75" name="Rectangle 4"/>
          <p:cNvSpPr txBox="1">
            <a:spLocks noChangeArrowheads="1"/>
          </p:cNvSpPr>
          <p:nvPr/>
        </p:nvSpPr>
        <p:spPr bwMode="auto">
          <a:xfrm>
            <a:off x="3852055" y="3867894"/>
            <a:ext cx="3096344" cy="43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汇报人</a:t>
            </a:r>
            <a:r>
              <a:rPr lang="en-US" altLang="zh-CN" sz="1600" b="0" dirty="0">
                <a:solidFill>
                  <a:schemeClr val="tx1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: XXX</a:t>
            </a:r>
            <a:r>
              <a:rPr lang="zh-CN" altLang="en-US" sz="1600" b="0" dirty="0">
                <a:solidFill>
                  <a:schemeClr val="tx1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         部门：</a:t>
            </a:r>
            <a:r>
              <a:rPr lang="en-US" altLang="zh-CN" sz="1600" b="0" dirty="0">
                <a:solidFill>
                  <a:schemeClr val="tx1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XX</a:t>
            </a:r>
            <a:r>
              <a:rPr lang="zh-CN" altLang="en-US" sz="1600" b="0" dirty="0">
                <a:solidFill>
                  <a:schemeClr val="tx1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部</a:t>
            </a:r>
            <a:endParaRPr lang="zh-CN" altLang="en-US" sz="1600" b="0" dirty="0">
              <a:solidFill>
                <a:schemeClr val="tx1"/>
              </a:solidFill>
              <a:latin typeface="方正黑体简体" panose="02000000000000000000" pitchFamily="2" charset="-122"/>
              <a:ea typeface="方正黑体简体" panose="02000000000000000000" pitchFamily="2" charset="-122"/>
            </a:endParaRPr>
          </a:p>
        </p:txBody>
      </p:sp>
      <p:sp>
        <p:nvSpPr>
          <p:cNvPr id="79" name="TextBox 38"/>
          <p:cNvSpPr>
            <a:spLocks noChangeArrowheads="1"/>
          </p:cNvSpPr>
          <p:nvPr/>
        </p:nvSpPr>
        <p:spPr bwMode="auto">
          <a:xfrm>
            <a:off x="3602806" y="2935560"/>
            <a:ext cx="3340894" cy="296545"/>
          </a:xfrm>
          <a:prstGeom prst="rect">
            <a:avLst/>
          </a:prstGeom>
          <a:noFill/>
          <a:ln>
            <a:noFill/>
          </a:ln>
        </p:spPr>
        <p:txBody>
          <a:bodyPr lIns="51430" tIns="25715" rIns="51430" bIns="2571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defTabSz="685800">
              <a:buNone/>
              <a:defRPr/>
            </a:pPr>
            <a:r>
              <a:rPr sz="1600" spc="113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副标题-微软雅黑16</a:t>
            </a:r>
            <a:endParaRPr sz="1600" spc="113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37"/>
          <p:cNvSpPr>
            <a:spLocks noChangeArrowheads="1"/>
          </p:cNvSpPr>
          <p:nvPr/>
        </p:nvSpPr>
        <p:spPr bwMode="auto">
          <a:xfrm>
            <a:off x="2599704" y="2355726"/>
            <a:ext cx="5500688" cy="558165"/>
          </a:xfrm>
          <a:prstGeom prst="rect">
            <a:avLst/>
          </a:prstGeom>
          <a:noFill/>
          <a:ln>
            <a:noFill/>
          </a:ln>
        </p:spPr>
        <p:txBody>
          <a:bodyPr lIns="51430" tIns="25715" rIns="51430" bIns="2571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  <a:defRPr/>
            </a:pPr>
            <a:r>
              <a:rPr lang="en-US" altLang="zh-CN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主题</a:t>
            </a:r>
            <a:endParaRPr lang="zh-CN" altLang="en-US" sz="33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1" name="文本框 3"/>
          <p:cNvSpPr txBox="1">
            <a:spLocks noChangeArrowheads="1"/>
          </p:cNvSpPr>
          <p:nvPr/>
        </p:nvSpPr>
        <p:spPr bwMode="auto">
          <a:xfrm>
            <a:off x="4172743" y="987574"/>
            <a:ext cx="2283460" cy="1422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8800" b="0" dirty="0">
                <a:solidFill>
                  <a:srgbClr val="0070C0"/>
                </a:solidFill>
                <a:latin typeface="Impact" panose="020B0806030902050204" pitchFamily="34" charset="0"/>
              </a:rPr>
              <a:t>2021</a:t>
            </a:r>
            <a:endParaRPr lang="zh-CN" altLang="en-US" sz="8800" b="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4211960" y="3435891"/>
            <a:ext cx="2174081" cy="3452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86000"/>
                </a:schemeClr>
              </a:gs>
              <a:gs pos="54000">
                <a:schemeClr val="tx1">
                  <a:lumMod val="75000"/>
                  <a:lumOff val="25000"/>
                  <a:alpha val="55000"/>
                </a:schemeClr>
              </a:gs>
              <a:gs pos="91000">
                <a:schemeClr val="tx1">
                  <a:lumMod val="75000"/>
                  <a:lumOff val="2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/>
          </a:p>
        </p:txBody>
      </p:sp>
      <p:sp>
        <p:nvSpPr>
          <p:cNvPr id="83" name="任意多边形 82"/>
          <p:cNvSpPr/>
          <p:nvPr/>
        </p:nvSpPr>
        <p:spPr>
          <a:xfrm>
            <a:off x="4709641" y="3441843"/>
            <a:ext cx="1178719" cy="420291"/>
          </a:xfrm>
          <a:custGeom>
            <a:avLst/>
            <a:gdLst>
              <a:gd name="connsiteX0" fmla="*/ 0 w 1837968"/>
              <a:gd name="connsiteY0" fmla="*/ 0 h 656823"/>
              <a:gd name="connsiteX1" fmla="*/ 1837968 w 1837968"/>
              <a:gd name="connsiteY1" fmla="*/ 0 h 656823"/>
              <a:gd name="connsiteX2" fmla="*/ 1814927 w 1837968"/>
              <a:gd name="connsiteY2" fmla="*/ 62953 h 656823"/>
              <a:gd name="connsiteX3" fmla="*/ 918984 w 1837968"/>
              <a:gd name="connsiteY3" fmla="*/ 656823 h 656823"/>
              <a:gd name="connsiteX4" fmla="*/ 23041 w 1837968"/>
              <a:gd name="connsiteY4" fmla="*/ 62953 h 656823"/>
              <a:gd name="connsiteX5" fmla="*/ 0 w 1837968"/>
              <a:gd name="connsiteY5" fmla="*/ 0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7968" h="656823">
                <a:moveTo>
                  <a:pt x="0" y="0"/>
                </a:moveTo>
                <a:lnTo>
                  <a:pt x="1837968" y="0"/>
                </a:lnTo>
                <a:lnTo>
                  <a:pt x="1814927" y="62953"/>
                </a:lnTo>
                <a:cubicBezTo>
                  <a:pt x="1667315" y="411946"/>
                  <a:pt x="1321747" y="656823"/>
                  <a:pt x="918984" y="656823"/>
                </a:cubicBezTo>
                <a:cubicBezTo>
                  <a:pt x="516221" y="656823"/>
                  <a:pt x="170653" y="411946"/>
                  <a:pt x="23041" y="629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b="1" dirty="0"/>
          </a:p>
        </p:txBody>
      </p:sp>
      <p:sp>
        <p:nvSpPr>
          <p:cNvPr id="84" name="文本框 8"/>
          <p:cNvSpPr txBox="1"/>
          <p:nvPr/>
        </p:nvSpPr>
        <p:spPr>
          <a:xfrm>
            <a:off x="4876477" y="3478753"/>
            <a:ext cx="873829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START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4" name="图片 3" descr="汇仁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320" y="554990"/>
            <a:ext cx="1864995" cy="48006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921510" y="1572895"/>
            <a:ext cx="7222490" cy="19342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3194254" y="2084802"/>
            <a:ext cx="5671494" cy="502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布瑞哌唑片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Rectangle 4"/>
          <p:cNvSpPr txBox="1">
            <a:spLocks noChangeArrowheads="1"/>
          </p:cNvSpPr>
          <p:nvPr/>
        </p:nvSpPr>
        <p:spPr>
          <a:xfrm>
            <a:off x="3995827" y="2643528"/>
            <a:ext cx="4807056" cy="322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江西泰吉立生物医药科技有限公司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IMG_7661副本11"/>
          <p:cNvPicPr>
            <a:picLocks noChangeAspect="1"/>
          </p:cNvPicPr>
          <p:nvPr/>
        </p:nvPicPr>
        <p:blipFill>
          <a:blip r:embed="rId3"/>
          <a:srcRect l="100000" t="9571" r="-972" b="84601"/>
          <a:stretch>
            <a:fillRect/>
          </a:stretch>
        </p:blipFill>
        <p:spPr>
          <a:xfrm>
            <a:off x="3405505" y="1572609"/>
            <a:ext cx="34850" cy="1394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" h="220">
                <a:moveTo>
                  <a:pt x="0" y="0"/>
                </a:moveTo>
                <a:lnTo>
                  <a:pt x="55" y="0"/>
                </a:lnTo>
                <a:lnTo>
                  <a:pt x="0" y="2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" name="图片 18" descr="IMG_7661副本11"/>
          <p:cNvPicPr>
            <a:picLocks noChangeAspect="1"/>
          </p:cNvPicPr>
          <p:nvPr/>
        </p:nvPicPr>
        <p:blipFill>
          <a:blip r:embed="rId3"/>
          <a:srcRect l="-9676" t="37857" r="100000" b="4127"/>
          <a:stretch>
            <a:fillRect/>
          </a:stretch>
        </p:blipFill>
        <p:spPr>
          <a:xfrm>
            <a:off x="-612740" y="2501381"/>
            <a:ext cx="359375" cy="14375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66" h="2264">
                <a:moveTo>
                  <a:pt x="566" y="0"/>
                </a:moveTo>
                <a:lnTo>
                  <a:pt x="566" y="2264"/>
                </a:lnTo>
                <a:lnTo>
                  <a:pt x="0" y="2264"/>
                </a:lnTo>
                <a:lnTo>
                  <a:pt x="566" y="0"/>
                </a:lnTo>
                <a:close/>
              </a:path>
            </a:pathLst>
          </a:custGeom>
        </p:spPr>
      </p:pic>
      <p:pic>
        <p:nvPicPr>
          <p:cNvPr id="21" name="图片 20" descr="C:\Users\Administrator\Desktop\c4510552f1f23c9d1e66bda475d69a8.jpgc4510552f1f23c9d1e66bda475d69a8"/>
          <p:cNvPicPr>
            <a:picLocks noChangeAspect="1"/>
          </p:cNvPicPr>
          <p:nvPr/>
        </p:nvPicPr>
        <p:blipFill>
          <a:blip r:embed="rId4"/>
          <a:srcRect l="837" r="837"/>
          <a:stretch>
            <a:fillRect/>
          </a:stretch>
        </p:blipFill>
        <p:spPr>
          <a:xfrm>
            <a:off x="0" y="1573530"/>
            <a:ext cx="3440430" cy="1934210"/>
          </a:xfrm>
          <a:prstGeom prst="homePlate">
            <a:avLst/>
          </a:prstGeom>
        </p:spPr>
      </p:pic>
      <p:pic>
        <p:nvPicPr>
          <p:cNvPr id="2" name="图片 1" descr="204c84f339ea8a8cef2493e6f71d8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50" y="180975"/>
            <a:ext cx="2249170" cy="29527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任意多边形 16"/>
          <p:cNvSpPr/>
          <p:nvPr>
            <p:custDataLst>
              <p:tags r:id="rId1"/>
            </p:custDataLst>
          </p:nvPr>
        </p:nvSpPr>
        <p:spPr>
          <a:xfrm>
            <a:off x="6051709" y="1560671"/>
            <a:ext cx="2659856" cy="3293269"/>
          </a:xfrm>
          <a:custGeom>
            <a:avLst/>
            <a:gdLst>
              <a:gd name="sw" fmla="*/ 1 w 5585"/>
              <a:gd name="sh" fmla="*/ 1 h 6915"/>
              <a:gd name="mins" fmla="min sw sh"/>
              <a:gd name="dsw" fmla="+- 0 sw mins"/>
              <a:gd name="dsh" fmla="+- 0 sh mins"/>
              <a:gd name="p0x0" fmla="*/ 270 w 5585"/>
              <a:gd name="p0y0" fmla="*/ 0 h 6915"/>
              <a:gd name="p0x1" fmla="*/ 5315 w 5585"/>
              <a:gd name="p0y1" fmla="*/ 0 h 6915"/>
              <a:gd name="p0x2" fmla="*/ 5464 w 5585"/>
              <a:gd name="p0y2" fmla="*/ 0 h 6915"/>
              <a:gd name="p0x3" fmla="*/ 5585 w 5585"/>
              <a:gd name="p0y3" fmla="*/ 120 h 6915"/>
              <a:gd name="p0x4" fmla="*/ 5585 w 5585"/>
              <a:gd name="p0y4" fmla="*/ 270 h 6915"/>
              <a:gd name="p0x5" fmla="*/ 5585 w 5585"/>
              <a:gd name="p0y5" fmla="*/ 6645 h 6915"/>
              <a:gd name="p0x6" fmla="*/ 5585 w 5585"/>
              <a:gd name="p0y6" fmla="*/ 6794 h 6915"/>
              <a:gd name="p0x7" fmla="*/ 5464 w 5585"/>
              <a:gd name="p0y7" fmla="*/ 6915 h 6915"/>
              <a:gd name="p0x8" fmla="*/ 5315 w 5585"/>
              <a:gd name="p0y8" fmla="*/ 6915 h 6915"/>
              <a:gd name="p0x9" fmla="*/ 270 w 5585"/>
              <a:gd name="p0y9" fmla="*/ 6915 h 6915"/>
              <a:gd name="p0x10" fmla="*/ 120 w 5585"/>
              <a:gd name="p0y10" fmla="*/ 6915 h 6915"/>
              <a:gd name="p0x11" fmla="*/ 0 w 5585"/>
              <a:gd name="p0y11" fmla="*/ 6794 h 6915"/>
              <a:gd name="p0x12" fmla="*/ 0 w 5585"/>
              <a:gd name="p0y12" fmla="*/ 6645 h 6915"/>
              <a:gd name="p0x13" fmla="*/ 0 w 5585"/>
              <a:gd name="p0y13" fmla="*/ 270 h 6915"/>
              <a:gd name="p0x14" fmla="*/ 0 w 5585"/>
              <a:gd name="p0y14" fmla="*/ 120 h 6915"/>
              <a:gd name="p0x15" fmla="*/ 120 w 5585"/>
              <a:gd name="p0y15" fmla="*/ 0 h 6915"/>
              <a:gd name="p0x16" fmla="*/ 270 w 5585"/>
              <a:gd name="p0y16" fmla="*/ 0 h 6915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FFFF">
              <a:alpha val="9020"/>
            </a:srgbClr>
          </a:solidFill>
          <a:ln w="9525" cmpd="sng">
            <a:solidFill>
              <a:srgbClr val="FFFFFF">
                <a:alpha val="14118"/>
              </a:srgbClr>
            </a:solidFill>
            <a:prstDash val="solid"/>
          </a:ln>
          <a:effectLst>
            <a:outerShdw blurRad="314325" algn="ctr" rotWithShape="0">
              <a:srgbClr val="60D4E6">
                <a:alpha val="16078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grpSp>
        <p:nvGrpSpPr>
          <p:cNvPr id="2" name="组合 1"/>
          <p:cNvGrpSpPr/>
          <p:nvPr/>
        </p:nvGrpSpPr>
        <p:grpSpPr>
          <a:xfrm>
            <a:off x="179070" y="123825"/>
            <a:ext cx="2113280" cy="311150"/>
            <a:chOff x="282" y="195"/>
            <a:chExt cx="3220" cy="510"/>
          </a:xfrm>
        </p:grpSpPr>
        <p:sp>
          <p:nvSpPr>
            <p:cNvPr id="22" name="燕尾形 21"/>
            <p:cNvSpPr/>
            <p:nvPr/>
          </p:nvSpPr>
          <p:spPr>
            <a:xfrm>
              <a:off x="282" y="195"/>
              <a:ext cx="2672" cy="510"/>
            </a:xfrm>
            <a:prstGeom prst="chevron">
              <a:avLst>
                <a:gd name="adj" fmla="val 26719"/>
              </a:avLst>
            </a:prstGeom>
            <a:solidFill>
              <a:schemeClr val="accent2">
                <a:lumMod val="75000"/>
              </a:schemeClr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3" name="TextBox 6"/>
            <p:cNvSpPr txBox="1"/>
            <p:nvPr/>
          </p:nvSpPr>
          <p:spPr>
            <a:xfrm>
              <a:off x="825" y="249"/>
              <a:ext cx="2677" cy="40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p>
              <a:pPr algn="l"/>
              <a:r>
                <a:rPr lang="zh-CN" altLang="zh-CN" sz="16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创新</a:t>
              </a:r>
              <a:r>
                <a:rPr lang="zh-CN" altLang="zh-CN" sz="16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性</a:t>
              </a:r>
              <a:endParaRPr lang="zh-CN" altLang="zh-CN" sz="16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24" name="表格 23"/>
          <p:cNvGraphicFramePr/>
          <p:nvPr>
            <p:custDataLst>
              <p:tags r:id="rId2"/>
            </p:custDataLst>
          </p:nvPr>
        </p:nvGraphicFramePr>
        <p:xfrm>
          <a:off x="513080" y="843280"/>
          <a:ext cx="8185785" cy="348996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8185785"/>
              </a:tblGrid>
              <a:tr h="737235"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创新性</a:t>
                      </a:r>
                      <a:endParaRPr lang="zh-CN" altLang="en-US" sz="1800" spc="120"/>
                    </a:p>
                  </a:txBody>
                  <a:tcPr marL="254000" marR="254000" marT="76200" marB="76200" anchor="ctr" anchorCtr="0">
                    <a:lnL w="9525" cmpd="sng">
                      <a:solidFill>
                        <a:srgbClr val="2D82F4"/>
                      </a:solidFill>
                      <a:prstDash val="solid"/>
                    </a:lnL>
                    <a:lnR w="9525" cmpd="sng">
                      <a:solidFill>
                        <a:srgbClr val="2D82F4"/>
                      </a:solidFill>
                      <a:prstDash val="solid"/>
                    </a:lnR>
                    <a:lnT w="9525" cmpd="sng">
                      <a:solidFill>
                        <a:srgbClr val="2D82F4"/>
                      </a:solidFill>
                      <a:prstDash val="solid"/>
                    </a:lnT>
                    <a:lnB w="9525" cmpd="sng">
                      <a:solidFill>
                        <a:srgbClr val="2D82F4"/>
                      </a:solidFill>
                      <a:prstDash val="solid"/>
                    </a:lnB>
                    <a:solidFill>
                      <a:srgbClr val="2D82F4"/>
                    </a:solidFill>
                  </a:tcPr>
                </a:tc>
              </a:tr>
              <a:tr h="1551940">
                <a:tc>
                  <a:txBody>
                    <a:bodyPr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zh-CN" altLang="en-US" sz="1600" spc="12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1、本品为化学药品4类仿制药，已按照国家药监局要求完成生物等效性（</a:t>
                      </a:r>
                      <a:r>
                        <a:rPr lang="en-US" altLang="zh-CN" sz="1600" spc="12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BE）</a:t>
                      </a:r>
                      <a:r>
                        <a:rPr lang="zh-CN" altLang="en-US" sz="1600" spc="12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试验，与原研布瑞哌唑</a:t>
                      </a:r>
                      <a:r>
                        <a:rPr lang="zh-CN" altLang="en-US" sz="1600" spc="12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片质量和疗效一致；</a:t>
                      </a:r>
                      <a:endParaRPr lang="zh-CN" altLang="en-US" sz="1600" spc="12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zh-CN" altLang="en-US" sz="1600" spc="12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2、本品为过评仿制药，无新作用机制、靶点及剂型给药途径重大创新，但与原研药品质量疗效一致。</a:t>
                      </a:r>
                      <a:endParaRPr lang="zh-CN" altLang="en-US" sz="1600" spc="12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254000" marR="254000" marT="76200" marB="76200" anchor="ctr" anchorCtr="0">
                    <a:lnL w="9525" cmpd="sng">
                      <a:solidFill>
                        <a:srgbClr val="2D82F4"/>
                      </a:solidFill>
                      <a:prstDash val="solid"/>
                    </a:lnL>
                    <a:lnR w="9525" cmpd="sng">
                      <a:solidFill>
                        <a:srgbClr val="2D82F4"/>
                      </a:solidFill>
                      <a:prstDash val="solid"/>
                    </a:lnR>
                    <a:lnT w="9525" cmpd="sng">
                      <a:solidFill>
                        <a:srgbClr val="2D82F4"/>
                      </a:solidFill>
                      <a:prstDash val="solid"/>
                    </a:lnT>
                    <a:lnB w="9525" cmpd="sng">
                      <a:solidFill>
                        <a:srgbClr val="2D82F4">
                          <a:lumMod val="40000"/>
                          <a:lumOff val="60000"/>
                        </a:srgbClr>
                      </a:solidFill>
                      <a:prstDash val="solid"/>
                    </a:lnB>
                    <a:solidFill>
                      <a:sysClr val="window" lastClr="FFFFFF">
                        <a:alpha val="0"/>
                      </a:sysClr>
                    </a:solidFill>
                  </a:tcPr>
                </a:tc>
              </a:tr>
              <a:tr h="1200785">
                <a:tc>
                  <a:txBody>
                    <a:bodyPr/>
                    <a:p>
                      <a:pPr algn="l" font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6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3</a:t>
                      </a:r>
                      <a:r>
                        <a:rPr lang="zh-CN" altLang="en-US" sz="16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、布瑞哌唑是</a:t>
                      </a:r>
                      <a:r>
                        <a:rPr lang="zh-CN" altLang="en-US" sz="1600" spc="12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全球唯一血清素-多巴胺活性调节剂，安全性更优，症状改善更全面。</a:t>
                      </a:r>
                      <a:endParaRPr lang="zh-CN" altLang="en-US" sz="1600" spc="12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254000" marR="254000" marT="76200" marB="76200" anchor="ctr" anchorCtr="0">
                    <a:lnL w="9525" cmpd="sng">
                      <a:solidFill>
                        <a:srgbClr val="2D82F4"/>
                      </a:solidFill>
                      <a:prstDash val="solid"/>
                    </a:lnL>
                    <a:lnR w="9525" cmpd="sng">
                      <a:solidFill>
                        <a:srgbClr val="2D82F4"/>
                      </a:solidFill>
                      <a:prstDash val="solid"/>
                    </a:lnR>
                    <a:lnT w="9525" cmpd="sng">
                      <a:solidFill>
                        <a:srgbClr val="2D82F4"/>
                      </a:solidFill>
                      <a:prstDash val="solid"/>
                    </a:lnT>
                    <a:lnB w="9525" cmpd="sng">
                      <a:solidFill>
                        <a:srgbClr val="2D82F4"/>
                      </a:solidFill>
                      <a:prstDash val="solid"/>
                    </a:lnB>
                    <a:solidFill>
                      <a:srgbClr val="2D82F4">
                        <a:lumMod val="40000"/>
                        <a:lumOff val="60000"/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任意多边形 3"/>
          <p:cNvSpPr/>
          <p:nvPr>
            <p:custDataLst>
              <p:tags r:id="rId1"/>
            </p:custDataLst>
          </p:nvPr>
        </p:nvSpPr>
        <p:spPr>
          <a:xfrm>
            <a:off x="431800" y="901700"/>
            <a:ext cx="1711325" cy="3330575"/>
          </a:xfrm>
          <a:custGeom>
            <a:avLst/>
            <a:gdLst>
              <a:gd name="sw" fmla="*/ 1 w 3225"/>
              <a:gd name="sh" fmla="*/ 1 h 7140"/>
              <a:gd name="mins" fmla="min sw sh"/>
              <a:gd name="dsw" fmla="+- 0 sw mins"/>
              <a:gd name="dsh" fmla="+- 0 sh mins"/>
              <a:gd name="p0x0" fmla="*/ 120 w 3225"/>
              <a:gd name="p0y0" fmla="*/ 0 h 7140"/>
              <a:gd name="p0x1" fmla="*/ 3105 w 3225"/>
              <a:gd name="p0y1" fmla="*/ 0 h 7140"/>
              <a:gd name="p0x2" fmla="*/ 3171 w 3225"/>
              <a:gd name="p0y2" fmla="*/ 0 h 7140"/>
              <a:gd name="p0x3" fmla="*/ 3225 w 3225"/>
              <a:gd name="p0y3" fmla="*/ 53 h 7140"/>
              <a:gd name="p0x4" fmla="*/ 3225 w 3225"/>
              <a:gd name="p0y4" fmla="*/ 120 h 7140"/>
              <a:gd name="p0x5" fmla="*/ 3225 w 3225"/>
              <a:gd name="p0y5" fmla="*/ 7020 h 7140"/>
              <a:gd name="p0x6" fmla="*/ 3225 w 3225"/>
              <a:gd name="p0y6" fmla="*/ 7086 h 7140"/>
              <a:gd name="p0x7" fmla="*/ 3171 w 3225"/>
              <a:gd name="p0y7" fmla="*/ 7140 h 7140"/>
              <a:gd name="p0x8" fmla="*/ 3105 w 3225"/>
              <a:gd name="p0y8" fmla="*/ 7140 h 7140"/>
              <a:gd name="p0x9" fmla="*/ 120 w 3225"/>
              <a:gd name="p0y9" fmla="*/ 7140 h 7140"/>
              <a:gd name="p0x10" fmla="*/ 53 w 3225"/>
              <a:gd name="p0y10" fmla="*/ 7140 h 7140"/>
              <a:gd name="p0x11" fmla="*/ 0 w 3225"/>
              <a:gd name="p0y11" fmla="*/ 7086 h 7140"/>
              <a:gd name="p0x12" fmla="*/ 0 w 3225"/>
              <a:gd name="p0y12" fmla="*/ 7020 h 7140"/>
              <a:gd name="p0x13" fmla="*/ 0 w 3225"/>
              <a:gd name="p0y13" fmla="*/ 120 h 7140"/>
              <a:gd name="p0x14" fmla="*/ 0 w 3225"/>
              <a:gd name="p0y14" fmla="*/ 53 h 7140"/>
              <a:gd name="p0x15" fmla="*/ 53 w 3225"/>
              <a:gd name="p0y15" fmla="*/ 0 h 7140"/>
              <a:gd name="p0x16" fmla="*/ 120 w 3225"/>
              <a:gd name="p0y16" fmla="*/ 0 h 714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FFFF">
              <a:alpha val="90196"/>
            </a:srgbClr>
          </a:solidFill>
          <a:ln w="9525" cmpd="sng">
            <a:solidFill>
              <a:srgbClr val="0D7DFA">
                <a:alpha val="14118"/>
              </a:srgbClr>
            </a:solidFill>
            <a:prstDash val="solid"/>
          </a:ln>
          <a:effectLst>
            <a:outerShdw blurRad="114300" dist="19050" dir="5399999" algn="ctr" rotWithShape="0">
              <a:srgbClr val="30588C">
                <a:alpha val="7843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5" name="任意多边形 4"/>
          <p:cNvSpPr/>
          <p:nvPr>
            <p:custDataLst>
              <p:tags r:id="rId2"/>
            </p:custDataLst>
          </p:nvPr>
        </p:nvSpPr>
        <p:spPr>
          <a:xfrm>
            <a:off x="578644" y="978694"/>
            <a:ext cx="314325" cy="314325"/>
          </a:xfrm>
          <a:custGeom>
            <a:avLst/>
            <a:gdLst>
              <a:gd name="sw" fmla="*/ 1 w 660"/>
              <a:gd name="sh" fmla="*/ 1 h 660"/>
              <a:gd name="mins" fmla="min sw sh"/>
              <a:gd name="dsw" fmla="+- 0 sw mins"/>
              <a:gd name="dsh" fmla="+- 0 sh mins"/>
              <a:gd name="p0x0" fmla="*/ 120 w 660"/>
              <a:gd name="p0y0" fmla="*/ 0 h 660"/>
              <a:gd name="p0x1" fmla="*/ 540 w 660"/>
              <a:gd name="p0y1" fmla="*/ 0 h 660"/>
              <a:gd name="p0x2" fmla="*/ 606 w 660"/>
              <a:gd name="p0y2" fmla="*/ 0 h 660"/>
              <a:gd name="p0x3" fmla="*/ 660 w 660"/>
              <a:gd name="p0y3" fmla="*/ 53 h 660"/>
              <a:gd name="p0x4" fmla="*/ 660 w 660"/>
              <a:gd name="p0y4" fmla="*/ 120 h 660"/>
              <a:gd name="p0x5" fmla="*/ 660 w 660"/>
              <a:gd name="p0y5" fmla="*/ 540 h 660"/>
              <a:gd name="p0x6" fmla="*/ 660 w 660"/>
              <a:gd name="p0y6" fmla="*/ 606 h 660"/>
              <a:gd name="p0x7" fmla="*/ 606 w 660"/>
              <a:gd name="p0y7" fmla="*/ 660 h 660"/>
              <a:gd name="p0x8" fmla="*/ 540 w 660"/>
              <a:gd name="p0y8" fmla="*/ 660 h 660"/>
              <a:gd name="p0x9" fmla="*/ 120 w 660"/>
              <a:gd name="p0y9" fmla="*/ 660 h 660"/>
              <a:gd name="p0x10" fmla="*/ 53 w 660"/>
              <a:gd name="p0y10" fmla="*/ 660 h 660"/>
              <a:gd name="p0x11" fmla="*/ 0 w 660"/>
              <a:gd name="p0y11" fmla="*/ 606 h 660"/>
              <a:gd name="p0x12" fmla="*/ 0 w 660"/>
              <a:gd name="p0y12" fmla="*/ 540 h 660"/>
              <a:gd name="p0x13" fmla="*/ 0 w 660"/>
              <a:gd name="p0y13" fmla="*/ 120 h 660"/>
              <a:gd name="p0x14" fmla="*/ 0 w 660"/>
              <a:gd name="p0y14" fmla="*/ 53 h 660"/>
              <a:gd name="p0x15" fmla="*/ 53 w 660"/>
              <a:gd name="p0y15" fmla="*/ 0 h 660"/>
              <a:gd name="p0x16" fmla="*/ 120 w 660"/>
              <a:gd name="p0y16" fmla="*/ 0 h 66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D9EB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4691" t="-1026" r="-4691" b="-1026"/>
          <a:stretch>
            <a:fillRect/>
          </a:stretch>
        </p:blipFill>
        <p:spPr>
          <a:xfrm>
            <a:off x="630079" y="1039178"/>
            <a:ext cx="210979" cy="189548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539115" y="1851660"/>
            <a:ext cx="1603375" cy="159448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33000"/>
              </a:lnSpc>
            </a:pPr>
            <a:r>
              <a:rPr lang="zh-CN" altLang="en-US" sz="101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中国有超600万精神分裂</a:t>
            </a:r>
            <a:endParaRPr lang="zh-CN" altLang="en-US" sz="1015">
              <a:solidFill>
                <a:srgbClr val="3D4F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33000"/>
              </a:lnSpc>
            </a:pPr>
            <a:r>
              <a:rPr lang="zh-CN" altLang="en-US" sz="101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症患者，3年内复发率超</a:t>
            </a:r>
            <a:endParaRPr lang="zh-CN" altLang="en-US" sz="1015">
              <a:solidFill>
                <a:srgbClr val="3D4F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33000"/>
              </a:lnSpc>
            </a:pPr>
            <a:r>
              <a:rPr lang="en-US" altLang="zh-CN" sz="101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60%</a:t>
            </a:r>
            <a:endParaRPr lang="en-US" altLang="zh-CN" sz="1015">
              <a:solidFill>
                <a:srgbClr val="3D4F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33000"/>
              </a:lnSpc>
            </a:pPr>
            <a:r>
              <a:rPr lang="zh-CN" altLang="en-US" sz="101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得益于更优的安全性与全</a:t>
            </a:r>
            <a:endParaRPr lang="zh-CN" altLang="en-US" sz="1015">
              <a:solidFill>
                <a:srgbClr val="3D4F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33000"/>
              </a:lnSpc>
            </a:pPr>
            <a:r>
              <a:rPr lang="zh-CN" altLang="en-US" sz="101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面的疗效，布瑞哌唑可显</a:t>
            </a:r>
            <a:endParaRPr lang="zh-CN" altLang="en-US" sz="1015">
              <a:solidFill>
                <a:srgbClr val="3D4F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33000"/>
              </a:lnSpc>
            </a:pPr>
            <a:r>
              <a:rPr lang="zh-CN" altLang="en-US" sz="101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著降低停药率，减少社会</a:t>
            </a:r>
            <a:endParaRPr lang="zh-CN" altLang="en-US" sz="1015">
              <a:solidFill>
                <a:srgbClr val="3D4F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33000"/>
              </a:lnSpc>
            </a:pPr>
            <a:r>
              <a:rPr lang="zh-CN" altLang="en-US" sz="101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资源占用</a:t>
            </a:r>
            <a:endParaRPr lang="zh-CN" altLang="en-US" sz="1015">
              <a:solidFill>
                <a:srgbClr val="3D4F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>
            <p:custDataLst>
              <p:tags r:id="rId7"/>
            </p:custDataLst>
          </p:nvPr>
        </p:nvSpPr>
        <p:spPr>
          <a:xfrm>
            <a:off x="2465705" y="915670"/>
            <a:ext cx="1771650" cy="3400425"/>
          </a:xfrm>
          <a:custGeom>
            <a:avLst/>
            <a:gdLst>
              <a:gd name="sw" fmla="*/ 1 w 3225"/>
              <a:gd name="sh" fmla="*/ 1 h 7140"/>
              <a:gd name="mins" fmla="min sw sh"/>
              <a:gd name="dsw" fmla="+- 0 sw mins"/>
              <a:gd name="dsh" fmla="+- 0 sh mins"/>
              <a:gd name="p0x0" fmla="*/ 120 w 3225"/>
              <a:gd name="p0y0" fmla="*/ 0 h 7140"/>
              <a:gd name="p0x1" fmla="*/ 3105 w 3225"/>
              <a:gd name="p0y1" fmla="*/ 0 h 7140"/>
              <a:gd name="p0x2" fmla="*/ 3171 w 3225"/>
              <a:gd name="p0y2" fmla="*/ 0 h 7140"/>
              <a:gd name="p0x3" fmla="*/ 3225 w 3225"/>
              <a:gd name="p0y3" fmla="*/ 53 h 7140"/>
              <a:gd name="p0x4" fmla="*/ 3225 w 3225"/>
              <a:gd name="p0y4" fmla="*/ 120 h 7140"/>
              <a:gd name="p0x5" fmla="*/ 3225 w 3225"/>
              <a:gd name="p0y5" fmla="*/ 7020 h 7140"/>
              <a:gd name="p0x6" fmla="*/ 3225 w 3225"/>
              <a:gd name="p0y6" fmla="*/ 7086 h 7140"/>
              <a:gd name="p0x7" fmla="*/ 3171 w 3225"/>
              <a:gd name="p0y7" fmla="*/ 7140 h 7140"/>
              <a:gd name="p0x8" fmla="*/ 3105 w 3225"/>
              <a:gd name="p0y8" fmla="*/ 7140 h 7140"/>
              <a:gd name="p0x9" fmla="*/ 120 w 3225"/>
              <a:gd name="p0y9" fmla="*/ 7140 h 7140"/>
              <a:gd name="p0x10" fmla="*/ 53 w 3225"/>
              <a:gd name="p0y10" fmla="*/ 7140 h 7140"/>
              <a:gd name="p0x11" fmla="*/ 0 w 3225"/>
              <a:gd name="p0y11" fmla="*/ 7086 h 7140"/>
              <a:gd name="p0x12" fmla="*/ 0 w 3225"/>
              <a:gd name="p0y12" fmla="*/ 7020 h 7140"/>
              <a:gd name="p0x13" fmla="*/ 0 w 3225"/>
              <a:gd name="p0y13" fmla="*/ 120 h 7140"/>
              <a:gd name="p0x14" fmla="*/ 0 w 3225"/>
              <a:gd name="p0y14" fmla="*/ 53 h 7140"/>
              <a:gd name="p0x15" fmla="*/ 53 w 3225"/>
              <a:gd name="p0y15" fmla="*/ 0 h 7140"/>
              <a:gd name="p0x16" fmla="*/ 120 w 3225"/>
              <a:gd name="p0y16" fmla="*/ 0 h 714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FFFF">
              <a:alpha val="90196"/>
            </a:srgbClr>
          </a:solidFill>
          <a:ln w="9525" cmpd="sng">
            <a:solidFill>
              <a:srgbClr val="0D7DFA">
                <a:alpha val="14118"/>
              </a:srgbClr>
            </a:solidFill>
            <a:prstDash val="solid"/>
          </a:ln>
          <a:effectLst>
            <a:outerShdw blurRad="114300" dist="19050" dir="5399999" algn="ctr" rotWithShape="0">
              <a:srgbClr val="30588C">
                <a:alpha val="7843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10" name="任意多边形 9"/>
          <p:cNvSpPr/>
          <p:nvPr>
            <p:custDataLst>
              <p:tags r:id="rId8"/>
            </p:custDataLst>
          </p:nvPr>
        </p:nvSpPr>
        <p:spPr>
          <a:xfrm>
            <a:off x="2575084" y="977424"/>
            <a:ext cx="314325" cy="314325"/>
          </a:xfrm>
          <a:custGeom>
            <a:avLst/>
            <a:gdLst>
              <a:gd name="sw" fmla="*/ 1 w 660"/>
              <a:gd name="sh" fmla="*/ 1 h 660"/>
              <a:gd name="mins" fmla="min sw sh"/>
              <a:gd name="dsw" fmla="+- 0 sw mins"/>
              <a:gd name="dsh" fmla="+- 0 sh mins"/>
              <a:gd name="p0x0" fmla="*/ 120 w 660"/>
              <a:gd name="p0y0" fmla="*/ 0 h 660"/>
              <a:gd name="p0x1" fmla="*/ 540 w 660"/>
              <a:gd name="p0y1" fmla="*/ 0 h 660"/>
              <a:gd name="p0x2" fmla="*/ 606 w 660"/>
              <a:gd name="p0y2" fmla="*/ 0 h 660"/>
              <a:gd name="p0x3" fmla="*/ 660 w 660"/>
              <a:gd name="p0y3" fmla="*/ 53 h 660"/>
              <a:gd name="p0x4" fmla="*/ 660 w 660"/>
              <a:gd name="p0y4" fmla="*/ 120 h 660"/>
              <a:gd name="p0x5" fmla="*/ 660 w 660"/>
              <a:gd name="p0y5" fmla="*/ 540 h 660"/>
              <a:gd name="p0x6" fmla="*/ 660 w 660"/>
              <a:gd name="p0y6" fmla="*/ 606 h 660"/>
              <a:gd name="p0x7" fmla="*/ 606 w 660"/>
              <a:gd name="p0y7" fmla="*/ 660 h 660"/>
              <a:gd name="p0x8" fmla="*/ 540 w 660"/>
              <a:gd name="p0y8" fmla="*/ 660 h 660"/>
              <a:gd name="p0x9" fmla="*/ 120 w 660"/>
              <a:gd name="p0y9" fmla="*/ 660 h 660"/>
              <a:gd name="p0x10" fmla="*/ 53 w 660"/>
              <a:gd name="p0y10" fmla="*/ 660 h 660"/>
              <a:gd name="p0x11" fmla="*/ 0 w 660"/>
              <a:gd name="p0y11" fmla="*/ 606 h 660"/>
              <a:gd name="p0x12" fmla="*/ 0 w 660"/>
              <a:gd name="p0y12" fmla="*/ 540 h 660"/>
              <a:gd name="p0x13" fmla="*/ 0 w 660"/>
              <a:gd name="p0y13" fmla="*/ 120 h 660"/>
              <a:gd name="p0x14" fmla="*/ 0 w 660"/>
              <a:gd name="p0y14" fmla="*/ 53 h 660"/>
              <a:gd name="p0x15" fmla="*/ 53 w 660"/>
              <a:gd name="p0y15" fmla="*/ 0 h 660"/>
              <a:gd name="p0x16" fmla="*/ 120 w 660"/>
              <a:gd name="p0y16" fmla="*/ 0 h 66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D9EB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-4889" t="-3067" r="-4889" b="-3067"/>
          <a:stretch>
            <a:fillRect/>
          </a:stretch>
        </p:blipFill>
        <p:spPr>
          <a:xfrm>
            <a:off x="2673826" y="1038543"/>
            <a:ext cx="117634" cy="189548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2543810" y="1924050"/>
            <a:ext cx="1619885" cy="18446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33000"/>
              </a:lnSpc>
            </a:pPr>
            <a:r>
              <a:rPr sz="101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精神分裂症病程需长期服药，医保报销显著降低患者家庭经济压力，避免因病致贫</a:t>
            </a:r>
            <a:endParaRPr lang="zh-CN" altLang="en-US" sz="1015">
              <a:solidFill>
                <a:srgbClr val="3D4F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33000"/>
              </a:lnSpc>
            </a:pPr>
            <a:endParaRPr lang="zh-CN" altLang="en-US" sz="1015">
              <a:solidFill>
                <a:srgbClr val="3D4F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33000"/>
              </a:lnSpc>
            </a:pPr>
            <a:r>
              <a:rPr sz="101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布瑞哌唑副作用与安慰剂无差异，减少因不良反应导致的停药、复发和再住院，降低长期医疗总支出</a:t>
            </a:r>
            <a:endParaRPr sz="1015">
              <a:solidFill>
                <a:srgbClr val="3D4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33000"/>
              </a:lnSpc>
            </a:pPr>
            <a:endParaRPr lang="zh-CN" altLang="en-US" sz="1015">
              <a:solidFill>
                <a:srgbClr val="3D4F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任意多边形 13"/>
          <p:cNvSpPr/>
          <p:nvPr>
            <p:custDataLst>
              <p:tags r:id="rId13"/>
            </p:custDataLst>
          </p:nvPr>
        </p:nvSpPr>
        <p:spPr>
          <a:xfrm>
            <a:off x="4572635" y="915670"/>
            <a:ext cx="1683385" cy="3400425"/>
          </a:xfrm>
          <a:custGeom>
            <a:avLst/>
            <a:gdLst>
              <a:gd name="sw" fmla="*/ 1 w 3225"/>
              <a:gd name="sh" fmla="*/ 1 h 7140"/>
              <a:gd name="mins" fmla="min sw sh"/>
              <a:gd name="dsw" fmla="+- 0 sw mins"/>
              <a:gd name="dsh" fmla="+- 0 sh mins"/>
              <a:gd name="p0x0" fmla="*/ 120 w 3225"/>
              <a:gd name="p0y0" fmla="*/ 0 h 7140"/>
              <a:gd name="p0x1" fmla="*/ 3105 w 3225"/>
              <a:gd name="p0y1" fmla="*/ 0 h 7140"/>
              <a:gd name="p0x2" fmla="*/ 3171 w 3225"/>
              <a:gd name="p0y2" fmla="*/ 0 h 7140"/>
              <a:gd name="p0x3" fmla="*/ 3225 w 3225"/>
              <a:gd name="p0y3" fmla="*/ 53 h 7140"/>
              <a:gd name="p0x4" fmla="*/ 3225 w 3225"/>
              <a:gd name="p0y4" fmla="*/ 120 h 7140"/>
              <a:gd name="p0x5" fmla="*/ 3225 w 3225"/>
              <a:gd name="p0y5" fmla="*/ 7020 h 7140"/>
              <a:gd name="p0x6" fmla="*/ 3225 w 3225"/>
              <a:gd name="p0y6" fmla="*/ 7086 h 7140"/>
              <a:gd name="p0x7" fmla="*/ 3171 w 3225"/>
              <a:gd name="p0y7" fmla="*/ 7140 h 7140"/>
              <a:gd name="p0x8" fmla="*/ 3105 w 3225"/>
              <a:gd name="p0y8" fmla="*/ 7140 h 7140"/>
              <a:gd name="p0x9" fmla="*/ 120 w 3225"/>
              <a:gd name="p0y9" fmla="*/ 7140 h 7140"/>
              <a:gd name="p0x10" fmla="*/ 53 w 3225"/>
              <a:gd name="p0y10" fmla="*/ 7140 h 7140"/>
              <a:gd name="p0x11" fmla="*/ 0 w 3225"/>
              <a:gd name="p0y11" fmla="*/ 7086 h 7140"/>
              <a:gd name="p0x12" fmla="*/ 0 w 3225"/>
              <a:gd name="p0y12" fmla="*/ 7020 h 7140"/>
              <a:gd name="p0x13" fmla="*/ 0 w 3225"/>
              <a:gd name="p0y13" fmla="*/ 120 h 7140"/>
              <a:gd name="p0x14" fmla="*/ 0 w 3225"/>
              <a:gd name="p0y14" fmla="*/ 53 h 7140"/>
              <a:gd name="p0x15" fmla="*/ 53 w 3225"/>
              <a:gd name="p0y15" fmla="*/ 0 h 7140"/>
              <a:gd name="p0x16" fmla="*/ 120 w 3225"/>
              <a:gd name="p0y16" fmla="*/ 0 h 714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FFFF">
              <a:alpha val="90196"/>
            </a:srgbClr>
          </a:solidFill>
          <a:ln w="9525" cmpd="sng">
            <a:solidFill>
              <a:srgbClr val="0D7DFA">
                <a:alpha val="14118"/>
              </a:srgbClr>
            </a:solidFill>
            <a:prstDash val="solid"/>
          </a:ln>
          <a:effectLst>
            <a:outerShdw blurRad="114300" dist="19050" dir="5399999" algn="ctr" rotWithShape="0">
              <a:srgbClr val="30588C">
                <a:alpha val="7843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15" name="任意多边形 14"/>
          <p:cNvSpPr/>
          <p:nvPr>
            <p:custDataLst>
              <p:tags r:id="rId14"/>
            </p:custDataLst>
          </p:nvPr>
        </p:nvSpPr>
        <p:spPr>
          <a:xfrm>
            <a:off x="4667409" y="988219"/>
            <a:ext cx="314325" cy="314325"/>
          </a:xfrm>
          <a:custGeom>
            <a:avLst/>
            <a:gdLst>
              <a:gd name="sw" fmla="*/ 1 w 660"/>
              <a:gd name="sh" fmla="*/ 1 h 660"/>
              <a:gd name="mins" fmla="min sw sh"/>
              <a:gd name="dsw" fmla="+- 0 sw mins"/>
              <a:gd name="dsh" fmla="+- 0 sh mins"/>
              <a:gd name="p0x0" fmla="*/ 120 w 660"/>
              <a:gd name="p0y0" fmla="*/ 0 h 660"/>
              <a:gd name="p0x1" fmla="*/ 540 w 660"/>
              <a:gd name="p0y1" fmla="*/ 0 h 660"/>
              <a:gd name="p0x2" fmla="*/ 606 w 660"/>
              <a:gd name="p0y2" fmla="*/ 0 h 660"/>
              <a:gd name="p0x3" fmla="*/ 660 w 660"/>
              <a:gd name="p0y3" fmla="*/ 53 h 660"/>
              <a:gd name="p0x4" fmla="*/ 660 w 660"/>
              <a:gd name="p0y4" fmla="*/ 120 h 660"/>
              <a:gd name="p0x5" fmla="*/ 660 w 660"/>
              <a:gd name="p0y5" fmla="*/ 540 h 660"/>
              <a:gd name="p0x6" fmla="*/ 660 w 660"/>
              <a:gd name="p0y6" fmla="*/ 606 h 660"/>
              <a:gd name="p0x7" fmla="*/ 606 w 660"/>
              <a:gd name="p0y7" fmla="*/ 660 h 660"/>
              <a:gd name="p0x8" fmla="*/ 540 w 660"/>
              <a:gd name="p0y8" fmla="*/ 660 h 660"/>
              <a:gd name="p0x9" fmla="*/ 120 w 660"/>
              <a:gd name="p0y9" fmla="*/ 660 h 660"/>
              <a:gd name="p0x10" fmla="*/ 53 w 660"/>
              <a:gd name="p0y10" fmla="*/ 660 h 660"/>
              <a:gd name="p0x11" fmla="*/ 0 w 660"/>
              <a:gd name="p0y11" fmla="*/ 606 h 660"/>
              <a:gd name="p0x12" fmla="*/ 0 w 660"/>
              <a:gd name="p0y12" fmla="*/ 540 h 660"/>
              <a:gd name="p0x13" fmla="*/ 0 w 660"/>
              <a:gd name="p0y13" fmla="*/ 120 h 660"/>
              <a:gd name="p0x14" fmla="*/ 0 w 660"/>
              <a:gd name="p0y14" fmla="*/ 53 h 660"/>
              <a:gd name="p0x15" fmla="*/ 53 w 660"/>
              <a:gd name="p0y15" fmla="*/ 0 h 660"/>
              <a:gd name="p0x16" fmla="*/ 120 w 660"/>
              <a:gd name="p0y16" fmla="*/ 0 h 66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D9EB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-2273" t="-7681" r="-2273" b="-7681"/>
          <a:stretch>
            <a:fillRect/>
          </a:stretch>
        </p:blipFill>
        <p:spPr>
          <a:xfrm>
            <a:off x="4735830" y="1039178"/>
            <a:ext cx="164306" cy="189548"/>
          </a:xfrm>
          <a:prstGeom prst="rect">
            <a:avLst/>
          </a:prstGeom>
        </p:spPr>
      </p:pic>
      <p:sp>
        <p:nvSpPr>
          <p:cNvPr id="18" name="文本框 17"/>
          <p:cNvSpPr txBox="1"/>
          <p:nvPr>
            <p:custDataLst>
              <p:tags r:id="rId18"/>
            </p:custDataLst>
          </p:nvPr>
        </p:nvSpPr>
        <p:spPr>
          <a:xfrm>
            <a:off x="4623435" y="1924050"/>
            <a:ext cx="1578610" cy="15005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33000"/>
              </a:lnSpc>
            </a:pPr>
            <a:r>
              <a:rPr lang="zh-CN" altLang="en-US" sz="101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药物副作用严重患者易停</a:t>
            </a:r>
            <a:endParaRPr lang="zh-CN" altLang="en-US" sz="1015">
              <a:solidFill>
                <a:srgbClr val="3D4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33000"/>
              </a:lnSpc>
            </a:pPr>
            <a:r>
              <a:rPr lang="zh-CN" altLang="en-US" sz="101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药，导致更高的复发风险</a:t>
            </a:r>
            <a:endParaRPr lang="zh-CN" altLang="en-US" sz="1015">
              <a:solidFill>
                <a:srgbClr val="3D4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33000"/>
              </a:lnSpc>
            </a:pPr>
            <a:r>
              <a:rPr lang="zh-CN" altLang="en-US" sz="101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布瑞哌唑副作用风险</a:t>
            </a:r>
            <a:r>
              <a:rPr lang="zh-CN" altLang="en-US" sz="101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均与安慰剂无显著差异，依从性良好，降低复发风险，可有效弥补目录短板</a:t>
            </a:r>
            <a:endParaRPr lang="zh-CN" altLang="en-US" sz="1015">
              <a:solidFill>
                <a:srgbClr val="3D4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任意多边形 18"/>
          <p:cNvSpPr/>
          <p:nvPr>
            <p:custDataLst>
              <p:tags r:id="rId19"/>
            </p:custDataLst>
          </p:nvPr>
        </p:nvSpPr>
        <p:spPr>
          <a:xfrm>
            <a:off x="6564630" y="915670"/>
            <a:ext cx="1963420" cy="3400425"/>
          </a:xfrm>
          <a:custGeom>
            <a:avLst/>
            <a:gdLst>
              <a:gd name="sw" fmla="*/ 1 w 3225"/>
              <a:gd name="sh" fmla="*/ 1 h 7140"/>
              <a:gd name="mins" fmla="min sw sh"/>
              <a:gd name="dsw" fmla="+- 0 sw mins"/>
              <a:gd name="dsh" fmla="+- 0 sh mins"/>
              <a:gd name="p0x0" fmla="*/ 120 w 3225"/>
              <a:gd name="p0y0" fmla="*/ 0 h 7140"/>
              <a:gd name="p0x1" fmla="*/ 3105 w 3225"/>
              <a:gd name="p0y1" fmla="*/ 0 h 7140"/>
              <a:gd name="p0x2" fmla="*/ 3171 w 3225"/>
              <a:gd name="p0y2" fmla="*/ 0 h 7140"/>
              <a:gd name="p0x3" fmla="*/ 3225 w 3225"/>
              <a:gd name="p0y3" fmla="*/ 53 h 7140"/>
              <a:gd name="p0x4" fmla="*/ 3225 w 3225"/>
              <a:gd name="p0y4" fmla="*/ 120 h 7140"/>
              <a:gd name="p0x5" fmla="*/ 3225 w 3225"/>
              <a:gd name="p0y5" fmla="*/ 7020 h 7140"/>
              <a:gd name="p0x6" fmla="*/ 3225 w 3225"/>
              <a:gd name="p0y6" fmla="*/ 7086 h 7140"/>
              <a:gd name="p0x7" fmla="*/ 3171 w 3225"/>
              <a:gd name="p0y7" fmla="*/ 7140 h 7140"/>
              <a:gd name="p0x8" fmla="*/ 3105 w 3225"/>
              <a:gd name="p0y8" fmla="*/ 7140 h 7140"/>
              <a:gd name="p0x9" fmla="*/ 120 w 3225"/>
              <a:gd name="p0y9" fmla="*/ 7140 h 7140"/>
              <a:gd name="p0x10" fmla="*/ 53 w 3225"/>
              <a:gd name="p0y10" fmla="*/ 7140 h 7140"/>
              <a:gd name="p0x11" fmla="*/ 0 w 3225"/>
              <a:gd name="p0y11" fmla="*/ 7086 h 7140"/>
              <a:gd name="p0x12" fmla="*/ 0 w 3225"/>
              <a:gd name="p0y12" fmla="*/ 7020 h 7140"/>
              <a:gd name="p0x13" fmla="*/ 0 w 3225"/>
              <a:gd name="p0y13" fmla="*/ 120 h 7140"/>
              <a:gd name="p0x14" fmla="*/ 0 w 3225"/>
              <a:gd name="p0y14" fmla="*/ 53 h 7140"/>
              <a:gd name="p0x15" fmla="*/ 53 w 3225"/>
              <a:gd name="p0y15" fmla="*/ 0 h 7140"/>
              <a:gd name="p0x16" fmla="*/ 120 w 3225"/>
              <a:gd name="p0y16" fmla="*/ 0 h 714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FFFF">
              <a:alpha val="90196"/>
            </a:srgbClr>
          </a:solidFill>
          <a:ln w="9525" cmpd="sng">
            <a:solidFill>
              <a:srgbClr val="0D7DFA">
                <a:alpha val="14118"/>
              </a:srgbClr>
            </a:solidFill>
            <a:prstDash val="solid"/>
          </a:ln>
          <a:effectLst>
            <a:outerShdw blurRad="114300" dist="19050" dir="5399999" algn="ctr" rotWithShape="0">
              <a:srgbClr val="30588C">
                <a:alpha val="7843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20" name="任意多边形 19"/>
          <p:cNvSpPr/>
          <p:nvPr>
            <p:custDataLst>
              <p:tags r:id="rId20"/>
            </p:custDataLst>
          </p:nvPr>
        </p:nvSpPr>
        <p:spPr>
          <a:xfrm>
            <a:off x="6660039" y="976789"/>
            <a:ext cx="314325" cy="314325"/>
          </a:xfrm>
          <a:custGeom>
            <a:avLst/>
            <a:gdLst>
              <a:gd name="sw" fmla="*/ 1 w 660"/>
              <a:gd name="sh" fmla="*/ 1 h 660"/>
              <a:gd name="mins" fmla="min sw sh"/>
              <a:gd name="dsw" fmla="+- 0 sw mins"/>
              <a:gd name="dsh" fmla="+- 0 sh mins"/>
              <a:gd name="p0x0" fmla="*/ 120 w 660"/>
              <a:gd name="p0y0" fmla="*/ 0 h 660"/>
              <a:gd name="p0x1" fmla="*/ 540 w 660"/>
              <a:gd name="p0y1" fmla="*/ 0 h 660"/>
              <a:gd name="p0x2" fmla="*/ 606 w 660"/>
              <a:gd name="p0y2" fmla="*/ 0 h 660"/>
              <a:gd name="p0x3" fmla="*/ 660 w 660"/>
              <a:gd name="p0y3" fmla="*/ 53 h 660"/>
              <a:gd name="p0x4" fmla="*/ 660 w 660"/>
              <a:gd name="p0y4" fmla="*/ 120 h 660"/>
              <a:gd name="p0x5" fmla="*/ 660 w 660"/>
              <a:gd name="p0y5" fmla="*/ 540 h 660"/>
              <a:gd name="p0x6" fmla="*/ 660 w 660"/>
              <a:gd name="p0y6" fmla="*/ 606 h 660"/>
              <a:gd name="p0x7" fmla="*/ 606 w 660"/>
              <a:gd name="p0y7" fmla="*/ 660 h 660"/>
              <a:gd name="p0x8" fmla="*/ 540 w 660"/>
              <a:gd name="p0y8" fmla="*/ 660 h 660"/>
              <a:gd name="p0x9" fmla="*/ 120 w 660"/>
              <a:gd name="p0y9" fmla="*/ 660 h 660"/>
              <a:gd name="p0x10" fmla="*/ 53 w 660"/>
              <a:gd name="p0y10" fmla="*/ 660 h 660"/>
              <a:gd name="p0x11" fmla="*/ 0 w 660"/>
              <a:gd name="p0y11" fmla="*/ 606 h 660"/>
              <a:gd name="p0x12" fmla="*/ 0 w 660"/>
              <a:gd name="p0y12" fmla="*/ 540 h 660"/>
              <a:gd name="p0x13" fmla="*/ 0 w 660"/>
              <a:gd name="p0y13" fmla="*/ 120 h 660"/>
              <a:gd name="p0x14" fmla="*/ 0 w 660"/>
              <a:gd name="p0y14" fmla="*/ 53 h 660"/>
              <a:gd name="p0x15" fmla="*/ 53 w 660"/>
              <a:gd name="p0y15" fmla="*/ 0 h 660"/>
              <a:gd name="p0x16" fmla="*/ 120 w 660"/>
              <a:gd name="p0y16" fmla="*/ 0 h 66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D9EB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-7451" t="-1026" r="-7451" b="-1026"/>
          <a:stretch>
            <a:fillRect/>
          </a:stretch>
        </p:blipFill>
        <p:spPr>
          <a:xfrm>
            <a:off x="6746558" y="1039178"/>
            <a:ext cx="139541" cy="189548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24"/>
            </p:custDataLst>
          </p:nvPr>
        </p:nvSpPr>
        <p:spPr>
          <a:xfrm>
            <a:off x="6722110" y="1995805"/>
            <a:ext cx="1720215" cy="113093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33000"/>
              </a:lnSpc>
            </a:pPr>
            <a:r>
              <a:rPr lang="zh-CN" altLang="en-US" sz="101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口服，每日一次，不受进食影响</a:t>
            </a:r>
            <a:endParaRPr lang="zh-CN" altLang="en-US" sz="1015">
              <a:solidFill>
                <a:srgbClr val="3D4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33000"/>
              </a:lnSpc>
            </a:pPr>
            <a:r>
              <a:rPr lang="zh-CN" altLang="en-US" sz="101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规格分层完善，剂量精细化调整</a:t>
            </a:r>
            <a:r>
              <a:rPr lang="zh-CN" altLang="en-US" sz="101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便捷</a:t>
            </a:r>
            <a:endParaRPr lang="zh-CN" altLang="en-US" sz="1015">
              <a:solidFill>
                <a:srgbClr val="3D4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79070" y="123825"/>
            <a:ext cx="2183130" cy="311150"/>
            <a:chOff x="282" y="195"/>
            <a:chExt cx="3220" cy="510"/>
          </a:xfrm>
        </p:grpSpPr>
        <p:sp>
          <p:nvSpPr>
            <p:cNvPr id="31" name="燕尾形 30"/>
            <p:cNvSpPr/>
            <p:nvPr/>
          </p:nvSpPr>
          <p:spPr>
            <a:xfrm>
              <a:off x="282" y="195"/>
              <a:ext cx="2672" cy="510"/>
            </a:xfrm>
            <a:prstGeom prst="chevron">
              <a:avLst>
                <a:gd name="adj" fmla="val 26719"/>
              </a:avLst>
            </a:prstGeom>
            <a:solidFill>
              <a:schemeClr val="accent2">
                <a:lumMod val="75000"/>
              </a:schemeClr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2" name="TextBox 6"/>
            <p:cNvSpPr txBox="1"/>
            <p:nvPr/>
          </p:nvSpPr>
          <p:spPr>
            <a:xfrm>
              <a:off x="825" y="249"/>
              <a:ext cx="2677" cy="40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p>
              <a:pPr algn="l"/>
              <a:r>
                <a:rPr lang="zh-CN" altLang="en-US" sz="16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公平性</a:t>
              </a:r>
              <a:endParaRPr lang="zh-CN" altLang="en-US" sz="16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95605" y="1397000"/>
            <a:ext cx="1892935" cy="3505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公共健康的影响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411730" y="1400810"/>
            <a:ext cx="1855470" cy="3505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符合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保基本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原则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605020" y="1401445"/>
            <a:ext cx="1374140" cy="3505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弥补目录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短板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591300" y="1400810"/>
            <a:ext cx="1374140" cy="3505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临床管理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便利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3923" y="552491"/>
            <a:ext cx="4978706" cy="4591009"/>
          </a:xfrm>
          <a:prstGeom prst="rect">
            <a:avLst/>
          </a:prstGeom>
          <a:blipFill dpi="0" rotWithShape="1">
            <a:blip r:embed="rId1">
              <a:alphaModFix amt="58000"/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36" name="Freeform 11"/>
          <p:cNvSpPr/>
          <p:nvPr>
            <p:custDataLst>
              <p:tags r:id="rId2"/>
            </p:custDataLst>
          </p:nvPr>
        </p:nvSpPr>
        <p:spPr bwMode="auto">
          <a:xfrm>
            <a:off x="5198643" y="920898"/>
            <a:ext cx="668870" cy="84534"/>
          </a:xfrm>
          <a:custGeom>
            <a:avLst/>
            <a:gdLst>
              <a:gd name="T0" fmla="*/ 111 w 1156"/>
              <a:gd name="T1" fmla="*/ 0 h 142"/>
              <a:gd name="T2" fmla="*/ 1045 w 1156"/>
              <a:gd name="T3" fmla="*/ 0 h 142"/>
              <a:gd name="T4" fmla="*/ 1156 w 1156"/>
              <a:gd name="T5" fmla="*/ 142 h 142"/>
              <a:gd name="T6" fmla="*/ 0 w 1156"/>
              <a:gd name="T7" fmla="*/ 142 h 142"/>
              <a:gd name="T8" fmla="*/ 111 w 1156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68562" tIns="34281" rIns="68562" bIns="34281"/>
          <a:lstStyle/>
          <a:p>
            <a:endParaRPr lang="zh-CN" altLang="en-US" sz="1800"/>
          </a:p>
        </p:txBody>
      </p:sp>
      <p:sp>
        <p:nvSpPr>
          <p:cNvPr id="37" name="Freeform 10"/>
          <p:cNvSpPr/>
          <p:nvPr>
            <p:custDataLst>
              <p:tags r:id="rId3"/>
            </p:custDataLst>
          </p:nvPr>
        </p:nvSpPr>
        <p:spPr bwMode="auto">
          <a:xfrm>
            <a:off x="5076056" y="987574"/>
            <a:ext cx="3793579" cy="526256"/>
          </a:xfrm>
          <a:custGeom>
            <a:avLst/>
            <a:gdLst>
              <a:gd name="T0" fmla="*/ 97 w 8676"/>
              <a:gd name="T1" fmla="*/ 0 h 884"/>
              <a:gd name="T2" fmla="*/ 8475 w 8676"/>
              <a:gd name="T3" fmla="*/ 0 h 884"/>
              <a:gd name="T4" fmla="*/ 8676 w 8676"/>
              <a:gd name="T5" fmla="*/ 202 h 884"/>
              <a:gd name="T6" fmla="*/ 8676 w 8676"/>
              <a:gd name="T7" fmla="*/ 788 h 884"/>
              <a:gd name="T8" fmla="*/ 8579 w 8676"/>
              <a:gd name="T9" fmla="*/ 884 h 884"/>
              <a:gd name="T10" fmla="*/ 97 w 8676"/>
              <a:gd name="T11" fmla="*/ 884 h 884"/>
              <a:gd name="T12" fmla="*/ 0 w 8676"/>
              <a:gd name="T13" fmla="*/ 788 h 884"/>
              <a:gd name="T14" fmla="*/ 0 w 8676"/>
              <a:gd name="T15" fmla="*/ 96 h 884"/>
              <a:gd name="T16" fmla="*/ 97 w 8676"/>
              <a:gd name="T17" fmla="*/ 0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</a:ln>
        </p:spPr>
        <p:txBody>
          <a:bodyPr lIns="68562" tIns="34281" rIns="68562" bIns="34281"/>
          <a:lstStyle/>
          <a:p>
            <a:endParaRPr lang="zh-CN" altLang="en-US" sz="1800"/>
          </a:p>
        </p:txBody>
      </p:sp>
      <p:sp>
        <p:nvSpPr>
          <p:cNvPr id="38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62911" y="920899"/>
            <a:ext cx="540333" cy="553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68562" tIns="34281" rIns="68562" bIns="3428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800"/>
          </a:p>
        </p:txBody>
      </p:sp>
      <p:sp>
        <p:nvSpPr>
          <p:cNvPr id="42" name="Freeform 11"/>
          <p:cNvSpPr/>
          <p:nvPr>
            <p:custDataLst>
              <p:tags r:id="rId5"/>
            </p:custDataLst>
          </p:nvPr>
        </p:nvSpPr>
        <p:spPr bwMode="auto">
          <a:xfrm>
            <a:off x="5198955" y="1748741"/>
            <a:ext cx="668870" cy="84535"/>
          </a:xfrm>
          <a:custGeom>
            <a:avLst/>
            <a:gdLst>
              <a:gd name="T0" fmla="*/ 111 w 1156"/>
              <a:gd name="T1" fmla="*/ 0 h 142"/>
              <a:gd name="T2" fmla="*/ 1045 w 1156"/>
              <a:gd name="T3" fmla="*/ 0 h 142"/>
              <a:gd name="T4" fmla="*/ 1156 w 1156"/>
              <a:gd name="T5" fmla="*/ 142 h 142"/>
              <a:gd name="T6" fmla="*/ 0 w 1156"/>
              <a:gd name="T7" fmla="*/ 142 h 142"/>
              <a:gd name="T8" fmla="*/ 111 w 1156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68562" tIns="34281" rIns="68562" bIns="34281"/>
          <a:lstStyle/>
          <a:p>
            <a:endParaRPr lang="zh-CN" altLang="en-US" sz="1800"/>
          </a:p>
        </p:txBody>
      </p:sp>
      <p:sp>
        <p:nvSpPr>
          <p:cNvPr id="43" name="Freeform 10"/>
          <p:cNvSpPr/>
          <p:nvPr>
            <p:custDataLst>
              <p:tags r:id="rId6"/>
            </p:custDataLst>
          </p:nvPr>
        </p:nvSpPr>
        <p:spPr bwMode="auto">
          <a:xfrm>
            <a:off x="5076368" y="1815416"/>
            <a:ext cx="3793579" cy="526256"/>
          </a:xfrm>
          <a:custGeom>
            <a:avLst/>
            <a:gdLst>
              <a:gd name="T0" fmla="*/ 97 w 8676"/>
              <a:gd name="T1" fmla="*/ 0 h 884"/>
              <a:gd name="T2" fmla="*/ 8475 w 8676"/>
              <a:gd name="T3" fmla="*/ 0 h 884"/>
              <a:gd name="T4" fmla="*/ 8676 w 8676"/>
              <a:gd name="T5" fmla="*/ 202 h 884"/>
              <a:gd name="T6" fmla="*/ 8676 w 8676"/>
              <a:gd name="T7" fmla="*/ 788 h 884"/>
              <a:gd name="T8" fmla="*/ 8579 w 8676"/>
              <a:gd name="T9" fmla="*/ 884 h 884"/>
              <a:gd name="T10" fmla="*/ 97 w 8676"/>
              <a:gd name="T11" fmla="*/ 884 h 884"/>
              <a:gd name="T12" fmla="*/ 0 w 8676"/>
              <a:gd name="T13" fmla="*/ 788 h 884"/>
              <a:gd name="T14" fmla="*/ 0 w 8676"/>
              <a:gd name="T15" fmla="*/ 96 h 884"/>
              <a:gd name="T16" fmla="*/ 97 w 8676"/>
              <a:gd name="T17" fmla="*/ 0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</a:ln>
        </p:spPr>
        <p:txBody>
          <a:bodyPr lIns="68562" tIns="34281" rIns="68562" bIns="34281"/>
          <a:lstStyle/>
          <a:p>
            <a:endParaRPr lang="zh-CN" altLang="en-US" sz="1800"/>
          </a:p>
        </p:txBody>
      </p:sp>
      <p:sp>
        <p:nvSpPr>
          <p:cNvPr id="44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43538" y="1815416"/>
            <a:ext cx="540333" cy="5536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68562" tIns="34281" rIns="68562" bIns="3428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800"/>
          </a:p>
        </p:txBody>
      </p:sp>
      <p:sp>
        <p:nvSpPr>
          <p:cNvPr id="45" name="Freeform 11"/>
          <p:cNvSpPr/>
          <p:nvPr>
            <p:custDataLst>
              <p:tags r:id="rId8"/>
            </p:custDataLst>
          </p:nvPr>
        </p:nvSpPr>
        <p:spPr bwMode="auto">
          <a:xfrm>
            <a:off x="5161490" y="2557428"/>
            <a:ext cx="668870" cy="84534"/>
          </a:xfrm>
          <a:custGeom>
            <a:avLst/>
            <a:gdLst>
              <a:gd name="T0" fmla="*/ 111 w 1156"/>
              <a:gd name="T1" fmla="*/ 0 h 142"/>
              <a:gd name="T2" fmla="*/ 1045 w 1156"/>
              <a:gd name="T3" fmla="*/ 0 h 142"/>
              <a:gd name="T4" fmla="*/ 1156 w 1156"/>
              <a:gd name="T5" fmla="*/ 142 h 142"/>
              <a:gd name="T6" fmla="*/ 0 w 1156"/>
              <a:gd name="T7" fmla="*/ 142 h 142"/>
              <a:gd name="T8" fmla="*/ 111 w 1156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68562" tIns="34281" rIns="68562" bIns="34281"/>
          <a:lstStyle/>
          <a:p>
            <a:endParaRPr lang="zh-CN" altLang="en-US" sz="1800"/>
          </a:p>
        </p:txBody>
      </p:sp>
      <p:sp>
        <p:nvSpPr>
          <p:cNvPr id="46" name="Freeform 10"/>
          <p:cNvSpPr/>
          <p:nvPr>
            <p:custDataLst>
              <p:tags r:id="rId9"/>
            </p:custDataLst>
          </p:nvPr>
        </p:nvSpPr>
        <p:spPr bwMode="auto">
          <a:xfrm>
            <a:off x="5054143" y="2670538"/>
            <a:ext cx="3793579" cy="526256"/>
          </a:xfrm>
          <a:custGeom>
            <a:avLst/>
            <a:gdLst>
              <a:gd name="T0" fmla="*/ 97 w 8676"/>
              <a:gd name="T1" fmla="*/ 0 h 884"/>
              <a:gd name="T2" fmla="*/ 8475 w 8676"/>
              <a:gd name="T3" fmla="*/ 0 h 884"/>
              <a:gd name="T4" fmla="*/ 8676 w 8676"/>
              <a:gd name="T5" fmla="*/ 202 h 884"/>
              <a:gd name="T6" fmla="*/ 8676 w 8676"/>
              <a:gd name="T7" fmla="*/ 788 h 884"/>
              <a:gd name="T8" fmla="*/ 8579 w 8676"/>
              <a:gd name="T9" fmla="*/ 884 h 884"/>
              <a:gd name="T10" fmla="*/ 97 w 8676"/>
              <a:gd name="T11" fmla="*/ 884 h 884"/>
              <a:gd name="T12" fmla="*/ 0 w 8676"/>
              <a:gd name="T13" fmla="*/ 788 h 884"/>
              <a:gd name="T14" fmla="*/ 0 w 8676"/>
              <a:gd name="T15" fmla="*/ 96 h 884"/>
              <a:gd name="T16" fmla="*/ 97 w 8676"/>
              <a:gd name="T17" fmla="*/ 0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</a:ln>
        </p:spPr>
        <p:txBody>
          <a:bodyPr lIns="68562" tIns="34281" rIns="68562" bIns="34281"/>
          <a:lstStyle/>
          <a:p>
            <a:endParaRPr lang="zh-CN" altLang="en-US" sz="1800"/>
          </a:p>
        </p:txBody>
      </p:sp>
      <p:sp>
        <p:nvSpPr>
          <p:cNvPr id="47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19408" y="2643789"/>
            <a:ext cx="540333" cy="553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68562" tIns="34281" rIns="68562" bIns="3428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800"/>
          </a:p>
        </p:txBody>
      </p:sp>
      <p:sp>
        <p:nvSpPr>
          <p:cNvPr id="54" name="TextBox 10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40660" y="1078457"/>
            <a:ext cx="1050290" cy="34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1800" b="0" dirty="0">
                <a:solidFill>
                  <a:srgbClr val="3C3C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  <a:endParaRPr lang="zh-CN" altLang="en-US" sz="1800" b="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10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343842" y="953045"/>
            <a:ext cx="374901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10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940337" y="1923842"/>
            <a:ext cx="821690" cy="34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1800" b="0" dirty="0">
                <a:solidFill>
                  <a:srgbClr val="3C3C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  <a:endParaRPr lang="zh-CN" altLang="en-US" sz="1800" b="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Box 10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321929" y="1860739"/>
            <a:ext cx="374901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1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39702" y="2735228"/>
            <a:ext cx="821690" cy="34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00" b="0" dirty="0">
                <a:solidFill>
                  <a:srgbClr val="3C3C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  <a:endParaRPr lang="zh-CN" altLang="en-US" sz="1800" b="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11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325293" y="2666499"/>
            <a:ext cx="374650" cy="52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IMG_7661副本11"/>
          <p:cNvPicPr>
            <a:picLocks noChangeAspect="1"/>
          </p:cNvPicPr>
          <p:nvPr/>
        </p:nvPicPr>
        <p:blipFill>
          <a:blip r:embed="rId17"/>
          <a:srcRect l="13547" t="100000" r="45010" b="-208"/>
          <a:stretch>
            <a:fillRect/>
          </a:stretch>
        </p:blipFill>
        <p:spPr>
          <a:xfrm>
            <a:off x="0" y="5154295"/>
            <a:ext cx="3195580" cy="10716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32" h="17">
                <a:moveTo>
                  <a:pt x="0" y="0"/>
                </a:moveTo>
                <a:lnTo>
                  <a:pt x="5030" y="0"/>
                </a:lnTo>
                <a:lnTo>
                  <a:pt x="5032" y="17"/>
                </a:ln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" name="平行四边形 7"/>
          <p:cNvSpPr/>
          <p:nvPr/>
        </p:nvSpPr>
        <p:spPr>
          <a:xfrm>
            <a:off x="579067" y="1659682"/>
            <a:ext cx="3221355" cy="1692910"/>
          </a:xfrm>
          <a:prstGeom prst="parallelogram">
            <a:avLst>
              <a:gd name="adj" fmla="val 48207"/>
            </a:avLst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Impact" panose="020B0806030902050204" pitchFamily="34" charset="0"/>
            </a:endParaRPr>
          </a:p>
        </p:txBody>
      </p:sp>
      <p:sp>
        <p:nvSpPr>
          <p:cNvPr id="15" name="Text Placeholder 4"/>
          <p:cNvSpPr txBox="1"/>
          <p:nvPr/>
        </p:nvSpPr>
        <p:spPr>
          <a:xfrm>
            <a:off x="996315" y="2294255"/>
            <a:ext cx="2256155" cy="49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70C0"/>
                </a:solidFill>
              </a14:hiddenFill>
            </a:ext>
          </a:extLst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GB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11"/>
          <p:cNvSpPr/>
          <p:nvPr>
            <p:custDataLst>
              <p:tags r:id="rId18"/>
            </p:custDataLst>
          </p:nvPr>
        </p:nvSpPr>
        <p:spPr bwMode="auto">
          <a:xfrm>
            <a:off x="5179841" y="4073515"/>
            <a:ext cx="668870" cy="84534"/>
          </a:xfrm>
          <a:custGeom>
            <a:avLst/>
            <a:gdLst>
              <a:gd name="T0" fmla="*/ 111 w 1156"/>
              <a:gd name="T1" fmla="*/ 0 h 142"/>
              <a:gd name="T2" fmla="*/ 1045 w 1156"/>
              <a:gd name="T3" fmla="*/ 0 h 142"/>
              <a:gd name="T4" fmla="*/ 1156 w 1156"/>
              <a:gd name="T5" fmla="*/ 142 h 142"/>
              <a:gd name="T6" fmla="*/ 0 w 1156"/>
              <a:gd name="T7" fmla="*/ 142 h 142"/>
              <a:gd name="T8" fmla="*/ 111 w 1156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68562" tIns="34281" rIns="68562" bIns="34281"/>
          <a:lstStyle/>
          <a:p>
            <a:endParaRPr lang="zh-CN" altLang="en-US" sz="1800"/>
          </a:p>
        </p:txBody>
      </p:sp>
      <p:sp>
        <p:nvSpPr>
          <p:cNvPr id="23" name="Freeform 10"/>
          <p:cNvSpPr/>
          <p:nvPr>
            <p:custDataLst>
              <p:tags r:id="rId19"/>
            </p:custDataLst>
          </p:nvPr>
        </p:nvSpPr>
        <p:spPr bwMode="auto">
          <a:xfrm>
            <a:off x="5003914" y="4156145"/>
            <a:ext cx="3793579" cy="526256"/>
          </a:xfrm>
          <a:custGeom>
            <a:avLst/>
            <a:gdLst>
              <a:gd name="T0" fmla="*/ 97 w 8676"/>
              <a:gd name="T1" fmla="*/ 0 h 884"/>
              <a:gd name="T2" fmla="*/ 8475 w 8676"/>
              <a:gd name="T3" fmla="*/ 0 h 884"/>
              <a:gd name="T4" fmla="*/ 8676 w 8676"/>
              <a:gd name="T5" fmla="*/ 202 h 884"/>
              <a:gd name="T6" fmla="*/ 8676 w 8676"/>
              <a:gd name="T7" fmla="*/ 788 h 884"/>
              <a:gd name="T8" fmla="*/ 8579 w 8676"/>
              <a:gd name="T9" fmla="*/ 884 h 884"/>
              <a:gd name="T10" fmla="*/ 97 w 8676"/>
              <a:gd name="T11" fmla="*/ 884 h 884"/>
              <a:gd name="T12" fmla="*/ 0 w 8676"/>
              <a:gd name="T13" fmla="*/ 788 h 884"/>
              <a:gd name="T14" fmla="*/ 0 w 8676"/>
              <a:gd name="T15" fmla="*/ 96 h 884"/>
              <a:gd name="T16" fmla="*/ 97 w 8676"/>
              <a:gd name="T17" fmla="*/ 0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</a:ln>
        </p:spPr>
        <p:txBody>
          <a:bodyPr lIns="68562" tIns="34281" rIns="68562" bIns="34281"/>
          <a:lstStyle/>
          <a:p>
            <a:endParaRPr lang="zh-CN" altLang="en-US" sz="1800"/>
          </a:p>
        </p:txBody>
      </p:sp>
      <p:sp>
        <p:nvSpPr>
          <p:cNvPr id="24" name="Rectangle 1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221884" y="4156066"/>
            <a:ext cx="540333" cy="553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68562" tIns="34281" rIns="68562" bIns="3428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800"/>
          </a:p>
        </p:txBody>
      </p:sp>
      <p:sp>
        <p:nvSpPr>
          <p:cNvPr id="25" name="TextBox 11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970118" y="4185275"/>
            <a:ext cx="821690" cy="34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00" b="0" dirty="0">
                <a:solidFill>
                  <a:srgbClr val="3C3C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  <a:endParaRPr lang="zh-CN" altLang="en-US" sz="1800" b="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11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325229" y="4186396"/>
            <a:ext cx="374650" cy="52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10"/>
          <p:cNvSpPr/>
          <p:nvPr>
            <p:custDataLst>
              <p:tags r:id="rId23"/>
            </p:custDataLst>
          </p:nvPr>
        </p:nvSpPr>
        <p:spPr bwMode="auto">
          <a:xfrm>
            <a:off x="5054079" y="3427800"/>
            <a:ext cx="3793579" cy="526256"/>
          </a:xfrm>
          <a:custGeom>
            <a:avLst/>
            <a:gdLst>
              <a:gd name="T0" fmla="*/ 97 w 8676"/>
              <a:gd name="T1" fmla="*/ 0 h 884"/>
              <a:gd name="T2" fmla="*/ 8475 w 8676"/>
              <a:gd name="T3" fmla="*/ 0 h 884"/>
              <a:gd name="T4" fmla="*/ 8676 w 8676"/>
              <a:gd name="T5" fmla="*/ 202 h 884"/>
              <a:gd name="T6" fmla="*/ 8676 w 8676"/>
              <a:gd name="T7" fmla="*/ 788 h 884"/>
              <a:gd name="T8" fmla="*/ 8579 w 8676"/>
              <a:gd name="T9" fmla="*/ 884 h 884"/>
              <a:gd name="T10" fmla="*/ 97 w 8676"/>
              <a:gd name="T11" fmla="*/ 884 h 884"/>
              <a:gd name="T12" fmla="*/ 0 w 8676"/>
              <a:gd name="T13" fmla="*/ 788 h 884"/>
              <a:gd name="T14" fmla="*/ 0 w 8676"/>
              <a:gd name="T15" fmla="*/ 96 h 884"/>
              <a:gd name="T16" fmla="*/ 97 w 8676"/>
              <a:gd name="T17" fmla="*/ 0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</a:ln>
        </p:spPr>
        <p:txBody>
          <a:bodyPr lIns="68562" tIns="34281" rIns="68562" bIns="34281"/>
          <a:lstStyle/>
          <a:p>
            <a:endParaRPr lang="zh-CN" altLang="en-US" sz="1800"/>
          </a:p>
        </p:txBody>
      </p:sp>
      <p:sp>
        <p:nvSpPr>
          <p:cNvPr id="5" name="Rectangle 1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243474" y="3435976"/>
            <a:ext cx="540333" cy="553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68562" tIns="34281" rIns="68562" bIns="3428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sz="1800"/>
          </a:p>
        </p:txBody>
      </p:sp>
      <p:sp>
        <p:nvSpPr>
          <p:cNvPr id="6" name="Freeform 11"/>
          <p:cNvSpPr/>
          <p:nvPr>
            <p:custDataLst>
              <p:tags r:id="rId25"/>
            </p:custDataLst>
          </p:nvPr>
        </p:nvSpPr>
        <p:spPr bwMode="auto">
          <a:xfrm>
            <a:off x="5198891" y="3356600"/>
            <a:ext cx="668870" cy="84534"/>
          </a:xfrm>
          <a:custGeom>
            <a:avLst/>
            <a:gdLst>
              <a:gd name="T0" fmla="*/ 111 w 1156"/>
              <a:gd name="T1" fmla="*/ 0 h 142"/>
              <a:gd name="T2" fmla="*/ 1045 w 1156"/>
              <a:gd name="T3" fmla="*/ 0 h 142"/>
              <a:gd name="T4" fmla="*/ 1156 w 1156"/>
              <a:gd name="T5" fmla="*/ 142 h 142"/>
              <a:gd name="T6" fmla="*/ 0 w 1156"/>
              <a:gd name="T7" fmla="*/ 142 h 142"/>
              <a:gd name="T8" fmla="*/ 111 w 1156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68562" tIns="34281" rIns="68562" bIns="34281"/>
          <a:lstStyle/>
          <a:p>
            <a:endParaRPr lang="zh-CN" altLang="en-US" sz="1800"/>
          </a:p>
        </p:txBody>
      </p:sp>
      <p:sp>
        <p:nvSpPr>
          <p:cNvPr id="7" name="TextBox 11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322054" y="3427571"/>
            <a:ext cx="374650" cy="52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1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39702" y="3519453"/>
            <a:ext cx="821690" cy="34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00" b="0" dirty="0">
                <a:solidFill>
                  <a:srgbClr val="3C3C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  <a:endParaRPr lang="zh-CN" altLang="en-US" sz="1800" b="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37" grpId="0" bldLvl="0" animBg="1"/>
      <p:bldP spid="38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54" grpId="0"/>
      <p:bldP spid="55" grpId="0"/>
      <p:bldP spid="56" grpId="0"/>
      <p:bldP spid="57" grpId="0"/>
      <p:bldP spid="58" grpId="0"/>
      <p:bldP spid="59" grpId="0"/>
      <p:bldP spid="22" grpId="0" bldLvl="0" animBg="1"/>
      <p:bldP spid="23" grpId="0" bldLvl="0" animBg="1"/>
      <p:bldP spid="24" grpId="0" bldLvl="0" animBg="1"/>
      <p:bldP spid="25" grpId="0"/>
      <p:bldP spid="26" grpId="0"/>
      <p:bldP spid="4" grpId="0" bldLvl="0" animBg="1"/>
      <p:bldP spid="5" grpId="0" bldLvl="0" animBg="1"/>
      <p:bldP spid="6" grpId="0" bldLvl="0" animBg="1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79070" y="123825"/>
            <a:ext cx="2137798" cy="311150"/>
            <a:chOff x="282" y="195"/>
            <a:chExt cx="3220" cy="510"/>
          </a:xfrm>
        </p:grpSpPr>
        <p:sp>
          <p:nvSpPr>
            <p:cNvPr id="7" name="燕尾形 6"/>
            <p:cNvSpPr/>
            <p:nvPr/>
          </p:nvSpPr>
          <p:spPr>
            <a:xfrm>
              <a:off x="282" y="195"/>
              <a:ext cx="2672" cy="510"/>
            </a:xfrm>
            <a:prstGeom prst="chevron">
              <a:avLst>
                <a:gd name="adj" fmla="val 26719"/>
              </a:avLst>
            </a:prstGeom>
            <a:solidFill>
              <a:schemeClr val="accent2">
                <a:lumMod val="75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8" name="TextBox 6"/>
            <p:cNvSpPr txBox="1"/>
            <p:nvPr/>
          </p:nvSpPr>
          <p:spPr>
            <a:xfrm>
              <a:off x="825" y="249"/>
              <a:ext cx="2677" cy="40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p>
              <a:pPr algn="l"/>
              <a:r>
                <a:rPr lang="zh-CN" altLang="zh-CN" sz="16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基本信息</a:t>
              </a:r>
              <a:endParaRPr lang="zh-CN" altLang="zh-CN" sz="16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565467" y="591185"/>
          <a:ext cx="8013065" cy="3961130"/>
        </p:xfrm>
        <a:graphic>
          <a:graphicData uri="http://schemas.openxmlformats.org/drawingml/2006/table">
            <a:tbl>
              <a:tblPr firstRow="1" bandRow="1">
                <a:tableStyleId>{34EFBC58-797E-46F3-82C2-2DFFC9755665}</a:tableStyleId>
              </a:tblPr>
              <a:tblGrid>
                <a:gridCol w="2032000"/>
                <a:gridCol w="1763395"/>
                <a:gridCol w="2429510"/>
                <a:gridCol w="1788160"/>
              </a:tblGrid>
              <a:tr h="413385"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zh-CN" altLang="en-US" sz="1400" spc="120"/>
                        <a:t>药品通用名称</a:t>
                      </a:r>
                      <a:endParaRPr lang="zh-CN" altLang="en-US" sz="1400" spc="120"/>
                    </a:p>
                  </a:txBody>
                  <a:tcPr marL="254000" marR="254000" marT="76200" marB="76200"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zh-CN" altLang="en-US" sz="1200"/>
                        <a:t>布瑞哌唑片</a:t>
                      </a:r>
                      <a:endParaRPr lang="zh-CN" altLang="en-US" sz="1200"/>
                    </a:p>
                  </a:txBody>
                  <a:tcPr marL="254000" marR="254000" marT="76200" marB="76200"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zh-CN" altLang="en-US" sz="1200"/>
                        <a:t>中国大陆首次上市时间</a:t>
                      </a:r>
                      <a:endParaRPr lang="zh-CN" altLang="en-US" sz="1200"/>
                    </a:p>
                  </a:txBody>
                  <a:tcPr marL="254000" marR="254000" marT="76200" marB="76200"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200"/>
                        <a:t>2024</a:t>
                      </a:r>
                      <a:r>
                        <a:rPr lang="zh-CN" altLang="en-US" sz="1200"/>
                        <a:t>年</a:t>
                      </a:r>
                      <a:r>
                        <a:rPr lang="en-US" altLang="zh-CN" sz="1200"/>
                        <a:t>6</a:t>
                      </a:r>
                      <a:r>
                        <a:rPr lang="zh-CN" altLang="en-US" sz="1200"/>
                        <a:t>月</a:t>
                      </a:r>
                      <a:endParaRPr lang="zh-CN" altLang="en-US" sz="1200"/>
                    </a:p>
                  </a:txBody>
                  <a:tcPr marL="254000" marR="254000" marT="76200" marB="76200" anchor="ctr" anchorCtr="0"/>
                </a:tc>
              </a:tr>
              <a:tr h="598805"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zh-CN" altLang="en-US" sz="1400" spc="120"/>
                        <a:t>注册规格</a:t>
                      </a:r>
                      <a:endParaRPr lang="zh-CN" altLang="en-US" sz="1400" spc="120"/>
                    </a:p>
                  </a:txBody>
                  <a:tcPr marL="254000" marR="254000" marT="76200" marB="76200"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200"/>
                        <a:t>1mg</a:t>
                      </a:r>
                      <a:r>
                        <a:rPr lang="zh-CN" altLang="en-US" sz="1200"/>
                        <a:t>；</a:t>
                      </a:r>
                      <a:r>
                        <a:rPr lang="en-US" altLang="zh-CN" sz="1200"/>
                        <a:t>2mg</a:t>
                      </a:r>
                      <a:endParaRPr lang="en-US" altLang="zh-CN" sz="1200"/>
                    </a:p>
                  </a:txBody>
                  <a:tcPr marL="254000" marR="254000" marT="76200" marB="76200"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zh-CN" altLang="en-US" sz="1200"/>
                        <a:t>全球首个上市国家</a:t>
                      </a:r>
                      <a:r>
                        <a:rPr lang="en-US" altLang="zh-CN" sz="1200"/>
                        <a:t>/</a:t>
                      </a:r>
                      <a:r>
                        <a:rPr lang="zh-CN" altLang="en-US" sz="1200"/>
                        <a:t>地区以及上市时间</a:t>
                      </a:r>
                      <a:endParaRPr lang="zh-CN" altLang="en-US" sz="1200"/>
                    </a:p>
                  </a:txBody>
                  <a:tcPr marL="254000" marR="254000" marT="76200" marB="76200"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zh-CN" altLang="en-US" sz="1200"/>
                        <a:t>美国，</a:t>
                      </a:r>
                      <a:r>
                        <a:rPr lang="en-US" altLang="zh-CN" sz="1200"/>
                        <a:t>2015</a:t>
                      </a:r>
                      <a:r>
                        <a:rPr lang="zh-CN" altLang="en-US" sz="1200"/>
                        <a:t>年</a:t>
                      </a:r>
                      <a:r>
                        <a:rPr lang="en-US" altLang="zh-CN" sz="1200"/>
                        <a:t>7</a:t>
                      </a:r>
                      <a:r>
                        <a:rPr lang="zh-CN" altLang="en-US" sz="1200"/>
                        <a:t>月</a:t>
                      </a:r>
                      <a:endParaRPr lang="zh-CN" altLang="en-US" sz="1200"/>
                    </a:p>
                  </a:txBody>
                  <a:tcPr marL="254000" marR="254000" marT="76200" marB="76200" anchor="ctr" anchorCtr="0"/>
                </a:tc>
              </a:tr>
              <a:tr h="413385"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zh-CN" altLang="en-US" sz="1400" spc="120"/>
                        <a:t>药品注册分类</a:t>
                      </a:r>
                      <a:endParaRPr lang="zh-CN" altLang="en-US" sz="1400" spc="120"/>
                    </a:p>
                  </a:txBody>
                  <a:tcPr marL="254000" marR="254000" marT="76200" marB="76200"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zh-CN" altLang="en-US" sz="1200"/>
                        <a:t>化学药品</a:t>
                      </a:r>
                      <a:r>
                        <a:rPr lang="en-US" altLang="zh-CN" sz="1200"/>
                        <a:t>4</a:t>
                      </a:r>
                      <a:r>
                        <a:rPr lang="zh-CN" altLang="en-US" sz="1200"/>
                        <a:t>类</a:t>
                      </a:r>
                      <a:endParaRPr lang="zh-CN" altLang="en-US" sz="1200"/>
                    </a:p>
                  </a:txBody>
                  <a:tcPr marL="254000" marR="254000" marT="76200" marB="76200"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zh-CN" altLang="en-US" sz="1200"/>
                        <a:t>大陆同通用名药品上市情况</a:t>
                      </a:r>
                      <a:endParaRPr lang="zh-CN" altLang="en-US" sz="1200"/>
                    </a:p>
                  </a:txBody>
                  <a:tcPr marL="254000" marR="254000" marT="76200" marB="76200"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200"/>
                        <a:t>13</a:t>
                      </a:r>
                      <a:r>
                        <a:rPr lang="zh-CN" altLang="en-US" sz="1200"/>
                        <a:t>家</a:t>
                      </a:r>
                      <a:endParaRPr lang="zh-CN" altLang="en-US" sz="1200"/>
                    </a:p>
                  </a:txBody>
                  <a:tcPr marL="254000" marR="254000" marT="76200" marB="76200" anchor="ctr" anchorCtr="0"/>
                </a:tc>
              </a:tr>
              <a:tr h="414020"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zh-CN" altLang="en-US" sz="1400" spc="120"/>
                        <a:t>是否为</a:t>
                      </a:r>
                      <a:r>
                        <a:rPr lang="en-US" altLang="zh-CN" sz="1400" spc="120"/>
                        <a:t>OTC</a:t>
                      </a:r>
                      <a:r>
                        <a:rPr lang="zh-CN" altLang="en-US" sz="1400" spc="120"/>
                        <a:t>药品</a:t>
                      </a:r>
                      <a:endParaRPr lang="zh-CN" altLang="en-US" sz="1400" spc="120"/>
                    </a:p>
                  </a:txBody>
                  <a:tcPr marL="254000" marR="254000" marT="76200" marB="76200" anchor="ctr" anchorCtr="0"/>
                </a:tc>
                <a:tc gridSpan="3"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zh-CN" altLang="en-US" sz="1200"/>
                        <a:t>否</a:t>
                      </a:r>
                      <a:endParaRPr lang="zh-CN" altLang="en-US" sz="1200"/>
                    </a:p>
                  </a:txBody>
                  <a:tcPr marL="254000" marR="254000" marT="76200" marB="76200" anchor="ctr" anchorCtr="0"/>
                </a:tc>
                <a:tc hMerge="1">
                  <a:tcPr marL="254000" marR="254000" marT="76200" marB="76200" anchor="ctr" anchorCtr="0"/>
                </a:tc>
                <a:tc hMerge="1">
                  <a:tcPr marL="254000" marR="254000" marT="76200" marB="76200" anchor="ctr" anchorCtr="0"/>
                </a:tc>
              </a:tr>
              <a:tr h="413385">
                <a:tc>
                  <a:txBody>
                    <a:bodyPr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zh-CN" altLang="en-US" sz="1400" spc="120"/>
                        <a:t>适应症</a:t>
                      </a:r>
                      <a:endParaRPr lang="zh-CN" altLang="en-US" sz="1400" spc="120"/>
                    </a:p>
                  </a:txBody>
                  <a:tcPr marL="254000" marR="254000" marT="76200" marB="76200" anchor="ctr" anchorCtr="0"/>
                </a:tc>
                <a:tc gridSpan="3">
                  <a:txBody>
                    <a:bodyPr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zh-CN" altLang="en-US" sz="1200"/>
                        <a:t>本品用于治疗成人精神分裂症。</a:t>
                      </a:r>
                      <a:endParaRPr lang="zh-CN" altLang="en-US" sz="1200"/>
                    </a:p>
                  </a:txBody>
                  <a:tcPr marL="254000" marR="254000" marT="76200" marB="76200" anchor="ctr" anchorCtr="0"/>
                </a:tc>
                <a:tc hMerge="1">
                  <a:tcPr/>
                </a:tc>
                <a:tc hMerge="1">
                  <a:tcPr/>
                </a:tc>
              </a:tr>
              <a:tr h="1708150">
                <a:tc>
                  <a:txBody>
                    <a:bodyPr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zh-CN" altLang="en-US" sz="1400" spc="120"/>
                        <a:t>用法用量</a:t>
                      </a:r>
                      <a:endParaRPr lang="zh-CN" altLang="en-US" sz="1400" spc="120"/>
                    </a:p>
                  </a:txBody>
                  <a:tcPr marL="254000" marR="254000" marT="76200" marB="76200" anchor="ctr" anchorCtr="0"/>
                </a:tc>
                <a:tc gridSpan="3">
                  <a:txBody>
                    <a:bodyPr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zh-CN" altLang="en-US" sz="1200"/>
                        <a:t>口服，每日一次，不受进食影响。</a:t>
                      </a:r>
                      <a:br>
                        <a:rPr lang="zh-CN" altLang="en-US" sz="1200"/>
                      </a:br>
                      <a:r>
                        <a:rPr lang="zh-CN" altLang="en-US" sz="1200"/>
                        <a:t>布瑞哌唑治疗成人精神分裂症的推荐起始剂量为第 </a:t>
                      </a:r>
                      <a:r>
                        <a:rPr lang="en-US" altLang="zh-CN" sz="1200"/>
                        <a:t>1~4 </a:t>
                      </a:r>
                      <a:r>
                        <a:rPr lang="zh-CN" altLang="en-US" sz="1200"/>
                        <a:t>天 </a:t>
                      </a:r>
                      <a:r>
                        <a:rPr lang="en-US" altLang="zh-CN" sz="1200"/>
                        <a:t>1mg/</a:t>
                      </a:r>
                      <a:r>
                        <a:rPr lang="zh-CN" altLang="en-US" sz="1200"/>
                        <a:t>天；第 </a:t>
                      </a:r>
                      <a:r>
                        <a:rPr lang="en-US" altLang="zh-CN" sz="1200"/>
                        <a:t>5~7 </a:t>
                      </a:r>
                      <a:r>
                        <a:rPr lang="zh-CN" altLang="en-US" sz="1200"/>
                        <a:t>天递增到 </a:t>
                      </a:r>
                      <a:r>
                        <a:rPr lang="en-US" altLang="zh-CN" sz="1200"/>
                        <a:t>2mg/</a:t>
                      </a:r>
                      <a:r>
                        <a:rPr lang="zh-CN" altLang="en-US" sz="1200"/>
                        <a:t>天。根据患者的临床疗效和耐受性，第 </a:t>
                      </a:r>
                      <a:r>
                        <a:rPr lang="en-US" altLang="zh-CN" sz="1200"/>
                        <a:t>8 </a:t>
                      </a:r>
                      <a:r>
                        <a:rPr lang="zh-CN" altLang="en-US" sz="1200"/>
                        <a:t>天开始可维持 </a:t>
                      </a:r>
                      <a:r>
                        <a:rPr lang="en-US" altLang="zh-CN" sz="1200"/>
                        <a:t>2mg/</a:t>
                      </a:r>
                      <a:r>
                        <a:rPr lang="zh-CN" altLang="en-US" sz="1200"/>
                        <a:t>天或递增到 </a:t>
                      </a:r>
                      <a:r>
                        <a:rPr lang="en-US" altLang="zh-CN" sz="1200"/>
                        <a:t>3mg/</a:t>
                      </a:r>
                      <a:r>
                        <a:rPr lang="zh-CN" altLang="en-US" sz="1200"/>
                        <a:t>天，第 </a:t>
                      </a:r>
                      <a:r>
                        <a:rPr lang="en-US" altLang="zh-CN" sz="1200"/>
                        <a:t>15 </a:t>
                      </a:r>
                      <a:r>
                        <a:rPr lang="zh-CN" altLang="en-US" sz="1200"/>
                        <a:t>天开始可维持 </a:t>
                      </a:r>
                      <a:r>
                        <a:rPr lang="en-US" altLang="zh-CN" sz="1200"/>
                        <a:t>2mg/</a:t>
                      </a:r>
                      <a:r>
                        <a:rPr lang="zh-CN" altLang="en-US" sz="1200"/>
                        <a:t>天或 </a:t>
                      </a:r>
                      <a:r>
                        <a:rPr lang="en-US" altLang="zh-CN" sz="1200"/>
                        <a:t>3mg/</a:t>
                      </a:r>
                      <a:r>
                        <a:rPr lang="zh-CN" altLang="en-US" sz="1200"/>
                        <a:t>天，或递增到 </a:t>
                      </a:r>
                      <a:r>
                        <a:rPr lang="en-US" altLang="zh-CN" sz="1200"/>
                        <a:t>4mg/</a:t>
                      </a:r>
                      <a:r>
                        <a:rPr lang="zh-CN" altLang="en-US" sz="1200"/>
                        <a:t>天。如果患者不耐受当前的剂量，可在任何时间下调到之前的剂量。上下调剂量间隔均为 </a:t>
                      </a:r>
                      <a:r>
                        <a:rPr lang="en-US" altLang="zh-CN" sz="1200"/>
                        <a:t>1mg</a:t>
                      </a:r>
                      <a:r>
                        <a:rPr lang="zh-CN" altLang="en-US" sz="1200"/>
                        <a:t>。布瑞哌唑推荐的目标剂量为 </a:t>
                      </a:r>
                      <a:r>
                        <a:rPr lang="en-US" altLang="zh-CN" sz="1200"/>
                        <a:t>2~4mg/</a:t>
                      </a:r>
                      <a:r>
                        <a:rPr lang="zh-CN" altLang="en-US" sz="1200"/>
                        <a:t>天。推荐的最高日剂量为</a:t>
                      </a:r>
                      <a:r>
                        <a:rPr lang="en-US" altLang="zh-CN" sz="1200"/>
                        <a:t>4 mg</a:t>
                      </a:r>
                      <a:r>
                        <a:rPr lang="zh-CN" altLang="en-US" sz="1200"/>
                        <a:t>。（详见说明书）</a:t>
                      </a:r>
                      <a:endParaRPr lang="zh-CN" altLang="en-US" sz="1200"/>
                    </a:p>
                  </a:txBody>
                  <a:tcPr marL="254000" marR="254000" marT="76200" marB="76200" anchor="ctr" anchorCtr="0"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389505" y="625475"/>
            <a:ext cx="4397375" cy="37528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00000"/>
              </a:lnSpc>
            </a:pPr>
            <a:r>
              <a:rPr lang="zh-CN" sz="1600">
                <a:solidFill>
                  <a:srgbClr val="15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所治疗疾病基本情况</a:t>
            </a:r>
            <a:r>
              <a:rPr lang="en-US" altLang="zh-CN" sz="1600">
                <a:solidFill>
                  <a:srgbClr val="15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sz="1600" b="1">
                <a:solidFill>
                  <a:srgbClr val="1524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精神分裂症疾病概况</a:t>
            </a:r>
            <a:endParaRPr sz="1600" b="1">
              <a:solidFill>
                <a:srgbClr val="1524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2"/>
            </p:custDataLst>
          </p:nvPr>
        </p:nvSpPr>
        <p:spPr>
          <a:xfrm>
            <a:off x="2626107" y="4725591"/>
            <a:ext cx="3891722" cy="1321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ctr"/>
            <a:r>
              <a:rPr lang="zh-CN" altLang="en-US" sz="790">
                <a:solidFill>
                  <a:srgbClr val="6B7C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数据来源：中国疾控中心精神卫生中心；</a:t>
            </a:r>
            <a:r>
              <a:rPr lang="en-US" altLang="zh-CN" sz="790">
                <a:solidFill>
                  <a:srgbClr val="6B7C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Huang Y, et al. Lancet Psychiatry, 2019</a:t>
            </a:r>
            <a:endParaRPr lang="en-US" altLang="zh-CN" sz="790">
              <a:solidFill>
                <a:srgbClr val="6B7C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任意多边形 3"/>
          <p:cNvSpPr/>
          <p:nvPr>
            <p:custDataLst>
              <p:tags r:id="rId3"/>
            </p:custDataLst>
          </p:nvPr>
        </p:nvSpPr>
        <p:spPr>
          <a:xfrm>
            <a:off x="431959" y="916464"/>
            <a:ext cx="4064794" cy="1071563"/>
          </a:xfrm>
          <a:custGeom>
            <a:avLst/>
            <a:gdLst>
              <a:gd name="sw" fmla="*/ 1 w 8535"/>
              <a:gd name="sh" fmla="*/ 1 h 2250"/>
              <a:gd name="mins" fmla="min sw sh"/>
              <a:gd name="dsw" fmla="+- 0 sw mins"/>
              <a:gd name="dsh" fmla="+- 0 sh mins"/>
              <a:gd name="p0x0" fmla="*/ 120 w 8535"/>
              <a:gd name="p0y0" fmla="*/ 0 h 2250"/>
              <a:gd name="p0x1" fmla="*/ 8415 w 8535"/>
              <a:gd name="p0y1" fmla="*/ 0 h 2250"/>
              <a:gd name="p0x2" fmla="*/ 8481 w 8535"/>
              <a:gd name="p0y2" fmla="*/ 0 h 2250"/>
              <a:gd name="p0x3" fmla="*/ 8535 w 8535"/>
              <a:gd name="p0y3" fmla="*/ 53 h 2250"/>
              <a:gd name="p0x4" fmla="*/ 8535 w 8535"/>
              <a:gd name="p0y4" fmla="*/ 120 h 2250"/>
              <a:gd name="p0x5" fmla="*/ 8535 w 8535"/>
              <a:gd name="p0y5" fmla="*/ 2130 h 2250"/>
              <a:gd name="p0x6" fmla="*/ 8535 w 8535"/>
              <a:gd name="p0y6" fmla="*/ 2196 h 2250"/>
              <a:gd name="p0x7" fmla="*/ 8481 w 8535"/>
              <a:gd name="p0y7" fmla="*/ 2250 h 2250"/>
              <a:gd name="p0x8" fmla="*/ 8415 w 8535"/>
              <a:gd name="p0y8" fmla="*/ 2250 h 2250"/>
              <a:gd name="p0x9" fmla="*/ 120 w 8535"/>
              <a:gd name="p0y9" fmla="*/ 2250 h 2250"/>
              <a:gd name="p0x10" fmla="*/ 53 w 8535"/>
              <a:gd name="p0y10" fmla="*/ 2250 h 2250"/>
              <a:gd name="p0x11" fmla="*/ 0 w 8535"/>
              <a:gd name="p0y11" fmla="*/ 2196 h 2250"/>
              <a:gd name="p0x12" fmla="*/ 0 w 8535"/>
              <a:gd name="p0y12" fmla="*/ 2130 h 2250"/>
              <a:gd name="p0x13" fmla="*/ 0 w 8535"/>
              <a:gd name="p0y13" fmla="*/ 120 h 2250"/>
              <a:gd name="p0x14" fmla="*/ 0 w 8535"/>
              <a:gd name="p0y14" fmla="*/ 53 h 2250"/>
              <a:gd name="p0x15" fmla="*/ 53 w 8535"/>
              <a:gd name="p0y15" fmla="*/ 0 h 2250"/>
              <a:gd name="p0x16" fmla="*/ 120 w 8535"/>
              <a:gd name="p0y16" fmla="*/ 0 h 225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FFFF">
              <a:alpha val="90196"/>
            </a:srgbClr>
          </a:solidFill>
          <a:ln w="9525" cmpd="sng">
            <a:solidFill>
              <a:srgbClr val="0D7DFA">
                <a:alpha val="14118"/>
              </a:srgbClr>
            </a:solidFill>
            <a:prstDash val="solid"/>
          </a:ln>
          <a:effectLst>
            <a:outerShdw blurRad="114300" dist="19050" dir="5399999" algn="ctr" rotWithShape="0">
              <a:srgbClr val="30588C">
                <a:alpha val="7843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2233429" y="1046938"/>
            <a:ext cx="649688" cy="48863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92000"/>
              </a:lnSpc>
            </a:pPr>
            <a:r>
              <a:rPr sz="3150" b="1">
                <a:solidFill>
                  <a:srgbClr val="0D7D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sz="3150" b="1">
              <a:solidFill>
                <a:srgbClr val="0D7D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2511643" y="1156952"/>
            <a:ext cx="384091" cy="26431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/>
            <a:r>
              <a:rPr sz="157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sz="1575">
              <a:solidFill>
                <a:srgbClr val="3D4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964531" y="1536242"/>
            <a:ext cx="1143000" cy="18931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/>
            <a:r>
              <a:rPr sz="1125">
                <a:solidFill>
                  <a:srgbClr val="1524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全球人群患病率</a:t>
            </a:r>
            <a:endParaRPr sz="1125">
              <a:solidFill>
                <a:srgbClr val="1524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多边形 7"/>
          <p:cNvSpPr/>
          <p:nvPr>
            <p:custDataLst>
              <p:tags r:id="rId7"/>
            </p:custDataLst>
          </p:nvPr>
        </p:nvSpPr>
        <p:spPr>
          <a:xfrm>
            <a:off x="4571841" y="916464"/>
            <a:ext cx="4064794" cy="1071563"/>
          </a:xfrm>
          <a:custGeom>
            <a:avLst/>
            <a:gdLst>
              <a:gd name="sw" fmla="*/ 1 w 8535"/>
              <a:gd name="sh" fmla="*/ 1 h 2250"/>
              <a:gd name="mins" fmla="min sw sh"/>
              <a:gd name="dsw" fmla="+- 0 sw mins"/>
              <a:gd name="dsh" fmla="+- 0 sh mins"/>
              <a:gd name="p0x0" fmla="*/ 120 w 8535"/>
              <a:gd name="p0y0" fmla="*/ 0 h 2250"/>
              <a:gd name="p0x1" fmla="*/ 8415 w 8535"/>
              <a:gd name="p0y1" fmla="*/ 0 h 2250"/>
              <a:gd name="p0x2" fmla="*/ 8481 w 8535"/>
              <a:gd name="p0y2" fmla="*/ 0 h 2250"/>
              <a:gd name="p0x3" fmla="*/ 8535 w 8535"/>
              <a:gd name="p0y3" fmla="*/ 53 h 2250"/>
              <a:gd name="p0x4" fmla="*/ 8535 w 8535"/>
              <a:gd name="p0y4" fmla="*/ 120 h 2250"/>
              <a:gd name="p0x5" fmla="*/ 8535 w 8535"/>
              <a:gd name="p0y5" fmla="*/ 2130 h 2250"/>
              <a:gd name="p0x6" fmla="*/ 8535 w 8535"/>
              <a:gd name="p0y6" fmla="*/ 2196 h 2250"/>
              <a:gd name="p0x7" fmla="*/ 8481 w 8535"/>
              <a:gd name="p0y7" fmla="*/ 2250 h 2250"/>
              <a:gd name="p0x8" fmla="*/ 8415 w 8535"/>
              <a:gd name="p0y8" fmla="*/ 2250 h 2250"/>
              <a:gd name="p0x9" fmla="*/ 120 w 8535"/>
              <a:gd name="p0y9" fmla="*/ 2250 h 2250"/>
              <a:gd name="p0x10" fmla="*/ 53 w 8535"/>
              <a:gd name="p0y10" fmla="*/ 2250 h 2250"/>
              <a:gd name="p0x11" fmla="*/ 0 w 8535"/>
              <a:gd name="p0y11" fmla="*/ 2196 h 2250"/>
              <a:gd name="p0x12" fmla="*/ 0 w 8535"/>
              <a:gd name="p0y12" fmla="*/ 2130 h 2250"/>
              <a:gd name="p0x13" fmla="*/ 0 w 8535"/>
              <a:gd name="p0y13" fmla="*/ 120 h 2250"/>
              <a:gd name="p0x14" fmla="*/ 0 w 8535"/>
              <a:gd name="p0y14" fmla="*/ 53 h 2250"/>
              <a:gd name="p0x15" fmla="*/ 53 w 8535"/>
              <a:gd name="p0y15" fmla="*/ 0 h 2250"/>
              <a:gd name="p0x16" fmla="*/ 120 w 8535"/>
              <a:gd name="p0y16" fmla="*/ 0 h 225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FFFF">
              <a:alpha val="90196"/>
            </a:srgbClr>
          </a:solidFill>
          <a:ln w="9525" cmpd="sng">
            <a:solidFill>
              <a:srgbClr val="0D7DFA">
                <a:alpha val="14118"/>
              </a:srgbClr>
            </a:solidFill>
            <a:prstDash val="solid"/>
          </a:ln>
          <a:effectLst>
            <a:outerShdw blurRad="114300" dist="19050" dir="5399999" algn="ctr" rotWithShape="0">
              <a:srgbClr val="30588C">
                <a:alpha val="7843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9" name="任意多边形 8"/>
          <p:cNvSpPr/>
          <p:nvPr>
            <p:custDataLst>
              <p:tags r:id="rId8"/>
            </p:custDataLst>
          </p:nvPr>
        </p:nvSpPr>
        <p:spPr>
          <a:xfrm>
            <a:off x="6522085" y="1104900"/>
            <a:ext cx="267970" cy="248920"/>
          </a:xfrm>
          <a:custGeom>
            <a:avLst/>
            <a:gdLst>
              <a:gd name="sw" fmla="*/ 1 w 660"/>
              <a:gd name="sh" fmla="*/ 1 h 660"/>
              <a:gd name="mins" fmla="min sw sh"/>
              <a:gd name="dsw" fmla="+- 0 sw mins"/>
              <a:gd name="dsh" fmla="+- 0 sh mins"/>
              <a:gd name="p0x0" fmla="*/ 120 w 660"/>
              <a:gd name="p0y0" fmla="*/ 0 h 660"/>
              <a:gd name="p0x1" fmla="*/ 540 w 660"/>
              <a:gd name="p0y1" fmla="*/ 0 h 660"/>
              <a:gd name="p0x2" fmla="*/ 606 w 660"/>
              <a:gd name="p0y2" fmla="*/ 0 h 660"/>
              <a:gd name="p0x3" fmla="*/ 660 w 660"/>
              <a:gd name="p0y3" fmla="*/ 53 h 660"/>
              <a:gd name="p0x4" fmla="*/ 660 w 660"/>
              <a:gd name="p0y4" fmla="*/ 120 h 660"/>
              <a:gd name="p0x5" fmla="*/ 660 w 660"/>
              <a:gd name="p0y5" fmla="*/ 540 h 660"/>
              <a:gd name="p0x6" fmla="*/ 660 w 660"/>
              <a:gd name="p0y6" fmla="*/ 606 h 660"/>
              <a:gd name="p0x7" fmla="*/ 606 w 660"/>
              <a:gd name="p0y7" fmla="*/ 660 h 660"/>
              <a:gd name="p0x8" fmla="*/ 540 w 660"/>
              <a:gd name="p0y8" fmla="*/ 660 h 660"/>
              <a:gd name="p0x9" fmla="*/ 120 w 660"/>
              <a:gd name="p0y9" fmla="*/ 660 h 660"/>
              <a:gd name="p0x10" fmla="*/ 53 w 660"/>
              <a:gd name="p0y10" fmla="*/ 660 h 660"/>
              <a:gd name="p0x11" fmla="*/ 0 w 660"/>
              <a:gd name="p0y11" fmla="*/ 606 h 660"/>
              <a:gd name="p0x12" fmla="*/ 0 w 660"/>
              <a:gd name="p0y12" fmla="*/ 540 h 660"/>
              <a:gd name="p0x13" fmla="*/ 0 w 660"/>
              <a:gd name="p0y13" fmla="*/ 120 h 660"/>
              <a:gd name="p0x14" fmla="*/ 0 w 660"/>
              <a:gd name="p0y14" fmla="*/ 53 h 660"/>
              <a:gd name="p0x15" fmla="*/ 53 w 660"/>
              <a:gd name="p0y15" fmla="*/ 0 h 660"/>
              <a:gd name="p0x16" fmla="*/ 120 w 660"/>
              <a:gd name="p0y16" fmla="*/ 0 h 66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D9EB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-2738" t="-38444" r="-2738" b="-38444"/>
          <a:stretch>
            <a:fillRect/>
          </a:stretch>
        </p:blipFill>
        <p:spPr>
          <a:xfrm>
            <a:off x="6522085" y="1082040"/>
            <a:ext cx="240665" cy="29654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12"/>
            </p:custDataLst>
          </p:nvPr>
        </p:nvSpPr>
        <p:spPr>
          <a:xfrm>
            <a:off x="6072188" y="1378744"/>
            <a:ext cx="1214438" cy="37861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ctr"/>
            <a:r>
              <a:rPr sz="1125">
                <a:solidFill>
                  <a:srgbClr val="1524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中国患病率</a:t>
            </a:r>
            <a:endParaRPr sz="1125">
              <a:solidFill>
                <a:srgbClr val="1524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sz="1125" b="1">
                <a:solidFill>
                  <a:srgbClr val="0D7D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高于全球平均水平</a:t>
            </a:r>
            <a:endParaRPr sz="1125" b="1">
              <a:solidFill>
                <a:srgbClr val="0D7D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多边形 11"/>
          <p:cNvSpPr/>
          <p:nvPr>
            <p:custDataLst>
              <p:tags r:id="rId13"/>
            </p:custDataLst>
          </p:nvPr>
        </p:nvSpPr>
        <p:spPr>
          <a:xfrm>
            <a:off x="431959" y="2053590"/>
            <a:ext cx="1957388" cy="2496979"/>
          </a:xfrm>
          <a:custGeom>
            <a:avLst/>
            <a:gdLst>
              <a:gd name="sw" fmla="*/ 1 w 4110"/>
              <a:gd name="sh" fmla="*/ 1 h 5242"/>
              <a:gd name="mins" fmla="min sw sh"/>
              <a:gd name="dsw" fmla="+- 0 sw mins"/>
              <a:gd name="dsh" fmla="+- 0 sh mins"/>
              <a:gd name="p0x0" fmla="*/ 120 w 4110"/>
              <a:gd name="p0y0" fmla="*/ 0 h 5242"/>
              <a:gd name="p0x1" fmla="*/ 3990 w 4110"/>
              <a:gd name="p0y1" fmla="*/ 0 h 5242"/>
              <a:gd name="p0x2" fmla="*/ 4056 w 4110"/>
              <a:gd name="p0y2" fmla="*/ 0 h 5242"/>
              <a:gd name="p0x3" fmla="*/ 4110 w 4110"/>
              <a:gd name="p0y3" fmla="*/ 53 h 5242"/>
              <a:gd name="p0x4" fmla="*/ 4110 w 4110"/>
              <a:gd name="p0y4" fmla="*/ 120 h 5242"/>
              <a:gd name="p0x5" fmla="*/ 4110 w 4110"/>
              <a:gd name="p0y5" fmla="*/ 5122 h 5242"/>
              <a:gd name="p0x6" fmla="*/ 4110 w 4110"/>
              <a:gd name="p0y6" fmla="*/ 5188 h 5242"/>
              <a:gd name="p0x7" fmla="*/ 4056 w 4110"/>
              <a:gd name="p0y7" fmla="*/ 5242 h 5242"/>
              <a:gd name="p0x8" fmla="*/ 3990 w 4110"/>
              <a:gd name="p0y8" fmla="*/ 5242 h 5242"/>
              <a:gd name="p0x9" fmla="*/ 120 w 4110"/>
              <a:gd name="p0y9" fmla="*/ 5242 h 5242"/>
              <a:gd name="p0x10" fmla="*/ 53 w 4110"/>
              <a:gd name="p0y10" fmla="*/ 5242 h 5242"/>
              <a:gd name="p0x11" fmla="*/ 0 w 4110"/>
              <a:gd name="p0y11" fmla="*/ 5188 h 5242"/>
              <a:gd name="p0x12" fmla="*/ 0 w 4110"/>
              <a:gd name="p0y12" fmla="*/ 5122 h 5242"/>
              <a:gd name="p0x13" fmla="*/ 0 w 4110"/>
              <a:gd name="p0y13" fmla="*/ 120 h 5242"/>
              <a:gd name="p0x14" fmla="*/ 0 w 4110"/>
              <a:gd name="p0y14" fmla="*/ 53 h 5242"/>
              <a:gd name="p0x15" fmla="*/ 53 w 4110"/>
              <a:gd name="p0y15" fmla="*/ 0 h 5242"/>
              <a:gd name="p0x16" fmla="*/ 120 w 4110"/>
              <a:gd name="p0y16" fmla="*/ 0 h 5242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FFFF">
              <a:alpha val="90196"/>
            </a:srgbClr>
          </a:solidFill>
          <a:ln w="9525" cmpd="sng">
            <a:solidFill>
              <a:srgbClr val="0D7DFA">
                <a:alpha val="14118"/>
              </a:srgbClr>
            </a:solidFill>
            <a:prstDash val="solid"/>
          </a:ln>
          <a:effectLst>
            <a:outerShdw blurRad="114300" dist="19050" dir="5399999" algn="ctr" rotWithShape="0">
              <a:srgbClr val="30588C">
                <a:alpha val="7843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13" name="任意多边形 12"/>
          <p:cNvSpPr/>
          <p:nvPr>
            <p:custDataLst>
              <p:tags r:id="rId14"/>
            </p:custDataLst>
          </p:nvPr>
        </p:nvSpPr>
        <p:spPr>
          <a:xfrm>
            <a:off x="578644" y="2200275"/>
            <a:ext cx="314325" cy="314325"/>
          </a:xfrm>
          <a:custGeom>
            <a:avLst/>
            <a:gdLst>
              <a:gd name="sw" fmla="*/ 1 w 660"/>
              <a:gd name="sh" fmla="*/ 1 h 660"/>
              <a:gd name="mins" fmla="min sw sh"/>
              <a:gd name="dsw" fmla="+- 0 sw mins"/>
              <a:gd name="dsh" fmla="+- 0 sh mins"/>
              <a:gd name="p0x0" fmla="*/ 120 w 660"/>
              <a:gd name="p0y0" fmla="*/ 0 h 660"/>
              <a:gd name="p0x1" fmla="*/ 540 w 660"/>
              <a:gd name="p0y1" fmla="*/ 0 h 660"/>
              <a:gd name="p0x2" fmla="*/ 606 w 660"/>
              <a:gd name="p0y2" fmla="*/ 0 h 660"/>
              <a:gd name="p0x3" fmla="*/ 660 w 660"/>
              <a:gd name="p0y3" fmla="*/ 53 h 660"/>
              <a:gd name="p0x4" fmla="*/ 660 w 660"/>
              <a:gd name="p0y4" fmla="*/ 120 h 660"/>
              <a:gd name="p0x5" fmla="*/ 660 w 660"/>
              <a:gd name="p0y5" fmla="*/ 540 h 660"/>
              <a:gd name="p0x6" fmla="*/ 660 w 660"/>
              <a:gd name="p0y6" fmla="*/ 606 h 660"/>
              <a:gd name="p0x7" fmla="*/ 606 w 660"/>
              <a:gd name="p0y7" fmla="*/ 660 h 660"/>
              <a:gd name="p0x8" fmla="*/ 540 w 660"/>
              <a:gd name="p0y8" fmla="*/ 660 h 660"/>
              <a:gd name="p0x9" fmla="*/ 120 w 660"/>
              <a:gd name="p0y9" fmla="*/ 660 h 660"/>
              <a:gd name="p0x10" fmla="*/ 53 w 660"/>
              <a:gd name="p0y10" fmla="*/ 660 h 660"/>
              <a:gd name="p0x11" fmla="*/ 0 w 660"/>
              <a:gd name="p0y11" fmla="*/ 606 h 660"/>
              <a:gd name="p0x12" fmla="*/ 0 w 660"/>
              <a:gd name="p0y12" fmla="*/ 540 h 660"/>
              <a:gd name="p0x13" fmla="*/ 0 w 660"/>
              <a:gd name="p0y13" fmla="*/ 120 h 660"/>
              <a:gd name="p0x14" fmla="*/ 0 w 660"/>
              <a:gd name="p0y14" fmla="*/ 53 h 660"/>
              <a:gd name="p0x15" fmla="*/ 53 w 660"/>
              <a:gd name="p0y15" fmla="*/ 0 h 660"/>
              <a:gd name="p0x16" fmla="*/ 120 w 660"/>
              <a:gd name="p0y16" fmla="*/ 0 h 66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D9EB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-2000" t="-1026" r="-2000" b="-1026"/>
          <a:stretch>
            <a:fillRect/>
          </a:stretch>
        </p:blipFill>
        <p:spPr>
          <a:xfrm>
            <a:off x="642938" y="2260759"/>
            <a:ext cx="185738" cy="189548"/>
          </a:xfrm>
          <a:prstGeom prst="rect">
            <a:avLst/>
          </a:prstGeom>
        </p:spPr>
      </p:pic>
      <p:sp>
        <p:nvSpPr>
          <p:cNvPr id="16" name="文本框 15"/>
          <p:cNvSpPr txBox="1"/>
          <p:nvPr>
            <p:custDataLst>
              <p:tags r:id="rId18"/>
            </p:custDataLst>
          </p:nvPr>
        </p:nvSpPr>
        <p:spPr>
          <a:xfrm>
            <a:off x="578644" y="2831783"/>
            <a:ext cx="1664494" cy="42860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33000"/>
              </a:lnSpc>
            </a:pPr>
            <a:r>
              <a:rPr sz="101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sz="1015" b="1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r>
              <a:rPr sz="101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患者最终出现精神残疾</a:t>
            </a:r>
            <a:endParaRPr sz="1015">
              <a:solidFill>
                <a:srgbClr val="3D4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9"/>
            </p:custDataLst>
          </p:nvPr>
        </p:nvSpPr>
        <p:spPr>
          <a:xfrm>
            <a:off x="578644" y="3271795"/>
            <a:ext cx="1412734" cy="22288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33000"/>
              </a:lnSpc>
            </a:pPr>
            <a:r>
              <a:rPr sz="101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预期寿命缩短</a:t>
            </a:r>
            <a:r>
              <a:rPr lang="en-US" sz="1015" b="1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13-15</a:t>
            </a:r>
            <a:r>
              <a:rPr lang="zh-CN" altLang="en-US" sz="1015" b="1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endParaRPr lang="zh-CN" altLang="en-US" sz="1015" b="1">
              <a:solidFill>
                <a:srgbClr val="3D4F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任意多边形 17"/>
          <p:cNvSpPr/>
          <p:nvPr>
            <p:custDataLst>
              <p:tags r:id="rId20"/>
            </p:custDataLst>
          </p:nvPr>
        </p:nvSpPr>
        <p:spPr>
          <a:xfrm>
            <a:off x="2539365" y="2053590"/>
            <a:ext cx="1957388" cy="2496979"/>
          </a:xfrm>
          <a:custGeom>
            <a:avLst/>
            <a:gdLst>
              <a:gd name="sw" fmla="*/ 1 w 4110"/>
              <a:gd name="sh" fmla="*/ 1 h 5242"/>
              <a:gd name="mins" fmla="min sw sh"/>
              <a:gd name="dsw" fmla="+- 0 sw mins"/>
              <a:gd name="dsh" fmla="+- 0 sh mins"/>
              <a:gd name="p0x0" fmla="*/ 120 w 4110"/>
              <a:gd name="p0y0" fmla="*/ 0 h 5242"/>
              <a:gd name="p0x1" fmla="*/ 3990 w 4110"/>
              <a:gd name="p0y1" fmla="*/ 0 h 5242"/>
              <a:gd name="p0x2" fmla="*/ 4056 w 4110"/>
              <a:gd name="p0y2" fmla="*/ 0 h 5242"/>
              <a:gd name="p0x3" fmla="*/ 4110 w 4110"/>
              <a:gd name="p0y3" fmla="*/ 53 h 5242"/>
              <a:gd name="p0x4" fmla="*/ 4110 w 4110"/>
              <a:gd name="p0y4" fmla="*/ 120 h 5242"/>
              <a:gd name="p0x5" fmla="*/ 4110 w 4110"/>
              <a:gd name="p0y5" fmla="*/ 5122 h 5242"/>
              <a:gd name="p0x6" fmla="*/ 4110 w 4110"/>
              <a:gd name="p0y6" fmla="*/ 5188 h 5242"/>
              <a:gd name="p0x7" fmla="*/ 4056 w 4110"/>
              <a:gd name="p0y7" fmla="*/ 5242 h 5242"/>
              <a:gd name="p0x8" fmla="*/ 3990 w 4110"/>
              <a:gd name="p0y8" fmla="*/ 5242 h 5242"/>
              <a:gd name="p0x9" fmla="*/ 120 w 4110"/>
              <a:gd name="p0y9" fmla="*/ 5242 h 5242"/>
              <a:gd name="p0x10" fmla="*/ 53 w 4110"/>
              <a:gd name="p0y10" fmla="*/ 5242 h 5242"/>
              <a:gd name="p0x11" fmla="*/ 0 w 4110"/>
              <a:gd name="p0y11" fmla="*/ 5188 h 5242"/>
              <a:gd name="p0x12" fmla="*/ 0 w 4110"/>
              <a:gd name="p0y12" fmla="*/ 5122 h 5242"/>
              <a:gd name="p0x13" fmla="*/ 0 w 4110"/>
              <a:gd name="p0y13" fmla="*/ 120 h 5242"/>
              <a:gd name="p0x14" fmla="*/ 0 w 4110"/>
              <a:gd name="p0y14" fmla="*/ 53 h 5242"/>
              <a:gd name="p0x15" fmla="*/ 53 w 4110"/>
              <a:gd name="p0y15" fmla="*/ 0 h 5242"/>
              <a:gd name="p0x16" fmla="*/ 120 w 4110"/>
              <a:gd name="p0y16" fmla="*/ 0 h 5242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FFFF">
              <a:alpha val="90196"/>
            </a:srgbClr>
          </a:solidFill>
          <a:ln w="9525" cmpd="sng">
            <a:solidFill>
              <a:srgbClr val="0D7DFA">
                <a:alpha val="14118"/>
              </a:srgbClr>
            </a:solidFill>
            <a:prstDash val="solid"/>
          </a:ln>
          <a:effectLst>
            <a:outerShdw blurRad="114300" dist="19050" dir="5399999" algn="ctr" rotWithShape="0">
              <a:srgbClr val="30588C">
                <a:alpha val="7843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19" name="任意多边形 18"/>
          <p:cNvSpPr/>
          <p:nvPr>
            <p:custDataLst>
              <p:tags r:id="rId21"/>
            </p:custDataLst>
          </p:nvPr>
        </p:nvSpPr>
        <p:spPr>
          <a:xfrm>
            <a:off x="2686050" y="2200275"/>
            <a:ext cx="314325" cy="314325"/>
          </a:xfrm>
          <a:custGeom>
            <a:avLst/>
            <a:gdLst>
              <a:gd name="sw" fmla="*/ 1 w 660"/>
              <a:gd name="sh" fmla="*/ 1 h 660"/>
              <a:gd name="mins" fmla="min sw sh"/>
              <a:gd name="dsw" fmla="+- 0 sw mins"/>
              <a:gd name="dsh" fmla="+- 0 sh mins"/>
              <a:gd name="p0x0" fmla="*/ 120 w 660"/>
              <a:gd name="p0y0" fmla="*/ 0 h 660"/>
              <a:gd name="p0x1" fmla="*/ 540 w 660"/>
              <a:gd name="p0y1" fmla="*/ 0 h 660"/>
              <a:gd name="p0x2" fmla="*/ 606 w 660"/>
              <a:gd name="p0y2" fmla="*/ 0 h 660"/>
              <a:gd name="p0x3" fmla="*/ 660 w 660"/>
              <a:gd name="p0y3" fmla="*/ 53 h 660"/>
              <a:gd name="p0x4" fmla="*/ 660 w 660"/>
              <a:gd name="p0y4" fmla="*/ 120 h 660"/>
              <a:gd name="p0x5" fmla="*/ 660 w 660"/>
              <a:gd name="p0y5" fmla="*/ 540 h 660"/>
              <a:gd name="p0x6" fmla="*/ 660 w 660"/>
              <a:gd name="p0y6" fmla="*/ 606 h 660"/>
              <a:gd name="p0x7" fmla="*/ 606 w 660"/>
              <a:gd name="p0y7" fmla="*/ 660 h 660"/>
              <a:gd name="p0x8" fmla="*/ 540 w 660"/>
              <a:gd name="p0y8" fmla="*/ 660 h 660"/>
              <a:gd name="p0x9" fmla="*/ 120 w 660"/>
              <a:gd name="p0y9" fmla="*/ 660 h 660"/>
              <a:gd name="p0x10" fmla="*/ 53 w 660"/>
              <a:gd name="p0y10" fmla="*/ 660 h 660"/>
              <a:gd name="p0x11" fmla="*/ 0 w 660"/>
              <a:gd name="p0y11" fmla="*/ 606 h 660"/>
              <a:gd name="p0x12" fmla="*/ 0 w 660"/>
              <a:gd name="p0y12" fmla="*/ 540 h 660"/>
              <a:gd name="p0x13" fmla="*/ 0 w 660"/>
              <a:gd name="p0y13" fmla="*/ 120 h 660"/>
              <a:gd name="p0x14" fmla="*/ 0 w 660"/>
              <a:gd name="p0y14" fmla="*/ 53 h 660"/>
              <a:gd name="p0x15" fmla="*/ 53 w 660"/>
              <a:gd name="p0y15" fmla="*/ 0 h 660"/>
              <a:gd name="p0x16" fmla="*/ 120 w 660"/>
              <a:gd name="p0y16" fmla="*/ 0 h 66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D9EB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 l="-2000" t="-3067" r="-2000" b="-3067"/>
          <a:stretch>
            <a:fillRect/>
          </a:stretch>
        </p:blipFill>
        <p:spPr>
          <a:xfrm>
            <a:off x="2750344" y="2260759"/>
            <a:ext cx="185738" cy="189548"/>
          </a:xfrm>
          <a:prstGeom prst="rect">
            <a:avLst/>
          </a:prstGeom>
        </p:spPr>
      </p:pic>
      <p:sp>
        <p:nvSpPr>
          <p:cNvPr id="22" name="文本框 21"/>
          <p:cNvSpPr txBox="1"/>
          <p:nvPr>
            <p:custDataLst>
              <p:tags r:id="rId25"/>
            </p:custDataLst>
          </p:nvPr>
        </p:nvSpPr>
        <p:spPr>
          <a:xfrm>
            <a:off x="2686050" y="2831783"/>
            <a:ext cx="1516368" cy="22288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33000"/>
              </a:lnSpc>
            </a:pPr>
            <a:r>
              <a:rPr lang="zh-CN" altLang="en-US" sz="101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出院后</a:t>
            </a:r>
            <a:r>
              <a:rPr lang="en-US" altLang="zh-CN" sz="101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01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年内复发率</a:t>
            </a:r>
            <a:r>
              <a:rPr sz="1015" b="1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77%</a:t>
            </a:r>
            <a:endParaRPr sz="1015" b="1">
              <a:solidFill>
                <a:srgbClr val="3D4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26"/>
            </p:custDataLst>
          </p:nvPr>
        </p:nvSpPr>
        <p:spPr>
          <a:xfrm>
            <a:off x="2686050" y="3066076"/>
            <a:ext cx="1645020" cy="42860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33000"/>
              </a:lnSpc>
            </a:pPr>
            <a:r>
              <a:rPr lang="en-US" sz="101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sz="101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年内攀升至</a:t>
            </a:r>
            <a:r>
              <a:rPr sz="1015" b="1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r>
              <a:rPr sz="101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，每次复发成本激增</a:t>
            </a:r>
            <a:r>
              <a:rPr lang="en-US" sz="1015" b="1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015" b="1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</a:t>
            </a:r>
            <a:endParaRPr lang="zh-CN" altLang="en-US" sz="1015" b="1">
              <a:solidFill>
                <a:srgbClr val="3D4F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任意多边形 23"/>
          <p:cNvSpPr/>
          <p:nvPr>
            <p:custDataLst>
              <p:tags r:id="rId27"/>
            </p:custDataLst>
          </p:nvPr>
        </p:nvSpPr>
        <p:spPr>
          <a:xfrm>
            <a:off x="4646771" y="2053590"/>
            <a:ext cx="1957388" cy="2496979"/>
          </a:xfrm>
          <a:custGeom>
            <a:avLst/>
            <a:gdLst>
              <a:gd name="sw" fmla="*/ 1 w 4110"/>
              <a:gd name="sh" fmla="*/ 1 h 5242"/>
              <a:gd name="mins" fmla="min sw sh"/>
              <a:gd name="dsw" fmla="+- 0 sw mins"/>
              <a:gd name="dsh" fmla="+- 0 sh mins"/>
              <a:gd name="p0x0" fmla="*/ 120 w 4110"/>
              <a:gd name="p0y0" fmla="*/ 0 h 5242"/>
              <a:gd name="p0x1" fmla="*/ 3990 w 4110"/>
              <a:gd name="p0y1" fmla="*/ 0 h 5242"/>
              <a:gd name="p0x2" fmla="*/ 4056 w 4110"/>
              <a:gd name="p0y2" fmla="*/ 0 h 5242"/>
              <a:gd name="p0x3" fmla="*/ 4110 w 4110"/>
              <a:gd name="p0y3" fmla="*/ 53 h 5242"/>
              <a:gd name="p0x4" fmla="*/ 4110 w 4110"/>
              <a:gd name="p0y4" fmla="*/ 120 h 5242"/>
              <a:gd name="p0x5" fmla="*/ 4110 w 4110"/>
              <a:gd name="p0y5" fmla="*/ 5122 h 5242"/>
              <a:gd name="p0x6" fmla="*/ 4110 w 4110"/>
              <a:gd name="p0y6" fmla="*/ 5188 h 5242"/>
              <a:gd name="p0x7" fmla="*/ 4056 w 4110"/>
              <a:gd name="p0y7" fmla="*/ 5242 h 5242"/>
              <a:gd name="p0x8" fmla="*/ 3990 w 4110"/>
              <a:gd name="p0y8" fmla="*/ 5242 h 5242"/>
              <a:gd name="p0x9" fmla="*/ 120 w 4110"/>
              <a:gd name="p0y9" fmla="*/ 5242 h 5242"/>
              <a:gd name="p0x10" fmla="*/ 53 w 4110"/>
              <a:gd name="p0y10" fmla="*/ 5242 h 5242"/>
              <a:gd name="p0x11" fmla="*/ 0 w 4110"/>
              <a:gd name="p0y11" fmla="*/ 5188 h 5242"/>
              <a:gd name="p0x12" fmla="*/ 0 w 4110"/>
              <a:gd name="p0y12" fmla="*/ 5122 h 5242"/>
              <a:gd name="p0x13" fmla="*/ 0 w 4110"/>
              <a:gd name="p0y13" fmla="*/ 120 h 5242"/>
              <a:gd name="p0x14" fmla="*/ 0 w 4110"/>
              <a:gd name="p0y14" fmla="*/ 53 h 5242"/>
              <a:gd name="p0x15" fmla="*/ 53 w 4110"/>
              <a:gd name="p0y15" fmla="*/ 0 h 5242"/>
              <a:gd name="p0x16" fmla="*/ 120 w 4110"/>
              <a:gd name="p0y16" fmla="*/ 0 h 5242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FFFF">
              <a:alpha val="90196"/>
            </a:srgbClr>
          </a:solidFill>
          <a:ln w="9525" cmpd="sng">
            <a:solidFill>
              <a:srgbClr val="0D7DFA">
                <a:alpha val="14118"/>
              </a:srgbClr>
            </a:solidFill>
            <a:prstDash val="solid"/>
          </a:ln>
          <a:effectLst>
            <a:outerShdw blurRad="114300" dist="19050" dir="5399999" algn="ctr" rotWithShape="0">
              <a:srgbClr val="30588C">
                <a:alpha val="7843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25" name="任意多边形 24"/>
          <p:cNvSpPr/>
          <p:nvPr>
            <p:custDataLst>
              <p:tags r:id="rId28"/>
            </p:custDataLst>
          </p:nvPr>
        </p:nvSpPr>
        <p:spPr>
          <a:xfrm>
            <a:off x="4793456" y="2200275"/>
            <a:ext cx="314325" cy="314325"/>
          </a:xfrm>
          <a:custGeom>
            <a:avLst/>
            <a:gdLst>
              <a:gd name="sw" fmla="*/ 1 w 660"/>
              <a:gd name="sh" fmla="*/ 1 h 660"/>
              <a:gd name="mins" fmla="min sw sh"/>
              <a:gd name="dsw" fmla="+- 0 sw mins"/>
              <a:gd name="dsh" fmla="+- 0 sh mins"/>
              <a:gd name="p0x0" fmla="*/ 120 w 660"/>
              <a:gd name="p0y0" fmla="*/ 0 h 660"/>
              <a:gd name="p0x1" fmla="*/ 540 w 660"/>
              <a:gd name="p0y1" fmla="*/ 0 h 660"/>
              <a:gd name="p0x2" fmla="*/ 606 w 660"/>
              <a:gd name="p0y2" fmla="*/ 0 h 660"/>
              <a:gd name="p0x3" fmla="*/ 660 w 660"/>
              <a:gd name="p0y3" fmla="*/ 53 h 660"/>
              <a:gd name="p0x4" fmla="*/ 660 w 660"/>
              <a:gd name="p0y4" fmla="*/ 120 h 660"/>
              <a:gd name="p0x5" fmla="*/ 660 w 660"/>
              <a:gd name="p0y5" fmla="*/ 540 h 660"/>
              <a:gd name="p0x6" fmla="*/ 660 w 660"/>
              <a:gd name="p0y6" fmla="*/ 606 h 660"/>
              <a:gd name="p0x7" fmla="*/ 606 w 660"/>
              <a:gd name="p0y7" fmla="*/ 660 h 660"/>
              <a:gd name="p0x8" fmla="*/ 540 w 660"/>
              <a:gd name="p0y8" fmla="*/ 660 h 660"/>
              <a:gd name="p0x9" fmla="*/ 120 w 660"/>
              <a:gd name="p0y9" fmla="*/ 660 h 660"/>
              <a:gd name="p0x10" fmla="*/ 53 w 660"/>
              <a:gd name="p0y10" fmla="*/ 660 h 660"/>
              <a:gd name="p0x11" fmla="*/ 0 w 660"/>
              <a:gd name="p0y11" fmla="*/ 606 h 660"/>
              <a:gd name="p0x12" fmla="*/ 0 w 660"/>
              <a:gd name="p0y12" fmla="*/ 540 h 660"/>
              <a:gd name="p0x13" fmla="*/ 0 w 660"/>
              <a:gd name="p0y13" fmla="*/ 120 h 660"/>
              <a:gd name="p0x14" fmla="*/ 0 w 660"/>
              <a:gd name="p0y14" fmla="*/ 53 h 660"/>
              <a:gd name="p0x15" fmla="*/ 53 w 660"/>
              <a:gd name="p0y15" fmla="*/ 0 h 660"/>
              <a:gd name="p0x16" fmla="*/ 120 w 660"/>
              <a:gd name="p0y16" fmla="*/ 0 h 66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D9EB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pic>
        <p:nvPicPr>
          <p:cNvPr id="26" name="图片 25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rcRect l="-2000" t="-7681" r="-2000" b="-7681"/>
          <a:stretch>
            <a:fillRect/>
          </a:stretch>
        </p:blipFill>
        <p:spPr>
          <a:xfrm>
            <a:off x="4857750" y="2260759"/>
            <a:ext cx="185738" cy="189548"/>
          </a:xfrm>
          <a:prstGeom prst="rect">
            <a:avLst/>
          </a:prstGeom>
        </p:spPr>
      </p:pic>
      <p:sp>
        <p:nvSpPr>
          <p:cNvPr id="28" name="文本框 27"/>
          <p:cNvSpPr txBox="1"/>
          <p:nvPr>
            <p:custDataLst>
              <p:tags r:id="rId32"/>
            </p:custDataLst>
          </p:nvPr>
        </p:nvSpPr>
        <p:spPr>
          <a:xfrm>
            <a:off x="4793456" y="2831783"/>
            <a:ext cx="1227389" cy="22288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33000"/>
              </a:lnSpc>
            </a:pPr>
            <a:r>
              <a:rPr sz="101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sz="1015" b="1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5%</a:t>
            </a:r>
            <a:r>
              <a:rPr sz="101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患者死于自杀</a:t>
            </a:r>
            <a:endParaRPr sz="1015">
              <a:solidFill>
                <a:srgbClr val="3D4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33"/>
            </p:custDataLst>
          </p:nvPr>
        </p:nvSpPr>
        <p:spPr>
          <a:xfrm>
            <a:off x="4793456" y="3066076"/>
            <a:ext cx="1157345" cy="22288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33000"/>
              </a:lnSpc>
            </a:pPr>
            <a:r>
              <a:rPr sz="101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需持续监测与干预</a:t>
            </a:r>
            <a:endParaRPr sz="1015">
              <a:solidFill>
                <a:srgbClr val="3D4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任意多边形 29"/>
          <p:cNvSpPr/>
          <p:nvPr>
            <p:custDataLst>
              <p:tags r:id="rId34"/>
            </p:custDataLst>
          </p:nvPr>
        </p:nvSpPr>
        <p:spPr>
          <a:xfrm>
            <a:off x="6754178" y="2053590"/>
            <a:ext cx="1957388" cy="2496979"/>
          </a:xfrm>
          <a:custGeom>
            <a:avLst/>
            <a:gdLst>
              <a:gd name="sw" fmla="*/ 1 w 4110"/>
              <a:gd name="sh" fmla="*/ 1 h 5242"/>
              <a:gd name="mins" fmla="min sw sh"/>
              <a:gd name="dsw" fmla="+- 0 sw mins"/>
              <a:gd name="dsh" fmla="+- 0 sh mins"/>
              <a:gd name="p0x0" fmla="*/ 120 w 4110"/>
              <a:gd name="p0y0" fmla="*/ 0 h 5242"/>
              <a:gd name="p0x1" fmla="*/ 3990 w 4110"/>
              <a:gd name="p0y1" fmla="*/ 0 h 5242"/>
              <a:gd name="p0x2" fmla="*/ 4056 w 4110"/>
              <a:gd name="p0y2" fmla="*/ 0 h 5242"/>
              <a:gd name="p0x3" fmla="*/ 4110 w 4110"/>
              <a:gd name="p0y3" fmla="*/ 53 h 5242"/>
              <a:gd name="p0x4" fmla="*/ 4110 w 4110"/>
              <a:gd name="p0y4" fmla="*/ 120 h 5242"/>
              <a:gd name="p0x5" fmla="*/ 4110 w 4110"/>
              <a:gd name="p0y5" fmla="*/ 5122 h 5242"/>
              <a:gd name="p0x6" fmla="*/ 4110 w 4110"/>
              <a:gd name="p0y6" fmla="*/ 5188 h 5242"/>
              <a:gd name="p0x7" fmla="*/ 4056 w 4110"/>
              <a:gd name="p0y7" fmla="*/ 5242 h 5242"/>
              <a:gd name="p0x8" fmla="*/ 3990 w 4110"/>
              <a:gd name="p0y8" fmla="*/ 5242 h 5242"/>
              <a:gd name="p0x9" fmla="*/ 120 w 4110"/>
              <a:gd name="p0y9" fmla="*/ 5242 h 5242"/>
              <a:gd name="p0x10" fmla="*/ 53 w 4110"/>
              <a:gd name="p0y10" fmla="*/ 5242 h 5242"/>
              <a:gd name="p0x11" fmla="*/ 0 w 4110"/>
              <a:gd name="p0y11" fmla="*/ 5188 h 5242"/>
              <a:gd name="p0x12" fmla="*/ 0 w 4110"/>
              <a:gd name="p0y12" fmla="*/ 5122 h 5242"/>
              <a:gd name="p0x13" fmla="*/ 0 w 4110"/>
              <a:gd name="p0y13" fmla="*/ 120 h 5242"/>
              <a:gd name="p0x14" fmla="*/ 0 w 4110"/>
              <a:gd name="p0y14" fmla="*/ 53 h 5242"/>
              <a:gd name="p0x15" fmla="*/ 53 w 4110"/>
              <a:gd name="p0y15" fmla="*/ 0 h 5242"/>
              <a:gd name="p0x16" fmla="*/ 120 w 4110"/>
              <a:gd name="p0y16" fmla="*/ 0 h 5242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FFFF">
              <a:alpha val="90196"/>
            </a:srgbClr>
          </a:solidFill>
          <a:ln w="9525" cmpd="sng">
            <a:solidFill>
              <a:srgbClr val="0D7DFA">
                <a:alpha val="14118"/>
              </a:srgbClr>
            </a:solidFill>
            <a:prstDash val="solid"/>
          </a:ln>
          <a:effectLst>
            <a:outerShdw blurRad="114300" dist="19050" dir="5399999" algn="ctr" rotWithShape="0">
              <a:srgbClr val="30588C">
                <a:alpha val="7843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31" name="任意多边形 30"/>
          <p:cNvSpPr/>
          <p:nvPr>
            <p:custDataLst>
              <p:tags r:id="rId35"/>
            </p:custDataLst>
          </p:nvPr>
        </p:nvSpPr>
        <p:spPr>
          <a:xfrm>
            <a:off x="6900863" y="2200275"/>
            <a:ext cx="314325" cy="314325"/>
          </a:xfrm>
          <a:custGeom>
            <a:avLst/>
            <a:gdLst>
              <a:gd name="sw" fmla="*/ 1 w 660"/>
              <a:gd name="sh" fmla="*/ 1 h 660"/>
              <a:gd name="mins" fmla="min sw sh"/>
              <a:gd name="dsw" fmla="+- 0 sw mins"/>
              <a:gd name="dsh" fmla="+- 0 sh mins"/>
              <a:gd name="p0x0" fmla="*/ 120 w 660"/>
              <a:gd name="p0y0" fmla="*/ 0 h 660"/>
              <a:gd name="p0x1" fmla="*/ 540 w 660"/>
              <a:gd name="p0y1" fmla="*/ 0 h 660"/>
              <a:gd name="p0x2" fmla="*/ 606 w 660"/>
              <a:gd name="p0y2" fmla="*/ 0 h 660"/>
              <a:gd name="p0x3" fmla="*/ 660 w 660"/>
              <a:gd name="p0y3" fmla="*/ 53 h 660"/>
              <a:gd name="p0x4" fmla="*/ 660 w 660"/>
              <a:gd name="p0y4" fmla="*/ 120 h 660"/>
              <a:gd name="p0x5" fmla="*/ 660 w 660"/>
              <a:gd name="p0y5" fmla="*/ 540 h 660"/>
              <a:gd name="p0x6" fmla="*/ 660 w 660"/>
              <a:gd name="p0y6" fmla="*/ 606 h 660"/>
              <a:gd name="p0x7" fmla="*/ 606 w 660"/>
              <a:gd name="p0y7" fmla="*/ 660 h 660"/>
              <a:gd name="p0x8" fmla="*/ 540 w 660"/>
              <a:gd name="p0y8" fmla="*/ 660 h 660"/>
              <a:gd name="p0x9" fmla="*/ 120 w 660"/>
              <a:gd name="p0y9" fmla="*/ 660 h 660"/>
              <a:gd name="p0x10" fmla="*/ 53 w 660"/>
              <a:gd name="p0y10" fmla="*/ 660 h 660"/>
              <a:gd name="p0x11" fmla="*/ 0 w 660"/>
              <a:gd name="p0y11" fmla="*/ 606 h 660"/>
              <a:gd name="p0x12" fmla="*/ 0 w 660"/>
              <a:gd name="p0y12" fmla="*/ 540 h 660"/>
              <a:gd name="p0x13" fmla="*/ 0 w 660"/>
              <a:gd name="p0y13" fmla="*/ 120 h 660"/>
              <a:gd name="p0x14" fmla="*/ 0 w 660"/>
              <a:gd name="p0y14" fmla="*/ 53 h 660"/>
              <a:gd name="p0x15" fmla="*/ 53 w 660"/>
              <a:gd name="p0y15" fmla="*/ 0 h 660"/>
              <a:gd name="p0x16" fmla="*/ 120 w 660"/>
              <a:gd name="p0y16" fmla="*/ 0 h 66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D9EB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pic>
        <p:nvPicPr>
          <p:cNvPr id="32" name="图片 31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 l="-4691" t="-1026" r="-4691" b="-1026"/>
          <a:stretch>
            <a:fillRect/>
          </a:stretch>
        </p:blipFill>
        <p:spPr>
          <a:xfrm>
            <a:off x="6952298" y="2260759"/>
            <a:ext cx="210979" cy="189548"/>
          </a:xfrm>
          <a:prstGeom prst="rect">
            <a:avLst/>
          </a:prstGeom>
        </p:spPr>
      </p:pic>
      <p:sp>
        <p:nvSpPr>
          <p:cNvPr id="34" name="文本框 33"/>
          <p:cNvSpPr txBox="1"/>
          <p:nvPr>
            <p:custDataLst>
              <p:tags r:id="rId39"/>
            </p:custDataLst>
          </p:nvPr>
        </p:nvSpPr>
        <p:spPr>
          <a:xfrm>
            <a:off x="6900863" y="2831783"/>
            <a:ext cx="1691676" cy="22288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33000"/>
              </a:lnSpc>
            </a:pPr>
            <a:r>
              <a:rPr sz="101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sz="1015" b="1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r>
              <a:rPr sz="101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患者在</a:t>
            </a:r>
            <a:r>
              <a:rPr lang="en-US" sz="1015" b="1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16-35</a:t>
            </a:r>
            <a:r>
              <a:rPr lang="zh-CN" altLang="en-US" sz="1015" b="1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岁</a:t>
            </a:r>
            <a:r>
              <a:rPr sz="101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发病</a:t>
            </a:r>
            <a:endParaRPr sz="1015">
              <a:solidFill>
                <a:srgbClr val="3D4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40"/>
            </p:custDataLst>
          </p:nvPr>
        </p:nvSpPr>
        <p:spPr>
          <a:xfrm>
            <a:off x="6900863" y="3066076"/>
            <a:ext cx="1563089" cy="22288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33000"/>
              </a:lnSpc>
            </a:pPr>
            <a:r>
              <a:rPr sz="101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正值高度社会化关键阶段</a:t>
            </a:r>
            <a:endParaRPr sz="1015">
              <a:solidFill>
                <a:srgbClr val="3D4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79070" y="123825"/>
            <a:ext cx="2065020" cy="311150"/>
            <a:chOff x="282" y="195"/>
            <a:chExt cx="3220" cy="510"/>
          </a:xfrm>
        </p:grpSpPr>
        <p:sp>
          <p:nvSpPr>
            <p:cNvPr id="37" name="燕尾形 36"/>
            <p:cNvSpPr/>
            <p:nvPr/>
          </p:nvSpPr>
          <p:spPr>
            <a:xfrm>
              <a:off x="282" y="195"/>
              <a:ext cx="2672" cy="510"/>
            </a:xfrm>
            <a:prstGeom prst="chevron">
              <a:avLst>
                <a:gd name="adj" fmla="val 26719"/>
              </a:avLst>
            </a:prstGeom>
            <a:solidFill>
              <a:schemeClr val="accent2">
                <a:lumMod val="75000"/>
              </a:schemeClr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8" name="TextBox 6"/>
            <p:cNvSpPr txBox="1"/>
            <p:nvPr/>
          </p:nvSpPr>
          <p:spPr>
            <a:xfrm>
              <a:off x="825" y="249"/>
              <a:ext cx="2677" cy="40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p>
              <a:pPr algn="l"/>
              <a:r>
                <a:rPr lang="zh-CN" altLang="zh-CN" sz="16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基本信息</a:t>
              </a:r>
              <a:endParaRPr lang="zh-CN" altLang="zh-CN" sz="16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文本框 38"/>
          <p:cNvSpPr txBox="1"/>
          <p:nvPr>
            <p:custDataLst>
              <p:tags r:id="rId41"/>
            </p:custDataLst>
          </p:nvPr>
        </p:nvSpPr>
        <p:spPr>
          <a:xfrm>
            <a:off x="611505" y="2571750"/>
            <a:ext cx="1318895" cy="19812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04000"/>
              </a:lnSpc>
            </a:pPr>
            <a:r>
              <a:rPr sz="1400" b="1">
                <a:solidFill>
                  <a:srgbClr val="1524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高致残性</a:t>
            </a:r>
            <a:endParaRPr sz="1400" b="1">
              <a:solidFill>
                <a:srgbClr val="1524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42"/>
            </p:custDataLst>
          </p:nvPr>
        </p:nvSpPr>
        <p:spPr>
          <a:xfrm>
            <a:off x="2686050" y="2563495"/>
            <a:ext cx="937895" cy="2190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04000"/>
              </a:lnSpc>
            </a:pPr>
            <a:r>
              <a:rPr sz="1400" b="1">
                <a:solidFill>
                  <a:srgbClr val="1524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高复发率</a:t>
            </a:r>
            <a:endParaRPr sz="1400" b="1">
              <a:solidFill>
                <a:srgbClr val="1524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>
            <p:custDataLst>
              <p:tags r:id="rId43"/>
            </p:custDataLst>
          </p:nvPr>
        </p:nvSpPr>
        <p:spPr>
          <a:xfrm>
            <a:off x="4792980" y="2563495"/>
            <a:ext cx="1224280" cy="21463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04000"/>
              </a:lnSpc>
            </a:pPr>
            <a:r>
              <a:rPr sz="1400" b="1">
                <a:solidFill>
                  <a:srgbClr val="1524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高自杀风险</a:t>
            </a:r>
            <a:endParaRPr sz="1400" b="1">
              <a:solidFill>
                <a:srgbClr val="1524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>
            <p:custDataLst>
              <p:tags r:id="rId44"/>
            </p:custDataLst>
          </p:nvPr>
        </p:nvSpPr>
        <p:spPr>
          <a:xfrm>
            <a:off x="6885940" y="2563495"/>
            <a:ext cx="1523365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04000"/>
              </a:lnSpc>
            </a:pPr>
            <a:r>
              <a:rPr sz="1400" b="1">
                <a:solidFill>
                  <a:srgbClr val="1524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发病年龄早</a:t>
            </a:r>
            <a:endParaRPr sz="1400" b="1">
              <a:solidFill>
                <a:srgbClr val="1524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411730" y="670560"/>
            <a:ext cx="3855085" cy="37528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00000"/>
              </a:lnSpc>
            </a:pPr>
            <a:r>
              <a:rPr sz="2250" b="1">
                <a:solidFill>
                  <a:srgbClr val="1524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中国精神分裂症流行病学数据</a:t>
            </a:r>
            <a:endParaRPr sz="2250" b="1">
              <a:solidFill>
                <a:srgbClr val="1524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任意多边形 3"/>
          <p:cNvSpPr/>
          <p:nvPr>
            <p:custDataLst>
              <p:tags r:id="rId2"/>
            </p:custDataLst>
          </p:nvPr>
        </p:nvSpPr>
        <p:spPr>
          <a:xfrm>
            <a:off x="431800" y="1045845"/>
            <a:ext cx="8279765" cy="2035175"/>
          </a:xfrm>
          <a:custGeom>
            <a:avLst/>
            <a:gdLst>
              <a:gd name="sw" fmla="*/ 1 w 17385"/>
              <a:gd name="sh" fmla="*/ 1 h 4722"/>
              <a:gd name="mins" fmla="min sw sh"/>
              <a:gd name="dsw" fmla="+- 0 sw mins"/>
              <a:gd name="dsh" fmla="+- 0 sh mins"/>
              <a:gd name="p0x0" fmla="*/ 120 w 17385"/>
              <a:gd name="p0y0" fmla="*/ 0 h 4722"/>
              <a:gd name="p0x1" fmla="*/ 17265 w 17385"/>
              <a:gd name="p0y1" fmla="*/ 0 h 4722"/>
              <a:gd name="p0x2" fmla="*/ 17331 w 17385"/>
              <a:gd name="p0y2" fmla="*/ 0 h 4722"/>
              <a:gd name="p0x3" fmla="*/ 17385 w 17385"/>
              <a:gd name="p0y3" fmla="*/ 53 h 4722"/>
              <a:gd name="p0x4" fmla="*/ 17385 w 17385"/>
              <a:gd name="p0y4" fmla="*/ 120 h 4722"/>
              <a:gd name="p0x5" fmla="*/ 17385 w 17385"/>
              <a:gd name="p0y5" fmla="*/ 4602 h 4722"/>
              <a:gd name="p0x6" fmla="*/ 17385 w 17385"/>
              <a:gd name="p0y6" fmla="*/ 4668 h 4722"/>
              <a:gd name="p0x7" fmla="*/ 17331 w 17385"/>
              <a:gd name="p0y7" fmla="*/ 4722 h 4722"/>
              <a:gd name="p0x8" fmla="*/ 17265 w 17385"/>
              <a:gd name="p0y8" fmla="*/ 4722 h 4722"/>
              <a:gd name="p0x9" fmla="*/ 120 w 17385"/>
              <a:gd name="p0y9" fmla="*/ 4722 h 4722"/>
              <a:gd name="p0x10" fmla="*/ 53 w 17385"/>
              <a:gd name="p0y10" fmla="*/ 4722 h 4722"/>
              <a:gd name="p0x11" fmla="*/ 0 w 17385"/>
              <a:gd name="p0y11" fmla="*/ 4668 h 4722"/>
              <a:gd name="p0x12" fmla="*/ 0 w 17385"/>
              <a:gd name="p0y12" fmla="*/ 4602 h 4722"/>
              <a:gd name="p0x13" fmla="*/ 0 w 17385"/>
              <a:gd name="p0y13" fmla="*/ 120 h 4722"/>
              <a:gd name="p0x14" fmla="*/ 0 w 17385"/>
              <a:gd name="p0y14" fmla="*/ 53 h 4722"/>
              <a:gd name="p0x15" fmla="*/ 53 w 17385"/>
              <a:gd name="p0y15" fmla="*/ 0 h 4722"/>
              <a:gd name="p0x16" fmla="*/ 120 w 17385"/>
              <a:gd name="p0y16" fmla="*/ 0 h 4722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FFFF">
              <a:alpha val="90196"/>
            </a:srgbClr>
          </a:solidFill>
          <a:ln w="9525" cmpd="sng">
            <a:solidFill>
              <a:srgbClr val="0D7DFA">
                <a:alpha val="14118"/>
              </a:srgbClr>
            </a:solidFill>
            <a:prstDash val="solid"/>
          </a:ln>
          <a:effectLst>
            <a:outerShdw blurRad="114300" dist="19050" dir="5399999" algn="ctr" rotWithShape="0">
              <a:srgbClr val="30588C">
                <a:alpha val="7843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655314" y="1281632"/>
            <a:ext cx="2147704" cy="69651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92000"/>
              </a:lnSpc>
            </a:pPr>
            <a:r>
              <a:rPr sz="4500" b="1">
                <a:solidFill>
                  <a:srgbClr val="0D7D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824.9</a:t>
            </a:r>
            <a:endParaRPr sz="4500" b="1">
              <a:solidFill>
                <a:srgbClr val="0D7D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5260093" y="1593099"/>
            <a:ext cx="457200" cy="28075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92000"/>
              </a:lnSpc>
            </a:pPr>
            <a:r>
              <a:rPr sz="1800" b="1">
                <a:solidFill>
                  <a:srgbClr val="0D7D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sz="1800" b="1">
              <a:solidFill>
                <a:srgbClr val="0D7D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>
            <p:custDataLst>
              <p:tags r:id="rId5"/>
            </p:custDataLst>
          </p:nvPr>
        </p:nvSpPr>
        <p:spPr>
          <a:xfrm>
            <a:off x="2921794" y="2053114"/>
            <a:ext cx="342900" cy="207169"/>
          </a:xfrm>
          <a:custGeom>
            <a:avLst/>
            <a:gdLst>
              <a:gd name="sw" fmla="*/ 1 w 720"/>
              <a:gd name="sh" fmla="*/ 1 h 435"/>
              <a:gd name="mins" fmla="min sw sh"/>
              <a:gd name="dsw" fmla="+- 0 sw mins"/>
              <a:gd name="dsh" fmla="+- 0 sh mins"/>
              <a:gd name="p0x0" fmla="*/ 217 w 720"/>
              <a:gd name="p0y0" fmla="*/ 0 h 435"/>
              <a:gd name="p0x1" fmla="*/ 502 w 720"/>
              <a:gd name="p0y1" fmla="*/ 0 h 435"/>
              <a:gd name="p0x2" fmla="*/ 622 w 720"/>
              <a:gd name="p0y2" fmla="*/ 0 h 435"/>
              <a:gd name="p0x3" fmla="*/ 720 w 720"/>
              <a:gd name="p0y3" fmla="*/ 97 h 435"/>
              <a:gd name="p0x4" fmla="*/ 720 w 720"/>
              <a:gd name="p0y4" fmla="*/ 217 h 435"/>
              <a:gd name="p0x5" fmla="*/ 720 w 720"/>
              <a:gd name="p0y5" fmla="*/ 337 h 435"/>
              <a:gd name="p0x6" fmla="*/ 622 w 720"/>
              <a:gd name="p0y6" fmla="*/ 435 h 435"/>
              <a:gd name="p0x7" fmla="*/ 502 w 720"/>
              <a:gd name="p0y7" fmla="*/ 435 h 435"/>
              <a:gd name="p0x8" fmla="*/ 217 w 720"/>
              <a:gd name="p0y8" fmla="*/ 435 h 435"/>
              <a:gd name="p0x9" fmla="*/ 97 w 720"/>
              <a:gd name="p0y9" fmla="*/ 435 h 435"/>
              <a:gd name="p0x10" fmla="*/ 0 w 720"/>
              <a:gd name="p0y10" fmla="*/ 337 h 435"/>
              <a:gd name="p0x11" fmla="*/ 0 w 720"/>
              <a:gd name="p0y11" fmla="*/ 217 h 435"/>
              <a:gd name="p0x12" fmla="*/ 0 w 720"/>
              <a:gd name="p0y12" fmla="*/ 97 h 435"/>
              <a:gd name="p0x13" fmla="*/ 97 w 720"/>
              <a:gd name="p0y13" fmla="*/ 0 h 435"/>
              <a:gd name="p0x14" fmla="*/ 217 w 720"/>
              <a:gd name="p0y14" fmla="*/ 0 h 435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cubicBezTo>
                  <a:pt x="p0x5" y="p0y5"/>
                  <a:pt x="p0x6" y="p0y6"/>
                  <a:pt x="p0x7" y="p0y7"/>
                </a:cubicBezTo>
                <a:lnTo>
                  <a:pt x="p0x8" y="p0y8"/>
                </a:lnTo>
                <a:cubicBezTo>
                  <a:pt x="p0x9" y="p0y9"/>
                  <a:pt x="p0x10" y="p0y10"/>
                  <a:pt x="p0x11" y="p0y11"/>
                </a:cubicBezTo>
                <a:cubicBezTo>
                  <a:pt x="p0x12" y="p0y12"/>
                  <a:pt x="p0x13" y="p0y13"/>
                  <a:pt x="p0x14" y="p0y14"/>
                </a:cubicBezTo>
                <a:close/>
              </a:path>
            </a:pathLst>
          </a:custGeom>
          <a:solidFill>
            <a:srgbClr val="D9EB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2979280" y="2081732"/>
            <a:ext cx="342957" cy="15001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/>
            <a:r>
              <a:rPr sz="900">
                <a:solidFill>
                  <a:srgbClr val="0946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</a:t>
            </a:r>
            <a:endParaRPr sz="900">
              <a:solidFill>
                <a:srgbClr val="0946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3322237" y="2019581"/>
            <a:ext cx="3099609" cy="27432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04000"/>
              </a:lnSpc>
            </a:pPr>
            <a:r>
              <a:rPr lang="en-US" sz="1575" b="1">
                <a:solidFill>
                  <a:srgbClr val="15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2022</a:t>
            </a:r>
            <a:r>
              <a:rPr lang="zh-CN" sz="1575" b="1">
                <a:solidFill>
                  <a:srgbClr val="15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年中国精神分裂症患者人数</a:t>
            </a:r>
            <a:endParaRPr lang="zh-CN" sz="1575" b="1">
              <a:solidFill>
                <a:srgbClr val="15243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2427647" y="2356766"/>
            <a:ext cx="4288708" cy="2464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ctr">
              <a:lnSpc>
                <a:spcPct val="133000"/>
              </a:lnSpc>
            </a:pPr>
            <a:r>
              <a:rPr lang="zh-CN" altLang="en-US" sz="112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患病率（</a:t>
            </a:r>
            <a:r>
              <a:rPr lang="en-US" altLang="zh-CN" sz="112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300.81/10</a:t>
            </a:r>
            <a:r>
              <a:rPr lang="zh-CN" altLang="en-US" sz="112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万）</a:t>
            </a:r>
            <a:r>
              <a:rPr sz="1125" b="1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高于全球平均水平</a:t>
            </a:r>
            <a:r>
              <a:rPr sz="112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，且呈逐年上升趋势</a:t>
            </a:r>
            <a:endParaRPr sz="1125">
              <a:solidFill>
                <a:srgbClr val="3D4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>
            <p:custDataLst>
              <p:tags r:id="rId9"/>
            </p:custDataLst>
          </p:nvPr>
        </p:nvSpPr>
        <p:spPr>
          <a:xfrm>
            <a:off x="431959" y="3230880"/>
            <a:ext cx="1957388" cy="1623060"/>
          </a:xfrm>
          <a:custGeom>
            <a:avLst/>
            <a:gdLst>
              <a:gd name="sw" fmla="*/ 1 w 4110"/>
              <a:gd name="sh" fmla="*/ 1 h 3407"/>
              <a:gd name="mins" fmla="min sw sh"/>
              <a:gd name="dsw" fmla="+- 0 sw mins"/>
              <a:gd name="dsh" fmla="+- 0 sh mins"/>
              <a:gd name="p0x0" fmla="*/ 120 w 4110"/>
              <a:gd name="p0y0" fmla="*/ 0 h 3407"/>
              <a:gd name="p0x1" fmla="*/ 3990 w 4110"/>
              <a:gd name="p0y1" fmla="*/ 0 h 3407"/>
              <a:gd name="p0x2" fmla="*/ 4056 w 4110"/>
              <a:gd name="p0y2" fmla="*/ 0 h 3407"/>
              <a:gd name="p0x3" fmla="*/ 4110 w 4110"/>
              <a:gd name="p0y3" fmla="*/ 53 h 3407"/>
              <a:gd name="p0x4" fmla="*/ 4110 w 4110"/>
              <a:gd name="p0y4" fmla="*/ 120 h 3407"/>
              <a:gd name="p0x5" fmla="*/ 4110 w 4110"/>
              <a:gd name="p0y5" fmla="*/ 3287 h 3407"/>
              <a:gd name="p0x6" fmla="*/ 4110 w 4110"/>
              <a:gd name="p0y6" fmla="*/ 3353 h 3407"/>
              <a:gd name="p0x7" fmla="*/ 4056 w 4110"/>
              <a:gd name="p0y7" fmla="*/ 3407 h 3407"/>
              <a:gd name="p0x8" fmla="*/ 3990 w 4110"/>
              <a:gd name="p0y8" fmla="*/ 3407 h 3407"/>
              <a:gd name="p0x9" fmla="*/ 120 w 4110"/>
              <a:gd name="p0y9" fmla="*/ 3407 h 3407"/>
              <a:gd name="p0x10" fmla="*/ 53 w 4110"/>
              <a:gd name="p0y10" fmla="*/ 3407 h 3407"/>
              <a:gd name="p0x11" fmla="*/ 0 w 4110"/>
              <a:gd name="p0y11" fmla="*/ 3353 h 3407"/>
              <a:gd name="p0x12" fmla="*/ 0 w 4110"/>
              <a:gd name="p0y12" fmla="*/ 3287 h 3407"/>
              <a:gd name="p0x13" fmla="*/ 0 w 4110"/>
              <a:gd name="p0y13" fmla="*/ 120 h 3407"/>
              <a:gd name="p0x14" fmla="*/ 0 w 4110"/>
              <a:gd name="p0y14" fmla="*/ 53 h 3407"/>
              <a:gd name="p0x15" fmla="*/ 53 w 4110"/>
              <a:gd name="p0y15" fmla="*/ 0 h 3407"/>
              <a:gd name="p0x16" fmla="*/ 120 w 4110"/>
              <a:gd name="p0y16" fmla="*/ 0 h 3407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FFFF">
              <a:alpha val="90196"/>
            </a:srgbClr>
          </a:solidFill>
          <a:ln w="9525" cmpd="sng">
            <a:solidFill>
              <a:srgbClr val="0D7DFA">
                <a:alpha val="14118"/>
              </a:srgbClr>
            </a:solidFill>
            <a:prstDash val="solid"/>
          </a:ln>
          <a:effectLst>
            <a:outerShdw blurRad="114300" dist="19050" dir="5399999" algn="ctr" rotWithShape="0">
              <a:srgbClr val="30588C">
                <a:alpha val="7843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759138" y="3615874"/>
            <a:ext cx="1503424" cy="48863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92000"/>
              </a:lnSpc>
            </a:pPr>
            <a:r>
              <a:rPr sz="3150" b="1">
                <a:solidFill>
                  <a:srgbClr val="0D7D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860.4</a:t>
            </a:r>
            <a:endParaRPr sz="3150" b="1">
              <a:solidFill>
                <a:srgbClr val="0D7D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1891086" y="3825899"/>
            <a:ext cx="342957" cy="2078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92000"/>
              </a:lnSpc>
            </a:pPr>
            <a:r>
              <a:rPr sz="100" b="1">
                <a:solidFill>
                  <a:srgbClr val="0D7D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sz="100" b="1">
              <a:solidFill>
                <a:srgbClr val="0D7D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736028" y="4110893"/>
            <a:ext cx="1349669" cy="17145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ctr"/>
            <a:r>
              <a:rPr lang="en-US" sz="101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2025</a:t>
            </a:r>
            <a:r>
              <a:rPr lang="zh-CN" sz="101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年预计患病人数</a:t>
            </a:r>
            <a:endParaRPr lang="zh-CN" sz="1015">
              <a:solidFill>
                <a:srgbClr val="3D4F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3"/>
            </p:custDataLst>
          </p:nvPr>
        </p:nvSpPr>
        <p:spPr>
          <a:xfrm>
            <a:off x="935996" y="4310918"/>
            <a:ext cx="1049738" cy="1321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/>
            <a:r>
              <a:rPr lang="zh-CN" altLang="en-US" sz="790">
                <a:solidFill>
                  <a:srgbClr val="6B7C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共研产业研究院</a:t>
            </a:r>
            <a:r>
              <a:rPr lang="en-US" altLang="zh-CN" sz="790">
                <a:solidFill>
                  <a:srgbClr val="6B7C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2023</a:t>
            </a:r>
            <a:endParaRPr lang="en-US" altLang="zh-CN" sz="790">
              <a:solidFill>
                <a:srgbClr val="6B7C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任意多边形 15"/>
          <p:cNvSpPr/>
          <p:nvPr>
            <p:custDataLst>
              <p:tags r:id="rId14"/>
            </p:custDataLst>
          </p:nvPr>
        </p:nvSpPr>
        <p:spPr>
          <a:xfrm>
            <a:off x="2539365" y="3230880"/>
            <a:ext cx="1957388" cy="1623060"/>
          </a:xfrm>
          <a:custGeom>
            <a:avLst/>
            <a:gdLst>
              <a:gd name="sw" fmla="*/ 1 w 4110"/>
              <a:gd name="sh" fmla="*/ 1 h 3407"/>
              <a:gd name="mins" fmla="min sw sh"/>
              <a:gd name="dsw" fmla="+- 0 sw mins"/>
              <a:gd name="dsh" fmla="+- 0 sh mins"/>
              <a:gd name="p0x0" fmla="*/ 120 w 4110"/>
              <a:gd name="p0y0" fmla="*/ 0 h 3407"/>
              <a:gd name="p0x1" fmla="*/ 3990 w 4110"/>
              <a:gd name="p0y1" fmla="*/ 0 h 3407"/>
              <a:gd name="p0x2" fmla="*/ 4056 w 4110"/>
              <a:gd name="p0y2" fmla="*/ 0 h 3407"/>
              <a:gd name="p0x3" fmla="*/ 4110 w 4110"/>
              <a:gd name="p0y3" fmla="*/ 53 h 3407"/>
              <a:gd name="p0x4" fmla="*/ 4110 w 4110"/>
              <a:gd name="p0y4" fmla="*/ 120 h 3407"/>
              <a:gd name="p0x5" fmla="*/ 4110 w 4110"/>
              <a:gd name="p0y5" fmla="*/ 3287 h 3407"/>
              <a:gd name="p0x6" fmla="*/ 4110 w 4110"/>
              <a:gd name="p0y6" fmla="*/ 3353 h 3407"/>
              <a:gd name="p0x7" fmla="*/ 4056 w 4110"/>
              <a:gd name="p0y7" fmla="*/ 3407 h 3407"/>
              <a:gd name="p0x8" fmla="*/ 3990 w 4110"/>
              <a:gd name="p0y8" fmla="*/ 3407 h 3407"/>
              <a:gd name="p0x9" fmla="*/ 120 w 4110"/>
              <a:gd name="p0y9" fmla="*/ 3407 h 3407"/>
              <a:gd name="p0x10" fmla="*/ 53 w 4110"/>
              <a:gd name="p0y10" fmla="*/ 3407 h 3407"/>
              <a:gd name="p0x11" fmla="*/ 0 w 4110"/>
              <a:gd name="p0y11" fmla="*/ 3353 h 3407"/>
              <a:gd name="p0x12" fmla="*/ 0 w 4110"/>
              <a:gd name="p0y12" fmla="*/ 3287 h 3407"/>
              <a:gd name="p0x13" fmla="*/ 0 w 4110"/>
              <a:gd name="p0y13" fmla="*/ 120 h 3407"/>
              <a:gd name="p0x14" fmla="*/ 0 w 4110"/>
              <a:gd name="p0y14" fmla="*/ 53 h 3407"/>
              <a:gd name="p0x15" fmla="*/ 53 w 4110"/>
              <a:gd name="p0y15" fmla="*/ 0 h 3407"/>
              <a:gd name="p0x16" fmla="*/ 120 w 4110"/>
              <a:gd name="p0y16" fmla="*/ 0 h 3407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FFFF">
              <a:alpha val="90196"/>
            </a:srgbClr>
          </a:solidFill>
          <a:ln w="9525" cmpd="sng">
            <a:solidFill>
              <a:srgbClr val="0D7DFA">
                <a:alpha val="14118"/>
              </a:srgbClr>
            </a:solidFill>
            <a:prstDash val="solid"/>
          </a:ln>
          <a:effectLst>
            <a:outerShdw blurRad="114300" dist="19050" dir="5399999" algn="ctr" rotWithShape="0">
              <a:srgbClr val="30588C">
                <a:alpha val="7843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17" name="文本框 16"/>
          <p:cNvSpPr txBox="1"/>
          <p:nvPr>
            <p:custDataLst>
              <p:tags r:id="rId15"/>
            </p:custDataLst>
          </p:nvPr>
        </p:nvSpPr>
        <p:spPr>
          <a:xfrm>
            <a:off x="2866544" y="3615874"/>
            <a:ext cx="1503424" cy="48863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92000"/>
              </a:lnSpc>
            </a:pPr>
            <a:r>
              <a:rPr sz="3150" b="1">
                <a:solidFill>
                  <a:srgbClr val="0D7D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918.2</a:t>
            </a:r>
            <a:endParaRPr sz="3150" b="1">
              <a:solidFill>
                <a:srgbClr val="0D7D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6"/>
            </p:custDataLst>
          </p:nvPr>
        </p:nvSpPr>
        <p:spPr>
          <a:xfrm>
            <a:off x="3998492" y="3825899"/>
            <a:ext cx="342957" cy="2078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92000"/>
              </a:lnSpc>
            </a:pPr>
            <a:r>
              <a:rPr sz="100" b="1">
                <a:solidFill>
                  <a:srgbClr val="0D7D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sz="100" b="1">
              <a:solidFill>
                <a:srgbClr val="0D7D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17"/>
            </p:custDataLst>
          </p:nvPr>
        </p:nvSpPr>
        <p:spPr>
          <a:xfrm>
            <a:off x="2843434" y="4110893"/>
            <a:ext cx="1349669" cy="17145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ctr"/>
            <a:r>
              <a:rPr lang="en-US" sz="101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2030</a:t>
            </a:r>
            <a:r>
              <a:rPr lang="zh-CN" sz="101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年预计患病人数</a:t>
            </a:r>
            <a:endParaRPr lang="zh-CN" sz="1015">
              <a:solidFill>
                <a:srgbClr val="3D4F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18"/>
            </p:custDataLst>
          </p:nvPr>
        </p:nvSpPr>
        <p:spPr>
          <a:xfrm>
            <a:off x="3043402" y="4310918"/>
            <a:ext cx="1049738" cy="1321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/>
            <a:r>
              <a:rPr lang="zh-CN" altLang="en-US" sz="790">
                <a:solidFill>
                  <a:srgbClr val="6B7C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共研产业研究院</a:t>
            </a:r>
            <a:r>
              <a:rPr lang="en-US" altLang="zh-CN" sz="790">
                <a:solidFill>
                  <a:srgbClr val="6B7C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2023</a:t>
            </a:r>
            <a:endParaRPr lang="en-US" altLang="zh-CN" sz="790">
              <a:solidFill>
                <a:srgbClr val="6B7C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任意多边形 20"/>
          <p:cNvSpPr/>
          <p:nvPr>
            <p:custDataLst>
              <p:tags r:id="rId19"/>
            </p:custDataLst>
          </p:nvPr>
        </p:nvSpPr>
        <p:spPr>
          <a:xfrm>
            <a:off x="4646771" y="3230880"/>
            <a:ext cx="1957388" cy="1623060"/>
          </a:xfrm>
          <a:custGeom>
            <a:avLst/>
            <a:gdLst>
              <a:gd name="sw" fmla="*/ 1 w 4110"/>
              <a:gd name="sh" fmla="*/ 1 h 3407"/>
              <a:gd name="mins" fmla="min sw sh"/>
              <a:gd name="dsw" fmla="+- 0 sw mins"/>
              <a:gd name="dsh" fmla="+- 0 sh mins"/>
              <a:gd name="p0x0" fmla="*/ 120 w 4110"/>
              <a:gd name="p0y0" fmla="*/ 0 h 3407"/>
              <a:gd name="p0x1" fmla="*/ 3990 w 4110"/>
              <a:gd name="p0y1" fmla="*/ 0 h 3407"/>
              <a:gd name="p0x2" fmla="*/ 4056 w 4110"/>
              <a:gd name="p0y2" fmla="*/ 0 h 3407"/>
              <a:gd name="p0x3" fmla="*/ 4110 w 4110"/>
              <a:gd name="p0y3" fmla="*/ 53 h 3407"/>
              <a:gd name="p0x4" fmla="*/ 4110 w 4110"/>
              <a:gd name="p0y4" fmla="*/ 120 h 3407"/>
              <a:gd name="p0x5" fmla="*/ 4110 w 4110"/>
              <a:gd name="p0y5" fmla="*/ 3287 h 3407"/>
              <a:gd name="p0x6" fmla="*/ 4110 w 4110"/>
              <a:gd name="p0y6" fmla="*/ 3353 h 3407"/>
              <a:gd name="p0x7" fmla="*/ 4056 w 4110"/>
              <a:gd name="p0y7" fmla="*/ 3407 h 3407"/>
              <a:gd name="p0x8" fmla="*/ 3990 w 4110"/>
              <a:gd name="p0y8" fmla="*/ 3407 h 3407"/>
              <a:gd name="p0x9" fmla="*/ 120 w 4110"/>
              <a:gd name="p0y9" fmla="*/ 3407 h 3407"/>
              <a:gd name="p0x10" fmla="*/ 53 w 4110"/>
              <a:gd name="p0y10" fmla="*/ 3407 h 3407"/>
              <a:gd name="p0x11" fmla="*/ 0 w 4110"/>
              <a:gd name="p0y11" fmla="*/ 3353 h 3407"/>
              <a:gd name="p0x12" fmla="*/ 0 w 4110"/>
              <a:gd name="p0y12" fmla="*/ 3287 h 3407"/>
              <a:gd name="p0x13" fmla="*/ 0 w 4110"/>
              <a:gd name="p0y13" fmla="*/ 120 h 3407"/>
              <a:gd name="p0x14" fmla="*/ 0 w 4110"/>
              <a:gd name="p0y14" fmla="*/ 53 h 3407"/>
              <a:gd name="p0x15" fmla="*/ 53 w 4110"/>
              <a:gd name="p0y15" fmla="*/ 0 h 3407"/>
              <a:gd name="p0x16" fmla="*/ 120 w 4110"/>
              <a:gd name="p0y16" fmla="*/ 0 h 3407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FFFF">
              <a:alpha val="90196"/>
            </a:srgbClr>
          </a:solidFill>
          <a:ln w="9525" cmpd="sng">
            <a:solidFill>
              <a:srgbClr val="0D7DFA">
                <a:alpha val="14118"/>
              </a:srgbClr>
            </a:solidFill>
            <a:prstDash val="solid"/>
          </a:ln>
          <a:effectLst>
            <a:outerShdw blurRad="114300" dist="19050" dir="5399999" algn="ctr" rotWithShape="0">
              <a:srgbClr val="30588C">
                <a:alpha val="7843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22" name="文本框 21"/>
          <p:cNvSpPr txBox="1"/>
          <p:nvPr>
            <p:custDataLst>
              <p:tags r:id="rId20"/>
            </p:custDataLst>
          </p:nvPr>
        </p:nvSpPr>
        <p:spPr>
          <a:xfrm>
            <a:off x="4949169" y="3615874"/>
            <a:ext cx="1753062" cy="48863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92000"/>
              </a:lnSpc>
            </a:pPr>
            <a:r>
              <a:rPr sz="3150" b="1">
                <a:solidFill>
                  <a:srgbClr val="0D7D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300.81</a:t>
            </a:r>
            <a:endParaRPr sz="3150" b="1">
              <a:solidFill>
                <a:srgbClr val="0D7D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21"/>
            </p:custDataLst>
          </p:nvPr>
        </p:nvSpPr>
        <p:spPr>
          <a:xfrm>
            <a:off x="4856743" y="4110893"/>
            <a:ext cx="1537914" cy="17145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ctr"/>
            <a:r>
              <a:rPr lang="zh-CN" altLang="en-US" sz="101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年龄标准化患病率</a:t>
            </a:r>
            <a:r>
              <a:rPr lang="en-US" altLang="zh-CN" sz="101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/10</a:t>
            </a:r>
            <a:r>
              <a:rPr lang="zh-CN" altLang="en-US" sz="101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</a:t>
            </a:r>
            <a:endParaRPr lang="zh-CN" altLang="en-US" sz="1015">
              <a:solidFill>
                <a:srgbClr val="3D4F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22"/>
            </p:custDataLst>
          </p:nvPr>
        </p:nvSpPr>
        <p:spPr>
          <a:xfrm>
            <a:off x="5050796" y="4310918"/>
            <a:ext cx="1249763" cy="1321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/>
            <a:r>
              <a:rPr lang="en-US" sz="790">
                <a:solidFill>
                  <a:srgbClr val="6B7C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2021</a:t>
            </a:r>
            <a:r>
              <a:rPr lang="zh-CN" sz="790">
                <a:solidFill>
                  <a:srgbClr val="6B7C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年全球疾病负担研究</a:t>
            </a:r>
            <a:endParaRPr lang="zh-CN" sz="790">
              <a:solidFill>
                <a:srgbClr val="6B7C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" name="任意多边形 24"/>
          <p:cNvSpPr/>
          <p:nvPr>
            <p:custDataLst>
              <p:tags r:id="rId23"/>
            </p:custDataLst>
          </p:nvPr>
        </p:nvSpPr>
        <p:spPr>
          <a:xfrm>
            <a:off x="6754178" y="3230880"/>
            <a:ext cx="1957388" cy="1623060"/>
          </a:xfrm>
          <a:custGeom>
            <a:avLst/>
            <a:gdLst>
              <a:gd name="sw" fmla="*/ 1 w 4110"/>
              <a:gd name="sh" fmla="*/ 1 h 3407"/>
              <a:gd name="mins" fmla="min sw sh"/>
              <a:gd name="dsw" fmla="+- 0 sw mins"/>
              <a:gd name="dsh" fmla="+- 0 sh mins"/>
              <a:gd name="p0x0" fmla="*/ 120 w 4110"/>
              <a:gd name="p0y0" fmla="*/ 0 h 3407"/>
              <a:gd name="p0x1" fmla="*/ 3990 w 4110"/>
              <a:gd name="p0y1" fmla="*/ 0 h 3407"/>
              <a:gd name="p0x2" fmla="*/ 4056 w 4110"/>
              <a:gd name="p0y2" fmla="*/ 0 h 3407"/>
              <a:gd name="p0x3" fmla="*/ 4110 w 4110"/>
              <a:gd name="p0y3" fmla="*/ 53 h 3407"/>
              <a:gd name="p0x4" fmla="*/ 4110 w 4110"/>
              <a:gd name="p0y4" fmla="*/ 120 h 3407"/>
              <a:gd name="p0x5" fmla="*/ 4110 w 4110"/>
              <a:gd name="p0y5" fmla="*/ 3287 h 3407"/>
              <a:gd name="p0x6" fmla="*/ 4110 w 4110"/>
              <a:gd name="p0y6" fmla="*/ 3353 h 3407"/>
              <a:gd name="p0x7" fmla="*/ 4056 w 4110"/>
              <a:gd name="p0y7" fmla="*/ 3407 h 3407"/>
              <a:gd name="p0x8" fmla="*/ 3990 w 4110"/>
              <a:gd name="p0y8" fmla="*/ 3407 h 3407"/>
              <a:gd name="p0x9" fmla="*/ 120 w 4110"/>
              <a:gd name="p0y9" fmla="*/ 3407 h 3407"/>
              <a:gd name="p0x10" fmla="*/ 53 w 4110"/>
              <a:gd name="p0y10" fmla="*/ 3407 h 3407"/>
              <a:gd name="p0x11" fmla="*/ 0 w 4110"/>
              <a:gd name="p0y11" fmla="*/ 3353 h 3407"/>
              <a:gd name="p0x12" fmla="*/ 0 w 4110"/>
              <a:gd name="p0y12" fmla="*/ 3287 h 3407"/>
              <a:gd name="p0x13" fmla="*/ 0 w 4110"/>
              <a:gd name="p0y13" fmla="*/ 120 h 3407"/>
              <a:gd name="p0x14" fmla="*/ 0 w 4110"/>
              <a:gd name="p0y14" fmla="*/ 53 h 3407"/>
              <a:gd name="p0x15" fmla="*/ 53 w 4110"/>
              <a:gd name="p0y15" fmla="*/ 0 h 3407"/>
              <a:gd name="p0x16" fmla="*/ 120 w 4110"/>
              <a:gd name="p0y16" fmla="*/ 0 h 3407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FFFF">
              <a:alpha val="90196"/>
            </a:srgbClr>
          </a:solidFill>
          <a:ln w="9525" cmpd="sng">
            <a:solidFill>
              <a:srgbClr val="0D7DFA">
                <a:alpha val="14118"/>
              </a:srgbClr>
            </a:solidFill>
            <a:prstDash val="solid"/>
          </a:ln>
          <a:effectLst>
            <a:outerShdw blurRad="114300" dist="19050" dir="5399999" algn="ctr" rotWithShape="0">
              <a:srgbClr val="30588C">
                <a:alpha val="7843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26" name="文本框 25"/>
          <p:cNvSpPr txBox="1"/>
          <p:nvPr>
            <p:custDataLst>
              <p:tags r:id="rId24"/>
            </p:custDataLst>
          </p:nvPr>
        </p:nvSpPr>
        <p:spPr>
          <a:xfrm>
            <a:off x="7206201" y="3615874"/>
            <a:ext cx="1253785" cy="48863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92000"/>
              </a:lnSpc>
            </a:pPr>
            <a:r>
              <a:rPr sz="3150" b="1">
                <a:solidFill>
                  <a:srgbClr val="0D7D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23.6</a:t>
            </a:r>
            <a:endParaRPr sz="3150" b="1">
              <a:solidFill>
                <a:srgbClr val="0D7D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25"/>
            </p:custDataLst>
          </p:nvPr>
        </p:nvSpPr>
        <p:spPr>
          <a:xfrm>
            <a:off x="8088511" y="3825899"/>
            <a:ext cx="342957" cy="2078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92000"/>
              </a:lnSpc>
            </a:pPr>
            <a:r>
              <a:rPr sz="100" b="1">
                <a:solidFill>
                  <a:srgbClr val="0D7D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sz="100" b="1">
              <a:solidFill>
                <a:srgbClr val="0D7D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26"/>
            </p:custDataLst>
          </p:nvPr>
        </p:nvSpPr>
        <p:spPr>
          <a:xfrm>
            <a:off x="7347290" y="4110893"/>
            <a:ext cx="771582" cy="17145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ctr"/>
            <a:r>
              <a:rPr sz="101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年新发病例</a:t>
            </a:r>
            <a:endParaRPr sz="1015">
              <a:solidFill>
                <a:srgbClr val="3D4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27"/>
            </p:custDataLst>
          </p:nvPr>
        </p:nvSpPr>
        <p:spPr>
          <a:xfrm>
            <a:off x="7158202" y="4310918"/>
            <a:ext cx="1249763" cy="1321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/>
            <a:r>
              <a:rPr lang="en-US" sz="790">
                <a:solidFill>
                  <a:srgbClr val="6B7C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2021</a:t>
            </a:r>
            <a:r>
              <a:rPr lang="zh-CN" sz="790">
                <a:solidFill>
                  <a:srgbClr val="6B7C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年全球疾病负担研究</a:t>
            </a:r>
            <a:endParaRPr lang="zh-CN" sz="790">
              <a:solidFill>
                <a:srgbClr val="6B7C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79070" y="123825"/>
            <a:ext cx="2054860" cy="311150"/>
            <a:chOff x="282" y="195"/>
            <a:chExt cx="3220" cy="510"/>
          </a:xfrm>
        </p:grpSpPr>
        <p:sp>
          <p:nvSpPr>
            <p:cNvPr id="32" name="燕尾形 31"/>
            <p:cNvSpPr/>
            <p:nvPr/>
          </p:nvSpPr>
          <p:spPr>
            <a:xfrm>
              <a:off x="282" y="195"/>
              <a:ext cx="2672" cy="510"/>
            </a:xfrm>
            <a:prstGeom prst="chevron">
              <a:avLst>
                <a:gd name="adj" fmla="val 26719"/>
              </a:avLst>
            </a:prstGeom>
            <a:solidFill>
              <a:schemeClr val="accent2">
                <a:lumMod val="75000"/>
              </a:schemeClr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3" name="TextBox 6"/>
            <p:cNvSpPr txBox="1"/>
            <p:nvPr/>
          </p:nvSpPr>
          <p:spPr>
            <a:xfrm>
              <a:off x="825" y="249"/>
              <a:ext cx="2677" cy="40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p>
              <a:pPr algn="l"/>
              <a:r>
                <a:rPr lang="zh-CN" altLang="zh-CN" sz="16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基本信息</a:t>
              </a:r>
              <a:endParaRPr lang="zh-CN" altLang="zh-CN" sz="16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896235" y="546735"/>
            <a:ext cx="3469005" cy="37528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00000"/>
              </a:lnSpc>
            </a:pPr>
            <a:r>
              <a:rPr sz="2250" b="1">
                <a:solidFill>
                  <a:srgbClr val="1524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未满足的临床治疗需求</a:t>
            </a:r>
            <a:endParaRPr sz="2250" b="1">
              <a:solidFill>
                <a:srgbClr val="1524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任意多边形 3"/>
          <p:cNvSpPr/>
          <p:nvPr>
            <p:custDataLst>
              <p:tags r:id="rId2"/>
            </p:custDataLst>
          </p:nvPr>
        </p:nvSpPr>
        <p:spPr>
          <a:xfrm>
            <a:off x="457200" y="915670"/>
            <a:ext cx="8286750" cy="571500"/>
          </a:xfrm>
          <a:custGeom>
            <a:avLst/>
            <a:gdLst>
              <a:gd name="sw" fmla="*/ 1 w 17400"/>
              <a:gd name="sh" fmla="*/ 1 h 1200"/>
              <a:gd name="mins" fmla="min sw sh"/>
              <a:gd name="dsw" fmla="+- 0 sw mins"/>
              <a:gd name="dsh" fmla="+- 0 sh mins"/>
              <a:gd name="p0x0" fmla="*/ 180 w 17400"/>
              <a:gd name="p0y0" fmla="*/ 0 h 1200"/>
              <a:gd name="p0x1" fmla="*/ 17220 w 17400"/>
              <a:gd name="p0y1" fmla="*/ 0 h 1200"/>
              <a:gd name="p0x2" fmla="*/ 17319 w 17400"/>
              <a:gd name="p0y2" fmla="*/ 0 h 1200"/>
              <a:gd name="p0x3" fmla="*/ 17400 w 17400"/>
              <a:gd name="p0y3" fmla="*/ 80 h 1200"/>
              <a:gd name="p0x4" fmla="*/ 17400 w 17400"/>
              <a:gd name="p0y4" fmla="*/ 180 h 1200"/>
              <a:gd name="p0x5" fmla="*/ 17400 w 17400"/>
              <a:gd name="p0y5" fmla="*/ 1020 h 1200"/>
              <a:gd name="p0x6" fmla="*/ 17400 w 17400"/>
              <a:gd name="p0y6" fmla="*/ 1119 h 1200"/>
              <a:gd name="p0x7" fmla="*/ 17319 w 17400"/>
              <a:gd name="p0y7" fmla="*/ 1200 h 1200"/>
              <a:gd name="p0x8" fmla="*/ 17220 w 17400"/>
              <a:gd name="p0y8" fmla="*/ 1200 h 1200"/>
              <a:gd name="p0x9" fmla="*/ 180 w 17400"/>
              <a:gd name="p0y9" fmla="*/ 1200 h 1200"/>
              <a:gd name="p0x10" fmla="*/ 80 w 17400"/>
              <a:gd name="p0y10" fmla="*/ 1200 h 1200"/>
              <a:gd name="p0x11" fmla="*/ 0 w 17400"/>
              <a:gd name="p0y11" fmla="*/ 1119 h 1200"/>
              <a:gd name="p0x12" fmla="*/ 0 w 17400"/>
              <a:gd name="p0y12" fmla="*/ 1020 h 1200"/>
              <a:gd name="p0x13" fmla="*/ 0 w 17400"/>
              <a:gd name="p0y13" fmla="*/ 180 h 1200"/>
              <a:gd name="p0x14" fmla="*/ 0 w 17400"/>
              <a:gd name="p0y14" fmla="*/ 80 h 1200"/>
              <a:gd name="p0x15" fmla="*/ 80 w 17400"/>
              <a:gd name="p0y15" fmla="*/ 0 h 1200"/>
              <a:gd name="p0x16" fmla="*/ 180 w 17400"/>
              <a:gd name="p0y16" fmla="*/ 0 h 120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0556B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899795" y="1059895"/>
            <a:ext cx="7315200" cy="31504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ctr">
              <a:lnSpc>
                <a:spcPct val="104000"/>
              </a:lnSpc>
            </a:pPr>
            <a:r>
              <a:rPr sz="1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现有口服抗精神病药安全性不足，无法满足精神分裂症长期治疗需求</a:t>
            </a:r>
            <a:endParaRPr sz="1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4"/>
            </p:custDataLst>
          </p:nvPr>
        </p:nvSpPr>
        <p:spPr>
          <a:xfrm>
            <a:off x="428625" y="4725591"/>
            <a:ext cx="8286750" cy="1321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r"/>
            <a:r>
              <a:rPr lang="zh-CN" altLang="en-US" sz="790">
                <a:solidFill>
                  <a:srgbClr val="6B7C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数据来源：中国精神分裂症防治指南（</a:t>
            </a:r>
            <a:r>
              <a:rPr lang="en-US" altLang="zh-CN" sz="790">
                <a:solidFill>
                  <a:srgbClr val="6B7C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2025</a:t>
            </a:r>
            <a:r>
              <a:rPr lang="zh-CN" altLang="en-US" sz="790">
                <a:solidFill>
                  <a:srgbClr val="6B7C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版）；难治性精神分裂症中国专家共识（</a:t>
            </a:r>
            <a:r>
              <a:rPr lang="en-US" altLang="zh-CN" sz="790">
                <a:solidFill>
                  <a:srgbClr val="6B7C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2025</a:t>
            </a:r>
            <a:r>
              <a:rPr lang="zh-CN" altLang="en-US" sz="790">
                <a:solidFill>
                  <a:srgbClr val="6B7C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790">
              <a:solidFill>
                <a:srgbClr val="6B7C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>
            <p:custDataLst>
              <p:tags r:id="rId5"/>
            </p:custDataLst>
          </p:nvPr>
        </p:nvSpPr>
        <p:spPr>
          <a:xfrm>
            <a:off x="431959" y="1546384"/>
            <a:ext cx="1957388" cy="3032760"/>
          </a:xfrm>
          <a:custGeom>
            <a:avLst/>
            <a:gdLst>
              <a:gd name="sw" fmla="*/ 1 w 4110"/>
              <a:gd name="sh" fmla="*/ 1 h 6367"/>
              <a:gd name="mins" fmla="min sw sh"/>
              <a:gd name="dsw" fmla="+- 0 sw mins"/>
              <a:gd name="dsh" fmla="+- 0 sh mins"/>
              <a:gd name="p0x0" fmla="*/ 120 w 4110"/>
              <a:gd name="p0y0" fmla="*/ 0 h 6367"/>
              <a:gd name="p0x1" fmla="*/ 3990 w 4110"/>
              <a:gd name="p0y1" fmla="*/ 0 h 6367"/>
              <a:gd name="p0x2" fmla="*/ 4056 w 4110"/>
              <a:gd name="p0y2" fmla="*/ 0 h 6367"/>
              <a:gd name="p0x3" fmla="*/ 4110 w 4110"/>
              <a:gd name="p0y3" fmla="*/ 53 h 6367"/>
              <a:gd name="p0x4" fmla="*/ 4110 w 4110"/>
              <a:gd name="p0y4" fmla="*/ 120 h 6367"/>
              <a:gd name="p0x5" fmla="*/ 4110 w 4110"/>
              <a:gd name="p0y5" fmla="*/ 6247 h 6367"/>
              <a:gd name="p0x6" fmla="*/ 4110 w 4110"/>
              <a:gd name="p0y6" fmla="*/ 6313 h 6367"/>
              <a:gd name="p0x7" fmla="*/ 4056 w 4110"/>
              <a:gd name="p0y7" fmla="*/ 6367 h 6367"/>
              <a:gd name="p0x8" fmla="*/ 3990 w 4110"/>
              <a:gd name="p0y8" fmla="*/ 6367 h 6367"/>
              <a:gd name="p0x9" fmla="*/ 120 w 4110"/>
              <a:gd name="p0y9" fmla="*/ 6367 h 6367"/>
              <a:gd name="p0x10" fmla="*/ 53 w 4110"/>
              <a:gd name="p0y10" fmla="*/ 6367 h 6367"/>
              <a:gd name="p0x11" fmla="*/ 0 w 4110"/>
              <a:gd name="p0y11" fmla="*/ 6313 h 6367"/>
              <a:gd name="p0x12" fmla="*/ 0 w 4110"/>
              <a:gd name="p0y12" fmla="*/ 6247 h 6367"/>
              <a:gd name="p0x13" fmla="*/ 0 w 4110"/>
              <a:gd name="p0y13" fmla="*/ 120 h 6367"/>
              <a:gd name="p0x14" fmla="*/ 0 w 4110"/>
              <a:gd name="p0y14" fmla="*/ 53 h 6367"/>
              <a:gd name="p0x15" fmla="*/ 53 w 4110"/>
              <a:gd name="p0y15" fmla="*/ 0 h 6367"/>
              <a:gd name="p0x16" fmla="*/ 120 w 4110"/>
              <a:gd name="p0y16" fmla="*/ 0 h 6367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FFFF">
              <a:alpha val="90196"/>
            </a:srgbClr>
          </a:solidFill>
          <a:ln w="9525" cmpd="sng">
            <a:solidFill>
              <a:srgbClr val="0D7DFA">
                <a:alpha val="14118"/>
              </a:srgbClr>
            </a:solidFill>
            <a:prstDash val="solid"/>
          </a:ln>
          <a:effectLst>
            <a:outerShdw blurRad="114300" dist="19050" dir="5399999" algn="ctr" rotWithShape="0">
              <a:srgbClr val="30588C">
                <a:alpha val="7843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7" name="任意多边形 6"/>
          <p:cNvSpPr/>
          <p:nvPr>
            <p:custDataLst>
              <p:tags r:id="rId6"/>
            </p:custDataLst>
          </p:nvPr>
        </p:nvSpPr>
        <p:spPr>
          <a:xfrm>
            <a:off x="578644" y="1693069"/>
            <a:ext cx="314325" cy="314325"/>
          </a:xfrm>
          <a:custGeom>
            <a:avLst/>
            <a:gdLst>
              <a:gd name="sw" fmla="*/ 1 w 660"/>
              <a:gd name="sh" fmla="*/ 1 h 660"/>
              <a:gd name="mins" fmla="min sw sh"/>
              <a:gd name="dsw" fmla="+- 0 sw mins"/>
              <a:gd name="dsh" fmla="+- 0 sh mins"/>
              <a:gd name="p0x0" fmla="*/ 120 w 660"/>
              <a:gd name="p0y0" fmla="*/ 0 h 660"/>
              <a:gd name="p0x1" fmla="*/ 540 w 660"/>
              <a:gd name="p0y1" fmla="*/ 0 h 660"/>
              <a:gd name="p0x2" fmla="*/ 606 w 660"/>
              <a:gd name="p0y2" fmla="*/ 0 h 660"/>
              <a:gd name="p0x3" fmla="*/ 660 w 660"/>
              <a:gd name="p0y3" fmla="*/ 53 h 660"/>
              <a:gd name="p0x4" fmla="*/ 660 w 660"/>
              <a:gd name="p0y4" fmla="*/ 120 h 660"/>
              <a:gd name="p0x5" fmla="*/ 660 w 660"/>
              <a:gd name="p0y5" fmla="*/ 540 h 660"/>
              <a:gd name="p0x6" fmla="*/ 660 w 660"/>
              <a:gd name="p0y6" fmla="*/ 606 h 660"/>
              <a:gd name="p0x7" fmla="*/ 606 w 660"/>
              <a:gd name="p0y7" fmla="*/ 660 h 660"/>
              <a:gd name="p0x8" fmla="*/ 540 w 660"/>
              <a:gd name="p0y8" fmla="*/ 660 h 660"/>
              <a:gd name="p0x9" fmla="*/ 120 w 660"/>
              <a:gd name="p0y9" fmla="*/ 660 h 660"/>
              <a:gd name="p0x10" fmla="*/ 53 w 660"/>
              <a:gd name="p0y10" fmla="*/ 660 h 660"/>
              <a:gd name="p0x11" fmla="*/ 0 w 660"/>
              <a:gd name="p0y11" fmla="*/ 606 h 660"/>
              <a:gd name="p0x12" fmla="*/ 0 w 660"/>
              <a:gd name="p0y12" fmla="*/ 540 h 660"/>
              <a:gd name="p0x13" fmla="*/ 0 w 660"/>
              <a:gd name="p0y13" fmla="*/ 120 h 660"/>
              <a:gd name="p0x14" fmla="*/ 0 w 660"/>
              <a:gd name="p0y14" fmla="*/ 53 h 660"/>
              <a:gd name="p0x15" fmla="*/ 53 w 660"/>
              <a:gd name="p0y15" fmla="*/ 0 h 660"/>
              <a:gd name="p0x16" fmla="*/ 120 w 660"/>
              <a:gd name="p0y16" fmla="*/ 0 h 66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D9EB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2000" t="-7681" r="-2000" b="-7681"/>
          <a:stretch>
            <a:fillRect/>
          </a:stretch>
        </p:blipFill>
        <p:spPr>
          <a:xfrm>
            <a:off x="642938" y="1753553"/>
            <a:ext cx="185738" cy="189548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10"/>
            </p:custDataLst>
          </p:nvPr>
        </p:nvSpPr>
        <p:spPr>
          <a:xfrm>
            <a:off x="578644" y="2620699"/>
            <a:ext cx="1664494" cy="7036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33000"/>
              </a:lnSpc>
            </a:pPr>
            <a:r>
              <a:rPr sz="112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体重增加、静坐不能、过度镇静、泌乳素升高等风险</a:t>
            </a:r>
            <a:endParaRPr sz="1125">
              <a:solidFill>
                <a:srgbClr val="3D4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578644" y="3359363"/>
            <a:ext cx="1664494" cy="57076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33000"/>
              </a:lnSpc>
            </a:pPr>
            <a:r>
              <a:rPr sz="1575" b="1" spc="-21">
                <a:solidFill>
                  <a:srgbClr val="0D7D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62.2%</a:t>
            </a:r>
            <a:r>
              <a:rPr sz="1125">
                <a:solidFill>
                  <a:srgbClr val="1524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参照药盐酸哌罗匹隆片不良反应发生率</a:t>
            </a:r>
            <a:endParaRPr sz="1125">
              <a:solidFill>
                <a:srgbClr val="1524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多边形 11"/>
          <p:cNvSpPr/>
          <p:nvPr>
            <p:custDataLst>
              <p:tags r:id="rId12"/>
            </p:custDataLst>
          </p:nvPr>
        </p:nvSpPr>
        <p:spPr>
          <a:xfrm>
            <a:off x="2539365" y="1546384"/>
            <a:ext cx="1957388" cy="3032760"/>
          </a:xfrm>
          <a:custGeom>
            <a:avLst/>
            <a:gdLst>
              <a:gd name="sw" fmla="*/ 1 w 4110"/>
              <a:gd name="sh" fmla="*/ 1 h 6367"/>
              <a:gd name="mins" fmla="min sw sh"/>
              <a:gd name="dsw" fmla="+- 0 sw mins"/>
              <a:gd name="dsh" fmla="+- 0 sh mins"/>
              <a:gd name="p0x0" fmla="*/ 120 w 4110"/>
              <a:gd name="p0y0" fmla="*/ 0 h 6367"/>
              <a:gd name="p0x1" fmla="*/ 3990 w 4110"/>
              <a:gd name="p0y1" fmla="*/ 0 h 6367"/>
              <a:gd name="p0x2" fmla="*/ 4056 w 4110"/>
              <a:gd name="p0y2" fmla="*/ 0 h 6367"/>
              <a:gd name="p0x3" fmla="*/ 4110 w 4110"/>
              <a:gd name="p0y3" fmla="*/ 53 h 6367"/>
              <a:gd name="p0x4" fmla="*/ 4110 w 4110"/>
              <a:gd name="p0y4" fmla="*/ 120 h 6367"/>
              <a:gd name="p0x5" fmla="*/ 4110 w 4110"/>
              <a:gd name="p0y5" fmla="*/ 6247 h 6367"/>
              <a:gd name="p0x6" fmla="*/ 4110 w 4110"/>
              <a:gd name="p0y6" fmla="*/ 6313 h 6367"/>
              <a:gd name="p0x7" fmla="*/ 4056 w 4110"/>
              <a:gd name="p0y7" fmla="*/ 6367 h 6367"/>
              <a:gd name="p0x8" fmla="*/ 3990 w 4110"/>
              <a:gd name="p0y8" fmla="*/ 6367 h 6367"/>
              <a:gd name="p0x9" fmla="*/ 120 w 4110"/>
              <a:gd name="p0y9" fmla="*/ 6367 h 6367"/>
              <a:gd name="p0x10" fmla="*/ 53 w 4110"/>
              <a:gd name="p0y10" fmla="*/ 6367 h 6367"/>
              <a:gd name="p0x11" fmla="*/ 0 w 4110"/>
              <a:gd name="p0y11" fmla="*/ 6313 h 6367"/>
              <a:gd name="p0x12" fmla="*/ 0 w 4110"/>
              <a:gd name="p0y12" fmla="*/ 6247 h 6367"/>
              <a:gd name="p0x13" fmla="*/ 0 w 4110"/>
              <a:gd name="p0y13" fmla="*/ 120 h 6367"/>
              <a:gd name="p0x14" fmla="*/ 0 w 4110"/>
              <a:gd name="p0y14" fmla="*/ 53 h 6367"/>
              <a:gd name="p0x15" fmla="*/ 53 w 4110"/>
              <a:gd name="p0y15" fmla="*/ 0 h 6367"/>
              <a:gd name="p0x16" fmla="*/ 120 w 4110"/>
              <a:gd name="p0y16" fmla="*/ 0 h 6367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FFFF">
              <a:alpha val="90196"/>
            </a:srgbClr>
          </a:solidFill>
          <a:ln w="9525" cmpd="sng">
            <a:solidFill>
              <a:srgbClr val="0D7DFA">
                <a:alpha val="14118"/>
              </a:srgbClr>
            </a:solidFill>
            <a:prstDash val="solid"/>
          </a:ln>
          <a:effectLst>
            <a:outerShdw blurRad="114300" dist="19050" dir="5399999" algn="ctr" rotWithShape="0">
              <a:srgbClr val="30588C">
                <a:alpha val="7843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13" name="任意多边形 12"/>
          <p:cNvSpPr/>
          <p:nvPr>
            <p:custDataLst>
              <p:tags r:id="rId13"/>
            </p:custDataLst>
          </p:nvPr>
        </p:nvSpPr>
        <p:spPr>
          <a:xfrm>
            <a:off x="2686050" y="1693069"/>
            <a:ext cx="314325" cy="314325"/>
          </a:xfrm>
          <a:custGeom>
            <a:avLst/>
            <a:gdLst>
              <a:gd name="sw" fmla="*/ 1 w 660"/>
              <a:gd name="sh" fmla="*/ 1 h 660"/>
              <a:gd name="mins" fmla="min sw sh"/>
              <a:gd name="dsw" fmla="+- 0 sw mins"/>
              <a:gd name="dsh" fmla="+- 0 sh mins"/>
              <a:gd name="p0x0" fmla="*/ 120 w 660"/>
              <a:gd name="p0y0" fmla="*/ 0 h 660"/>
              <a:gd name="p0x1" fmla="*/ 540 w 660"/>
              <a:gd name="p0y1" fmla="*/ 0 h 660"/>
              <a:gd name="p0x2" fmla="*/ 606 w 660"/>
              <a:gd name="p0y2" fmla="*/ 0 h 660"/>
              <a:gd name="p0x3" fmla="*/ 660 w 660"/>
              <a:gd name="p0y3" fmla="*/ 53 h 660"/>
              <a:gd name="p0x4" fmla="*/ 660 w 660"/>
              <a:gd name="p0y4" fmla="*/ 120 h 660"/>
              <a:gd name="p0x5" fmla="*/ 660 w 660"/>
              <a:gd name="p0y5" fmla="*/ 540 h 660"/>
              <a:gd name="p0x6" fmla="*/ 660 w 660"/>
              <a:gd name="p0y6" fmla="*/ 606 h 660"/>
              <a:gd name="p0x7" fmla="*/ 606 w 660"/>
              <a:gd name="p0y7" fmla="*/ 660 h 660"/>
              <a:gd name="p0x8" fmla="*/ 540 w 660"/>
              <a:gd name="p0y8" fmla="*/ 660 h 660"/>
              <a:gd name="p0x9" fmla="*/ 120 w 660"/>
              <a:gd name="p0y9" fmla="*/ 660 h 660"/>
              <a:gd name="p0x10" fmla="*/ 53 w 660"/>
              <a:gd name="p0y10" fmla="*/ 660 h 660"/>
              <a:gd name="p0x11" fmla="*/ 0 w 660"/>
              <a:gd name="p0y11" fmla="*/ 606 h 660"/>
              <a:gd name="p0x12" fmla="*/ 0 w 660"/>
              <a:gd name="p0y12" fmla="*/ 540 h 660"/>
              <a:gd name="p0x13" fmla="*/ 0 w 660"/>
              <a:gd name="p0y13" fmla="*/ 120 h 660"/>
              <a:gd name="p0x14" fmla="*/ 0 w 660"/>
              <a:gd name="p0y14" fmla="*/ 53 h 660"/>
              <a:gd name="p0x15" fmla="*/ 53 w 660"/>
              <a:gd name="p0y15" fmla="*/ 0 h 660"/>
              <a:gd name="p0x16" fmla="*/ 120 w 660"/>
              <a:gd name="p0y16" fmla="*/ 0 h 66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D9EB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-2738" t="-5278" r="-2738" b="-5278"/>
          <a:stretch>
            <a:fillRect/>
          </a:stretch>
        </p:blipFill>
        <p:spPr>
          <a:xfrm>
            <a:off x="2737485" y="1753553"/>
            <a:ext cx="210979" cy="189548"/>
          </a:xfrm>
          <a:prstGeom prst="rect">
            <a:avLst/>
          </a:prstGeom>
        </p:spPr>
      </p:pic>
      <p:sp>
        <p:nvSpPr>
          <p:cNvPr id="16" name="文本框 15"/>
          <p:cNvSpPr txBox="1"/>
          <p:nvPr>
            <p:custDataLst>
              <p:tags r:id="rId17"/>
            </p:custDataLst>
          </p:nvPr>
        </p:nvSpPr>
        <p:spPr>
          <a:xfrm>
            <a:off x="2686050" y="2546411"/>
            <a:ext cx="1664494" cy="4750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33000"/>
              </a:lnSpc>
            </a:pPr>
            <a:r>
              <a:rPr sz="112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不良反应是依从性降低的主要原因</a:t>
            </a:r>
            <a:endParaRPr sz="1125">
              <a:solidFill>
                <a:srgbClr val="3D4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8"/>
            </p:custDataLst>
          </p:nvPr>
        </p:nvSpPr>
        <p:spPr>
          <a:xfrm>
            <a:off x="2686050" y="3056475"/>
            <a:ext cx="1727280" cy="34432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33000"/>
              </a:lnSpc>
            </a:pPr>
            <a:r>
              <a:rPr lang="en-US" sz="1125">
                <a:solidFill>
                  <a:srgbClr val="15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sz="1125">
                <a:solidFill>
                  <a:srgbClr val="15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年依从率仅</a:t>
            </a:r>
            <a:r>
              <a:rPr sz="1575" b="1" spc="-21">
                <a:solidFill>
                  <a:srgbClr val="0D7D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40.87%</a:t>
            </a:r>
            <a:endParaRPr sz="1575" b="1" spc="-21">
              <a:solidFill>
                <a:srgbClr val="0D7D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任意多边形 18"/>
          <p:cNvSpPr/>
          <p:nvPr>
            <p:custDataLst>
              <p:tags r:id="rId19"/>
            </p:custDataLst>
          </p:nvPr>
        </p:nvSpPr>
        <p:spPr>
          <a:xfrm>
            <a:off x="4646771" y="1546384"/>
            <a:ext cx="1957388" cy="3032760"/>
          </a:xfrm>
          <a:custGeom>
            <a:avLst/>
            <a:gdLst>
              <a:gd name="sw" fmla="*/ 1 w 4110"/>
              <a:gd name="sh" fmla="*/ 1 h 6367"/>
              <a:gd name="mins" fmla="min sw sh"/>
              <a:gd name="dsw" fmla="+- 0 sw mins"/>
              <a:gd name="dsh" fmla="+- 0 sh mins"/>
              <a:gd name="p0x0" fmla="*/ 120 w 4110"/>
              <a:gd name="p0y0" fmla="*/ 0 h 6367"/>
              <a:gd name="p0x1" fmla="*/ 3990 w 4110"/>
              <a:gd name="p0y1" fmla="*/ 0 h 6367"/>
              <a:gd name="p0x2" fmla="*/ 4056 w 4110"/>
              <a:gd name="p0y2" fmla="*/ 0 h 6367"/>
              <a:gd name="p0x3" fmla="*/ 4110 w 4110"/>
              <a:gd name="p0y3" fmla="*/ 53 h 6367"/>
              <a:gd name="p0x4" fmla="*/ 4110 w 4110"/>
              <a:gd name="p0y4" fmla="*/ 120 h 6367"/>
              <a:gd name="p0x5" fmla="*/ 4110 w 4110"/>
              <a:gd name="p0y5" fmla="*/ 6247 h 6367"/>
              <a:gd name="p0x6" fmla="*/ 4110 w 4110"/>
              <a:gd name="p0y6" fmla="*/ 6313 h 6367"/>
              <a:gd name="p0x7" fmla="*/ 4056 w 4110"/>
              <a:gd name="p0y7" fmla="*/ 6367 h 6367"/>
              <a:gd name="p0x8" fmla="*/ 3990 w 4110"/>
              <a:gd name="p0y8" fmla="*/ 6367 h 6367"/>
              <a:gd name="p0x9" fmla="*/ 120 w 4110"/>
              <a:gd name="p0y9" fmla="*/ 6367 h 6367"/>
              <a:gd name="p0x10" fmla="*/ 53 w 4110"/>
              <a:gd name="p0y10" fmla="*/ 6367 h 6367"/>
              <a:gd name="p0x11" fmla="*/ 0 w 4110"/>
              <a:gd name="p0y11" fmla="*/ 6313 h 6367"/>
              <a:gd name="p0x12" fmla="*/ 0 w 4110"/>
              <a:gd name="p0y12" fmla="*/ 6247 h 6367"/>
              <a:gd name="p0x13" fmla="*/ 0 w 4110"/>
              <a:gd name="p0y13" fmla="*/ 120 h 6367"/>
              <a:gd name="p0x14" fmla="*/ 0 w 4110"/>
              <a:gd name="p0y14" fmla="*/ 53 h 6367"/>
              <a:gd name="p0x15" fmla="*/ 53 w 4110"/>
              <a:gd name="p0y15" fmla="*/ 0 h 6367"/>
              <a:gd name="p0x16" fmla="*/ 120 w 4110"/>
              <a:gd name="p0y16" fmla="*/ 0 h 6367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FFFF">
              <a:alpha val="90196"/>
            </a:srgbClr>
          </a:solidFill>
          <a:ln w="9525" cmpd="sng">
            <a:solidFill>
              <a:srgbClr val="0D7DFA">
                <a:alpha val="14118"/>
              </a:srgbClr>
            </a:solidFill>
            <a:prstDash val="solid"/>
          </a:ln>
          <a:effectLst>
            <a:outerShdw blurRad="114300" dist="19050" dir="5399999" algn="ctr" rotWithShape="0">
              <a:srgbClr val="30588C">
                <a:alpha val="7843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20" name="任意多边形 19"/>
          <p:cNvSpPr/>
          <p:nvPr>
            <p:custDataLst>
              <p:tags r:id="rId20"/>
            </p:custDataLst>
          </p:nvPr>
        </p:nvSpPr>
        <p:spPr>
          <a:xfrm>
            <a:off x="4793456" y="1693069"/>
            <a:ext cx="314325" cy="314325"/>
          </a:xfrm>
          <a:custGeom>
            <a:avLst/>
            <a:gdLst>
              <a:gd name="sw" fmla="*/ 1 w 660"/>
              <a:gd name="sh" fmla="*/ 1 h 660"/>
              <a:gd name="mins" fmla="min sw sh"/>
              <a:gd name="dsw" fmla="+- 0 sw mins"/>
              <a:gd name="dsh" fmla="+- 0 sh mins"/>
              <a:gd name="p0x0" fmla="*/ 120 w 660"/>
              <a:gd name="p0y0" fmla="*/ 0 h 660"/>
              <a:gd name="p0x1" fmla="*/ 540 w 660"/>
              <a:gd name="p0y1" fmla="*/ 0 h 660"/>
              <a:gd name="p0x2" fmla="*/ 606 w 660"/>
              <a:gd name="p0y2" fmla="*/ 0 h 660"/>
              <a:gd name="p0x3" fmla="*/ 660 w 660"/>
              <a:gd name="p0y3" fmla="*/ 53 h 660"/>
              <a:gd name="p0x4" fmla="*/ 660 w 660"/>
              <a:gd name="p0y4" fmla="*/ 120 h 660"/>
              <a:gd name="p0x5" fmla="*/ 660 w 660"/>
              <a:gd name="p0y5" fmla="*/ 540 h 660"/>
              <a:gd name="p0x6" fmla="*/ 660 w 660"/>
              <a:gd name="p0y6" fmla="*/ 606 h 660"/>
              <a:gd name="p0x7" fmla="*/ 606 w 660"/>
              <a:gd name="p0y7" fmla="*/ 660 h 660"/>
              <a:gd name="p0x8" fmla="*/ 540 w 660"/>
              <a:gd name="p0y8" fmla="*/ 660 h 660"/>
              <a:gd name="p0x9" fmla="*/ 120 w 660"/>
              <a:gd name="p0y9" fmla="*/ 660 h 660"/>
              <a:gd name="p0x10" fmla="*/ 53 w 660"/>
              <a:gd name="p0y10" fmla="*/ 660 h 660"/>
              <a:gd name="p0x11" fmla="*/ 0 w 660"/>
              <a:gd name="p0y11" fmla="*/ 606 h 660"/>
              <a:gd name="p0x12" fmla="*/ 0 w 660"/>
              <a:gd name="p0y12" fmla="*/ 540 h 660"/>
              <a:gd name="p0x13" fmla="*/ 0 w 660"/>
              <a:gd name="p0y13" fmla="*/ 120 h 660"/>
              <a:gd name="p0x14" fmla="*/ 0 w 660"/>
              <a:gd name="p0y14" fmla="*/ 53 h 660"/>
              <a:gd name="p0x15" fmla="*/ 53 w 660"/>
              <a:gd name="p0y15" fmla="*/ 0 h 660"/>
              <a:gd name="p0x16" fmla="*/ 120 w 660"/>
              <a:gd name="p0y16" fmla="*/ 0 h 66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D9EB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-2000" t="-3067" r="-2000" b="-3067"/>
          <a:stretch>
            <a:fillRect/>
          </a:stretch>
        </p:blipFill>
        <p:spPr>
          <a:xfrm>
            <a:off x="4857750" y="1753553"/>
            <a:ext cx="185738" cy="189548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24"/>
            </p:custDataLst>
          </p:nvPr>
        </p:nvSpPr>
        <p:spPr>
          <a:xfrm>
            <a:off x="4793456" y="2432111"/>
            <a:ext cx="1664494" cy="4750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33000"/>
              </a:lnSpc>
            </a:pPr>
            <a:r>
              <a:rPr sz="112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依从性差是复发最常见因素</a:t>
            </a:r>
            <a:endParaRPr sz="1125">
              <a:solidFill>
                <a:srgbClr val="3D4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25"/>
            </p:custDataLst>
          </p:nvPr>
        </p:nvSpPr>
        <p:spPr>
          <a:xfrm>
            <a:off x="4793456" y="2946461"/>
            <a:ext cx="1046445" cy="5686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33000"/>
              </a:lnSpc>
            </a:pPr>
            <a:r>
              <a:rPr lang="en-US" sz="1125">
                <a:solidFill>
                  <a:srgbClr val="15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sz="1125">
                <a:solidFill>
                  <a:srgbClr val="15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年复发率高达</a:t>
            </a:r>
            <a:endParaRPr lang="zh-CN" sz="1125">
              <a:solidFill>
                <a:srgbClr val="15243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33000"/>
              </a:lnSpc>
            </a:pPr>
            <a:r>
              <a:rPr sz="1575" b="1" spc="-21">
                <a:solidFill>
                  <a:srgbClr val="0D7D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61.74%</a:t>
            </a:r>
            <a:endParaRPr sz="1575" b="1" spc="-21">
              <a:solidFill>
                <a:srgbClr val="0D7D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任意多边形 25"/>
          <p:cNvSpPr/>
          <p:nvPr>
            <p:custDataLst>
              <p:tags r:id="rId26"/>
            </p:custDataLst>
          </p:nvPr>
        </p:nvSpPr>
        <p:spPr>
          <a:xfrm>
            <a:off x="6754178" y="1546384"/>
            <a:ext cx="1957388" cy="3032760"/>
          </a:xfrm>
          <a:custGeom>
            <a:avLst/>
            <a:gdLst>
              <a:gd name="sw" fmla="*/ 1 w 4110"/>
              <a:gd name="sh" fmla="*/ 1 h 6367"/>
              <a:gd name="mins" fmla="min sw sh"/>
              <a:gd name="dsw" fmla="+- 0 sw mins"/>
              <a:gd name="dsh" fmla="+- 0 sh mins"/>
              <a:gd name="p0x0" fmla="*/ 120 w 4110"/>
              <a:gd name="p0y0" fmla="*/ 0 h 6367"/>
              <a:gd name="p0x1" fmla="*/ 3990 w 4110"/>
              <a:gd name="p0y1" fmla="*/ 0 h 6367"/>
              <a:gd name="p0x2" fmla="*/ 4056 w 4110"/>
              <a:gd name="p0y2" fmla="*/ 0 h 6367"/>
              <a:gd name="p0x3" fmla="*/ 4110 w 4110"/>
              <a:gd name="p0y3" fmla="*/ 53 h 6367"/>
              <a:gd name="p0x4" fmla="*/ 4110 w 4110"/>
              <a:gd name="p0y4" fmla="*/ 120 h 6367"/>
              <a:gd name="p0x5" fmla="*/ 4110 w 4110"/>
              <a:gd name="p0y5" fmla="*/ 6247 h 6367"/>
              <a:gd name="p0x6" fmla="*/ 4110 w 4110"/>
              <a:gd name="p0y6" fmla="*/ 6313 h 6367"/>
              <a:gd name="p0x7" fmla="*/ 4056 w 4110"/>
              <a:gd name="p0y7" fmla="*/ 6367 h 6367"/>
              <a:gd name="p0x8" fmla="*/ 3990 w 4110"/>
              <a:gd name="p0y8" fmla="*/ 6367 h 6367"/>
              <a:gd name="p0x9" fmla="*/ 120 w 4110"/>
              <a:gd name="p0y9" fmla="*/ 6367 h 6367"/>
              <a:gd name="p0x10" fmla="*/ 53 w 4110"/>
              <a:gd name="p0y10" fmla="*/ 6367 h 6367"/>
              <a:gd name="p0x11" fmla="*/ 0 w 4110"/>
              <a:gd name="p0y11" fmla="*/ 6313 h 6367"/>
              <a:gd name="p0x12" fmla="*/ 0 w 4110"/>
              <a:gd name="p0y12" fmla="*/ 6247 h 6367"/>
              <a:gd name="p0x13" fmla="*/ 0 w 4110"/>
              <a:gd name="p0y13" fmla="*/ 120 h 6367"/>
              <a:gd name="p0x14" fmla="*/ 0 w 4110"/>
              <a:gd name="p0y14" fmla="*/ 53 h 6367"/>
              <a:gd name="p0x15" fmla="*/ 53 w 4110"/>
              <a:gd name="p0y15" fmla="*/ 0 h 6367"/>
              <a:gd name="p0x16" fmla="*/ 120 w 4110"/>
              <a:gd name="p0y16" fmla="*/ 0 h 6367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0D7DFA"/>
          </a:solidFill>
          <a:ln w="9525" cmpd="sng">
            <a:solidFill>
              <a:srgbClr val="0D7DFA">
                <a:alpha val="14118"/>
              </a:srgbClr>
            </a:solidFill>
            <a:prstDash val="solid"/>
          </a:ln>
          <a:effectLst>
            <a:outerShdw blurRad="114300" dist="19050" dir="5399999" algn="ctr" rotWithShape="0">
              <a:srgbClr val="30588C">
                <a:alpha val="7843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27" name="任意多边形 26"/>
          <p:cNvSpPr/>
          <p:nvPr>
            <p:custDataLst>
              <p:tags r:id="rId27"/>
            </p:custDataLst>
          </p:nvPr>
        </p:nvSpPr>
        <p:spPr>
          <a:xfrm>
            <a:off x="6900863" y="1693069"/>
            <a:ext cx="314325" cy="314325"/>
          </a:xfrm>
          <a:custGeom>
            <a:avLst/>
            <a:gdLst>
              <a:gd name="sw" fmla="*/ 1 w 660"/>
              <a:gd name="sh" fmla="*/ 1 h 660"/>
              <a:gd name="mins" fmla="min sw sh"/>
              <a:gd name="dsw" fmla="+- 0 sw mins"/>
              <a:gd name="dsh" fmla="+- 0 sh mins"/>
              <a:gd name="p0x0" fmla="*/ 120 w 660"/>
              <a:gd name="p0y0" fmla="*/ 0 h 660"/>
              <a:gd name="p0x1" fmla="*/ 540 w 660"/>
              <a:gd name="p0y1" fmla="*/ 0 h 660"/>
              <a:gd name="p0x2" fmla="*/ 606 w 660"/>
              <a:gd name="p0y2" fmla="*/ 0 h 660"/>
              <a:gd name="p0x3" fmla="*/ 660 w 660"/>
              <a:gd name="p0y3" fmla="*/ 53 h 660"/>
              <a:gd name="p0x4" fmla="*/ 660 w 660"/>
              <a:gd name="p0y4" fmla="*/ 120 h 660"/>
              <a:gd name="p0x5" fmla="*/ 660 w 660"/>
              <a:gd name="p0y5" fmla="*/ 540 h 660"/>
              <a:gd name="p0x6" fmla="*/ 660 w 660"/>
              <a:gd name="p0y6" fmla="*/ 606 h 660"/>
              <a:gd name="p0x7" fmla="*/ 606 w 660"/>
              <a:gd name="p0y7" fmla="*/ 660 h 660"/>
              <a:gd name="p0x8" fmla="*/ 540 w 660"/>
              <a:gd name="p0y8" fmla="*/ 660 h 660"/>
              <a:gd name="p0x9" fmla="*/ 120 w 660"/>
              <a:gd name="p0y9" fmla="*/ 660 h 660"/>
              <a:gd name="p0x10" fmla="*/ 53 w 660"/>
              <a:gd name="p0y10" fmla="*/ 660 h 660"/>
              <a:gd name="p0x11" fmla="*/ 0 w 660"/>
              <a:gd name="p0y11" fmla="*/ 606 h 660"/>
              <a:gd name="p0x12" fmla="*/ 0 w 660"/>
              <a:gd name="p0y12" fmla="*/ 540 h 660"/>
              <a:gd name="p0x13" fmla="*/ 0 w 660"/>
              <a:gd name="p0y13" fmla="*/ 120 h 660"/>
              <a:gd name="p0x14" fmla="*/ 0 w 660"/>
              <a:gd name="p0y14" fmla="*/ 53 h 660"/>
              <a:gd name="p0x15" fmla="*/ 53 w 660"/>
              <a:gd name="p0y15" fmla="*/ 0 h 660"/>
              <a:gd name="p0x16" fmla="*/ 120 w 660"/>
              <a:gd name="p0y16" fmla="*/ 0 h 66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D9EB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 l="-2000" t="-3067" r="-2000" b="-3067"/>
          <a:stretch>
            <a:fillRect/>
          </a:stretch>
        </p:blipFill>
        <p:spPr>
          <a:xfrm>
            <a:off x="6965156" y="1753553"/>
            <a:ext cx="185738" cy="189548"/>
          </a:xfrm>
          <a:prstGeom prst="rect">
            <a:avLst/>
          </a:prstGeom>
        </p:spPr>
      </p:pic>
      <p:sp>
        <p:nvSpPr>
          <p:cNvPr id="30" name="文本框 29"/>
          <p:cNvSpPr txBox="1"/>
          <p:nvPr>
            <p:custDataLst>
              <p:tags r:id="rId31"/>
            </p:custDataLst>
          </p:nvPr>
        </p:nvSpPr>
        <p:spPr>
          <a:xfrm>
            <a:off x="6900228" y="2620858"/>
            <a:ext cx="1664494" cy="57076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33000"/>
              </a:lnSpc>
            </a:pPr>
            <a:r>
              <a:rPr sz="112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sz="1575" b="1" spc="-2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20%-40%</a:t>
            </a:r>
            <a:r>
              <a:rPr sz="112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患者为难治性病例</a:t>
            </a:r>
            <a:endParaRPr sz="1125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32"/>
            </p:custDataLst>
          </p:nvPr>
        </p:nvSpPr>
        <p:spPr>
          <a:xfrm>
            <a:off x="6900228" y="3291865"/>
            <a:ext cx="1664494" cy="4750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33000"/>
              </a:lnSpc>
            </a:pPr>
            <a:r>
              <a:rPr sz="112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现有治疗方案选择有限，临床需求迫切</a:t>
            </a:r>
            <a:endParaRPr sz="1125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79070" y="123825"/>
            <a:ext cx="2063750" cy="311150"/>
            <a:chOff x="282" y="195"/>
            <a:chExt cx="3220" cy="510"/>
          </a:xfrm>
        </p:grpSpPr>
        <p:sp>
          <p:nvSpPr>
            <p:cNvPr id="33" name="燕尾形 32"/>
            <p:cNvSpPr/>
            <p:nvPr/>
          </p:nvSpPr>
          <p:spPr>
            <a:xfrm>
              <a:off x="282" y="195"/>
              <a:ext cx="2672" cy="510"/>
            </a:xfrm>
            <a:prstGeom prst="chevron">
              <a:avLst>
                <a:gd name="adj" fmla="val 26719"/>
              </a:avLst>
            </a:prstGeom>
            <a:solidFill>
              <a:schemeClr val="accent2">
                <a:lumMod val="75000"/>
              </a:schemeClr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4" name="TextBox 6"/>
            <p:cNvSpPr txBox="1"/>
            <p:nvPr/>
          </p:nvSpPr>
          <p:spPr>
            <a:xfrm>
              <a:off x="825" y="249"/>
              <a:ext cx="2677" cy="40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p>
              <a:pPr algn="l"/>
              <a:r>
                <a:rPr lang="zh-CN" altLang="zh-CN" sz="16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基本信息</a:t>
              </a:r>
              <a:endParaRPr lang="zh-CN" altLang="zh-CN" sz="16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文本框 34"/>
          <p:cNvSpPr txBox="1"/>
          <p:nvPr>
            <p:custDataLst>
              <p:tags r:id="rId33"/>
            </p:custDataLst>
          </p:nvPr>
        </p:nvSpPr>
        <p:spPr>
          <a:xfrm>
            <a:off x="971550" y="1702435"/>
            <a:ext cx="920115" cy="24003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04000"/>
              </a:lnSpc>
            </a:pPr>
            <a:r>
              <a:rPr sz="1400" b="1">
                <a:solidFill>
                  <a:srgbClr val="1524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耐受性差</a:t>
            </a:r>
            <a:endParaRPr sz="1400" b="1">
              <a:solidFill>
                <a:srgbClr val="1524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34"/>
            </p:custDataLst>
          </p:nvPr>
        </p:nvSpPr>
        <p:spPr>
          <a:xfrm>
            <a:off x="3142615" y="1702435"/>
            <a:ext cx="1143076" cy="31146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04000"/>
              </a:lnSpc>
            </a:pPr>
            <a:r>
              <a:rPr sz="1400" b="1">
                <a:solidFill>
                  <a:srgbClr val="1524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依从性差</a:t>
            </a:r>
            <a:endParaRPr sz="1400" b="1">
              <a:solidFill>
                <a:srgbClr val="1524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>
            <p:custDataLst>
              <p:tags r:id="rId35"/>
            </p:custDataLst>
          </p:nvPr>
        </p:nvSpPr>
        <p:spPr>
          <a:xfrm>
            <a:off x="5245100" y="1692910"/>
            <a:ext cx="1071245" cy="24955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04000"/>
              </a:lnSpc>
            </a:pPr>
            <a:r>
              <a:rPr sz="1400" b="1">
                <a:solidFill>
                  <a:srgbClr val="1524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复发风险高</a:t>
            </a:r>
            <a:endParaRPr sz="1400" b="1">
              <a:solidFill>
                <a:srgbClr val="1524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308215" y="1692910"/>
            <a:ext cx="12065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难治性困境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835785" y="601345"/>
            <a:ext cx="5631180" cy="37528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00000"/>
              </a:lnSpc>
            </a:pPr>
            <a:r>
              <a:rPr sz="1800" b="1">
                <a:solidFill>
                  <a:srgbClr val="1524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柳叶刀权威荟萃分析：唯一全部副作用与安慰剂无差异</a:t>
            </a:r>
            <a:endParaRPr sz="1800" b="1">
              <a:solidFill>
                <a:srgbClr val="1524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任意多边形 3"/>
          <p:cNvSpPr/>
          <p:nvPr>
            <p:custDataLst>
              <p:tags r:id="rId2"/>
            </p:custDataLst>
          </p:nvPr>
        </p:nvSpPr>
        <p:spPr>
          <a:xfrm>
            <a:off x="428625" y="976630"/>
            <a:ext cx="8286750" cy="539115"/>
          </a:xfrm>
          <a:custGeom>
            <a:avLst/>
            <a:gdLst>
              <a:gd name="sw" fmla="*/ 1 w 17400"/>
              <a:gd name="sh" fmla="*/ 1 h 1260"/>
              <a:gd name="mins" fmla="min sw sh"/>
              <a:gd name="dsw" fmla="+- 0 sw mins"/>
              <a:gd name="dsh" fmla="+- 0 sh mins"/>
              <a:gd name="p0x0" fmla="*/ 180 w 17400"/>
              <a:gd name="p0y0" fmla="*/ 0 h 1260"/>
              <a:gd name="p0x1" fmla="*/ 17220 w 17400"/>
              <a:gd name="p0y1" fmla="*/ 0 h 1260"/>
              <a:gd name="p0x2" fmla="*/ 17319 w 17400"/>
              <a:gd name="p0y2" fmla="*/ 0 h 1260"/>
              <a:gd name="p0x3" fmla="*/ 17400 w 17400"/>
              <a:gd name="p0y3" fmla="*/ 80 h 1260"/>
              <a:gd name="p0x4" fmla="*/ 17400 w 17400"/>
              <a:gd name="p0y4" fmla="*/ 180 h 1260"/>
              <a:gd name="p0x5" fmla="*/ 17400 w 17400"/>
              <a:gd name="p0y5" fmla="*/ 1080 h 1260"/>
              <a:gd name="p0x6" fmla="*/ 17400 w 17400"/>
              <a:gd name="p0y6" fmla="*/ 1179 h 1260"/>
              <a:gd name="p0x7" fmla="*/ 17319 w 17400"/>
              <a:gd name="p0y7" fmla="*/ 1260 h 1260"/>
              <a:gd name="p0x8" fmla="*/ 17220 w 17400"/>
              <a:gd name="p0y8" fmla="*/ 1260 h 1260"/>
              <a:gd name="p0x9" fmla="*/ 180 w 17400"/>
              <a:gd name="p0y9" fmla="*/ 1260 h 1260"/>
              <a:gd name="p0x10" fmla="*/ 80 w 17400"/>
              <a:gd name="p0y10" fmla="*/ 1260 h 1260"/>
              <a:gd name="p0x11" fmla="*/ 0 w 17400"/>
              <a:gd name="p0y11" fmla="*/ 1179 h 1260"/>
              <a:gd name="p0x12" fmla="*/ 0 w 17400"/>
              <a:gd name="p0y12" fmla="*/ 1080 h 1260"/>
              <a:gd name="p0x13" fmla="*/ 0 w 17400"/>
              <a:gd name="p0y13" fmla="*/ 180 h 1260"/>
              <a:gd name="p0x14" fmla="*/ 0 w 17400"/>
              <a:gd name="p0y14" fmla="*/ 80 h 1260"/>
              <a:gd name="p0x15" fmla="*/ 80 w 17400"/>
              <a:gd name="p0y15" fmla="*/ 0 h 1260"/>
              <a:gd name="p0x16" fmla="*/ 180 w 17400"/>
              <a:gd name="p0y16" fmla="*/ 0 h 126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0556B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5" name="任意多边形 4"/>
          <p:cNvSpPr/>
          <p:nvPr>
            <p:custDataLst>
              <p:tags r:id="rId3"/>
            </p:custDataLst>
          </p:nvPr>
        </p:nvSpPr>
        <p:spPr>
          <a:xfrm>
            <a:off x="571500" y="1078865"/>
            <a:ext cx="314325" cy="314325"/>
          </a:xfrm>
          <a:custGeom>
            <a:avLst/>
            <a:gdLst>
              <a:gd name="sw" fmla="*/ 1 w 660"/>
              <a:gd name="sh" fmla="*/ 1 h 660"/>
              <a:gd name="mins" fmla="min sw sh"/>
              <a:gd name="dsw" fmla="+- 0 sw mins"/>
              <a:gd name="dsh" fmla="+- 0 sh mins"/>
              <a:gd name="p0x0" fmla="*/ 120 w 660"/>
              <a:gd name="p0y0" fmla="*/ 0 h 660"/>
              <a:gd name="p0x1" fmla="*/ 540 w 660"/>
              <a:gd name="p0y1" fmla="*/ 0 h 660"/>
              <a:gd name="p0x2" fmla="*/ 606 w 660"/>
              <a:gd name="p0y2" fmla="*/ 0 h 660"/>
              <a:gd name="p0x3" fmla="*/ 660 w 660"/>
              <a:gd name="p0y3" fmla="*/ 53 h 660"/>
              <a:gd name="p0x4" fmla="*/ 660 w 660"/>
              <a:gd name="p0y4" fmla="*/ 120 h 660"/>
              <a:gd name="p0x5" fmla="*/ 660 w 660"/>
              <a:gd name="p0y5" fmla="*/ 540 h 660"/>
              <a:gd name="p0x6" fmla="*/ 660 w 660"/>
              <a:gd name="p0y6" fmla="*/ 606 h 660"/>
              <a:gd name="p0x7" fmla="*/ 606 w 660"/>
              <a:gd name="p0y7" fmla="*/ 660 h 660"/>
              <a:gd name="p0x8" fmla="*/ 540 w 660"/>
              <a:gd name="p0y8" fmla="*/ 660 h 660"/>
              <a:gd name="p0x9" fmla="*/ 120 w 660"/>
              <a:gd name="p0y9" fmla="*/ 660 h 660"/>
              <a:gd name="p0x10" fmla="*/ 53 w 660"/>
              <a:gd name="p0y10" fmla="*/ 660 h 660"/>
              <a:gd name="p0x11" fmla="*/ 0 w 660"/>
              <a:gd name="p0y11" fmla="*/ 606 h 660"/>
              <a:gd name="p0x12" fmla="*/ 0 w 660"/>
              <a:gd name="p0y12" fmla="*/ 540 h 660"/>
              <a:gd name="p0x13" fmla="*/ 0 w 660"/>
              <a:gd name="p0y13" fmla="*/ 120 h 660"/>
              <a:gd name="p0x14" fmla="*/ 0 w 660"/>
              <a:gd name="p0y14" fmla="*/ 53 h 660"/>
              <a:gd name="p0x15" fmla="*/ 53 w 660"/>
              <a:gd name="p0y15" fmla="*/ 0 h 660"/>
              <a:gd name="p0x16" fmla="*/ 120 w 660"/>
              <a:gd name="p0y16" fmla="*/ 0 h 66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D9EB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5162" r="-5162"/>
          <a:stretch>
            <a:fillRect/>
          </a:stretch>
        </p:blipFill>
        <p:spPr>
          <a:xfrm>
            <a:off x="646271" y="1131729"/>
            <a:ext cx="164306" cy="189548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1000125" y="1078548"/>
            <a:ext cx="6175215" cy="27432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04000"/>
              </a:lnSpc>
            </a:pPr>
            <a:r>
              <a:rPr lang="zh-CN" altLang="en-US" sz="1575" b="1">
                <a:solidFill>
                  <a:srgbClr val="8FE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布瑞哌唑是</a:t>
            </a:r>
            <a:r>
              <a:rPr lang="en-US" altLang="zh-CN" sz="1575" b="1">
                <a:solidFill>
                  <a:srgbClr val="8FE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32</a:t>
            </a:r>
            <a:r>
              <a:rPr lang="zh-CN" altLang="en-US" sz="1575" b="1">
                <a:solidFill>
                  <a:srgbClr val="8FE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种药物中</a:t>
            </a:r>
            <a:r>
              <a:rPr lang="zh-CN" altLang="en-US" sz="1575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唯一全部</a:t>
            </a:r>
            <a:r>
              <a:rPr lang="en-US" altLang="zh-CN" sz="1575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lang="zh-CN" altLang="en-US" sz="1575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项副作用与安慰剂无差异</a:t>
            </a:r>
            <a:r>
              <a:rPr sz="1575" b="1">
                <a:solidFill>
                  <a:srgbClr val="8FE8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的品种</a:t>
            </a:r>
            <a:endParaRPr sz="1575" b="1">
              <a:solidFill>
                <a:srgbClr val="8FE8D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多边形 7"/>
          <p:cNvSpPr/>
          <p:nvPr>
            <p:custDataLst>
              <p:tags r:id="rId8"/>
            </p:custDataLst>
          </p:nvPr>
        </p:nvSpPr>
        <p:spPr>
          <a:xfrm>
            <a:off x="431959" y="1546384"/>
            <a:ext cx="8279606" cy="3043238"/>
          </a:xfrm>
          <a:custGeom>
            <a:avLst/>
            <a:gdLst>
              <a:gd name="sw" fmla="*/ 1 w 17385"/>
              <a:gd name="sh" fmla="*/ 1 h 6390"/>
              <a:gd name="mins" fmla="min sw sh"/>
              <a:gd name="dsw" fmla="+- 0 sw mins"/>
              <a:gd name="dsh" fmla="+- 0 sh mins"/>
              <a:gd name="p0x0" fmla="*/ 180 w 17385"/>
              <a:gd name="p0y0" fmla="*/ 0 h 6390"/>
              <a:gd name="p0x1" fmla="*/ 17205 w 17385"/>
              <a:gd name="p0y1" fmla="*/ 0 h 6390"/>
              <a:gd name="p0x2" fmla="*/ 17304 w 17385"/>
              <a:gd name="p0y2" fmla="*/ 0 h 6390"/>
              <a:gd name="p0x3" fmla="*/ 17385 w 17385"/>
              <a:gd name="p0y3" fmla="*/ 80 h 6390"/>
              <a:gd name="p0x4" fmla="*/ 17385 w 17385"/>
              <a:gd name="p0y4" fmla="*/ 180 h 6390"/>
              <a:gd name="p0x5" fmla="*/ 17385 w 17385"/>
              <a:gd name="p0y5" fmla="*/ 6210 h 6390"/>
              <a:gd name="p0x6" fmla="*/ 17385 w 17385"/>
              <a:gd name="p0y6" fmla="*/ 6309 h 6390"/>
              <a:gd name="p0x7" fmla="*/ 17304 w 17385"/>
              <a:gd name="p0y7" fmla="*/ 6390 h 6390"/>
              <a:gd name="p0x8" fmla="*/ 17205 w 17385"/>
              <a:gd name="p0y8" fmla="*/ 6390 h 6390"/>
              <a:gd name="p0x9" fmla="*/ 180 w 17385"/>
              <a:gd name="p0y9" fmla="*/ 6390 h 6390"/>
              <a:gd name="p0x10" fmla="*/ 80 w 17385"/>
              <a:gd name="p0y10" fmla="*/ 6390 h 6390"/>
              <a:gd name="p0x11" fmla="*/ 0 w 17385"/>
              <a:gd name="p0y11" fmla="*/ 6309 h 6390"/>
              <a:gd name="p0x12" fmla="*/ 0 w 17385"/>
              <a:gd name="p0y12" fmla="*/ 6210 h 6390"/>
              <a:gd name="p0x13" fmla="*/ 0 w 17385"/>
              <a:gd name="p0y13" fmla="*/ 180 h 6390"/>
              <a:gd name="p0x14" fmla="*/ 0 w 17385"/>
              <a:gd name="p0y14" fmla="*/ 80 h 6390"/>
              <a:gd name="p0x15" fmla="*/ 80 w 17385"/>
              <a:gd name="p0y15" fmla="*/ 0 h 6390"/>
              <a:gd name="p0x16" fmla="*/ 180 w 17385"/>
              <a:gd name="p0y16" fmla="*/ 0 h 639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FFFF">
              <a:alpha val="90196"/>
            </a:srgbClr>
          </a:solidFill>
          <a:ln w="9525" cmpd="sng">
            <a:solidFill>
              <a:srgbClr val="C8D9EF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9" name="任意多边形 8"/>
          <p:cNvSpPr/>
          <p:nvPr>
            <p:custDataLst>
              <p:tags r:id="rId9"/>
            </p:custDataLst>
          </p:nvPr>
        </p:nvSpPr>
        <p:spPr>
          <a:xfrm>
            <a:off x="435769" y="1550194"/>
            <a:ext cx="8272463" cy="39624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370" h="832">
                <a:moveTo>
                  <a:pt x="180" y="0"/>
                </a:moveTo>
                <a:lnTo>
                  <a:pt x="17190" y="0"/>
                </a:lnTo>
                <a:cubicBezTo>
                  <a:pt x="17289" y="0"/>
                  <a:pt x="17370" y="81"/>
                  <a:pt x="17370" y="180"/>
                </a:cubicBezTo>
                <a:lnTo>
                  <a:pt x="17370" y="832"/>
                </a:lnTo>
                <a:lnTo>
                  <a:pt x="0" y="832"/>
                </a:lnTo>
                <a:lnTo>
                  <a:pt x="0" y="180"/>
                </a:lnTo>
                <a:cubicBezTo>
                  <a:pt x="0" y="81"/>
                  <a:pt x="81" y="0"/>
                  <a:pt x="180" y="0"/>
                </a:cubicBezTo>
                <a:close/>
              </a:path>
            </a:pathLst>
          </a:custGeom>
          <a:solidFill>
            <a:srgbClr val="0D7DF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 sz="100"/>
          </a:p>
        </p:txBody>
      </p:sp>
      <p:grpSp>
        <p:nvGrpSpPr>
          <p:cNvPr id="62" name="组合 61"/>
          <p:cNvGrpSpPr/>
          <p:nvPr/>
        </p:nvGrpSpPr>
        <p:grpSpPr>
          <a:xfrm>
            <a:off x="435769" y="1946434"/>
            <a:ext cx="8272463" cy="377190"/>
            <a:chOff x="915" y="4087"/>
            <a:chExt cx="17370" cy="792"/>
          </a:xfrm>
        </p:grpSpPr>
        <p:sp>
          <p:nvSpPr>
            <p:cNvPr id="12" name="任意多边形 11"/>
            <p:cNvSpPr/>
            <p:nvPr>
              <p:custDataLst>
                <p:tags r:id="rId10"/>
              </p:custDataLst>
            </p:nvPr>
          </p:nvSpPr>
          <p:spPr>
            <a:xfrm>
              <a:off x="915" y="4087"/>
              <a:ext cx="17370" cy="792"/>
            </a:xfrm>
            <a:custGeom>
              <a:avLst/>
              <a:gdLst>
                <a:gd name="sw" fmla="*/ 1 w 17370"/>
                <a:gd name="sh" fmla="*/ 1 h 791"/>
                <a:gd name="mins" fmla="min sw sh"/>
                <a:gd name="dsw" fmla="+- 0 sw mins"/>
                <a:gd name="dsh" fmla="+- 0 sh mins"/>
                <a:gd name="p0x0" fmla="*/ 0 w 17370"/>
                <a:gd name="p0y0" fmla="*/ 0 h 791"/>
                <a:gd name="p0x1" fmla="*/ 17370 w 17370"/>
                <a:gd name="p0y1" fmla="*/ 0 h 791"/>
                <a:gd name="p0x2" fmla="*/ 17370 w 17370"/>
                <a:gd name="p0y2" fmla="*/ 791 h 791"/>
                <a:gd name="p0x3" fmla="*/ 0 w 17370"/>
                <a:gd name="p0y3" fmla="*/ 791 h 791"/>
                <a:gd name="p0x4" fmla="*/ 0 w 17370"/>
                <a:gd name="p0y4" fmla="*/ 0 h 791"/>
              </a:gdLst>
              <a:ahLst/>
              <a:cxnLst/>
              <a:pathLst>
                <a:path w="17370" h="792">
                  <a:moveTo>
                    <a:pt x="17370" y="0"/>
                  </a:moveTo>
                  <a:lnTo>
                    <a:pt x="17370" y="792"/>
                  </a:lnTo>
                  <a:lnTo>
                    <a:pt x="0" y="792"/>
                  </a:lnTo>
                  <a:lnTo>
                    <a:pt x="0" y="0"/>
                  </a:lnTo>
                  <a:lnTo>
                    <a:pt x="17370" y="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 sz="100"/>
            </a:p>
          </p:txBody>
        </p:sp>
        <p:sp>
          <p:nvSpPr>
            <p:cNvPr id="13" name="任意多边形 12"/>
            <p:cNvSpPr/>
            <p:nvPr>
              <p:custDataLst>
                <p:tags r:id="rId11"/>
              </p:custDataLst>
            </p:nvPr>
          </p:nvSpPr>
          <p:spPr>
            <a:xfrm>
              <a:off x="915" y="4864"/>
              <a:ext cx="17370" cy="15"/>
            </a:xfrm>
            <a:custGeom>
              <a:avLst/>
              <a:gdLst>
                <a:gd name="sw" fmla="*/ 1 w 17370"/>
                <a:gd name="sh" fmla="*/ 1 h 15"/>
                <a:gd name="mins" fmla="min sw sh"/>
                <a:gd name="dsw" fmla="+- 0 sw mins"/>
                <a:gd name="dsh" fmla="+- 0 sh mins"/>
                <a:gd name="p0x0" fmla="*/ 17370 w 17370"/>
                <a:gd name="p0y0" fmla="*/ 15 h 15"/>
                <a:gd name="p0x1" fmla="*/ 0 w 17370"/>
                <a:gd name="p0y1" fmla="*/ 15 h 15"/>
                <a:gd name="p0x2" fmla="*/ 0 w 17370"/>
                <a:gd name="p0y2" fmla="*/ 0 h 15"/>
                <a:gd name="p0x3" fmla="*/ 17370 w 17370"/>
                <a:gd name="p0y3" fmla="*/ 0 h 15"/>
                <a:gd name="p0x4" fmla="*/ 17370 w 17370"/>
                <a:gd name="p0y4" fmla="*/ 15 h 15"/>
              </a:gdLst>
              <a:ahLst/>
              <a:cxnLst/>
              <a:pathLst>
                <a:path w="17370" h="15">
                  <a:moveTo>
                    <a:pt x="17370" y="0"/>
                  </a:moveTo>
                  <a:lnTo>
                    <a:pt x="17370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7370" y="0"/>
                  </a:lnTo>
                  <a:close/>
                </a:path>
              </a:pathLst>
            </a:custGeom>
            <a:solidFill>
              <a:srgbClr val="E4EEF8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 sz="100"/>
            </a:p>
          </p:txBody>
        </p:sp>
      </p:grpSp>
      <p:sp>
        <p:nvSpPr>
          <p:cNvPr id="15" name="文本框 14"/>
          <p:cNvSpPr txBox="1"/>
          <p:nvPr>
            <p:custDataLst>
              <p:tags r:id="rId12"/>
            </p:custDataLst>
          </p:nvPr>
        </p:nvSpPr>
        <p:spPr>
          <a:xfrm>
            <a:off x="550069" y="2036976"/>
            <a:ext cx="3907631" cy="18931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/>
            <a:r>
              <a:rPr sz="1125">
                <a:solidFill>
                  <a:srgbClr val="1524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体重增加</a:t>
            </a:r>
            <a:endParaRPr sz="1125">
              <a:solidFill>
                <a:srgbClr val="1524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任意多边形 15"/>
          <p:cNvSpPr/>
          <p:nvPr>
            <p:custDataLst>
              <p:tags r:id="rId13"/>
            </p:custDataLst>
          </p:nvPr>
        </p:nvSpPr>
        <p:spPr>
          <a:xfrm>
            <a:off x="4686300" y="2059781"/>
            <a:ext cx="142875" cy="142875"/>
          </a:xfrm>
          <a:custGeom>
            <a:avLst/>
            <a:gdLst>
              <a:gd name="sw" fmla="*/ 1 w 300"/>
              <a:gd name="sh" fmla="*/ 1 h 300"/>
              <a:gd name="mins" fmla="min sw sh"/>
              <a:gd name="dsw" fmla="+- 0 sw mins"/>
              <a:gd name="dsh" fmla="+- 0 sh mins"/>
              <a:gd name="p0x0" fmla="*/ 150 w 300"/>
              <a:gd name="p0y0" fmla="*/ 0 h 300"/>
              <a:gd name="p0x1" fmla="*/ 232 w 300"/>
              <a:gd name="p0y1" fmla="*/ 0 h 300"/>
              <a:gd name="p0x2" fmla="*/ 300 w 300"/>
              <a:gd name="p0y2" fmla="*/ 67 h 300"/>
              <a:gd name="p0x3" fmla="*/ 300 w 300"/>
              <a:gd name="p0y3" fmla="*/ 150 h 300"/>
              <a:gd name="p0x4" fmla="*/ 300 w 300"/>
              <a:gd name="p0y4" fmla="*/ 232 h 300"/>
              <a:gd name="p0x5" fmla="*/ 232 w 300"/>
              <a:gd name="p0y5" fmla="*/ 300 h 300"/>
              <a:gd name="p0x6" fmla="*/ 150 w 300"/>
              <a:gd name="p0y6" fmla="*/ 300 h 300"/>
              <a:gd name="p0x7" fmla="*/ 67 w 300"/>
              <a:gd name="p0y7" fmla="*/ 300 h 300"/>
              <a:gd name="p0x8" fmla="*/ 0 w 300"/>
              <a:gd name="p0y8" fmla="*/ 232 h 300"/>
              <a:gd name="p0x9" fmla="*/ 0 w 300"/>
              <a:gd name="p0y9" fmla="*/ 150 h 300"/>
              <a:gd name="p0x10" fmla="*/ 0 w 300"/>
              <a:gd name="p0y10" fmla="*/ 67 h 300"/>
              <a:gd name="p0x11" fmla="*/ 67 w 300"/>
              <a:gd name="p0y11" fmla="*/ 0 h 300"/>
              <a:gd name="p0x12" fmla="*/ 150 w 300"/>
              <a:gd name="p0y12" fmla="*/ 0 h 300"/>
            </a:gdLst>
            <a:ahLst/>
            <a:cxnLst/>
            <a:pathLst>
              <a:path>
                <a:moveTo>
                  <a:pt x="p0x0" y="p0y0"/>
                </a:moveTo>
                <a:cubicBezTo>
                  <a:pt x="p0x1" y="p0y1"/>
                  <a:pt x="p0x2" y="p0y2"/>
                  <a:pt x="p0x3" y="p0y3"/>
                </a:cubicBezTo>
                <a:cubicBezTo>
                  <a:pt x="p0x4" y="p0y4"/>
                  <a:pt x="p0x5" y="p0y5"/>
                  <a:pt x="p0x6" y="p0y6"/>
                </a:cubicBezTo>
                <a:cubicBezTo>
                  <a:pt x="p0x7" y="p0y7"/>
                  <a:pt x="p0x8" y="p0y8"/>
                  <a:pt x="p0x9" y="p0y9"/>
                </a:cubicBezTo>
                <a:cubicBezTo>
                  <a:pt x="p0x10" y="p0y10"/>
                  <a:pt x="p0x11" y="p0y11"/>
                  <a:pt x="p0x12" y="p0y12"/>
                </a:cubicBezTo>
                <a:close/>
              </a:path>
            </a:pathLst>
          </a:custGeom>
          <a:solidFill>
            <a:srgbClr val="D9EB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-2333" t="-16667" r="-2333" b="-16667"/>
          <a:stretch>
            <a:fillRect/>
          </a:stretch>
        </p:blipFill>
        <p:spPr>
          <a:xfrm>
            <a:off x="4720114" y="2088356"/>
            <a:ext cx="74771" cy="85725"/>
          </a:xfrm>
          <a:prstGeom prst="rect">
            <a:avLst/>
          </a:prstGeom>
        </p:spPr>
      </p:pic>
      <p:sp>
        <p:nvSpPr>
          <p:cNvPr id="18" name="文本框 17"/>
          <p:cNvSpPr txBox="1"/>
          <p:nvPr>
            <p:custDataLst>
              <p:tags r:id="rId17"/>
            </p:custDataLst>
          </p:nvPr>
        </p:nvSpPr>
        <p:spPr>
          <a:xfrm>
            <a:off x="4886325" y="2036976"/>
            <a:ext cx="857250" cy="18931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/>
            <a:r>
              <a:rPr sz="112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无显著差异</a:t>
            </a:r>
            <a:endParaRPr sz="1125">
              <a:solidFill>
                <a:srgbClr val="3D4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435769" y="2323624"/>
            <a:ext cx="8272463" cy="377190"/>
            <a:chOff x="915" y="4879"/>
            <a:chExt cx="17370" cy="792"/>
          </a:xfrm>
        </p:grpSpPr>
        <p:sp>
          <p:nvSpPr>
            <p:cNvPr id="19" name="任意多边形 18"/>
            <p:cNvSpPr/>
            <p:nvPr>
              <p:custDataLst>
                <p:tags r:id="rId18"/>
              </p:custDataLst>
            </p:nvPr>
          </p:nvSpPr>
          <p:spPr>
            <a:xfrm>
              <a:off x="915" y="4879"/>
              <a:ext cx="17370" cy="792"/>
            </a:xfrm>
            <a:custGeom>
              <a:avLst/>
              <a:gdLst>
                <a:gd name="sw" fmla="*/ 1 w 17370"/>
                <a:gd name="sh" fmla="*/ 1 h 791"/>
                <a:gd name="mins" fmla="min sw sh"/>
                <a:gd name="dsw" fmla="+- 0 sw mins"/>
                <a:gd name="dsh" fmla="+- 0 sh mins"/>
                <a:gd name="p0x0" fmla="*/ 0 w 17370"/>
                <a:gd name="p0y0" fmla="*/ 0 h 791"/>
                <a:gd name="p0x1" fmla="*/ 17370 w 17370"/>
                <a:gd name="p0y1" fmla="*/ 0 h 791"/>
                <a:gd name="p0x2" fmla="*/ 17370 w 17370"/>
                <a:gd name="p0y2" fmla="*/ 791 h 791"/>
                <a:gd name="p0x3" fmla="*/ 0 w 17370"/>
                <a:gd name="p0y3" fmla="*/ 791 h 791"/>
                <a:gd name="p0x4" fmla="*/ 0 w 17370"/>
                <a:gd name="p0y4" fmla="*/ 0 h 791"/>
              </a:gdLst>
              <a:ahLst/>
              <a:cxnLst/>
              <a:pathLst>
                <a:path w="17370" h="792">
                  <a:moveTo>
                    <a:pt x="17370" y="0"/>
                  </a:moveTo>
                  <a:lnTo>
                    <a:pt x="17370" y="792"/>
                  </a:lnTo>
                  <a:lnTo>
                    <a:pt x="0" y="792"/>
                  </a:lnTo>
                  <a:lnTo>
                    <a:pt x="0" y="0"/>
                  </a:lnTo>
                  <a:lnTo>
                    <a:pt x="17370" y="0"/>
                  </a:lnTo>
                  <a:close/>
                </a:path>
              </a:pathLst>
            </a:custGeom>
            <a:solidFill>
              <a:srgbClr val="F7FBF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 sz="100"/>
            </a:p>
          </p:txBody>
        </p:sp>
        <p:sp>
          <p:nvSpPr>
            <p:cNvPr id="20" name="任意多边形 19"/>
            <p:cNvSpPr/>
            <p:nvPr>
              <p:custDataLst>
                <p:tags r:id="rId19"/>
              </p:custDataLst>
            </p:nvPr>
          </p:nvSpPr>
          <p:spPr>
            <a:xfrm>
              <a:off x="915" y="5656"/>
              <a:ext cx="17370" cy="15"/>
            </a:xfrm>
            <a:custGeom>
              <a:avLst/>
              <a:gdLst>
                <a:gd name="sw" fmla="*/ 1 w 17370"/>
                <a:gd name="sh" fmla="*/ 1 h 15"/>
                <a:gd name="mins" fmla="min sw sh"/>
                <a:gd name="dsw" fmla="+- 0 sw mins"/>
                <a:gd name="dsh" fmla="+- 0 sh mins"/>
                <a:gd name="p0x0" fmla="*/ 17370 w 17370"/>
                <a:gd name="p0y0" fmla="*/ 15 h 15"/>
                <a:gd name="p0x1" fmla="*/ 0 w 17370"/>
                <a:gd name="p0y1" fmla="*/ 15 h 15"/>
                <a:gd name="p0x2" fmla="*/ 0 w 17370"/>
                <a:gd name="p0y2" fmla="*/ 0 h 15"/>
                <a:gd name="p0x3" fmla="*/ 17370 w 17370"/>
                <a:gd name="p0y3" fmla="*/ 0 h 15"/>
                <a:gd name="p0x4" fmla="*/ 17370 w 17370"/>
                <a:gd name="p0y4" fmla="*/ 15 h 15"/>
              </a:gdLst>
              <a:ahLst/>
              <a:cxnLst/>
              <a:pathLst>
                <a:path w="17370" h="15">
                  <a:moveTo>
                    <a:pt x="17370" y="0"/>
                  </a:moveTo>
                  <a:lnTo>
                    <a:pt x="17370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7370" y="0"/>
                  </a:lnTo>
                  <a:close/>
                </a:path>
              </a:pathLst>
            </a:custGeom>
            <a:solidFill>
              <a:srgbClr val="E4EEF8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 sz="100"/>
            </a:p>
          </p:txBody>
        </p:sp>
      </p:grpSp>
      <p:sp>
        <p:nvSpPr>
          <p:cNvPr id="22" name="文本框 21"/>
          <p:cNvSpPr txBox="1"/>
          <p:nvPr>
            <p:custDataLst>
              <p:tags r:id="rId20"/>
            </p:custDataLst>
          </p:nvPr>
        </p:nvSpPr>
        <p:spPr>
          <a:xfrm>
            <a:off x="550069" y="2414030"/>
            <a:ext cx="3907631" cy="18931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/>
            <a:r>
              <a:rPr sz="1125">
                <a:solidFill>
                  <a:srgbClr val="1524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使用抗帕金森药物</a:t>
            </a:r>
            <a:endParaRPr sz="1125">
              <a:solidFill>
                <a:srgbClr val="1524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任意多边形 22"/>
          <p:cNvSpPr/>
          <p:nvPr>
            <p:custDataLst>
              <p:tags r:id="rId21"/>
            </p:custDataLst>
          </p:nvPr>
        </p:nvSpPr>
        <p:spPr>
          <a:xfrm>
            <a:off x="4686300" y="2436971"/>
            <a:ext cx="142875" cy="142875"/>
          </a:xfrm>
          <a:custGeom>
            <a:avLst/>
            <a:gdLst>
              <a:gd name="sw" fmla="*/ 1 w 300"/>
              <a:gd name="sh" fmla="*/ 1 h 300"/>
              <a:gd name="mins" fmla="min sw sh"/>
              <a:gd name="dsw" fmla="+- 0 sw mins"/>
              <a:gd name="dsh" fmla="+- 0 sh mins"/>
              <a:gd name="p0x0" fmla="*/ 150 w 300"/>
              <a:gd name="p0y0" fmla="*/ 0 h 300"/>
              <a:gd name="p0x1" fmla="*/ 232 w 300"/>
              <a:gd name="p0y1" fmla="*/ 0 h 300"/>
              <a:gd name="p0x2" fmla="*/ 300 w 300"/>
              <a:gd name="p0y2" fmla="*/ 67 h 300"/>
              <a:gd name="p0x3" fmla="*/ 300 w 300"/>
              <a:gd name="p0y3" fmla="*/ 150 h 300"/>
              <a:gd name="p0x4" fmla="*/ 300 w 300"/>
              <a:gd name="p0y4" fmla="*/ 232 h 300"/>
              <a:gd name="p0x5" fmla="*/ 232 w 300"/>
              <a:gd name="p0y5" fmla="*/ 300 h 300"/>
              <a:gd name="p0x6" fmla="*/ 150 w 300"/>
              <a:gd name="p0y6" fmla="*/ 300 h 300"/>
              <a:gd name="p0x7" fmla="*/ 67 w 300"/>
              <a:gd name="p0y7" fmla="*/ 300 h 300"/>
              <a:gd name="p0x8" fmla="*/ 0 w 300"/>
              <a:gd name="p0y8" fmla="*/ 232 h 300"/>
              <a:gd name="p0x9" fmla="*/ 0 w 300"/>
              <a:gd name="p0y9" fmla="*/ 150 h 300"/>
              <a:gd name="p0x10" fmla="*/ 0 w 300"/>
              <a:gd name="p0y10" fmla="*/ 67 h 300"/>
              <a:gd name="p0x11" fmla="*/ 67 w 300"/>
              <a:gd name="p0y11" fmla="*/ 0 h 300"/>
              <a:gd name="p0x12" fmla="*/ 150 w 300"/>
              <a:gd name="p0y12" fmla="*/ 0 h 300"/>
            </a:gdLst>
            <a:ahLst/>
            <a:cxnLst/>
            <a:pathLst>
              <a:path>
                <a:moveTo>
                  <a:pt x="p0x0" y="p0y0"/>
                </a:moveTo>
                <a:cubicBezTo>
                  <a:pt x="p0x1" y="p0y1"/>
                  <a:pt x="p0x2" y="p0y2"/>
                  <a:pt x="p0x3" y="p0y3"/>
                </a:cubicBezTo>
                <a:cubicBezTo>
                  <a:pt x="p0x4" y="p0y4"/>
                  <a:pt x="p0x5" y="p0y5"/>
                  <a:pt x="p0x6" y="p0y6"/>
                </a:cubicBezTo>
                <a:cubicBezTo>
                  <a:pt x="p0x7" y="p0y7"/>
                  <a:pt x="p0x8" y="p0y8"/>
                  <a:pt x="p0x9" y="p0y9"/>
                </a:cubicBezTo>
                <a:cubicBezTo>
                  <a:pt x="p0x10" y="p0y10"/>
                  <a:pt x="p0x11" y="p0y11"/>
                  <a:pt x="p0x12" y="p0y12"/>
                </a:cubicBezTo>
                <a:close/>
              </a:path>
            </a:pathLst>
          </a:custGeom>
          <a:solidFill>
            <a:srgbClr val="D9EB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pic>
        <p:nvPicPr>
          <p:cNvPr id="24" name="图片 23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-2333" t="-16667" r="-2333" b="-16667"/>
          <a:stretch>
            <a:fillRect/>
          </a:stretch>
        </p:blipFill>
        <p:spPr>
          <a:xfrm>
            <a:off x="4720114" y="2465546"/>
            <a:ext cx="74771" cy="85725"/>
          </a:xfrm>
          <a:prstGeom prst="rect">
            <a:avLst/>
          </a:prstGeom>
        </p:spPr>
      </p:pic>
      <p:sp>
        <p:nvSpPr>
          <p:cNvPr id="25" name="文本框 24"/>
          <p:cNvSpPr txBox="1"/>
          <p:nvPr>
            <p:custDataLst>
              <p:tags r:id="rId23"/>
            </p:custDataLst>
          </p:nvPr>
        </p:nvSpPr>
        <p:spPr>
          <a:xfrm>
            <a:off x="4886325" y="2414030"/>
            <a:ext cx="857250" cy="18931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/>
            <a:r>
              <a:rPr sz="112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无显著差异</a:t>
            </a:r>
            <a:endParaRPr sz="1125">
              <a:solidFill>
                <a:srgbClr val="3D4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435769" y="2700814"/>
            <a:ext cx="8272463" cy="376238"/>
            <a:chOff x="915" y="5671"/>
            <a:chExt cx="17370" cy="790"/>
          </a:xfrm>
        </p:grpSpPr>
        <p:sp>
          <p:nvSpPr>
            <p:cNvPr id="26" name="任意多边形 25"/>
            <p:cNvSpPr/>
            <p:nvPr>
              <p:custDataLst>
                <p:tags r:id="rId24"/>
              </p:custDataLst>
            </p:nvPr>
          </p:nvSpPr>
          <p:spPr>
            <a:xfrm>
              <a:off x="915" y="5671"/>
              <a:ext cx="17370" cy="791"/>
            </a:xfrm>
            <a:custGeom>
              <a:avLst/>
              <a:gdLst>
                <a:gd name="sw" fmla="*/ 1 w 17370"/>
                <a:gd name="sh" fmla="*/ 1 h 791"/>
                <a:gd name="mins" fmla="min sw sh"/>
                <a:gd name="dsw" fmla="+- 0 sw mins"/>
                <a:gd name="dsh" fmla="+- 0 sh mins"/>
                <a:gd name="p0x0" fmla="*/ 0 w 17370"/>
                <a:gd name="p0y0" fmla="*/ 0 h 791"/>
                <a:gd name="p0x1" fmla="*/ 17370 w 17370"/>
                <a:gd name="p0y1" fmla="*/ 0 h 791"/>
                <a:gd name="p0x2" fmla="*/ 17370 w 17370"/>
                <a:gd name="p0y2" fmla="*/ 791 h 791"/>
                <a:gd name="p0x3" fmla="*/ 0 w 17370"/>
                <a:gd name="p0y3" fmla="*/ 791 h 791"/>
                <a:gd name="p0x4" fmla="*/ 0 w 17370"/>
                <a:gd name="p0y4" fmla="*/ 0 h 791"/>
              </a:gdLst>
              <a:ahLst/>
              <a:cxnLst/>
              <a:pathLst>
                <a:path w="17370" h="791">
                  <a:moveTo>
                    <a:pt x="17370" y="0"/>
                  </a:moveTo>
                  <a:lnTo>
                    <a:pt x="17370" y="791"/>
                  </a:lnTo>
                  <a:lnTo>
                    <a:pt x="0" y="791"/>
                  </a:lnTo>
                  <a:lnTo>
                    <a:pt x="0" y="0"/>
                  </a:lnTo>
                  <a:lnTo>
                    <a:pt x="17370" y="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 sz="100"/>
            </a:p>
          </p:txBody>
        </p:sp>
        <p:sp>
          <p:nvSpPr>
            <p:cNvPr id="27" name="任意多边形 26"/>
            <p:cNvSpPr/>
            <p:nvPr>
              <p:custDataLst>
                <p:tags r:id="rId25"/>
              </p:custDataLst>
            </p:nvPr>
          </p:nvSpPr>
          <p:spPr>
            <a:xfrm>
              <a:off x="915" y="6447"/>
              <a:ext cx="17370" cy="15"/>
            </a:xfrm>
            <a:custGeom>
              <a:avLst/>
              <a:gdLst>
                <a:gd name="sw" fmla="*/ 1 w 17370"/>
                <a:gd name="sh" fmla="*/ 1 h 15"/>
                <a:gd name="mins" fmla="min sw sh"/>
                <a:gd name="dsw" fmla="+- 0 sw mins"/>
                <a:gd name="dsh" fmla="+- 0 sh mins"/>
                <a:gd name="p0x0" fmla="*/ 17370 w 17370"/>
                <a:gd name="p0y0" fmla="*/ 15 h 15"/>
                <a:gd name="p0x1" fmla="*/ 0 w 17370"/>
                <a:gd name="p0y1" fmla="*/ 15 h 15"/>
                <a:gd name="p0x2" fmla="*/ 0 w 17370"/>
                <a:gd name="p0y2" fmla="*/ 0 h 15"/>
                <a:gd name="p0x3" fmla="*/ 17370 w 17370"/>
                <a:gd name="p0y3" fmla="*/ 0 h 15"/>
                <a:gd name="p0x4" fmla="*/ 17370 w 17370"/>
                <a:gd name="p0y4" fmla="*/ 15 h 15"/>
              </a:gdLst>
              <a:ahLst/>
              <a:cxnLst/>
              <a:pathLst>
                <a:path w="17370" h="15">
                  <a:moveTo>
                    <a:pt x="17370" y="0"/>
                  </a:moveTo>
                  <a:lnTo>
                    <a:pt x="17370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7370" y="0"/>
                  </a:lnTo>
                  <a:close/>
                </a:path>
              </a:pathLst>
            </a:custGeom>
            <a:solidFill>
              <a:srgbClr val="E4EEF8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 sz="100"/>
            </a:p>
          </p:txBody>
        </p:sp>
      </p:grpSp>
      <p:sp>
        <p:nvSpPr>
          <p:cNvPr id="29" name="文本框 28"/>
          <p:cNvSpPr txBox="1"/>
          <p:nvPr>
            <p:custDataLst>
              <p:tags r:id="rId26"/>
            </p:custDataLst>
          </p:nvPr>
        </p:nvSpPr>
        <p:spPr>
          <a:xfrm>
            <a:off x="550069" y="2791142"/>
            <a:ext cx="3907631" cy="18931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/>
            <a:r>
              <a:rPr sz="1125">
                <a:solidFill>
                  <a:srgbClr val="1524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静坐不能</a:t>
            </a:r>
            <a:endParaRPr sz="1125">
              <a:solidFill>
                <a:srgbClr val="1524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任意多边形 29"/>
          <p:cNvSpPr/>
          <p:nvPr>
            <p:custDataLst>
              <p:tags r:id="rId27"/>
            </p:custDataLst>
          </p:nvPr>
        </p:nvSpPr>
        <p:spPr>
          <a:xfrm>
            <a:off x="4686300" y="2814161"/>
            <a:ext cx="142875" cy="142875"/>
          </a:xfrm>
          <a:custGeom>
            <a:avLst/>
            <a:gdLst>
              <a:gd name="sw" fmla="*/ 1 w 300"/>
              <a:gd name="sh" fmla="*/ 1 h 300"/>
              <a:gd name="mins" fmla="min sw sh"/>
              <a:gd name="dsw" fmla="+- 0 sw mins"/>
              <a:gd name="dsh" fmla="+- 0 sh mins"/>
              <a:gd name="p0x0" fmla="*/ 150 w 300"/>
              <a:gd name="p0y0" fmla="*/ 0 h 300"/>
              <a:gd name="p0x1" fmla="*/ 232 w 300"/>
              <a:gd name="p0y1" fmla="*/ 0 h 300"/>
              <a:gd name="p0x2" fmla="*/ 300 w 300"/>
              <a:gd name="p0y2" fmla="*/ 67 h 300"/>
              <a:gd name="p0x3" fmla="*/ 300 w 300"/>
              <a:gd name="p0y3" fmla="*/ 150 h 300"/>
              <a:gd name="p0x4" fmla="*/ 300 w 300"/>
              <a:gd name="p0y4" fmla="*/ 232 h 300"/>
              <a:gd name="p0x5" fmla="*/ 232 w 300"/>
              <a:gd name="p0y5" fmla="*/ 300 h 300"/>
              <a:gd name="p0x6" fmla="*/ 150 w 300"/>
              <a:gd name="p0y6" fmla="*/ 300 h 300"/>
              <a:gd name="p0x7" fmla="*/ 67 w 300"/>
              <a:gd name="p0y7" fmla="*/ 300 h 300"/>
              <a:gd name="p0x8" fmla="*/ 0 w 300"/>
              <a:gd name="p0y8" fmla="*/ 232 h 300"/>
              <a:gd name="p0x9" fmla="*/ 0 w 300"/>
              <a:gd name="p0y9" fmla="*/ 150 h 300"/>
              <a:gd name="p0x10" fmla="*/ 0 w 300"/>
              <a:gd name="p0y10" fmla="*/ 67 h 300"/>
              <a:gd name="p0x11" fmla="*/ 67 w 300"/>
              <a:gd name="p0y11" fmla="*/ 0 h 300"/>
              <a:gd name="p0x12" fmla="*/ 150 w 300"/>
              <a:gd name="p0y12" fmla="*/ 0 h 300"/>
            </a:gdLst>
            <a:ahLst/>
            <a:cxnLst/>
            <a:pathLst>
              <a:path>
                <a:moveTo>
                  <a:pt x="p0x0" y="p0y0"/>
                </a:moveTo>
                <a:cubicBezTo>
                  <a:pt x="p0x1" y="p0y1"/>
                  <a:pt x="p0x2" y="p0y2"/>
                  <a:pt x="p0x3" y="p0y3"/>
                </a:cubicBezTo>
                <a:cubicBezTo>
                  <a:pt x="p0x4" y="p0y4"/>
                  <a:pt x="p0x5" y="p0y5"/>
                  <a:pt x="p0x6" y="p0y6"/>
                </a:cubicBezTo>
                <a:cubicBezTo>
                  <a:pt x="p0x7" y="p0y7"/>
                  <a:pt x="p0x8" y="p0y8"/>
                  <a:pt x="p0x9" y="p0y9"/>
                </a:cubicBezTo>
                <a:cubicBezTo>
                  <a:pt x="p0x10" y="p0y10"/>
                  <a:pt x="p0x11" y="p0y11"/>
                  <a:pt x="p0x12" y="p0y12"/>
                </a:cubicBezTo>
                <a:close/>
              </a:path>
            </a:pathLst>
          </a:custGeom>
          <a:solidFill>
            <a:srgbClr val="D9EB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pic>
        <p:nvPicPr>
          <p:cNvPr id="31" name="图片 30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-2333" t="-16667" r="-2333" b="-16667"/>
          <a:stretch>
            <a:fillRect/>
          </a:stretch>
        </p:blipFill>
        <p:spPr>
          <a:xfrm>
            <a:off x="4720114" y="2842736"/>
            <a:ext cx="74771" cy="85725"/>
          </a:xfrm>
          <a:prstGeom prst="rect">
            <a:avLst/>
          </a:prstGeom>
        </p:spPr>
      </p:pic>
      <p:sp>
        <p:nvSpPr>
          <p:cNvPr id="32" name="文本框 31"/>
          <p:cNvSpPr txBox="1"/>
          <p:nvPr>
            <p:custDataLst>
              <p:tags r:id="rId29"/>
            </p:custDataLst>
          </p:nvPr>
        </p:nvSpPr>
        <p:spPr>
          <a:xfrm>
            <a:off x="4886325" y="2791142"/>
            <a:ext cx="857250" cy="18931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/>
            <a:r>
              <a:rPr sz="112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无显著差异</a:t>
            </a:r>
            <a:endParaRPr sz="1125">
              <a:solidFill>
                <a:srgbClr val="3D4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435769" y="3077528"/>
            <a:ext cx="8272463" cy="377190"/>
            <a:chOff x="915" y="6462"/>
            <a:chExt cx="17370" cy="792"/>
          </a:xfrm>
        </p:grpSpPr>
        <p:sp>
          <p:nvSpPr>
            <p:cNvPr id="33" name="任意多边形 32"/>
            <p:cNvSpPr/>
            <p:nvPr>
              <p:custDataLst>
                <p:tags r:id="rId30"/>
              </p:custDataLst>
            </p:nvPr>
          </p:nvSpPr>
          <p:spPr>
            <a:xfrm>
              <a:off x="915" y="6462"/>
              <a:ext cx="17370" cy="792"/>
            </a:xfrm>
            <a:custGeom>
              <a:avLst/>
              <a:gdLst>
                <a:gd name="sw" fmla="*/ 1 w 17370"/>
                <a:gd name="sh" fmla="*/ 1 h 791"/>
                <a:gd name="mins" fmla="min sw sh"/>
                <a:gd name="dsw" fmla="+- 0 sw mins"/>
                <a:gd name="dsh" fmla="+- 0 sh mins"/>
                <a:gd name="p0x0" fmla="*/ 0 w 17370"/>
                <a:gd name="p0y0" fmla="*/ 0 h 791"/>
                <a:gd name="p0x1" fmla="*/ 17370 w 17370"/>
                <a:gd name="p0y1" fmla="*/ 0 h 791"/>
                <a:gd name="p0x2" fmla="*/ 17370 w 17370"/>
                <a:gd name="p0y2" fmla="*/ 791 h 791"/>
                <a:gd name="p0x3" fmla="*/ 0 w 17370"/>
                <a:gd name="p0y3" fmla="*/ 791 h 791"/>
                <a:gd name="p0x4" fmla="*/ 0 w 17370"/>
                <a:gd name="p0y4" fmla="*/ 0 h 791"/>
              </a:gdLst>
              <a:ahLst/>
              <a:cxnLst/>
              <a:pathLst>
                <a:path w="17370" h="792">
                  <a:moveTo>
                    <a:pt x="17370" y="0"/>
                  </a:moveTo>
                  <a:lnTo>
                    <a:pt x="17370" y="792"/>
                  </a:lnTo>
                  <a:lnTo>
                    <a:pt x="0" y="792"/>
                  </a:lnTo>
                  <a:lnTo>
                    <a:pt x="0" y="0"/>
                  </a:lnTo>
                  <a:lnTo>
                    <a:pt x="17370" y="0"/>
                  </a:lnTo>
                  <a:close/>
                </a:path>
              </a:pathLst>
            </a:custGeom>
            <a:solidFill>
              <a:srgbClr val="F7FBF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 sz="100"/>
            </a:p>
          </p:txBody>
        </p:sp>
        <p:sp>
          <p:nvSpPr>
            <p:cNvPr id="34" name="任意多边形 33"/>
            <p:cNvSpPr/>
            <p:nvPr>
              <p:custDataLst>
                <p:tags r:id="rId31"/>
              </p:custDataLst>
            </p:nvPr>
          </p:nvSpPr>
          <p:spPr>
            <a:xfrm>
              <a:off x="915" y="7239"/>
              <a:ext cx="17370" cy="15"/>
            </a:xfrm>
            <a:custGeom>
              <a:avLst/>
              <a:gdLst>
                <a:gd name="sw" fmla="*/ 1 w 17370"/>
                <a:gd name="sh" fmla="*/ 1 h 15"/>
                <a:gd name="mins" fmla="min sw sh"/>
                <a:gd name="dsw" fmla="+- 0 sw mins"/>
                <a:gd name="dsh" fmla="+- 0 sh mins"/>
                <a:gd name="p0x0" fmla="*/ 17370 w 17370"/>
                <a:gd name="p0y0" fmla="*/ 15 h 15"/>
                <a:gd name="p0x1" fmla="*/ 0 w 17370"/>
                <a:gd name="p0y1" fmla="*/ 15 h 15"/>
                <a:gd name="p0x2" fmla="*/ 0 w 17370"/>
                <a:gd name="p0y2" fmla="*/ 0 h 15"/>
                <a:gd name="p0x3" fmla="*/ 17370 w 17370"/>
                <a:gd name="p0y3" fmla="*/ 0 h 15"/>
                <a:gd name="p0x4" fmla="*/ 17370 w 17370"/>
                <a:gd name="p0y4" fmla="*/ 15 h 15"/>
              </a:gdLst>
              <a:ahLst/>
              <a:cxnLst/>
              <a:pathLst>
                <a:path w="17370" h="15">
                  <a:moveTo>
                    <a:pt x="17370" y="0"/>
                  </a:moveTo>
                  <a:lnTo>
                    <a:pt x="17370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7370" y="0"/>
                  </a:lnTo>
                  <a:close/>
                </a:path>
              </a:pathLst>
            </a:custGeom>
            <a:solidFill>
              <a:srgbClr val="E4EEF8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 sz="100"/>
            </a:p>
          </p:txBody>
        </p:sp>
      </p:grpSp>
      <p:sp>
        <p:nvSpPr>
          <p:cNvPr id="36" name="文本框 35"/>
          <p:cNvSpPr txBox="1"/>
          <p:nvPr>
            <p:custDataLst>
              <p:tags r:id="rId32"/>
            </p:custDataLst>
          </p:nvPr>
        </p:nvSpPr>
        <p:spPr>
          <a:xfrm>
            <a:off x="550069" y="3168203"/>
            <a:ext cx="3907631" cy="18931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/>
            <a:r>
              <a:rPr sz="1125">
                <a:solidFill>
                  <a:srgbClr val="1524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血泌乳素水平升高</a:t>
            </a:r>
            <a:endParaRPr sz="1125">
              <a:solidFill>
                <a:srgbClr val="1524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任意多边形 36"/>
          <p:cNvSpPr/>
          <p:nvPr>
            <p:custDataLst>
              <p:tags r:id="rId33"/>
            </p:custDataLst>
          </p:nvPr>
        </p:nvSpPr>
        <p:spPr>
          <a:xfrm>
            <a:off x="4686300" y="3191351"/>
            <a:ext cx="142875" cy="142875"/>
          </a:xfrm>
          <a:custGeom>
            <a:avLst/>
            <a:gdLst>
              <a:gd name="sw" fmla="*/ 1 w 300"/>
              <a:gd name="sh" fmla="*/ 1 h 300"/>
              <a:gd name="mins" fmla="min sw sh"/>
              <a:gd name="dsw" fmla="+- 0 sw mins"/>
              <a:gd name="dsh" fmla="+- 0 sh mins"/>
              <a:gd name="p0x0" fmla="*/ 150 w 300"/>
              <a:gd name="p0y0" fmla="*/ 0 h 300"/>
              <a:gd name="p0x1" fmla="*/ 232 w 300"/>
              <a:gd name="p0y1" fmla="*/ 0 h 300"/>
              <a:gd name="p0x2" fmla="*/ 300 w 300"/>
              <a:gd name="p0y2" fmla="*/ 67 h 300"/>
              <a:gd name="p0x3" fmla="*/ 300 w 300"/>
              <a:gd name="p0y3" fmla="*/ 150 h 300"/>
              <a:gd name="p0x4" fmla="*/ 300 w 300"/>
              <a:gd name="p0y4" fmla="*/ 232 h 300"/>
              <a:gd name="p0x5" fmla="*/ 232 w 300"/>
              <a:gd name="p0y5" fmla="*/ 300 h 300"/>
              <a:gd name="p0x6" fmla="*/ 150 w 300"/>
              <a:gd name="p0y6" fmla="*/ 300 h 300"/>
              <a:gd name="p0x7" fmla="*/ 67 w 300"/>
              <a:gd name="p0y7" fmla="*/ 300 h 300"/>
              <a:gd name="p0x8" fmla="*/ 0 w 300"/>
              <a:gd name="p0y8" fmla="*/ 232 h 300"/>
              <a:gd name="p0x9" fmla="*/ 0 w 300"/>
              <a:gd name="p0y9" fmla="*/ 150 h 300"/>
              <a:gd name="p0x10" fmla="*/ 0 w 300"/>
              <a:gd name="p0y10" fmla="*/ 67 h 300"/>
              <a:gd name="p0x11" fmla="*/ 67 w 300"/>
              <a:gd name="p0y11" fmla="*/ 0 h 300"/>
              <a:gd name="p0x12" fmla="*/ 150 w 300"/>
              <a:gd name="p0y12" fmla="*/ 0 h 300"/>
            </a:gdLst>
            <a:ahLst/>
            <a:cxnLst/>
            <a:pathLst>
              <a:path>
                <a:moveTo>
                  <a:pt x="p0x0" y="p0y0"/>
                </a:moveTo>
                <a:cubicBezTo>
                  <a:pt x="p0x1" y="p0y1"/>
                  <a:pt x="p0x2" y="p0y2"/>
                  <a:pt x="p0x3" y="p0y3"/>
                </a:cubicBezTo>
                <a:cubicBezTo>
                  <a:pt x="p0x4" y="p0y4"/>
                  <a:pt x="p0x5" y="p0y5"/>
                  <a:pt x="p0x6" y="p0y6"/>
                </a:cubicBezTo>
                <a:cubicBezTo>
                  <a:pt x="p0x7" y="p0y7"/>
                  <a:pt x="p0x8" y="p0y8"/>
                  <a:pt x="p0x9" y="p0y9"/>
                </a:cubicBezTo>
                <a:cubicBezTo>
                  <a:pt x="p0x10" y="p0y10"/>
                  <a:pt x="p0x11" y="p0y11"/>
                  <a:pt x="p0x12" y="p0y12"/>
                </a:cubicBezTo>
                <a:close/>
              </a:path>
            </a:pathLst>
          </a:custGeom>
          <a:solidFill>
            <a:srgbClr val="D9EB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pic>
        <p:nvPicPr>
          <p:cNvPr id="38" name="图片 37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-2333" t="-16667" r="-2333" b="-16667"/>
          <a:stretch>
            <a:fillRect/>
          </a:stretch>
        </p:blipFill>
        <p:spPr>
          <a:xfrm>
            <a:off x="4720114" y="3219926"/>
            <a:ext cx="74771" cy="85725"/>
          </a:xfrm>
          <a:prstGeom prst="rect">
            <a:avLst/>
          </a:prstGeom>
        </p:spPr>
      </p:pic>
      <p:sp>
        <p:nvSpPr>
          <p:cNvPr id="39" name="文本框 38"/>
          <p:cNvSpPr txBox="1"/>
          <p:nvPr>
            <p:custDataLst>
              <p:tags r:id="rId35"/>
            </p:custDataLst>
          </p:nvPr>
        </p:nvSpPr>
        <p:spPr>
          <a:xfrm>
            <a:off x="4886325" y="3168203"/>
            <a:ext cx="857250" cy="18931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/>
            <a:r>
              <a:rPr sz="112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无显著差异</a:t>
            </a:r>
            <a:endParaRPr sz="1125">
              <a:solidFill>
                <a:srgbClr val="3D4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435769" y="3454718"/>
            <a:ext cx="8272463" cy="377190"/>
            <a:chOff x="915" y="7254"/>
            <a:chExt cx="17370" cy="792"/>
          </a:xfrm>
        </p:grpSpPr>
        <p:sp>
          <p:nvSpPr>
            <p:cNvPr id="40" name="任意多边形 39"/>
            <p:cNvSpPr/>
            <p:nvPr>
              <p:custDataLst>
                <p:tags r:id="rId36"/>
              </p:custDataLst>
            </p:nvPr>
          </p:nvSpPr>
          <p:spPr>
            <a:xfrm>
              <a:off x="915" y="7254"/>
              <a:ext cx="17370" cy="792"/>
            </a:xfrm>
            <a:custGeom>
              <a:avLst/>
              <a:gdLst>
                <a:gd name="sw" fmla="*/ 1 w 17370"/>
                <a:gd name="sh" fmla="*/ 1 h 791"/>
                <a:gd name="mins" fmla="min sw sh"/>
                <a:gd name="dsw" fmla="+- 0 sw mins"/>
                <a:gd name="dsh" fmla="+- 0 sh mins"/>
                <a:gd name="p0x0" fmla="*/ 0 w 17370"/>
                <a:gd name="p0y0" fmla="*/ 0 h 791"/>
                <a:gd name="p0x1" fmla="*/ 17370 w 17370"/>
                <a:gd name="p0y1" fmla="*/ 0 h 791"/>
                <a:gd name="p0x2" fmla="*/ 17370 w 17370"/>
                <a:gd name="p0y2" fmla="*/ 791 h 791"/>
                <a:gd name="p0x3" fmla="*/ 0 w 17370"/>
                <a:gd name="p0y3" fmla="*/ 791 h 791"/>
                <a:gd name="p0x4" fmla="*/ 0 w 17370"/>
                <a:gd name="p0y4" fmla="*/ 0 h 791"/>
              </a:gdLst>
              <a:ahLst/>
              <a:cxnLst/>
              <a:pathLst>
                <a:path w="17370" h="792">
                  <a:moveTo>
                    <a:pt x="17370" y="0"/>
                  </a:moveTo>
                  <a:lnTo>
                    <a:pt x="17370" y="792"/>
                  </a:lnTo>
                  <a:lnTo>
                    <a:pt x="0" y="792"/>
                  </a:lnTo>
                  <a:lnTo>
                    <a:pt x="0" y="0"/>
                  </a:lnTo>
                  <a:lnTo>
                    <a:pt x="17370" y="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 sz="100"/>
            </a:p>
          </p:txBody>
        </p:sp>
        <p:sp>
          <p:nvSpPr>
            <p:cNvPr id="41" name="任意多边形 40"/>
            <p:cNvSpPr/>
            <p:nvPr>
              <p:custDataLst>
                <p:tags r:id="rId37"/>
              </p:custDataLst>
            </p:nvPr>
          </p:nvSpPr>
          <p:spPr>
            <a:xfrm>
              <a:off x="915" y="8031"/>
              <a:ext cx="17370" cy="15"/>
            </a:xfrm>
            <a:custGeom>
              <a:avLst/>
              <a:gdLst>
                <a:gd name="sw" fmla="*/ 1 w 17370"/>
                <a:gd name="sh" fmla="*/ 1 h 15"/>
                <a:gd name="mins" fmla="min sw sh"/>
                <a:gd name="dsw" fmla="+- 0 sw mins"/>
                <a:gd name="dsh" fmla="+- 0 sh mins"/>
                <a:gd name="p0x0" fmla="*/ 17370 w 17370"/>
                <a:gd name="p0y0" fmla="*/ 15 h 15"/>
                <a:gd name="p0x1" fmla="*/ 0 w 17370"/>
                <a:gd name="p0y1" fmla="*/ 15 h 15"/>
                <a:gd name="p0x2" fmla="*/ 0 w 17370"/>
                <a:gd name="p0y2" fmla="*/ 0 h 15"/>
                <a:gd name="p0x3" fmla="*/ 17370 w 17370"/>
                <a:gd name="p0y3" fmla="*/ 0 h 15"/>
                <a:gd name="p0x4" fmla="*/ 17370 w 17370"/>
                <a:gd name="p0y4" fmla="*/ 15 h 15"/>
              </a:gdLst>
              <a:ahLst/>
              <a:cxnLst/>
              <a:pathLst>
                <a:path w="17370" h="15">
                  <a:moveTo>
                    <a:pt x="17370" y="0"/>
                  </a:moveTo>
                  <a:lnTo>
                    <a:pt x="17370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7370" y="0"/>
                  </a:lnTo>
                  <a:close/>
                </a:path>
              </a:pathLst>
            </a:custGeom>
            <a:solidFill>
              <a:srgbClr val="E4EEF8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 sz="100"/>
            </a:p>
          </p:txBody>
        </p:sp>
      </p:grpSp>
      <p:sp>
        <p:nvSpPr>
          <p:cNvPr id="43" name="文本框 42"/>
          <p:cNvSpPr txBox="1"/>
          <p:nvPr>
            <p:custDataLst>
              <p:tags r:id="rId38"/>
            </p:custDataLst>
          </p:nvPr>
        </p:nvSpPr>
        <p:spPr>
          <a:xfrm>
            <a:off x="550069" y="3545315"/>
            <a:ext cx="3907631" cy="18931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/>
            <a:r>
              <a:rPr lang="en-US" sz="1125">
                <a:solidFill>
                  <a:srgbClr val="15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QTc</a:t>
            </a:r>
            <a:r>
              <a:rPr lang="zh-CN" sz="1125">
                <a:solidFill>
                  <a:srgbClr val="15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间期延长</a:t>
            </a:r>
            <a:endParaRPr lang="zh-CN" sz="1125">
              <a:solidFill>
                <a:srgbClr val="15243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" name="任意多边形 43"/>
          <p:cNvSpPr/>
          <p:nvPr>
            <p:custDataLst>
              <p:tags r:id="rId39"/>
            </p:custDataLst>
          </p:nvPr>
        </p:nvSpPr>
        <p:spPr>
          <a:xfrm>
            <a:off x="4686300" y="3568065"/>
            <a:ext cx="142875" cy="142875"/>
          </a:xfrm>
          <a:custGeom>
            <a:avLst/>
            <a:gdLst>
              <a:gd name="sw" fmla="*/ 1 w 300"/>
              <a:gd name="sh" fmla="*/ 1 h 300"/>
              <a:gd name="mins" fmla="min sw sh"/>
              <a:gd name="dsw" fmla="+- 0 sw mins"/>
              <a:gd name="dsh" fmla="+- 0 sh mins"/>
              <a:gd name="p0x0" fmla="*/ 150 w 300"/>
              <a:gd name="p0y0" fmla="*/ 0 h 300"/>
              <a:gd name="p0x1" fmla="*/ 232 w 300"/>
              <a:gd name="p0y1" fmla="*/ 0 h 300"/>
              <a:gd name="p0x2" fmla="*/ 300 w 300"/>
              <a:gd name="p0y2" fmla="*/ 67 h 300"/>
              <a:gd name="p0x3" fmla="*/ 300 w 300"/>
              <a:gd name="p0y3" fmla="*/ 150 h 300"/>
              <a:gd name="p0x4" fmla="*/ 300 w 300"/>
              <a:gd name="p0y4" fmla="*/ 232 h 300"/>
              <a:gd name="p0x5" fmla="*/ 232 w 300"/>
              <a:gd name="p0y5" fmla="*/ 300 h 300"/>
              <a:gd name="p0x6" fmla="*/ 150 w 300"/>
              <a:gd name="p0y6" fmla="*/ 300 h 300"/>
              <a:gd name="p0x7" fmla="*/ 67 w 300"/>
              <a:gd name="p0y7" fmla="*/ 300 h 300"/>
              <a:gd name="p0x8" fmla="*/ 0 w 300"/>
              <a:gd name="p0y8" fmla="*/ 232 h 300"/>
              <a:gd name="p0x9" fmla="*/ 0 w 300"/>
              <a:gd name="p0y9" fmla="*/ 150 h 300"/>
              <a:gd name="p0x10" fmla="*/ 0 w 300"/>
              <a:gd name="p0y10" fmla="*/ 67 h 300"/>
              <a:gd name="p0x11" fmla="*/ 67 w 300"/>
              <a:gd name="p0y11" fmla="*/ 0 h 300"/>
              <a:gd name="p0x12" fmla="*/ 150 w 300"/>
              <a:gd name="p0y12" fmla="*/ 0 h 300"/>
            </a:gdLst>
            <a:ahLst/>
            <a:cxnLst/>
            <a:pathLst>
              <a:path>
                <a:moveTo>
                  <a:pt x="p0x0" y="p0y0"/>
                </a:moveTo>
                <a:cubicBezTo>
                  <a:pt x="p0x1" y="p0y1"/>
                  <a:pt x="p0x2" y="p0y2"/>
                  <a:pt x="p0x3" y="p0y3"/>
                </a:cubicBezTo>
                <a:cubicBezTo>
                  <a:pt x="p0x4" y="p0y4"/>
                  <a:pt x="p0x5" y="p0y5"/>
                  <a:pt x="p0x6" y="p0y6"/>
                </a:cubicBezTo>
                <a:cubicBezTo>
                  <a:pt x="p0x7" y="p0y7"/>
                  <a:pt x="p0x8" y="p0y8"/>
                  <a:pt x="p0x9" y="p0y9"/>
                </a:cubicBezTo>
                <a:cubicBezTo>
                  <a:pt x="p0x10" y="p0y10"/>
                  <a:pt x="p0x11" y="p0y11"/>
                  <a:pt x="p0x12" y="p0y12"/>
                </a:cubicBezTo>
                <a:close/>
              </a:path>
            </a:pathLst>
          </a:custGeom>
          <a:solidFill>
            <a:srgbClr val="D9EB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pic>
        <p:nvPicPr>
          <p:cNvPr id="45" name="图片 44"/>
          <p:cNvPicPr>
            <a:picLocks noChangeAspect="1"/>
          </p:cNvPicPr>
          <p:nvPr>
            <p:custDataLst>
              <p:tags r:id="rId40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-2333" t="-16667" r="-2333" b="-16667"/>
          <a:stretch>
            <a:fillRect/>
          </a:stretch>
        </p:blipFill>
        <p:spPr>
          <a:xfrm>
            <a:off x="4720114" y="3596640"/>
            <a:ext cx="74771" cy="85725"/>
          </a:xfrm>
          <a:prstGeom prst="rect">
            <a:avLst/>
          </a:prstGeom>
        </p:spPr>
      </p:pic>
      <p:sp>
        <p:nvSpPr>
          <p:cNvPr id="46" name="文本框 45"/>
          <p:cNvSpPr txBox="1"/>
          <p:nvPr>
            <p:custDataLst>
              <p:tags r:id="rId41"/>
            </p:custDataLst>
          </p:nvPr>
        </p:nvSpPr>
        <p:spPr>
          <a:xfrm>
            <a:off x="4886325" y="3545315"/>
            <a:ext cx="857250" cy="18931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/>
            <a:r>
              <a:rPr sz="112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无显著差异</a:t>
            </a:r>
            <a:endParaRPr sz="1125">
              <a:solidFill>
                <a:srgbClr val="3D4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435769" y="3831908"/>
            <a:ext cx="8272463" cy="377190"/>
            <a:chOff x="915" y="8046"/>
            <a:chExt cx="17370" cy="792"/>
          </a:xfrm>
        </p:grpSpPr>
        <p:sp>
          <p:nvSpPr>
            <p:cNvPr id="47" name="任意多边形 46"/>
            <p:cNvSpPr/>
            <p:nvPr>
              <p:custDataLst>
                <p:tags r:id="rId42"/>
              </p:custDataLst>
            </p:nvPr>
          </p:nvSpPr>
          <p:spPr>
            <a:xfrm>
              <a:off x="915" y="8046"/>
              <a:ext cx="17370" cy="792"/>
            </a:xfrm>
            <a:custGeom>
              <a:avLst/>
              <a:gdLst>
                <a:gd name="sw" fmla="*/ 1 w 17370"/>
                <a:gd name="sh" fmla="*/ 1 h 791"/>
                <a:gd name="mins" fmla="min sw sh"/>
                <a:gd name="dsw" fmla="+- 0 sw mins"/>
                <a:gd name="dsh" fmla="+- 0 sh mins"/>
                <a:gd name="p0x0" fmla="*/ 0 w 17370"/>
                <a:gd name="p0y0" fmla="*/ 0 h 791"/>
                <a:gd name="p0x1" fmla="*/ 17370 w 17370"/>
                <a:gd name="p0y1" fmla="*/ 0 h 791"/>
                <a:gd name="p0x2" fmla="*/ 17370 w 17370"/>
                <a:gd name="p0y2" fmla="*/ 791 h 791"/>
                <a:gd name="p0x3" fmla="*/ 0 w 17370"/>
                <a:gd name="p0y3" fmla="*/ 791 h 791"/>
                <a:gd name="p0x4" fmla="*/ 0 w 17370"/>
                <a:gd name="p0y4" fmla="*/ 0 h 791"/>
              </a:gdLst>
              <a:ahLst/>
              <a:cxnLst/>
              <a:pathLst>
                <a:path w="17370" h="792">
                  <a:moveTo>
                    <a:pt x="17370" y="0"/>
                  </a:moveTo>
                  <a:lnTo>
                    <a:pt x="17370" y="792"/>
                  </a:lnTo>
                  <a:lnTo>
                    <a:pt x="0" y="792"/>
                  </a:lnTo>
                  <a:lnTo>
                    <a:pt x="0" y="0"/>
                  </a:lnTo>
                  <a:lnTo>
                    <a:pt x="17370" y="0"/>
                  </a:lnTo>
                  <a:close/>
                </a:path>
              </a:pathLst>
            </a:custGeom>
            <a:solidFill>
              <a:srgbClr val="F7FBF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 sz="100"/>
            </a:p>
          </p:txBody>
        </p:sp>
        <p:sp>
          <p:nvSpPr>
            <p:cNvPr id="48" name="任意多边形 47"/>
            <p:cNvSpPr/>
            <p:nvPr>
              <p:custDataLst>
                <p:tags r:id="rId43"/>
              </p:custDataLst>
            </p:nvPr>
          </p:nvSpPr>
          <p:spPr>
            <a:xfrm>
              <a:off x="915" y="8823"/>
              <a:ext cx="17370" cy="15"/>
            </a:xfrm>
            <a:custGeom>
              <a:avLst/>
              <a:gdLst>
                <a:gd name="sw" fmla="*/ 1 w 17370"/>
                <a:gd name="sh" fmla="*/ 1 h 15"/>
                <a:gd name="mins" fmla="min sw sh"/>
                <a:gd name="dsw" fmla="+- 0 sw mins"/>
                <a:gd name="dsh" fmla="+- 0 sh mins"/>
                <a:gd name="p0x0" fmla="*/ 17370 w 17370"/>
                <a:gd name="p0y0" fmla="*/ 15 h 15"/>
                <a:gd name="p0x1" fmla="*/ 0 w 17370"/>
                <a:gd name="p0y1" fmla="*/ 15 h 15"/>
                <a:gd name="p0x2" fmla="*/ 0 w 17370"/>
                <a:gd name="p0y2" fmla="*/ 0 h 15"/>
                <a:gd name="p0x3" fmla="*/ 17370 w 17370"/>
                <a:gd name="p0y3" fmla="*/ 0 h 15"/>
                <a:gd name="p0x4" fmla="*/ 17370 w 17370"/>
                <a:gd name="p0y4" fmla="*/ 15 h 15"/>
              </a:gdLst>
              <a:ahLst/>
              <a:cxnLst/>
              <a:pathLst>
                <a:path w="17370" h="15">
                  <a:moveTo>
                    <a:pt x="17370" y="0"/>
                  </a:moveTo>
                  <a:lnTo>
                    <a:pt x="17370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7370" y="0"/>
                  </a:lnTo>
                  <a:close/>
                </a:path>
              </a:pathLst>
            </a:custGeom>
            <a:solidFill>
              <a:srgbClr val="E4EEF8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 sz="100"/>
            </a:p>
          </p:txBody>
        </p:sp>
      </p:grpSp>
      <p:sp>
        <p:nvSpPr>
          <p:cNvPr id="50" name="文本框 49"/>
          <p:cNvSpPr txBox="1"/>
          <p:nvPr>
            <p:custDataLst>
              <p:tags r:id="rId44"/>
            </p:custDataLst>
          </p:nvPr>
        </p:nvSpPr>
        <p:spPr>
          <a:xfrm>
            <a:off x="550069" y="3922369"/>
            <a:ext cx="3907631" cy="18931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/>
            <a:r>
              <a:rPr sz="1125">
                <a:solidFill>
                  <a:srgbClr val="1524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镇静</a:t>
            </a:r>
            <a:endParaRPr sz="1125">
              <a:solidFill>
                <a:srgbClr val="1524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任意多边形 50"/>
          <p:cNvSpPr/>
          <p:nvPr>
            <p:custDataLst>
              <p:tags r:id="rId45"/>
            </p:custDataLst>
          </p:nvPr>
        </p:nvSpPr>
        <p:spPr>
          <a:xfrm>
            <a:off x="4686300" y="3945255"/>
            <a:ext cx="142875" cy="142875"/>
          </a:xfrm>
          <a:custGeom>
            <a:avLst/>
            <a:gdLst>
              <a:gd name="sw" fmla="*/ 1 w 300"/>
              <a:gd name="sh" fmla="*/ 1 h 300"/>
              <a:gd name="mins" fmla="min sw sh"/>
              <a:gd name="dsw" fmla="+- 0 sw mins"/>
              <a:gd name="dsh" fmla="+- 0 sh mins"/>
              <a:gd name="p0x0" fmla="*/ 150 w 300"/>
              <a:gd name="p0y0" fmla="*/ 0 h 300"/>
              <a:gd name="p0x1" fmla="*/ 232 w 300"/>
              <a:gd name="p0y1" fmla="*/ 0 h 300"/>
              <a:gd name="p0x2" fmla="*/ 300 w 300"/>
              <a:gd name="p0y2" fmla="*/ 67 h 300"/>
              <a:gd name="p0x3" fmla="*/ 300 w 300"/>
              <a:gd name="p0y3" fmla="*/ 150 h 300"/>
              <a:gd name="p0x4" fmla="*/ 300 w 300"/>
              <a:gd name="p0y4" fmla="*/ 232 h 300"/>
              <a:gd name="p0x5" fmla="*/ 232 w 300"/>
              <a:gd name="p0y5" fmla="*/ 300 h 300"/>
              <a:gd name="p0x6" fmla="*/ 150 w 300"/>
              <a:gd name="p0y6" fmla="*/ 300 h 300"/>
              <a:gd name="p0x7" fmla="*/ 67 w 300"/>
              <a:gd name="p0y7" fmla="*/ 300 h 300"/>
              <a:gd name="p0x8" fmla="*/ 0 w 300"/>
              <a:gd name="p0y8" fmla="*/ 232 h 300"/>
              <a:gd name="p0x9" fmla="*/ 0 w 300"/>
              <a:gd name="p0y9" fmla="*/ 150 h 300"/>
              <a:gd name="p0x10" fmla="*/ 0 w 300"/>
              <a:gd name="p0y10" fmla="*/ 67 h 300"/>
              <a:gd name="p0x11" fmla="*/ 67 w 300"/>
              <a:gd name="p0y11" fmla="*/ 0 h 300"/>
              <a:gd name="p0x12" fmla="*/ 150 w 300"/>
              <a:gd name="p0y12" fmla="*/ 0 h 300"/>
            </a:gdLst>
            <a:ahLst/>
            <a:cxnLst/>
            <a:pathLst>
              <a:path>
                <a:moveTo>
                  <a:pt x="p0x0" y="p0y0"/>
                </a:moveTo>
                <a:cubicBezTo>
                  <a:pt x="p0x1" y="p0y1"/>
                  <a:pt x="p0x2" y="p0y2"/>
                  <a:pt x="p0x3" y="p0y3"/>
                </a:cubicBezTo>
                <a:cubicBezTo>
                  <a:pt x="p0x4" y="p0y4"/>
                  <a:pt x="p0x5" y="p0y5"/>
                  <a:pt x="p0x6" y="p0y6"/>
                </a:cubicBezTo>
                <a:cubicBezTo>
                  <a:pt x="p0x7" y="p0y7"/>
                  <a:pt x="p0x8" y="p0y8"/>
                  <a:pt x="p0x9" y="p0y9"/>
                </a:cubicBezTo>
                <a:cubicBezTo>
                  <a:pt x="p0x10" y="p0y10"/>
                  <a:pt x="p0x11" y="p0y11"/>
                  <a:pt x="p0x12" y="p0y12"/>
                </a:cubicBezTo>
                <a:close/>
              </a:path>
            </a:pathLst>
          </a:custGeom>
          <a:solidFill>
            <a:srgbClr val="D9EB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pic>
        <p:nvPicPr>
          <p:cNvPr id="52" name="图片 51"/>
          <p:cNvPicPr>
            <a:picLocks noChangeAspect="1"/>
          </p:cNvPicPr>
          <p:nvPr>
            <p:custDataLst>
              <p:tags r:id="rId46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-2333" t="-16667" r="-2333" b="-16667"/>
          <a:stretch>
            <a:fillRect/>
          </a:stretch>
        </p:blipFill>
        <p:spPr>
          <a:xfrm>
            <a:off x="4720114" y="3973830"/>
            <a:ext cx="74771" cy="85725"/>
          </a:xfrm>
          <a:prstGeom prst="rect">
            <a:avLst/>
          </a:prstGeom>
        </p:spPr>
      </p:pic>
      <p:sp>
        <p:nvSpPr>
          <p:cNvPr id="53" name="文本框 52"/>
          <p:cNvSpPr txBox="1"/>
          <p:nvPr>
            <p:custDataLst>
              <p:tags r:id="rId47"/>
            </p:custDataLst>
          </p:nvPr>
        </p:nvSpPr>
        <p:spPr>
          <a:xfrm>
            <a:off x="4886325" y="3922369"/>
            <a:ext cx="857250" cy="18931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/>
            <a:r>
              <a:rPr sz="112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无显著差异</a:t>
            </a:r>
            <a:endParaRPr sz="1125">
              <a:solidFill>
                <a:srgbClr val="3D4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任意多边形 53"/>
          <p:cNvSpPr/>
          <p:nvPr>
            <p:custDataLst>
              <p:tags r:id="rId48"/>
            </p:custDataLst>
          </p:nvPr>
        </p:nvSpPr>
        <p:spPr>
          <a:xfrm>
            <a:off x="435769" y="4209098"/>
            <a:ext cx="8272463" cy="376714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370" h="791">
                <a:moveTo>
                  <a:pt x="17370" y="0"/>
                </a:moveTo>
                <a:lnTo>
                  <a:pt x="17370" y="612"/>
                </a:lnTo>
                <a:cubicBezTo>
                  <a:pt x="17370" y="705"/>
                  <a:pt x="17300" y="781"/>
                  <a:pt x="17209" y="791"/>
                </a:cubicBezTo>
                <a:lnTo>
                  <a:pt x="161" y="791"/>
                </a:lnTo>
                <a:cubicBezTo>
                  <a:pt x="70" y="781"/>
                  <a:pt x="0" y="705"/>
                  <a:pt x="0" y="612"/>
                </a:cubicBezTo>
                <a:lnTo>
                  <a:pt x="0" y="0"/>
                </a:lnTo>
                <a:lnTo>
                  <a:pt x="17370" y="0"/>
                </a:lnTo>
                <a:close/>
              </a:path>
            </a:pathLst>
          </a:custGeom>
          <a:solidFill>
            <a:srgbClr val="FFFFFF">
              <a:alpha val="90196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 sz="100"/>
          </a:p>
        </p:txBody>
      </p:sp>
      <p:sp>
        <p:nvSpPr>
          <p:cNvPr id="55" name="文本框 54"/>
          <p:cNvSpPr txBox="1"/>
          <p:nvPr>
            <p:custDataLst>
              <p:tags r:id="rId49"/>
            </p:custDataLst>
          </p:nvPr>
        </p:nvSpPr>
        <p:spPr>
          <a:xfrm>
            <a:off x="550069" y="4303052"/>
            <a:ext cx="3907631" cy="18931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/>
            <a:r>
              <a:rPr sz="1125">
                <a:solidFill>
                  <a:srgbClr val="1524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抗胆碱能副作用</a:t>
            </a:r>
            <a:endParaRPr sz="1125">
              <a:solidFill>
                <a:srgbClr val="1524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任意多边形 55"/>
          <p:cNvSpPr/>
          <p:nvPr>
            <p:custDataLst>
              <p:tags r:id="rId50"/>
            </p:custDataLst>
          </p:nvPr>
        </p:nvSpPr>
        <p:spPr>
          <a:xfrm>
            <a:off x="4686300" y="4326255"/>
            <a:ext cx="142875" cy="142875"/>
          </a:xfrm>
          <a:custGeom>
            <a:avLst/>
            <a:gdLst>
              <a:gd name="sw" fmla="*/ 1 w 300"/>
              <a:gd name="sh" fmla="*/ 1 h 300"/>
              <a:gd name="mins" fmla="min sw sh"/>
              <a:gd name="dsw" fmla="+- 0 sw mins"/>
              <a:gd name="dsh" fmla="+- 0 sh mins"/>
              <a:gd name="p0x0" fmla="*/ 150 w 300"/>
              <a:gd name="p0y0" fmla="*/ 0 h 300"/>
              <a:gd name="p0x1" fmla="*/ 232 w 300"/>
              <a:gd name="p0y1" fmla="*/ 0 h 300"/>
              <a:gd name="p0x2" fmla="*/ 300 w 300"/>
              <a:gd name="p0y2" fmla="*/ 67 h 300"/>
              <a:gd name="p0x3" fmla="*/ 300 w 300"/>
              <a:gd name="p0y3" fmla="*/ 150 h 300"/>
              <a:gd name="p0x4" fmla="*/ 300 w 300"/>
              <a:gd name="p0y4" fmla="*/ 232 h 300"/>
              <a:gd name="p0x5" fmla="*/ 232 w 300"/>
              <a:gd name="p0y5" fmla="*/ 300 h 300"/>
              <a:gd name="p0x6" fmla="*/ 150 w 300"/>
              <a:gd name="p0y6" fmla="*/ 300 h 300"/>
              <a:gd name="p0x7" fmla="*/ 67 w 300"/>
              <a:gd name="p0y7" fmla="*/ 300 h 300"/>
              <a:gd name="p0x8" fmla="*/ 0 w 300"/>
              <a:gd name="p0y8" fmla="*/ 232 h 300"/>
              <a:gd name="p0x9" fmla="*/ 0 w 300"/>
              <a:gd name="p0y9" fmla="*/ 150 h 300"/>
              <a:gd name="p0x10" fmla="*/ 0 w 300"/>
              <a:gd name="p0y10" fmla="*/ 67 h 300"/>
              <a:gd name="p0x11" fmla="*/ 67 w 300"/>
              <a:gd name="p0y11" fmla="*/ 0 h 300"/>
              <a:gd name="p0x12" fmla="*/ 150 w 300"/>
              <a:gd name="p0y12" fmla="*/ 0 h 300"/>
            </a:gdLst>
            <a:ahLst/>
            <a:cxnLst/>
            <a:pathLst>
              <a:path>
                <a:moveTo>
                  <a:pt x="p0x0" y="p0y0"/>
                </a:moveTo>
                <a:cubicBezTo>
                  <a:pt x="p0x1" y="p0y1"/>
                  <a:pt x="p0x2" y="p0y2"/>
                  <a:pt x="p0x3" y="p0y3"/>
                </a:cubicBezTo>
                <a:cubicBezTo>
                  <a:pt x="p0x4" y="p0y4"/>
                  <a:pt x="p0x5" y="p0y5"/>
                  <a:pt x="p0x6" y="p0y6"/>
                </a:cubicBezTo>
                <a:cubicBezTo>
                  <a:pt x="p0x7" y="p0y7"/>
                  <a:pt x="p0x8" y="p0y8"/>
                  <a:pt x="p0x9" y="p0y9"/>
                </a:cubicBezTo>
                <a:cubicBezTo>
                  <a:pt x="p0x10" y="p0y10"/>
                  <a:pt x="p0x11" y="p0y11"/>
                  <a:pt x="p0x12" y="p0y12"/>
                </a:cubicBezTo>
                <a:close/>
              </a:path>
            </a:pathLst>
          </a:custGeom>
          <a:solidFill>
            <a:srgbClr val="D9EB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pic>
        <p:nvPicPr>
          <p:cNvPr id="57" name="图片 56"/>
          <p:cNvPicPr>
            <a:picLocks noChangeAspect="1"/>
          </p:cNvPicPr>
          <p:nvPr>
            <p:custDataLst>
              <p:tags r:id="rId51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-2333" t="-16667" r="-2333" b="-16667"/>
          <a:stretch>
            <a:fillRect/>
          </a:stretch>
        </p:blipFill>
        <p:spPr>
          <a:xfrm>
            <a:off x="4720114" y="4354830"/>
            <a:ext cx="74771" cy="85725"/>
          </a:xfrm>
          <a:prstGeom prst="rect">
            <a:avLst/>
          </a:prstGeom>
        </p:spPr>
      </p:pic>
      <p:sp>
        <p:nvSpPr>
          <p:cNvPr id="58" name="文本框 57"/>
          <p:cNvSpPr txBox="1"/>
          <p:nvPr>
            <p:custDataLst>
              <p:tags r:id="rId52"/>
            </p:custDataLst>
          </p:nvPr>
        </p:nvSpPr>
        <p:spPr>
          <a:xfrm>
            <a:off x="4886325" y="4303052"/>
            <a:ext cx="857250" cy="18931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/>
            <a:r>
              <a:rPr sz="1125">
                <a:solidFill>
                  <a:srgbClr val="3D4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无显著差异</a:t>
            </a:r>
            <a:endParaRPr sz="1125">
              <a:solidFill>
                <a:srgbClr val="3D4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0" name="图片 59"/>
          <p:cNvPicPr>
            <a:picLocks noChangeAspect="1"/>
          </p:cNvPicPr>
          <p:nvPr>
            <p:custDataLst>
              <p:tags r:id="rId53"/>
            </p:custDataLst>
          </p:nvPr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rcRect/>
          <a:stretch>
            <a:fillRect/>
          </a:stretch>
        </p:blipFill>
        <p:spPr>
          <a:xfrm>
            <a:off x="478631" y="4725353"/>
            <a:ext cx="100013" cy="114300"/>
          </a:xfrm>
          <a:prstGeom prst="rect">
            <a:avLst/>
          </a:prstGeom>
        </p:spPr>
      </p:pic>
      <p:sp>
        <p:nvSpPr>
          <p:cNvPr id="61" name="文本框 60"/>
          <p:cNvSpPr txBox="1"/>
          <p:nvPr>
            <p:custDataLst>
              <p:tags r:id="rId56"/>
            </p:custDataLst>
          </p:nvPr>
        </p:nvSpPr>
        <p:spPr>
          <a:xfrm>
            <a:off x="657225" y="4707731"/>
            <a:ext cx="3522983" cy="15001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/>
            <a:r>
              <a:rPr lang="zh-CN" altLang="en-US" sz="900">
                <a:solidFill>
                  <a:srgbClr val="6B7C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数据来源：</a:t>
            </a:r>
            <a:r>
              <a:rPr lang="en-US" altLang="zh-CN" sz="900">
                <a:solidFill>
                  <a:srgbClr val="6B7C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Huhn M, et al. Lancet, 2019;394(10202):939-951</a:t>
            </a:r>
            <a:endParaRPr lang="en-US" altLang="zh-CN" sz="900">
              <a:solidFill>
                <a:srgbClr val="6B7C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1500" y="1581150"/>
            <a:ext cx="3045460" cy="312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副作用指标</a:t>
            </a:r>
            <a:endParaRPr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/>
          </a:p>
        </p:txBody>
      </p:sp>
      <p:sp>
        <p:nvSpPr>
          <p:cNvPr id="14" name="文本框 13"/>
          <p:cNvSpPr txBox="1"/>
          <p:nvPr/>
        </p:nvSpPr>
        <p:spPr>
          <a:xfrm>
            <a:off x="4355465" y="1581150"/>
            <a:ext cx="3366135" cy="3651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布瑞哌唑</a:t>
            </a: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vs </a:t>
            </a: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安慰剂</a:t>
            </a:r>
            <a:endParaRPr lang="zh-CN" altLang="en-US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1600"/>
          </a:p>
        </p:txBody>
      </p:sp>
      <p:grpSp>
        <p:nvGrpSpPr>
          <p:cNvPr id="21" name="组合 20"/>
          <p:cNvGrpSpPr/>
          <p:nvPr/>
        </p:nvGrpSpPr>
        <p:grpSpPr>
          <a:xfrm>
            <a:off x="179070" y="123825"/>
            <a:ext cx="2080260" cy="311150"/>
            <a:chOff x="282" y="195"/>
            <a:chExt cx="3220" cy="510"/>
          </a:xfrm>
        </p:grpSpPr>
        <p:sp>
          <p:nvSpPr>
            <p:cNvPr id="28" name="燕尾形 27"/>
            <p:cNvSpPr/>
            <p:nvPr/>
          </p:nvSpPr>
          <p:spPr>
            <a:xfrm>
              <a:off x="282" y="195"/>
              <a:ext cx="2672" cy="510"/>
            </a:xfrm>
            <a:prstGeom prst="chevron">
              <a:avLst>
                <a:gd name="adj" fmla="val 26719"/>
              </a:avLst>
            </a:prstGeom>
            <a:solidFill>
              <a:schemeClr val="accent2">
                <a:lumMod val="75000"/>
              </a:schemeClr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5" name="TextBox 6"/>
            <p:cNvSpPr txBox="1"/>
            <p:nvPr/>
          </p:nvSpPr>
          <p:spPr>
            <a:xfrm>
              <a:off x="825" y="249"/>
              <a:ext cx="2677" cy="40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p>
              <a:pPr algn="l"/>
              <a:r>
                <a:rPr lang="zh-CN" altLang="zh-CN" sz="16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安全性</a:t>
              </a:r>
              <a:endParaRPr lang="zh-CN" altLang="zh-CN" sz="16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任意多边形 17"/>
          <p:cNvSpPr/>
          <p:nvPr>
            <p:custDataLst>
              <p:tags r:id="rId1"/>
            </p:custDataLst>
          </p:nvPr>
        </p:nvSpPr>
        <p:spPr>
          <a:xfrm>
            <a:off x="3289459" y="4571524"/>
            <a:ext cx="414338" cy="135731"/>
          </a:xfrm>
          <a:custGeom>
            <a:avLst/>
            <a:gdLst>
              <a:gd name="sw" fmla="*/ 1 w 870"/>
              <a:gd name="sh" fmla="*/ 1 h 285"/>
              <a:gd name="mins" fmla="min sw sh"/>
              <a:gd name="dsw" fmla="+- 0 sw mins"/>
              <a:gd name="dsh" fmla="+- 0 sh mins"/>
              <a:gd name="p0x0" fmla="*/ 142 w 870"/>
              <a:gd name="p0y0" fmla="*/ 0 h 285"/>
              <a:gd name="p0x1" fmla="*/ 727 w 870"/>
              <a:gd name="p0y1" fmla="*/ 0 h 285"/>
              <a:gd name="p0x2" fmla="*/ 806 w 870"/>
              <a:gd name="p0y2" fmla="*/ 0 h 285"/>
              <a:gd name="p0x3" fmla="*/ 870 w 870"/>
              <a:gd name="p0y3" fmla="*/ 63 h 285"/>
              <a:gd name="p0x4" fmla="*/ 870 w 870"/>
              <a:gd name="p0y4" fmla="*/ 142 h 285"/>
              <a:gd name="p0x5" fmla="*/ 870 w 870"/>
              <a:gd name="p0y5" fmla="*/ 221 h 285"/>
              <a:gd name="p0x6" fmla="*/ 806 w 870"/>
              <a:gd name="p0y6" fmla="*/ 285 h 285"/>
              <a:gd name="p0x7" fmla="*/ 727 w 870"/>
              <a:gd name="p0y7" fmla="*/ 285 h 285"/>
              <a:gd name="p0x8" fmla="*/ 142 w 870"/>
              <a:gd name="p0y8" fmla="*/ 285 h 285"/>
              <a:gd name="p0x9" fmla="*/ 63 w 870"/>
              <a:gd name="p0y9" fmla="*/ 285 h 285"/>
              <a:gd name="p0x10" fmla="*/ 0 w 870"/>
              <a:gd name="p0y10" fmla="*/ 221 h 285"/>
              <a:gd name="p0x11" fmla="*/ 0 w 870"/>
              <a:gd name="p0y11" fmla="*/ 142 h 285"/>
              <a:gd name="p0x12" fmla="*/ 0 w 870"/>
              <a:gd name="p0y12" fmla="*/ 63 h 285"/>
              <a:gd name="p0x13" fmla="*/ 63 w 870"/>
              <a:gd name="p0y13" fmla="*/ 0 h 285"/>
              <a:gd name="p0x14" fmla="*/ 142 w 870"/>
              <a:gd name="p0y14" fmla="*/ 0 h 285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cubicBezTo>
                  <a:pt x="p0x5" y="p0y5"/>
                  <a:pt x="p0x6" y="p0y6"/>
                  <a:pt x="p0x7" y="p0y7"/>
                </a:cubicBezTo>
                <a:lnTo>
                  <a:pt x="p0x8" y="p0y8"/>
                </a:lnTo>
                <a:cubicBezTo>
                  <a:pt x="p0x9" y="p0y9"/>
                  <a:pt x="p0x10" y="p0y10"/>
                  <a:pt x="p0x11" y="p0y11"/>
                </a:cubicBezTo>
                <a:cubicBezTo>
                  <a:pt x="p0x12" y="p0y12"/>
                  <a:pt x="p0x13" y="p0y13"/>
                  <a:pt x="p0x14" y="p0y14"/>
                </a:cubicBezTo>
                <a:close/>
              </a:path>
            </a:pathLst>
          </a:custGeom>
          <a:solidFill>
            <a:srgbClr val="F7FB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grpSp>
        <p:nvGrpSpPr>
          <p:cNvPr id="2" name="组合 1"/>
          <p:cNvGrpSpPr/>
          <p:nvPr/>
        </p:nvGrpSpPr>
        <p:grpSpPr>
          <a:xfrm>
            <a:off x="179070" y="123825"/>
            <a:ext cx="1979930" cy="311150"/>
            <a:chOff x="282" y="195"/>
            <a:chExt cx="3220" cy="510"/>
          </a:xfrm>
        </p:grpSpPr>
        <p:sp>
          <p:nvSpPr>
            <p:cNvPr id="9" name="燕尾形 8"/>
            <p:cNvSpPr/>
            <p:nvPr/>
          </p:nvSpPr>
          <p:spPr>
            <a:xfrm>
              <a:off x="282" y="195"/>
              <a:ext cx="2672" cy="510"/>
            </a:xfrm>
            <a:prstGeom prst="chevron">
              <a:avLst>
                <a:gd name="adj" fmla="val 26719"/>
              </a:avLst>
            </a:prstGeom>
            <a:solidFill>
              <a:schemeClr val="accent2">
                <a:lumMod val="75000"/>
              </a:schemeClr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8" name="TextBox 6"/>
            <p:cNvSpPr txBox="1"/>
            <p:nvPr/>
          </p:nvSpPr>
          <p:spPr>
            <a:xfrm>
              <a:off x="825" y="249"/>
              <a:ext cx="2677" cy="40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p>
              <a:pPr algn="l"/>
              <a:r>
                <a:rPr lang="zh-CN" altLang="zh-CN" sz="16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有效性</a:t>
              </a:r>
              <a:endParaRPr lang="zh-CN" altLang="zh-CN" sz="16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31" name="表格 30"/>
          <p:cNvGraphicFramePr/>
          <p:nvPr>
            <p:custDataLst>
              <p:tags r:id="rId2"/>
            </p:custDataLst>
          </p:nvPr>
        </p:nvGraphicFramePr>
        <p:xfrm>
          <a:off x="513080" y="843280"/>
          <a:ext cx="8185785" cy="348996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8185785"/>
              </a:tblGrid>
              <a:tr h="737235"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有效性</a:t>
                      </a:r>
                      <a:endParaRPr lang="zh-CN" altLang="en-US" sz="1800" spc="120"/>
                    </a:p>
                  </a:txBody>
                  <a:tcPr marL="254000" marR="254000" marT="76200" marB="76200" anchor="ctr" anchorCtr="0">
                    <a:lnL w="9525" cmpd="sng">
                      <a:solidFill>
                        <a:srgbClr val="2D82F4"/>
                      </a:solidFill>
                      <a:prstDash val="solid"/>
                    </a:lnL>
                    <a:lnR w="9525" cmpd="sng">
                      <a:solidFill>
                        <a:srgbClr val="2D82F4"/>
                      </a:solidFill>
                      <a:prstDash val="solid"/>
                    </a:lnR>
                    <a:lnT w="9525" cmpd="sng">
                      <a:solidFill>
                        <a:srgbClr val="2D82F4"/>
                      </a:solidFill>
                      <a:prstDash val="solid"/>
                    </a:lnT>
                    <a:lnB w="9525" cmpd="sng">
                      <a:solidFill>
                        <a:srgbClr val="2D82F4"/>
                      </a:solidFill>
                      <a:prstDash val="solid"/>
                    </a:lnB>
                    <a:solidFill>
                      <a:srgbClr val="2D82F4"/>
                    </a:solidFill>
                  </a:tcPr>
                </a:tc>
              </a:tr>
              <a:tr h="1551940">
                <a:tc>
                  <a:txBody>
                    <a:bodyPr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zh-CN" altLang="en-US" sz="16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本品为化学药品</a:t>
                      </a:r>
                      <a:r>
                        <a:rPr lang="en-US" altLang="zh-CN" sz="16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4</a:t>
                      </a:r>
                      <a:r>
                        <a:rPr lang="zh-CN" altLang="en-US" sz="16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类仿制药，已按照国家药监局要求完成生物等效性（</a:t>
                      </a:r>
                      <a:r>
                        <a:rPr lang="en-US" altLang="zh-CN" sz="16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BE</a:t>
                      </a:r>
                      <a:r>
                        <a:rPr lang="zh-CN" altLang="en-US" sz="16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）试验，与原研布瑞哌唑</a:t>
                      </a:r>
                      <a:r>
                        <a:rPr lang="zh-CN" altLang="en-US" sz="16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片质量和疗效一致。</a:t>
                      </a:r>
                      <a:endParaRPr lang="zh-CN" altLang="en-US" sz="1600" spc="120"/>
                    </a:p>
                  </a:txBody>
                  <a:tcPr marL="254000" marR="254000" marT="76200" marB="76200" anchor="ctr" anchorCtr="0">
                    <a:lnL w="9525" cmpd="sng">
                      <a:solidFill>
                        <a:srgbClr val="2D82F4"/>
                      </a:solidFill>
                      <a:prstDash val="solid"/>
                    </a:lnL>
                    <a:lnR w="9525" cmpd="sng">
                      <a:solidFill>
                        <a:srgbClr val="2D82F4"/>
                      </a:solidFill>
                      <a:prstDash val="solid"/>
                    </a:lnR>
                    <a:lnT w="9525" cmpd="sng">
                      <a:solidFill>
                        <a:srgbClr val="2D82F4"/>
                      </a:solidFill>
                      <a:prstDash val="solid"/>
                    </a:lnT>
                    <a:lnB w="9525" cmpd="sng">
                      <a:solidFill>
                        <a:srgbClr val="2D82F4">
                          <a:lumMod val="40000"/>
                          <a:lumOff val="60000"/>
                        </a:srgbClr>
                      </a:solidFill>
                      <a:prstDash val="solid"/>
                    </a:lnB>
                    <a:solidFill>
                      <a:sysClr val="window" lastClr="FFFFFF">
                        <a:alpha val="0"/>
                      </a:sysClr>
                    </a:solidFill>
                  </a:tcPr>
                </a:tc>
              </a:tr>
              <a:tr h="1200785">
                <a:tc>
                  <a:txBody>
                    <a:bodyPr/>
                    <a:p>
                      <a:pPr algn="l" font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6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根据原研数据，临床研究显示，布瑞哌唑的</a:t>
                      </a:r>
                      <a:r>
                        <a:rPr lang="en-US" altLang="zh-CN" sz="16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PANSS*</a:t>
                      </a:r>
                      <a:r>
                        <a:rPr lang="zh-CN" altLang="en-US" sz="16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总分改善情况优于哌罗匹隆。</a:t>
                      </a:r>
                      <a:endParaRPr lang="zh-CN" altLang="en-US" sz="16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  *</a:t>
                      </a:r>
                      <a:r>
                        <a:rPr lang="zh-CN" altLang="en-US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阳性与阴性症状量表（</a:t>
                      </a: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PANSS</a:t>
                      </a:r>
                      <a:r>
                        <a:rPr lang="zh-CN" altLang="en-US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）：评定不同类型精神分裂症症状严重程度的评定量表，临床试验中常用主要疗效指标。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  <a:buNone/>
                      </a:pPr>
                      <a:endParaRPr lang="zh-CN" altLang="en-US" sz="1000" spc="12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254000" marR="254000" marT="76200" marB="76200" anchor="ctr" anchorCtr="0">
                    <a:lnL w="9525" cmpd="sng">
                      <a:solidFill>
                        <a:srgbClr val="2D82F4"/>
                      </a:solidFill>
                      <a:prstDash val="solid"/>
                    </a:lnL>
                    <a:lnR w="9525" cmpd="sng">
                      <a:solidFill>
                        <a:srgbClr val="2D82F4"/>
                      </a:solidFill>
                      <a:prstDash val="solid"/>
                    </a:lnR>
                    <a:lnT w="9525" cmpd="sng">
                      <a:solidFill>
                        <a:srgbClr val="2D82F4"/>
                      </a:solidFill>
                      <a:prstDash val="solid"/>
                    </a:lnT>
                    <a:lnB w="9525" cmpd="sng">
                      <a:solidFill>
                        <a:srgbClr val="2D82F4"/>
                      </a:solidFill>
                      <a:prstDash val="solid"/>
                    </a:lnB>
                    <a:solidFill>
                      <a:srgbClr val="2D82F4">
                        <a:lumMod val="40000"/>
                        <a:lumOff val="60000"/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35610" y="843201"/>
            <a:ext cx="8343900" cy="37504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00000"/>
              </a:lnSpc>
            </a:pPr>
            <a:r>
              <a:rPr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布瑞哌唑全球上市与循证历程</a:t>
            </a:r>
            <a:endParaRPr sz="20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任意多边形 3"/>
          <p:cNvSpPr/>
          <p:nvPr>
            <p:custDataLst>
              <p:tags r:id="rId2"/>
            </p:custDataLst>
          </p:nvPr>
        </p:nvSpPr>
        <p:spPr>
          <a:xfrm>
            <a:off x="424974" y="1203484"/>
            <a:ext cx="8279606" cy="3288983"/>
          </a:xfrm>
          <a:custGeom>
            <a:avLst/>
            <a:gdLst>
              <a:gd name="sw" fmla="*/ 1 w 17385"/>
              <a:gd name="sh" fmla="*/ 1 h 6906"/>
              <a:gd name="mins" fmla="min sw sh"/>
              <a:gd name="dsw" fmla="+- 0 sw mins"/>
              <a:gd name="dsh" fmla="+- 0 sh mins"/>
              <a:gd name="p0x0" fmla="*/ 270 w 17385"/>
              <a:gd name="p0y0" fmla="*/ 0 h 6906"/>
              <a:gd name="p0x1" fmla="*/ 17115 w 17385"/>
              <a:gd name="p0y1" fmla="*/ 0 h 6906"/>
              <a:gd name="p0x2" fmla="*/ 17264 w 17385"/>
              <a:gd name="p0y2" fmla="*/ 0 h 6906"/>
              <a:gd name="p0x3" fmla="*/ 17385 w 17385"/>
              <a:gd name="p0y3" fmla="*/ 120 h 6906"/>
              <a:gd name="p0x4" fmla="*/ 17385 w 17385"/>
              <a:gd name="p0y4" fmla="*/ 270 h 6906"/>
              <a:gd name="p0x5" fmla="*/ 17385 w 17385"/>
              <a:gd name="p0y5" fmla="*/ 6636 h 6906"/>
              <a:gd name="p0x6" fmla="*/ 17385 w 17385"/>
              <a:gd name="p0y6" fmla="*/ 6785 h 6906"/>
              <a:gd name="p0x7" fmla="*/ 17264 w 17385"/>
              <a:gd name="p0y7" fmla="*/ 6906 h 6906"/>
              <a:gd name="p0x8" fmla="*/ 17115 w 17385"/>
              <a:gd name="p0y8" fmla="*/ 6906 h 6906"/>
              <a:gd name="p0x9" fmla="*/ 270 w 17385"/>
              <a:gd name="p0y9" fmla="*/ 6906 h 6906"/>
              <a:gd name="p0x10" fmla="*/ 120 w 17385"/>
              <a:gd name="p0y10" fmla="*/ 6906 h 6906"/>
              <a:gd name="p0x11" fmla="*/ 0 w 17385"/>
              <a:gd name="p0y11" fmla="*/ 6785 h 6906"/>
              <a:gd name="p0x12" fmla="*/ 0 w 17385"/>
              <a:gd name="p0y12" fmla="*/ 6636 h 6906"/>
              <a:gd name="p0x13" fmla="*/ 0 w 17385"/>
              <a:gd name="p0y13" fmla="*/ 270 h 6906"/>
              <a:gd name="p0x14" fmla="*/ 0 w 17385"/>
              <a:gd name="p0y14" fmla="*/ 120 h 6906"/>
              <a:gd name="p0x15" fmla="*/ 120 w 17385"/>
              <a:gd name="p0y15" fmla="*/ 0 h 6906"/>
              <a:gd name="p0x16" fmla="*/ 270 w 17385"/>
              <a:gd name="p0y16" fmla="*/ 0 h 6906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FFFF">
              <a:alpha val="9020"/>
            </a:srgbClr>
          </a:solidFill>
          <a:ln w="9525" cmpd="sng">
            <a:solidFill>
              <a:srgbClr val="FFFFFF">
                <a:alpha val="10196"/>
              </a:srgb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5" name="任意多边形 4"/>
          <p:cNvSpPr/>
          <p:nvPr>
            <p:custDataLst>
              <p:tags r:id="rId3"/>
            </p:custDataLst>
          </p:nvPr>
        </p:nvSpPr>
        <p:spPr>
          <a:xfrm>
            <a:off x="431960" y="1301274"/>
            <a:ext cx="8272460" cy="39624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370" h="832">
                <a:moveTo>
                  <a:pt x="270" y="0"/>
                </a:moveTo>
                <a:lnTo>
                  <a:pt x="17100" y="0"/>
                </a:lnTo>
                <a:cubicBezTo>
                  <a:pt x="17249" y="0"/>
                  <a:pt x="17370" y="121"/>
                  <a:pt x="17370" y="270"/>
                </a:cubicBezTo>
                <a:lnTo>
                  <a:pt x="17370" y="832"/>
                </a:lnTo>
                <a:lnTo>
                  <a:pt x="0" y="832"/>
                </a:lnTo>
                <a:lnTo>
                  <a:pt x="0" y="270"/>
                </a:lnTo>
                <a:cubicBezTo>
                  <a:pt x="0" y="121"/>
                  <a:pt x="121" y="0"/>
                  <a:pt x="270" y="0"/>
                </a:cubicBezTo>
                <a:close/>
              </a:path>
            </a:pathLst>
          </a:custGeom>
          <a:solidFill>
            <a:srgbClr val="60D4E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 sz="100"/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550069" y="1921318"/>
            <a:ext cx="1057275" cy="18931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/>
            <a:r>
              <a:rPr lang="en-US" altLang="en-US" sz="1125" b="1">
                <a:solidFill>
                  <a:srgbClr val="60D4E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2015</a:t>
            </a:r>
            <a:r>
              <a:rPr lang="zh-CN" altLang="en-US" sz="1125" b="1">
                <a:solidFill>
                  <a:srgbClr val="60D4E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125" b="1">
                <a:solidFill>
                  <a:srgbClr val="60D4E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lang="zh-CN" altLang="en-US" sz="1125" b="1">
                <a:solidFill>
                  <a:srgbClr val="60D4E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endParaRPr lang="zh-CN" altLang="en-US" sz="1125" b="1">
              <a:solidFill>
                <a:srgbClr val="60D4E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1691799" y="1908618"/>
            <a:ext cx="6757988" cy="18931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/>
            <a:r>
              <a:rPr lang="en-US" sz="112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FDA</a:t>
            </a:r>
            <a:r>
              <a:rPr lang="zh-CN" sz="112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批准成人精神分裂症及重度抑郁症辅助治疗</a:t>
            </a:r>
            <a:endParaRPr lang="zh-CN" sz="112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6"/>
            </p:custDataLst>
          </p:nvPr>
        </p:nvSpPr>
        <p:spPr>
          <a:xfrm>
            <a:off x="539274" y="2211793"/>
            <a:ext cx="1057275" cy="18931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/>
            <a:r>
              <a:rPr lang="en-US" sz="1125" b="1">
                <a:solidFill>
                  <a:srgbClr val="60D4E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2016</a:t>
            </a:r>
            <a:r>
              <a:rPr lang="zh-CN" sz="1125" b="1">
                <a:solidFill>
                  <a:srgbClr val="60D4E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endParaRPr lang="zh-CN" sz="1125" b="1">
              <a:solidFill>
                <a:srgbClr val="60D4E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7"/>
            </p:custDataLst>
          </p:nvPr>
        </p:nvSpPr>
        <p:spPr>
          <a:xfrm>
            <a:off x="1691799" y="2193378"/>
            <a:ext cx="6757988" cy="18931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/>
            <a:r>
              <a:rPr lang="en-US" sz="112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FDA</a:t>
            </a:r>
            <a:r>
              <a:rPr lang="zh-CN" sz="112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批准精神分裂症维持治疗</a:t>
            </a:r>
            <a:endParaRPr lang="zh-CN" sz="112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539274" y="2499728"/>
            <a:ext cx="1057275" cy="18931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/>
            <a:r>
              <a:rPr lang="en-US" altLang="en-US" sz="1125" b="1">
                <a:solidFill>
                  <a:srgbClr val="60D4E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2018</a:t>
            </a:r>
            <a:r>
              <a:rPr lang="zh-CN" altLang="en-US" sz="1125" b="1">
                <a:solidFill>
                  <a:srgbClr val="60D4E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125" b="1">
                <a:solidFill>
                  <a:srgbClr val="60D4E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125" b="1">
                <a:solidFill>
                  <a:srgbClr val="60D4E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endParaRPr lang="zh-CN" altLang="en-US" sz="1125" b="1">
              <a:solidFill>
                <a:srgbClr val="60D4E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9"/>
            </p:custDataLst>
          </p:nvPr>
        </p:nvSpPr>
        <p:spPr>
          <a:xfrm>
            <a:off x="1691799" y="2502903"/>
            <a:ext cx="6757988" cy="18931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/>
            <a:r>
              <a:rPr sz="112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欧盟获批成人精神分裂症</a:t>
            </a:r>
            <a:endParaRPr sz="112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10"/>
            </p:custDataLst>
          </p:nvPr>
        </p:nvSpPr>
        <p:spPr>
          <a:xfrm>
            <a:off x="539274" y="2830216"/>
            <a:ext cx="1057275" cy="18931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/>
            <a:r>
              <a:rPr lang="en-US" altLang="en-US" sz="1125" b="1">
                <a:solidFill>
                  <a:srgbClr val="60D4E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2018</a:t>
            </a:r>
            <a:r>
              <a:rPr lang="zh-CN" altLang="en-US" sz="1125" b="1">
                <a:solidFill>
                  <a:srgbClr val="60D4E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125" b="1">
                <a:solidFill>
                  <a:srgbClr val="60D4E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lang="zh-CN" altLang="en-US" sz="1125" b="1">
                <a:solidFill>
                  <a:srgbClr val="60D4E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endParaRPr lang="zh-CN" altLang="en-US" sz="1125" b="1">
              <a:solidFill>
                <a:srgbClr val="60D4E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11"/>
            </p:custDataLst>
          </p:nvPr>
        </p:nvSpPr>
        <p:spPr>
          <a:xfrm>
            <a:off x="1691799" y="2878476"/>
            <a:ext cx="6757988" cy="18931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/>
            <a:r>
              <a:rPr sz="112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日本获批精神分裂症及抑郁症辅助治疗</a:t>
            </a:r>
            <a:endParaRPr sz="112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12"/>
            </p:custDataLst>
          </p:nvPr>
        </p:nvSpPr>
        <p:spPr>
          <a:xfrm>
            <a:off x="539274" y="3181651"/>
            <a:ext cx="1057275" cy="18931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/>
            <a:r>
              <a:rPr lang="en-US" altLang="en-US" sz="1125" b="1">
                <a:solidFill>
                  <a:srgbClr val="60D4E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2021</a:t>
            </a:r>
            <a:r>
              <a:rPr lang="zh-CN" altLang="en-US" sz="1125" b="1">
                <a:solidFill>
                  <a:srgbClr val="60D4E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125" b="1">
                <a:solidFill>
                  <a:srgbClr val="60D4E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1125" b="1">
                <a:solidFill>
                  <a:srgbClr val="60D4E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endParaRPr lang="zh-CN" altLang="en-US" sz="1125" b="1">
              <a:solidFill>
                <a:srgbClr val="60D4E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13"/>
            </p:custDataLst>
          </p:nvPr>
        </p:nvSpPr>
        <p:spPr>
          <a:xfrm>
            <a:off x="1691799" y="3235626"/>
            <a:ext cx="6757988" cy="18931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/>
            <a:r>
              <a:rPr lang="en-US" altLang="en-US" sz="112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FDA</a:t>
            </a:r>
            <a:r>
              <a:rPr lang="zh-CN" altLang="en-US" sz="112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批准</a:t>
            </a:r>
            <a:r>
              <a:rPr lang="en-US" altLang="zh-CN" sz="112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13-17</a:t>
            </a:r>
            <a:r>
              <a:rPr lang="zh-CN" altLang="en-US" sz="112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岁青少年精神分裂症</a:t>
            </a:r>
            <a:endParaRPr lang="zh-CN" altLang="en-US" sz="112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14"/>
            </p:custDataLst>
          </p:nvPr>
        </p:nvSpPr>
        <p:spPr>
          <a:xfrm>
            <a:off x="539274" y="3480381"/>
            <a:ext cx="1057275" cy="18931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/>
            <a:r>
              <a:rPr lang="en-US" altLang="en-US" sz="1125" b="1">
                <a:solidFill>
                  <a:srgbClr val="60D4E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2023</a:t>
            </a:r>
            <a:r>
              <a:rPr lang="zh-CN" altLang="en-US" sz="1125" b="1">
                <a:solidFill>
                  <a:srgbClr val="60D4E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125" b="1">
                <a:solidFill>
                  <a:srgbClr val="60D4E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125" b="1">
                <a:solidFill>
                  <a:srgbClr val="60D4E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endParaRPr lang="zh-CN" altLang="en-US" sz="1125" b="1">
              <a:solidFill>
                <a:srgbClr val="60D4E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>
            <p:custDataLst>
              <p:tags r:id="rId15"/>
            </p:custDataLst>
          </p:nvPr>
        </p:nvSpPr>
        <p:spPr>
          <a:xfrm>
            <a:off x="1691799" y="3529633"/>
            <a:ext cx="3577961" cy="20002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/>
            <a:r>
              <a:rPr lang="en-US" sz="1180" b="1" spc="-1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FDA</a:t>
            </a:r>
            <a:r>
              <a:rPr lang="zh-CN" sz="1180" b="1" spc="-1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批准阿尔茨海默病痴呆相关激越（全球首个）</a:t>
            </a:r>
            <a:endParaRPr lang="zh-CN" sz="1180" b="1" spc="-1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>
            <p:custDataLst>
              <p:tags r:id="rId16"/>
            </p:custDataLst>
          </p:nvPr>
        </p:nvSpPr>
        <p:spPr>
          <a:xfrm>
            <a:off x="550069" y="3819117"/>
            <a:ext cx="1057275" cy="18931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/>
            <a:r>
              <a:rPr lang="en-US" altLang="en-US" sz="1125" b="1">
                <a:solidFill>
                  <a:srgbClr val="60D4E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2024</a:t>
            </a:r>
            <a:r>
              <a:rPr lang="zh-CN" altLang="en-US" sz="1125" b="1">
                <a:solidFill>
                  <a:srgbClr val="60D4E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125" b="1">
                <a:solidFill>
                  <a:srgbClr val="60D4E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125" b="1">
                <a:solidFill>
                  <a:srgbClr val="60D4E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endParaRPr lang="zh-CN" altLang="en-US" sz="1125" b="1">
              <a:solidFill>
                <a:srgbClr val="60D4E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>
            <p:custDataLst>
              <p:tags r:id="rId17"/>
            </p:custDataLst>
          </p:nvPr>
        </p:nvSpPr>
        <p:spPr>
          <a:xfrm>
            <a:off x="1691799" y="3795979"/>
            <a:ext cx="2683257" cy="20002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/>
            <a:r>
              <a:rPr lang="zh-CN" altLang="en-US" sz="1180" b="1" spc="-1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</a:t>
            </a:r>
            <a:r>
              <a:rPr lang="en-US" altLang="zh-CN" sz="1180" b="1" spc="-1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NMPA</a:t>
            </a:r>
            <a:r>
              <a:rPr lang="zh-CN" altLang="en-US" sz="1180" b="1" spc="-1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批准上市，成人精神分裂症</a:t>
            </a:r>
            <a:endParaRPr lang="zh-CN" altLang="en-US" sz="1180" b="1" spc="-1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>
            <p:custDataLst>
              <p:tags r:id="rId18"/>
            </p:custDataLst>
          </p:nvPr>
        </p:nvSpPr>
        <p:spPr>
          <a:xfrm>
            <a:off x="539274" y="4116577"/>
            <a:ext cx="1057275" cy="18931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/>
            <a:r>
              <a:rPr lang="en-US" sz="1125" b="1">
                <a:solidFill>
                  <a:srgbClr val="60D4E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2025</a:t>
            </a:r>
            <a:r>
              <a:rPr lang="zh-CN" sz="1125" b="1">
                <a:solidFill>
                  <a:srgbClr val="60D4E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endParaRPr lang="zh-CN" sz="1125" b="1">
              <a:solidFill>
                <a:srgbClr val="60D4E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>
            <p:custDataLst>
              <p:tags r:id="rId19"/>
            </p:custDataLst>
          </p:nvPr>
        </p:nvSpPr>
        <p:spPr>
          <a:xfrm>
            <a:off x="1691799" y="4116577"/>
            <a:ext cx="6757988" cy="18931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/>
            <a:r>
              <a:rPr lang="zh-CN" altLang="en-US" sz="112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收录于《中国精神分裂症防治指南（</a:t>
            </a:r>
            <a:r>
              <a:rPr lang="en-US" altLang="zh-CN" sz="112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2025</a:t>
            </a:r>
            <a:r>
              <a:rPr lang="zh-CN" altLang="en-US" sz="112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版）》</a:t>
            </a:r>
            <a:endParaRPr lang="zh-CN" altLang="en-US" sz="112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" name="任意多边形 45"/>
          <p:cNvSpPr/>
          <p:nvPr>
            <p:custDataLst>
              <p:tags r:id="rId20"/>
            </p:custDataLst>
          </p:nvPr>
        </p:nvSpPr>
        <p:spPr>
          <a:xfrm>
            <a:off x="435610" y="4441666"/>
            <a:ext cx="8286750" cy="411004"/>
          </a:xfrm>
          <a:custGeom>
            <a:avLst/>
            <a:gdLst>
              <a:gd name="sw" fmla="*/ 1 w 17400"/>
              <a:gd name="sh" fmla="*/ 1 h 863"/>
              <a:gd name="mins" fmla="min sw sh"/>
              <a:gd name="dsw" fmla="+- 0 sw mins"/>
              <a:gd name="dsh" fmla="+- 0 sh mins"/>
              <a:gd name="p0x0" fmla="*/ 180 w 17400"/>
              <a:gd name="p0y0" fmla="*/ 0 h 863"/>
              <a:gd name="p0x1" fmla="*/ 17220 w 17400"/>
              <a:gd name="p0y1" fmla="*/ 0 h 863"/>
              <a:gd name="p0x2" fmla="*/ 17319 w 17400"/>
              <a:gd name="p0y2" fmla="*/ 0 h 863"/>
              <a:gd name="p0x3" fmla="*/ 17400 w 17400"/>
              <a:gd name="p0y3" fmla="*/ 80 h 863"/>
              <a:gd name="p0x4" fmla="*/ 17400 w 17400"/>
              <a:gd name="p0y4" fmla="*/ 180 h 863"/>
              <a:gd name="p0x5" fmla="*/ 17400 w 17400"/>
              <a:gd name="p0y5" fmla="*/ 683 h 863"/>
              <a:gd name="p0x6" fmla="*/ 17400 w 17400"/>
              <a:gd name="p0y6" fmla="*/ 783 h 863"/>
              <a:gd name="p0x7" fmla="*/ 17319 w 17400"/>
              <a:gd name="p0y7" fmla="*/ 863 h 863"/>
              <a:gd name="p0x8" fmla="*/ 17220 w 17400"/>
              <a:gd name="p0y8" fmla="*/ 863 h 863"/>
              <a:gd name="p0x9" fmla="*/ 180 w 17400"/>
              <a:gd name="p0y9" fmla="*/ 863 h 863"/>
              <a:gd name="p0x10" fmla="*/ 80 w 17400"/>
              <a:gd name="p0y10" fmla="*/ 863 h 863"/>
              <a:gd name="p0x11" fmla="*/ 0 w 17400"/>
              <a:gd name="p0y11" fmla="*/ 783 h 863"/>
              <a:gd name="p0x12" fmla="*/ 0 w 17400"/>
              <a:gd name="p0y12" fmla="*/ 683 h 863"/>
              <a:gd name="p0x13" fmla="*/ 0 w 17400"/>
              <a:gd name="p0y13" fmla="*/ 180 h 863"/>
              <a:gd name="p0x14" fmla="*/ 0 w 17400"/>
              <a:gd name="p0y14" fmla="*/ 80 h 863"/>
              <a:gd name="p0x15" fmla="*/ 80 w 17400"/>
              <a:gd name="p0y15" fmla="*/ 0 h 863"/>
              <a:gd name="p0x16" fmla="*/ 180 w 17400"/>
              <a:gd name="p0y16" fmla="*/ 0 h 863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1F7F9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47" name="文本框 46"/>
          <p:cNvSpPr txBox="1"/>
          <p:nvPr>
            <p:custDataLst>
              <p:tags r:id="rId21"/>
            </p:custDataLst>
          </p:nvPr>
        </p:nvSpPr>
        <p:spPr>
          <a:xfrm>
            <a:off x="539115" y="4478460"/>
            <a:ext cx="4255610" cy="26003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33000"/>
              </a:lnSpc>
            </a:pPr>
            <a:r>
              <a:rPr lang="zh-CN" altLang="en-US" sz="112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从</a:t>
            </a:r>
            <a:r>
              <a:rPr lang="en-US" altLang="zh-CN" sz="112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FDA</a:t>
            </a:r>
            <a:r>
              <a:rPr lang="zh-CN" altLang="en-US" sz="112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获批到中国落地，布瑞哌唑积累了</a:t>
            </a:r>
            <a:r>
              <a:rPr lang="zh-CN" altLang="en-US" sz="1180" b="1" spc="-15">
                <a:solidFill>
                  <a:srgbClr val="FFBA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近</a:t>
            </a:r>
            <a:r>
              <a:rPr lang="en-US" altLang="zh-CN" sz="1180" b="1" spc="-15">
                <a:solidFill>
                  <a:srgbClr val="FFBA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en-US" sz="1180" b="1" spc="-15">
                <a:solidFill>
                  <a:srgbClr val="FFBA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年全球循证证据</a:t>
            </a:r>
            <a:endParaRPr lang="zh-CN" altLang="en-US" sz="1180" b="1" spc="-15">
              <a:solidFill>
                <a:srgbClr val="FFBA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>
            <p:custDataLst>
              <p:tags r:id="rId22"/>
            </p:custDataLst>
          </p:nvPr>
        </p:nvSpPr>
        <p:spPr>
          <a:xfrm>
            <a:off x="457200" y="4876006"/>
            <a:ext cx="8258175" cy="15001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/>
            <a:r>
              <a:rPr lang="zh-CN" altLang="en-US" sz="900">
                <a:solidFill>
                  <a:schemeClr val="tx1">
                    <a:alpha val="47843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数据来源：</a:t>
            </a:r>
            <a:r>
              <a:rPr lang="en-US" altLang="zh-CN" sz="900">
                <a:solidFill>
                  <a:schemeClr val="tx1">
                    <a:alpha val="47843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FDA</a:t>
            </a:r>
            <a:r>
              <a:rPr lang="zh-CN" altLang="en-US" sz="900">
                <a:solidFill>
                  <a:schemeClr val="tx1">
                    <a:alpha val="47843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900">
                <a:solidFill>
                  <a:schemeClr val="tx1">
                    <a:alpha val="47843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NMPA</a:t>
            </a:r>
            <a:r>
              <a:rPr lang="zh-CN" altLang="en-US" sz="900">
                <a:solidFill>
                  <a:schemeClr val="tx1">
                    <a:alpha val="47843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900">
                <a:solidFill>
                  <a:schemeClr val="tx1">
                    <a:alpha val="47843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EMA</a:t>
            </a:r>
            <a:r>
              <a:rPr lang="zh-CN" altLang="en-US" sz="900">
                <a:solidFill>
                  <a:schemeClr val="tx1">
                    <a:alpha val="47843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公开信息</a:t>
            </a:r>
            <a:endParaRPr lang="zh-CN" altLang="en-US" sz="900">
              <a:solidFill>
                <a:schemeClr val="tx1">
                  <a:alpha val="47843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3"/>
            </p:custDataLst>
          </p:nvPr>
        </p:nvSpPr>
        <p:spPr>
          <a:xfrm>
            <a:off x="611505" y="1378585"/>
            <a:ext cx="747395" cy="2571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/>
            <a:r>
              <a:rPr sz="1400" b="1">
                <a:solidFill>
                  <a:srgbClr val="0732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endParaRPr sz="1400" b="1">
              <a:solidFill>
                <a:srgbClr val="0732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24"/>
            </p:custDataLst>
          </p:nvPr>
        </p:nvSpPr>
        <p:spPr>
          <a:xfrm>
            <a:off x="1691640" y="1379855"/>
            <a:ext cx="3975100" cy="30035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/>
            <a:r>
              <a:rPr sz="1400" b="1">
                <a:solidFill>
                  <a:srgbClr val="0732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里程碑事件</a:t>
            </a:r>
            <a:endParaRPr sz="1400" b="1">
              <a:solidFill>
                <a:srgbClr val="0732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79070" y="123825"/>
            <a:ext cx="2149475" cy="311150"/>
            <a:chOff x="282" y="195"/>
            <a:chExt cx="3220" cy="510"/>
          </a:xfrm>
        </p:grpSpPr>
        <p:sp>
          <p:nvSpPr>
            <p:cNvPr id="20" name="燕尾形 19"/>
            <p:cNvSpPr/>
            <p:nvPr/>
          </p:nvSpPr>
          <p:spPr>
            <a:xfrm>
              <a:off x="282" y="195"/>
              <a:ext cx="2672" cy="510"/>
            </a:xfrm>
            <a:prstGeom prst="chevron">
              <a:avLst>
                <a:gd name="adj" fmla="val 26719"/>
              </a:avLst>
            </a:prstGeom>
            <a:solidFill>
              <a:schemeClr val="accent2">
                <a:lumMod val="75000"/>
              </a:schemeClr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5" name="TextBox 6"/>
            <p:cNvSpPr txBox="1"/>
            <p:nvPr/>
          </p:nvSpPr>
          <p:spPr>
            <a:xfrm>
              <a:off x="825" y="249"/>
              <a:ext cx="2677" cy="40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p>
              <a:pPr algn="l"/>
              <a:r>
                <a:rPr lang="zh-CN" altLang="zh-CN" sz="16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创新</a:t>
              </a:r>
              <a:r>
                <a:rPr lang="zh-CN" altLang="zh-CN" sz="16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性</a:t>
              </a:r>
              <a:endParaRPr lang="zh-CN" altLang="zh-CN" sz="16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</p:tagLst>
</file>

<file path=ppt/tags/tag101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</p:tagLst>
</file>

<file path=ppt/tags/tag102.xml><?xml version="1.0" encoding="utf-8"?>
<p:tagLst xmlns:p="http://schemas.openxmlformats.org/presentationml/2006/main">
  <p:tag name="KSO_WM_UNIT_TYPE" val="x"/>
  <p:tag name="KSO_WM_UNIT_INDEX" val="2"/>
  <p:tag name="KSO_WM_BEAUTIFY_FLAG" val="#wm#"/>
  <p:tag name="KSO_WM_TAG_VERSION" val="3.0"/>
</p:tagLst>
</file>

<file path=ppt/tags/tag103.xml><?xml version="1.0" encoding="utf-8"?>
<p:tagLst xmlns:p="http://schemas.openxmlformats.org/presentationml/2006/main">
  <p:tag name="KSO_WM_UNIT_TYPE" val="f"/>
  <p:tag name="KSO_WM_UNIT_INDEX" val="6"/>
  <p:tag name="KSO_WM_BEAUTIFY_FLAG" val="#wm#"/>
  <p:tag name="KSO_WM_TAG_VERSION" val="3.0"/>
</p:tagLst>
</file>

<file path=ppt/tags/tag104.xml><?xml version="1.0" encoding="utf-8"?>
<p:tagLst xmlns:p="http://schemas.openxmlformats.org/presentationml/2006/main">
  <p:tag name="KSO_WM_UNIT_TYPE" val="f"/>
  <p:tag name="KSO_WM_UNIT_INDEX" val="7"/>
  <p:tag name="KSO_WM_BEAUTIFY_FLAG" val="#wm#"/>
  <p:tag name="KSO_WM_TAG_VERSION" val="3.0"/>
</p:tagLst>
</file>

<file path=ppt/tags/tag105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</p:tagLst>
</file>

<file path=ppt/tags/tag106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</p:tagLst>
</file>

<file path=ppt/tags/tag107.xml><?xml version="1.0" encoding="utf-8"?>
<p:tagLst xmlns:p="http://schemas.openxmlformats.org/presentationml/2006/main">
  <p:tag name="KSO_WM_UNIT_TYPE" val="x"/>
  <p:tag name="KSO_WM_UNIT_INDEX" val="3"/>
  <p:tag name="KSO_WM_BEAUTIFY_FLAG" val="#wm#"/>
  <p:tag name="KSO_WM_TAG_VERSION" val="3.0"/>
</p:tagLst>
</file>

<file path=ppt/tags/tag108.xml><?xml version="1.0" encoding="utf-8"?>
<p:tagLst xmlns:p="http://schemas.openxmlformats.org/presentationml/2006/main">
  <p:tag name="KSO_WM_UNIT_TYPE" val="f"/>
  <p:tag name="KSO_WM_UNIT_INDEX" val="9"/>
  <p:tag name="KSO_WM_BEAUTIFY_FLAG" val="#wm#"/>
  <p:tag name="KSO_WM_TAG_VERSION" val="3.0"/>
</p:tagLst>
</file>

<file path=ppt/tags/tag109.xml><?xml version="1.0" encoding="utf-8"?>
<p:tagLst xmlns:p="http://schemas.openxmlformats.org/presentationml/2006/main">
  <p:tag name="KSO_WM_UNIT_TYPE" val="f"/>
  <p:tag name="KSO_WM_UNIT_INDEX" val="10"/>
  <p:tag name="KSO_WM_BEAUTIFY_FLAG" val="#wm#"/>
  <p:tag name="KSO_WM_TAG_VERSION" val="3.0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</p:tagLst>
</file>

<file path=ppt/tags/tag111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</p:tagLst>
</file>

<file path=ppt/tags/tag112.xml><?xml version="1.0" encoding="utf-8"?>
<p:tagLst xmlns:p="http://schemas.openxmlformats.org/presentationml/2006/main">
  <p:tag name="KSO_WM_UNIT_TYPE" val="x"/>
  <p:tag name="KSO_WM_UNIT_INDEX" val="4"/>
  <p:tag name="KSO_WM_BEAUTIFY_FLAG" val="#wm#"/>
  <p:tag name="KSO_WM_TAG_VERSION" val="3.0"/>
</p:tagLst>
</file>

<file path=ppt/tags/tag113.xml><?xml version="1.0" encoding="utf-8"?>
<p:tagLst xmlns:p="http://schemas.openxmlformats.org/presentationml/2006/main">
  <p:tag name="KSO_WM_UNIT_TYPE" val="f"/>
  <p:tag name="KSO_WM_UNIT_INDEX" val="12"/>
  <p:tag name="KSO_WM_BEAUTIFY_FLAG" val="#wm#"/>
  <p:tag name="KSO_WM_TAG_VERSION" val="3.0"/>
</p:tagLst>
</file>

<file path=ppt/tags/tag114.xml><?xml version="1.0" encoding="utf-8"?>
<p:tagLst xmlns:p="http://schemas.openxmlformats.org/presentationml/2006/main">
  <p:tag name="KSO_WM_UNIT_TYPE" val="f"/>
  <p:tag name="KSO_WM_UNIT_INDEX" val="13"/>
  <p:tag name="KSO_WM_BEAUTIFY_FLAG" val="#wm#"/>
  <p:tag name="KSO_WM_TAG_VERSION" val="3.0"/>
</p:tagLst>
</file>

<file path=ppt/tags/tag115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</p:tagLst>
</file>

<file path=ppt/tags/tag116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</p:tagLst>
</file>

<file path=ppt/tags/tag117.xml><?xml version="1.0" encoding="utf-8"?>
<p:tagLst xmlns:p="http://schemas.openxmlformats.org/presentationml/2006/main">
  <p:tag name="KSO_WM_UNIT_TYPE" val="x"/>
  <p:tag name="KSO_WM_UNIT_INDEX" val="5"/>
  <p:tag name="KSO_WM_BEAUTIFY_FLAG" val="#wm#"/>
  <p:tag name="KSO_WM_TAG_VERSION" val="3.0"/>
</p:tagLst>
</file>

<file path=ppt/tags/tag118.xml><?xml version="1.0" encoding="utf-8"?>
<p:tagLst xmlns:p="http://schemas.openxmlformats.org/presentationml/2006/main">
  <p:tag name="KSO_WM_UNIT_TYPE" val="f"/>
  <p:tag name="KSO_WM_UNIT_INDEX" val="15"/>
  <p:tag name="KSO_WM_BEAUTIFY_FLAG" val="#wm#"/>
  <p:tag name="KSO_WM_TAG_VERSION" val="3.0"/>
</p:tagLst>
</file>

<file path=ppt/tags/tag119.xml><?xml version="1.0" encoding="utf-8"?>
<p:tagLst xmlns:p="http://schemas.openxmlformats.org/presentationml/2006/main">
  <p:tag name="KSO_WM_UNIT_TYPE" val="f"/>
  <p:tag name="KSO_WM_UNIT_INDEX" val="16"/>
  <p:tag name="KSO_WM_BEAUTIFY_FLAG" val="#wm#"/>
  <p:tag name="KSO_WM_TAG_VERSION" val="3.0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TYPE" val="f"/>
  <p:tag name="KSO_WM_UNIT_INDEX" val="5"/>
  <p:tag name="KSO_WM_BEAUTIFY_FLAG" val="#wm#"/>
  <p:tag name="KSO_WM_TAG_VERSION" val="3.0"/>
</p:tagLst>
</file>

<file path=ppt/tags/tag121.xml><?xml version="1.0" encoding="utf-8"?>
<p:tagLst xmlns:p="http://schemas.openxmlformats.org/presentationml/2006/main">
  <p:tag name="KSO_WM_UNIT_TYPE" val="f"/>
  <p:tag name="KSO_WM_UNIT_INDEX" val="8"/>
  <p:tag name="KSO_WM_BEAUTIFY_FLAG" val="#wm#"/>
  <p:tag name="KSO_WM_TAG_VERSION" val="3.0"/>
</p:tagLst>
</file>

<file path=ppt/tags/tag122.xml><?xml version="1.0" encoding="utf-8"?>
<p:tagLst xmlns:p="http://schemas.openxmlformats.org/presentationml/2006/main">
  <p:tag name="KSO_WM_UNIT_TYPE" val="f"/>
  <p:tag name="KSO_WM_UNIT_INDEX" val="11"/>
  <p:tag name="KSO_WM_BEAUTIFY_FLAG" val="#wm#"/>
  <p:tag name="KSO_WM_TAG_VERSION" val="3.0"/>
</p:tagLst>
</file>

<file path=ppt/tags/tag123.xml><?xml version="1.0" encoding="utf-8"?>
<p:tagLst xmlns:p="http://schemas.openxmlformats.org/presentationml/2006/main">
  <p:tag name="KSO_WM_UNIT_TYPE" val="f"/>
  <p:tag name="KSO_WM_UNIT_INDEX" val="14"/>
  <p:tag name="KSO_WM_BEAUTIFY_FLAG" val="#wm#"/>
  <p:tag name="KSO_WM_TAG_VERSION" val="3.0"/>
</p:tagLst>
</file>

<file path=ppt/tags/tag124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</p:tagLst>
</file>

<file path=ppt/tags/tag125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</p:tagLst>
</file>

<file path=ppt/tags/tag126.xml><?xml version="1.0" encoding="utf-8"?>
<p:tagLst xmlns:p="http://schemas.openxmlformats.org/presentationml/2006/main">
  <p:tag name="KSO_WM_UNIT_TYPE" val="f"/>
  <p:tag name="KSO_WM_UNIT_INDEX" val="1"/>
  <p:tag name="KSO_WM_BEAUTIFY_FLAG" val="#wm#"/>
  <p:tag name="KSO_WM_TAG_VERSION" val="3.0"/>
</p:tagLst>
</file>

<file path=ppt/tags/tag127.xml><?xml version="1.0" encoding="utf-8"?>
<p:tagLst xmlns:p="http://schemas.openxmlformats.org/presentationml/2006/main">
  <p:tag name="KSO_WM_UNIT_TYPE" val="f"/>
  <p:tag name="KSO_WM_UNIT_INDEX" val="2"/>
  <p:tag name="KSO_WM_BEAUTIFY_FLAG" val="#wm#"/>
  <p:tag name="KSO_WM_TAG_VERSION" val="3.0"/>
</p:tagLst>
</file>

<file path=ppt/tags/tag128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</p:tagLst>
</file>

<file path=ppt/tags/tag129.xml><?xml version="1.0" encoding="utf-8"?>
<p:tagLst xmlns:p="http://schemas.openxmlformats.org/presentationml/2006/main">
  <p:tag name="KSO_WM_UNIT_TYPE" val="f"/>
  <p:tag name="KSO_WM_UNIT_INDEX" val="3"/>
  <p:tag name="KSO_WM_BEAUTIFY_FLAG" val="#wm#"/>
  <p:tag name="KSO_WM_TAG_VERSION" val="3.0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TYPE" val="f"/>
  <p:tag name="KSO_WM_UNIT_INDEX" val="4"/>
  <p:tag name="KSO_WM_BEAUTIFY_FLAG" val="#wm#"/>
  <p:tag name="KSO_WM_TAG_VERSION" val="3.0"/>
</p:tagLst>
</file>

<file path=ppt/tags/tag131.xml><?xml version="1.0" encoding="utf-8"?>
<p:tagLst xmlns:p="http://schemas.openxmlformats.org/presentationml/2006/main">
  <p:tag name="KSO_WM_UNIT_TYPE" val="f"/>
  <p:tag name="KSO_WM_UNIT_INDEX" val="5"/>
  <p:tag name="KSO_WM_BEAUTIFY_FLAG" val="#wm#"/>
  <p:tag name="KSO_WM_TAG_VERSION" val="3.0"/>
</p:tagLst>
</file>

<file path=ppt/tags/tag132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</p:tagLst>
</file>

<file path=ppt/tags/tag133.xml><?xml version="1.0" encoding="utf-8"?>
<p:tagLst xmlns:p="http://schemas.openxmlformats.org/presentationml/2006/main">
  <p:tag name="KSO_WM_UNIT_TYPE" val="f"/>
  <p:tag name="KSO_WM_UNIT_INDEX" val="6"/>
  <p:tag name="KSO_WM_BEAUTIFY_FLAG" val="#wm#"/>
  <p:tag name="KSO_WM_TAG_VERSION" val="3.0"/>
</p:tagLst>
</file>

<file path=ppt/tags/tag134.xml><?xml version="1.0" encoding="utf-8"?>
<p:tagLst xmlns:p="http://schemas.openxmlformats.org/presentationml/2006/main">
  <p:tag name="KSO_WM_UNIT_TYPE" val="f"/>
  <p:tag name="KSO_WM_UNIT_INDEX" val="7"/>
  <p:tag name="KSO_WM_BEAUTIFY_FLAG" val="#wm#"/>
  <p:tag name="KSO_WM_TAG_VERSION" val="3.0"/>
</p:tagLst>
</file>

<file path=ppt/tags/tag135.xml><?xml version="1.0" encoding="utf-8"?>
<p:tagLst xmlns:p="http://schemas.openxmlformats.org/presentationml/2006/main">
  <p:tag name="KSO_WM_UNIT_TYPE" val="f"/>
  <p:tag name="KSO_WM_UNIT_INDEX" val="8"/>
  <p:tag name="KSO_WM_BEAUTIFY_FLAG" val="#wm#"/>
  <p:tag name="KSO_WM_TAG_VERSION" val="3.0"/>
</p:tagLst>
</file>

<file path=ppt/tags/tag136.xml><?xml version="1.0" encoding="utf-8"?>
<p:tagLst xmlns:p="http://schemas.openxmlformats.org/presentationml/2006/main">
  <p:tag name="KSO_WM_UNIT_TYPE" val="f"/>
  <p:tag name="KSO_WM_UNIT_INDEX" val="9"/>
  <p:tag name="KSO_WM_BEAUTIFY_FLAG" val="#wm#"/>
  <p:tag name="KSO_WM_TAG_VERSION" val="3.0"/>
</p:tagLst>
</file>

<file path=ppt/tags/tag137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</p:tagLst>
</file>

<file path=ppt/tags/tag138.xml><?xml version="1.0" encoding="utf-8"?>
<p:tagLst xmlns:p="http://schemas.openxmlformats.org/presentationml/2006/main">
  <p:tag name="KSO_WM_UNIT_TYPE" val="f"/>
  <p:tag name="KSO_WM_UNIT_INDEX" val="10"/>
  <p:tag name="KSO_WM_BEAUTIFY_FLAG" val="#wm#"/>
  <p:tag name="KSO_WM_TAG_VERSION" val="3.0"/>
</p:tagLst>
</file>

<file path=ppt/tags/tag139.xml><?xml version="1.0" encoding="utf-8"?>
<p:tagLst xmlns:p="http://schemas.openxmlformats.org/presentationml/2006/main">
  <p:tag name="KSO_WM_UNIT_TYPE" val="f"/>
  <p:tag name="KSO_WM_UNIT_INDEX" val="11"/>
  <p:tag name="KSO_WM_BEAUTIFY_FLAG" val="#wm#"/>
  <p:tag name="KSO_WM_TAG_VERSION" val="3.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TYPE" val="f"/>
  <p:tag name="KSO_WM_UNIT_INDEX" val="12"/>
  <p:tag name="KSO_WM_BEAUTIFY_FLAG" val="#wm#"/>
  <p:tag name="KSO_WM_TAG_VERSION" val="3.0"/>
</p:tagLst>
</file>

<file path=ppt/tags/tag141.xml><?xml version="1.0" encoding="utf-8"?>
<p:tagLst xmlns:p="http://schemas.openxmlformats.org/presentationml/2006/main">
  <p:tag name="KSO_WM_UNIT_TYPE" val="f"/>
  <p:tag name="KSO_WM_UNIT_INDEX" val="13"/>
  <p:tag name="KSO_WM_BEAUTIFY_FLAG" val="#wm#"/>
  <p:tag name="KSO_WM_TAG_VERSION" val="3.0"/>
</p:tagLst>
</file>

<file path=ppt/tags/tag142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</p:tagLst>
</file>

<file path=ppt/tags/tag143.xml><?xml version="1.0" encoding="utf-8"?>
<p:tagLst xmlns:p="http://schemas.openxmlformats.org/presentationml/2006/main">
  <p:tag name="KSO_WM_UNIT_TYPE" val="f"/>
  <p:tag name="KSO_WM_UNIT_INDEX" val="14"/>
  <p:tag name="KSO_WM_BEAUTIFY_FLAG" val="#wm#"/>
  <p:tag name="KSO_WM_TAG_VERSION" val="3.0"/>
</p:tagLst>
</file>

<file path=ppt/tags/tag144.xml><?xml version="1.0" encoding="utf-8"?>
<p:tagLst xmlns:p="http://schemas.openxmlformats.org/presentationml/2006/main">
  <p:tag name="KSO_WM_UNIT_TYPE" val="f"/>
  <p:tag name="KSO_WM_UNIT_INDEX" val="15"/>
  <p:tag name="KSO_WM_BEAUTIFY_FLAG" val="#wm#"/>
  <p:tag name="KSO_WM_TAG_VERSION" val="3.0"/>
</p:tagLst>
</file>

<file path=ppt/tags/tag145.xml><?xml version="1.0" encoding="utf-8"?>
<p:tagLst xmlns:p="http://schemas.openxmlformats.org/presentationml/2006/main">
  <p:tag name="KSO_WM_UNIT_TYPE" val="f"/>
  <p:tag name="KSO_WM_UNIT_INDEX" val="16"/>
  <p:tag name="KSO_WM_BEAUTIFY_FLAG" val="#wm#"/>
  <p:tag name="KSO_WM_TAG_VERSION" val="3.0"/>
</p:tagLst>
</file>

<file path=ppt/tags/tag146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</p:tagLst>
</file>

<file path=ppt/tags/tag147.xml><?xml version="1.0" encoding="utf-8"?>
<p:tagLst xmlns:p="http://schemas.openxmlformats.org/presentationml/2006/main">
  <p:tag name="KSO_WM_UNIT_TYPE" val="f"/>
  <p:tag name="KSO_WM_UNIT_INDEX" val="17"/>
  <p:tag name="KSO_WM_BEAUTIFY_FLAG" val="#wm#"/>
  <p:tag name="KSO_WM_TAG_VERSION" val="3.0"/>
</p:tagLst>
</file>

<file path=ppt/tags/tag148.xml><?xml version="1.0" encoding="utf-8"?>
<p:tagLst xmlns:p="http://schemas.openxmlformats.org/presentationml/2006/main">
  <p:tag name="KSO_WM_UNIT_TYPE" val="f"/>
  <p:tag name="KSO_WM_UNIT_INDEX" val="18"/>
  <p:tag name="KSO_WM_BEAUTIFY_FLAG" val="#wm#"/>
  <p:tag name="KSO_WM_TAG_VERSION" val="3.0"/>
</p:tagLst>
</file>

<file path=ppt/tags/tag149.xml><?xml version="1.0" encoding="utf-8"?>
<p:tagLst xmlns:p="http://schemas.openxmlformats.org/presentationml/2006/main">
  <p:tag name="KSO_WM_UNIT_TYPE" val="f"/>
  <p:tag name="KSO_WM_UNIT_INDEX" val="19"/>
  <p:tag name="KSO_WM_BEAUTIFY_FLAG" val="#wm#"/>
  <p:tag name="KSO_WM_TAG_VERSION" val="3.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TYPE" val="f"/>
  <p:tag name="KSO_WM_UNIT_INDEX" val="20"/>
  <p:tag name="KSO_WM_BEAUTIFY_FLAG" val="#wm#"/>
  <p:tag name="KSO_WM_TAG_VERSION" val="3.0"/>
</p:tagLst>
</file>

<file path=ppt/tags/tag151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</p:tagLst>
</file>

<file path=ppt/tags/tag15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</p:tagLst>
</file>

<file path=ppt/tags/tag153.xml><?xml version="1.0" encoding="utf-8"?>
<p:tagLst xmlns:p="http://schemas.openxmlformats.org/presentationml/2006/main">
  <p:tag name="KSO_WM_UNIT_TYPE" val="f"/>
  <p:tag name="KSO_WM_UNIT_INDEX" val="1"/>
  <p:tag name="KSO_WM_BEAUTIFY_FLAG" val="#wm#"/>
  <p:tag name="KSO_WM_TAG_VERSION" val="3.0"/>
</p:tagLst>
</file>

<file path=ppt/tags/tag154.xml><?xml version="1.0" encoding="utf-8"?>
<p:tagLst xmlns:p="http://schemas.openxmlformats.org/presentationml/2006/main">
  <p:tag name="KSO_WM_UNIT_TYPE" val="f"/>
  <p:tag name="KSO_WM_UNIT_INDEX" val="16"/>
  <p:tag name="KSO_WM_BEAUTIFY_FLAG" val="#wm#"/>
  <p:tag name="KSO_WM_TAG_VERSION" val="3.0"/>
</p:tagLst>
</file>

<file path=ppt/tags/tag155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</p:tagLst>
</file>

<file path=ppt/tags/tag156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</p:tagLst>
</file>

<file path=ppt/tags/tag157.xml><?xml version="1.0" encoding="utf-8"?>
<p:tagLst xmlns:p="http://schemas.openxmlformats.org/presentationml/2006/main">
  <p:tag name="KSO_WM_UNIT_TYPE" val="x"/>
  <p:tag name="KSO_WM_UNIT_INDEX" val="1"/>
  <p:tag name="KSO_WM_BEAUTIFY_FLAG" val="#wm#"/>
  <p:tag name="KSO_WM_TAG_VERSION" val="3.0"/>
</p:tagLst>
</file>

<file path=ppt/tags/tag158.xml><?xml version="1.0" encoding="utf-8"?>
<p:tagLst xmlns:p="http://schemas.openxmlformats.org/presentationml/2006/main">
  <p:tag name="KSO_WM_UNIT_TYPE" val="f"/>
  <p:tag name="KSO_WM_UNIT_INDEX" val="3"/>
  <p:tag name="KSO_WM_BEAUTIFY_FLAG" val="#wm#"/>
  <p:tag name="KSO_WM_TAG_VERSION" val="3.0"/>
</p:tagLst>
</file>

<file path=ppt/tags/tag159.xml><?xml version="1.0" encoding="utf-8"?>
<p:tagLst xmlns:p="http://schemas.openxmlformats.org/presentationml/2006/main">
  <p:tag name="KSO_WM_UNIT_TYPE" val="f"/>
  <p:tag name="KSO_WM_UNIT_INDEX" val="4"/>
  <p:tag name="KSO_WM_BEAUTIFY_FLAG" val="#wm#"/>
  <p:tag name="KSO_WM_TAG_VERSION" val="3.0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</p:tagLst>
</file>

<file path=ppt/tags/tag161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</p:tagLst>
</file>

<file path=ppt/tags/tag162.xml><?xml version="1.0" encoding="utf-8"?>
<p:tagLst xmlns:p="http://schemas.openxmlformats.org/presentationml/2006/main">
  <p:tag name="KSO_WM_UNIT_TYPE" val="x"/>
  <p:tag name="KSO_WM_UNIT_INDEX" val="2"/>
  <p:tag name="KSO_WM_BEAUTIFY_FLAG" val="#wm#"/>
  <p:tag name="KSO_WM_TAG_VERSION" val="3.0"/>
</p:tagLst>
</file>

<file path=ppt/tags/tag163.xml><?xml version="1.0" encoding="utf-8"?>
<p:tagLst xmlns:p="http://schemas.openxmlformats.org/presentationml/2006/main">
  <p:tag name="KSO_WM_UNIT_TYPE" val="f"/>
  <p:tag name="KSO_WM_UNIT_INDEX" val="6"/>
  <p:tag name="KSO_WM_BEAUTIFY_FLAG" val="#wm#"/>
  <p:tag name="KSO_WM_TAG_VERSION" val="3.0"/>
</p:tagLst>
</file>

<file path=ppt/tags/tag164.xml><?xml version="1.0" encoding="utf-8"?>
<p:tagLst xmlns:p="http://schemas.openxmlformats.org/presentationml/2006/main">
  <p:tag name="KSO_WM_UNIT_TYPE" val="f"/>
  <p:tag name="KSO_WM_UNIT_INDEX" val="7"/>
  <p:tag name="KSO_WM_BEAUTIFY_FLAG" val="#wm#"/>
  <p:tag name="KSO_WM_TAG_VERSION" val="3.0"/>
</p:tagLst>
</file>

<file path=ppt/tags/tag165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</p:tagLst>
</file>

<file path=ppt/tags/tag166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</p:tagLst>
</file>

<file path=ppt/tags/tag167.xml><?xml version="1.0" encoding="utf-8"?>
<p:tagLst xmlns:p="http://schemas.openxmlformats.org/presentationml/2006/main">
  <p:tag name="KSO_WM_UNIT_TYPE" val="x"/>
  <p:tag name="KSO_WM_UNIT_INDEX" val="3"/>
  <p:tag name="KSO_WM_BEAUTIFY_FLAG" val="#wm#"/>
  <p:tag name="KSO_WM_TAG_VERSION" val="3.0"/>
</p:tagLst>
</file>

<file path=ppt/tags/tag168.xml><?xml version="1.0" encoding="utf-8"?>
<p:tagLst xmlns:p="http://schemas.openxmlformats.org/presentationml/2006/main">
  <p:tag name="KSO_WM_UNIT_TYPE" val="f"/>
  <p:tag name="KSO_WM_UNIT_INDEX" val="10"/>
  <p:tag name="KSO_WM_BEAUTIFY_FLAG" val="#wm#"/>
  <p:tag name="KSO_WM_TAG_VERSION" val="3.0"/>
</p:tagLst>
</file>

<file path=ppt/tags/tag169.xml><?xml version="1.0" encoding="utf-8"?>
<p:tagLst xmlns:p="http://schemas.openxmlformats.org/presentationml/2006/main">
  <p:tag name="KSO_WM_UNIT_TYPE" val="f"/>
  <p:tag name="KSO_WM_UNIT_INDEX" val="11"/>
  <p:tag name="KSO_WM_BEAUTIFY_FLAG" val="#wm#"/>
  <p:tag name="KSO_WM_TAG_VERSION" val="3.0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</p:tagLst>
</file>

<file path=ppt/tags/tag171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</p:tagLst>
</file>

<file path=ppt/tags/tag172.xml><?xml version="1.0" encoding="utf-8"?>
<p:tagLst xmlns:p="http://schemas.openxmlformats.org/presentationml/2006/main">
  <p:tag name="KSO_WM_UNIT_TYPE" val="x"/>
  <p:tag name="KSO_WM_UNIT_INDEX" val="4"/>
  <p:tag name="KSO_WM_BEAUTIFY_FLAG" val="#wm#"/>
  <p:tag name="KSO_WM_TAG_VERSION" val="3.0"/>
</p:tagLst>
</file>

<file path=ppt/tags/tag173.xml><?xml version="1.0" encoding="utf-8"?>
<p:tagLst xmlns:p="http://schemas.openxmlformats.org/presentationml/2006/main">
  <p:tag name="KSO_WM_UNIT_TYPE" val="f"/>
  <p:tag name="KSO_WM_UNIT_INDEX" val="14"/>
  <p:tag name="KSO_WM_BEAUTIFY_FLAG" val="#wm#"/>
  <p:tag name="KSO_WM_TAG_VERSION" val="3.0"/>
</p:tagLst>
</file>

<file path=ppt/tags/tag174.xml><?xml version="1.0" encoding="utf-8"?>
<p:tagLst xmlns:p="http://schemas.openxmlformats.org/presentationml/2006/main">
  <p:tag name="KSO_WM_UNIT_TYPE" val="f"/>
  <p:tag name="KSO_WM_UNIT_INDEX" val="15"/>
  <p:tag name="KSO_WM_BEAUTIFY_FLAG" val="#wm#"/>
  <p:tag name="KSO_WM_TAG_VERSION" val="3.0"/>
</p:tagLst>
</file>

<file path=ppt/tags/tag175.xml><?xml version="1.0" encoding="utf-8"?>
<p:tagLst xmlns:p="http://schemas.openxmlformats.org/presentationml/2006/main">
  <p:tag name="KSO_WM_UNIT_TYPE" val="f"/>
  <p:tag name="KSO_WM_UNIT_INDEX" val="2"/>
  <p:tag name="KSO_WM_BEAUTIFY_FLAG" val="#wm#"/>
  <p:tag name="KSO_WM_TAG_VERSION" val="3.0"/>
</p:tagLst>
</file>

<file path=ppt/tags/tag176.xml><?xml version="1.0" encoding="utf-8"?>
<p:tagLst xmlns:p="http://schemas.openxmlformats.org/presentationml/2006/main">
  <p:tag name="KSO_WM_UNIT_TYPE" val="f"/>
  <p:tag name="KSO_WM_UNIT_INDEX" val="5"/>
  <p:tag name="KSO_WM_BEAUTIFY_FLAG" val="#wm#"/>
  <p:tag name="KSO_WM_TAG_VERSION" val="3.0"/>
</p:tagLst>
</file>

<file path=ppt/tags/tag177.xml><?xml version="1.0" encoding="utf-8"?>
<p:tagLst xmlns:p="http://schemas.openxmlformats.org/presentationml/2006/main">
  <p:tag name="KSO_WM_UNIT_TYPE" val="f"/>
  <p:tag name="KSO_WM_UNIT_INDEX" val="9"/>
  <p:tag name="KSO_WM_BEAUTIFY_FLAG" val="#wm#"/>
  <p:tag name="KSO_WM_TAG_VERSION" val="3.0"/>
</p:tagLst>
</file>

<file path=ppt/tags/tag178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</p:tagLst>
</file>

<file path=ppt/tags/tag179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</p:tagLst>
</file>

<file path=ppt/tags/tag181.xml><?xml version="1.0" encoding="utf-8"?>
<p:tagLst xmlns:p="http://schemas.openxmlformats.org/presentationml/2006/main">
  <p:tag name="KSO_WM_UNIT_TYPE" val="x"/>
  <p:tag name="KSO_WM_UNIT_INDEX" val="1"/>
  <p:tag name="KSO_WM_BEAUTIFY_FLAG" val="#wm#"/>
  <p:tag name="KSO_WM_TAG_VERSION" val="3.0"/>
</p:tagLst>
</file>

<file path=ppt/tags/tag182.xml><?xml version="1.0" encoding="utf-8"?>
<p:tagLst xmlns:p="http://schemas.openxmlformats.org/presentationml/2006/main">
  <p:tag name="KSO_WM_UNIT_TYPE" val="f"/>
  <p:tag name="KSO_WM_UNIT_INDEX" val="1"/>
  <p:tag name="KSO_WM_BEAUTIFY_FLAG" val="#wm#"/>
  <p:tag name="KSO_WM_TAG_VERSION" val="3.0"/>
</p:tagLst>
</file>

<file path=ppt/tags/tag183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</p:tagLst>
</file>

<file path=ppt/tags/tag184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</p:tagLst>
</file>

<file path=ppt/tags/tag185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</p:tagLst>
</file>

<file path=ppt/tags/tag186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</p:tagLst>
</file>

<file path=ppt/tags/tag187.xml><?xml version="1.0" encoding="utf-8"?>
<p:tagLst xmlns:p="http://schemas.openxmlformats.org/presentationml/2006/main">
  <p:tag name="KSO_WM_UNIT_TYPE" val="f"/>
  <p:tag name="KSO_WM_UNIT_INDEX" val="4"/>
  <p:tag name="KSO_WM_BEAUTIFY_FLAG" val="#wm#"/>
  <p:tag name="KSO_WM_TAG_VERSION" val="3.0"/>
</p:tagLst>
</file>

<file path=ppt/tags/tag188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</p:tagLst>
</file>

<file path=ppt/tags/tag189.xml><?xml version="1.0" encoding="utf-8"?>
<p:tagLst xmlns:p="http://schemas.openxmlformats.org/presentationml/2006/main">
  <p:tag name="KSO_WM_UNIT_TYPE" val="x"/>
  <p:tag name="KSO_WM_UNIT_INDEX" val="2"/>
  <p:tag name="KSO_WM_BEAUTIFY_FLAG" val="#wm#"/>
  <p:tag name="KSO_WM_TAG_VERSION" val="3.0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TYPE" val="f"/>
  <p:tag name="KSO_WM_UNIT_INDEX" val="5"/>
  <p:tag name="KSO_WM_BEAUTIFY_FLAG" val="#wm#"/>
  <p:tag name="KSO_WM_TAG_VERSION" val="3.0"/>
</p:tagLst>
</file>

<file path=ppt/tags/tag191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</p:tagLst>
</file>

<file path=ppt/tags/tag192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</p:tagLst>
</file>

<file path=ppt/tags/tag193.xml><?xml version="1.0" encoding="utf-8"?>
<p:tagLst xmlns:p="http://schemas.openxmlformats.org/presentationml/2006/main">
  <p:tag name="KSO_WM_UNIT_TYPE" val="f"/>
  <p:tag name="KSO_WM_UNIT_INDEX" val="6"/>
  <p:tag name="KSO_WM_BEAUTIFY_FLAG" val="#wm#"/>
  <p:tag name="KSO_WM_TAG_VERSION" val="3.0"/>
</p:tagLst>
</file>

<file path=ppt/tags/tag194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</p:tagLst>
</file>

<file path=ppt/tags/tag195.xml><?xml version="1.0" encoding="utf-8"?>
<p:tagLst xmlns:p="http://schemas.openxmlformats.org/presentationml/2006/main">
  <p:tag name="KSO_WM_UNIT_TYPE" val="x"/>
  <p:tag name="KSO_WM_UNIT_INDEX" val="3"/>
  <p:tag name="KSO_WM_BEAUTIFY_FLAG" val="#wm#"/>
  <p:tag name="KSO_WM_TAG_VERSION" val="3.0"/>
</p:tagLst>
</file>

<file path=ppt/tags/tag196.xml><?xml version="1.0" encoding="utf-8"?>
<p:tagLst xmlns:p="http://schemas.openxmlformats.org/presentationml/2006/main">
  <p:tag name="KSO_WM_UNIT_TYPE" val="f"/>
  <p:tag name="KSO_WM_UNIT_INDEX" val="7"/>
  <p:tag name="KSO_WM_BEAUTIFY_FLAG" val="#wm#"/>
  <p:tag name="KSO_WM_TAG_VERSION" val="3.0"/>
</p:tagLst>
</file>

<file path=ppt/tags/tag197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</p:tagLst>
</file>

<file path=ppt/tags/tag198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</p:tagLst>
</file>

<file path=ppt/tags/tag199.xml><?xml version="1.0" encoding="utf-8"?>
<p:tagLst xmlns:p="http://schemas.openxmlformats.org/presentationml/2006/main">
  <p:tag name="KSO_WM_UNIT_TYPE" val="f"/>
  <p:tag name="KSO_WM_UNIT_INDEX" val="8"/>
  <p:tag name="KSO_WM_BEAUTIFY_FLAG" val="#wm#"/>
  <p:tag name="KSO_WM_TAG_VERSION" val="3.0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</p:tagLst>
</file>

<file path=ppt/tags/tag201.xml><?xml version="1.0" encoding="utf-8"?>
<p:tagLst xmlns:p="http://schemas.openxmlformats.org/presentationml/2006/main">
  <p:tag name="KSO_WM_UNIT_TYPE" val="x"/>
  <p:tag name="KSO_WM_UNIT_INDEX" val="4"/>
  <p:tag name="KSO_WM_BEAUTIFY_FLAG" val="#wm#"/>
  <p:tag name="KSO_WM_TAG_VERSION" val="3.0"/>
</p:tagLst>
</file>

<file path=ppt/tags/tag202.xml><?xml version="1.0" encoding="utf-8"?>
<p:tagLst xmlns:p="http://schemas.openxmlformats.org/presentationml/2006/main">
  <p:tag name="KSO_WM_UNIT_TYPE" val="f"/>
  <p:tag name="KSO_WM_UNIT_INDEX" val="9"/>
  <p:tag name="KSO_WM_BEAUTIFY_FLAG" val="#wm#"/>
  <p:tag name="KSO_WM_TAG_VERSION" val="3.0"/>
</p:tagLst>
</file>

<file path=ppt/tags/tag203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</p:tagLst>
</file>

<file path=ppt/tags/tag204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</p:tagLst>
</file>

<file path=ppt/tags/tag205.xml><?xml version="1.0" encoding="utf-8"?>
<p:tagLst xmlns:p="http://schemas.openxmlformats.org/presentationml/2006/main">
  <p:tag name="KSO_WM_UNIT_TYPE" val="f"/>
  <p:tag name="KSO_WM_UNIT_INDEX" val="10"/>
  <p:tag name="KSO_WM_BEAUTIFY_FLAG" val="#wm#"/>
  <p:tag name="KSO_WM_TAG_VERSION" val="3.0"/>
</p:tagLst>
</file>

<file path=ppt/tags/tag206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</p:tagLst>
</file>

<file path=ppt/tags/tag207.xml><?xml version="1.0" encoding="utf-8"?>
<p:tagLst xmlns:p="http://schemas.openxmlformats.org/presentationml/2006/main">
  <p:tag name="KSO_WM_UNIT_TYPE" val="x"/>
  <p:tag name="KSO_WM_UNIT_INDEX" val="5"/>
  <p:tag name="KSO_WM_BEAUTIFY_FLAG" val="#wm#"/>
  <p:tag name="KSO_WM_TAG_VERSION" val="3.0"/>
</p:tagLst>
</file>

<file path=ppt/tags/tag208.xml><?xml version="1.0" encoding="utf-8"?>
<p:tagLst xmlns:p="http://schemas.openxmlformats.org/presentationml/2006/main">
  <p:tag name="KSO_WM_UNIT_TYPE" val="f"/>
  <p:tag name="KSO_WM_UNIT_INDEX" val="11"/>
  <p:tag name="KSO_WM_BEAUTIFY_FLAG" val="#wm#"/>
  <p:tag name="KSO_WM_TAG_VERSION" val="3.0"/>
</p:tagLst>
</file>

<file path=ppt/tags/tag209.xml><?xml version="1.0" encoding="utf-8"?>
<p:tagLst xmlns:p="http://schemas.openxmlformats.org/presentationml/2006/main">
  <p:tag name="KSO_WM_UNIT_TYPE" val="i"/>
  <p:tag name="KSO_WM_UNIT_INDEX" val="35"/>
  <p:tag name="KSO_WM_BEAUTIFY_FLAG" val="#wm#"/>
  <p:tag name="KSO_WM_TAG_VERSION" val="3.0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TYPE" val="i"/>
  <p:tag name="KSO_WM_UNIT_INDEX" val="36"/>
  <p:tag name="KSO_WM_BEAUTIFY_FLAG" val="#wm#"/>
  <p:tag name="KSO_WM_TAG_VERSION" val="3.0"/>
</p:tagLst>
</file>

<file path=ppt/tags/tag211.xml><?xml version="1.0" encoding="utf-8"?>
<p:tagLst xmlns:p="http://schemas.openxmlformats.org/presentationml/2006/main">
  <p:tag name="KSO_WM_UNIT_TYPE" val="f"/>
  <p:tag name="KSO_WM_UNIT_INDEX" val="12"/>
  <p:tag name="KSO_WM_BEAUTIFY_FLAG" val="#wm#"/>
  <p:tag name="KSO_WM_TAG_VERSION" val="3.0"/>
</p:tagLst>
</file>

<file path=ppt/tags/tag212.xml><?xml version="1.0" encoding="utf-8"?>
<p:tagLst xmlns:p="http://schemas.openxmlformats.org/presentationml/2006/main">
  <p:tag name="KSO_WM_UNIT_TYPE" val="i"/>
  <p:tag name="KSO_WM_UNIT_INDEX" val="40"/>
  <p:tag name="KSO_WM_BEAUTIFY_FLAG" val="#wm#"/>
  <p:tag name="KSO_WM_TAG_VERSION" val="3.0"/>
</p:tagLst>
</file>

<file path=ppt/tags/tag213.xml><?xml version="1.0" encoding="utf-8"?>
<p:tagLst xmlns:p="http://schemas.openxmlformats.org/presentationml/2006/main">
  <p:tag name="KSO_WM_UNIT_TYPE" val="x"/>
  <p:tag name="KSO_WM_UNIT_INDEX" val="6"/>
  <p:tag name="KSO_WM_BEAUTIFY_FLAG" val="#wm#"/>
  <p:tag name="KSO_WM_TAG_VERSION" val="3.0"/>
</p:tagLst>
</file>

<file path=ppt/tags/tag214.xml><?xml version="1.0" encoding="utf-8"?>
<p:tagLst xmlns:p="http://schemas.openxmlformats.org/presentationml/2006/main">
  <p:tag name="KSO_WM_UNIT_TYPE" val="f"/>
  <p:tag name="KSO_WM_UNIT_INDEX" val="13"/>
  <p:tag name="KSO_WM_BEAUTIFY_FLAG" val="#wm#"/>
  <p:tag name="KSO_WM_TAG_VERSION" val="3.0"/>
</p:tagLst>
</file>

<file path=ppt/tags/tag215.xml><?xml version="1.0" encoding="utf-8"?>
<p:tagLst xmlns:p="http://schemas.openxmlformats.org/presentationml/2006/main">
  <p:tag name="KSO_WM_UNIT_TYPE" val="i"/>
  <p:tag name="KSO_WM_UNIT_INDEX" val="41"/>
  <p:tag name="KSO_WM_BEAUTIFY_FLAG" val="#wm#"/>
  <p:tag name="KSO_WM_TAG_VERSION" val="3.0"/>
</p:tagLst>
</file>

<file path=ppt/tags/tag216.xml><?xml version="1.0" encoding="utf-8"?>
<p:tagLst xmlns:p="http://schemas.openxmlformats.org/presentationml/2006/main">
  <p:tag name="KSO_WM_UNIT_TYPE" val="i"/>
  <p:tag name="KSO_WM_UNIT_INDEX" val="42"/>
  <p:tag name="KSO_WM_BEAUTIFY_FLAG" val="#wm#"/>
  <p:tag name="KSO_WM_TAG_VERSION" val="3.0"/>
</p:tagLst>
</file>

<file path=ppt/tags/tag217.xml><?xml version="1.0" encoding="utf-8"?>
<p:tagLst xmlns:p="http://schemas.openxmlformats.org/presentationml/2006/main">
  <p:tag name="KSO_WM_UNIT_TYPE" val="f"/>
  <p:tag name="KSO_WM_UNIT_INDEX" val="14"/>
  <p:tag name="KSO_WM_BEAUTIFY_FLAG" val="#wm#"/>
  <p:tag name="KSO_WM_TAG_VERSION" val="3.0"/>
</p:tagLst>
</file>

<file path=ppt/tags/tag218.xml><?xml version="1.0" encoding="utf-8"?>
<p:tagLst xmlns:p="http://schemas.openxmlformats.org/presentationml/2006/main">
  <p:tag name="KSO_WM_UNIT_TYPE" val="i"/>
  <p:tag name="KSO_WM_UNIT_INDEX" val="46"/>
  <p:tag name="KSO_WM_BEAUTIFY_FLAG" val="#wm#"/>
  <p:tag name="KSO_WM_TAG_VERSION" val="3.0"/>
</p:tagLst>
</file>

<file path=ppt/tags/tag219.xml><?xml version="1.0" encoding="utf-8"?>
<p:tagLst xmlns:p="http://schemas.openxmlformats.org/presentationml/2006/main">
  <p:tag name="KSO_WM_UNIT_TYPE" val="x"/>
  <p:tag name="KSO_WM_UNIT_INDEX" val="7"/>
  <p:tag name="KSO_WM_BEAUTIFY_FLAG" val="#wm#"/>
  <p:tag name="KSO_WM_TAG_VERSION" val="3.0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TYPE" val="f"/>
  <p:tag name="KSO_WM_UNIT_INDEX" val="15"/>
  <p:tag name="KSO_WM_BEAUTIFY_FLAG" val="#wm#"/>
  <p:tag name="KSO_WM_TAG_VERSION" val="3.0"/>
</p:tagLst>
</file>

<file path=ppt/tags/tag221.xml><?xml version="1.0" encoding="utf-8"?>
<p:tagLst xmlns:p="http://schemas.openxmlformats.org/presentationml/2006/main">
  <p:tag name="KSO_WM_UNIT_TYPE" val="i"/>
  <p:tag name="KSO_WM_UNIT_INDEX" val="48"/>
  <p:tag name="KSO_WM_BEAUTIFY_FLAG" val="#wm#"/>
  <p:tag name="KSO_WM_TAG_VERSION" val="3.0"/>
</p:tagLst>
</file>

<file path=ppt/tags/tag222.xml><?xml version="1.0" encoding="utf-8"?>
<p:tagLst xmlns:p="http://schemas.openxmlformats.org/presentationml/2006/main">
  <p:tag name="KSO_WM_UNIT_TYPE" val="f"/>
  <p:tag name="KSO_WM_UNIT_INDEX" val="16"/>
  <p:tag name="KSO_WM_BEAUTIFY_FLAG" val="#wm#"/>
  <p:tag name="KSO_WM_TAG_VERSION" val="3.0"/>
</p:tagLst>
</file>

<file path=ppt/tags/tag223.xml><?xml version="1.0" encoding="utf-8"?>
<p:tagLst xmlns:p="http://schemas.openxmlformats.org/presentationml/2006/main">
  <p:tag name="KSO_WM_UNIT_TYPE" val="i"/>
  <p:tag name="KSO_WM_UNIT_INDEX" val="50"/>
  <p:tag name="KSO_WM_BEAUTIFY_FLAG" val="#wm#"/>
  <p:tag name="KSO_WM_TAG_VERSION" val="3.0"/>
</p:tagLst>
</file>

<file path=ppt/tags/tag224.xml><?xml version="1.0" encoding="utf-8"?>
<p:tagLst xmlns:p="http://schemas.openxmlformats.org/presentationml/2006/main">
  <p:tag name="KSO_WM_UNIT_TYPE" val="x"/>
  <p:tag name="KSO_WM_UNIT_INDEX" val="8"/>
  <p:tag name="KSO_WM_BEAUTIFY_FLAG" val="#wm#"/>
  <p:tag name="KSO_WM_TAG_VERSION" val="3.0"/>
</p:tagLst>
</file>

<file path=ppt/tags/tag225.xml><?xml version="1.0" encoding="utf-8"?>
<p:tagLst xmlns:p="http://schemas.openxmlformats.org/presentationml/2006/main">
  <p:tag name="KSO_WM_UNIT_TYPE" val="f"/>
  <p:tag name="KSO_WM_UNIT_INDEX" val="17"/>
  <p:tag name="KSO_WM_BEAUTIFY_FLAG" val="#wm#"/>
  <p:tag name="KSO_WM_TAG_VERSION" val="3.0"/>
</p:tagLst>
</file>

<file path=ppt/tags/tag226.xml><?xml version="1.0" encoding="utf-8"?>
<p:tagLst xmlns:p="http://schemas.openxmlformats.org/presentationml/2006/main">
  <p:tag name="KSO_WM_UNIT_TYPE" val="x"/>
  <p:tag name="KSO_WM_UNIT_INDEX" val="9"/>
  <p:tag name="KSO_WM_BEAUTIFY_FLAG" val="#wm#"/>
  <p:tag name="KSO_WM_TAG_VERSION" val="3.0"/>
</p:tagLst>
</file>

<file path=ppt/tags/tag227.xml><?xml version="1.0" encoding="utf-8"?>
<p:tagLst xmlns:p="http://schemas.openxmlformats.org/presentationml/2006/main">
  <p:tag name="KSO_WM_UNIT_TYPE" val="f"/>
  <p:tag name="KSO_WM_UNIT_INDEX" val="18"/>
  <p:tag name="KSO_WM_BEAUTIFY_FLAG" val="#wm#"/>
  <p:tag name="KSO_WM_TAG_VERSION" val="3.0"/>
</p:tagLst>
</file>

<file path=ppt/tags/tag228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</p:tagLst>
</file>

<file path=ppt/tags/tag229.xml><?xml version="1.0" encoding="utf-8"?>
<p:tagLst xmlns:p="http://schemas.openxmlformats.org/presentationml/2006/main">
  <p:tag name="TABLE_ENDDRAG_ORIGIN_RECT" val="644*274"/>
  <p:tag name="TABLE_ENDDRAG_RECT" val="40*66*644*274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</p:tagLst>
</file>

<file path=ppt/tags/tag23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</p:tagLst>
</file>

<file path=ppt/tags/tag232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</p:tagLst>
</file>

<file path=ppt/tags/tag233.xml><?xml version="1.0" encoding="utf-8"?>
<p:tagLst xmlns:p="http://schemas.openxmlformats.org/presentationml/2006/main">
  <p:tag name="KSO_WM_UNIT_TYPE" val="f"/>
  <p:tag name="KSO_WM_UNIT_INDEX" val="3"/>
  <p:tag name="KSO_WM_BEAUTIFY_FLAG" val="#wm#"/>
  <p:tag name="KSO_WM_TAG_VERSION" val="3.0"/>
</p:tagLst>
</file>

<file path=ppt/tags/tag234.xml><?xml version="1.0" encoding="utf-8"?>
<p:tagLst xmlns:p="http://schemas.openxmlformats.org/presentationml/2006/main">
  <p:tag name="KSO_WM_UNIT_TYPE" val="f"/>
  <p:tag name="KSO_WM_UNIT_INDEX" val="4"/>
  <p:tag name="KSO_WM_BEAUTIFY_FLAG" val="#wm#"/>
  <p:tag name="KSO_WM_TAG_VERSION" val="3.0"/>
</p:tagLst>
</file>

<file path=ppt/tags/tag235.xml><?xml version="1.0" encoding="utf-8"?>
<p:tagLst xmlns:p="http://schemas.openxmlformats.org/presentationml/2006/main">
  <p:tag name="KSO_WM_UNIT_TYPE" val="f"/>
  <p:tag name="KSO_WM_UNIT_INDEX" val="5"/>
  <p:tag name="KSO_WM_BEAUTIFY_FLAG" val="#wm#"/>
  <p:tag name="KSO_WM_TAG_VERSION" val="3.0"/>
</p:tagLst>
</file>

<file path=ppt/tags/tag236.xml><?xml version="1.0" encoding="utf-8"?>
<p:tagLst xmlns:p="http://schemas.openxmlformats.org/presentationml/2006/main">
  <p:tag name="KSO_WM_UNIT_TYPE" val="f"/>
  <p:tag name="KSO_WM_UNIT_INDEX" val="6"/>
  <p:tag name="KSO_WM_BEAUTIFY_FLAG" val="#wm#"/>
  <p:tag name="KSO_WM_TAG_VERSION" val="3.0"/>
</p:tagLst>
</file>

<file path=ppt/tags/tag237.xml><?xml version="1.0" encoding="utf-8"?>
<p:tagLst xmlns:p="http://schemas.openxmlformats.org/presentationml/2006/main">
  <p:tag name="KSO_WM_UNIT_TYPE" val="f"/>
  <p:tag name="KSO_WM_UNIT_INDEX" val="7"/>
  <p:tag name="KSO_WM_BEAUTIFY_FLAG" val="#wm#"/>
  <p:tag name="KSO_WM_TAG_VERSION" val="3.0"/>
</p:tagLst>
</file>

<file path=ppt/tags/tag238.xml><?xml version="1.0" encoding="utf-8"?>
<p:tagLst xmlns:p="http://schemas.openxmlformats.org/presentationml/2006/main">
  <p:tag name="KSO_WM_UNIT_TYPE" val="f"/>
  <p:tag name="KSO_WM_UNIT_INDEX" val="8"/>
  <p:tag name="KSO_WM_BEAUTIFY_FLAG" val="#wm#"/>
  <p:tag name="KSO_WM_TAG_VERSION" val="3.0"/>
</p:tagLst>
</file>

<file path=ppt/tags/tag239.xml><?xml version="1.0" encoding="utf-8"?>
<p:tagLst xmlns:p="http://schemas.openxmlformats.org/presentationml/2006/main">
  <p:tag name="KSO_WM_UNIT_TYPE" val="f"/>
  <p:tag name="KSO_WM_UNIT_INDEX" val="9"/>
  <p:tag name="KSO_WM_BEAUTIFY_FLAG" val="#wm#"/>
  <p:tag name="KSO_WM_TAG_VERSION" val="3.0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TYPE" val="f"/>
  <p:tag name="KSO_WM_UNIT_INDEX" val="10"/>
  <p:tag name="KSO_WM_BEAUTIFY_FLAG" val="#wm#"/>
  <p:tag name="KSO_WM_TAG_VERSION" val="3.0"/>
</p:tagLst>
</file>

<file path=ppt/tags/tag241.xml><?xml version="1.0" encoding="utf-8"?>
<p:tagLst xmlns:p="http://schemas.openxmlformats.org/presentationml/2006/main">
  <p:tag name="KSO_WM_UNIT_TYPE" val="f"/>
  <p:tag name="KSO_WM_UNIT_INDEX" val="11"/>
  <p:tag name="KSO_WM_BEAUTIFY_FLAG" val="#wm#"/>
  <p:tag name="KSO_WM_TAG_VERSION" val="3.0"/>
</p:tagLst>
</file>

<file path=ppt/tags/tag242.xml><?xml version="1.0" encoding="utf-8"?>
<p:tagLst xmlns:p="http://schemas.openxmlformats.org/presentationml/2006/main">
  <p:tag name="KSO_WM_UNIT_TYPE" val="f"/>
  <p:tag name="KSO_WM_UNIT_INDEX" val="12"/>
  <p:tag name="KSO_WM_BEAUTIFY_FLAG" val="#wm#"/>
  <p:tag name="KSO_WM_TAG_VERSION" val="3.0"/>
</p:tagLst>
</file>

<file path=ppt/tags/tag243.xml><?xml version="1.0" encoding="utf-8"?>
<p:tagLst xmlns:p="http://schemas.openxmlformats.org/presentationml/2006/main">
  <p:tag name="KSO_WM_UNIT_TYPE" val="f"/>
  <p:tag name="KSO_WM_UNIT_INDEX" val="13"/>
  <p:tag name="KSO_WM_BEAUTIFY_FLAG" val="#wm#"/>
  <p:tag name="KSO_WM_TAG_VERSION" val="3.0"/>
</p:tagLst>
</file>

<file path=ppt/tags/tag244.xml><?xml version="1.0" encoding="utf-8"?>
<p:tagLst xmlns:p="http://schemas.openxmlformats.org/presentationml/2006/main">
  <p:tag name="KSO_WM_UNIT_TYPE" val="f"/>
  <p:tag name="KSO_WM_UNIT_INDEX" val="14"/>
  <p:tag name="KSO_WM_BEAUTIFY_FLAG" val="#wm#"/>
  <p:tag name="KSO_WM_TAG_VERSION" val="3.0"/>
</p:tagLst>
</file>

<file path=ppt/tags/tag245.xml><?xml version="1.0" encoding="utf-8"?>
<p:tagLst xmlns:p="http://schemas.openxmlformats.org/presentationml/2006/main">
  <p:tag name="KSO_WM_UNIT_TYPE" val="f"/>
  <p:tag name="KSO_WM_UNIT_INDEX" val="15"/>
  <p:tag name="KSO_WM_BEAUTIFY_FLAG" val="#wm#"/>
  <p:tag name="KSO_WM_TAG_VERSION" val="3.0"/>
</p:tagLst>
</file>

<file path=ppt/tags/tag246.xml><?xml version="1.0" encoding="utf-8"?>
<p:tagLst xmlns:p="http://schemas.openxmlformats.org/presentationml/2006/main">
  <p:tag name="KSO_WM_UNIT_TYPE" val="f"/>
  <p:tag name="KSO_WM_UNIT_INDEX" val="16"/>
  <p:tag name="KSO_WM_BEAUTIFY_FLAG" val="#wm#"/>
  <p:tag name="KSO_WM_TAG_VERSION" val="3.0"/>
</p:tagLst>
</file>

<file path=ppt/tags/tag247.xml><?xml version="1.0" encoding="utf-8"?>
<p:tagLst xmlns:p="http://schemas.openxmlformats.org/presentationml/2006/main">
  <p:tag name="KSO_WM_UNIT_TYPE" val="f"/>
  <p:tag name="KSO_WM_UNIT_INDEX" val="17"/>
  <p:tag name="KSO_WM_BEAUTIFY_FLAG" val="#wm#"/>
  <p:tag name="KSO_WM_TAG_VERSION" val="3.0"/>
</p:tagLst>
</file>

<file path=ppt/tags/tag248.xml><?xml version="1.0" encoding="utf-8"?>
<p:tagLst xmlns:p="http://schemas.openxmlformats.org/presentationml/2006/main">
  <p:tag name="KSO_WM_UNIT_TYPE" val="f"/>
  <p:tag name="KSO_WM_UNIT_INDEX" val="18"/>
  <p:tag name="KSO_WM_BEAUTIFY_FLAG" val="#wm#"/>
  <p:tag name="KSO_WM_TAG_VERSION" val="3.0"/>
</p:tagLst>
</file>

<file path=ppt/tags/tag249.xml><?xml version="1.0" encoding="utf-8"?>
<p:tagLst xmlns:p="http://schemas.openxmlformats.org/presentationml/2006/main">
  <p:tag name="KSO_WM_UNIT_TYPE" val="i"/>
  <p:tag name="KSO_WM_UNIT_INDEX" val="36"/>
  <p:tag name="KSO_WM_BEAUTIFY_FLAG" val="#wm#"/>
  <p:tag name="KSO_WM_TAG_VERSION" val="3.0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TYPE" val="f"/>
  <p:tag name="KSO_WM_UNIT_INDEX" val="19"/>
  <p:tag name="KSO_WM_BEAUTIFY_FLAG" val="#wm#"/>
  <p:tag name="KSO_WM_TAG_VERSION" val="3.0"/>
</p:tagLst>
</file>

<file path=ppt/tags/tag251.xml><?xml version="1.0" encoding="utf-8"?>
<p:tagLst xmlns:p="http://schemas.openxmlformats.org/presentationml/2006/main">
  <p:tag name="KSO_WM_UNIT_TYPE" val="f"/>
  <p:tag name="KSO_WM_UNIT_INDEX" val="20"/>
  <p:tag name="KSO_WM_BEAUTIFY_FLAG" val="#wm#"/>
  <p:tag name="KSO_WM_TAG_VERSION" val="3.0"/>
</p:tagLst>
</file>

<file path=ppt/tags/tag252.xml><?xml version="1.0" encoding="utf-8"?>
<p:tagLst xmlns:p="http://schemas.openxmlformats.org/presentationml/2006/main">
  <p:tag name="KSO_WM_UNIT_TYPE" val="f"/>
  <p:tag name="KSO_WM_UNIT_INDEX" val="1"/>
  <p:tag name="KSO_WM_BEAUTIFY_FLAG" val="#wm#"/>
  <p:tag name="KSO_WM_TAG_VERSION" val="3.0"/>
</p:tagLst>
</file>

<file path=ppt/tags/tag253.xml><?xml version="1.0" encoding="utf-8"?>
<p:tagLst xmlns:p="http://schemas.openxmlformats.org/presentationml/2006/main">
  <p:tag name="KSO_WM_UNIT_TYPE" val="f"/>
  <p:tag name="KSO_WM_UNIT_INDEX" val="2"/>
  <p:tag name="KSO_WM_BEAUTIFY_FLAG" val="#wm#"/>
  <p:tag name="KSO_WM_TAG_VERSION" val="3.0"/>
</p:tagLst>
</file>

<file path=ppt/tags/tag254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</p:tagLst>
</file>

<file path=ppt/tags/tag255.xml><?xml version="1.0" encoding="utf-8"?>
<p:tagLst xmlns:p="http://schemas.openxmlformats.org/presentationml/2006/main">
  <p:tag name="TABLE_ENDDRAG_ORIGIN_RECT" val="644*274"/>
  <p:tag name="TABLE_ENDDRAG_RECT" val="40*66*644*274"/>
</p:tagLst>
</file>

<file path=ppt/tags/tag256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</p:tagLst>
</file>

<file path=ppt/tags/tag257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</p:tagLst>
</file>

<file path=ppt/tags/tag258.xml><?xml version="1.0" encoding="utf-8"?>
<p:tagLst xmlns:p="http://schemas.openxmlformats.org/presentationml/2006/main">
  <p:tag name="KSO_WM_UNIT_TYPE" val="x"/>
  <p:tag name="KSO_WM_UNIT_INDEX" val="1"/>
  <p:tag name="KSO_WM_BEAUTIFY_FLAG" val="#wm#"/>
  <p:tag name="KSO_WM_TAG_VERSION" val="3.0"/>
</p:tagLst>
</file>

<file path=ppt/tags/tag259.xml><?xml version="1.0" encoding="utf-8"?>
<p:tagLst xmlns:p="http://schemas.openxmlformats.org/presentationml/2006/main">
  <p:tag name="KSO_WM_UNIT_TYPE" val="f"/>
  <p:tag name="KSO_WM_UNIT_INDEX" val="2"/>
  <p:tag name="KSO_WM_BEAUTIFY_FLAG" val="#wm#"/>
  <p:tag name="KSO_WM_TAG_VERSION" val="3.0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</p:tagLst>
</file>

<file path=ppt/tags/tag261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</p:tagLst>
</file>

<file path=ppt/tags/tag262.xml><?xml version="1.0" encoding="utf-8"?>
<p:tagLst xmlns:p="http://schemas.openxmlformats.org/presentationml/2006/main">
  <p:tag name="KSO_WM_UNIT_TYPE" val="x"/>
  <p:tag name="KSO_WM_UNIT_INDEX" val="2"/>
  <p:tag name="KSO_WM_BEAUTIFY_FLAG" val="#wm#"/>
  <p:tag name="KSO_WM_TAG_VERSION" val="3.0"/>
</p:tagLst>
</file>

<file path=ppt/tags/tag263.xml><?xml version="1.0" encoding="utf-8"?>
<p:tagLst xmlns:p="http://schemas.openxmlformats.org/presentationml/2006/main">
  <p:tag name="KSO_WM_UNIT_TYPE" val="f"/>
  <p:tag name="KSO_WM_UNIT_INDEX" val="4"/>
  <p:tag name="KSO_WM_BEAUTIFY_FLAG" val="#wm#"/>
  <p:tag name="KSO_WM_TAG_VERSION" val="3.0"/>
</p:tagLst>
</file>

<file path=ppt/tags/tag264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</p:tagLst>
</file>

<file path=ppt/tags/tag265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</p:tagLst>
</file>

<file path=ppt/tags/tag266.xml><?xml version="1.0" encoding="utf-8"?>
<p:tagLst xmlns:p="http://schemas.openxmlformats.org/presentationml/2006/main">
  <p:tag name="KSO_WM_UNIT_TYPE" val="x"/>
  <p:tag name="KSO_WM_UNIT_INDEX" val="3"/>
  <p:tag name="KSO_WM_BEAUTIFY_FLAG" val="#wm#"/>
  <p:tag name="KSO_WM_TAG_VERSION" val="3.0"/>
</p:tagLst>
</file>

<file path=ppt/tags/tag267.xml><?xml version="1.0" encoding="utf-8"?>
<p:tagLst xmlns:p="http://schemas.openxmlformats.org/presentationml/2006/main">
  <p:tag name="KSO_WM_UNIT_TYPE" val="f"/>
  <p:tag name="KSO_WM_UNIT_INDEX" val="6"/>
  <p:tag name="KSO_WM_BEAUTIFY_FLAG" val="#wm#"/>
  <p:tag name="KSO_WM_TAG_VERSION" val="3.0"/>
</p:tagLst>
</file>

<file path=ppt/tags/tag268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</p:tagLst>
</file>

<file path=ppt/tags/tag269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TYPE" val="x"/>
  <p:tag name="KSO_WM_UNIT_INDEX" val="4"/>
  <p:tag name="KSO_WM_BEAUTIFY_FLAG" val="#wm#"/>
  <p:tag name="KSO_WM_TAG_VERSION" val="3.0"/>
</p:tagLst>
</file>

<file path=ppt/tags/tag271.xml><?xml version="1.0" encoding="utf-8"?>
<p:tagLst xmlns:p="http://schemas.openxmlformats.org/presentationml/2006/main">
  <p:tag name="KSO_WM_UNIT_TYPE" val="f"/>
  <p:tag name="KSO_WM_UNIT_INDEX" val="8"/>
  <p:tag name="KSO_WM_BEAUTIFY_FLAG" val="#wm#"/>
  <p:tag name="KSO_WM_TAG_VERSION" val="3.0"/>
</p:tagLst>
</file>

<file path=ppt/tags/tag272.xml><?xml version="1.0" encoding="utf-8"?>
<p:tagLst xmlns:p="http://schemas.openxmlformats.org/presentationml/2006/main">
  <p:tag name="KSO_WPP_MARK_KEY" val="1a6b2e35-cfc5-443d-8af6-92da628f1c00"/>
  <p:tag name="COMMONDATA" val="eyJoZGlkIjoiOWU2NjNiZmZiZTc1ZGZjMjQwOTc3ODdhZTE3ZGU1OGUifQ=="/>
  <p:tag name="resource_record_key" val="{&quot;29&quot;:[50053172,50000059,50000162,50000200,50000024,50053052,50000086,50000076]}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64.xml><?xml version="1.0" encoding="utf-8"?>
<p:tagLst xmlns:p="http://schemas.openxmlformats.org/presentationml/2006/main">
  <p:tag name="KSO_WM_DIAGRAM_VIRTUALLY_FRAME" val="{&quot;height&quot;:298.7758267716535,&quot;left&quot;:394.00897637795276,&quot;top&quot;:72.51165354330709,&quot;width&quot;:310.0620472440946}"/>
</p:tagLst>
</file>

<file path=ppt/tags/tag65.xml><?xml version="1.0" encoding="utf-8"?>
<p:tagLst xmlns:p="http://schemas.openxmlformats.org/presentationml/2006/main">
  <p:tag name="KSO_WM_DIAGRAM_VIRTUALLY_FRAME" val="{&quot;height&quot;:298.7758267716535,&quot;left&quot;:394.00897637795276,&quot;top&quot;:72.51165354330709,&quot;width&quot;:310.0620472440946}"/>
</p:tagLst>
</file>

<file path=ppt/tags/tag66.xml><?xml version="1.0" encoding="utf-8"?>
<p:tagLst xmlns:p="http://schemas.openxmlformats.org/presentationml/2006/main">
  <p:tag name="KSO_WM_DIAGRAM_VIRTUALLY_FRAME" val="{&quot;height&quot;:298.7758267716535,&quot;left&quot;:394.00897637795276,&quot;top&quot;:72.51165354330709,&quot;width&quot;:310.0620472440946}"/>
</p:tagLst>
</file>

<file path=ppt/tags/tag67.xml><?xml version="1.0" encoding="utf-8"?>
<p:tagLst xmlns:p="http://schemas.openxmlformats.org/presentationml/2006/main">
  <p:tag name="KSO_WM_DIAGRAM_VIRTUALLY_FRAME" val="{&quot;height&quot;:298.7758267716535,&quot;left&quot;:394.00897637795276,&quot;top&quot;:72.51165354330709,&quot;width&quot;:310.0620472440946}"/>
</p:tagLst>
</file>

<file path=ppt/tags/tag68.xml><?xml version="1.0" encoding="utf-8"?>
<p:tagLst xmlns:p="http://schemas.openxmlformats.org/presentationml/2006/main">
  <p:tag name="KSO_WM_DIAGRAM_VIRTUALLY_FRAME" val="{&quot;height&quot;:298.7758267716535,&quot;left&quot;:394.00897637795276,&quot;top&quot;:72.51165354330709,&quot;width&quot;:310.0620472440946}"/>
</p:tagLst>
</file>

<file path=ppt/tags/tag69.xml><?xml version="1.0" encoding="utf-8"?>
<p:tagLst xmlns:p="http://schemas.openxmlformats.org/presentationml/2006/main">
  <p:tag name="KSO_WM_DIAGRAM_VIRTUALLY_FRAME" val="{&quot;height&quot;:298.7758267716535,&quot;left&quot;:394.00897637795276,&quot;top&quot;:72.51165354330709,&quot;width&quot;:310.0620472440946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298.7758267716535,&quot;left&quot;:394.00897637795276,&quot;top&quot;:72.51165354330709,&quot;width&quot;:310.0620472440946}"/>
</p:tagLst>
</file>

<file path=ppt/tags/tag71.xml><?xml version="1.0" encoding="utf-8"?>
<p:tagLst xmlns:p="http://schemas.openxmlformats.org/presentationml/2006/main">
  <p:tag name="KSO_WM_DIAGRAM_VIRTUALLY_FRAME" val="{&quot;height&quot;:298.7758267716535,&quot;left&quot;:394.00897637795276,&quot;top&quot;:72.51165354330709,&quot;width&quot;:310.0620472440946}"/>
</p:tagLst>
</file>

<file path=ppt/tags/tag72.xml><?xml version="1.0" encoding="utf-8"?>
<p:tagLst xmlns:p="http://schemas.openxmlformats.org/presentationml/2006/main">
  <p:tag name="KSO_WM_DIAGRAM_VIRTUALLY_FRAME" val="{&quot;height&quot;:298.7758267716535,&quot;left&quot;:394.00897637795276,&quot;top&quot;:72.51165354330709,&quot;width&quot;:310.0620472440946}"/>
</p:tagLst>
</file>

<file path=ppt/tags/tag73.xml><?xml version="1.0" encoding="utf-8"?>
<p:tagLst xmlns:p="http://schemas.openxmlformats.org/presentationml/2006/main">
  <p:tag name="KSO_WM_DIAGRAM_VIRTUALLY_FRAME" val="{&quot;height&quot;:298.7758267716535,&quot;left&quot;:394.00897637795276,&quot;top&quot;:72.51165354330709,&quot;width&quot;:310.0620472440946}"/>
</p:tagLst>
</file>

<file path=ppt/tags/tag74.xml><?xml version="1.0" encoding="utf-8"?>
<p:tagLst xmlns:p="http://schemas.openxmlformats.org/presentationml/2006/main">
  <p:tag name="KSO_WM_DIAGRAM_VIRTUALLY_FRAME" val="{&quot;height&quot;:298.7758267716535,&quot;left&quot;:394.00897637795276,&quot;top&quot;:72.51165354330709,&quot;width&quot;:310.0620472440946}"/>
</p:tagLst>
</file>

<file path=ppt/tags/tag75.xml><?xml version="1.0" encoding="utf-8"?>
<p:tagLst xmlns:p="http://schemas.openxmlformats.org/presentationml/2006/main">
  <p:tag name="KSO_WM_DIAGRAM_VIRTUALLY_FRAME" val="{&quot;height&quot;:298.7758267716535,&quot;left&quot;:394.00897637795276,&quot;top&quot;:72.51165354330709,&quot;width&quot;:310.0620472440946}"/>
</p:tagLst>
</file>

<file path=ppt/tags/tag76.xml><?xml version="1.0" encoding="utf-8"?>
<p:tagLst xmlns:p="http://schemas.openxmlformats.org/presentationml/2006/main">
  <p:tag name="KSO_WM_DIAGRAM_VIRTUALLY_FRAME" val="{&quot;height&quot;:298.7758267716535,&quot;left&quot;:394.00897637795276,&quot;top&quot;:72.51165354330709,&quot;width&quot;:310.0620472440946}"/>
</p:tagLst>
</file>

<file path=ppt/tags/tag77.xml><?xml version="1.0" encoding="utf-8"?>
<p:tagLst xmlns:p="http://schemas.openxmlformats.org/presentationml/2006/main">
  <p:tag name="KSO_WM_DIAGRAM_VIRTUALLY_FRAME" val="{&quot;height&quot;:298.7758267716535,&quot;left&quot;:394.00897637795276,&quot;top&quot;:72.51165354330709,&quot;width&quot;:310.0620472440946}"/>
</p:tagLst>
</file>

<file path=ppt/tags/tag78.xml><?xml version="1.0" encoding="utf-8"?>
<p:tagLst xmlns:p="http://schemas.openxmlformats.org/presentationml/2006/main">
  <p:tag name="KSO_WM_DIAGRAM_VIRTUALLY_FRAME" val="{&quot;height&quot;:298.7758267716535,&quot;left&quot;:394.00897637795276,&quot;top&quot;:72.51165354330709,&quot;width&quot;:310.0620472440946}"/>
</p:tagLst>
</file>

<file path=ppt/tags/tag79.xml><?xml version="1.0" encoding="utf-8"?>
<p:tagLst xmlns:p="http://schemas.openxmlformats.org/presentationml/2006/main">
  <p:tag name="KSO_WM_DIAGRAM_VIRTUALLY_FRAME" val="{&quot;height&quot;:298.7758267716535,&quot;left&quot;:394.00897637795276,&quot;top&quot;:72.51165354330709,&quot;width&quot;:310.0620472440946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DIAGRAM_VIRTUALLY_FRAME" val="{&quot;height&quot;:298.7758267716535,&quot;left&quot;:394.00897637795276,&quot;top&quot;:72.51165354330709,&quot;width&quot;:310.0620472440946}"/>
</p:tagLst>
</file>

<file path=ppt/tags/tag81.xml><?xml version="1.0" encoding="utf-8"?>
<p:tagLst xmlns:p="http://schemas.openxmlformats.org/presentationml/2006/main">
  <p:tag name="KSO_WM_DIAGRAM_VIRTUALLY_FRAME" val="{&quot;height&quot;:298.7758267716535,&quot;left&quot;:394.00897637795276,&quot;top&quot;:72.51165354330709,&quot;width&quot;:310.0620472440946}"/>
</p:tagLst>
</file>

<file path=ppt/tags/tag82.xml><?xml version="1.0" encoding="utf-8"?>
<p:tagLst xmlns:p="http://schemas.openxmlformats.org/presentationml/2006/main">
  <p:tag name="KSO_WM_DIAGRAM_VIRTUALLY_FRAME" val="{&quot;height&quot;:298.7758267716535,&quot;left&quot;:394.00897637795276,&quot;top&quot;:72.51165354330709,&quot;width&quot;:310.0620472440946}"/>
</p:tagLst>
</file>

<file path=ppt/tags/tag83.xml><?xml version="1.0" encoding="utf-8"?>
<p:tagLst xmlns:p="http://schemas.openxmlformats.org/presentationml/2006/main">
  <p:tag name="KSO_WM_DIAGRAM_VIRTUALLY_FRAME" val="{&quot;height&quot;:298.7758267716535,&quot;left&quot;:394.00897637795276,&quot;top&quot;:72.51165354330709,&quot;width&quot;:310.0620472440946}"/>
</p:tagLst>
</file>

<file path=ppt/tags/tag84.xml><?xml version="1.0" encoding="utf-8"?>
<p:tagLst xmlns:p="http://schemas.openxmlformats.org/presentationml/2006/main">
  <p:tag name="KSO_WM_DIAGRAM_VIRTUALLY_FRAME" val="{&quot;height&quot;:298.7758267716535,&quot;left&quot;:394.00897637795276,&quot;top&quot;:72.51165354330709,&quot;width&quot;:310.0620472440946}"/>
</p:tagLst>
</file>

<file path=ppt/tags/tag85.xml><?xml version="1.0" encoding="utf-8"?>
<p:tagLst xmlns:p="http://schemas.openxmlformats.org/presentationml/2006/main">
  <p:tag name="KSO_WM_DIAGRAM_VIRTUALLY_FRAME" val="{&quot;height&quot;:298.7758267716535,&quot;left&quot;:394.00897637795276,&quot;top&quot;:72.51165354330709,&quot;width&quot;:310.0620472440946}"/>
</p:tagLst>
</file>

<file path=ppt/tags/tag86.xml><?xml version="1.0" encoding="utf-8"?>
<p:tagLst xmlns:p="http://schemas.openxmlformats.org/presentationml/2006/main">
  <p:tag name="KSO_WM_DIAGRAM_VIRTUALLY_FRAME" val="{&quot;height&quot;:298.7758267716535,&quot;left&quot;:394.00897637795276,&quot;top&quot;:72.51165354330709,&quot;width&quot;:310.0620472440946}"/>
</p:tagLst>
</file>

<file path=ppt/tags/tag87.xml><?xml version="1.0" encoding="utf-8"?>
<p:tagLst xmlns:p="http://schemas.openxmlformats.org/presentationml/2006/main">
  <p:tag name="KSO_WM_DIAGRAM_VIRTUALLY_FRAME" val="{&quot;height&quot;:298.7758267716535,&quot;left&quot;:394.00897637795276,&quot;top&quot;:72.51165354330709,&quot;width&quot;:310.0620472440946}"/>
</p:tagLst>
</file>

<file path=ppt/tags/tag88.xml><?xml version="1.0" encoding="utf-8"?>
<p:tagLst xmlns:p="http://schemas.openxmlformats.org/presentationml/2006/main">
  <p:tag name="KSO_WM_DIAGRAM_VIRTUALLY_FRAME" val="{&quot;height&quot;:298.7758267716535,&quot;left&quot;:394.00897637795276,&quot;top&quot;:72.51165354330709,&quot;width&quot;:310.0620472440946}"/>
</p:tagLst>
</file>

<file path=ppt/tags/tag89.xml><?xml version="1.0" encoding="utf-8"?>
<p:tagLst xmlns:p="http://schemas.openxmlformats.org/presentationml/2006/main">
  <p:tag name="TABLE_ENDDRAG_ORIGIN_RECT" val="650*336"/>
  <p:tag name="TABLE_ENDDRAG_RECT" val="18*56*650*336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</p:tagLst>
</file>

<file path=ppt/tags/tag91.xml><?xml version="1.0" encoding="utf-8"?>
<p:tagLst xmlns:p="http://schemas.openxmlformats.org/presentationml/2006/main">
  <p:tag name="KSO_WM_UNIT_TYPE" val="f"/>
  <p:tag name="KSO_WM_UNIT_INDEX" val="17"/>
  <p:tag name="KSO_WM_BEAUTIFY_FLAG" val="#wm#"/>
  <p:tag name="KSO_WM_TAG_VERSION" val="3.0"/>
</p:tagLst>
</file>

<file path=ppt/tags/tag9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</p:tagLst>
</file>

<file path=ppt/tags/tag93.xml><?xml version="1.0" encoding="utf-8"?>
<p:tagLst xmlns:p="http://schemas.openxmlformats.org/presentationml/2006/main">
  <p:tag name="KSO_WM_UNIT_TYPE" val="f"/>
  <p:tag name="KSO_WM_UNIT_INDEX" val="1"/>
  <p:tag name="KSO_WM_BEAUTIFY_FLAG" val="#wm#"/>
  <p:tag name="KSO_WM_TAG_VERSION" val="3.0"/>
</p:tagLst>
</file>

<file path=ppt/tags/tag94.xml><?xml version="1.0" encoding="utf-8"?>
<p:tagLst xmlns:p="http://schemas.openxmlformats.org/presentationml/2006/main">
  <p:tag name="KSO_WM_UNIT_TYPE" val="f"/>
  <p:tag name="KSO_WM_UNIT_INDEX" val="2"/>
  <p:tag name="KSO_WM_BEAUTIFY_FLAG" val="#wm#"/>
  <p:tag name="KSO_WM_TAG_VERSION" val="3.0"/>
</p:tagLst>
</file>

<file path=ppt/tags/tag95.xml><?xml version="1.0" encoding="utf-8"?>
<p:tagLst xmlns:p="http://schemas.openxmlformats.org/presentationml/2006/main">
  <p:tag name="KSO_WM_UNIT_TYPE" val="f"/>
  <p:tag name="KSO_WM_UNIT_INDEX" val="3"/>
  <p:tag name="KSO_WM_BEAUTIFY_FLAG" val="#wm#"/>
  <p:tag name="KSO_WM_TAG_VERSION" val="3.0"/>
</p:tagLst>
</file>

<file path=ppt/tags/tag96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</p:tagLst>
</file>

<file path=ppt/tags/tag97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</p:tagLst>
</file>

<file path=ppt/tags/tag98.xml><?xml version="1.0" encoding="utf-8"?>
<p:tagLst xmlns:p="http://schemas.openxmlformats.org/presentationml/2006/main">
  <p:tag name="KSO_WM_UNIT_TYPE" val="x"/>
  <p:tag name="KSO_WM_UNIT_INDEX" val="1"/>
  <p:tag name="KSO_WM_BEAUTIFY_FLAG" val="#wm#"/>
  <p:tag name="KSO_WM_TAG_VERSION" val="3.0"/>
</p:tagLst>
</file>

<file path=ppt/tags/tag99.xml><?xml version="1.0" encoding="utf-8"?>
<p:tagLst xmlns:p="http://schemas.openxmlformats.org/presentationml/2006/main">
  <p:tag name="KSO_WM_UNIT_TYPE" val="f"/>
  <p:tag name="KSO_WM_UNIT_INDEX" val="4"/>
  <p:tag name="KSO_WM_BEAUTIFY_FLAG" val="#wm#"/>
  <p:tag name="KSO_WM_TAG_VERSION" val="3.0"/>
</p:tagLst>
</file>

<file path=ppt/theme/theme1.xml><?xml version="1.0" encoding="utf-8"?>
<a:theme xmlns:a="http://schemas.openxmlformats.org/drawingml/2006/main" name="微笑PPT - 小A">
  <a:themeElements>
    <a:clrScheme name="自定义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073E87"/>
      </a:accent1>
      <a:accent2>
        <a:srgbClr val="2D82F4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微笑PPT - 小A">
      <a:majorFont>
        <a:latin typeface="Arial"/>
        <a:ea typeface="微软雅黑"/>
        <a:cs typeface="宋体"/>
      </a:majorFont>
      <a:minorFont>
        <a:latin typeface="Arial"/>
        <a:ea typeface="微软雅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lnDef>
  </a:objectDefaults>
  <a:extraClrSchemeLst>
    <a:extraClrScheme>
      <a:clrScheme name="微笑PPT - 小A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微笑PPT - 小A">
  <a:themeElements>
    <a:clrScheme name="自定义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073E87"/>
      </a:accent1>
      <a:accent2>
        <a:srgbClr val="2D82F4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微笑PPT - 小A">
      <a:majorFont>
        <a:latin typeface="Arial"/>
        <a:ea typeface="微软雅黑"/>
        <a:cs typeface="宋体"/>
      </a:majorFont>
      <a:minorFont>
        <a:latin typeface="Arial"/>
        <a:ea typeface="微软雅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lnDef>
  </a:objectDefaults>
  <a:extraClrSchemeLst>
    <a:extraClrScheme>
      <a:clrScheme name="微笑PPT - 小A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2621</Words>
  <Application>WPS 演示</Application>
  <PresentationFormat>全屏显示(16:9)</PresentationFormat>
  <Paragraphs>338</Paragraphs>
  <Slides>11</Slides>
  <Notes>44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宋体</vt:lpstr>
      <vt:lpstr>Wingdings</vt:lpstr>
      <vt:lpstr>华文细黑</vt:lpstr>
      <vt:lpstr>微软雅黑</vt:lpstr>
      <vt:lpstr>Wingdings</vt:lpstr>
      <vt:lpstr>仿宋_GB2312</vt:lpstr>
      <vt:lpstr>仿宋</vt:lpstr>
      <vt:lpstr>方正黑体简体</vt:lpstr>
      <vt:lpstr>Calibri</vt:lpstr>
      <vt:lpstr>Impact</vt:lpstr>
      <vt:lpstr>Arial Unicode MS</vt:lpstr>
      <vt:lpstr>微笑PPT - 小A</vt:lpstr>
      <vt:lpstr>自定义设计方案</vt:lpstr>
      <vt:lpstr>1_微笑PPT - 小A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862</dc:title>
  <dc:creator>Administrator</dc:creator>
  <cp:lastModifiedBy>杨永才</cp:lastModifiedBy>
  <cp:revision>470</cp:revision>
  <dcterms:created xsi:type="dcterms:W3CDTF">2010-02-22T07:41:00Z</dcterms:created>
  <dcterms:modified xsi:type="dcterms:W3CDTF">2026-06-09T09:12:32Z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656B84F819D546BB9F142AABC662E27F</vt:lpwstr>
  </property>
  <property fmtid="{D5CDD505-2E9C-101B-9397-08002B2CF9AE}" pid="3" name="KSOProductBuildVer">
    <vt:lpwstr>2052-12.1.0.25865</vt:lpwstr>
  </property>
  <property fmtid="{D5CDD505-2E9C-101B-9397-08002B2CF9AE}" pid="4" name="KSORubyTemplateID">
    <vt:lpwstr>2</vt:lpwstr>
  </property>
</Properties>
</file>