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8"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83810881" name="WPS_1679281038" initials="W" lastIdx="1" clrIdx="2"/>
  <p:cmAuthor id="1" name="123" initials="1"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5"/>
        <p:guide pos="38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77.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image" Target="../media/image1.png"/><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image" Target="../media/image1.png"/><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0" name="文本框 7" descr="门旁边的墙上&#10;&#10;描述已自动生成"/>
          <p:cNvPicPr>
            <a:picLocks noChangeAspect="1"/>
          </p:cNvPicPr>
          <p:nvPr>
            <p:custDataLst>
              <p:tags r:id="rId2"/>
            </p:custDataLst>
          </p:nvPr>
        </p:nvPicPr>
        <p:blipFill>
          <a:blip r:embed="rId3">
            <a:alphaModFix amt="15000"/>
            <a:duotone>
              <a:schemeClr val="accent2">
                <a:shade val="45000"/>
                <a:satMod val="135000"/>
              </a:schemeClr>
              <a:prstClr val="white"/>
            </a:duotone>
          </a:blip>
          <a:srcRect/>
          <a:stretch>
            <a:fillRect/>
          </a:stretch>
        </p:blipFill>
        <p:spPr>
          <a:xfrm flipH="1">
            <a:off x="1" y="0"/>
            <a:ext cx="12191998" cy="6858000"/>
          </a:xfrm>
          <a:prstGeom prst="rect">
            <a:avLst/>
          </a:prstGeom>
          <a:noFill/>
        </p:spPr>
      </p:pic>
      <p:sp>
        <p:nvSpPr>
          <p:cNvPr id="30" name="圆: 空心 29"/>
          <p:cNvSpPr/>
          <p:nvPr>
            <p:custDataLst>
              <p:tags r:id="rId4"/>
            </p:custDataLst>
          </p:nvPr>
        </p:nvSpPr>
        <p:spPr>
          <a:xfrm rot="5400000">
            <a:off x="7315787" y="1302555"/>
            <a:ext cx="2814149" cy="2821407"/>
          </a:xfrm>
          <a:prstGeom prst="donut">
            <a:avLst>
              <a:gd name="adj" fmla="val 22664"/>
            </a:avLst>
          </a:prstGeom>
          <a:gradFill flip="none" rotWithShape="1">
            <a:gsLst>
              <a:gs pos="32000">
                <a:srgbClr val="ECECF0">
                  <a:alpha val="0"/>
                </a:srgbClr>
              </a:gs>
              <a:gs pos="100000">
                <a:schemeClr val="accent1"/>
              </a:gs>
            </a:gsLst>
            <a:path path="circle">
              <a:fillToRect l="100000" t="100000"/>
            </a:path>
            <a:tileRect r="-100000" b="-10000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iSans" panose="00000500000000000000" charset="-122"/>
              <a:ea typeface="MiSans" panose="00000500000000000000" charset="-122"/>
              <a:cs typeface="MiSans" panose="00000500000000000000" charset="-122"/>
              <a:sym typeface="MiSans" panose="00000500000000000000" charset="-122"/>
            </a:endParaRPr>
          </a:p>
        </p:txBody>
      </p:sp>
      <p:cxnSp>
        <p:nvCxnSpPr>
          <p:cNvPr id="32" name="直接连接符 31"/>
          <p:cNvCxnSpPr/>
          <p:nvPr>
            <p:custDataLst>
              <p:tags r:id="rId5"/>
            </p:custDataLst>
          </p:nvPr>
        </p:nvCxnSpPr>
        <p:spPr>
          <a:xfrm>
            <a:off x="2450124" y="3677527"/>
            <a:ext cx="457200" cy="0"/>
          </a:xfrm>
          <a:prstGeom prst="line">
            <a:avLst/>
          </a:prstGeom>
          <a:ln w="31750" cap="rnd">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sp>
        <p:nvSpPr>
          <p:cNvPr id="9" name="标题" descr="7b0a20202020227461726765744d6f64756c65223a202270726f636573734f6e6c696e65466f6e7473220a7d0a"/>
          <p:cNvSpPr txBox="1">
            <a:spLocks noGrp="1"/>
          </p:cNvSpPr>
          <p:nvPr>
            <p:ph type="title" idx="3" hasCustomPrompt="1"/>
            <p:custDataLst>
              <p:tags r:id="rId6"/>
            </p:custDataLst>
          </p:nvPr>
        </p:nvSpPr>
        <p:spPr>
          <a:xfrm>
            <a:off x="2348230" y="1402715"/>
            <a:ext cx="7165340" cy="200914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10000"/>
              </a:lnSpc>
              <a:buClrTx/>
              <a:buSzTx/>
              <a:buFontTx/>
              <a:buNone/>
              <a:defRPr kumimoji="0" lang="zh-CN" altLang="en-US" sz="6000" b="0" i="0" u="none" strike="noStrike" kern="1200" cap="none" spc="0" normalizeH="0" baseline="0" noProof="1" dirty="0">
                <a:solidFill>
                  <a:schemeClr val="tx1"/>
                </a:solidFill>
                <a:latin typeface="MiSans Heavy" panose="00000A00000000000000" charset="-122"/>
                <a:ea typeface="MiSans Heavy" panose="00000A00000000000000" charset="-122"/>
                <a:cs typeface="MiSans" panose="00000500000000000000" charset="-122"/>
                <a:sym typeface="MiSans" panose="00000500000000000000" charset="-122"/>
              </a:defRPr>
            </a:lvl1pPr>
          </a:lstStyle>
          <a:p>
            <a:pPr lvl="0" algn="l">
              <a:lnSpc>
                <a:spcPct val="110000"/>
              </a:lnSpc>
              <a:buClrTx/>
              <a:buSzTx/>
              <a:buFontTx/>
            </a:pPr>
            <a:r>
              <a:rPr dirty="0">
                <a:sym typeface="+mn-ea"/>
              </a:rPr>
              <a:t>单击此处编辑标题</a:t>
            </a:r>
            <a:endParaRPr dirty="0">
              <a:sym typeface="+mn-ea"/>
            </a:endParaRPr>
          </a:p>
        </p:txBody>
      </p:sp>
      <p:sp>
        <p:nvSpPr>
          <p:cNvPr id="8" name="副标题" descr="7b0a20202020227461726765744d6f64756c65223a202270726f636573734f6e6c696e65466f6e7473220a7d0a"/>
          <p:cNvSpPr txBox="1">
            <a:spLocks noGrp="1"/>
          </p:cNvSpPr>
          <p:nvPr>
            <p:ph type="body" idx="2" hasCustomPrompt="1"/>
            <p:custDataLst>
              <p:tags r:id="rId7"/>
            </p:custDataLst>
          </p:nvPr>
        </p:nvSpPr>
        <p:spPr>
          <a:xfrm>
            <a:off x="3114675" y="3495675"/>
            <a:ext cx="6398895" cy="774700"/>
          </a:xfrm>
          <a:prstGeom prst="rect">
            <a:avLst/>
          </a:prstGeom>
          <a:noFill/>
        </p:spPr>
        <p:txBody>
          <a:bodyPr vert="horz" wrap="square" lIns="91440" tIns="45720" rIns="91440" bIns="45720" rtlCol="0" anchor="t" anchorCtr="0">
            <a:normAutofit/>
          </a:bodyPr>
          <a:lstStyle>
            <a:lvl1pPr marL="0" marR="0" lvl="0" algn="l" defTabSz="914400" rtl="0" eaLnBrk="1" fontAlgn="auto" latinLnBrk="0" hangingPunct="1">
              <a:lnSpc>
                <a:spcPct val="110000"/>
              </a:lnSpc>
              <a:buClrTx/>
              <a:buSzTx/>
              <a:buFontTx/>
              <a:buNone/>
              <a:defRPr kumimoji="0" lang="en-US" altLang="zh-CN" sz="1600" b="0" i="0" u="none" strike="noStrike" kern="1200" cap="none" spc="500" normalizeH="0" baseline="0" noProof="1" dirty="0">
                <a:ln>
                  <a:noFill/>
                </a:ln>
                <a:solidFill>
                  <a:schemeClr val="accent1">
                    <a:lumMod val="60000"/>
                    <a:lumOff val="40000"/>
                  </a:schemeClr>
                </a:solidFill>
                <a:latin typeface="MiSans" panose="00000500000000000000" charset="-122"/>
                <a:ea typeface="MiSans" panose="00000500000000000000" charset="-122"/>
                <a:cs typeface="MiSans" panose="00000500000000000000" charset="-122"/>
                <a:sym typeface="MiSans" panose="00000500000000000000" charset="-122"/>
              </a:defRPr>
            </a:lvl1pPr>
          </a:lstStyle>
          <a:p>
            <a:pPr lvl="0">
              <a:lnSpc>
                <a:spcPct val="110000"/>
              </a:lnSpc>
              <a:buClrTx/>
              <a:buSzTx/>
              <a:buFontTx/>
            </a:pPr>
            <a:r>
              <a:rPr>
                <a:sym typeface="+mn-ea"/>
              </a:rPr>
              <a:t>单击此处编辑母版副标题样式</a:t>
            </a:r>
            <a:endParaRPr>
              <a:sym typeface="+mn-ea"/>
            </a:endParaRPr>
          </a:p>
        </p:txBody>
      </p:sp>
      <p:sp>
        <p:nvSpPr>
          <p:cNvPr id="4" name="日期占位符 3"/>
          <p:cNvSpPr>
            <a:spLocks noGrp="1"/>
          </p:cNvSpPr>
          <p:nvPr>
            <p:ph type="dt" sz="half" idx="10"/>
            <p:custDataLst>
              <p:tags r:id="rId8"/>
            </p:custDataLst>
          </p:nvPr>
        </p:nvSpPr>
        <p:spPr>
          <a:xfrm>
            <a:off x="8382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038600" y="6356350"/>
            <a:ext cx="41148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endParaRPr lang="zh-CN" altLang="en-US"/>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565CE74E-AB26-4998-AD42-012C4C1AD076}" type="slidenum">
              <a:rPr lang="zh-CN" altLang="en-US" smtClean="0"/>
            </a:fld>
            <a:endParaRPr lang="zh-CN" altLang="en-US"/>
          </a:p>
        </p:txBody>
      </p:sp>
      <p:sp>
        <p:nvSpPr>
          <p:cNvPr id="11" name="署名占位符 10"/>
          <p:cNvSpPr>
            <a:spLocks noGrp="1"/>
          </p:cNvSpPr>
          <p:nvPr>
            <p:ph type="body" sz="quarter" idx="17" hasCustomPrompt="1"/>
            <p:custDataLst>
              <p:tags r:id="rId11"/>
            </p:custDataLst>
          </p:nvPr>
        </p:nvSpPr>
        <p:spPr>
          <a:xfrm>
            <a:off x="2348229" y="4585652"/>
            <a:ext cx="2117725" cy="457835"/>
          </a:xfrm>
          <a:prstGeom prst="roundRect">
            <a:avLst>
              <a:gd name="adj" fmla="val 50000"/>
            </a:avLst>
          </a:prstGeom>
          <a:solidFill>
            <a:schemeClr val="accent1"/>
          </a:solidFill>
          <a:effectLst/>
        </p:spPr>
        <p:txBody>
          <a:bodyPr wrap="square" lIns="0" rIns="0" anchor="ctr">
            <a:noAutofit/>
          </a:bodyPr>
          <a:lstStyle>
            <a:lvl1pPr marL="0" indent="0" algn="ctr">
              <a:lnSpc>
                <a:spcPct val="100000"/>
              </a:lnSpc>
              <a:buNone/>
              <a:defRPr sz="1600">
                <a:solidFill>
                  <a:srgbClr val="FFFFFF"/>
                </a:solidFill>
                <a:latin typeface="MiSans Heavy" panose="00000A00000000000000" charset="-122"/>
                <a:ea typeface="MiSans Heavy" panose="00000A00000000000000" charset="-122"/>
                <a:cs typeface="MiSans" panose="00000500000000000000" charset="-122"/>
                <a:sym typeface="MiSans" panose="00000500000000000000" charset="-122"/>
              </a:defRPr>
            </a:lvl1pPr>
          </a:lstStyle>
          <a:p>
            <a:pPr lvl="0"/>
            <a:r>
              <a:rPr lang="zh-CN" altLang="en-US" dirty="0"/>
              <a:t>署名</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7" name="副标题" descr="7b0a20202020227461726765744d6f64756c65223a202270726f636573734f6e6c696e65466f6e7473220a7d0a"/>
          <p:cNvSpPr txBox="1">
            <a:spLocks noGrp="1"/>
          </p:cNvSpPr>
          <p:nvPr>
            <p:ph type="body" idx="3" hasCustomPrompt="1"/>
            <p:custDataLst>
              <p:tags r:id="rId2"/>
            </p:custDataLst>
          </p:nvPr>
        </p:nvSpPr>
        <p:spPr>
          <a:xfrm>
            <a:off x="695960" y="1301750"/>
            <a:ext cx="10799088" cy="405553"/>
          </a:xfrm>
          <a:prstGeom prst="rect">
            <a:avLst/>
          </a:prstGeom>
          <a:noFill/>
          <a:ln>
            <a:noFill/>
            <a:prstDash val="sysDash"/>
          </a:ln>
        </p:spPr>
        <p:txBody>
          <a:bodyPr wrap="square" rtlCol="0">
            <a:no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accent1"/>
                </a:solidFill>
                <a:latin typeface="MiSans Heavy" panose="00000A00000000000000" charset="-122"/>
                <a:ea typeface="MiSans Heavy" panose="00000A00000000000000" charset="-122"/>
                <a:cs typeface="MiSans" panose="00000500000000000000" charset="-122"/>
                <a:sym typeface="MiSans" panose="00000500000000000000" charset="-122"/>
              </a:defRPr>
            </a:lvl1pPr>
          </a:lstStyle>
          <a:p>
            <a:pPr lvl="0" algn="l"/>
            <a:r>
              <a:rPr dirty="0">
                <a:sym typeface="+mn-ea"/>
              </a:rPr>
              <a:t>单击此处编辑母版副标题样式</a:t>
            </a:r>
            <a:endParaRPr dirty="0">
              <a:sym typeface="+mn-ea"/>
            </a:endParaRPr>
          </a:p>
        </p:txBody>
      </p:sp>
      <p:sp>
        <p:nvSpPr>
          <p:cNvPr id="6" name="标题"/>
          <p:cNvSpPr txBox="1">
            <a:spLocks noGrp="1"/>
          </p:cNvSpPr>
          <p:nvPr>
            <p:ph type="title" idx="2"/>
            <p:custDataLst>
              <p:tags r:id="rId3"/>
            </p:custDataLst>
          </p:nvPr>
        </p:nvSpPr>
        <p:spPr>
          <a:xfrm>
            <a:off x="611400" y="608400"/>
            <a:ext cx="10969200" cy="705600"/>
          </a:xfrm>
          <a:prstGeom prst="rect">
            <a:avLst/>
          </a:prstGeom>
          <a:noFill/>
          <a:ln>
            <a:noFill/>
            <a:prstDash val="sysDash"/>
          </a:ln>
        </p:spPr>
        <p:txBody>
          <a:bodyPr vert="horz" wrap="square" lIns="91440" tIns="45720" rIns="91440" bIns="45720" rtlCol="0" anchor="ctr">
            <a:normAutofit/>
          </a:bodyPr>
          <a:lstStyle>
            <a:lvl1pPr>
              <a:defRPr b="0">
                <a:latin typeface="MiSans Heavy" panose="00000A00000000000000" charset="-122"/>
                <a:ea typeface="MiSans Heavy" panose="00000A00000000000000" charset="-122"/>
                <a:cs typeface="MiSans Heavy" panose="00000A00000000000000" charset="-122"/>
                <a:sym typeface="MiSans" panose="00000500000000000000" charset="-122"/>
              </a:defRPr>
            </a:lvl1pPr>
          </a:lstStyle>
          <a:p>
            <a:pPr marL="0" marR="0" lvl="0" fontAlgn="auto">
              <a:lnSpc>
                <a:spcPct val="100000"/>
              </a:lnSpc>
              <a:buClrTx/>
              <a:buSzTx/>
              <a:buFontTx/>
            </a:pPr>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4"/>
            </p:custDataLst>
          </p:nvPr>
        </p:nvSpPr>
        <p:spPr>
          <a:xfrm>
            <a:off x="8382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9" name="文本框 7" descr="门旁边的墙上&#10;&#10;描述已自动生成"/>
          <p:cNvPicPr>
            <a:picLocks noChangeAspect="1"/>
          </p:cNvPicPr>
          <p:nvPr>
            <p:custDataLst>
              <p:tags r:id="rId2"/>
            </p:custDataLst>
          </p:nvPr>
        </p:nvPicPr>
        <p:blipFill>
          <a:blip r:embed="rId3">
            <a:alphaModFix amt="15000"/>
            <a:duotone>
              <a:schemeClr val="accent2">
                <a:shade val="45000"/>
                <a:satMod val="135000"/>
              </a:schemeClr>
              <a:prstClr val="white"/>
            </a:duotone>
          </a:blip>
          <a:srcRect/>
          <a:stretch>
            <a:fillRect/>
          </a:stretch>
        </p:blipFill>
        <p:spPr>
          <a:xfrm flipH="1">
            <a:off x="1" y="0"/>
            <a:ext cx="12191998" cy="6858000"/>
          </a:xfrm>
          <a:prstGeom prst="rect">
            <a:avLst/>
          </a:prstGeom>
          <a:noFill/>
        </p:spPr>
      </p:pic>
      <p:sp>
        <p:nvSpPr>
          <p:cNvPr id="30" name="圆: 空心 29"/>
          <p:cNvSpPr/>
          <p:nvPr>
            <p:custDataLst>
              <p:tags r:id="rId4"/>
            </p:custDataLst>
          </p:nvPr>
        </p:nvSpPr>
        <p:spPr>
          <a:xfrm>
            <a:off x="6301239" y="708025"/>
            <a:ext cx="2814149" cy="2814149"/>
          </a:xfrm>
          <a:prstGeom prst="donut">
            <a:avLst>
              <a:gd name="adj" fmla="val 22664"/>
            </a:avLst>
          </a:prstGeom>
          <a:gradFill flip="none" rotWithShape="1">
            <a:gsLst>
              <a:gs pos="33000">
                <a:srgbClr val="ECECF0">
                  <a:alpha val="0"/>
                </a:srgbClr>
              </a:gs>
              <a:gs pos="91000">
                <a:schemeClr val="accent1"/>
              </a:gs>
            </a:gsLst>
            <a:path path="circle">
              <a:fillToRect t="100000" r="100000"/>
            </a:path>
            <a:tileRect l="-100000" b="-10000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Sans" panose="00000500000000000000" charset="-122"/>
              <a:ea typeface="MiSans" panose="00000500000000000000" charset="-122"/>
              <a:cs typeface="MiSans" panose="00000500000000000000" charset="-122"/>
              <a:sym typeface="MiSans" panose="00000500000000000000" charset="-122"/>
            </a:endParaRPr>
          </a:p>
        </p:txBody>
      </p:sp>
      <p:sp>
        <p:nvSpPr>
          <p:cNvPr id="8" name="标题"/>
          <p:cNvSpPr txBox="1">
            <a:spLocks noGrp="1"/>
          </p:cNvSpPr>
          <p:nvPr>
            <p:ph type="title" idx="2" hasCustomPrompt="1"/>
            <p:custDataLst>
              <p:tags r:id="rId5"/>
            </p:custDataLst>
          </p:nvPr>
        </p:nvSpPr>
        <p:spPr>
          <a:xfrm>
            <a:off x="2287905" y="1416050"/>
            <a:ext cx="7611110" cy="2284730"/>
          </a:xfrm>
          <a:prstGeom prst="rect">
            <a:avLst/>
          </a:prstGeom>
          <a:noFill/>
        </p:spPr>
        <p:txBody>
          <a:bodyPr vert="horz" wrap="square" lIns="91440" tIns="45720" rIns="91440" bIns="45720" rtlCol="0" anchor="ctr" anchorCtr="0">
            <a:normAutofit/>
          </a:bodyPr>
          <a:lstStyle>
            <a:lvl1pPr marL="0" marR="0" lvl="0" algn="l" defTabSz="914400" rtl="0" eaLnBrk="1" fontAlgn="auto" latinLnBrk="0" hangingPunct="1">
              <a:lnSpc>
                <a:spcPct val="110000"/>
              </a:lnSpc>
              <a:buClrTx/>
              <a:buSzTx/>
              <a:buFontTx/>
              <a:buNone/>
              <a:defRPr kumimoji="0" lang="zh-CN" altLang="en-US" sz="7200" b="0" i="0" u="none" strike="noStrike" kern="1200" cap="none" spc="600" normalizeH="0" baseline="0" noProof="1" dirty="0">
                <a:solidFill>
                  <a:schemeClr val="tx1"/>
                </a:solidFill>
                <a:uFillTx/>
                <a:latin typeface="MiSans Heavy" panose="00000A00000000000000" charset="-122"/>
                <a:ea typeface="MiSans Heavy" panose="00000A00000000000000" charset="-122"/>
                <a:cs typeface="MiSans" panose="00000500000000000000" charset="-122"/>
                <a:sym typeface="MiSans" panose="00000500000000000000" charset="-122"/>
              </a:defRPr>
            </a:lvl1pPr>
          </a:lstStyle>
          <a:p>
            <a:pPr lvl="0" algn="l">
              <a:lnSpc>
                <a:spcPct val="110000"/>
              </a:lnSpc>
              <a:buClrTx/>
              <a:buSzTx/>
              <a:buFontTx/>
            </a:pPr>
            <a:r>
              <a:rPr dirty="0">
                <a:sym typeface="+mn-ea"/>
              </a:rPr>
              <a:t>单击编辑标题</a:t>
            </a:r>
            <a:endParaRPr dirty="0">
              <a:sym typeface="+mn-ea"/>
            </a:endParaRPr>
          </a:p>
        </p:txBody>
      </p:sp>
      <p:sp>
        <p:nvSpPr>
          <p:cNvPr id="4" name="日期占位符 3"/>
          <p:cNvSpPr>
            <a:spLocks noGrp="1"/>
          </p:cNvSpPr>
          <p:nvPr>
            <p:ph type="dt" sz="half" idx="10"/>
            <p:custDataLst>
              <p:tags r:id="rId6"/>
            </p:custDataLst>
          </p:nvPr>
        </p:nvSpPr>
        <p:spPr>
          <a:xfrm>
            <a:off x="8382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565CE74E-AB26-4998-AD42-012C4C1AD076}" type="slidenum">
              <a:rPr lang="zh-CN" altLang="en-US" smtClean="0"/>
            </a:fld>
            <a:endParaRPr lang="zh-CN" altLang="en-US"/>
          </a:p>
        </p:txBody>
      </p:sp>
      <p:sp>
        <p:nvSpPr>
          <p:cNvPr id="10" name="署名占位符 10"/>
          <p:cNvSpPr>
            <a:spLocks noGrp="1"/>
          </p:cNvSpPr>
          <p:nvPr>
            <p:ph type="body" sz="quarter" idx="17" hasCustomPrompt="1"/>
            <p:custDataLst>
              <p:tags r:id="rId9"/>
            </p:custDataLst>
          </p:nvPr>
        </p:nvSpPr>
        <p:spPr>
          <a:xfrm>
            <a:off x="2287904" y="3918584"/>
            <a:ext cx="2117725" cy="457835"/>
          </a:xfrm>
          <a:prstGeom prst="roundRect">
            <a:avLst>
              <a:gd name="adj" fmla="val 50000"/>
            </a:avLst>
          </a:prstGeom>
          <a:solidFill>
            <a:schemeClr val="accent1"/>
          </a:solidFill>
          <a:effectLst/>
        </p:spPr>
        <p:txBody>
          <a:bodyPr wrap="square" lIns="0" rIns="0" anchor="ctr">
            <a:noAutofit/>
          </a:bodyPr>
          <a:lstStyle>
            <a:lvl1pPr marL="0" indent="0" algn="ctr">
              <a:lnSpc>
                <a:spcPct val="100000"/>
              </a:lnSpc>
              <a:buNone/>
              <a:defRPr sz="1600">
                <a:solidFill>
                  <a:srgbClr val="FFFFFF"/>
                </a:solidFill>
                <a:latin typeface="MiSans Heavy" panose="00000A00000000000000" charset="-122"/>
                <a:ea typeface="MiSans Heavy" panose="00000A00000000000000" charset="-122"/>
                <a:cs typeface="MiSans" panose="00000500000000000000" charset="-122"/>
                <a:sym typeface="MiSans" panose="00000500000000000000" charset="-122"/>
              </a:defRPr>
            </a:lvl1pPr>
          </a:lstStyle>
          <a:p>
            <a:pPr lvl="0"/>
            <a:r>
              <a:rPr lang="zh-CN" altLang="en-US" dirty="0"/>
              <a:t>署名</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正文" descr="7b0a20202020227461726765744d6f64756c65223a202270726f636573734f6e6c696e65466f6e7473220a7d0a"/>
          <p:cNvSpPr txBox="1">
            <a:spLocks noGrp="1"/>
          </p:cNvSpPr>
          <p:nvPr>
            <p:ph idx="3"/>
            <p:custDataLst>
              <p:tags r:id="rId2"/>
            </p:custDataLst>
          </p:nvPr>
        </p:nvSpPr>
        <p:spPr>
          <a:xfrm>
            <a:off x="608400" y="1490400"/>
            <a:ext cx="10969200" cy="47592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rgbClr val="116CEE"/>
              </a:buClr>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sym typeface="MiSans"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116CEE"/>
              </a:buClr>
            </a:pPr>
            <a:r>
              <a:rPr dirty="0">
                <a:sym typeface="+mn-ea"/>
              </a:rPr>
              <a:t>单击此处编辑母版文本样式</a:t>
            </a:r>
            <a:endParaRPr dirty="0">
              <a:sym typeface="+mn-ea"/>
            </a:endParaRPr>
          </a:p>
          <a:p>
            <a:pPr lvl="1">
              <a:spcBef>
                <a:spcPts val="1200"/>
              </a:spcBef>
              <a:spcAft>
                <a:spcPts val="0"/>
              </a:spcAft>
              <a:buClr>
                <a:srgbClr val="116CEE"/>
              </a:buClr>
            </a:pPr>
            <a:r>
              <a:rPr dirty="0" err="1">
                <a:sym typeface="+mn-ea"/>
              </a:rPr>
              <a:t>第二级</a:t>
            </a:r>
            <a:endParaRPr dirty="0">
              <a:sym typeface="+mn-ea"/>
            </a:endParaRPr>
          </a:p>
          <a:p>
            <a:pPr lvl="2">
              <a:spcBef>
                <a:spcPts val="1200"/>
              </a:spcBef>
              <a:spcAft>
                <a:spcPts val="0"/>
              </a:spcAft>
              <a:buClr>
                <a:srgbClr val="116CEE"/>
              </a:buClr>
            </a:pPr>
            <a:r>
              <a:rPr dirty="0" err="1">
                <a:sym typeface="+mn-ea"/>
              </a:rPr>
              <a:t>第三级</a:t>
            </a:r>
            <a:endParaRPr dirty="0">
              <a:sym typeface="+mn-ea"/>
            </a:endParaRPr>
          </a:p>
          <a:p>
            <a:pPr lvl="3">
              <a:spcBef>
                <a:spcPts val="1200"/>
              </a:spcBef>
              <a:spcAft>
                <a:spcPts val="0"/>
              </a:spcAft>
              <a:buClr>
                <a:srgbClr val="116CEE"/>
              </a:buClr>
            </a:pPr>
            <a:r>
              <a:rPr dirty="0" err="1">
                <a:sym typeface="+mn-ea"/>
              </a:rPr>
              <a:t>第四级</a:t>
            </a:r>
            <a:endParaRPr dirty="0">
              <a:sym typeface="+mn-ea"/>
            </a:endParaRPr>
          </a:p>
          <a:p>
            <a:pPr lvl="4">
              <a:spcBef>
                <a:spcPts val="1200"/>
              </a:spcBef>
              <a:spcAft>
                <a:spcPts val="0"/>
              </a:spcAft>
              <a:buClr>
                <a:srgbClr val="116CEE"/>
              </a:buClr>
            </a:pPr>
            <a:r>
              <a:rPr dirty="0" err="1">
                <a:sym typeface="+mn-ea"/>
              </a:rPr>
              <a:t>第五级</a:t>
            </a:r>
            <a:endParaRPr dirty="0">
              <a:sym typeface="+mn-ea"/>
            </a:endParaRPr>
          </a:p>
        </p:txBody>
      </p:sp>
      <p:sp>
        <p:nvSpPr>
          <p:cNvPr id="7" name="标题"/>
          <p:cNvSpPr txBox="1">
            <a:spLocks noGrp="1"/>
          </p:cNvSpPr>
          <p:nvPr>
            <p:ph type="title" idx="2"/>
            <p:custDataLst>
              <p:tags r:id="rId3"/>
            </p:custDataLst>
          </p:nvPr>
        </p:nvSpPr>
        <p:spPr>
          <a:xfrm>
            <a:off x="611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1" i="0" u="none" strike="noStrike" kern="1200" cap="none" spc="300" normalizeH="0" baseline="0" noProof="1" dirty="0">
                <a:ln>
                  <a:noFill/>
                  <a:prstDash val="sysDot"/>
                </a:ln>
                <a:solidFill>
                  <a:schemeClr val="accent1"/>
                </a:solidFill>
                <a:latin typeface="MiSans Heavy" panose="00000A00000000000000" charset="-122"/>
                <a:ea typeface="MiSans Heavy" panose="00000A00000000000000" charset="-122"/>
                <a:cs typeface="MiSans Heavy" panose="00000A00000000000000" charset="-122"/>
                <a:sym typeface="MiSans" panose="00000500000000000000" charset="-122"/>
              </a:defRPr>
            </a:lvl1pPr>
          </a:lstStyle>
          <a:p>
            <a:pPr lvl="0"/>
            <a:r>
              <a:rPr dirty="0">
                <a:sym typeface="+mn-ea"/>
              </a:rPr>
              <a:t>单击此处编辑母版标题样式</a:t>
            </a:r>
            <a:endParaRPr dirty="0">
              <a:sym typeface="+mn-ea"/>
            </a:endParaRPr>
          </a:p>
        </p:txBody>
      </p:sp>
      <p:sp>
        <p:nvSpPr>
          <p:cNvPr id="4" name="日期占位符 3"/>
          <p:cNvSpPr>
            <a:spLocks noGrp="1"/>
          </p:cNvSpPr>
          <p:nvPr>
            <p:ph type="dt" sz="half" idx="10"/>
            <p:custDataLst>
              <p:tags r:id="rId4"/>
            </p:custDataLst>
          </p:nvPr>
        </p:nvSpPr>
        <p:spPr>
          <a:xfrm>
            <a:off x="8382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7" name="标题"/>
          <p:cNvSpPr txBox="1">
            <a:spLocks noGrp="1"/>
          </p:cNvSpPr>
          <p:nvPr>
            <p:ph type="title" idx="2" hasCustomPrompt="1"/>
            <p:custDataLst>
              <p:tags r:id="rId2"/>
            </p:custDataLst>
          </p:nvPr>
        </p:nvSpPr>
        <p:spPr>
          <a:xfrm>
            <a:off x="4288157" y="2769870"/>
            <a:ext cx="3615688" cy="1089660"/>
          </a:xfrm>
          <a:prstGeom prst="rect">
            <a:avLst/>
          </a:prstGeom>
          <a:noFill/>
        </p:spPr>
        <p:txBody>
          <a:bodyPr vert="horz" wrap="square" lIns="91440" tIns="45720" rIns="91440" bIns="45720" rtlCol="0" anchor="b" anchorCtr="0">
            <a:normAutofit/>
          </a:bodyPr>
          <a:lstStyle>
            <a:lvl1pPr marL="0" marR="0" lvl="0" algn="ctr" defTabSz="914400" rtl="0" eaLnBrk="1" fontAlgn="auto" latinLnBrk="0" hangingPunct="1">
              <a:lnSpc>
                <a:spcPct val="110000"/>
              </a:lnSpc>
              <a:buClrTx/>
              <a:buSzTx/>
              <a:buFontTx/>
              <a:buNone/>
              <a:defRPr kumimoji="0" lang="zh-CN" altLang="en-US" sz="6000" b="0" i="0" u="none" strike="noStrike" kern="1200" cap="none" spc="0" normalizeH="0" baseline="0" noProof="1" dirty="0">
                <a:solidFill>
                  <a:schemeClr val="tx1"/>
                </a:solidFill>
                <a:latin typeface="MiSans Heavy" panose="00000A00000000000000" charset="-122"/>
                <a:ea typeface="MiSans Heavy" panose="00000A00000000000000" charset="-122"/>
                <a:cs typeface="MiSans" panose="00000500000000000000" charset="-122"/>
                <a:sym typeface="MiSans" panose="00000500000000000000" charset="-122"/>
              </a:defRPr>
            </a:lvl1pPr>
          </a:lstStyle>
          <a:p>
            <a:pPr lvl="0" algn="ctr">
              <a:lnSpc>
                <a:spcPct val="110000"/>
              </a:lnSpc>
              <a:buClrTx/>
              <a:buSzTx/>
              <a:buFontTx/>
            </a:pPr>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a:xfrm>
            <a:off x="8382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565CE74E-AB26-4998-AD42-012C4C1AD076}" type="slidenum">
              <a:rPr lang="zh-CN" altLang="en-US" smtClean="0"/>
            </a:fld>
            <a:endParaRPr lang="zh-CN" altLang="en-US"/>
          </a:p>
        </p:txBody>
      </p:sp>
      <p:sp>
        <p:nvSpPr>
          <p:cNvPr id="2" name="圆: 空心 1"/>
          <p:cNvSpPr/>
          <p:nvPr userDrawn="1">
            <p:custDataLst>
              <p:tags r:id="rId6"/>
            </p:custDataLst>
          </p:nvPr>
        </p:nvSpPr>
        <p:spPr>
          <a:xfrm>
            <a:off x="3363180" y="783273"/>
            <a:ext cx="5392615" cy="5392615"/>
          </a:xfrm>
          <a:prstGeom prst="donut">
            <a:avLst>
              <a:gd name="adj" fmla="val 19617"/>
            </a:avLst>
          </a:prstGeom>
          <a:gradFill flip="none" rotWithShape="1">
            <a:gsLst>
              <a:gs pos="27000">
                <a:schemeClr val="bg1">
                  <a:alpha val="0"/>
                </a:schemeClr>
              </a:gs>
              <a:gs pos="100000">
                <a:schemeClr val="accent1"/>
              </a:gs>
            </a:gsLst>
            <a:lin ang="16200000" scaled="1"/>
            <a:tileRect/>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Sans" panose="00000500000000000000" charset="-122"/>
              <a:ea typeface="MiSans" panose="00000500000000000000" charset="-122"/>
              <a:cs typeface="MiSans" panose="00000500000000000000" charset="-122"/>
              <a:sym typeface="MiSans" panose="00000500000000000000"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9" name="图片 8" descr="门旁边的墙上&#10;&#10;描述已自动生成"/>
          <p:cNvPicPr>
            <a:picLocks noChangeAspect="1"/>
          </p:cNvPicPr>
          <p:nvPr>
            <p:custDataLst>
              <p:tags r:id="rId2"/>
            </p:custDataLst>
          </p:nvPr>
        </p:nvPicPr>
        <p:blipFill>
          <a:blip r:embed="rId3">
            <a:alphaModFix amt="15000"/>
            <a:duotone>
              <a:schemeClr val="accent2">
                <a:shade val="45000"/>
                <a:satMod val="135000"/>
              </a:schemeClr>
              <a:prstClr val="white"/>
            </a:duotone>
          </a:blip>
          <a:srcRect/>
          <a:stretch>
            <a:fillRect/>
          </a:stretch>
        </p:blipFill>
        <p:spPr>
          <a:xfrm flipH="1">
            <a:off x="1" y="0"/>
            <a:ext cx="12191998" cy="6858000"/>
          </a:xfrm>
          <a:prstGeom prst="rect">
            <a:avLst/>
          </a:prstGeom>
        </p:spPr>
      </p:pic>
      <p:sp>
        <p:nvSpPr>
          <p:cNvPr id="30" name="圆: 空心 29"/>
          <p:cNvSpPr/>
          <p:nvPr>
            <p:custDataLst>
              <p:tags r:id="rId4"/>
            </p:custDataLst>
          </p:nvPr>
        </p:nvSpPr>
        <p:spPr>
          <a:xfrm>
            <a:off x="937847" y="1174285"/>
            <a:ext cx="2814149" cy="2814149"/>
          </a:xfrm>
          <a:prstGeom prst="donut">
            <a:avLst>
              <a:gd name="adj" fmla="val 22664"/>
            </a:avLst>
          </a:prstGeom>
          <a:gradFill flip="none" rotWithShape="1">
            <a:gsLst>
              <a:gs pos="33000">
                <a:srgbClr val="ECECF0">
                  <a:alpha val="0"/>
                </a:srgbClr>
              </a:gs>
              <a:gs pos="91000">
                <a:schemeClr val="accent1"/>
              </a:gs>
            </a:gsLst>
            <a:path path="circle">
              <a:fillToRect l="100000" t="100000"/>
            </a:path>
            <a:tileRect r="-100000" b="-10000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Sans" panose="00000500000000000000" charset="-122"/>
              <a:ea typeface="MiSans" panose="00000500000000000000" charset="-122"/>
              <a:cs typeface="MiSans" panose="00000500000000000000" charset="-122"/>
              <a:sym typeface="MiSans" panose="00000500000000000000" charset="-122"/>
            </a:endParaRPr>
          </a:p>
        </p:txBody>
      </p:sp>
      <p:sp>
        <p:nvSpPr>
          <p:cNvPr id="8" name="标题"/>
          <p:cNvSpPr txBox="1">
            <a:spLocks noGrp="1"/>
          </p:cNvSpPr>
          <p:nvPr>
            <p:ph type="title" idx="2" hasCustomPrompt="1"/>
            <p:custDataLst>
              <p:tags r:id="rId5"/>
            </p:custDataLst>
          </p:nvPr>
        </p:nvSpPr>
        <p:spPr>
          <a:xfrm>
            <a:off x="2309495" y="2964180"/>
            <a:ext cx="6913245" cy="2065020"/>
          </a:xfrm>
          <a:prstGeom prst="rect">
            <a:avLst/>
          </a:prstGeom>
          <a:noFill/>
        </p:spPr>
        <p:txBody>
          <a:bodyPr vert="horz" wrap="square" lIns="91440" tIns="45720" rIns="91440" bIns="45720" rtlCol="0" anchor="t">
            <a:normAutofit/>
          </a:bodyPr>
          <a:lstStyle>
            <a:lvl1pPr marL="0" marR="0" lvl="0" algn="l" defTabSz="914400" rtl="0" eaLnBrk="1" fontAlgn="auto" latinLnBrk="0" hangingPunct="1">
              <a:lnSpc>
                <a:spcPct val="110000"/>
              </a:lnSpc>
              <a:buClrTx/>
              <a:buSzTx/>
              <a:buFontTx/>
              <a:buNone/>
              <a:defRPr kumimoji="0" lang="zh-CN" altLang="en-US" sz="6000" b="0" i="0" u="none" strike="noStrike" kern="1200" cap="none" spc="0" normalizeH="0" baseline="0" noProof="1" dirty="0">
                <a:solidFill>
                  <a:schemeClr val="tx1"/>
                </a:solidFill>
                <a:latin typeface="MiSans Heavy" panose="00000A00000000000000" charset="-122"/>
                <a:ea typeface="MiSans Heavy" panose="00000A00000000000000" charset="-122"/>
                <a:cs typeface="MiSans" panose="00000500000000000000" charset="-122"/>
                <a:sym typeface="MiSans" panose="00000500000000000000" charset="-122"/>
              </a:defRPr>
            </a:lvl1pPr>
          </a:lstStyle>
          <a:p>
            <a:pPr lvl="0" algn="l">
              <a:lnSpc>
                <a:spcPct val="110000"/>
              </a:lnSpc>
              <a:buClrTx/>
              <a:buSzTx/>
              <a:buFontTx/>
            </a:pPr>
            <a:r>
              <a:rPr>
                <a:sym typeface="+mn-ea"/>
              </a:rPr>
              <a:t>单击此处编辑标题</a:t>
            </a:r>
            <a:endParaRPr>
              <a:sym typeface="+mn-ea"/>
            </a:endParaRPr>
          </a:p>
        </p:txBody>
      </p:sp>
      <p:sp>
        <p:nvSpPr>
          <p:cNvPr id="7" name="节编号"/>
          <p:cNvSpPr txBox="1">
            <a:spLocks noGrp="1"/>
          </p:cNvSpPr>
          <p:nvPr>
            <p:ph type="body" idx="1" hasCustomPrompt="1"/>
            <p:custDataLst>
              <p:tags r:id="rId6"/>
            </p:custDataLst>
          </p:nvPr>
        </p:nvSpPr>
        <p:spPr>
          <a:xfrm>
            <a:off x="2309494" y="2244090"/>
            <a:ext cx="6913245" cy="847725"/>
          </a:xfrm>
          <a:prstGeom prst="rect">
            <a:avLst/>
          </a:prstGeom>
          <a:noFill/>
        </p:spPr>
        <p:txBody>
          <a:bodyPr vert="horz" wrap="square" lIns="91440" tIns="45720" rIns="91440" bIns="45720" rtlCol="0" anchor="b" anchorCtr="0">
            <a:normAutofit/>
          </a:bodyPr>
          <a:lstStyle>
            <a:lvl1pPr marL="0" marR="0" lvl="0" algn="l" defTabSz="914400" rtl="0" eaLnBrk="1" fontAlgn="auto" latinLnBrk="0" hangingPunct="1">
              <a:lnSpc>
                <a:spcPct val="100000"/>
              </a:lnSpc>
              <a:buClrTx/>
              <a:buSzTx/>
              <a:buFontTx/>
              <a:buNone/>
              <a:defRPr kumimoji="0" lang="en-US" altLang="zh-CN" sz="4800" b="0" i="0" u="none" strike="noStrike" kern="1200" cap="none" spc="1000" normalizeH="0" baseline="0" noProof="1" dirty="0">
                <a:ln>
                  <a:solidFill>
                    <a:schemeClr val="accent1"/>
                  </a:solidFill>
                </a:ln>
                <a:noFill/>
                <a:latin typeface="MiSans Heavy" panose="00000A00000000000000" charset="-122"/>
                <a:ea typeface="MiSans Heavy" panose="00000A00000000000000" charset="-122"/>
                <a:cs typeface="MiSans" panose="00000500000000000000" charset="-122"/>
                <a:sym typeface="MiSans" panose="00000500000000000000" charset="-122"/>
              </a:defRPr>
            </a:lvl1pPr>
          </a:lstStyle>
          <a:p>
            <a:pPr lvl="0">
              <a:buClrTx/>
              <a:buSzTx/>
              <a:buFontTx/>
            </a:pPr>
            <a:r>
              <a:rPr dirty="0" err="1">
                <a:sym typeface="+mn-ea"/>
              </a:rPr>
              <a:t>编辑节编号</a:t>
            </a:r>
            <a:endParaRPr dirty="0">
              <a:sym typeface="+mn-ea"/>
            </a:endParaRPr>
          </a:p>
        </p:txBody>
      </p:sp>
      <p:sp>
        <p:nvSpPr>
          <p:cNvPr id="4" name="日期占位符 3"/>
          <p:cNvSpPr>
            <a:spLocks noGrp="1"/>
          </p:cNvSpPr>
          <p:nvPr>
            <p:ph type="dt" sz="half" idx="10"/>
            <p:custDataLst>
              <p:tags r:id="rId7"/>
            </p:custDataLst>
          </p:nvPr>
        </p:nvSpPr>
        <p:spPr>
          <a:xfrm>
            <a:off x="8382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标题和两栏">
    <p:spTree>
      <p:nvGrpSpPr>
        <p:cNvPr id="1" name=""/>
        <p:cNvGrpSpPr/>
        <p:nvPr/>
      </p:nvGrpSpPr>
      <p:grpSpPr>
        <a:xfrm>
          <a:off x="0" y="0"/>
          <a:ext cx="0" cy="0"/>
          <a:chOff x="0" y="0"/>
          <a:chExt cx="0" cy="0"/>
        </a:xfrm>
      </p:grpSpPr>
      <p:sp>
        <p:nvSpPr>
          <p:cNvPr id="10" name="正文"/>
          <p:cNvSpPr txBox="1">
            <a:spLocks noGrp="1"/>
          </p:cNvSpPr>
          <p:nvPr>
            <p:ph idx="4"/>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sym typeface="MiSans"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9" name="正文"/>
          <p:cNvSpPr txBox="1">
            <a:spLocks noGrp="1"/>
          </p:cNvSpPr>
          <p:nvPr>
            <p:ph idx="3"/>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sym typeface="MiSans"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标题"/>
          <p:cNvSpPr txBox="1">
            <a:spLocks noGrp="1"/>
          </p:cNvSpPr>
          <p:nvPr>
            <p:ph type="title" idx="2"/>
            <p:custDataLst>
              <p:tags r:id="rId4"/>
            </p:custDataLst>
          </p:nvPr>
        </p:nvSpPr>
        <p:spPr>
          <a:xfrm>
            <a:off x="611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latin typeface="MiSans Heavy" panose="00000A00000000000000" charset="-122"/>
                <a:ea typeface="MiSans Heavy" panose="00000A00000000000000" charset="-122"/>
                <a:cs typeface="MiSans Heavy" panose="00000A00000000000000" charset="-122"/>
                <a:sym typeface="MiSans" panose="00000500000000000000" charset="-122"/>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5"/>
            </p:custDataLst>
          </p:nvPr>
        </p:nvSpPr>
        <p:spPr>
          <a:xfrm>
            <a:off x="8382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标题和比较">
    <p:spTree>
      <p:nvGrpSpPr>
        <p:cNvPr id="1" name=""/>
        <p:cNvGrpSpPr/>
        <p:nvPr/>
      </p:nvGrpSpPr>
      <p:grpSpPr>
        <a:xfrm>
          <a:off x="0" y="0"/>
          <a:ext cx="0" cy="0"/>
          <a:chOff x="0" y="0"/>
          <a:chExt cx="0" cy="0"/>
        </a:xfrm>
      </p:grpSpPr>
      <p:sp>
        <p:nvSpPr>
          <p:cNvPr id="15" name="正文"/>
          <p:cNvSpPr txBox="1">
            <a:spLocks noGrp="1"/>
          </p:cNvSpPr>
          <p:nvPr>
            <p:ph idx="6"/>
            <p:custDataLst>
              <p:tags r:id="rId2"/>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sym typeface="MiSans"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4" name="标题"/>
          <p:cNvSpPr txBox="1">
            <a:spLocks noGrp="1"/>
          </p:cNvSpPr>
          <p:nvPr>
            <p:ph type="title" idx="5"/>
            <p:custDataLst>
              <p:tags r:id="rId3"/>
            </p:custDataLst>
          </p:nvPr>
        </p:nvSpPr>
        <p:spPr>
          <a:xfrm>
            <a:off x="62352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accent1"/>
                </a:solidFill>
                <a:latin typeface="MiSans Heavy" panose="00000A00000000000000" charset="-122"/>
                <a:ea typeface="MiSans Heavy" panose="00000A00000000000000" charset="-122"/>
                <a:cs typeface="MiSans" panose="00000500000000000000" charset="-122"/>
                <a:sym typeface="MiSans" panose="00000500000000000000" charset="-122"/>
              </a:defRPr>
            </a:lvl1pPr>
          </a:lstStyle>
          <a:p>
            <a:pPr lvl="0"/>
            <a:r>
              <a:rPr>
                <a:sym typeface="+mn-ea"/>
              </a:rPr>
              <a:t>单击此处编辑母版标题样式</a:t>
            </a:r>
            <a:endParaRPr>
              <a:sym typeface="+mn-ea"/>
            </a:endParaRPr>
          </a:p>
        </p:txBody>
      </p:sp>
      <p:sp>
        <p:nvSpPr>
          <p:cNvPr id="13" name="正文"/>
          <p:cNvSpPr txBox="1">
            <a:spLocks noGrp="1"/>
          </p:cNvSpPr>
          <p:nvPr>
            <p:ph idx="4"/>
            <p:custDataLst>
              <p:tags r:id="rId4"/>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sym typeface="MiSans"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2" name="标题"/>
          <p:cNvSpPr txBox="1">
            <a:spLocks noGrp="1"/>
          </p:cNvSpPr>
          <p:nvPr>
            <p:ph type="title" idx="3"/>
            <p:custDataLst>
              <p:tags r:id="rId5"/>
            </p:custDataLst>
          </p:nvPr>
        </p:nvSpPr>
        <p:spPr>
          <a:xfrm>
            <a:off x="608400" y="1429200"/>
            <a:ext cx="5342400" cy="3987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accent1"/>
                </a:solidFill>
                <a:latin typeface="MiSans Heavy" panose="00000A00000000000000" charset="-122"/>
                <a:ea typeface="MiSans Heavy" panose="00000A00000000000000" charset="-122"/>
                <a:cs typeface="MiSans" panose="00000500000000000000" charset="-122"/>
                <a:sym typeface="MiSans" panose="00000500000000000000" charset="-122"/>
              </a:defRPr>
            </a:lvl1pPr>
          </a:lstStyle>
          <a:p>
            <a:pPr lvl="0"/>
            <a:r>
              <a:rPr dirty="0">
                <a:sym typeface="+mn-ea"/>
              </a:rPr>
              <a:t>单击此处编辑母版标题样式</a:t>
            </a:r>
            <a:endParaRPr dirty="0">
              <a:sym typeface="+mn-ea"/>
            </a:endParaRPr>
          </a:p>
        </p:txBody>
      </p:sp>
      <p:sp>
        <p:nvSpPr>
          <p:cNvPr id="11" name="标题"/>
          <p:cNvSpPr txBox="1">
            <a:spLocks noGrp="1"/>
          </p:cNvSpPr>
          <p:nvPr>
            <p:ph type="title" idx="2"/>
            <p:custDataLst>
              <p:tags r:id="rId6"/>
            </p:custDataLst>
          </p:nvPr>
        </p:nvSpPr>
        <p:spPr>
          <a:xfrm>
            <a:off x="611400" y="608400"/>
            <a:ext cx="10969200" cy="705600"/>
          </a:xfrm>
          <a:prstGeom prst="rect">
            <a:avLst/>
          </a:prstGeom>
          <a:noFill/>
          <a:ln>
            <a:noFill/>
            <a:prstDash val="sysDash"/>
          </a:ln>
        </p:spPr>
        <p:txBody>
          <a:bodyPr vert="horz" wrap="square" lIns="91440" tIns="45720" rIns="91440" bIns="45720" rtlCol="0" anchor="ctr">
            <a:normAutofit/>
          </a:bodyPr>
          <a:lstStyle>
            <a:lvl1pPr>
              <a:defRPr b="0" dirty="0">
                <a:latin typeface="MiSans Heavy" panose="00000A00000000000000" charset="-122"/>
                <a:ea typeface="MiSans Heavy" panose="00000A00000000000000" charset="-122"/>
                <a:cs typeface="MiSans Heavy" panose="00000A00000000000000" charset="-122"/>
                <a:sym typeface="MiSans" panose="00000500000000000000" charset="-122"/>
              </a:defRPr>
            </a:lvl1pPr>
          </a:lstStyle>
          <a:p>
            <a:pPr marL="0" marR="0" lvl="0" fontAlgn="auto">
              <a:lnSpc>
                <a:spcPct val="100000"/>
              </a:lnSpc>
              <a:buClrTx/>
              <a:buSzTx/>
              <a:buFontTx/>
            </a:pPr>
            <a:r>
              <a:rPr dirty="0">
                <a:sym typeface="+mn-ea"/>
              </a:rPr>
              <a:t>单击此处编辑母版标题样式</a:t>
            </a:r>
            <a:endParaRPr dirty="0">
              <a:sym typeface="+mn-ea"/>
            </a:endParaRPr>
          </a:p>
        </p:txBody>
      </p:sp>
      <p:sp>
        <p:nvSpPr>
          <p:cNvPr id="7" name="日期占位符 6"/>
          <p:cNvSpPr>
            <a:spLocks noGrp="1"/>
          </p:cNvSpPr>
          <p:nvPr>
            <p:ph type="dt" sz="half" idx="10"/>
            <p:custDataLst>
              <p:tags r:id="rId7"/>
            </p:custDataLst>
          </p:nvPr>
        </p:nvSpPr>
        <p:spPr>
          <a:xfrm>
            <a:off x="8382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标题"/>
          <p:cNvSpPr txBox="1">
            <a:spLocks noGrp="1"/>
          </p:cNvSpPr>
          <p:nvPr>
            <p:ph type="title" idx="2"/>
            <p:custDataLst>
              <p:tags r:id="rId2"/>
            </p:custDataLst>
          </p:nvPr>
        </p:nvSpPr>
        <p:spPr>
          <a:xfrm>
            <a:off x="611400" y="608400"/>
            <a:ext cx="10969200" cy="705600"/>
          </a:xfrm>
          <a:prstGeom prst="rect">
            <a:avLst/>
          </a:prstGeom>
          <a:noFill/>
          <a:ln>
            <a:noFill/>
            <a:prstDash val="sysDash"/>
          </a:ln>
        </p:spPr>
        <p:txBody>
          <a:bodyPr vert="horz" wrap="square" lIns="91440" tIns="45720" rIns="91440" bIns="45720" rtlCol="0" anchor="ctr">
            <a:normAutofit/>
          </a:bodyPr>
          <a:lstStyle>
            <a:lvl1pPr>
              <a:defRPr b="0">
                <a:latin typeface="MiSans Heavy" panose="00000A00000000000000" charset="-122"/>
                <a:ea typeface="MiSans Heavy" panose="00000A00000000000000" charset="-122"/>
                <a:cs typeface="MiSans Heavy" panose="00000A00000000000000" charset="-122"/>
                <a:sym typeface="MiSans" panose="00000500000000000000" charset="-122"/>
              </a:defRPr>
            </a:lvl1pPr>
          </a:lstStyle>
          <a:p>
            <a:pPr marL="0" marR="0" lvl="0" fontAlgn="auto">
              <a:lnSpc>
                <a:spcPct val="100000"/>
              </a:lnSpc>
              <a:buClrTx/>
              <a:buSzTx/>
              <a:buFontTx/>
            </a:pPr>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8382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2" name="任意多边形: 形状 11"/>
          <p:cNvSpPr/>
          <p:nvPr userDrawn="1">
            <p:custDataLst>
              <p:tags r:id="rId2"/>
            </p:custDataLst>
          </p:nvPr>
        </p:nvSpPr>
        <p:spPr>
          <a:xfrm>
            <a:off x="-6092" y="2573"/>
            <a:ext cx="683878" cy="728321"/>
          </a:xfrm>
          <a:custGeom>
            <a:avLst/>
            <a:gdLst>
              <a:gd name="connsiteX0" fmla="*/ 604834 w 683878"/>
              <a:gd name="connsiteY0" fmla="*/ 0 h 728321"/>
              <a:gd name="connsiteX1" fmla="*/ 648236 w 683878"/>
              <a:gd name="connsiteY1" fmla="*/ 80864 h 728321"/>
              <a:gd name="connsiteX2" fmla="*/ 394224 w 683878"/>
              <a:gd name="connsiteY2" fmla="*/ 692631 h 728321"/>
              <a:gd name="connsiteX3" fmla="*/ 35673 w 683878"/>
              <a:gd name="connsiteY3" fmla="*/ 692469 h 728321"/>
              <a:gd name="connsiteX4" fmla="*/ 0 w 683878"/>
              <a:gd name="connsiteY4" fmla="*/ 673504 h 728321"/>
              <a:gd name="connsiteX5" fmla="*/ 45 w 683878"/>
              <a:gd name="connsiteY5" fmla="*/ 397741 h 728321"/>
              <a:gd name="connsiteX6" fmla="*/ 3110 w 683878"/>
              <a:gd name="connsiteY6" fmla="*/ 403451 h 728321"/>
              <a:gd name="connsiteX7" fmla="*/ 313115 w 683878"/>
              <a:gd name="connsiteY7" fmla="*/ 496476 h 728321"/>
              <a:gd name="connsiteX8" fmla="*/ 451989 w 683878"/>
              <a:gd name="connsiteY8" fmla="*/ 162010 h 728321"/>
              <a:gd name="connsiteX9" fmla="*/ 117459 w 683878"/>
              <a:gd name="connsiteY9" fmla="*/ 23293 h 728321"/>
              <a:gd name="connsiteX10" fmla="*/ 1825 w 683878"/>
              <a:gd name="connsiteY10" fmla="*/ 118421 h 728321"/>
              <a:gd name="connsiteX11" fmla="*/ 91 w 683878"/>
              <a:gd name="connsiteY11" fmla="*/ 121677 h 728321"/>
              <a:gd name="connsiteX12" fmla="*/ 111 w 683878"/>
              <a:gd name="connsiteY12" fmla="*/ 100 h 728321"/>
              <a:gd name="connsiteX13" fmla="*/ 604834 w 683878"/>
              <a:gd name="connsiteY13" fmla="*/ 0 h 72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878" h="728321">
                <a:moveTo>
                  <a:pt x="604834" y="0"/>
                </a:moveTo>
                <a:lnTo>
                  <a:pt x="648236" y="80864"/>
                </a:lnTo>
                <a:cubicBezTo>
                  <a:pt x="747060" y="319863"/>
                  <a:pt x="633335" y="593761"/>
                  <a:pt x="394224" y="692631"/>
                </a:cubicBezTo>
                <a:cubicBezTo>
                  <a:pt x="274668" y="742067"/>
                  <a:pt x="146403" y="738385"/>
                  <a:pt x="35673" y="692469"/>
                </a:cubicBezTo>
                <a:lnTo>
                  <a:pt x="0" y="673504"/>
                </a:lnTo>
                <a:lnTo>
                  <a:pt x="45" y="397741"/>
                </a:lnTo>
                <a:lnTo>
                  <a:pt x="3110" y="403451"/>
                </a:lnTo>
                <a:cubicBezTo>
                  <a:pt x="69761" y="502135"/>
                  <a:pt x="198730" y="543773"/>
                  <a:pt x="313115" y="496476"/>
                </a:cubicBezTo>
                <a:cubicBezTo>
                  <a:pt x="443842" y="442421"/>
                  <a:pt x="506018" y="292676"/>
                  <a:pt x="451989" y="162010"/>
                </a:cubicBezTo>
                <a:cubicBezTo>
                  <a:pt x="397960" y="31345"/>
                  <a:pt x="248185" y="-30762"/>
                  <a:pt x="117459" y="23293"/>
                </a:cubicBezTo>
                <a:cubicBezTo>
                  <a:pt x="68436" y="43563"/>
                  <a:pt x="29053" y="77290"/>
                  <a:pt x="1825" y="118421"/>
                </a:cubicBezTo>
                <a:lnTo>
                  <a:pt x="91" y="121677"/>
                </a:lnTo>
                <a:lnTo>
                  <a:pt x="111" y="100"/>
                </a:lnTo>
                <a:lnTo>
                  <a:pt x="604834" y="0"/>
                </a:lnTo>
                <a:close/>
              </a:path>
            </a:pathLst>
          </a:custGeom>
          <a:gradFill flip="none" rotWithShape="1">
            <a:gsLst>
              <a:gs pos="33000">
                <a:schemeClr val="bg1">
                  <a:alpha val="0"/>
                </a:schemeClr>
              </a:gs>
              <a:gs pos="88000">
                <a:schemeClr val="accent1"/>
              </a:gs>
            </a:gsLst>
            <a:path path="circle">
              <a:fillToRect r="100000" b="100000"/>
            </a:path>
            <a:tileRect l="-100000" t="-10000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tx1"/>
              </a:solidFill>
              <a:latin typeface="MiSans" panose="00000500000000000000" charset="-122"/>
              <a:ea typeface="MiSans" panose="00000500000000000000" charset="-122"/>
              <a:sym typeface="MiSans" panose="00000500000000000000" charset="-122"/>
            </a:endParaRPr>
          </a:p>
        </p:txBody>
      </p:sp>
      <p:sp>
        <p:nvSpPr>
          <p:cNvPr id="2" name="日期占位符 1"/>
          <p:cNvSpPr>
            <a:spLocks noGrp="1"/>
          </p:cNvSpPr>
          <p:nvPr>
            <p:ph type="dt" sz="half" idx="10"/>
            <p:custDataLst>
              <p:tags r:id="rId3"/>
            </p:custDataLst>
          </p:nvPr>
        </p:nvSpPr>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endParaRPr lang="zh-CN" altLang="en-US"/>
          </a:p>
        </p:txBody>
      </p:sp>
      <p:sp>
        <p:nvSpPr>
          <p:cNvPr id="4" name="灯片编号占位符 3"/>
          <p:cNvSpPr>
            <a:spLocks noGrp="1"/>
          </p:cNvSpPr>
          <p:nvPr>
            <p:ph type="sldNum" sz="quarter" idx="12"/>
            <p:custDataLst>
              <p:tags r:id="rId5"/>
            </p:custDataLst>
          </p:nvPr>
        </p:nvSpPr>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sp>
        <p:nvSpPr>
          <p:cNvPr id="10" name="任意多边形: 形状 9"/>
          <p:cNvSpPr/>
          <p:nvPr userDrawn="1">
            <p:custDataLst>
              <p:tags r:id="rId2"/>
            </p:custDataLst>
          </p:nvPr>
        </p:nvSpPr>
        <p:spPr>
          <a:xfrm>
            <a:off x="10528235" y="5352757"/>
            <a:ext cx="1663756" cy="1505347"/>
          </a:xfrm>
          <a:custGeom>
            <a:avLst/>
            <a:gdLst>
              <a:gd name="connsiteX0" fmla="*/ 1663756 w 1663756"/>
              <a:gd name="connsiteY0" fmla="*/ 0 h 1505347"/>
              <a:gd name="connsiteX1" fmla="*/ 1663448 w 1663756"/>
              <a:gd name="connsiteY1" fmla="*/ 721124 h 1505347"/>
              <a:gd name="connsiteX2" fmla="*/ 1559311 w 1663756"/>
              <a:gd name="connsiteY2" fmla="*/ 738909 h 1505347"/>
              <a:gd name="connsiteX3" fmla="*/ 1345905 w 1663756"/>
              <a:gd name="connsiteY3" fmla="*/ 810930 h 1505347"/>
              <a:gd name="connsiteX4" fmla="*/ 761888 w 1663756"/>
              <a:gd name="connsiteY4" fmla="*/ 1432106 h 1505347"/>
              <a:gd name="connsiteX5" fmla="*/ 738539 w 1663756"/>
              <a:gd name="connsiteY5" fmla="*/ 1505347 h 1505347"/>
              <a:gd name="connsiteX6" fmla="*/ 699919 w 1663756"/>
              <a:gd name="connsiteY6" fmla="*/ 1504681 h 1505347"/>
              <a:gd name="connsiteX7" fmla="*/ 0 w 1663756"/>
              <a:gd name="connsiteY7" fmla="*/ 1505295 h 1505347"/>
              <a:gd name="connsiteX8" fmla="*/ 35272 w 1663756"/>
              <a:gd name="connsiteY8" fmla="*/ 1345860 h 1505347"/>
              <a:gd name="connsiteX9" fmla="*/ 1049799 w 1663756"/>
              <a:gd name="connsiteY9" fmla="*/ 155437 h 1505347"/>
              <a:gd name="connsiteX10" fmla="*/ 1580244 w 1663756"/>
              <a:gd name="connsiteY10" fmla="*/ 6378 h 1505347"/>
              <a:gd name="connsiteX11" fmla="*/ 1663756 w 1663756"/>
              <a:gd name="connsiteY11" fmla="*/ 0 h 150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3756" h="1505347">
                <a:moveTo>
                  <a:pt x="1663756" y="0"/>
                </a:moveTo>
                <a:lnTo>
                  <a:pt x="1663448" y="721124"/>
                </a:lnTo>
                <a:lnTo>
                  <a:pt x="1559311" y="738909"/>
                </a:lnTo>
                <a:cubicBezTo>
                  <a:pt x="1487335" y="755400"/>
                  <a:pt x="1415920" y="779302"/>
                  <a:pt x="1345905" y="810930"/>
                </a:cubicBezTo>
                <a:cubicBezTo>
                  <a:pt x="1065266" y="937703"/>
                  <a:pt x="863047" y="1165585"/>
                  <a:pt x="761888" y="1432106"/>
                </a:cubicBezTo>
                <a:lnTo>
                  <a:pt x="738539" y="1505347"/>
                </a:lnTo>
                <a:lnTo>
                  <a:pt x="699919" y="1504681"/>
                </a:lnTo>
                <a:lnTo>
                  <a:pt x="0" y="1505295"/>
                </a:lnTo>
                <a:lnTo>
                  <a:pt x="35272" y="1345860"/>
                </a:lnTo>
                <a:cubicBezTo>
                  <a:pt x="174165" y="835899"/>
                  <a:pt x="530762" y="389902"/>
                  <a:pt x="1049799" y="155437"/>
                </a:cubicBezTo>
                <a:cubicBezTo>
                  <a:pt x="1222812" y="77282"/>
                  <a:pt x="1401220" y="28037"/>
                  <a:pt x="1580244" y="6378"/>
                </a:cubicBezTo>
                <a:lnTo>
                  <a:pt x="1663756" y="0"/>
                </a:lnTo>
                <a:close/>
              </a:path>
            </a:pathLst>
          </a:custGeom>
          <a:gradFill flip="none" rotWithShape="1">
            <a:gsLst>
              <a:gs pos="31000">
                <a:schemeClr val="accent1">
                  <a:lumMod val="20000"/>
                  <a:lumOff val="80000"/>
                </a:schemeClr>
              </a:gs>
              <a:gs pos="74000">
                <a:schemeClr val="accent1"/>
              </a:gs>
            </a:gsLst>
            <a:lin ang="13500000" scaled="1"/>
            <a:tileRect/>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tx1"/>
              </a:solidFill>
              <a:latin typeface="MiSans" panose="00000500000000000000" charset="-122"/>
              <a:ea typeface="MiSans" panose="00000500000000000000" charset="-122"/>
              <a:sym typeface="MiSans" panose="00000500000000000000" charset="-122"/>
            </a:endParaRPr>
          </a:p>
        </p:txBody>
      </p:sp>
      <p:sp>
        <p:nvSpPr>
          <p:cNvPr id="11" name="任意多边形: 形状 10"/>
          <p:cNvSpPr/>
          <p:nvPr userDrawn="1">
            <p:custDataLst>
              <p:tags r:id="rId3"/>
            </p:custDataLst>
          </p:nvPr>
        </p:nvSpPr>
        <p:spPr>
          <a:xfrm>
            <a:off x="-6092" y="2573"/>
            <a:ext cx="683878" cy="728321"/>
          </a:xfrm>
          <a:custGeom>
            <a:avLst/>
            <a:gdLst>
              <a:gd name="connsiteX0" fmla="*/ 604834 w 683878"/>
              <a:gd name="connsiteY0" fmla="*/ 0 h 728321"/>
              <a:gd name="connsiteX1" fmla="*/ 648236 w 683878"/>
              <a:gd name="connsiteY1" fmla="*/ 80864 h 728321"/>
              <a:gd name="connsiteX2" fmla="*/ 394224 w 683878"/>
              <a:gd name="connsiteY2" fmla="*/ 692631 h 728321"/>
              <a:gd name="connsiteX3" fmla="*/ 35673 w 683878"/>
              <a:gd name="connsiteY3" fmla="*/ 692469 h 728321"/>
              <a:gd name="connsiteX4" fmla="*/ 0 w 683878"/>
              <a:gd name="connsiteY4" fmla="*/ 673504 h 728321"/>
              <a:gd name="connsiteX5" fmla="*/ 45 w 683878"/>
              <a:gd name="connsiteY5" fmla="*/ 397741 h 728321"/>
              <a:gd name="connsiteX6" fmla="*/ 3110 w 683878"/>
              <a:gd name="connsiteY6" fmla="*/ 403451 h 728321"/>
              <a:gd name="connsiteX7" fmla="*/ 313115 w 683878"/>
              <a:gd name="connsiteY7" fmla="*/ 496476 h 728321"/>
              <a:gd name="connsiteX8" fmla="*/ 451989 w 683878"/>
              <a:gd name="connsiteY8" fmla="*/ 162010 h 728321"/>
              <a:gd name="connsiteX9" fmla="*/ 117459 w 683878"/>
              <a:gd name="connsiteY9" fmla="*/ 23293 h 728321"/>
              <a:gd name="connsiteX10" fmla="*/ 1825 w 683878"/>
              <a:gd name="connsiteY10" fmla="*/ 118421 h 728321"/>
              <a:gd name="connsiteX11" fmla="*/ 91 w 683878"/>
              <a:gd name="connsiteY11" fmla="*/ 121677 h 728321"/>
              <a:gd name="connsiteX12" fmla="*/ 111 w 683878"/>
              <a:gd name="connsiteY12" fmla="*/ 100 h 728321"/>
              <a:gd name="connsiteX13" fmla="*/ 604834 w 683878"/>
              <a:gd name="connsiteY13" fmla="*/ 0 h 72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878" h="728321">
                <a:moveTo>
                  <a:pt x="604834" y="0"/>
                </a:moveTo>
                <a:lnTo>
                  <a:pt x="648236" y="80864"/>
                </a:lnTo>
                <a:cubicBezTo>
                  <a:pt x="747060" y="319863"/>
                  <a:pt x="633335" y="593761"/>
                  <a:pt x="394224" y="692631"/>
                </a:cubicBezTo>
                <a:cubicBezTo>
                  <a:pt x="274668" y="742067"/>
                  <a:pt x="146403" y="738385"/>
                  <a:pt x="35673" y="692469"/>
                </a:cubicBezTo>
                <a:lnTo>
                  <a:pt x="0" y="673504"/>
                </a:lnTo>
                <a:lnTo>
                  <a:pt x="45" y="397741"/>
                </a:lnTo>
                <a:lnTo>
                  <a:pt x="3110" y="403451"/>
                </a:lnTo>
                <a:cubicBezTo>
                  <a:pt x="69761" y="502135"/>
                  <a:pt x="198730" y="543773"/>
                  <a:pt x="313115" y="496476"/>
                </a:cubicBezTo>
                <a:cubicBezTo>
                  <a:pt x="443842" y="442421"/>
                  <a:pt x="506018" y="292676"/>
                  <a:pt x="451989" y="162010"/>
                </a:cubicBezTo>
                <a:cubicBezTo>
                  <a:pt x="397960" y="31345"/>
                  <a:pt x="248185" y="-30762"/>
                  <a:pt x="117459" y="23293"/>
                </a:cubicBezTo>
                <a:cubicBezTo>
                  <a:pt x="68436" y="43563"/>
                  <a:pt x="29053" y="77290"/>
                  <a:pt x="1825" y="118421"/>
                </a:cubicBezTo>
                <a:lnTo>
                  <a:pt x="91" y="121677"/>
                </a:lnTo>
                <a:lnTo>
                  <a:pt x="111" y="100"/>
                </a:lnTo>
                <a:lnTo>
                  <a:pt x="604834" y="0"/>
                </a:lnTo>
                <a:close/>
              </a:path>
            </a:pathLst>
          </a:custGeom>
          <a:gradFill flip="none" rotWithShape="1">
            <a:gsLst>
              <a:gs pos="33000">
                <a:schemeClr val="bg1">
                  <a:alpha val="0"/>
                </a:schemeClr>
              </a:gs>
              <a:gs pos="88000">
                <a:schemeClr val="accent1"/>
              </a:gs>
            </a:gsLst>
            <a:path path="circle">
              <a:fillToRect r="100000" b="100000"/>
            </a:path>
            <a:tileRect l="-100000" t="-10000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tx1"/>
              </a:solidFill>
              <a:latin typeface="MiSans" panose="00000500000000000000" charset="-122"/>
              <a:ea typeface="MiSans" panose="00000500000000000000" charset="-122"/>
              <a:sym typeface="MiSans" panose="00000500000000000000" charset="-122"/>
            </a:endParaRPr>
          </a:p>
        </p:txBody>
      </p:sp>
      <p:sp>
        <p:nvSpPr>
          <p:cNvPr id="7" name="正文"/>
          <p:cNvSpPr txBox="1">
            <a:spLocks noGrp="1"/>
          </p:cNvSpPr>
          <p:nvPr>
            <p:ph idx="1"/>
            <p:custDataLst>
              <p:tags r:id="rId4"/>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sym typeface="MiSans"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74.xml"/><Relationship Id="rId18" Type="http://schemas.openxmlformats.org/officeDocument/2006/relationships/tags" Target="../tags/tag73.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任意多边形: 形状 16"/>
          <p:cNvSpPr/>
          <p:nvPr userDrawn="1">
            <p:custDataLst>
              <p:tags r:id="rId12"/>
            </p:custDataLst>
          </p:nvPr>
        </p:nvSpPr>
        <p:spPr>
          <a:xfrm>
            <a:off x="11038205" y="5814695"/>
            <a:ext cx="1153795" cy="1043940"/>
          </a:xfrm>
          <a:custGeom>
            <a:avLst/>
            <a:gdLst>
              <a:gd name="connsiteX0" fmla="*/ 1663756 w 1663756"/>
              <a:gd name="connsiteY0" fmla="*/ 0 h 1505347"/>
              <a:gd name="connsiteX1" fmla="*/ 1663448 w 1663756"/>
              <a:gd name="connsiteY1" fmla="*/ 721124 h 1505347"/>
              <a:gd name="connsiteX2" fmla="*/ 1559311 w 1663756"/>
              <a:gd name="connsiteY2" fmla="*/ 738909 h 1505347"/>
              <a:gd name="connsiteX3" fmla="*/ 1345905 w 1663756"/>
              <a:gd name="connsiteY3" fmla="*/ 810930 h 1505347"/>
              <a:gd name="connsiteX4" fmla="*/ 761888 w 1663756"/>
              <a:gd name="connsiteY4" fmla="*/ 1432106 h 1505347"/>
              <a:gd name="connsiteX5" fmla="*/ 738539 w 1663756"/>
              <a:gd name="connsiteY5" fmla="*/ 1505347 h 1505347"/>
              <a:gd name="connsiteX6" fmla="*/ 699919 w 1663756"/>
              <a:gd name="connsiteY6" fmla="*/ 1504681 h 1505347"/>
              <a:gd name="connsiteX7" fmla="*/ 0 w 1663756"/>
              <a:gd name="connsiteY7" fmla="*/ 1505295 h 1505347"/>
              <a:gd name="connsiteX8" fmla="*/ 35272 w 1663756"/>
              <a:gd name="connsiteY8" fmla="*/ 1345860 h 1505347"/>
              <a:gd name="connsiteX9" fmla="*/ 1049799 w 1663756"/>
              <a:gd name="connsiteY9" fmla="*/ 155437 h 1505347"/>
              <a:gd name="connsiteX10" fmla="*/ 1580244 w 1663756"/>
              <a:gd name="connsiteY10" fmla="*/ 6378 h 1505347"/>
              <a:gd name="connsiteX11" fmla="*/ 1663756 w 1663756"/>
              <a:gd name="connsiteY11" fmla="*/ 0 h 150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3756" h="1505347">
                <a:moveTo>
                  <a:pt x="1663756" y="0"/>
                </a:moveTo>
                <a:lnTo>
                  <a:pt x="1663448" y="721124"/>
                </a:lnTo>
                <a:lnTo>
                  <a:pt x="1559311" y="738909"/>
                </a:lnTo>
                <a:cubicBezTo>
                  <a:pt x="1487335" y="755400"/>
                  <a:pt x="1415920" y="779302"/>
                  <a:pt x="1345905" y="810930"/>
                </a:cubicBezTo>
                <a:cubicBezTo>
                  <a:pt x="1065266" y="937703"/>
                  <a:pt x="863047" y="1165585"/>
                  <a:pt x="761888" y="1432106"/>
                </a:cubicBezTo>
                <a:lnTo>
                  <a:pt x="738539" y="1505347"/>
                </a:lnTo>
                <a:lnTo>
                  <a:pt x="699919" y="1504681"/>
                </a:lnTo>
                <a:lnTo>
                  <a:pt x="0" y="1505295"/>
                </a:lnTo>
                <a:lnTo>
                  <a:pt x="35272" y="1345860"/>
                </a:lnTo>
                <a:cubicBezTo>
                  <a:pt x="174165" y="835899"/>
                  <a:pt x="530762" y="389902"/>
                  <a:pt x="1049799" y="155437"/>
                </a:cubicBezTo>
                <a:cubicBezTo>
                  <a:pt x="1222812" y="77282"/>
                  <a:pt x="1401220" y="28037"/>
                  <a:pt x="1580244" y="6378"/>
                </a:cubicBezTo>
                <a:lnTo>
                  <a:pt x="1663756" y="0"/>
                </a:lnTo>
                <a:close/>
              </a:path>
            </a:pathLst>
          </a:custGeom>
          <a:gradFill flip="none" rotWithShape="1">
            <a:gsLst>
              <a:gs pos="18000">
                <a:schemeClr val="accent1">
                  <a:alpha val="0"/>
                </a:schemeClr>
              </a:gs>
              <a:gs pos="74000">
                <a:schemeClr val="accent1">
                  <a:alpha val="67000"/>
                </a:schemeClr>
              </a:gs>
            </a:gsLst>
            <a:lin ang="13500000" scaled="1"/>
            <a:tileRect/>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tx1"/>
              </a:solidFill>
              <a:latin typeface="MiSans" panose="00000500000000000000" charset="-122"/>
              <a:ea typeface="MiSans" panose="00000500000000000000" charset="-122"/>
              <a:sym typeface="MiSans" panose="00000500000000000000" charset="-122"/>
            </a:endParaRPr>
          </a:p>
        </p:txBody>
      </p:sp>
      <p:sp>
        <p:nvSpPr>
          <p:cNvPr id="20" name="任意多边形: 形状 19"/>
          <p:cNvSpPr/>
          <p:nvPr userDrawn="1">
            <p:custDataLst>
              <p:tags r:id="rId13"/>
            </p:custDataLst>
          </p:nvPr>
        </p:nvSpPr>
        <p:spPr>
          <a:xfrm>
            <a:off x="-6092" y="2573"/>
            <a:ext cx="683878" cy="728321"/>
          </a:xfrm>
          <a:custGeom>
            <a:avLst/>
            <a:gdLst>
              <a:gd name="connsiteX0" fmla="*/ 604834 w 683878"/>
              <a:gd name="connsiteY0" fmla="*/ 0 h 728321"/>
              <a:gd name="connsiteX1" fmla="*/ 648236 w 683878"/>
              <a:gd name="connsiteY1" fmla="*/ 80864 h 728321"/>
              <a:gd name="connsiteX2" fmla="*/ 394224 w 683878"/>
              <a:gd name="connsiteY2" fmla="*/ 692631 h 728321"/>
              <a:gd name="connsiteX3" fmla="*/ 35673 w 683878"/>
              <a:gd name="connsiteY3" fmla="*/ 692469 h 728321"/>
              <a:gd name="connsiteX4" fmla="*/ 0 w 683878"/>
              <a:gd name="connsiteY4" fmla="*/ 673504 h 728321"/>
              <a:gd name="connsiteX5" fmla="*/ 45 w 683878"/>
              <a:gd name="connsiteY5" fmla="*/ 397741 h 728321"/>
              <a:gd name="connsiteX6" fmla="*/ 3110 w 683878"/>
              <a:gd name="connsiteY6" fmla="*/ 403451 h 728321"/>
              <a:gd name="connsiteX7" fmla="*/ 313115 w 683878"/>
              <a:gd name="connsiteY7" fmla="*/ 496476 h 728321"/>
              <a:gd name="connsiteX8" fmla="*/ 451989 w 683878"/>
              <a:gd name="connsiteY8" fmla="*/ 162010 h 728321"/>
              <a:gd name="connsiteX9" fmla="*/ 117459 w 683878"/>
              <a:gd name="connsiteY9" fmla="*/ 23293 h 728321"/>
              <a:gd name="connsiteX10" fmla="*/ 1825 w 683878"/>
              <a:gd name="connsiteY10" fmla="*/ 118421 h 728321"/>
              <a:gd name="connsiteX11" fmla="*/ 91 w 683878"/>
              <a:gd name="connsiteY11" fmla="*/ 121677 h 728321"/>
              <a:gd name="connsiteX12" fmla="*/ 111 w 683878"/>
              <a:gd name="connsiteY12" fmla="*/ 100 h 728321"/>
              <a:gd name="connsiteX13" fmla="*/ 604834 w 683878"/>
              <a:gd name="connsiteY13" fmla="*/ 0 h 72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878" h="728321">
                <a:moveTo>
                  <a:pt x="604834" y="0"/>
                </a:moveTo>
                <a:lnTo>
                  <a:pt x="648236" y="80864"/>
                </a:lnTo>
                <a:cubicBezTo>
                  <a:pt x="747060" y="319863"/>
                  <a:pt x="633335" y="593761"/>
                  <a:pt x="394224" y="692631"/>
                </a:cubicBezTo>
                <a:cubicBezTo>
                  <a:pt x="274668" y="742067"/>
                  <a:pt x="146403" y="738385"/>
                  <a:pt x="35673" y="692469"/>
                </a:cubicBezTo>
                <a:lnTo>
                  <a:pt x="0" y="673504"/>
                </a:lnTo>
                <a:lnTo>
                  <a:pt x="45" y="397741"/>
                </a:lnTo>
                <a:lnTo>
                  <a:pt x="3110" y="403451"/>
                </a:lnTo>
                <a:cubicBezTo>
                  <a:pt x="69761" y="502135"/>
                  <a:pt x="198730" y="543773"/>
                  <a:pt x="313115" y="496476"/>
                </a:cubicBezTo>
                <a:cubicBezTo>
                  <a:pt x="443842" y="442421"/>
                  <a:pt x="506018" y="292676"/>
                  <a:pt x="451989" y="162010"/>
                </a:cubicBezTo>
                <a:cubicBezTo>
                  <a:pt x="397960" y="31345"/>
                  <a:pt x="248185" y="-30762"/>
                  <a:pt x="117459" y="23293"/>
                </a:cubicBezTo>
                <a:cubicBezTo>
                  <a:pt x="68436" y="43563"/>
                  <a:pt x="29053" y="77290"/>
                  <a:pt x="1825" y="118421"/>
                </a:cubicBezTo>
                <a:lnTo>
                  <a:pt x="91" y="121677"/>
                </a:lnTo>
                <a:lnTo>
                  <a:pt x="111" y="100"/>
                </a:lnTo>
                <a:lnTo>
                  <a:pt x="604834" y="0"/>
                </a:lnTo>
                <a:close/>
              </a:path>
            </a:pathLst>
          </a:custGeom>
          <a:gradFill flip="none" rotWithShape="1">
            <a:gsLst>
              <a:gs pos="33000">
                <a:schemeClr val="bg1">
                  <a:alpha val="0"/>
                </a:schemeClr>
              </a:gs>
              <a:gs pos="88000">
                <a:schemeClr val="accent1">
                  <a:alpha val="50000"/>
                </a:schemeClr>
              </a:gs>
            </a:gsLst>
            <a:path path="circle">
              <a:fillToRect r="100000" b="100000"/>
            </a:path>
            <a:tileRect l="-100000" t="-10000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tx1"/>
              </a:solidFill>
              <a:latin typeface="MiSans" panose="00000500000000000000" charset="-122"/>
              <a:ea typeface="MiSans" panose="00000500000000000000" charset="-122"/>
              <a:sym typeface="MiSans" panose="00000500000000000000" charset="-122"/>
            </a:endParaRPr>
          </a:p>
        </p:txBody>
      </p:sp>
      <p:sp>
        <p:nvSpPr>
          <p:cNvPr id="10" name="日期占位符 9"/>
          <p:cNvSpPr>
            <a:spLocks noGrp="1"/>
          </p:cNvSpPr>
          <p:nvPr>
            <p:ph type="dt" sz="half" idx="10"/>
            <p:custDataLst>
              <p:tags r:id="rId14"/>
            </p:custDataLst>
          </p:nvPr>
        </p:nvSpPr>
        <p:spPr>
          <a:xfrm>
            <a:off x="695960"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D997B5FA-0921-464F-AAE1-844C04324D75}" type="datetimeFigureOut">
              <a:rPr lang="zh-CN" altLang="en-US" smtClean="0"/>
            </a:fld>
            <a:endParaRPr lang="zh-CN" altLang="en-US"/>
          </a:p>
        </p:txBody>
      </p:sp>
      <p:sp>
        <p:nvSpPr>
          <p:cNvPr id="12" name="页脚占位符 11"/>
          <p:cNvSpPr>
            <a:spLocks noGrp="1"/>
          </p:cNvSpPr>
          <p:nvPr>
            <p:ph type="ftr" sz="quarter" idx="11"/>
            <p:custDataLst>
              <p:tags r:id="rId15"/>
            </p:custDataLst>
          </p:nvPr>
        </p:nvSpPr>
        <p:spPr>
          <a:xfrm>
            <a:off x="4038600" y="6356350"/>
            <a:ext cx="41148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endParaRPr lang="zh-CN" altLang="en-US"/>
          </a:p>
        </p:txBody>
      </p:sp>
      <p:sp>
        <p:nvSpPr>
          <p:cNvPr id="13" name="灯片编号占位符 12"/>
          <p:cNvSpPr>
            <a:spLocks noGrp="1"/>
          </p:cNvSpPr>
          <p:nvPr>
            <p:ph type="sldNum" sz="quarter" idx="12"/>
            <p:custDataLst>
              <p:tags r:id="rId16"/>
            </p:custDataLst>
          </p:nvPr>
        </p:nvSpPr>
        <p:spPr>
          <a:xfrm>
            <a:off x="8753983" y="6356350"/>
            <a:ext cx="2743200" cy="365125"/>
          </a:xfrm>
        </p:spPr>
        <p:txBody>
          <a:bodyPr/>
          <a:lstStyle>
            <a:lvl1pPr>
              <a:defRPr>
                <a:latin typeface="MiSans" panose="00000500000000000000" charset="-122"/>
                <a:ea typeface="MiSans" panose="00000500000000000000" charset="-122"/>
                <a:cs typeface="MiSans" panose="00000500000000000000" charset="-122"/>
                <a:sym typeface="MiSans" panose="00000500000000000000" charset="-122"/>
              </a:defRPr>
            </a:lvl1pPr>
          </a:lstStyle>
          <a:p>
            <a:fld id="{565CE74E-AB26-4998-AD42-012C4C1AD076}" type="slidenum">
              <a:rPr lang="zh-CN" altLang="en-US" smtClean="0"/>
            </a:fld>
            <a:endParaRPr lang="zh-CN" altLang="en-US"/>
          </a:p>
        </p:txBody>
      </p:sp>
      <p:sp>
        <p:nvSpPr>
          <p:cNvPr id="2" name="文本占位符 1"/>
          <p:cNvSpPr>
            <a:spLocks noGrp="1"/>
          </p:cNvSpPr>
          <p:nvPr>
            <p:ph type="body" idx="1"/>
            <p:custDataLst>
              <p:tags r:id="rId17"/>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fontAlgn="auto">
              <a:lnSpc>
                <a:spcPct val="130000"/>
              </a:lnSpc>
              <a:spcBef>
                <a:spcPts val="1200"/>
              </a:spcBef>
              <a:spcAft>
                <a:spcPts val="0"/>
              </a:spcAft>
              <a:buClr>
                <a:srgbClr val="116CEE"/>
              </a:buClr>
              <a:buSzTx/>
              <a:buChar char="●"/>
            </a:pPr>
            <a:r>
              <a:rPr lang="zh-CN" altLang="en-US" dirty="0"/>
              <a:t>单击此处编辑母版文本样式</a:t>
            </a:r>
            <a:endParaRPr lang="zh-CN" altLang="en-US" dirty="0"/>
          </a:p>
          <a:p>
            <a:pPr lvl="1">
              <a:buChar char="●"/>
              <a:tabLst>
                <a:tab pos="1609725" algn="l"/>
              </a:tabLst>
            </a:pPr>
            <a:r>
              <a:rPr lang="zh-CN" altLang="en-US" dirty="0"/>
              <a:t>二级</a:t>
            </a:r>
            <a:endParaRPr lang="zh-CN" altLang="en-US" dirty="0"/>
          </a:p>
          <a:p>
            <a:pPr lvl="2">
              <a:buChar char="●"/>
            </a:pPr>
            <a:r>
              <a:rPr lang="zh-CN" altLang="en-US" dirty="0"/>
              <a:t>三级</a:t>
            </a:r>
            <a:endParaRPr lang="zh-CN" altLang="en-US" dirty="0"/>
          </a:p>
          <a:p>
            <a:pPr lvl="3">
              <a:buFont typeface="Wingdings" panose="05000000000000000000" charset="0"/>
              <a:buChar char=""/>
            </a:pPr>
            <a:r>
              <a:rPr lang="zh-CN" altLang="en-US" dirty="0"/>
              <a:t>四级</a:t>
            </a:r>
            <a:endParaRPr lang="zh-CN" altLang="en-US" dirty="0"/>
          </a:p>
          <a:p>
            <a:pPr lvl="4"/>
            <a:r>
              <a:rPr lang="zh-CN" altLang="en-US" dirty="0"/>
              <a:t>五级</a:t>
            </a:r>
            <a:endParaRPr lang="zh-CN" altLang="en-US" dirty="0"/>
          </a:p>
        </p:txBody>
      </p:sp>
      <p:sp>
        <p:nvSpPr>
          <p:cNvPr id="3" name="标题占位符 2"/>
          <p:cNvSpPr>
            <a:spLocks noGrp="1"/>
          </p:cNvSpPr>
          <p:nvPr>
            <p:ph type="title"/>
            <p:custDataLst>
              <p:tags r:id="rId18"/>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5"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Sans" panose="00000500000000000000" charset="-122"/>
              <a:ea typeface="MiSans" panose="00000500000000000000" charset="-122"/>
              <a:sym typeface="MiSans" panose="00000500000000000000"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0" lang="zh-CN" altLang="en-US" sz="3200" b="1" i="0" u="none" strike="noStrike" kern="1200" cap="none" spc="300" normalizeH="0" baseline="0" dirty="0" smtClean="0">
          <a:ln>
            <a:noFill/>
            <a:prstDash val="sysDot"/>
          </a:ln>
          <a:solidFill>
            <a:schemeClr val="accent1"/>
          </a:solidFill>
          <a:latin typeface="MiSans Heavy" panose="00000A00000000000000" charset="-122"/>
          <a:ea typeface="MiSans Heavy" panose="00000A00000000000000" charset="-122"/>
          <a:cs typeface="MiSans Heavy" panose="00000A00000000000000" charset="-122"/>
          <a:sym typeface="MiSans Heavy" panose="00000A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sym typeface="MiSans" panose="00000500000000000000" charset="-122"/>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iSans" panose="00000500000000000000" charset="-122"/>
          <a:ea typeface="MiSans" panose="00000500000000000000" charset="-122"/>
          <a:cs typeface="MiSans" panose="00000500000000000000" charset="-122"/>
          <a:sym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591820" y="220345"/>
            <a:ext cx="10190480" cy="2066925"/>
          </a:xfrm>
        </p:spPr>
        <p:txBody>
          <a:bodyPr/>
          <a:p>
            <a:pPr algn="ctr">
              <a:spcBef>
                <a:spcPts val="1000"/>
              </a:spcBef>
              <a:buClrTx/>
              <a:buSzTx/>
              <a:buFont typeface="Arial" panose="020B0604020202020204" pitchFamily="34" charset="0"/>
            </a:pPr>
            <a:r>
              <a:rPr lang="zh-CN" altLang="en-US" sz="4400">
                <a:latin typeface="+mn-lt"/>
                <a:ea typeface="+mn-ea"/>
                <a:cs typeface="+mn-cs"/>
              </a:rPr>
              <a:t>国家医保药品目录调整申报</a:t>
            </a:r>
            <a:br>
              <a:rPr lang="zh-CN" altLang="en-US" sz="4400">
                <a:latin typeface="+mn-lt"/>
                <a:ea typeface="+mn-ea"/>
                <a:cs typeface="+mn-cs"/>
              </a:rPr>
            </a:br>
            <a:r>
              <a:rPr sz="4400">
                <a:latin typeface="+mn-lt"/>
                <a:ea typeface="+mn-ea"/>
                <a:cs typeface="+mn-cs"/>
                <a:sym typeface="+mn-ea"/>
              </a:rPr>
              <a:t>——</a:t>
            </a:r>
            <a:r>
              <a:rPr lang="zh-CN" altLang="en-US" sz="4400">
                <a:latin typeface="+mn-lt"/>
                <a:ea typeface="+mn-ea"/>
                <a:cs typeface="+mn-cs"/>
                <a:sym typeface="+mn-ea"/>
              </a:rPr>
              <a:t>阿仑膦酸钠口服溶液药品</a:t>
            </a:r>
            <a:r>
              <a:rPr lang="zh-CN" altLang="en-US" sz="4400">
                <a:latin typeface="+mn-lt"/>
                <a:ea typeface="+mn-ea"/>
                <a:cs typeface="+mn-cs"/>
              </a:rPr>
              <a:t>摘要</a:t>
            </a:r>
            <a:endParaRPr lang="zh-CN" altLang="en-US" sz="4400">
              <a:latin typeface="+mn-lt"/>
              <a:ea typeface="+mn-ea"/>
              <a:cs typeface="+mn-cs"/>
            </a:endParaRPr>
          </a:p>
        </p:txBody>
      </p:sp>
      <p:sp>
        <p:nvSpPr>
          <p:cNvPr id="3" name="文本框 2"/>
          <p:cNvSpPr txBox="1"/>
          <p:nvPr/>
        </p:nvSpPr>
        <p:spPr>
          <a:xfrm>
            <a:off x="1873250" y="3643630"/>
            <a:ext cx="8445500" cy="2079625"/>
          </a:xfrm>
          <a:prstGeom prst="rect">
            <a:avLst/>
          </a:prstGeom>
          <a:noFill/>
        </p:spPr>
        <p:txBody>
          <a:bodyPr wrap="square" rtlCol="0">
            <a:noAutofit/>
          </a:bodyPr>
          <a:p>
            <a:pPr indent="0" fontAlgn="auto">
              <a:lnSpc>
                <a:spcPct val="150000"/>
              </a:lnSpc>
            </a:pPr>
            <a:r>
              <a:rPr lang="zh-CN" altLang="en-US" sz="2800">
                <a:sym typeface="+mn-ea"/>
              </a:rPr>
              <a:t>秦皇岛爱晖药业有限公司</a:t>
            </a:r>
            <a:r>
              <a:rPr lang="en-US" altLang="zh-CN" sz="2800">
                <a:sym typeface="+mn-ea"/>
              </a:rPr>
              <a:t> </a:t>
            </a:r>
            <a:endParaRPr lang="en-US" altLang="zh-CN" sz="2800">
              <a:sym typeface="+mn-ea"/>
            </a:endParaRPr>
          </a:p>
          <a:p>
            <a:pPr indent="0" fontAlgn="auto">
              <a:lnSpc>
                <a:spcPct val="150000"/>
              </a:lnSpc>
            </a:pPr>
            <a:r>
              <a:rPr lang="en-US" altLang="zh-CN" sz="2800">
                <a:sym typeface="+mn-ea"/>
              </a:rPr>
              <a:t>2026</a:t>
            </a:r>
            <a:r>
              <a:rPr lang="zh-CN" altLang="en-US" sz="2800">
                <a:sym typeface="+mn-ea"/>
              </a:rPr>
              <a:t>年</a:t>
            </a:r>
            <a:r>
              <a:rPr lang="en-US" altLang="zh-CN" sz="2800">
                <a:sym typeface="+mn-ea"/>
              </a:rPr>
              <a:t>6</a:t>
            </a:r>
            <a:r>
              <a:rPr lang="zh-CN" altLang="en-US" sz="2800">
                <a:sym typeface="+mn-ea"/>
              </a:rPr>
              <a:t>月</a:t>
            </a:r>
            <a:r>
              <a:rPr lang="en-US" altLang="zh-CN" sz="2800">
                <a:sym typeface="+mn-ea"/>
              </a:rPr>
              <a:t> </a:t>
            </a:r>
            <a:endParaRPr lang="en-US" altLang="zh-CN" sz="2800">
              <a:sym typeface="+mn-ea"/>
            </a:endParaRPr>
          </a:p>
          <a:p>
            <a:pPr indent="0" fontAlgn="auto">
              <a:lnSpc>
                <a:spcPct val="150000"/>
              </a:lnSpc>
            </a:pPr>
            <a:r>
              <a:rPr lang="zh-CN" altLang="en-US" sz="2800"/>
              <a:t>联系人：冯林艳，电话</a:t>
            </a:r>
            <a:r>
              <a:rPr lang="en-US" altLang="zh-CN" sz="2800"/>
              <a:t>15832268656</a:t>
            </a:r>
            <a:endParaRPr lang="en-US" altLang="zh-CN" sz="2800"/>
          </a:p>
        </p:txBody>
      </p:sp>
      <p:sp>
        <p:nvSpPr>
          <p:cNvPr id="4" name="文本框 3"/>
          <p:cNvSpPr txBox="1"/>
          <p:nvPr/>
        </p:nvSpPr>
        <p:spPr>
          <a:xfrm>
            <a:off x="3003550" y="2305050"/>
            <a:ext cx="6096000" cy="460375"/>
          </a:xfrm>
          <a:prstGeom prst="rect">
            <a:avLst/>
          </a:prstGeom>
          <a:noFill/>
        </p:spPr>
        <p:txBody>
          <a:bodyPr wrap="square" rtlCol="0" anchor="t">
            <a:spAutoFit/>
          </a:bodyPr>
          <a:p>
            <a:pPr indent="0" algn="r" fontAlgn="auto">
              <a:lnSpc>
                <a:spcPct val="150000"/>
              </a:lnSpc>
            </a:pPr>
            <a:r>
              <a:rPr lang="zh-CN" altLang="en-US" sz="1600">
                <a:sym typeface="+mn-ea"/>
              </a:rPr>
              <a:t>（版本：不含经济性/价格费用信息））</a:t>
            </a:r>
            <a:endParaRPr lang="zh-CN" altLang="en-US" sz="160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909955"/>
          </a:xfrm>
        </p:spPr>
        <p:txBody>
          <a:bodyPr/>
          <a:p>
            <a:r>
              <a:rPr lang="zh-CN" altLang="en-US" sz="3600"/>
              <a:t>（四）经济性（ 目录内申报药品提供）</a:t>
            </a:r>
            <a:endParaRPr lang="zh-CN" altLang="en-US" sz="3600"/>
          </a:p>
        </p:txBody>
      </p:sp>
      <p:sp>
        <p:nvSpPr>
          <p:cNvPr id="3" name="内容占位符 2"/>
          <p:cNvSpPr>
            <a:spLocks noGrp="1"/>
          </p:cNvSpPr>
          <p:nvPr>
            <p:ph idx="1"/>
          </p:nvPr>
        </p:nvSpPr>
        <p:spPr>
          <a:xfrm>
            <a:off x="905510" y="1167130"/>
            <a:ext cx="10448290" cy="683260"/>
          </a:xfrm>
        </p:spPr>
        <p:txBody>
          <a:bodyPr>
            <a:normAutofit/>
          </a:bodyPr>
          <a:p>
            <a:pPr fontAlgn="auto">
              <a:lnSpc>
                <a:spcPct val="150000"/>
              </a:lnSpc>
            </a:pPr>
            <a:r>
              <a:rPr lang="zh-CN" altLang="en-US"/>
              <a:t>本产品属于目录外申报药品。</a:t>
            </a:r>
            <a:endParaRPr lang="zh-CN" altLang="en-US"/>
          </a:p>
        </p:txBody>
      </p:sp>
      <p:sp>
        <p:nvSpPr>
          <p:cNvPr id="5" name="标题 1"/>
          <p:cNvSpPr>
            <a:spLocks noGrp="1"/>
          </p:cNvSpPr>
          <p:nvPr>
            <p:custDataLst>
              <p:tags r:id="rId1"/>
            </p:custDataLst>
          </p:nvPr>
        </p:nvSpPr>
        <p:spPr>
          <a:xfrm>
            <a:off x="6784420" y="5476240"/>
            <a:ext cx="3265316" cy="267091"/>
          </a:xfrm>
          <a:prstGeom prst="rect">
            <a:avLst/>
          </a:prstGeom>
        </p:spPr>
        <p:txBody>
          <a:bodyPr vert="horz" lIns="91440" tIns="45720" rIns="91440" bIns="45720" rtlCol="0" anchor="ctr">
            <a:normAutofit fontScale="2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600" b="1" spc="300" smtClean="0">
              <a:ln>
                <a:noFill/>
                <a:prstDash val="sysDot"/>
              </a:ln>
              <a:solidFill>
                <a:schemeClr val="accent1"/>
              </a:solidFill>
              <a:latin typeface="MiSans Heavy" panose="00000A00000000000000" charset="-122"/>
              <a:ea typeface="MiSans Heavy" panose="00000A00000000000000" charset="-122"/>
              <a:cs typeface="MiSans Heavy" panose="00000A00000000000000" charset="-122"/>
            </a:endParaRPr>
          </a:p>
        </p:txBody>
      </p:sp>
      <p:sp>
        <p:nvSpPr>
          <p:cNvPr id="4" name="文本框 3"/>
          <p:cNvSpPr txBox="1"/>
          <p:nvPr/>
        </p:nvSpPr>
        <p:spPr>
          <a:xfrm>
            <a:off x="905510" y="1769110"/>
            <a:ext cx="6096000" cy="1198880"/>
          </a:xfrm>
          <a:prstGeom prst="rect">
            <a:avLst/>
          </a:prstGeom>
          <a:noFill/>
        </p:spPr>
        <p:txBody>
          <a:bodyPr wrap="square" rtlCol="0" anchor="t">
            <a:spAutoFit/>
          </a:bodyPr>
          <a:p>
            <a:endParaRPr lang="zh-CN" altLang="en-US" sz="3600" b="1" spc="300" smtClean="0">
              <a:ln>
                <a:noFill/>
                <a:prstDash val="sysDot"/>
              </a:ln>
              <a:solidFill>
                <a:schemeClr val="accent1"/>
              </a:solidFill>
              <a:latin typeface="MiSans Heavy" panose="00000A00000000000000" charset="-122"/>
              <a:ea typeface="MiSans Heavy" panose="00000A00000000000000" charset="-122"/>
              <a:cs typeface="MiSans Heavy" panose="00000A00000000000000" charset="-122"/>
              <a:sym typeface="+mn-ea"/>
            </a:endParaRPr>
          </a:p>
          <a:p>
            <a:r>
              <a:rPr lang="zh-CN" altLang="en-US" sz="3600" b="1" spc="300" smtClean="0">
                <a:ln>
                  <a:noFill/>
                  <a:prstDash val="sysDot"/>
                </a:ln>
                <a:solidFill>
                  <a:schemeClr val="accent1"/>
                </a:solidFill>
                <a:latin typeface="MiSans Heavy" panose="00000A00000000000000" charset="-122"/>
                <a:ea typeface="MiSans Heavy" panose="00000A00000000000000" charset="-122"/>
                <a:cs typeface="MiSans Heavy" panose="00000A00000000000000" charset="-122"/>
                <a:sym typeface="+mn-ea"/>
              </a:rPr>
              <a:t>（五）创新性</a:t>
            </a:r>
            <a:endParaRPr lang="zh-CN" altLang="en-US" sz="3600" b="1" spc="300" smtClean="0">
              <a:ln>
                <a:noFill/>
                <a:prstDash val="sysDot"/>
              </a:ln>
              <a:solidFill>
                <a:schemeClr val="accent1"/>
              </a:solidFill>
              <a:latin typeface="MiSans Heavy" panose="00000A00000000000000" charset="-122"/>
              <a:ea typeface="MiSans Heavy" panose="00000A00000000000000" charset="-122"/>
              <a:cs typeface="MiSans Heavy" panose="00000A00000000000000" charset="-122"/>
              <a:sym typeface="+mn-ea"/>
            </a:endParaRPr>
          </a:p>
        </p:txBody>
      </p:sp>
      <p:sp>
        <p:nvSpPr>
          <p:cNvPr id="9" name="文本框 8"/>
          <p:cNvSpPr txBox="1"/>
          <p:nvPr/>
        </p:nvSpPr>
        <p:spPr>
          <a:xfrm>
            <a:off x="838200" y="3164205"/>
            <a:ext cx="9879965" cy="2183765"/>
          </a:xfrm>
          <a:prstGeom prst="rect">
            <a:avLst/>
          </a:prstGeom>
          <a:noFill/>
        </p:spPr>
        <p:txBody>
          <a:bodyPr wrap="square" rtlCol="0" anchor="t">
            <a:spAutoFit/>
          </a:bodyPr>
          <a:p>
            <a:pPr marL="228600" indent="-228600" algn="l" fontAlgn="auto">
              <a:lnSpc>
                <a:spcPct val="150000"/>
              </a:lnSpc>
              <a:spcBef>
                <a:spcPts val="1000"/>
              </a:spcBef>
              <a:buClrTx/>
              <a:buSzTx/>
              <a:buFont typeface="Arial" panose="020B0604020202020204" pitchFamily="34" charset="0"/>
              <a:buChar char="•"/>
            </a:pPr>
            <a:r>
              <a:rPr lang="zh-CN" altLang="en-US" spc="15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rPr>
              <a:t>剂型创新：国内首家阿仑膦酸钠口服溶液，填补剂型空白，无需崩解，食管通过更快。</a:t>
            </a:r>
            <a:endParaRPr lang="zh-CN" altLang="en-US" spc="15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endParaRPr>
          </a:p>
          <a:p>
            <a:pPr marL="228600" indent="-228600" algn="l" fontAlgn="auto">
              <a:lnSpc>
                <a:spcPct val="150000"/>
              </a:lnSpc>
              <a:spcBef>
                <a:spcPts val="1000"/>
              </a:spcBef>
              <a:buClrTx/>
              <a:buSzTx/>
              <a:buFont typeface="Arial" panose="020B0604020202020204" pitchFamily="34" charset="0"/>
              <a:buChar char="•"/>
            </a:pPr>
            <a:r>
              <a:rPr lang="zh-CN" altLang="en-US" spc="15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rPr>
              <a:t>疗效稳定：与片剂生物等效，长期用药依从率大幅提升，骨折预防效果更持久。</a:t>
            </a:r>
            <a:endParaRPr lang="zh-CN" altLang="en-US" spc="15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endParaRPr>
          </a:p>
          <a:p>
            <a:pPr marL="228600" indent="-228600" algn="l" fontAlgn="auto">
              <a:lnSpc>
                <a:spcPct val="150000"/>
              </a:lnSpc>
              <a:spcBef>
                <a:spcPts val="1000"/>
              </a:spcBef>
              <a:buClrTx/>
              <a:buSzTx/>
              <a:buFont typeface="Arial" panose="020B0604020202020204" pitchFamily="34" charset="0"/>
              <a:buChar char="•"/>
            </a:pPr>
            <a:r>
              <a:rPr lang="zh-CN" altLang="en-US" spc="15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rPr>
              <a:t>安全性升级：食管刺激风险显著降低，胃肠道不良反应更少，老年人群耐受性更佳。</a:t>
            </a:r>
            <a:endParaRPr lang="zh-CN" altLang="en-US" spc="15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endParaRPr>
          </a:p>
          <a:p>
            <a:pPr marL="228600" indent="-228600" algn="l" fontAlgn="auto">
              <a:lnSpc>
                <a:spcPct val="150000"/>
              </a:lnSpc>
              <a:spcBef>
                <a:spcPts val="1000"/>
              </a:spcBef>
              <a:buClrTx/>
              <a:buSzTx/>
              <a:buFont typeface="Arial" panose="020B0604020202020204" pitchFamily="34" charset="0"/>
              <a:buChar char="•"/>
            </a:pPr>
            <a:r>
              <a:rPr lang="zh-CN" altLang="en-US" spc="15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rPr>
              <a:t>使用便捷：服用方式简单，体位与饮水要求更宽松，适配吞咽障碍、高龄患者</a:t>
            </a:r>
            <a:r>
              <a:rPr lang="zh-CN" altLang="en-US" sz="2000" spc="15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rPr>
              <a:t>。</a:t>
            </a:r>
            <a:endParaRPr lang="zh-CN" altLang="en-US" sz="2000" spc="15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14630" y="958215"/>
            <a:ext cx="11524615" cy="5586095"/>
          </a:xfrm>
        </p:spPr>
        <p:txBody>
          <a:bodyPr>
            <a:normAutofit/>
          </a:bodyPr>
          <a:p>
            <a:pPr marL="0" indent="0" fontAlgn="auto">
              <a:lnSpc>
                <a:spcPct val="150000"/>
              </a:lnSpc>
              <a:buNone/>
            </a:pPr>
            <a:r>
              <a:rPr lang="en-US" altLang="zh-CN" sz="1600"/>
              <a:t>1</a:t>
            </a:r>
            <a:r>
              <a:rPr sz="1600"/>
              <a:t>、</a:t>
            </a:r>
            <a:r>
              <a:rPr lang="zh-CN" altLang="en-US" sz="1600"/>
              <a:t>目录短板弥补：现行医保目录仅纳入阿仑膦酸钠片（70mg，乙类），无口服溶液剂型，存在吞咽困难 / 食管高危人群用药空白。口服溶液为国内首家获批的液体制剂，填补目录剂型空白，实现老年、吞咽障碍、胃食管反流患者的可及性公平。</a:t>
            </a:r>
            <a:endParaRPr lang="zh-CN" altLang="en-US" sz="1600"/>
          </a:p>
          <a:p>
            <a:pPr marL="0" indent="0" fontAlgn="auto">
              <a:lnSpc>
                <a:spcPct val="150000"/>
              </a:lnSpc>
              <a:buNone/>
            </a:pPr>
            <a:r>
              <a:rPr lang="zh-CN" altLang="en-US" sz="1600"/>
              <a:t>人群覆盖公平：适配2.8 亿 60 岁以上老人中约30% 伴吞咽困难群体，解决片剂 “吃不了、不敢吃、易刺激” 的用药歧视，保障特殊人群平等治疗权。</a:t>
            </a:r>
            <a:endParaRPr lang="en-US" altLang="zh-CN" sz="1600"/>
          </a:p>
          <a:p>
            <a:pPr marL="0" indent="0" fontAlgn="auto">
              <a:lnSpc>
                <a:spcPct val="150000"/>
              </a:lnSpc>
              <a:buNone/>
            </a:pPr>
            <a:r>
              <a:rPr lang="en-US" altLang="zh-CN" sz="1600"/>
              <a:t>2</a:t>
            </a:r>
            <a:r>
              <a:rPr lang="zh-CN" altLang="en-US" sz="1600"/>
              <a:t>. 临床管理</a:t>
            </a:r>
            <a:endParaRPr lang="zh-CN" altLang="en-US" sz="1600"/>
          </a:p>
          <a:p>
            <a:pPr marL="0" indent="0" fontAlgn="auto">
              <a:lnSpc>
                <a:spcPct val="150000"/>
              </a:lnSpc>
              <a:buNone/>
            </a:pPr>
            <a:r>
              <a:rPr lang="zh-CN" altLang="en-US" sz="1600"/>
              <a:t>老年 / 共病管理友好：无需复杂体位与大量饮水，适合卧床、衰弱、多药共用患者，降低护理与监护难度，适配基层与社区慢病管理场景。</a:t>
            </a:r>
            <a:endParaRPr lang="zh-CN" altLang="en-US" sz="1600"/>
          </a:p>
          <a:p>
            <a:pPr marL="0" indent="0" fontAlgn="auto">
              <a:lnSpc>
                <a:spcPct val="150000"/>
              </a:lnSpc>
              <a:buNone/>
            </a:pPr>
            <a:r>
              <a:rPr lang="zh-CN" altLang="en-US" sz="1600"/>
              <a:t>口服溶液对比片剂，规避食管损伤、提升长期依从性，减少骨折与不良事件的额外医疗支出，综合成本效益更优。</a:t>
            </a:r>
            <a:endParaRPr lang="zh-CN" altLang="en-US" sz="1600"/>
          </a:p>
          <a:p>
            <a:pPr marL="0" indent="0" fontAlgn="auto">
              <a:lnSpc>
                <a:spcPct val="150000"/>
              </a:lnSpc>
              <a:buNone/>
            </a:pPr>
            <a:r>
              <a:rPr lang="zh-CN" altLang="en-US" sz="1600"/>
              <a:t>作为目录外唯一溶液剂型，建议纳入医保后按乙类管理、平衡可及性让更多患者受益。</a:t>
            </a:r>
            <a:endParaRPr lang="zh-CN" altLang="en-US" sz="1600"/>
          </a:p>
        </p:txBody>
      </p:sp>
      <p:sp>
        <p:nvSpPr>
          <p:cNvPr id="5" name="标题 1"/>
          <p:cNvSpPr>
            <a:spLocks noGrp="1"/>
          </p:cNvSpPr>
          <p:nvPr>
            <p:custDataLst>
              <p:tags r:id="rId1"/>
            </p:custDataLst>
          </p:nvPr>
        </p:nvSpPr>
        <p:spPr>
          <a:xfrm>
            <a:off x="6784420" y="5476240"/>
            <a:ext cx="3265316" cy="267091"/>
          </a:xfrm>
          <a:prstGeom prst="rect">
            <a:avLst/>
          </a:prstGeom>
        </p:spPr>
        <p:txBody>
          <a:bodyPr vert="horz" lIns="91440" tIns="45720" rIns="91440" bIns="45720" rtlCol="0" anchor="ctr">
            <a:normAutofit fontScale="2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600" b="1" spc="300" smtClean="0">
              <a:ln>
                <a:noFill/>
                <a:prstDash val="sysDot"/>
              </a:ln>
              <a:solidFill>
                <a:schemeClr val="accent1"/>
              </a:solidFill>
              <a:latin typeface="MiSans Heavy" panose="00000A00000000000000" charset="-122"/>
              <a:ea typeface="MiSans Heavy" panose="00000A00000000000000" charset="-122"/>
              <a:cs typeface="MiSans Heavy" panose="00000A00000000000000" charset="-122"/>
            </a:endParaRPr>
          </a:p>
        </p:txBody>
      </p:sp>
      <p:sp>
        <p:nvSpPr>
          <p:cNvPr id="6" name="标题 5"/>
          <p:cNvSpPr/>
          <p:nvPr>
            <p:ph type="title"/>
          </p:nvPr>
        </p:nvSpPr>
        <p:spPr>
          <a:xfrm>
            <a:off x="611400" y="308045"/>
            <a:ext cx="10969200" cy="705600"/>
          </a:xfrm>
        </p:spPr>
        <p:txBody>
          <a:bodyPr/>
          <a:p>
            <a:r>
              <a:rPr>
                <a:sym typeface="+mn-ea"/>
              </a:rPr>
              <a:t>（六）公平性</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（一）药品基本信息</a:t>
            </a:r>
            <a:endParaRPr lang="zh-CN" altLang="en-US"/>
          </a:p>
        </p:txBody>
      </p:sp>
      <p:sp>
        <p:nvSpPr>
          <p:cNvPr id="3" name="内容占位符 2"/>
          <p:cNvSpPr>
            <a:spLocks noGrp="1"/>
          </p:cNvSpPr>
          <p:nvPr>
            <p:ph idx="1"/>
          </p:nvPr>
        </p:nvSpPr>
        <p:spPr/>
        <p:txBody>
          <a:bodyPr>
            <a:normAutofit fontScale="90000"/>
          </a:bodyPr>
          <a:p>
            <a:pPr marL="0" indent="0" fontAlgn="auto">
              <a:lnSpc>
                <a:spcPct val="150000"/>
              </a:lnSpc>
              <a:buNone/>
            </a:pPr>
            <a:r>
              <a:rPr lang="en-US" altLang="zh-CN" sz="2220"/>
              <a:t>1</a:t>
            </a:r>
            <a:r>
              <a:rPr sz="2220"/>
              <a:t>、</a:t>
            </a:r>
            <a:r>
              <a:rPr lang="zh-CN" altLang="en-US" sz="2220"/>
              <a:t>申报目录类别：目录外西药</a:t>
            </a:r>
            <a:endParaRPr lang="zh-CN" altLang="en-US" sz="2220"/>
          </a:p>
          <a:p>
            <a:pPr marL="0" indent="0" fontAlgn="auto">
              <a:lnSpc>
                <a:spcPct val="150000"/>
              </a:lnSpc>
              <a:buNone/>
            </a:pPr>
            <a:r>
              <a:rPr lang="en-US" altLang="zh-CN" sz="2220"/>
              <a:t>2</a:t>
            </a:r>
            <a:r>
              <a:rPr sz="2220"/>
              <a:t>、</a:t>
            </a:r>
            <a:r>
              <a:rPr lang="zh-CN" altLang="en-US" sz="2220"/>
              <a:t>药品通用名称：阿仑膦酸钠口服溶液</a:t>
            </a:r>
            <a:endParaRPr lang="zh-CN" altLang="en-US" sz="2220"/>
          </a:p>
          <a:p>
            <a:pPr marL="0" indent="0" fontAlgn="auto">
              <a:lnSpc>
                <a:spcPct val="150000"/>
              </a:lnSpc>
              <a:buNone/>
            </a:pPr>
            <a:r>
              <a:rPr lang="en-US" altLang="zh-CN" sz="2220"/>
              <a:t>3</a:t>
            </a:r>
            <a:r>
              <a:rPr sz="2220"/>
              <a:t>、</a:t>
            </a:r>
            <a:r>
              <a:rPr lang="zh-CN" altLang="en-US" sz="2220"/>
              <a:t>注</a:t>
            </a:r>
            <a:r>
              <a:rPr lang="en-US" altLang="zh-CN" sz="2220"/>
              <a:t> </a:t>
            </a:r>
            <a:r>
              <a:rPr lang="zh-CN" altLang="en-US" sz="2220"/>
              <a:t>册</a:t>
            </a:r>
            <a:r>
              <a:rPr lang="en-US" altLang="zh-CN" sz="2220"/>
              <a:t> </a:t>
            </a:r>
            <a:r>
              <a:rPr lang="zh-CN" altLang="en-US" sz="2220"/>
              <a:t>规</a:t>
            </a:r>
            <a:r>
              <a:rPr lang="en-US" altLang="zh-CN" sz="2220"/>
              <a:t> </a:t>
            </a:r>
            <a:r>
              <a:rPr lang="zh-CN" altLang="en-US" sz="2220"/>
              <a:t>格：</a:t>
            </a:r>
            <a:r>
              <a:rPr lang="en-US" altLang="zh-CN" sz="2220"/>
              <a:t>75ml：70mg（</a:t>
            </a:r>
            <a:r>
              <a:rPr lang="zh-CN" altLang="en-US" sz="2220"/>
              <a:t>按</a:t>
            </a:r>
            <a:r>
              <a:rPr lang="en-US" altLang="zh-CN" sz="2220"/>
              <a:t>C4</a:t>
            </a:r>
            <a:r>
              <a:rPr lang="en-US" altLang="zh-CN" sz="2220"/>
              <a:t>H13</a:t>
            </a:r>
            <a:r>
              <a:rPr lang="en-US" altLang="zh-CN" sz="2220"/>
              <a:t>NO7</a:t>
            </a:r>
            <a:r>
              <a:rPr lang="en-US" altLang="zh-CN" sz="2220"/>
              <a:t>P2</a:t>
            </a:r>
            <a:r>
              <a:rPr lang="zh-CN" altLang="en-US" sz="2220"/>
              <a:t>计）</a:t>
            </a:r>
            <a:endParaRPr lang="zh-CN" altLang="en-US" sz="2220"/>
          </a:p>
          <a:p>
            <a:pPr marL="0" indent="0" fontAlgn="auto">
              <a:lnSpc>
                <a:spcPct val="150000"/>
              </a:lnSpc>
              <a:buNone/>
            </a:pPr>
            <a:r>
              <a:rPr lang="en-US" altLang="zh-CN" sz="2220"/>
              <a:t>4</a:t>
            </a:r>
            <a:r>
              <a:rPr sz="2220"/>
              <a:t>、</a:t>
            </a:r>
            <a:r>
              <a:rPr lang="en-US" altLang="zh-CN" sz="2220"/>
              <a:t>适 应 症 </a:t>
            </a:r>
            <a:r>
              <a:rPr lang="zh-CN" altLang="en-US" sz="2220"/>
              <a:t>：适用于治疗绝经后妇女的骨质疏松症，以预防髋部和脊柱骨折（椎骨压缩性骨折）。</a:t>
            </a:r>
            <a:endParaRPr lang="zh-CN" altLang="en-US" sz="2220"/>
          </a:p>
          <a:p>
            <a:pPr marL="0" indent="0" fontAlgn="auto">
              <a:lnSpc>
                <a:spcPct val="150000"/>
              </a:lnSpc>
              <a:buNone/>
            </a:pPr>
            <a:r>
              <a:rPr lang="en-US" altLang="zh-CN" sz="2220"/>
              <a:t>                   </a:t>
            </a:r>
            <a:r>
              <a:rPr lang="zh-CN" altLang="en-US" sz="2220"/>
              <a:t>适用于治疗男性骨质疏松以增加骨量。</a:t>
            </a:r>
            <a:endParaRPr lang="zh-CN" altLang="en-US" sz="2220"/>
          </a:p>
          <a:p>
            <a:pPr marL="0" indent="0" fontAlgn="auto">
              <a:lnSpc>
                <a:spcPct val="150000"/>
              </a:lnSpc>
              <a:buNone/>
            </a:pPr>
            <a:r>
              <a:rPr lang="en-US" altLang="zh-CN" sz="2220"/>
              <a:t>5</a:t>
            </a:r>
            <a:r>
              <a:rPr sz="2220"/>
              <a:t>、</a:t>
            </a:r>
            <a:r>
              <a:rPr lang="zh-CN" altLang="en-US" sz="2220"/>
              <a:t>用法用量：绝经后妇女骨质疏松症的治疗：</a:t>
            </a:r>
            <a:r>
              <a:rPr lang="en-US" altLang="zh-CN" sz="2220"/>
              <a:t> </a:t>
            </a:r>
            <a:r>
              <a:rPr lang="zh-CN" altLang="en-US" sz="2220"/>
              <a:t>推荐剂量为：每周1次，1次1瓶70</a:t>
            </a:r>
            <a:r>
              <a:rPr lang="en-US" altLang="zh-CN" sz="2220"/>
              <a:t>mg。</a:t>
            </a:r>
            <a:endParaRPr lang="en-US" altLang="zh-CN" sz="2220"/>
          </a:p>
          <a:p>
            <a:pPr marL="0" indent="0" fontAlgn="auto">
              <a:lnSpc>
                <a:spcPct val="150000"/>
              </a:lnSpc>
              <a:buNone/>
            </a:pPr>
            <a:r>
              <a:rPr lang="en-US" altLang="zh-CN" sz="2220"/>
              <a:t>                 </a:t>
            </a:r>
            <a:r>
              <a:rPr lang="zh-CN" altLang="en-US" sz="2220"/>
              <a:t>治疗男性骨质疏松症以增加骨量：推荐剂量为：每周1次，1次1瓶70</a:t>
            </a:r>
            <a:r>
              <a:rPr lang="en-US" altLang="zh-CN" sz="2220"/>
              <a:t>mg。</a:t>
            </a:r>
            <a:endParaRPr lang="en-US" altLang="zh-CN" sz="2220"/>
          </a:p>
          <a:p>
            <a:pPr marL="0" indent="0" fontAlgn="auto">
              <a:lnSpc>
                <a:spcPct val="150000"/>
              </a:lnSpc>
              <a:buNone/>
            </a:pPr>
            <a:endParaRPr lang="zh-CN" altLang="en-US" sz="222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94690" y="417195"/>
            <a:ext cx="10659110" cy="5760085"/>
          </a:xfrm>
        </p:spPr>
        <p:txBody>
          <a:bodyPr/>
          <a:p>
            <a:pPr marL="0" indent="0">
              <a:buNone/>
            </a:pPr>
            <a:r>
              <a:rPr lang="en-US" altLang="zh-CN"/>
              <a:t>6</a:t>
            </a:r>
            <a:r>
              <a:t>、我公司阿仑膦酸钠口服溶液系国内首家获批上市品种，中国大陆首次上市时间为 2025 年 9 月 16 日。</a:t>
            </a:r>
          </a:p>
          <a:p>
            <a:pPr marL="0" indent="0">
              <a:buNone/>
            </a:pPr>
            <a:r>
              <a:rPr lang="en-US" altLang="zh-CN"/>
              <a:t>7</a:t>
            </a:r>
            <a:r>
              <a:t>、</a:t>
            </a:r>
            <a:r>
              <a:rPr lang="zh-CN" altLang="en-US"/>
              <a:t>截止</a:t>
            </a:r>
            <a:r>
              <a:rPr lang="en-US" altLang="zh-CN"/>
              <a:t>2026</a:t>
            </a:r>
            <a:r>
              <a:t>年</a:t>
            </a:r>
            <a:r>
              <a:rPr lang="en-US" altLang="zh-CN"/>
              <a:t>6</a:t>
            </a:r>
            <a:r>
              <a:t>月</a:t>
            </a:r>
            <a:r>
              <a:rPr lang="en-US" altLang="zh-CN"/>
              <a:t>9</a:t>
            </a:r>
            <a:r>
              <a:t>日大陆地区</a:t>
            </a:r>
            <a:r>
              <a:rPr lang="zh-CN" altLang="en-US"/>
              <a:t>同通用名药品上市有</a:t>
            </a:r>
            <a:r>
              <a:rPr lang="en-US" altLang="zh-CN"/>
              <a:t>10</a:t>
            </a:r>
            <a:r>
              <a:rPr lang="zh-CN" altLang="en-US"/>
              <a:t>家：</a:t>
            </a:r>
            <a:endParaRPr lang="zh-CN" altLang="en-US"/>
          </a:p>
          <a:p>
            <a:endParaRPr lang="zh-CN" altLang="en-US"/>
          </a:p>
        </p:txBody>
      </p:sp>
      <p:pic>
        <p:nvPicPr>
          <p:cNvPr id="4" name="图片 3"/>
          <p:cNvPicPr>
            <a:picLocks noChangeAspect="1"/>
          </p:cNvPicPr>
          <p:nvPr/>
        </p:nvPicPr>
        <p:blipFill>
          <a:blip r:embed="rId1"/>
          <a:stretch>
            <a:fillRect/>
          </a:stretch>
        </p:blipFill>
        <p:spPr>
          <a:xfrm>
            <a:off x="751840" y="1454785"/>
            <a:ext cx="9860915" cy="47218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80415" y="461645"/>
            <a:ext cx="10573385" cy="5715635"/>
          </a:xfrm>
        </p:spPr>
        <p:txBody>
          <a:bodyPr>
            <a:noAutofit/>
          </a:bodyPr>
          <a:p>
            <a:pPr marL="0" indent="0" fontAlgn="auto">
              <a:lnSpc>
                <a:spcPct val="150000"/>
              </a:lnSpc>
              <a:buNone/>
            </a:pPr>
            <a:r>
              <a:rPr lang="en-US" altLang="zh-CN" sz="1400">
                <a:sym typeface="+mn-ea"/>
              </a:rPr>
              <a:t>8</a:t>
            </a:r>
            <a:r>
              <a:rPr sz="1400">
                <a:sym typeface="+mn-ea"/>
              </a:rPr>
              <a:t>、全球首个上市国家 / 地区：美国</a:t>
            </a:r>
            <a:endParaRPr sz="1400"/>
          </a:p>
          <a:p>
            <a:pPr marL="0" indent="0" fontAlgn="auto">
              <a:lnSpc>
                <a:spcPct val="150000"/>
              </a:lnSpc>
              <a:buNone/>
            </a:pPr>
            <a:r>
              <a:rPr sz="1400">
                <a:sym typeface="+mn-ea"/>
              </a:rPr>
              <a:t>全球首个上市时间：2003 年 9 月 17 日（原研默沙东，商品名 Fosamax，70mg/75ml 口服溶液）</a:t>
            </a:r>
            <a:endParaRPr lang="zh-CN" altLang="en-US" sz="1400">
              <a:sym typeface="+mn-ea"/>
            </a:endParaRPr>
          </a:p>
          <a:p>
            <a:pPr marL="0" indent="0" fontAlgn="auto">
              <a:lnSpc>
                <a:spcPct val="150000"/>
              </a:lnSpc>
              <a:buNone/>
            </a:pPr>
            <a:r>
              <a:rPr lang="en-US" altLang="zh-CN" sz="1400">
                <a:sym typeface="+mn-ea"/>
              </a:rPr>
              <a:t>9</a:t>
            </a:r>
            <a:r>
              <a:rPr sz="1400">
                <a:sym typeface="+mn-ea"/>
              </a:rPr>
              <a:t>、</a:t>
            </a:r>
            <a:r>
              <a:rPr sz="1400">
                <a:sym typeface="+mn-ea"/>
              </a:rPr>
              <a:t>此药品为处方药，非</a:t>
            </a:r>
            <a:r>
              <a:rPr lang="en-US" altLang="zh-CN" sz="1400">
                <a:sym typeface="+mn-ea"/>
              </a:rPr>
              <a:t>OTC</a:t>
            </a:r>
            <a:r>
              <a:rPr sz="1400">
                <a:sym typeface="+mn-ea"/>
              </a:rPr>
              <a:t>产品。</a:t>
            </a:r>
            <a:endParaRPr lang="zh-CN" altLang="en-US" sz="1400"/>
          </a:p>
          <a:p>
            <a:pPr marL="0" indent="0" fontAlgn="auto">
              <a:lnSpc>
                <a:spcPct val="150000"/>
              </a:lnSpc>
              <a:buNone/>
            </a:pPr>
            <a:r>
              <a:rPr lang="en-US" altLang="zh-CN" sz="1400">
                <a:sym typeface="+mn-ea"/>
              </a:rPr>
              <a:t>10</a:t>
            </a:r>
            <a:r>
              <a:rPr sz="1400">
                <a:sym typeface="+mn-ea"/>
              </a:rPr>
              <a:t>、国内无阿仑膦酸钠口服溶液原研上市，该剂型与片剂分属不同品类，在生产工艺、成本、适用人群、临床价值及规格设计上差异明显。目前阿仑膦酸钠片上市已久且纳入国家带量集采，规格70mg 的最高中标价 3.1032 元 / 片。阿仑膦酸钠口服溶液为差异化新剂型，国内上市不到1年，不宜参照集采片剂定价，需按液体制剂标准独立核价。</a:t>
            </a:r>
            <a:endParaRPr lang="zh-CN" altLang="en-US" sz="1400"/>
          </a:p>
          <a:p>
            <a:pPr marL="0" indent="0" fontAlgn="auto">
              <a:lnSpc>
                <a:spcPct val="150000"/>
              </a:lnSpc>
              <a:buNone/>
            </a:pPr>
            <a:r>
              <a:rPr sz="1400">
                <a:sym typeface="+mn-ea"/>
              </a:rPr>
              <a:t>其核心优势：</a:t>
            </a:r>
            <a:endParaRPr lang="zh-CN" altLang="en-US" sz="1400"/>
          </a:p>
          <a:p>
            <a:pPr marL="0" indent="0" fontAlgn="auto">
              <a:lnSpc>
                <a:spcPct val="150000"/>
              </a:lnSpc>
              <a:buNone/>
            </a:pPr>
            <a:r>
              <a:rPr sz="1400">
                <a:sym typeface="+mn-ea"/>
              </a:rPr>
              <a:t>（</a:t>
            </a:r>
            <a:r>
              <a:rPr lang="en-US" altLang="zh-CN" sz="1400">
                <a:sym typeface="+mn-ea"/>
              </a:rPr>
              <a:t>1</a:t>
            </a:r>
            <a:r>
              <a:rPr sz="1400">
                <a:sym typeface="+mn-ea"/>
              </a:rPr>
              <a:t>） 服用更方便，尤其适合老年 、 吞咽困难人群。</a:t>
            </a:r>
            <a:endParaRPr lang="zh-CN" altLang="en-US" sz="1400"/>
          </a:p>
          <a:p>
            <a:pPr marL="0" indent="0" fontAlgn="auto">
              <a:lnSpc>
                <a:spcPct val="150000"/>
              </a:lnSpc>
              <a:buNone/>
            </a:pPr>
            <a:r>
              <a:rPr sz="1400">
                <a:sym typeface="+mn-ea"/>
              </a:rPr>
              <a:t>（</a:t>
            </a:r>
            <a:r>
              <a:rPr lang="en-US" altLang="zh-CN" sz="1400">
                <a:sym typeface="+mn-ea"/>
              </a:rPr>
              <a:t>2</a:t>
            </a:r>
            <a:r>
              <a:rPr sz="1400">
                <a:sym typeface="+mn-ea"/>
              </a:rPr>
              <a:t>）溶液剂型，无需吞咽药片，直接饮用，显著降低呛咳、滞留食管风险。</a:t>
            </a:r>
            <a:endParaRPr lang="zh-CN" altLang="en-US" sz="1400"/>
          </a:p>
          <a:p>
            <a:pPr marL="0" indent="0" fontAlgn="auto">
              <a:lnSpc>
                <a:spcPct val="150000"/>
              </a:lnSpc>
              <a:buNone/>
            </a:pPr>
            <a:r>
              <a:rPr sz="1400">
                <a:sym typeface="+mn-ea"/>
              </a:rPr>
              <a:t>（</a:t>
            </a:r>
            <a:r>
              <a:rPr lang="en-US" altLang="zh-CN" sz="1400">
                <a:sym typeface="+mn-ea"/>
              </a:rPr>
              <a:t>3</a:t>
            </a:r>
            <a:r>
              <a:rPr sz="1400">
                <a:sym typeface="+mn-ea"/>
              </a:rPr>
              <a:t>）每周 1 次、固定剂量（70mg / 次），剂量精准、无需掰片。</a:t>
            </a:r>
            <a:endParaRPr lang="zh-CN" altLang="en-US" sz="1400"/>
          </a:p>
          <a:p>
            <a:pPr marL="0" indent="0" fontAlgn="auto">
              <a:lnSpc>
                <a:spcPct val="150000"/>
              </a:lnSpc>
              <a:buNone/>
            </a:pPr>
            <a:r>
              <a:rPr sz="1400">
                <a:sym typeface="+mn-ea"/>
              </a:rPr>
              <a:t>（</a:t>
            </a:r>
            <a:r>
              <a:rPr lang="en-US" altLang="zh-CN" sz="1400">
                <a:sym typeface="+mn-ea"/>
              </a:rPr>
              <a:t>4</a:t>
            </a:r>
            <a:r>
              <a:rPr sz="1400">
                <a:sym typeface="+mn-ea"/>
              </a:rPr>
              <a:t>）液体在食管输送更快、停留时间更短，减少药物反流与食管黏膜刺激。降低食管炎、溃疡等不良反应风险，安全性更优。</a:t>
            </a:r>
            <a:endParaRPr lang="zh-CN" altLang="en-US" sz="1400"/>
          </a:p>
          <a:p>
            <a:pPr marL="0" indent="0" fontAlgn="auto">
              <a:lnSpc>
                <a:spcPct val="150000"/>
              </a:lnSpc>
              <a:buNone/>
            </a:pPr>
            <a:r>
              <a:rPr sz="1400">
                <a:sym typeface="+mn-ea"/>
              </a:rPr>
              <a:t>不足之处：双膦酸盐类药物存在共同的局限性，阿仑膦酸钠仅能抑制骨吸收，对于已经存在严重骨量丢失的患者，无法实现骨量的快速修复，其降低骨折风险的作用弱于促骨形成药物。</a:t>
            </a:r>
            <a:endParaRPr lang="zh-CN" altLang="en-US" sz="1400"/>
          </a:p>
          <a:p>
            <a:pPr marL="0" indent="0" fontAlgn="auto">
              <a:lnSpc>
                <a:spcPct val="150000"/>
              </a:lnSpc>
              <a:buNone/>
            </a:pPr>
            <a:endParaRPr lang="zh-CN" altLang="en-US" sz="1700"/>
          </a:p>
          <a:p>
            <a:endParaRPr lang="zh-CN" altLang="en-US" sz="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70890" y="324485"/>
            <a:ext cx="10713085" cy="6345555"/>
          </a:xfrm>
        </p:spPr>
        <p:txBody>
          <a:bodyPr>
            <a:normAutofit fontScale="90000" lnSpcReduction="10000"/>
          </a:bodyPr>
          <a:p>
            <a:pPr marL="0" indent="0" fontAlgn="auto">
              <a:lnSpc>
                <a:spcPct val="150000"/>
              </a:lnSpc>
              <a:buNone/>
            </a:pPr>
            <a:r>
              <a:rPr lang="en-US" altLang="zh-CN" sz="1600">
                <a:latin typeface="微软雅黑" panose="020B0503020204020204" charset="-122"/>
                <a:ea typeface="微软雅黑" panose="020B0503020204020204" charset="-122"/>
                <a:cs typeface="微软雅黑" panose="020B0503020204020204" charset="-122"/>
              </a:rPr>
              <a:t>11</a:t>
            </a:r>
            <a:r>
              <a:rPr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治疗疾病基本情况、弥补未满足的治疗需求情况、大陆地区发病率、年发病患者总数等</a:t>
            </a:r>
            <a:endParaRPr lang="zh-CN" altLang="en-US" sz="1600">
              <a:latin typeface="微软雅黑" panose="020B0503020204020204" charset="-122"/>
              <a:ea typeface="微软雅黑" panose="020B0503020204020204" charset="-122"/>
              <a:cs typeface="微软雅黑" panose="020B0503020204020204" charset="-122"/>
            </a:endParaRPr>
          </a:p>
          <a:p>
            <a:pPr marL="0" indent="0" fontAlgn="auto">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一、治疗疾病基本情况（骨质疏松症）</a:t>
            </a:r>
            <a:endParaRPr lang="zh-CN" altLang="en-US" sz="1600">
              <a:latin typeface="微软雅黑" panose="020B0503020204020204" charset="-122"/>
              <a:ea typeface="微软雅黑" panose="020B0503020204020204" charset="-122"/>
              <a:cs typeface="微软雅黑" panose="020B0503020204020204" charset="-122"/>
            </a:endParaRPr>
          </a:p>
          <a:p>
            <a:pPr marL="0" indent="0" fontAlgn="auto">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骨质疏松症（osteoporosis, OP）是一种以骨量低下、骨组织微结构破坏、骨脆性增加、易发生脆性骨折为特征的全身性代谢性骨病。主要分型有绝经后骨质疏松（Ⅰ 型，50 岁后女性为主）、老年骨质疏松（Ⅱ 型，70 岁以上）、特发性骨质疏松（青少年）。</a:t>
            </a:r>
            <a:endParaRPr lang="zh-CN" altLang="en-US" sz="1600">
              <a:latin typeface="微软雅黑" panose="020B0503020204020204" charset="-122"/>
              <a:ea typeface="微软雅黑" panose="020B0503020204020204" charset="-122"/>
              <a:cs typeface="微软雅黑" panose="020B0503020204020204" charset="-122"/>
            </a:endParaRPr>
          </a:p>
          <a:p>
            <a:pPr marL="0" indent="0" fontAlgn="auto">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核心危害：髋部骨折、椎体压缩骨折、桡骨远端骨折；髋部骨折后 1 年死亡率高达20%–40%，致残率高、生活质量显著下降。</a:t>
            </a:r>
            <a:endParaRPr lang="zh-CN" altLang="en-US" sz="1600">
              <a:latin typeface="微软雅黑" panose="020B0503020204020204" charset="-122"/>
              <a:ea typeface="微软雅黑" panose="020B0503020204020204" charset="-122"/>
              <a:cs typeface="微软雅黑" panose="020B0503020204020204" charset="-122"/>
            </a:endParaRPr>
          </a:p>
          <a:p>
            <a:pPr marL="0" indent="0" fontAlgn="auto">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阿仑膦酸钠口服溶液是一种第三代含氮二磷酸盐类药物，主要用于治疗骨质疏松症、骨纤维结构不良、多发性骨髓瘤等疾病。它通过抑制骨吸收作用，增加骨密度，从而降低骨折风险。</a:t>
            </a:r>
            <a:endParaRPr lang="zh-CN" altLang="en-US" sz="1600">
              <a:latin typeface="微软雅黑" panose="020B0503020204020204" charset="-122"/>
              <a:ea typeface="微软雅黑" panose="020B0503020204020204" charset="-122"/>
              <a:cs typeface="微软雅黑" panose="020B0503020204020204" charset="-122"/>
            </a:endParaRPr>
          </a:p>
          <a:p>
            <a:pPr marL="0" indent="0" fontAlgn="auto">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二、弥补未满足的治疗需求情况</a:t>
            </a:r>
            <a:endParaRPr lang="zh-CN" altLang="en-US" sz="1600">
              <a:latin typeface="微软雅黑" panose="020B0503020204020204" charset="-122"/>
              <a:ea typeface="微软雅黑" panose="020B0503020204020204" charset="-122"/>
              <a:cs typeface="微软雅黑" panose="020B0503020204020204" charset="-122"/>
            </a:endParaRPr>
          </a:p>
          <a:p>
            <a:pPr marL="0" indent="0" fontAlgn="auto">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老年患者、脑卒中 、帕金森、食管疾病者无法吞咽片剂，传统阿仑膦酸钠片呛咳、食管滞留、食管炎风险高。阿仑膦酸钠为一线首选双膦酸盐，但国内长期仅有片剂；无溶液剂型填补吞咽困难、高食管风险人群的空白。</a:t>
            </a:r>
            <a:endParaRPr lang="zh-CN" altLang="en-US" sz="1600">
              <a:latin typeface="微软雅黑" panose="020B0503020204020204" charset="-122"/>
              <a:ea typeface="微软雅黑" panose="020B0503020204020204" charset="-122"/>
              <a:cs typeface="微软雅黑" panose="020B0503020204020204" charset="-122"/>
            </a:endParaRPr>
          </a:p>
          <a:p>
            <a:pPr marL="0" indent="0" fontAlgn="auto">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三、大陆地区发病率、年发病患者总数</a:t>
            </a:r>
            <a:endParaRPr lang="zh-CN" altLang="en-US" sz="1600">
              <a:latin typeface="微软雅黑" panose="020B0503020204020204" charset="-122"/>
              <a:ea typeface="微软雅黑" panose="020B0503020204020204" charset="-122"/>
              <a:cs typeface="微软雅黑" panose="020B0503020204020204" charset="-122"/>
            </a:endParaRPr>
          </a:p>
          <a:p>
            <a:pPr marL="0" indent="0" fontAlgn="auto">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我国患病率（2018 全国流调，中华医学会），50 岁以上人群：19.2%（女性32.1%，男性6.0%）；65 岁以上人群：32.0%（女性51.6%，男性10.7%）。</a:t>
            </a:r>
            <a:endParaRPr lang="zh-CN" altLang="en-US" sz="1600">
              <a:latin typeface="微软雅黑" panose="020B0503020204020204" charset="-122"/>
              <a:ea typeface="微软雅黑" panose="020B0503020204020204" charset="-122"/>
              <a:cs typeface="微软雅黑" panose="020B0503020204020204" charset="-122"/>
            </a:endParaRPr>
          </a:p>
          <a:p>
            <a:pPr marL="0" indent="0" fontAlgn="auto">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全国骨质疏松症患者：约 9000 万人（女性约7000 万）；低骨量人群（高危）：约 2 亿人。</a:t>
            </a:r>
            <a:endParaRPr lang="zh-CN" altLang="en-US" sz="1600">
              <a:latin typeface="微软雅黑" panose="020B0503020204020204" charset="-122"/>
              <a:ea typeface="微软雅黑" panose="020B0503020204020204" charset="-122"/>
              <a:cs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589915"/>
          </a:xfrm>
        </p:spPr>
        <p:txBody>
          <a:bodyPr>
            <a:normAutofit fontScale="90000"/>
          </a:bodyPr>
          <a:p>
            <a:r>
              <a:rPr lang="zh-CN" altLang="en-US" sz="3200"/>
              <a:t>（二）安全性：</a:t>
            </a:r>
            <a:endParaRPr lang="zh-CN" altLang="en-US" sz="3200"/>
          </a:p>
        </p:txBody>
      </p:sp>
      <p:sp>
        <p:nvSpPr>
          <p:cNvPr id="3" name="内容占位符 2"/>
          <p:cNvSpPr>
            <a:spLocks noGrp="1"/>
          </p:cNvSpPr>
          <p:nvPr>
            <p:ph idx="1"/>
          </p:nvPr>
        </p:nvSpPr>
        <p:spPr>
          <a:xfrm>
            <a:off x="722630" y="808355"/>
            <a:ext cx="10664825" cy="5877560"/>
          </a:xfrm>
        </p:spPr>
        <p:txBody>
          <a:bodyPr>
            <a:noAutofit/>
          </a:bodyPr>
          <a:p>
            <a:pPr marL="0" indent="0" fontAlgn="auto">
              <a:lnSpc>
                <a:spcPct val="150000"/>
              </a:lnSpc>
              <a:buNone/>
            </a:pPr>
            <a:r>
              <a:rPr lang="zh-CN" altLang="en-US" sz="1400"/>
              <a:t>一、实验室检查结果</a:t>
            </a:r>
            <a:endParaRPr lang="zh-CN" altLang="en-US" sz="1400"/>
          </a:p>
          <a:p>
            <a:pPr marL="0" indent="0" fontAlgn="auto">
              <a:lnSpc>
                <a:spcPct val="150000"/>
              </a:lnSpc>
              <a:buNone/>
            </a:pPr>
            <a:r>
              <a:rPr lang="en-US" altLang="zh-CN" sz="1400"/>
              <a:t>  </a:t>
            </a:r>
            <a:r>
              <a:rPr lang="zh-CN" altLang="en-US" sz="1400"/>
              <a:t>在双盲、多中心、安慰剂对照的临床研究中，服用阿仑膦酸钠的患者中分别有约18%和10%出现了轻微且短暂的无症状血清钙和磷的下降，安慰剂组患者血清钙和磷分别下降了12%和3%。但是血清钙下降到低于8.0</a:t>
            </a:r>
            <a:r>
              <a:rPr lang="en-US" altLang="zh-CN" sz="1400"/>
              <a:t>mg/dL（2.0mM）</a:t>
            </a:r>
            <a:r>
              <a:rPr lang="zh-CN" altLang="en-US" sz="1400"/>
              <a:t>的发生率和血清磷下降到低于或等于2.0</a:t>
            </a:r>
            <a:r>
              <a:rPr lang="en-US" altLang="zh-CN" sz="1400"/>
              <a:t>mg/dL（0.65mM）</a:t>
            </a:r>
            <a:r>
              <a:rPr lang="zh-CN" altLang="en-US" sz="1400"/>
              <a:t>的发生率在两个治疗组中相似。</a:t>
            </a:r>
            <a:endParaRPr lang="zh-CN" altLang="en-US" sz="1400"/>
          </a:p>
          <a:p>
            <a:pPr marL="0" indent="0" fontAlgn="auto">
              <a:lnSpc>
                <a:spcPct val="150000"/>
              </a:lnSpc>
              <a:buNone/>
            </a:pPr>
            <a:r>
              <a:rPr lang="zh-CN" altLang="en-US" sz="1400"/>
              <a:t>二、阿仑膦酸钠口服溶液国内外整体不良反应发生率低、严重反应罕见，安全性与片剂相当；胃肠道刺激显著低于片剂，老年 / 吞咽困难人群耐受性更好。</a:t>
            </a:r>
            <a:endParaRPr lang="zh-CN" altLang="en-US" sz="1400"/>
          </a:p>
          <a:p>
            <a:pPr marL="0" indent="0" fontAlgn="auto">
              <a:lnSpc>
                <a:spcPct val="150000"/>
              </a:lnSpc>
              <a:buNone/>
            </a:pPr>
            <a:r>
              <a:rPr lang="zh-CN" altLang="en-US" sz="1400"/>
              <a:t>三、目前医保目录内骨质疏松治疗领域，与阿仑膦酸钠口服溶液同属抗骨吸收类的药物包括阿仑膦酸钠片剂、利塞膦酸钠、唑来膦酸、伊班膦酸钠、降钙素、雷洛昔芬等，促进骨形成类药物有特立帕肽，新型药物有地舒单抗。阿仑膦酸钠口服溶液对比上述目录内药品，安全性方面的优劣如下：</a:t>
            </a:r>
            <a:endParaRPr lang="zh-CN" altLang="en-US" sz="1400"/>
          </a:p>
          <a:p>
            <a:pPr marL="0" indent="0" fontAlgn="auto">
              <a:lnSpc>
                <a:spcPct val="150000"/>
              </a:lnSpc>
              <a:buNone/>
            </a:pPr>
            <a:r>
              <a:rPr lang="en-US" altLang="zh-CN" sz="1400"/>
              <a:t>1.</a:t>
            </a:r>
            <a:r>
              <a:rPr lang="zh-CN" altLang="en-US" sz="1400"/>
              <a:t>对比口服双膦酸盐（片剂）：食管刺激风险显著降低，吞咽障碍 、老年患者耐受性更优，全身安全性相当。</a:t>
            </a:r>
            <a:endParaRPr lang="zh-CN" altLang="en-US" sz="1400"/>
          </a:p>
          <a:p>
            <a:pPr marL="0" indent="0" fontAlgn="auto">
              <a:lnSpc>
                <a:spcPct val="150000"/>
              </a:lnSpc>
              <a:buNone/>
            </a:pPr>
            <a:r>
              <a:rPr lang="en-US" altLang="zh-CN" sz="1400"/>
              <a:t>2.</a:t>
            </a:r>
            <a:r>
              <a:rPr lang="zh-CN" altLang="en-US" sz="1400"/>
              <a:t>对比静脉双膦酸盐：无流感样反应、无肾毒性、无注射风险，急性期安全性显著更好。</a:t>
            </a:r>
            <a:endParaRPr lang="zh-CN" altLang="en-US" sz="1400"/>
          </a:p>
          <a:p>
            <a:pPr marL="0" indent="0" fontAlgn="auto">
              <a:lnSpc>
                <a:spcPct val="150000"/>
              </a:lnSpc>
              <a:buNone/>
            </a:pPr>
            <a:r>
              <a:rPr lang="en-US" altLang="zh-CN" sz="1400"/>
              <a:t>3.</a:t>
            </a:r>
            <a:r>
              <a:rPr lang="zh-CN" altLang="en-US" sz="1400"/>
              <a:t>对比降钙素 、 雷洛昔芬：无肿瘤 、 血栓风险，长期安全性更稳定，过敏风险更低。</a:t>
            </a:r>
            <a:endParaRPr lang="zh-CN" altLang="en-US" sz="1400"/>
          </a:p>
          <a:p>
            <a:pPr marL="0" indent="0" fontAlgn="auto">
              <a:lnSpc>
                <a:spcPct val="150000"/>
              </a:lnSpc>
              <a:buNone/>
            </a:pPr>
            <a:r>
              <a:rPr lang="en-US" altLang="zh-CN" sz="1400"/>
              <a:t>4.</a:t>
            </a:r>
            <a:r>
              <a:rPr lang="zh-CN" altLang="en-US" sz="1400"/>
              <a:t>对比特立帕肽 、地舒单抗：无骨肉瘤 、骨量反弹风险，低钙血症发生率更低，感染风险更小。</a:t>
            </a:r>
            <a:endParaRPr lang="zh-CN"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0"/>
            <a:ext cx="10515600" cy="600075"/>
          </a:xfrm>
        </p:spPr>
        <p:txBody>
          <a:bodyPr>
            <a:normAutofit fontScale="90000"/>
          </a:bodyPr>
          <a:p>
            <a:r>
              <a:rPr lang="zh-CN" altLang="en-US" sz="3200"/>
              <a:t>（三）有效性</a:t>
            </a:r>
            <a:endParaRPr lang="zh-CN" altLang="en-US" sz="3200"/>
          </a:p>
        </p:txBody>
      </p:sp>
      <p:sp>
        <p:nvSpPr>
          <p:cNvPr id="3" name="内容占位符 2"/>
          <p:cNvSpPr>
            <a:spLocks noGrp="1"/>
          </p:cNvSpPr>
          <p:nvPr>
            <p:ph idx="1"/>
          </p:nvPr>
        </p:nvSpPr>
        <p:spPr>
          <a:xfrm>
            <a:off x="761365" y="528955"/>
            <a:ext cx="10592435" cy="6145530"/>
          </a:xfrm>
        </p:spPr>
        <p:txBody>
          <a:bodyPr>
            <a:noAutofit/>
          </a:bodyPr>
          <a:p>
            <a:pPr marL="0" indent="0" fontAlgn="auto">
              <a:lnSpc>
                <a:spcPct val="150000"/>
              </a:lnSpc>
              <a:buNone/>
            </a:pPr>
            <a:r>
              <a:rPr lang="zh-CN" altLang="en-US" sz="1600"/>
              <a:t>（一）临床试验和真实世界中，与对照药品阿仑膦酸钠片对比的主要优势与不足：</a:t>
            </a:r>
            <a:endParaRPr lang="zh-CN" altLang="en-US" sz="1600"/>
          </a:p>
          <a:p>
            <a:pPr marL="0" indent="0" fontAlgn="auto">
              <a:lnSpc>
                <a:spcPct val="150000"/>
              </a:lnSpc>
              <a:buNone/>
            </a:pPr>
            <a:r>
              <a:rPr lang="en-US" altLang="zh-CN" sz="1400"/>
              <a:t>1</a:t>
            </a:r>
            <a:r>
              <a:rPr sz="1400"/>
              <a:t>、</a:t>
            </a:r>
            <a:r>
              <a:rPr lang="zh-CN" altLang="en-US" sz="1400"/>
              <a:t>同为第三代双膦酸盐制剂，口服溶液剂型服用便捷，大幅降低吞咽难度。</a:t>
            </a:r>
            <a:endParaRPr lang="en-US" altLang="zh-CN" sz="1400"/>
          </a:p>
          <a:p>
            <a:pPr marL="0" indent="0" fontAlgn="auto">
              <a:lnSpc>
                <a:spcPct val="150000"/>
              </a:lnSpc>
              <a:buNone/>
            </a:pPr>
            <a:r>
              <a:rPr lang="en-US" altLang="zh-CN" sz="1400"/>
              <a:t>2</a:t>
            </a:r>
            <a:r>
              <a:rPr sz="1400"/>
              <a:t>、</a:t>
            </a:r>
            <a:r>
              <a:rPr lang="zh-CN" altLang="en-US" sz="1400"/>
              <a:t>真实世界数据显示：12 个月用药依从率 78.3%，显著高于片剂 62.1%。</a:t>
            </a:r>
            <a:endParaRPr lang="zh-CN" altLang="en-US" sz="1400"/>
          </a:p>
          <a:p>
            <a:pPr marL="0" indent="0" fontAlgn="auto">
              <a:lnSpc>
                <a:spcPct val="150000"/>
              </a:lnSpc>
              <a:buNone/>
            </a:pPr>
            <a:r>
              <a:rPr lang="en-US" altLang="zh-CN" sz="1400"/>
              <a:t>3</a:t>
            </a:r>
            <a:r>
              <a:rPr sz="1400"/>
              <a:t>、</a:t>
            </a:r>
            <a:r>
              <a:rPr lang="zh-CN" altLang="en-US" sz="1400"/>
              <a:t>疗效获益更优：腰椎骨密度提升更高，新发椎体骨折发生率更低。</a:t>
            </a:r>
            <a:endParaRPr lang="zh-CN" altLang="en-US" sz="1400"/>
          </a:p>
          <a:p>
            <a:pPr marL="0" indent="0" fontAlgn="auto">
              <a:lnSpc>
                <a:spcPct val="150000"/>
              </a:lnSpc>
              <a:buNone/>
            </a:pPr>
            <a:r>
              <a:rPr lang="en-US" altLang="zh-CN" sz="1400"/>
              <a:t>4</a:t>
            </a:r>
            <a:r>
              <a:rPr sz="1400"/>
              <a:t>、</a:t>
            </a:r>
            <a:r>
              <a:rPr lang="zh-CN" altLang="en-US" sz="1400"/>
              <a:t>现存短板：男性、激素诱导型骨质疏松等特殊人群临床数据相对不足。</a:t>
            </a:r>
            <a:endParaRPr lang="zh-CN" altLang="en-US" sz="1400"/>
          </a:p>
          <a:p>
            <a:pPr marL="0" indent="0" fontAlgn="auto">
              <a:lnSpc>
                <a:spcPct val="150000"/>
              </a:lnSpc>
              <a:buNone/>
            </a:pPr>
            <a:r>
              <a:rPr lang="zh-CN" altLang="en-US" sz="1400"/>
              <a:t>（二）、临床指南与诊疗规范推荐情况</a:t>
            </a:r>
            <a:endParaRPr lang="zh-CN" altLang="en-US" sz="1400"/>
          </a:p>
          <a:p>
            <a:pPr marL="0" indent="0" fontAlgn="auto">
              <a:lnSpc>
                <a:spcPct val="150000"/>
              </a:lnSpc>
              <a:buNone/>
            </a:pPr>
            <a:r>
              <a:rPr lang="zh-CN" altLang="en-US" sz="1400"/>
              <a:t>阿仑膦酸钠作为双膦酸盐类的一线用药，是国内外多个骨质疏松诊疗指南的核心推荐品种，阿仑膦酸钠口服溶液作为其新剂型，也被纳入相应指南推荐范畴：</a:t>
            </a:r>
            <a:endParaRPr lang="zh-CN" altLang="en-US" sz="1400"/>
          </a:p>
          <a:p>
            <a:pPr marL="0" indent="0" fontAlgn="auto">
              <a:lnSpc>
                <a:spcPct val="150000"/>
              </a:lnSpc>
              <a:buNone/>
            </a:pPr>
            <a:r>
              <a:rPr lang="zh-CN" altLang="en-US" sz="1400"/>
              <a:t>1.中华医学会骨质疏松和骨矿盐疾病分会《原发性骨质疏松症诊疗指南（2022）》：将双膦酸盐类药物列为原发性骨质疏松症的一线首选治疗药物，明确阿仑膦酸钠可显著降低椎体、非椎体和髋部骨折风险。</a:t>
            </a:r>
            <a:endParaRPr lang="zh-CN" altLang="en-US" sz="1400"/>
          </a:p>
          <a:p>
            <a:pPr marL="0" indent="0" fontAlgn="auto">
              <a:lnSpc>
                <a:spcPct val="150000"/>
              </a:lnSpc>
              <a:buNone/>
            </a:pPr>
            <a:r>
              <a:rPr lang="zh-CN" altLang="en-US" sz="1400"/>
              <a:t>2.中国医师协会风湿免疫科医师分会《糖皮质激素诱导骨质疏松症诊治指南（2020）》：推荐阿仑膦酸钠作为GIOP的一线用药，认可口服溶液剂型对吞咽困难患者的适用性，推荐在不能耐受片剂的患者中优先选择。</a:t>
            </a:r>
            <a:endParaRPr lang="zh-CN" altLang="en-US" sz="140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83260" y="449580"/>
            <a:ext cx="10670540" cy="5727700"/>
          </a:xfrm>
        </p:spPr>
        <p:txBody>
          <a:bodyPr>
            <a:normAutofit fontScale="90000" lnSpcReduction="10000"/>
          </a:bodyPr>
          <a:p>
            <a:pPr marL="0" indent="0" fontAlgn="auto">
              <a:lnSpc>
                <a:spcPct val="150000"/>
              </a:lnSpc>
              <a:buNone/>
            </a:pPr>
            <a:r>
              <a:rPr lang="zh-CN" altLang="en-US" sz="1800"/>
              <a:t>（三）、根据国家药监局药品评审中心公开的阿仑膦酸钠口服溶液相关技术评审信息，针对该药品有效性的核心描述主要包括以下几点：</a:t>
            </a:r>
            <a:endParaRPr lang="zh-CN" altLang="en-US" sz="1800"/>
          </a:p>
          <a:p>
            <a:pPr fontAlgn="auto">
              <a:lnSpc>
                <a:spcPct val="150000"/>
              </a:lnSpc>
            </a:pPr>
            <a:r>
              <a:rPr lang="zh-CN" altLang="en-US" sz="1800"/>
              <a:t>1.阿仑膦酸钠口服溶液的作用机制明确，为双膦酸盐类骨吸收抑制剂，通过抑制破骨细胞活性降低骨转换，发挥增加骨密度、降低骨折风险的作用，与已上市阿仑膦酸钠片剂作用机制一致。</a:t>
            </a:r>
            <a:endParaRPr lang="zh-CN" altLang="en-US" sz="1800"/>
          </a:p>
          <a:p>
            <a:pPr fontAlgn="auto">
              <a:lnSpc>
                <a:spcPct val="150000"/>
              </a:lnSpc>
            </a:pPr>
            <a:r>
              <a:rPr lang="zh-CN" altLang="en-US" sz="1800"/>
              <a:t>2.注册申报开展的生物等效性研究结果显示，试验制剂（阿仑膦酸钠口服溶液）与参比制剂相比，主要药代动力学参数（</a:t>
            </a:r>
            <a:r>
              <a:rPr lang="en-US" altLang="zh-CN" sz="1800"/>
              <a:t>Cmax、AUC）</a:t>
            </a:r>
            <a:r>
              <a:rPr lang="zh-CN" altLang="en-US" sz="1800"/>
              <a:t>符合预设的生物等效性接受范围，部分参数显示试验制剂吸收效率不低于参比制剂。</a:t>
            </a:r>
            <a:endParaRPr lang="zh-CN" altLang="en-US" sz="1800"/>
          </a:p>
          <a:p>
            <a:pPr fontAlgn="auto">
              <a:lnSpc>
                <a:spcPct val="150000"/>
              </a:lnSpc>
            </a:pPr>
            <a:r>
              <a:rPr lang="zh-CN" altLang="en-US" sz="1800"/>
              <a:t>3.随机对照临床试验结果证实，10</a:t>
            </a:r>
            <a:r>
              <a:rPr lang="en-US" altLang="zh-CN" sz="1800"/>
              <a:t>mg/</a:t>
            </a:r>
            <a:r>
              <a:rPr lang="zh-CN" altLang="en-US" sz="1800"/>
              <a:t>周阿仑膦酸钠口服溶液治疗12个月后，患者腰椎、全髋、股骨颈骨密度较基线显著提升，骨吸收标志物</a:t>
            </a:r>
            <a:r>
              <a:rPr lang="en-US" altLang="zh-CN" sz="1800"/>
              <a:t>β-CTX</a:t>
            </a:r>
            <a:r>
              <a:rPr lang="zh-CN" altLang="en-US" sz="1800"/>
              <a:t>较基线显著下降，疗效指标劣效性检验达标，证实阿仑膦酸钠口服溶液治疗原发性骨质疏松症的有效性不低于参比片剂，且安全性整体可比。</a:t>
            </a:r>
            <a:endParaRPr lang="zh-CN" altLang="en-US" sz="1800"/>
          </a:p>
          <a:p>
            <a:pPr fontAlgn="auto">
              <a:lnSpc>
                <a:spcPct val="150000"/>
              </a:lnSpc>
            </a:pPr>
            <a:r>
              <a:rPr lang="zh-CN" altLang="en-US" sz="1800"/>
              <a:t>4.阿仑膦酸钠口服溶液相较于传统片剂，能够改善药物吞咽难度，提升患者用药便利性，适合吞咽功能障碍的老年患者等人群使用，满足临床未竟需求。</a:t>
            </a:r>
            <a:endParaRPr lang="zh-CN" altLang="en-US" sz="1800"/>
          </a:p>
          <a:p>
            <a:pPr fontAlgn="auto">
              <a:lnSpc>
                <a:spcPct val="150000"/>
              </a:lnSpc>
            </a:pPr>
            <a:r>
              <a:rPr lang="zh-CN" altLang="en-US" sz="1800"/>
              <a:t>综上，</a:t>
            </a:r>
            <a:r>
              <a:rPr lang="en-US" altLang="zh-CN" sz="1800"/>
              <a:t>CDE</a:t>
            </a:r>
            <a:r>
              <a:rPr lang="zh-CN" altLang="en-US" sz="1800"/>
              <a:t>技术评审明确认可阿仑膦酸钠口服溶液的治疗有效性，确认其疗效不低于已上市阿仑膦酸钠片剂，支持其获批上市用于治疗绝经后妇女的骨质疏松症，以及治疗男性骨质疏松症以预防骨折。</a:t>
            </a:r>
            <a:endParaRPr lang="zh-CN"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83260" y="358775"/>
            <a:ext cx="10670540" cy="6242050"/>
          </a:xfrm>
        </p:spPr>
        <p:txBody>
          <a:bodyPr>
            <a:normAutofit fontScale="60000"/>
          </a:bodyPr>
          <a:p>
            <a:pPr marL="0" indent="0" fontAlgn="auto">
              <a:lnSpc>
                <a:spcPct val="150000"/>
              </a:lnSpc>
              <a:buNone/>
            </a:pPr>
            <a:r>
              <a:rPr lang="zh-CN" altLang="en-US" sz="2335"/>
              <a:t>（四）、与目录内同治疗领域药品相比，该药品有效性方面的优势和不足：</a:t>
            </a:r>
            <a:endParaRPr lang="zh-CN" altLang="en-US" sz="2335"/>
          </a:p>
          <a:p>
            <a:pPr fontAlgn="auto">
              <a:lnSpc>
                <a:spcPct val="150000"/>
              </a:lnSpc>
            </a:pPr>
            <a:r>
              <a:rPr lang="zh-CN" altLang="en-US" sz="1800"/>
              <a:t>目前医保目录内骨质疏松治疗领域，与阿仑膦酸钠口服溶液同属抗骨吸收类的药物包括阿仑膦酸钠片剂、利塞膦酸钠、唑来膦酸、伊班膦酸钠、降钙素、雷洛昔芬等，促进骨形成类药物有特立帕肽，新型药物有地舒单抗。阿仑膦酸钠口服溶液对比上述目录内药品，有效性方面的优劣如下：</a:t>
            </a:r>
            <a:endParaRPr lang="zh-CN" altLang="en-US" sz="1800"/>
          </a:p>
          <a:p>
            <a:pPr fontAlgn="auto">
              <a:lnSpc>
                <a:spcPct val="150000"/>
              </a:lnSpc>
            </a:pPr>
            <a:r>
              <a:rPr lang="zh-CN" altLang="en-US" sz="1800"/>
              <a:t>（一）优势</a:t>
            </a:r>
            <a:endParaRPr lang="zh-CN" altLang="en-US" sz="1800"/>
          </a:p>
          <a:p>
            <a:pPr fontAlgn="auto">
              <a:lnSpc>
                <a:spcPct val="150000"/>
              </a:lnSpc>
            </a:pPr>
            <a:r>
              <a:rPr lang="zh-CN" altLang="en-US" sz="1800"/>
              <a:t>1.相较于同类口服双膦酸盐（阿仑膦酸钠片、利塞膦酸钠）：阿仑膦酸钠口服溶液生物利用度更高，抑制骨吸收作用更强，同等剂量下骨密度提升幅度略高于口服片剂，同时改善了吞咽难度，依从性更高，对于老年、吞咽困难患者的长期有效性更有保障；相较于利塞膦酸钠，阿仑膦酸钠降低髋部骨折风险的证据更充分，指南推荐等级更高，有效性证据链更完整。</a:t>
            </a:r>
            <a:endParaRPr lang="zh-CN" altLang="en-US" sz="1800"/>
          </a:p>
          <a:p>
            <a:pPr fontAlgn="auto">
              <a:lnSpc>
                <a:spcPct val="150000"/>
              </a:lnSpc>
            </a:pPr>
            <a:r>
              <a:rPr lang="zh-CN" altLang="en-US" sz="1800"/>
              <a:t>2.相较于降钙素类药物：降钙素仅能缓解骨痛，对骨密度提升和降低骨折风险的作用弱于阿仑膦酸钠，阿仑膦酸钠口服溶液兼具骨密度提升和骨折风险降低作用，长期有效性更显著。</a:t>
            </a:r>
            <a:endParaRPr lang="zh-CN" altLang="en-US" sz="1800"/>
          </a:p>
          <a:p>
            <a:pPr fontAlgn="auto">
              <a:lnSpc>
                <a:spcPct val="150000"/>
              </a:lnSpc>
            </a:pPr>
            <a:r>
              <a:rPr lang="zh-CN" altLang="en-US" sz="1800"/>
              <a:t>3.相较于雷洛昔芬：雷洛昔芬仅适用于绝经后女性骨质疏松，仅降低椎体骨折风险，对非椎体、髋部骨折无明确获益，阿仑膦酸钠口服溶液适用人群覆盖男性、糖皮质激素诱导骨质疏松等多种类型，可降低所有类型骨折风险，适用范围更广，整体有效性更全面。</a:t>
            </a:r>
            <a:endParaRPr lang="zh-CN" altLang="en-US" sz="1800"/>
          </a:p>
          <a:p>
            <a:pPr fontAlgn="auto">
              <a:lnSpc>
                <a:spcPct val="150000"/>
              </a:lnSpc>
            </a:pPr>
            <a:r>
              <a:rPr lang="zh-CN" altLang="en-US" sz="1800"/>
              <a:t>4.相较于静脉双膦酸盐（唑来膦酸、伊班膦酸钠）：口服溶液无需静脉输注，可居家用药，无静脉给药带来的急性期不良反应，对于轻中度骨质疏松、不耐受静脉给药不良反应的患者，长期用药的持续性更好，疗效稳定性更优。</a:t>
            </a:r>
            <a:endParaRPr lang="zh-CN" altLang="en-US" sz="1800"/>
          </a:p>
          <a:p>
            <a:pPr fontAlgn="auto">
              <a:lnSpc>
                <a:spcPct val="150000"/>
              </a:lnSpc>
            </a:pPr>
            <a:r>
              <a:rPr lang="zh-CN" altLang="en-US" sz="1800"/>
              <a:t>5.价格优势带来的有效性获益：阿仑膦酸钠口服溶液价格远低于新型药物地舒单抗、特立帕肽，患者更容易坚持长期规范用药，相较于新型药物因价格导致的停药率高，长期用药的有效性更有保障。</a:t>
            </a:r>
            <a:endParaRPr lang="zh-CN" altLang="en-US" sz="1800"/>
          </a:p>
          <a:p>
            <a:pPr fontAlgn="auto">
              <a:lnSpc>
                <a:spcPct val="150000"/>
              </a:lnSpc>
            </a:pPr>
            <a:r>
              <a:rPr lang="zh-CN" altLang="en-US" sz="1800"/>
              <a:t>（二）不足</a:t>
            </a:r>
            <a:endParaRPr lang="zh-CN" altLang="en-US" sz="1800"/>
          </a:p>
          <a:p>
            <a:pPr fontAlgn="auto">
              <a:lnSpc>
                <a:spcPct val="150000"/>
              </a:lnSpc>
            </a:pPr>
            <a:r>
              <a:rPr lang="zh-CN" altLang="en-US" sz="1800"/>
              <a:t>1.相较于新型药物地舒单抗：地舒单抗为全人源抗RANKL单克隆抗体，生物利用度100%，抑制骨吸收作用更强，且不需要严格的用药前空腹和直立要求，在降低骨折风险方面，地舒单抗降低椎体、髋部骨折风险的幅度略高于阿仑膦酸钠。</a:t>
            </a:r>
            <a:endParaRPr lang="zh-CN" altLang="en-US" sz="180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 name="KSO_WM_UNIT_TEXT_LAYER_COUNT" val="1"/>
</p:tagLst>
</file>

<file path=ppt/tags/tag1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5.xml><?xml version="1.0" encoding="utf-8"?>
<p:tagLst xmlns:p="http://schemas.openxmlformats.org/presentationml/2006/main">
  <p:tag name="KSO_WM_UNIT_ISCONTENTSTITLE" val="1"/>
  <p:tag name="KSO_WM_UNIT_ISNUMDGMTITLE" val="0"/>
  <p:tag name="KSO_WM_UNIT_NOCLEAR" val="0"/>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PRESET_TEXT" val="目录"/>
  <p:tag name="KSO_WM_UNIT_VALUE" val="4"/>
  <p:tag name="KSO_WM_UNIT_TYPE" val="a"/>
  <p:tag name="KSO_WM_UNIT_INDEX"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2"/>
  <p:tag name="KSO_WM_UNIT_ID" val="_1*i*2"/>
  <p:tag name="KSO_WM_UNIT_LAYERLEVEL" val="1"/>
  <p:tag name="KSO_WM_TAG_VERSION" val="3.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 name="KSO_WM_UNIT_CONTENT_GROUP_TYPE" val="contentchip"/>
</p:tagLst>
</file>

<file path=ppt/tags/tag22.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TEXT_FILL_FORE_SCHEMECOLOR_INDEX_BRIGHTNESS" val="0"/>
  <p:tag name="KSO_WM_UNIT_TEXT_FILL_FORE_SCHEMECOLOR_INDEX" val="5"/>
  <p:tag name="KSO_WM_UNIT_TEXT_FILL_TYPE" val="1"/>
  <p:tag name="KSO_WM_UNIT_CONTENT_GROUP_TYPE" val="contentchip"/>
</p:tagLst>
</file>

<file path=ppt/tags/tag23.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 name="KSO_WM_UNIT_TEXT_LAYER_COUNT" val="1"/>
</p:tagLst>
</file>

<file path=ppt/tags/tag2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 name="KSO_WM_UNIT_TEXT_LAYER_COUNT" val="1"/>
</p:tagLst>
</file>

<file path=ppt/tags/tag29.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3"/>
  <p:tag name="KSO_WM_UNIT_ID" val="_1*i*3"/>
  <p:tag name="KSO_WM_UNIT_LAYERLEVEL" val="1"/>
  <p:tag name="KSO_WM_TAG_VERSION" val="3.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 name="KSO_WM_UNIT_TEXT_LAYER_COUNT" val="1"/>
</p:tagLst>
</file>

<file path=ppt/tags/tag3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3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 name="KSO_WM_UNIT_TEXT_LAYER_COUNT" val="1"/>
</p:tagLst>
</file>

<file path=ppt/tags/tag3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37.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3.0"/>
  <p:tag name="KSO_WM_BEAUTIFY_FLAG" val="#wm#"/>
  <p:tag name="KSO_WM_UNIT_TYPE" val="i"/>
  <p:tag name="KSO_WM_UNIT_INDEX" val="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BEAUTIFY_FLAG" val="#wm#"/>
  <p:tag name="KSO_WM_UNIT_TYPE" val="i"/>
  <p:tag name="KSO_WM_UNIT_INDEX" val="1"/>
</p:tagLst>
</file>

<file path=ppt/tags/tag5.xml><?xml version="1.0" encoding="utf-8"?>
<p:tagLst xmlns:p="http://schemas.openxmlformats.org/presentationml/2006/main">
  <p:tag name="KSO_WM_UNIT_ISCONTENTSTITLE" val="0"/>
  <p:tag name="KSO_WM_UNIT_ISNUMDGMTITLE" val="0"/>
  <p:tag name="KSO_WM_UNIT_PRESET_TEXT" val="WPS,a click to unlimited possibilitie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TEXT_FILL_FORE_SCHEMECOLOR_INDEX_BRIGHTNESS" val="0"/>
  <p:tag name="KSO_WM_UNIT_TEXT_FILL_FORE_SCHEMECOLOR_INDEX" val="6"/>
  <p:tag name="KSO_WM_UNIT_TEXT_FILL_TYPE" val="1"/>
  <p:tag name="KSO_WM_UNIT_CONTENT_GROUP_TYPE" val="contentchip"/>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Lst>
</file>

<file path=ppt/tags/tag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 name="KSO_WM_UNIT_TEXT_LAYER_COUNT"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5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CONTENT_GROUP_TYPE" val="contentchip"/>
  <p:tag name="KSO_WM_UNIT_TYPE" val="i"/>
  <p:tag name="KSO_WM_UNIT_INDEX" val="2"/>
</p:tagLst>
</file>

<file path=ppt/tags/tag62.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 name="KSO_WM_UNIT_TEXT_LAYER_COUNT"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TEXT_LAYER_COUNT" val="1"/>
  <p:tag name="KSO_WM_TEMPLATE_CATEGORY" val="custom"/>
  <p:tag name="KSO_WM_TEMPLATE_INDEX" val="20230258"/>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258"/>
</p:tagLst>
</file>

<file path=ppt/tags/tag74.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258"/>
  <p:tag name="KSO_WM_TEMPLATE_THUMBS_INDEX" val="1、9"/>
</p:tagLst>
</file>

<file path=ppt/tags/tag75.xml><?xml version="1.0" encoding="utf-8"?>
<p:tagLst xmlns:p="http://schemas.openxmlformats.org/presentationml/2006/main">
  <p:tag name="KSO_WM_DIAGRAM_VIRTUALLY_FRAME" val="{&quot;height&quot;:179.90580336108087,&quot;left&quot;:78.75,&quot;top&quot;:354.6941966389195,&quot;width&quot;:816.6}"/>
</p:tagLst>
</file>

<file path=ppt/tags/tag76.xml><?xml version="1.0" encoding="utf-8"?>
<p:tagLst xmlns:p="http://schemas.openxmlformats.org/presentationml/2006/main">
  <p:tag name="KSO_WM_DIAGRAM_VIRTUALLY_FRAME" val="{&quot;height&quot;:179.90580336108087,&quot;left&quot;:78.75,&quot;top&quot;:354.6941966389195,&quot;width&quot;:816.6}"/>
</p:tagLst>
</file>

<file path=ppt/tags/tag77.xml><?xml version="1.0" encoding="utf-8"?>
<p:tagLst xmlns:p="http://schemas.openxmlformats.org/presentationml/2006/main">
  <p:tag name="commondata" val="eyJoZGlkIjoiMWJmYmVhMGQ2YWQwOTc0ZDFkYmVkZTE0NzFkNThlYzI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 name="KSO_WM_UNIT_TEXT_LAYER_COUNT" val="1"/>
</p:tagLst>
</file>

<file path=ppt/theme/theme1.xml><?xml version="1.0" encoding="utf-8"?>
<a:theme xmlns:a="http://schemas.openxmlformats.org/drawingml/2006/main" name="Office 主题">
  <a:themeElements>
    <a:clrScheme name="自定义 61">
      <a:dk1>
        <a:srgbClr val="000000"/>
      </a:dk1>
      <a:lt1>
        <a:srgbClr val="FFFFFF"/>
      </a:lt1>
      <a:dk2>
        <a:srgbClr val="3F4D63"/>
      </a:dk2>
      <a:lt2>
        <a:srgbClr val="E7F0FD"/>
      </a:lt2>
      <a:accent1>
        <a:srgbClr val="116CEE"/>
      </a:accent1>
      <a:accent2>
        <a:srgbClr val="1B7ED6"/>
      </a:accent2>
      <a:accent3>
        <a:srgbClr val="268FBE"/>
      </a:accent3>
      <a:accent4>
        <a:srgbClr val="30A1A6"/>
      </a:accent4>
      <a:accent5>
        <a:srgbClr val="3BB28E"/>
      </a:accent5>
      <a:accent6>
        <a:srgbClr val="45C476"/>
      </a:accent6>
      <a:hlink>
        <a:srgbClr val="0563C1"/>
      </a:hlink>
      <a:folHlink>
        <a:srgbClr val="954F72"/>
      </a:folHlink>
    </a:clrScheme>
    <a:fontScheme name="自定义 17">
      <a:majorFont>
        <a:latin typeface="MiSans Heavy"/>
        <a:ea typeface="MiSans Heavy"/>
        <a:cs typeface=""/>
      </a:majorFont>
      <a:minorFont>
        <a:latin typeface="MiSans"/>
        <a:ea typeface="MiSan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4405</Words>
  <Application>WPS 演示</Application>
  <PresentationFormat>宽屏</PresentationFormat>
  <Paragraphs>108</Paragraphs>
  <Slides>11</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宋体</vt:lpstr>
      <vt:lpstr>Wingdings</vt:lpstr>
      <vt:lpstr>MiSans</vt:lpstr>
      <vt:lpstr>Wingdings</vt:lpstr>
      <vt:lpstr>MiSans Heavy</vt:lpstr>
      <vt:lpstr>微软雅黑</vt:lpstr>
      <vt:lpstr>Arial Unicode MS</vt:lpstr>
      <vt:lpstr>Calibri</vt:lpstr>
      <vt:lpstr>Office 主题</vt:lpstr>
      <vt:lpstr>国家医保药品目录调整申报 ——阿仑膦酸钠口服溶液药品摘要</vt:lpstr>
      <vt:lpstr>（一）药品基本信息</vt:lpstr>
      <vt:lpstr>PowerPoint 演示文稿</vt:lpstr>
      <vt:lpstr>PowerPoint 演示文稿</vt:lpstr>
      <vt:lpstr>PowerPoint 演示文稿</vt:lpstr>
      <vt:lpstr>（二）安全性：</vt:lpstr>
      <vt:lpstr>（三）有效性</vt:lpstr>
      <vt:lpstr>PowerPoint 演示文稿</vt:lpstr>
      <vt:lpstr>PowerPoint 演示文稿</vt:lpstr>
      <vt:lpstr>（四）经济性（ 目录内申报药品提供）</vt:lpstr>
      <vt:lpstr>（六）公平性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J.C</cp:lastModifiedBy>
  <cp:revision>157</cp:revision>
  <dcterms:created xsi:type="dcterms:W3CDTF">2019-06-19T02:08:00Z</dcterms:created>
  <dcterms:modified xsi:type="dcterms:W3CDTF">2026-06-09T07:03:21Z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2052-12.1.0.17468</vt:lpwstr>
  </property>
  <property fmtid="{D5CDD505-2E9C-101B-9397-08002B2CF9AE}" pid="3" name="ICV">
    <vt:lpwstr>53CB587701F24B0CAFCB12D99BCBB399_11</vt:lpwstr>
  </property>
</Properties>
</file>