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emf" ContentType="image/x-e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drawings/drawing1.xml" ContentType="application/vnd.openxmlformats-officedocument.drawingml.chartshap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53" r:id="rId4"/>
  </p:sldMasterIdLst>
  <p:notesMasterIdLst>
    <p:notesMasterId r:id="rId7"/>
  </p:notesMasterIdLst>
  <p:handoutMasterIdLst>
    <p:handoutMasterId r:id="rId16"/>
  </p:handoutMasterIdLst>
  <p:sldIdLst>
    <p:sldId id="16767523" r:id="rId5"/>
    <p:sldId id="16767497" r:id="rId6"/>
    <p:sldId id="16767564" r:id="rId8"/>
    <p:sldId id="16767581" r:id="rId9"/>
    <p:sldId id="16767572" r:id="rId10"/>
    <p:sldId id="16767569" r:id="rId11"/>
    <p:sldId id="16767571" r:id="rId12"/>
    <p:sldId id="16767580" r:id="rId13"/>
    <p:sldId id="16767579" r:id="rId14"/>
    <p:sldId id="16767570" r:id="rId15"/>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2" userDrawn="1">
          <p15:clr>
            <a:srgbClr val="A4A3A4"/>
          </p15:clr>
        </p15:guide>
        <p15:guide id="2" pos="616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 F" initials="BF" lastIdx="100" clrIdx="0"/>
  <p:cmAuthor id="2" name="bofu" initials="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4A"/>
    <a:srgbClr val="1C59B5"/>
    <a:srgbClr val="E0EEFE"/>
    <a:srgbClr val="DDEAFF"/>
    <a:srgbClr val="D7E9FF"/>
    <a:srgbClr val="045DD3"/>
    <a:srgbClr val="DCECFF"/>
    <a:srgbClr val="E4EEFF"/>
    <a:srgbClr val="345D95"/>
    <a:srgbClr val="93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3" autoAdjust="0"/>
    <p:restoredTop sz="94397" autoAdjust="0"/>
  </p:normalViewPr>
  <p:slideViewPr>
    <p:cSldViewPr snapToGrid="0" showGuides="1">
      <p:cViewPr varScale="1">
        <p:scale>
          <a:sx n="120" d="100"/>
          <a:sy n="120" d="100"/>
        </p:scale>
        <p:origin x="632" y="176"/>
      </p:cViewPr>
      <p:guideLst>
        <p:guide orient="horz" pos="3372"/>
        <p:guide pos="6169"/>
      </p:guideLst>
    </p:cSldViewPr>
  </p:slid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79" d="100"/>
          <a:sy n="79" d="100"/>
        </p:scale>
        <p:origin x="2535"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tags" Target="tags/tag39.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chartUserShapes" Target="../drawings/drawing1.xml"/><Relationship Id="rId1" Type="http://schemas.openxmlformats.org/officeDocument/2006/relationships/oleObject" Target="file:///E:\&#32654;&#27801;&#25289;&#21994;\&#22788;&#26041;\&#25209;&#27604;&#3673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tx1"/>
              </a:solidFill>
              <a:ln>
                <a:noFill/>
              </a:ln>
              <a:effectLst/>
            </c:spPr>
          </c:dPt>
          <c:dPt>
            <c:idx val="1"/>
            <c:invertIfNegative val="0"/>
            <c:bubble3D val="0"/>
            <c:spPr>
              <a:solidFill>
                <a:schemeClr val="bg1">
                  <a:lumMod val="50000"/>
                </a:schemeClr>
              </a:solidFill>
              <a:ln>
                <a:noFill/>
              </a:ln>
              <a:effectLst/>
            </c:spPr>
          </c:dPt>
          <c:dLbls>
            <c:dLbl>
              <c:idx val="0"/>
              <c:layout/>
              <c:tx>
                <c:rich>
                  <a:bodyPr rot="0" spcFirstLastPara="1" vertOverflow="ellipsis" vert="horz" wrap="square" lIns="38100" tIns="19050" rIns="38100" bIns="19050" anchor="ctr" anchorCtr="1"/>
                  <a:lstStyle/>
                  <a:p>
                    <a:pPr>
                      <a:defRPr lang="zh-CN" sz="1195" b="0" i="0" u="none" strike="noStrike" kern="1200" baseline="0">
                        <a:solidFill>
                          <a:srgbClr val="001C4A"/>
                        </a:solidFill>
                        <a:latin typeface="微软雅黑" panose="020B0503020204020204" charset="-122"/>
                        <a:ea typeface="微软雅黑" panose="020B0503020204020204" charset="-122"/>
                        <a:cs typeface="+mn-cs"/>
                        <a:sym typeface="微软雅黑" panose="020B0503020204020204" charset="-122"/>
                      </a:defRPr>
                    </a:pPr>
                    <a:r>
                      <a:rPr lang="en-US" altLang="zh-CN" b="1" dirty="0"/>
                      <a:t>52.21</a:t>
                    </a:r>
                    <a:r>
                      <a:rPr kumimoji="0" lang="en-US" altLang="zh-CN" sz="12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ng/mg</a:t>
                    </a:r>
                    <a:endParaRPr lang="en-US" altLang="zh-CN" b="1" dirty="0"/>
                  </a:p>
                </c:rich>
              </c:tx>
              <c:dLblPos val="outEnd"/>
              <c:showLegendKey val="0"/>
              <c:showVal val="1"/>
              <c:showCatName val="0"/>
              <c:showSerName val="0"/>
              <c:showPercent val="0"/>
              <c:showBubbleSize val="0"/>
              <c:extLst>
                <c:ext xmlns:c15="http://schemas.microsoft.com/office/drawing/2012/chart" uri="{CE6537A1-D6FC-4f65-9D91-7224C49458BB}">
                  <c15:layout>
                    <c:manualLayout>
                      <c:w val="0.213989978750891"/>
                      <c:h val="0.151778609220075"/>
                    </c:manualLayout>
                  </c15:layout>
                </c:ext>
              </c:extLst>
            </c:dLbl>
            <c:dLbl>
              <c:idx val="1"/>
              <c:layout/>
              <c:tx>
                <c:rich>
                  <a:bodyPr rot="0" spcFirstLastPara="1" vertOverflow="ellipsis" vert="horz" wrap="square" lIns="38100" tIns="19050" rIns="38100" bIns="19050" anchor="ctr" anchorCtr="1"/>
                  <a:lstStyle/>
                  <a:p>
                    <a:pPr>
                      <a:defRPr lang="zh-CN" sz="1195" b="1" i="0" u="none" strike="noStrike" kern="1200" baseline="0">
                        <a:solidFill>
                          <a:srgbClr val="001C4A"/>
                        </a:solidFill>
                        <a:latin typeface="微软雅黑" panose="020B0503020204020204" charset="-122"/>
                        <a:ea typeface="微软雅黑" panose="020B0503020204020204" charset="-122"/>
                        <a:cs typeface="+mn-cs"/>
                        <a:sym typeface="微软雅黑" panose="020B0503020204020204" charset="-122"/>
                      </a:defRPr>
                    </a:pPr>
                    <a:r>
                      <a:rPr lang="en-US" altLang="zh-CN" b="1" dirty="0"/>
                      <a:t>41.24</a:t>
                    </a:r>
                    <a:r>
                      <a:rPr kumimoji="0" lang="en-US" altLang="zh-CN" sz="12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ng/mg</a:t>
                    </a:r>
                    <a:endParaRPr lang="en-US" altLang="zh-CN" b="1" dirty="0"/>
                  </a:p>
                </c:rich>
              </c:tx>
              <c:numFmt formatCode="General" sourceLinked="1"/>
              <c:spPr>
                <a:noFill/>
                <a:ln>
                  <a:noFill/>
                </a:ln>
                <a:effectLst/>
              </c:spPr>
              <c:txPr>
                <a:bodyPr rot="0" spcFirstLastPara="1" vertOverflow="ellipsis" vert="horz" wrap="square" lIns="38100" tIns="19050" rIns="38100" bIns="19050" anchor="ctr" anchorCtr="1"/>
                <a:lstStyle/>
                <a:p>
                  <a:pPr>
                    <a:defRPr lang="zh-CN" sz="1195" b="1" i="0" u="none" strike="noStrike" kern="1200" baseline="0">
                      <a:solidFill>
                        <a:srgbClr val="001C4A"/>
                      </a:solidFill>
                      <a:latin typeface="微软雅黑" panose="020B0503020204020204" charset="-122"/>
                      <a:ea typeface="微软雅黑" panose="020B0503020204020204" charset="-122"/>
                      <a:cs typeface="+mn-cs"/>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15:layout>
                    <c:manualLayout>
                      <c:w val="0.219045855390014"/>
                      <c:h val="0.151778609220075"/>
                    </c:manualLayout>
                  </c15:layout>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rgbClr val="001C4A"/>
                    </a:solidFill>
                    <a:latin typeface="微软雅黑" panose="020B0503020204020204" charset="-122"/>
                    <a:ea typeface="微软雅黑" panose="020B0503020204020204" charset="-122"/>
                    <a:cs typeface="+mn-cs"/>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美沙拉秦颗粒剂</c:v>
                </c:pt>
                <c:pt idx="1">
                  <c:v>美沙拉秦片剂</c:v>
                </c:pt>
              </c:strCache>
            </c:strRef>
          </c:cat>
          <c:val>
            <c:numRef>
              <c:f>Sheet1!$B$2:$B$3</c:f>
              <c:numCache>
                <c:formatCode>General</c:formatCode>
                <c:ptCount val="2"/>
                <c:pt idx="0">
                  <c:v>52.21</c:v>
                </c:pt>
                <c:pt idx="1">
                  <c:v>41.24</c:v>
                </c:pt>
              </c:numCache>
            </c:numRef>
          </c:val>
        </c:ser>
        <c:dLbls>
          <c:showLegendKey val="0"/>
          <c:showVal val="0"/>
          <c:showCatName val="0"/>
          <c:showSerName val="0"/>
          <c:showPercent val="0"/>
          <c:showBubbleSize val="0"/>
        </c:dLbls>
        <c:gapWidth val="219"/>
        <c:overlap val="-27"/>
        <c:axId val="2116529071"/>
        <c:axId val="2116537231"/>
      </c:barChart>
      <c:catAx>
        <c:axId val="2116529071"/>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195" b="1" i="0" u="none" strike="noStrike" kern="1200" baseline="0">
                <a:solidFill>
                  <a:srgbClr val="001C4A"/>
                </a:solidFill>
                <a:latin typeface="微软雅黑" panose="020B0503020204020204" charset="-122"/>
                <a:ea typeface="微软雅黑" panose="020B0503020204020204" charset="-122"/>
                <a:cs typeface="+mn-cs"/>
                <a:sym typeface="微软雅黑" panose="020B0503020204020204" charset="-122"/>
              </a:defRPr>
            </a:pPr>
          </a:p>
        </c:txPr>
        <c:crossAx val="2116537231"/>
        <c:crosses val="autoZero"/>
        <c:auto val="1"/>
        <c:lblAlgn val="ctr"/>
        <c:lblOffset val="100"/>
        <c:noMultiLvlLbl val="0"/>
      </c:catAx>
      <c:valAx>
        <c:axId val="2116537231"/>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195" b="0" i="0" u="none" strike="noStrike" kern="1200" baseline="0">
                <a:solidFill>
                  <a:srgbClr val="001C4A"/>
                </a:solidFill>
                <a:latin typeface="微软雅黑" panose="020B0503020204020204" charset="-122"/>
                <a:ea typeface="微软雅黑" panose="020B0503020204020204" charset="-122"/>
                <a:cs typeface="+mn-cs"/>
                <a:sym typeface="微软雅黑" panose="020B0503020204020204" charset="-122"/>
              </a:defRPr>
            </a:pPr>
          </a:p>
        </c:txPr>
        <c:crossAx val="2116529071"/>
        <c:crosses val="autoZero"/>
        <c:crossBetween val="between"/>
      </c:valAx>
      <c:spPr>
        <a:noFill/>
        <a:ln>
          <a:noFill/>
        </a:ln>
        <a:effectLst/>
      </c:spPr>
    </c:plotArea>
    <c:plotVisOnly val="1"/>
    <c:dispBlanksAs val="gap"/>
    <c:showDLblsOverMax val="0"/>
    <c:extLst>
      <c:ext uri="{0b15fc19-7d7d-44ad-8c2d-2c3a37ce22c3}">
        <chartProps xmlns="https://web.wps.cn/et/2018/main" chartId="{ec2759dc-26a1-4c40-b63d-2327e6e75add}"/>
      </c:ext>
    </c:extLst>
  </c:chart>
  <c:spPr>
    <a:noFill/>
    <a:ln>
      <a:noFill/>
    </a:ln>
    <a:effectLst/>
  </c:spPr>
  <c:txPr>
    <a:bodyPr/>
    <a:lstStyle/>
    <a:p>
      <a:pPr>
        <a:defRPr lang="zh-CN">
          <a:solidFill>
            <a:srgbClr val="001C4A"/>
          </a:solidFill>
          <a:latin typeface="微软雅黑" panose="020B0503020204020204" charset="-122"/>
          <a:ea typeface="微软雅黑" panose="020B0503020204020204" charset="-122"/>
          <a:sym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98192457864268"/>
          <c:y val="0.090034412807463"/>
          <c:w val="0.82413016059347"/>
          <c:h val="0.802117918552196"/>
        </c:manualLayout>
      </c:layout>
      <c:barChart>
        <c:barDir val="col"/>
        <c:grouping val="clustered"/>
        <c:varyColors val="0"/>
        <c:ser>
          <c:idx val="0"/>
          <c:order val="0"/>
          <c:tx>
            <c:strRef>
              <c:f>Sheet1!$B$1</c:f>
              <c:strCache>
                <c:ptCount val="1"/>
                <c:pt idx="0">
                  <c:v>美沙拉秦肠溶缓释颗粒剂</c:v>
                </c:pt>
              </c:strCache>
            </c:strRef>
          </c:tx>
          <c:spPr>
            <a:solidFill>
              <a:schemeClr val="tx1"/>
            </a:solidFill>
            <a:scene3d>
              <a:camera prst="orthographicFront"/>
              <a:lightRig rig="threePt" dir="t"/>
            </a:scene3d>
          </c:spPr>
          <c:invertIfNegative val="0"/>
          <c:dLbls>
            <c:dLbl>
              <c:idx val="0"/>
              <c:layout/>
              <c:tx>
                <c:rich>
                  <a:bodyPr rot="0" spcFirstLastPara="0" vertOverflow="ellipsis" vert="horz" wrap="square" lIns="38100" tIns="19050" rIns="38100" bIns="19050" anchor="ctr" anchorCtr="1"/>
                  <a:lstStyle/>
                  <a:p>
                    <a:pPr>
                      <a:defRPr lang="zh-CN" sz="1800" b="1"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r>
                      <a:rPr lang="en-US" altLang="en-US" sz="1100" b="1"/>
                      <a:t>58</a:t>
                    </a:r>
                    <a:r>
                      <a:rPr lang="en-US" altLang="zh-CN" sz="1100" b="1"/>
                      <a:t>%</a:t>
                    </a:r>
                    <a:endParaRPr lang="en-US" altLang="en-US" b="1"/>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rot="0" spcFirstLastPara="0" vertOverflow="ellipsis" vert="horz" wrap="square" lIns="38100" tIns="19050" rIns="38100" bIns="19050" anchor="ctr" anchorCtr="1"/>
                  <a:lstStyle/>
                  <a:p>
                    <a:pPr>
                      <a:defRPr lang="zh-CN" sz="1800" b="1"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r>
                      <a:rPr lang="en-US" altLang="en-US" sz="1100" b="1"/>
                      <a:t>56</a:t>
                    </a:r>
                    <a:r>
                      <a:rPr lang="en-US" altLang="zh-CN" sz="1100" b="1"/>
                      <a:t>%</a:t>
                    </a:r>
                    <a:endParaRPr lang="en-US" altLang="en-US" b="1"/>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tx>
                <c:rich>
                  <a:bodyPr rot="0" spcFirstLastPara="0" vertOverflow="ellipsis" vert="horz" wrap="square" lIns="38100" tIns="19050" rIns="38100" bIns="19050" anchor="ctr" anchorCtr="1"/>
                  <a:lstStyle/>
                  <a:p>
                    <a:pPr>
                      <a:defRPr lang="zh-CN" sz="1800" b="1"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r>
                      <a:rPr lang="en-US" altLang="en-US" sz="1100" b="1"/>
                      <a:t>67</a:t>
                    </a:r>
                    <a:r>
                      <a:rPr lang="en-US" altLang="zh-CN" sz="1100" b="1"/>
                      <a:t>%</a:t>
                    </a:r>
                    <a:endParaRPr lang="en-US" altLang="en-US" b="1"/>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800" b="1"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Sheet1!$A$2:$A$4</c:f>
              <c:strCache>
                <c:ptCount val="3"/>
                <c:pt idx="0">
                  <c:v>全结肠炎</c:v>
                </c:pt>
                <c:pt idx="1">
                  <c:v>左半结肠炎</c:v>
                </c:pt>
                <c:pt idx="2">
                  <c:v>远端结肠炎</c:v>
                </c:pt>
              </c:strCache>
            </c:strRef>
          </c:cat>
          <c:val>
            <c:numRef>
              <c:f>Sheet1!$B$2:$B$4</c:f>
              <c:numCache>
                <c:formatCode>General</c:formatCode>
                <c:ptCount val="3"/>
                <c:pt idx="0">
                  <c:v>58</c:v>
                </c:pt>
                <c:pt idx="1">
                  <c:v>56</c:v>
                </c:pt>
                <c:pt idx="2">
                  <c:v>67</c:v>
                </c:pt>
              </c:numCache>
            </c:numRef>
          </c:val>
        </c:ser>
        <c:ser>
          <c:idx val="1"/>
          <c:order val="1"/>
          <c:tx>
            <c:strRef>
              <c:f>Sheet1!$C$1</c:f>
              <c:strCache>
                <c:ptCount val="1"/>
                <c:pt idx="0">
                  <c:v>美沙拉秦片剂</c:v>
                </c:pt>
              </c:strCache>
            </c:strRef>
          </c:tx>
          <c:spPr>
            <a:solidFill>
              <a:schemeClr val="bg1">
                <a:lumMod val="50000"/>
              </a:schemeClr>
            </a:solidFill>
            <a:scene3d>
              <a:camera prst="orthographicFront"/>
              <a:lightRig rig="threePt" dir="t"/>
            </a:scene3d>
          </c:spPr>
          <c:invertIfNegative val="0"/>
          <c:dLbls>
            <c:dLbl>
              <c:idx val="0"/>
              <c:layout/>
              <c:tx>
                <c:rich>
                  <a:bodyPr rot="0" spcFirstLastPara="0" vertOverflow="ellipsis" vert="horz" wrap="square" lIns="38100" tIns="19050" rIns="38100" bIns="19050" anchor="ctr" anchorCtr="1"/>
                  <a:lstStyle/>
                  <a:p>
                    <a:pPr>
                      <a:defRPr lang="zh-CN" sz="1800" b="1"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r>
                      <a:rPr lang="en-US" altLang="en-US" sz="1100" b="1"/>
                      <a:t>49</a:t>
                    </a:r>
                    <a:r>
                      <a:rPr lang="en-US" altLang="zh-CN" sz="1100" b="1"/>
                      <a:t>%</a:t>
                    </a:r>
                    <a:endParaRPr lang="en-US" altLang="en-US" b="1"/>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rot="0" spcFirstLastPara="0" vertOverflow="ellipsis" vert="horz" wrap="square" lIns="38100" tIns="19050" rIns="38100" bIns="19050" anchor="ctr" anchorCtr="1"/>
                  <a:lstStyle/>
                  <a:p>
                    <a:pPr>
                      <a:defRPr lang="zh-CN" sz="1800" b="1"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r>
                      <a:rPr lang="en-US" altLang="en-US" sz="1100" b="1"/>
                      <a:t>37</a:t>
                    </a:r>
                    <a:r>
                      <a:rPr lang="en-US" altLang="zh-CN" sz="1100" b="1"/>
                      <a:t>%</a:t>
                    </a:r>
                    <a:endParaRPr lang="en-US" altLang="en-US" b="1"/>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tx>
                <c:rich>
                  <a:bodyPr rot="0" spcFirstLastPara="0" vertOverflow="ellipsis" vert="horz" wrap="square" lIns="38100" tIns="19050" rIns="38100" bIns="19050" anchor="ctr" anchorCtr="1"/>
                  <a:lstStyle/>
                  <a:p>
                    <a:pPr>
                      <a:defRPr lang="zh-CN" sz="1800" b="1"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r>
                      <a:rPr lang="en-US" altLang="en-US" sz="1100" b="1"/>
                      <a:t>43</a:t>
                    </a:r>
                    <a:r>
                      <a:rPr lang="en-US" altLang="zh-CN" sz="1100" b="1"/>
                      <a:t>%</a:t>
                    </a:r>
                    <a:endParaRPr lang="en-US" altLang="en-US" b="1"/>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800" b="1"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Sheet1!$A$2:$A$4</c:f>
              <c:strCache>
                <c:ptCount val="3"/>
                <c:pt idx="0">
                  <c:v>全结肠炎</c:v>
                </c:pt>
                <c:pt idx="1">
                  <c:v>左半结肠炎</c:v>
                </c:pt>
                <c:pt idx="2">
                  <c:v>远端结肠炎</c:v>
                </c:pt>
              </c:strCache>
            </c:strRef>
          </c:cat>
          <c:val>
            <c:numRef>
              <c:f>Sheet1!$C$2:$C$4</c:f>
              <c:numCache>
                <c:formatCode>General</c:formatCode>
                <c:ptCount val="3"/>
                <c:pt idx="0">
                  <c:v>49</c:v>
                </c:pt>
                <c:pt idx="1">
                  <c:v>37</c:v>
                </c:pt>
                <c:pt idx="2">
                  <c:v>43</c:v>
                </c:pt>
              </c:numCache>
            </c:numRef>
          </c:val>
        </c:ser>
        <c:dLbls>
          <c:showLegendKey val="0"/>
          <c:showVal val="0"/>
          <c:showCatName val="0"/>
          <c:showSerName val="0"/>
          <c:showPercent val="0"/>
          <c:showBubbleSize val="0"/>
        </c:dLbls>
        <c:gapWidth val="210"/>
        <c:overlap val="-20"/>
        <c:axId val="333776384"/>
        <c:axId val="333777920"/>
      </c:barChart>
      <c:catAx>
        <c:axId val="333776384"/>
        <c:scaling>
          <c:orientation val="minMax"/>
        </c:scaling>
        <c:delete val="0"/>
        <c:axPos val="b"/>
        <c:numFmt formatCode="General" sourceLinked="1"/>
        <c:majorTickMark val="in"/>
        <c:minorTickMark val="none"/>
        <c:tickLblPos val="nextTo"/>
        <c:txPr>
          <a:bodyPr rot="-60000000" spcFirstLastPara="0" vertOverflow="ellipsis" vert="horz" wrap="square" anchor="ctr" anchorCtr="1"/>
          <a:lstStyle/>
          <a:p>
            <a:pPr>
              <a:defRPr lang="zh-CN" sz="1400" b="1"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p>
        </c:txPr>
        <c:crossAx val="333777920"/>
        <c:crosses val="autoZero"/>
        <c:auto val="1"/>
        <c:lblAlgn val="ctr"/>
        <c:lblOffset val="100"/>
        <c:noMultiLvlLbl val="0"/>
      </c:catAx>
      <c:valAx>
        <c:axId val="333777920"/>
        <c:scaling>
          <c:orientation val="minMax"/>
          <c:max val="100"/>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200" b="1"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p>
        </c:txPr>
        <c:crossAx val="333776384"/>
        <c:crosses val="autoZero"/>
        <c:crossBetween val="between"/>
        <c:majorUnit val="20"/>
      </c:valAx>
    </c:plotArea>
    <c:legend>
      <c:legendPos val="r"/>
      <c:legendEntry>
        <c:idx val="0"/>
        <c:txPr>
          <a:bodyPr rot="0" spcFirstLastPara="0" vertOverflow="ellipsis" vert="horz" wrap="square" anchor="ctr" anchorCtr="1"/>
          <a:lstStyle/>
          <a:p>
            <a:pPr>
              <a:defRPr lang="zh-CN" sz="1200" b="1"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p>
        </c:txPr>
      </c:legendEntry>
      <c:legendEntry>
        <c:idx val="1"/>
        <c:txPr>
          <a:bodyPr rot="0" spcFirstLastPara="0" vertOverflow="ellipsis" vert="horz" wrap="square" anchor="ctr" anchorCtr="1"/>
          <a:lstStyle/>
          <a:p>
            <a:pPr>
              <a:defRPr lang="zh-CN" sz="1200" b="1"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p>
        </c:txPr>
      </c:legendEntry>
      <c:layout>
        <c:manualLayout>
          <c:xMode val="edge"/>
          <c:yMode val="edge"/>
          <c:x val="0.433608754611889"/>
          <c:y val="0.0066006600660066"/>
          <c:w val="0.527270070631918"/>
          <c:h val="0.0880482318578348"/>
        </c:manualLayout>
      </c:layout>
      <c:overlay val="0"/>
      <c:txPr>
        <a:bodyPr rot="0" spcFirstLastPara="0" vertOverflow="ellipsis" vert="horz" wrap="square" anchor="ctr" anchorCtr="1"/>
        <a:lstStyle/>
        <a:p>
          <a:pPr>
            <a:defRPr lang="zh-CN" sz="1800" b="1"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p>
      </c:txPr>
    </c:legend>
    <c:plotVisOnly val="1"/>
    <c:dispBlanksAs val="gap"/>
    <c:showDLblsOverMax val="0"/>
    <c:extLst>
      <c:ext uri="{0b15fc19-7d7d-44ad-8c2d-2c3a37ce22c3}">
        <chartProps xmlns="https://web.wps.cn/et/2018/main" chartId="{89b2ce93-cf39-453d-9697-00556b1e8755}"/>
      </c:ext>
    </c:extLst>
  </c:chart>
  <c:txPr>
    <a:bodyPr/>
    <a:lstStyle/>
    <a:p>
      <a:pPr>
        <a:defRPr lang="zh-CN" sz="1800" b="1">
          <a:latin typeface="微软雅黑" panose="020B0503020204020204" charset="-122"/>
          <a:ea typeface="微软雅黑" panose="020B0503020204020204" charset="-122"/>
          <a:sym typeface="微软雅黑" panose="020B050302020402020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1" i="0" u="none" strike="noStrike" kern="1200" baseline="0">
                <a:solidFill>
                  <a:srgbClr val="001C4A"/>
                </a:solidFill>
                <a:latin typeface="+mn-lt"/>
                <a:ea typeface="+mn-ea"/>
                <a:cs typeface="+mn-cs"/>
              </a:defRPr>
            </a:pPr>
            <a:r>
              <a:rPr lang="zh-CN" altLang="en-US">
                <a:solidFill>
                  <a:srgbClr val="001C4A"/>
                </a:solidFill>
              </a:rPr>
              <a:t>体外释放对比</a:t>
            </a:r>
            <a:endParaRPr lang="zh-CN" altLang="en-US">
              <a:solidFill>
                <a:srgbClr val="001C4A"/>
              </a:solidFill>
            </a:endParaRPr>
          </a:p>
        </c:rich>
      </c:tx>
      <c:layout>
        <c:manualLayout>
          <c:xMode val="edge"/>
          <c:yMode val="edge"/>
          <c:x val="0.380406386701662"/>
          <c:y val="0.0242858705161855"/>
        </c:manualLayout>
      </c:layout>
      <c:overlay val="0"/>
      <c:spPr>
        <a:noFill/>
        <a:ln>
          <a:noFill/>
        </a:ln>
        <a:effectLst/>
      </c:spPr>
    </c:title>
    <c:autoTitleDeleted val="0"/>
    <c:plotArea>
      <c:layout>
        <c:manualLayout>
          <c:layoutTarget val="inner"/>
          <c:xMode val="edge"/>
          <c:yMode val="edge"/>
          <c:x val="0.110854630438846"/>
          <c:y val="0.141111111111111"/>
          <c:w val="0.821187370474217"/>
          <c:h val="0.750063492063492"/>
        </c:manualLayout>
      </c:layout>
      <c:scatterChart>
        <c:scatterStyle val="lineMarker"/>
        <c:varyColors val="0"/>
        <c:ser>
          <c:idx val="0"/>
          <c:order val="0"/>
          <c:tx>
            <c:strRef>
              <c:f>PD!$B$191</c:f>
              <c:strCache>
                <c:ptCount val="1"/>
                <c:pt idx="0">
                  <c:v>善瑞欣（0.5g）</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xVal>
            <c:numRef>
              <c:f>PD!$A$192:$A$200</c:f>
              <c:numCache>
                <c:formatCode>General</c:formatCode>
                <c:ptCount val="9"/>
                <c:pt idx="0">
                  <c:v>0</c:v>
                </c:pt>
                <c:pt idx="1">
                  <c:v>2</c:v>
                </c:pt>
                <c:pt idx="2">
                  <c:v>2.25</c:v>
                </c:pt>
                <c:pt idx="3">
                  <c:v>2.5</c:v>
                </c:pt>
                <c:pt idx="4">
                  <c:v>3</c:v>
                </c:pt>
                <c:pt idx="5">
                  <c:v>4</c:v>
                </c:pt>
                <c:pt idx="6">
                  <c:v>6</c:v>
                </c:pt>
                <c:pt idx="7">
                  <c:v>9</c:v>
                </c:pt>
                <c:pt idx="8">
                  <c:v>11</c:v>
                </c:pt>
              </c:numCache>
            </c:numRef>
          </c:xVal>
          <c:yVal>
            <c:numRef>
              <c:f>PD!$B$192:$B$200</c:f>
              <c:numCache>
                <c:formatCode>General</c:formatCode>
                <c:ptCount val="9"/>
                <c:pt idx="0">
                  <c:v>0</c:v>
                </c:pt>
                <c:pt idx="1">
                  <c:v>0.5</c:v>
                </c:pt>
                <c:pt idx="2">
                  <c:v>19</c:v>
                </c:pt>
                <c:pt idx="3">
                  <c:v>32</c:v>
                </c:pt>
                <c:pt idx="4">
                  <c:v>49</c:v>
                </c:pt>
                <c:pt idx="5">
                  <c:v>69</c:v>
                </c:pt>
                <c:pt idx="6">
                  <c:v>90</c:v>
                </c:pt>
                <c:pt idx="7">
                  <c:v>101</c:v>
                </c:pt>
                <c:pt idx="8">
                  <c:v>103</c:v>
                </c:pt>
              </c:numCache>
            </c:numRef>
          </c:yVal>
          <c:smooth val="0"/>
        </c:ser>
        <c:ser>
          <c:idx val="1"/>
          <c:order val="1"/>
          <c:tx>
            <c:strRef>
              <c:f>PD!$C$191</c:f>
              <c:strCache>
                <c:ptCount val="1"/>
                <c:pt idx="0">
                  <c:v>市场某品牌（0.5g）</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xVal>
            <c:numRef>
              <c:f>PD!$A$192:$A$200</c:f>
              <c:numCache>
                <c:formatCode>General</c:formatCode>
                <c:ptCount val="9"/>
                <c:pt idx="0">
                  <c:v>0</c:v>
                </c:pt>
                <c:pt idx="1">
                  <c:v>2</c:v>
                </c:pt>
                <c:pt idx="2">
                  <c:v>2.25</c:v>
                </c:pt>
                <c:pt idx="3">
                  <c:v>2.5</c:v>
                </c:pt>
                <c:pt idx="4">
                  <c:v>3</c:v>
                </c:pt>
                <c:pt idx="5">
                  <c:v>4</c:v>
                </c:pt>
                <c:pt idx="6">
                  <c:v>6</c:v>
                </c:pt>
                <c:pt idx="7">
                  <c:v>9</c:v>
                </c:pt>
                <c:pt idx="8">
                  <c:v>11</c:v>
                </c:pt>
              </c:numCache>
            </c:numRef>
          </c:xVal>
          <c:yVal>
            <c:numRef>
              <c:f>PD!$C$192:$C$200</c:f>
              <c:numCache>
                <c:formatCode>General</c:formatCode>
                <c:ptCount val="9"/>
                <c:pt idx="0">
                  <c:v>0</c:v>
                </c:pt>
                <c:pt idx="1" c:formatCode="0">
                  <c:v>35.6749852725802</c:v>
                </c:pt>
                <c:pt idx="2" c:formatCode="0">
                  <c:v>47.9170357095221</c:v>
                </c:pt>
                <c:pt idx="3" c:formatCode="0">
                  <c:v>77.0847792684421</c:v>
                </c:pt>
                <c:pt idx="4" c:formatCode="0">
                  <c:v>100.259249509209</c:v>
                </c:pt>
                <c:pt idx="5" c:formatCode="0">
                  <c:v>100.974441168128</c:v>
                </c:pt>
                <c:pt idx="6" c:formatCode="0">
                  <c:v>100.764498939252</c:v>
                </c:pt>
                <c:pt idx="7" c:formatCode="0">
                  <c:v>101.32838584348</c:v>
                </c:pt>
                <c:pt idx="8" c:formatCode="0.0">
                  <c:v>102</c:v>
                </c:pt>
              </c:numCache>
            </c:numRef>
          </c:yVal>
          <c:smooth val="0"/>
        </c:ser>
        <c:dLbls>
          <c:showLegendKey val="0"/>
          <c:showVal val="0"/>
          <c:showCatName val="0"/>
          <c:showSerName val="0"/>
          <c:showPercent val="0"/>
          <c:showBubbleSize val="0"/>
        </c:dLbls>
        <c:axId val="801236920"/>
        <c:axId val="534692040"/>
      </c:scatterChart>
      <c:valAx>
        <c:axId val="801236920"/>
        <c:scaling>
          <c:orientation val="minMax"/>
        </c:scaling>
        <c:delete val="0"/>
        <c:axPos val="b"/>
        <c:majorGridlines>
          <c:spPr>
            <a:ln w="9525" cap="flat" cmpd="sng" algn="ctr">
              <a:solidFill>
                <a:schemeClr val="lt1">
                  <a:lumMod val="90200"/>
                </a:schemeClr>
              </a:solidFill>
              <a:round/>
            </a:ln>
            <a:effectLst/>
          </c:spPr>
        </c:majorGridlines>
        <c:title>
          <c:tx>
            <c:rich>
              <a:bodyPr rot="0" spcFirstLastPara="0" vertOverflow="ellipsis" vert="horz" wrap="square" anchor="ctr" anchorCtr="1"/>
              <a:lstStyle/>
              <a:p>
                <a:pPr>
                  <a:defRPr lang="zh-CN" sz="1000" b="0" i="0" u="none" strike="noStrike" kern="1200" baseline="0">
                    <a:solidFill>
                      <a:srgbClr val="001C4A"/>
                    </a:solidFill>
                    <a:latin typeface="+mn-lt"/>
                    <a:ea typeface="+mn-ea"/>
                    <a:cs typeface="+mn-cs"/>
                  </a:defRPr>
                </a:pPr>
                <a:r>
                  <a:rPr lang="zh-CN" altLang="en-US">
                    <a:solidFill>
                      <a:srgbClr val="001C4A"/>
                    </a:solidFill>
                  </a:rPr>
                  <a:t>时间（小时）</a:t>
                </a:r>
                <a:endParaRPr lang="zh-CN" altLang="en-US">
                  <a:solidFill>
                    <a:srgbClr val="001C4A"/>
                  </a:solidFill>
                </a:endParaRPr>
              </a:p>
            </c:rich>
          </c:tx>
          <c:layout>
            <c:manualLayout>
              <c:xMode val="edge"/>
              <c:yMode val="edge"/>
              <c:x val="0.409175415573053"/>
              <c:y val="0.913336963198749"/>
            </c:manualLayout>
          </c:layout>
          <c:overlay val="0"/>
          <c:spPr>
            <a:noFill/>
            <a:ln>
              <a:noFill/>
            </a:ln>
            <a:effectLst/>
          </c:spPr>
        </c:title>
        <c:numFmt formatCode="General" sourceLinked="1"/>
        <c:majorTickMark val="in"/>
        <c:minorTickMark val="out"/>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rgbClr val="001C4A"/>
                </a:solidFill>
                <a:latin typeface="+mn-lt"/>
                <a:ea typeface="+mn-ea"/>
                <a:cs typeface="+mn-cs"/>
              </a:defRPr>
            </a:pPr>
          </a:p>
        </c:txPr>
        <c:crossAx val="534692040"/>
        <c:crosses val="autoZero"/>
        <c:crossBetween val="midCat"/>
      </c:valAx>
      <c:valAx>
        <c:axId val="534692040"/>
        <c:scaling>
          <c:orientation val="minMax"/>
        </c:scaling>
        <c:delete val="0"/>
        <c:axPos val="l"/>
        <c:majorGridlines>
          <c:spPr>
            <a:ln w="9525" cap="flat" cmpd="sng" algn="ctr">
              <a:solidFill>
                <a:schemeClr val="lt1">
                  <a:lumMod val="90200"/>
                </a:schemeClr>
              </a:solidFill>
              <a:round/>
            </a:ln>
            <a:effectLst/>
          </c:spPr>
        </c:majorGridlines>
        <c:title>
          <c:tx>
            <c:rich>
              <a:bodyPr rot="-5400000" spcFirstLastPara="0" vertOverflow="ellipsis" vert="horz" wrap="square" anchor="ctr" anchorCtr="1"/>
              <a:lstStyle/>
              <a:p>
                <a:pPr>
                  <a:defRPr lang="zh-CN" sz="1000" b="0" i="0" u="none" strike="noStrike" kern="1200" baseline="0">
                    <a:solidFill>
                      <a:srgbClr val="001C4A"/>
                    </a:solidFill>
                    <a:latin typeface="+mn-lt"/>
                    <a:ea typeface="+mn-ea"/>
                    <a:cs typeface="+mn-cs"/>
                  </a:defRPr>
                </a:pPr>
                <a:r>
                  <a:rPr lang="en-US">
                    <a:solidFill>
                      <a:srgbClr val="001C4A"/>
                    </a:solidFill>
                  </a:rPr>
                  <a:t>Dissolution（%）</a:t>
                </a:r>
                <a:endParaRPr lang="en-US">
                  <a:solidFill>
                    <a:srgbClr val="001C4A"/>
                  </a:solidFill>
                </a:endParaRPr>
              </a:p>
            </c:rich>
          </c:tx>
          <c:layout>
            <c:manualLayout>
              <c:xMode val="edge"/>
              <c:yMode val="edge"/>
              <c:x val="0.0189394138232721"/>
              <c:y val="0.321188028579761"/>
            </c:manualLayout>
          </c:layout>
          <c:overlay val="0"/>
          <c:spPr>
            <a:noFill/>
            <a:ln>
              <a:noFill/>
            </a:ln>
            <a:effectLst/>
          </c:spPr>
        </c:title>
        <c:numFmt formatCode="General" sourceLinked="1"/>
        <c:majorTickMark val="in"/>
        <c:minorTickMark val="in"/>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rgbClr val="001C4A"/>
                </a:solidFill>
                <a:latin typeface="+mn-lt"/>
                <a:ea typeface="+mn-ea"/>
                <a:cs typeface="+mn-cs"/>
              </a:defRPr>
            </a:pPr>
          </a:p>
        </c:txPr>
        <c:crossAx val="801236920"/>
        <c:crosses val="autoZero"/>
        <c:crossBetween val="midCat"/>
        <c:minorUnit val="5"/>
      </c:valAx>
      <c:spPr>
        <a:noFill/>
        <a:ln w="9525" cap="flat" cmpd="sng" algn="ctr">
          <a:solidFill>
            <a:schemeClr val="tx1">
              <a:lumMod val="15000"/>
              <a:lumOff val="85000"/>
            </a:schemeClr>
          </a:solidFill>
          <a:round/>
        </a:ln>
        <a:effectLst/>
      </c:spPr>
    </c:plotArea>
    <c:legend>
      <c:legendPos val="b"/>
      <c:legendEntry>
        <c:idx val="0"/>
        <c:txPr>
          <a:bodyPr rot="0" spcFirstLastPara="0" vertOverflow="ellipsis" vert="horz" wrap="square" anchor="ctr" anchorCtr="1"/>
          <a:lstStyle/>
          <a:p>
            <a:pPr>
              <a:defRPr lang="zh-CN" sz="900" b="0" i="0" u="none" strike="noStrike" kern="1200" baseline="0">
                <a:solidFill>
                  <a:srgbClr val="001C4A"/>
                </a:solidFill>
                <a:latin typeface="+mn-lt"/>
                <a:ea typeface="+mn-ea"/>
                <a:cs typeface="+mn-cs"/>
              </a:defRPr>
            </a:pPr>
          </a:p>
        </c:txPr>
      </c:legendEntry>
      <c:legendEntry>
        <c:idx val="1"/>
        <c:txPr>
          <a:bodyPr rot="0" spcFirstLastPara="0" vertOverflow="ellipsis" vert="horz" wrap="square" anchor="ctr" anchorCtr="1"/>
          <a:lstStyle/>
          <a:p>
            <a:pPr>
              <a:defRPr lang="zh-CN" sz="900" b="0" i="0" u="none" strike="noStrike" kern="1200" baseline="0">
                <a:solidFill>
                  <a:srgbClr val="001C4A"/>
                </a:solidFill>
                <a:latin typeface="+mn-lt"/>
                <a:ea typeface="+mn-ea"/>
                <a:cs typeface="+mn-cs"/>
              </a:defRPr>
            </a:pPr>
          </a:p>
        </c:txPr>
      </c:legendEntry>
      <c:layout>
        <c:manualLayout>
          <c:xMode val="edge"/>
          <c:yMode val="edge"/>
          <c:x val="0.656231657209939"/>
          <c:y val="0.667936507936508"/>
          <c:w val="0.179547381464814"/>
          <c:h val="0.20015873015873"/>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rgbClr val="001C4A"/>
              </a:solidFill>
              <a:latin typeface="+mn-lt"/>
              <a:ea typeface="+mn-ea"/>
              <a:cs typeface="+mn-cs"/>
            </a:defRPr>
          </a:pPr>
        </a:p>
      </c:txPr>
    </c:legend>
    <c:plotVisOnly val="1"/>
    <c:dispBlanksAs val="gap"/>
    <c:showDLblsOverMax val="0"/>
    <c:extLst>
      <c:ext uri="{0b15fc19-7d7d-44ad-8c2d-2c3a37ce22c3}">
        <chartProps xmlns="https://web.wps.cn/et/2018/main" chartId="{2a5bd3c1-a24c-4911-a7ff-11c85f24f69d}"/>
      </c:ext>
    </c:extLst>
  </c:chart>
  <c:spPr>
    <a:noFill/>
    <a:ln>
      <a:noFill/>
    </a:ln>
    <a:effectLst/>
  </c:spPr>
  <c:txPr>
    <a:bodyPr/>
    <a:lstStyle/>
    <a:p>
      <a:pPr>
        <a:defRPr lang="zh-CN">
          <a:solidFill>
            <a:srgbClr val="001C4A"/>
          </a:solidFill>
        </a:defRPr>
      </a:pP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19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w="19050" cap="rnd">
        <a:solidFill>
          <a:schemeClr val="phClr"/>
        </a:solidFill>
        <a:round/>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dk1"/>
    </cs:fontRef>
    <cs:spPr>
      <a:ln w="9525">
        <a:solidFill>
          <a:schemeClr val="phClr"/>
        </a:solidFill>
      </a:ln>
      <a:effectLst/>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spPr>
      <a:ln w="9525" cap="flat" cmpd="sng" algn="ctr">
        <a:solidFill>
          <a:schemeClr val="tx1">
            <a:lumMod val="15000"/>
            <a:lumOff val="85000"/>
          </a:schemeClr>
        </a:solidFill>
        <a:round/>
      </a:ln>
    </cs:spPr>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0.12333</cdr:x>
      <cdr:y>0.1383</cdr:y>
    </cdr:from>
    <cdr:to>
      <cdr:x>0.265</cdr:x>
      <cdr:y>0.25</cdr:y>
    </cdr:to>
    <cdr:sp>
      <cdr:nvSpPr>
        <cdr:cNvPr id="2" name="矩形 1"/>
        <cdr:cNvSpPr/>
      </cdr:nvSpPr>
      <cdr:spPr xmlns:a="http://schemas.openxmlformats.org/drawingml/2006/main">
        <a:xfrm xmlns:a="http://schemas.openxmlformats.org/drawingml/2006/main">
          <a:off x="563880" y="396240"/>
          <a:ext cx="647700" cy="320040"/>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lstStyle/>
        <a:p>
          <a:r>
            <a:rPr lang="zh-CN" altLang="en-US" sz="1100"/>
            <a:t>酸阶段</a:t>
          </a:r>
          <a:endParaRPr lang="zh-CN" altLang="en-US" sz="1100"/>
        </a:p>
      </cdr:txBody>
    </cdr:sp>
  </cdr:relSizeAnchor>
  <cdr:relSizeAnchor xmlns:cdr="http://schemas.openxmlformats.org/drawingml/2006/chartDrawing">
    <cdr:from>
      <cdr:x>0.42</cdr:x>
      <cdr:y>0.13298</cdr:y>
    </cdr:from>
    <cdr:to>
      <cdr:x>0.635</cdr:x>
      <cdr:y>0.2234</cdr:y>
    </cdr:to>
    <cdr:sp>
      <cdr:nvSpPr>
        <cdr:cNvPr id="3" name="矩形 2"/>
        <cdr:cNvSpPr/>
      </cdr:nvSpPr>
      <cdr:spPr xmlns:a="http://schemas.openxmlformats.org/drawingml/2006/main">
        <a:xfrm xmlns:a="http://schemas.openxmlformats.org/drawingml/2006/main">
          <a:off x="1920240" y="381000"/>
          <a:ext cx="982980" cy="259080"/>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lstStyle/>
        <a:p>
          <a:r>
            <a:rPr lang="zh-CN" altLang="en-US" sz="1100"/>
            <a:t>缓冲液阶段</a:t>
          </a:r>
          <a:endParaRPr lang="zh-CN" altLang="en-US" sz="1100"/>
        </a:p>
      </cdr:txBody>
    </cdr:sp>
  </cdr:relSizeAnchor>
  <cdr:relSizeAnchor xmlns:cdr="http://schemas.openxmlformats.org/drawingml/2006/chartDrawing">
    <cdr:from>
      <cdr:x>0.26167</cdr:x>
      <cdr:y>0.11968</cdr:y>
    </cdr:from>
    <cdr:to>
      <cdr:x>0.26167</cdr:x>
      <cdr:y>0.84845</cdr:y>
    </cdr:to>
    <cdr:cxnSp>
      <cdr:nvCxnSpPr>
        <cdr:cNvPr id="4" name="直接连接符 3"/>
        <cdr:cNvCxnSpPr/>
      </cdr:nvCxnSpPr>
      <cdr:spPr xmlns:a="http://schemas.openxmlformats.org/drawingml/2006/main">
        <a:xfrm xmlns:a="http://schemas.openxmlformats.org/drawingml/2006/main">
          <a:off x="1196340" y="342900"/>
          <a:ext cx="0" cy="2088000"/>
        </a:xfrm>
        <a:prstGeom xmlns:a="http://schemas.openxmlformats.org/drawingml/2006/main" prst="line">
          <a:avLst/>
        </a:prstGeom>
        <a:ln w="1270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2187D-9E65-45B2-9586-52D2471932C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2C1378-5FD2-4D64-864C-BFCBB053649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E63B5-DCA7-49EF-87CB-B29E22C035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9D68F-F03F-4702-8EBE-53E1FEF8133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C9D68F-F03F-4702-8EBE-53E1FEF8133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C9D68F-F03F-4702-8EBE-53E1FEF8133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C9D68F-F03F-4702-8EBE-53E1FEF8133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C9D68F-F03F-4702-8EBE-53E1FEF8133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C9D68F-F03F-4702-8EBE-53E1FEF8133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C9D68F-F03F-4702-8EBE-53E1FEF8133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C9D68F-F03F-4702-8EBE-53E1FEF8133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C9D68F-F03F-4702-8EBE-53E1FEF8133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Left) Sand">
    <p:spTree>
      <p:nvGrpSpPr>
        <p:cNvPr id="1" name=""/>
        <p:cNvGrpSpPr/>
        <p:nvPr/>
      </p:nvGrpSpPr>
      <p:grpSpPr>
        <a:xfrm>
          <a:off x="0" y="0"/>
          <a:ext cx="0" cy="0"/>
          <a:chOff x="0" y="0"/>
          <a:chExt cx="0" cy="0"/>
        </a:xfrm>
      </p:grpSpPr>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D' crop 1">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p:nvPr>
        </p:nvSpPr>
        <p:spPr>
          <a:xfrm>
            <a:off x="3746500" y="230958"/>
            <a:ext cx="6173788" cy="2064567"/>
          </a:xfrm>
        </p:spPr>
        <p:txBody>
          <a:bodyPr anchor="t" anchorCtr="0">
            <a:noAutofit/>
          </a:bodyPr>
          <a:lstStyle>
            <a:lvl1pPr algn="l">
              <a:lnSpc>
                <a:spcPct val="95000"/>
              </a:lnSpc>
              <a:defRPr sz="4200">
                <a:solidFill>
                  <a:schemeClr val="accent1"/>
                </a:solidFill>
              </a:defRPr>
            </a:lvl1pPr>
          </a:lstStyle>
          <a:p>
            <a:r>
              <a:rPr lang="zh-CN" altLang="en-US"/>
              <a:t>单击此处编辑母版标题样式</a:t>
            </a:r>
            <a:endParaRPr lang="en-GB" dirty="0"/>
          </a:p>
        </p:txBody>
      </p:sp>
      <p:sp>
        <p:nvSpPr>
          <p:cNvPr id="3" name="Subtitle 2"/>
          <p:cNvSpPr>
            <a:spLocks noGrp="1"/>
          </p:cNvSpPr>
          <p:nvPr>
            <p:ph type="subTitle" idx="1"/>
          </p:nvPr>
        </p:nvSpPr>
        <p:spPr>
          <a:xfrm>
            <a:off x="3746499" y="2931736"/>
            <a:ext cx="4710113" cy="1476752"/>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D' crop 2">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p:nvPr>
        </p:nvSpPr>
        <p:spPr>
          <a:xfrm>
            <a:off x="3746500" y="230958"/>
            <a:ext cx="6173788" cy="2064567"/>
          </a:xfrm>
        </p:spPr>
        <p:txBody>
          <a:bodyPr anchor="t" anchorCtr="0">
            <a:noAutofit/>
          </a:bodyPr>
          <a:lstStyle>
            <a:lvl1pPr algn="l">
              <a:lnSpc>
                <a:spcPct val="95000"/>
              </a:lnSpc>
              <a:defRPr sz="4200">
                <a:solidFill>
                  <a:schemeClr val="accent1"/>
                </a:solidFill>
              </a:defRPr>
            </a:lvl1pPr>
          </a:lstStyle>
          <a:p>
            <a:r>
              <a:rPr lang="zh-CN" altLang="en-US"/>
              <a:t>单击此处编辑母版标题样式</a:t>
            </a:r>
            <a:endParaRPr lang="en-GB" dirty="0"/>
          </a:p>
        </p:txBody>
      </p:sp>
      <p:sp>
        <p:nvSpPr>
          <p:cNvPr id="3" name="Subtitle 2"/>
          <p:cNvSpPr>
            <a:spLocks noGrp="1"/>
          </p:cNvSpPr>
          <p:nvPr>
            <p:ph type="subTitle" idx="1"/>
          </p:nvPr>
        </p:nvSpPr>
        <p:spPr>
          <a:xfrm>
            <a:off x="3746499" y="2931736"/>
            <a:ext cx="4710113" cy="1476752"/>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O' crop 1">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p:nvPr>
        </p:nvSpPr>
        <p:spPr>
          <a:xfrm>
            <a:off x="8128000" y="230958"/>
            <a:ext cx="3743325" cy="2064567"/>
          </a:xfrm>
        </p:spPr>
        <p:txBody>
          <a:bodyPr anchor="t" anchorCtr="0">
            <a:noAutofit/>
          </a:bodyPr>
          <a:lstStyle>
            <a:lvl1pPr algn="l">
              <a:lnSpc>
                <a:spcPct val="95000"/>
              </a:lnSpc>
              <a:defRPr sz="4200">
                <a:solidFill>
                  <a:schemeClr val="accent1"/>
                </a:solidFill>
              </a:defRPr>
            </a:lvl1pPr>
          </a:lstStyle>
          <a:p>
            <a:r>
              <a:rPr lang="zh-CN" altLang="en-US"/>
              <a:t>单击此处编辑母版标题样式</a:t>
            </a:r>
            <a:endParaRPr lang="en-GB" dirty="0"/>
          </a:p>
        </p:txBody>
      </p:sp>
      <p:sp>
        <p:nvSpPr>
          <p:cNvPr id="3" name="Subtitle 2"/>
          <p:cNvSpPr>
            <a:spLocks noGrp="1"/>
          </p:cNvSpPr>
          <p:nvPr>
            <p:ph type="subTitle" idx="1"/>
          </p:nvPr>
        </p:nvSpPr>
        <p:spPr>
          <a:xfrm>
            <a:off x="8128000" y="2922308"/>
            <a:ext cx="3744913" cy="2013229"/>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O' crop 2">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p:nvPr>
        </p:nvSpPr>
        <p:spPr>
          <a:xfrm>
            <a:off x="8128000" y="230958"/>
            <a:ext cx="3743325" cy="2064567"/>
          </a:xfrm>
        </p:spPr>
        <p:txBody>
          <a:bodyPr anchor="t" anchorCtr="0">
            <a:noAutofit/>
          </a:bodyPr>
          <a:lstStyle>
            <a:lvl1pPr algn="l">
              <a:lnSpc>
                <a:spcPct val="95000"/>
              </a:lnSpc>
              <a:defRPr sz="4200">
                <a:solidFill>
                  <a:schemeClr val="accent1"/>
                </a:solidFill>
              </a:defRPr>
            </a:lvl1pPr>
          </a:lstStyle>
          <a:p>
            <a:r>
              <a:rPr lang="zh-CN" altLang="en-US"/>
              <a:t>单击此处编辑母版标题样式</a:t>
            </a:r>
            <a:endParaRPr lang="en-GB" dirty="0"/>
          </a:p>
        </p:txBody>
      </p:sp>
      <p:sp>
        <p:nvSpPr>
          <p:cNvPr id="3" name="Subtitle 2"/>
          <p:cNvSpPr>
            <a:spLocks noGrp="1"/>
          </p:cNvSpPr>
          <p:nvPr>
            <p:ph type="subTitle" idx="1"/>
          </p:nvPr>
        </p:nvSpPr>
        <p:spPr>
          <a:xfrm>
            <a:off x="8128000" y="2922308"/>
            <a:ext cx="3744913" cy="2013229"/>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Z' crop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p:nvPr>
        </p:nvSpPr>
        <p:spPr>
          <a:xfrm>
            <a:off x="5180028" y="855662"/>
            <a:ext cx="4740260" cy="1963737"/>
          </a:xfrm>
        </p:spPr>
        <p:txBody>
          <a:bodyPr anchor="t" anchorCtr="0">
            <a:noAutofit/>
          </a:bodyPr>
          <a:lstStyle>
            <a:lvl1pPr algn="l">
              <a:lnSpc>
                <a:spcPct val="95000"/>
              </a:lnSpc>
              <a:defRPr sz="4200">
                <a:solidFill>
                  <a:schemeClr val="accent3"/>
                </a:solidFill>
              </a:defRPr>
            </a:lvl1pPr>
          </a:lstStyle>
          <a:p>
            <a:r>
              <a:rPr lang="zh-CN" altLang="en-US"/>
              <a:t>单击此处编辑母版标题样式</a:t>
            </a:r>
            <a:endParaRPr lang="en-GB" dirty="0"/>
          </a:p>
        </p:txBody>
      </p:sp>
      <p:sp>
        <p:nvSpPr>
          <p:cNvPr id="3" name="Subtitle 2"/>
          <p:cNvSpPr>
            <a:spLocks noGrp="1"/>
          </p:cNvSpPr>
          <p:nvPr>
            <p:ph type="subTitle" idx="1"/>
          </p:nvPr>
        </p:nvSpPr>
        <p:spPr>
          <a:xfrm>
            <a:off x="5211763" y="3384485"/>
            <a:ext cx="3736975" cy="1124179"/>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Z' crop 2">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p:nvPr>
        </p:nvSpPr>
        <p:spPr>
          <a:xfrm>
            <a:off x="5180028" y="855662"/>
            <a:ext cx="4740260" cy="1963737"/>
          </a:xfrm>
        </p:spPr>
        <p:txBody>
          <a:bodyPr anchor="t" anchorCtr="0">
            <a:noAutofit/>
          </a:bodyPr>
          <a:lstStyle>
            <a:lvl1pPr algn="l">
              <a:lnSpc>
                <a:spcPct val="95000"/>
              </a:lnSpc>
              <a:defRPr sz="4200">
                <a:solidFill>
                  <a:schemeClr val="accent3"/>
                </a:solidFill>
              </a:defRPr>
            </a:lvl1pPr>
          </a:lstStyle>
          <a:p>
            <a:r>
              <a:rPr lang="zh-CN" altLang="en-US"/>
              <a:t>单击此处编辑母版标题样式</a:t>
            </a:r>
            <a:endParaRPr lang="en-GB" dirty="0"/>
          </a:p>
        </p:txBody>
      </p:sp>
      <p:sp>
        <p:nvSpPr>
          <p:cNvPr id="3" name="Subtitle 2"/>
          <p:cNvSpPr>
            <a:spLocks noGrp="1"/>
          </p:cNvSpPr>
          <p:nvPr>
            <p:ph type="subTitle" idx="1"/>
          </p:nvPr>
        </p:nvSpPr>
        <p:spPr>
          <a:xfrm>
            <a:off x="5211763" y="3384485"/>
            <a:ext cx="3736975" cy="1124179"/>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s 'S'">
    <p:spTree>
      <p:nvGrpSpPr>
        <p:cNvPr id="1" name=""/>
        <p:cNvGrpSpPr/>
        <p:nvPr/>
      </p:nvGrpSpPr>
      <p:grpSpPr>
        <a:xfrm>
          <a:off x="0" y="0"/>
          <a:ext cx="0" cy="0"/>
          <a:chOff x="0" y="0"/>
          <a:chExt cx="0" cy="0"/>
        </a:xfrm>
      </p:grpSpPr>
      <p:sp>
        <p:nvSpPr>
          <p:cNvPr id="10" name="Rectangle 9"/>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 y="0"/>
            <a:ext cx="6102929" cy="6865200"/>
          </a:xfrm>
          <a:prstGeom prst="rect">
            <a:avLst/>
          </a:prstGeom>
        </p:spPr>
      </p:pic>
      <p:sp>
        <p:nvSpPr>
          <p:cNvPr id="2" name="Title 1"/>
          <p:cNvSpPr>
            <a:spLocks noGrp="1"/>
          </p:cNvSpPr>
          <p:nvPr>
            <p:ph type="title" hasCustomPrompt="1"/>
          </p:nvPr>
        </p:nvSpPr>
        <p:spPr>
          <a:xfrm>
            <a:off x="6667500" y="241528"/>
            <a:ext cx="5201700" cy="461736"/>
          </a:xfrm>
        </p:spPr>
        <p:txBody>
          <a:bodyPr>
            <a:noAutofit/>
          </a:bodyPr>
          <a:lstStyle>
            <a:lvl1pPr>
              <a:defRPr sz="2800"/>
            </a:lvl1pPr>
          </a:lstStyle>
          <a:p>
            <a:r>
              <a:rPr lang="en-US" dirty="0"/>
              <a:t>Heading</a:t>
            </a:r>
            <a:endParaRPr lang="en-GB" dirty="0"/>
          </a:p>
        </p:txBody>
      </p:sp>
      <p:sp>
        <p:nvSpPr>
          <p:cNvPr id="3" name="Content Placeholder 2"/>
          <p:cNvSpPr>
            <a:spLocks noGrp="1"/>
          </p:cNvSpPr>
          <p:nvPr>
            <p:ph idx="1"/>
          </p:nvPr>
        </p:nvSpPr>
        <p:spPr>
          <a:xfrm>
            <a:off x="6667500" y="703264"/>
            <a:ext cx="5201700" cy="5295900"/>
          </a:xfrm>
        </p:spPr>
        <p:txBody>
          <a:bodyPr>
            <a:noAutofit/>
          </a:bodyPr>
          <a:lstStyle>
            <a:lvl1pPr marL="358775" indent="-358775">
              <a:spcBef>
                <a:spcPts val="0"/>
              </a:spcBef>
              <a:defRPr sz="2800">
                <a:solidFill>
                  <a:schemeClr val="accent1"/>
                </a:solidFill>
              </a:defRPr>
            </a:lvl1pPr>
            <a:lvl2pPr marL="0" indent="0">
              <a:spcBef>
                <a:spcPts val="0"/>
              </a:spcBef>
              <a:buNone/>
              <a:tabLst>
                <a:tab pos="447675" algn="l"/>
              </a:tabLst>
              <a:defRPr sz="2800">
                <a:solidFill>
                  <a:schemeClr val="accent1"/>
                </a:solidFill>
              </a:defRPr>
            </a:lvl2pPr>
            <a:lvl3pPr marL="0" indent="0">
              <a:spcBef>
                <a:spcPts val="0"/>
              </a:spcBef>
              <a:buNone/>
              <a:tabLst>
                <a:tab pos="447675" algn="l"/>
              </a:tabLst>
              <a:defRPr sz="2800">
                <a:solidFill>
                  <a:schemeClr val="accent1"/>
                </a:solidFill>
              </a:defRPr>
            </a:lvl3pPr>
            <a:lvl4pPr marL="0" indent="0">
              <a:spcBef>
                <a:spcPts val="0"/>
              </a:spcBef>
              <a:buNone/>
              <a:tabLst>
                <a:tab pos="447675" algn="l"/>
              </a:tabLst>
              <a:defRPr sz="2800">
                <a:solidFill>
                  <a:schemeClr val="accent1"/>
                </a:solidFill>
              </a:defRPr>
            </a:lvl4pPr>
            <a:lvl5pPr marL="0" indent="0">
              <a:spcBef>
                <a:spcPts val="0"/>
              </a:spcBef>
              <a:buNone/>
              <a:tabLst>
                <a:tab pos="447675" algn="l"/>
              </a:tabLst>
              <a:defRPr sz="2800">
                <a:solidFill>
                  <a:schemeClr val="accent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s 'A'">
    <p:spTree>
      <p:nvGrpSpPr>
        <p:cNvPr id="1" name=""/>
        <p:cNvGrpSpPr/>
        <p:nvPr/>
      </p:nvGrpSpPr>
      <p:grpSpPr>
        <a:xfrm>
          <a:off x="0" y="0"/>
          <a:ext cx="0" cy="0"/>
          <a:chOff x="0" y="0"/>
          <a:chExt cx="0" cy="0"/>
        </a:xfrm>
      </p:grpSpPr>
      <p:sp>
        <p:nvSpPr>
          <p:cNvPr id="10" name="Rectangle 9"/>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6667500" y="241528"/>
            <a:ext cx="5201700" cy="461736"/>
          </a:xfrm>
        </p:spPr>
        <p:txBody>
          <a:bodyPr>
            <a:noAutofit/>
          </a:bodyPr>
          <a:lstStyle>
            <a:lvl1pPr>
              <a:defRPr sz="2800"/>
            </a:lvl1pPr>
          </a:lstStyle>
          <a:p>
            <a:r>
              <a:rPr lang="en-US" dirty="0"/>
              <a:t>Heading</a:t>
            </a:r>
            <a:endParaRPr lang="en-GB" dirty="0"/>
          </a:p>
        </p:txBody>
      </p:sp>
      <p:sp>
        <p:nvSpPr>
          <p:cNvPr id="3" name="Content Placeholder 2"/>
          <p:cNvSpPr>
            <a:spLocks noGrp="1"/>
          </p:cNvSpPr>
          <p:nvPr>
            <p:ph idx="1"/>
          </p:nvPr>
        </p:nvSpPr>
        <p:spPr>
          <a:xfrm>
            <a:off x="6667500" y="703264"/>
            <a:ext cx="5201700" cy="5295900"/>
          </a:xfrm>
        </p:spPr>
        <p:txBody>
          <a:bodyPr>
            <a:noAutofit/>
          </a:bodyPr>
          <a:lstStyle>
            <a:lvl1pPr marL="358775" indent="-358775">
              <a:spcBef>
                <a:spcPts val="0"/>
              </a:spcBef>
              <a:defRPr sz="2800">
                <a:solidFill>
                  <a:schemeClr val="accent1"/>
                </a:solidFill>
              </a:defRPr>
            </a:lvl1pPr>
            <a:lvl2pPr marL="0" indent="0">
              <a:spcBef>
                <a:spcPts val="0"/>
              </a:spcBef>
              <a:buNone/>
              <a:tabLst>
                <a:tab pos="447675" algn="l"/>
              </a:tabLst>
              <a:defRPr sz="2800">
                <a:solidFill>
                  <a:schemeClr val="accent1"/>
                </a:solidFill>
              </a:defRPr>
            </a:lvl2pPr>
            <a:lvl3pPr marL="0" indent="0">
              <a:spcBef>
                <a:spcPts val="0"/>
              </a:spcBef>
              <a:buNone/>
              <a:tabLst>
                <a:tab pos="447675" algn="l"/>
              </a:tabLst>
              <a:defRPr sz="2800">
                <a:solidFill>
                  <a:schemeClr val="accent1"/>
                </a:solidFill>
              </a:defRPr>
            </a:lvl3pPr>
            <a:lvl4pPr marL="0" indent="0">
              <a:spcBef>
                <a:spcPts val="0"/>
              </a:spcBef>
              <a:buNone/>
              <a:tabLst>
                <a:tab pos="447675" algn="l"/>
              </a:tabLst>
              <a:defRPr sz="2800">
                <a:solidFill>
                  <a:schemeClr val="accent1"/>
                </a:solidFill>
              </a:defRPr>
            </a:lvl4pPr>
            <a:lvl5pPr marL="0" indent="0">
              <a:spcBef>
                <a:spcPts val="0"/>
              </a:spcBef>
              <a:buNone/>
              <a:tabLst>
                <a:tab pos="447675" algn="l"/>
              </a:tabLst>
              <a:defRPr sz="2800">
                <a:solidFill>
                  <a:schemeClr val="accent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Tree>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s 'N'">
    <p:spTree>
      <p:nvGrpSpPr>
        <p:cNvPr id="1" name=""/>
        <p:cNvGrpSpPr/>
        <p:nvPr/>
      </p:nvGrpSpPr>
      <p:grpSpPr>
        <a:xfrm>
          <a:off x="0" y="0"/>
          <a:ext cx="0" cy="0"/>
          <a:chOff x="0" y="0"/>
          <a:chExt cx="0" cy="0"/>
        </a:xfrm>
      </p:grpSpPr>
      <p:sp>
        <p:nvSpPr>
          <p:cNvPr id="10" name="Rectangle 9"/>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6667500" y="241528"/>
            <a:ext cx="5201700" cy="461736"/>
          </a:xfrm>
        </p:spPr>
        <p:txBody>
          <a:bodyPr>
            <a:noAutofit/>
          </a:bodyPr>
          <a:lstStyle>
            <a:lvl1pPr>
              <a:defRPr sz="2800"/>
            </a:lvl1pPr>
          </a:lstStyle>
          <a:p>
            <a:r>
              <a:rPr lang="en-US" dirty="0"/>
              <a:t>Heading</a:t>
            </a:r>
            <a:endParaRPr lang="en-GB" dirty="0"/>
          </a:p>
        </p:txBody>
      </p:sp>
      <p:sp>
        <p:nvSpPr>
          <p:cNvPr id="3" name="Content Placeholder 2"/>
          <p:cNvSpPr>
            <a:spLocks noGrp="1"/>
          </p:cNvSpPr>
          <p:nvPr>
            <p:ph idx="1"/>
          </p:nvPr>
        </p:nvSpPr>
        <p:spPr>
          <a:xfrm>
            <a:off x="6667500" y="703264"/>
            <a:ext cx="5201700" cy="5295900"/>
          </a:xfrm>
        </p:spPr>
        <p:txBody>
          <a:bodyPr>
            <a:noAutofit/>
          </a:bodyPr>
          <a:lstStyle>
            <a:lvl1pPr marL="358775" indent="-358775">
              <a:spcBef>
                <a:spcPts val="0"/>
              </a:spcBef>
              <a:defRPr sz="2800">
                <a:solidFill>
                  <a:schemeClr val="accent1"/>
                </a:solidFill>
              </a:defRPr>
            </a:lvl1pPr>
            <a:lvl2pPr marL="0" indent="0">
              <a:spcBef>
                <a:spcPts val="0"/>
              </a:spcBef>
              <a:buNone/>
              <a:tabLst>
                <a:tab pos="447675" algn="l"/>
              </a:tabLst>
              <a:defRPr sz="2800">
                <a:solidFill>
                  <a:schemeClr val="accent1"/>
                </a:solidFill>
              </a:defRPr>
            </a:lvl2pPr>
            <a:lvl3pPr marL="0" indent="0">
              <a:spcBef>
                <a:spcPts val="0"/>
              </a:spcBef>
              <a:buNone/>
              <a:tabLst>
                <a:tab pos="447675" algn="l"/>
              </a:tabLst>
              <a:defRPr sz="2800">
                <a:solidFill>
                  <a:schemeClr val="accent1"/>
                </a:solidFill>
              </a:defRPr>
            </a:lvl3pPr>
            <a:lvl4pPr marL="0" indent="0">
              <a:spcBef>
                <a:spcPts val="0"/>
              </a:spcBef>
              <a:buNone/>
              <a:tabLst>
                <a:tab pos="447675" algn="l"/>
              </a:tabLst>
              <a:defRPr sz="2800">
                <a:solidFill>
                  <a:schemeClr val="accent1"/>
                </a:solidFill>
              </a:defRPr>
            </a:lvl4pPr>
            <a:lvl5pPr marL="0" indent="0">
              <a:spcBef>
                <a:spcPts val="0"/>
              </a:spcBef>
              <a:buNone/>
              <a:tabLst>
                <a:tab pos="447675" algn="l"/>
              </a:tabLst>
              <a:defRPr sz="2800">
                <a:solidFill>
                  <a:schemeClr val="accent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Tree>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s 'D'">
    <p:spTree>
      <p:nvGrpSpPr>
        <p:cNvPr id="1" name=""/>
        <p:cNvGrpSpPr/>
        <p:nvPr/>
      </p:nvGrpSpPr>
      <p:grpSpPr>
        <a:xfrm>
          <a:off x="0" y="0"/>
          <a:ext cx="0" cy="0"/>
          <a:chOff x="0" y="0"/>
          <a:chExt cx="0" cy="0"/>
        </a:xfrm>
      </p:grpSpPr>
      <p:sp>
        <p:nvSpPr>
          <p:cNvPr id="10" name="Rectangle 9"/>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6667500" y="241528"/>
            <a:ext cx="5201700" cy="461736"/>
          </a:xfrm>
        </p:spPr>
        <p:txBody>
          <a:bodyPr>
            <a:noAutofit/>
          </a:bodyPr>
          <a:lstStyle>
            <a:lvl1pPr>
              <a:defRPr sz="2800"/>
            </a:lvl1pPr>
          </a:lstStyle>
          <a:p>
            <a:r>
              <a:rPr lang="en-US" dirty="0"/>
              <a:t>Heading</a:t>
            </a:r>
            <a:endParaRPr lang="en-GB" dirty="0"/>
          </a:p>
        </p:txBody>
      </p:sp>
      <p:sp>
        <p:nvSpPr>
          <p:cNvPr id="3" name="Content Placeholder 2"/>
          <p:cNvSpPr>
            <a:spLocks noGrp="1"/>
          </p:cNvSpPr>
          <p:nvPr>
            <p:ph idx="1"/>
          </p:nvPr>
        </p:nvSpPr>
        <p:spPr>
          <a:xfrm>
            <a:off x="6667500" y="703264"/>
            <a:ext cx="5201700" cy="5295900"/>
          </a:xfrm>
        </p:spPr>
        <p:txBody>
          <a:bodyPr>
            <a:noAutofit/>
          </a:bodyPr>
          <a:lstStyle>
            <a:lvl1pPr marL="358775" indent="-358775">
              <a:spcBef>
                <a:spcPts val="0"/>
              </a:spcBef>
              <a:defRPr sz="2800">
                <a:solidFill>
                  <a:schemeClr val="accent1"/>
                </a:solidFill>
              </a:defRPr>
            </a:lvl1pPr>
            <a:lvl2pPr marL="0" indent="0">
              <a:spcBef>
                <a:spcPts val="0"/>
              </a:spcBef>
              <a:buNone/>
              <a:tabLst>
                <a:tab pos="447675" algn="l"/>
              </a:tabLst>
              <a:defRPr sz="2800">
                <a:solidFill>
                  <a:schemeClr val="accent1"/>
                </a:solidFill>
              </a:defRPr>
            </a:lvl2pPr>
            <a:lvl3pPr marL="0" indent="0">
              <a:spcBef>
                <a:spcPts val="0"/>
              </a:spcBef>
              <a:buNone/>
              <a:tabLst>
                <a:tab pos="447675" algn="l"/>
              </a:tabLst>
              <a:defRPr sz="2800">
                <a:solidFill>
                  <a:schemeClr val="accent1"/>
                </a:solidFill>
              </a:defRPr>
            </a:lvl3pPr>
            <a:lvl4pPr marL="0" indent="0">
              <a:spcBef>
                <a:spcPts val="0"/>
              </a:spcBef>
              <a:buNone/>
              <a:tabLst>
                <a:tab pos="447675" algn="l"/>
              </a:tabLst>
              <a:defRPr sz="2800">
                <a:solidFill>
                  <a:schemeClr val="accent1"/>
                </a:solidFill>
              </a:defRPr>
            </a:lvl4pPr>
            <a:lvl5pPr marL="0" indent="0">
              <a:spcBef>
                <a:spcPts val="0"/>
              </a:spcBef>
              <a:buNone/>
              <a:tabLst>
                <a:tab pos="447675" algn="l"/>
              </a:tabLst>
              <a:defRPr sz="2800">
                <a:solidFill>
                  <a:schemeClr val="accent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17085" y="404664"/>
            <a:ext cx="9800167" cy="366254"/>
          </a:xfrm>
        </p:spPr>
        <p:txBody>
          <a:bodyPr/>
          <a:lstStyle>
            <a:lvl1pPr>
              <a:defRPr sz="2800"/>
            </a:lvl1pPr>
          </a:lstStyle>
          <a:p>
            <a:r>
              <a:rPr lang="zh-CN" altLang="en-US" dirty="0"/>
              <a:t>单击此处编辑母版标题样式</a:t>
            </a:r>
            <a:endParaRPr lang="fr-FR" dirty="0"/>
          </a:p>
        </p:txBody>
      </p:sp>
      <p:sp>
        <p:nvSpPr>
          <p:cNvPr id="3" name="Espace réservé du contenu 2"/>
          <p:cNvSpPr>
            <a:spLocks noGrp="1"/>
          </p:cNvSpPr>
          <p:nvPr>
            <p:ph idx="1"/>
          </p:nvPr>
        </p:nvSpPr>
        <p:spPr>
          <a:xfrm>
            <a:off x="1217085" y="1628800"/>
            <a:ext cx="9800167" cy="4536504"/>
          </a:xfrm>
        </p:spPr>
        <p:txBody>
          <a:bodyPr/>
          <a:lstStyle>
            <a:lvl1pPr marL="285750" indent="-285750">
              <a:buFont typeface="Arial" panose="020B0604020202020204" pitchFamily="34" charset="0"/>
              <a:buChar char="•"/>
              <a:defRPr>
                <a:solidFill>
                  <a:srgbClr val="0B4055"/>
                </a:solidFill>
              </a:defRPr>
            </a:lvl1pPr>
            <a:lvl2pPr marL="0" indent="0">
              <a:defRPr/>
            </a:lvl2pPr>
          </a:lstStyle>
          <a:p>
            <a:pPr lvl="0"/>
            <a:r>
              <a:rPr lang="zh-CN" altLang="en-US" dirty="0"/>
              <a:t>单击此处编辑母版文本样式</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s 'O'">
    <p:spTree>
      <p:nvGrpSpPr>
        <p:cNvPr id="1" name=""/>
        <p:cNvGrpSpPr/>
        <p:nvPr/>
      </p:nvGrpSpPr>
      <p:grpSpPr>
        <a:xfrm>
          <a:off x="0" y="0"/>
          <a:ext cx="0" cy="0"/>
          <a:chOff x="0" y="0"/>
          <a:chExt cx="0" cy="0"/>
        </a:xfrm>
      </p:grpSpPr>
      <p:sp>
        <p:nvSpPr>
          <p:cNvPr id="10" name="Rectangle 9"/>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6667500" y="241528"/>
            <a:ext cx="5201700" cy="461736"/>
          </a:xfrm>
        </p:spPr>
        <p:txBody>
          <a:bodyPr>
            <a:noAutofit/>
          </a:bodyPr>
          <a:lstStyle>
            <a:lvl1pPr>
              <a:defRPr sz="2800"/>
            </a:lvl1pPr>
          </a:lstStyle>
          <a:p>
            <a:r>
              <a:rPr lang="en-US" dirty="0"/>
              <a:t>Heading</a:t>
            </a:r>
            <a:endParaRPr lang="en-GB" dirty="0"/>
          </a:p>
        </p:txBody>
      </p:sp>
      <p:sp>
        <p:nvSpPr>
          <p:cNvPr id="3" name="Content Placeholder 2"/>
          <p:cNvSpPr>
            <a:spLocks noGrp="1"/>
          </p:cNvSpPr>
          <p:nvPr>
            <p:ph idx="1"/>
          </p:nvPr>
        </p:nvSpPr>
        <p:spPr>
          <a:xfrm>
            <a:off x="6667500" y="703264"/>
            <a:ext cx="5201700" cy="5295900"/>
          </a:xfrm>
        </p:spPr>
        <p:txBody>
          <a:bodyPr>
            <a:noAutofit/>
          </a:bodyPr>
          <a:lstStyle>
            <a:lvl1pPr marL="358775" indent="-358775">
              <a:spcBef>
                <a:spcPts val="0"/>
              </a:spcBef>
              <a:defRPr sz="2800">
                <a:solidFill>
                  <a:schemeClr val="accent1"/>
                </a:solidFill>
              </a:defRPr>
            </a:lvl1pPr>
            <a:lvl2pPr marL="0" indent="0">
              <a:spcBef>
                <a:spcPts val="0"/>
              </a:spcBef>
              <a:buNone/>
              <a:tabLst>
                <a:tab pos="447675" algn="l"/>
              </a:tabLst>
              <a:defRPr sz="2800">
                <a:solidFill>
                  <a:schemeClr val="accent1"/>
                </a:solidFill>
              </a:defRPr>
            </a:lvl2pPr>
            <a:lvl3pPr marL="0" indent="0">
              <a:spcBef>
                <a:spcPts val="0"/>
              </a:spcBef>
              <a:buNone/>
              <a:tabLst>
                <a:tab pos="447675" algn="l"/>
              </a:tabLst>
              <a:defRPr sz="2800">
                <a:solidFill>
                  <a:schemeClr val="accent1"/>
                </a:solidFill>
              </a:defRPr>
            </a:lvl3pPr>
            <a:lvl4pPr marL="0" indent="0">
              <a:spcBef>
                <a:spcPts val="0"/>
              </a:spcBef>
              <a:buNone/>
              <a:tabLst>
                <a:tab pos="447675" algn="l"/>
              </a:tabLst>
              <a:defRPr sz="2800">
                <a:solidFill>
                  <a:schemeClr val="accent1"/>
                </a:solidFill>
              </a:defRPr>
            </a:lvl4pPr>
            <a:lvl5pPr marL="0" indent="0">
              <a:spcBef>
                <a:spcPts val="0"/>
              </a:spcBef>
              <a:buNone/>
              <a:tabLst>
                <a:tab pos="447675" algn="l"/>
              </a:tabLst>
              <a:defRPr sz="2800">
                <a:solidFill>
                  <a:schemeClr val="accent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Tree>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s 'Z'">
    <p:spTree>
      <p:nvGrpSpPr>
        <p:cNvPr id="1" name=""/>
        <p:cNvGrpSpPr/>
        <p:nvPr/>
      </p:nvGrpSpPr>
      <p:grpSpPr>
        <a:xfrm>
          <a:off x="0" y="0"/>
          <a:ext cx="0" cy="0"/>
          <a:chOff x="0" y="0"/>
          <a:chExt cx="0" cy="0"/>
        </a:xfrm>
      </p:grpSpPr>
      <p:sp>
        <p:nvSpPr>
          <p:cNvPr id="10" name="Rectangle 9"/>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
        <p:nvSpPr>
          <p:cNvPr id="2" name="Title 1"/>
          <p:cNvSpPr>
            <a:spLocks noGrp="1"/>
          </p:cNvSpPr>
          <p:nvPr>
            <p:ph type="title" hasCustomPrompt="1"/>
          </p:nvPr>
        </p:nvSpPr>
        <p:spPr>
          <a:xfrm>
            <a:off x="6667500" y="241528"/>
            <a:ext cx="5201700" cy="461736"/>
          </a:xfrm>
        </p:spPr>
        <p:txBody>
          <a:bodyPr>
            <a:noAutofit/>
          </a:bodyPr>
          <a:lstStyle>
            <a:lvl1pPr>
              <a:defRPr sz="2800"/>
            </a:lvl1pPr>
          </a:lstStyle>
          <a:p>
            <a:r>
              <a:rPr lang="en-US" dirty="0"/>
              <a:t>Heading</a:t>
            </a:r>
            <a:endParaRPr lang="en-GB" dirty="0"/>
          </a:p>
        </p:txBody>
      </p:sp>
      <p:sp>
        <p:nvSpPr>
          <p:cNvPr id="3" name="Content Placeholder 2"/>
          <p:cNvSpPr>
            <a:spLocks noGrp="1"/>
          </p:cNvSpPr>
          <p:nvPr>
            <p:ph idx="1"/>
          </p:nvPr>
        </p:nvSpPr>
        <p:spPr>
          <a:xfrm>
            <a:off x="6667500" y="703264"/>
            <a:ext cx="5201700" cy="5295900"/>
          </a:xfrm>
        </p:spPr>
        <p:txBody>
          <a:bodyPr>
            <a:noAutofit/>
          </a:bodyPr>
          <a:lstStyle>
            <a:lvl1pPr marL="358775" indent="-358775">
              <a:spcBef>
                <a:spcPts val="0"/>
              </a:spcBef>
              <a:defRPr sz="2800">
                <a:solidFill>
                  <a:schemeClr val="accent1"/>
                </a:solidFill>
              </a:defRPr>
            </a:lvl1pPr>
            <a:lvl2pPr marL="0" indent="0">
              <a:spcBef>
                <a:spcPts val="0"/>
              </a:spcBef>
              <a:buNone/>
              <a:tabLst>
                <a:tab pos="447675" algn="l"/>
              </a:tabLst>
              <a:defRPr sz="2800">
                <a:solidFill>
                  <a:schemeClr val="accent1"/>
                </a:solidFill>
              </a:defRPr>
            </a:lvl2pPr>
            <a:lvl3pPr marL="0" indent="0">
              <a:spcBef>
                <a:spcPts val="0"/>
              </a:spcBef>
              <a:buNone/>
              <a:tabLst>
                <a:tab pos="447675" algn="l"/>
              </a:tabLst>
              <a:defRPr sz="2800">
                <a:solidFill>
                  <a:schemeClr val="accent1"/>
                </a:solidFill>
              </a:defRPr>
            </a:lvl3pPr>
            <a:lvl4pPr marL="0" indent="0">
              <a:spcBef>
                <a:spcPts val="0"/>
              </a:spcBef>
              <a:buNone/>
              <a:tabLst>
                <a:tab pos="447675" algn="l"/>
              </a:tabLst>
              <a:defRPr sz="2800">
                <a:solidFill>
                  <a:schemeClr val="accent1"/>
                </a:solidFill>
              </a:defRPr>
            </a:lvl4pPr>
            <a:lvl5pPr marL="0" indent="0">
              <a:spcBef>
                <a:spcPts val="0"/>
              </a:spcBef>
              <a:buNone/>
              <a:tabLst>
                <a:tab pos="447675" algn="l"/>
              </a:tabLst>
              <a:defRPr sz="2800">
                <a:solidFill>
                  <a:schemeClr val="accent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24000" y="241527"/>
            <a:ext cx="4724250" cy="3108098"/>
          </a:xfrm>
        </p:spPr>
        <p:txBody>
          <a:bodyPr/>
          <a:lstStyle/>
          <a:p>
            <a:r>
              <a:rPr lang="zh-CN" altLang="en-US"/>
              <a:t>单击此处编辑母版标题样式</a:t>
            </a:r>
            <a:endParaRPr lang="en-GB" dirty="0"/>
          </a:p>
        </p:txBody>
      </p:sp>
      <p:sp>
        <p:nvSpPr>
          <p:cNvPr id="3" name="Content Placeholder 2"/>
          <p:cNvSpPr>
            <a:spLocks noGrp="1"/>
          </p:cNvSpPr>
          <p:nvPr>
            <p:ph idx="1"/>
          </p:nvPr>
        </p:nvSpPr>
        <p:spPr>
          <a:xfrm>
            <a:off x="6180138" y="268665"/>
            <a:ext cx="5689062" cy="5197098"/>
          </a:xfrm>
        </p:spPr>
        <p:txBody>
          <a:bodyPr/>
          <a:lstStyle>
            <a:lvl1pPr>
              <a:spcBef>
                <a:spcPts val="0"/>
              </a:spcBef>
              <a:defRPr sz="3200" spc="-10" baseline="0">
                <a:solidFill>
                  <a:schemeClr val="accent2"/>
                </a:solidFill>
              </a:defRPr>
            </a:lvl1pPr>
            <a:lvl2pPr marL="217805" indent="-217805">
              <a:defRPr sz="3200" spc="-10" baseline="0">
                <a:solidFill>
                  <a:schemeClr val="accent2"/>
                </a:solidFill>
              </a:defRPr>
            </a:lvl2pPr>
            <a:lvl3pPr marL="500380" indent="-260350">
              <a:defRPr sz="2800">
                <a:solidFill>
                  <a:schemeClr val="accent2"/>
                </a:solidFill>
              </a:defRPr>
            </a:lvl3pPr>
            <a:lvl4pPr marL="782955" indent="-282575">
              <a:defRPr sz="2800">
                <a:solidFill>
                  <a:schemeClr val="accent2"/>
                </a:solidFill>
              </a:defRPr>
            </a:lvl4pPr>
            <a:lvl5pPr marL="1089025" indent="-273050">
              <a:defRPr sz="2800">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p>
            <a:fld id="{EB9964B6-A1A8-4F91-8904-14AB9B7B5C79}" type="datetime1">
              <a:rPr lang="en-GB" smtClean="0"/>
            </a:fld>
            <a:endParaRPr lang="en-GB"/>
          </a:p>
        </p:txBody>
      </p:sp>
      <p:sp>
        <p:nvSpPr>
          <p:cNvPr id="5" name="Footer Placeholder 4"/>
          <p:cNvSpPr>
            <a:spLocks noGrp="1"/>
          </p:cNvSpPr>
          <p:nvPr>
            <p:ph type="ftr" sz="quarter" idx="11"/>
          </p:nvPr>
        </p:nvSpPr>
        <p:spPr/>
        <p:txBody>
          <a:bodyPr/>
          <a:lstStyle/>
          <a:p>
            <a:r>
              <a:rPr lang="en-GB"/>
              <a:t>Document title</a:t>
            </a:r>
            <a:endParaRPr lang="en-GB"/>
          </a:p>
        </p:txBody>
      </p:sp>
      <p:sp>
        <p:nvSpPr>
          <p:cNvPr id="6" name="Slide Number Placeholder 5"/>
          <p:cNvSpPr>
            <a:spLocks noGrp="1"/>
          </p:cNvSpPr>
          <p:nvPr>
            <p:ph type="sldNum" sz="quarter" idx="12"/>
          </p:nvPr>
        </p:nvSpPr>
        <p:spPr/>
        <p:txBody>
          <a:bodyPr/>
          <a:lstStyle/>
          <a:p>
            <a:fld id="{A31C51CB-94C2-40E2-B070-08CEE3D6A386}" type="slidenum">
              <a:rPr lang="en-GB" smtClean="0"/>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323999" y="241527"/>
            <a:ext cx="9755039" cy="1517423"/>
          </a:xfrm>
        </p:spPr>
        <p:txBody>
          <a:bodyPr/>
          <a:lstStyle/>
          <a:p>
            <a:r>
              <a:rPr lang="zh-CN" altLang="en-US"/>
              <a:t>单击此处编辑母版标题样式</a:t>
            </a:r>
            <a:endParaRPr lang="en-GB" dirty="0"/>
          </a:p>
        </p:txBody>
      </p:sp>
      <p:sp>
        <p:nvSpPr>
          <p:cNvPr id="3" name="Content Placeholder 2"/>
          <p:cNvSpPr>
            <a:spLocks noGrp="1"/>
          </p:cNvSpPr>
          <p:nvPr>
            <p:ph idx="1"/>
          </p:nvPr>
        </p:nvSpPr>
        <p:spPr>
          <a:xfrm>
            <a:off x="323999" y="2441575"/>
            <a:ext cx="11547325" cy="37099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p>
            <a:fld id="{92A9AA16-4A7A-470D-81A9-6EFA77F7533F}" type="datetime1">
              <a:rPr lang="en-GB" smtClean="0"/>
            </a:fld>
            <a:endParaRPr lang="en-GB"/>
          </a:p>
        </p:txBody>
      </p:sp>
      <p:sp>
        <p:nvSpPr>
          <p:cNvPr id="5" name="Footer Placeholder 4"/>
          <p:cNvSpPr>
            <a:spLocks noGrp="1"/>
          </p:cNvSpPr>
          <p:nvPr>
            <p:ph type="ftr" sz="quarter" idx="11"/>
          </p:nvPr>
        </p:nvSpPr>
        <p:spPr/>
        <p:txBody>
          <a:bodyPr/>
          <a:lstStyle/>
          <a:p>
            <a:r>
              <a:rPr lang="en-US"/>
              <a:t>Internal use only</a:t>
            </a:r>
            <a:endParaRPr lang="en-US" dirty="0"/>
          </a:p>
        </p:txBody>
      </p:sp>
      <p:sp>
        <p:nvSpPr>
          <p:cNvPr id="6" name="Slide Number Placeholder 5"/>
          <p:cNvSpPr>
            <a:spLocks noGrp="1"/>
          </p:cNvSpPr>
          <p:nvPr>
            <p:ph type="sldNum" sz="quarter" idx="12"/>
          </p:nvPr>
        </p:nvSpPr>
        <p:spPr/>
        <p:txBody>
          <a:bodyPr/>
          <a:lstStyle/>
          <a:p>
            <a:fld id="{47547CF9-5B10-D24F-A8D7-45A9778164F7}" type="slidenum">
              <a:rPr lang="uk-UA" smtClean="0"/>
            </a:fld>
            <a:endParaRPr lang="uk-UA"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Lower Content">
    <p:spTree>
      <p:nvGrpSpPr>
        <p:cNvPr id="1" name=""/>
        <p:cNvGrpSpPr/>
        <p:nvPr/>
      </p:nvGrpSpPr>
      <p:grpSpPr>
        <a:xfrm>
          <a:off x="0" y="0"/>
          <a:ext cx="0" cy="0"/>
          <a:chOff x="0" y="0"/>
          <a:chExt cx="0" cy="0"/>
        </a:xfrm>
      </p:grpSpPr>
      <p:sp>
        <p:nvSpPr>
          <p:cNvPr id="2" name="Title 1"/>
          <p:cNvSpPr>
            <a:spLocks noGrp="1"/>
          </p:cNvSpPr>
          <p:nvPr>
            <p:ph type="title"/>
          </p:nvPr>
        </p:nvSpPr>
        <p:spPr>
          <a:xfrm>
            <a:off x="323998" y="241527"/>
            <a:ext cx="9756000" cy="1517423"/>
          </a:xfrm>
        </p:spPr>
        <p:txBody>
          <a:bodyPr/>
          <a:lstStyle/>
          <a:p>
            <a:r>
              <a:rPr lang="zh-CN" altLang="en-US"/>
              <a:t>单击此处编辑母版标题样式</a:t>
            </a:r>
            <a:endParaRPr lang="en-GB" dirty="0"/>
          </a:p>
        </p:txBody>
      </p:sp>
      <p:sp>
        <p:nvSpPr>
          <p:cNvPr id="3" name="Content Placeholder 2"/>
          <p:cNvSpPr>
            <a:spLocks noGrp="1"/>
          </p:cNvSpPr>
          <p:nvPr>
            <p:ph idx="1"/>
          </p:nvPr>
        </p:nvSpPr>
        <p:spPr>
          <a:xfrm>
            <a:off x="324000" y="3374797"/>
            <a:ext cx="7645250" cy="27767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p>
            <a:fld id="{86D67E45-E80A-4EE7-A55F-CC06C0CAFB85}" type="datetime1">
              <a:rPr lang="en-GB" smtClean="0"/>
            </a:fld>
            <a:endParaRPr lang="en-GB"/>
          </a:p>
        </p:txBody>
      </p:sp>
      <p:sp>
        <p:nvSpPr>
          <p:cNvPr id="5" name="Footer Placeholder 4"/>
          <p:cNvSpPr>
            <a:spLocks noGrp="1"/>
          </p:cNvSpPr>
          <p:nvPr>
            <p:ph type="ftr" sz="quarter" idx="11"/>
          </p:nvPr>
        </p:nvSpPr>
        <p:spPr/>
        <p:txBody>
          <a:bodyPr/>
          <a:lstStyle/>
          <a:p>
            <a:r>
              <a:rPr lang="en-GB"/>
              <a:t>Document title</a:t>
            </a:r>
            <a:endParaRPr lang="en-GB"/>
          </a:p>
        </p:txBody>
      </p:sp>
      <p:sp>
        <p:nvSpPr>
          <p:cNvPr id="6" name="Slide Number Placeholder 5"/>
          <p:cNvSpPr>
            <a:spLocks noGrp="1"/>
          </p:cNvSpPr>
          <p:nvPr>
            <p:ph type="sldNum" sz="quarter" idx="12"/>
          </p:nvPr>
        </p:nvSpPr>
        <p:spPr/>
        <p:txBody>
          <a:bodyPr/>
          <a:lstStyle/>
          <a:p>
            <a:fld id="{A31C51CB-94C2-40E2-B070-08CEE3D6A386}" type="slidenum">
              <a:rPr lang="en-GB" smtClean="0"/>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Left) Sand">
    <p:spTree>
      <p:nvGrpSpPr>
        <p:cNvPr id="1" name=""/>
        <p:cNvGrpSpPr/>
        <p:nvPr/>
      </p:nvGrpSpPr>
      <p:grpSpPr>
        <a:xfrm>
          <a:off x="0" y="0"/>
          <a:ext cx="0" cy="0"/>
          <a:chOff x="0" y="0"/>
          <a:chExt cx="0" cy="0"/>
        </a:xfrm>
      </p:grpSpPr>
    </p:spTree>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ntent (Left) Blue">
    <p:spTree>
      <p:nvGrpSpPr>
        <p:cNvPr id="1" name=""/>
        <p:cNvGrpSpPr/>
        <p:nvPr/>
      </p:nvGrpSpPr>
      <p:grpSpPr>
        <a:xfrm>
          <a:off x="0" y="0"/>
          <a:ext cx="0" cy="0"/>
          <a:chOff x="0" y="0"/>
          <a:chExt cx="0" cy="0"/>
        </a:xfrm>
      </p:grpSpPr>
      <p:sp>
        <p:nvSpPr>
          <p:cNvPr id="2" name="Title 1"/>
          <p:cNvSpPr>
            <a:spLocks noGrp="1"/>
          </p:cNvSpPr>
          <p:nvPr>
            <p:ph type="title"/>
          </p:nvPr>
        </p:nvSpPr>
        <p:spPr>
          <a:xfrm>
            <a:off x="324000" y="241527"/>
            <a:ext cx="9756000" cy="1517423"/>
          </a:xfrm>
        </p:spPr>
        <p:txBody>
          <a:bodyPr/>
          <a:lstStyle/>
          <a:p>
            <a:r>
              <a:rPr lang="zh-CN" altLang="en-US"/>
              <a:t>单击此处编辑母版标题样式</a:t>
            </a:r>
            <a:endParaRPr lang="en-GB" dirty="0"/>
          </a:p>
        </p:txBody>
      </p:sp>
      <p:sp>
        <p:nvSpPr>
          <p:cNvPr id="3" name="Content Placeholder 2"/>
          <p:cNvSpPr>
            <a:spLocks noGrp="1"/>
          </p:cNvSpPr>
          <p:nvPr>
            <p:ph idx="1"/>
          </p:nvPr>
        </p:nvSpPr>
        <p:spPr>
          <a:xfrm>
            <a:off x="324000" y="3374797"/>
            <a:ext cx="3751113" cy="27767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p>
            <a:fld id="{55CB5DD9-8A87-41FA-A901-A5954FAB9FA9}" type="datetime1">
              <a:rPr lang="en-GB" smtClean="0"/>
            </a:fld>
            <a:endParaRPr lang="en-GB"/>
          </a:p>
        </p:txBody>
      </p:sp>
      <p:sp>
        <p:nvSpPr>
          <p:cNvPr id="5" name="Footer Placeholder 4"/>
          <p:cNvSpPr>
            <a:spLocks noGrp="1"/>
          </p:cNvSpPr>
          <p:nvPr>
            <p:ph type="ftr" sz="quarter" idx="11"/>
          </p:nvPr>
        </p:nvSpPr>
        <p:spPr/>
        <p:txBody>
          <a:bodyPr/>
          <a:lstStyle/>
          <a:p>
            <a:r>
              <a:rPr lang="en-GB"/>
              <a:t>Document title</a:t>
            </a:r>
            <a:endParaRPr lang="en-GB"/>
          </a:p>
        </p:txBody>
      </p:sp>
      <p:sp>
        <p:nvSpPr>
          <p:cNvPr id="6" name="Slide Number Placeholder 5"/>
          <p:cNvSpPr>
            <a:spLocks noGrp="1"/>
          </p:cNvSpPr>
          <p:nvPr>
            <p:ph type="sldNum" sz="quarter" idx="12"/>
          </p:nvPr>
        </p:nvSpPr>
        <p:spPr/>
        <p:txBody>
          <a:bodyPr/>
          <a:lstStyle/>
          <a:p>
            <a:fld id="{A31C51CB-94C2-40E2-B070-08CEE3D6A386}" type="slidenum">
              <a:rPr lang="en-GB" smtClean="0"/>
            </a:fld>
            <a:endParaRPr lang="en-GB"/>
          </a:p>
        </p:txBody>
      </p:sp>
    </p:spTree>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Large Title, 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314573" y="150830"/>
            <a:ext cx="9756000" cy="2130556"/>
          </a:xfrm>
        </p:spPr>
        <p:txBody>
          <a:bodyPr/>
          <a:lstStyle>
            <a:lvl1pPr>
              <a:lnSpc>
                <a:spcPct val="95000"/>
              </a:lnSpc>
              <a:defRPr sz="7600" spc="-150" baseline="0"/>
            </a:lvl1pPr>
          </a:lstStyle>
          <a:p>
            <a:r>
              <a:rPr lang="zh-CN" altLang="en-US"/>
              <a:t>单击此处编辑母版标题样式</a:t>
            </a:r>
            <a:endParaRPr lang="en-GB" dirty="0"/>
          </a:p>
        </p:txBody>
      </p:sp>
      <p:sp>
        <p:nvSpPr>
          <p:cNvPr id="3" name="Content Placeholder 2"/>
          <p:cNvSpPr>
            <a:spLocks noGrp="1"/>
          </p:cNvSpPr>
          <p:nvPr>
            <p:ph idx="1"/>
          </p:nvPr>
        </p:nvSpPr>
        <p:spPr>
          <a:xfrm>
            <a:off x="324000" y="2917596"/>
            <a:ext cx="3751113" cy="323396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p>
            <a:fld id="{C97CA5B7-DCD7-4434-BA3F-35E9AAB4E355}" type="datetime1">
              <a:rPr lang="en-GB" smtClean="0"/>
            </a:fld>
            <a:endParaRPr lang="en-GB"/>
          </a:p>
        </p:txBody>
      </p:sp>
      <p:sp>
        <p:nvSpPr>
          <p:cNvPr id="5" name="Footer Placeholder 4"/>
          <p:cNvSpPr>
            <a:spLocks noGrp="1"/>
          </p:cNvSpPr>
          <p:nvPr>
            <p:ph type="ftr" sz="quarter" idx="11"/>
          </p:nvPr>
        </p:nvSpPr>
        <p:spPr/>
        <p:txBody>
          <a:bodyPr/>
          <a:lstStyle/>
          <a:p>
            <a:r>
              <a:rPr lang="en-GB"/>
              <a:t>Document title</a:t>
            </a:r>
            <a:endParaRPr lang="en-GB"/>
          </a:p>
        </p:txBody>
      </p:sp>
      <p:sp>
        <p:nvSpPr>
          <p:cNvPr id="6" name="Slide Number Placeholder 5"/>
          <p:cNvSpPr>
            <a:spLocks noGrp="1"/>
          </p:cNvSpPr>
          <p:nvPr>
            <p:ph type="sldNum" sz="quarter" idx="12"/>
          </p:nvPr>
        </p:nvSpPr>
        <p:spPr/>
        <p:txBody>
          <a:bodyPr/>
          <a:lstStyle/>
          <a:p>
            <a:fld id="{A31C51CB-94C2-40E2-B070-08CEE3D6A386}" type="slidenum">
              <a:rPr lang="en-GB" smtClean="0"/>
            </a:fld>
            <a:endParaRPr lang="en-GB"/>
          </a:p>
        </p:txBody>
      </p:sp>
    </p:spTree>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Left) + Quote 'S'">
    <p:spTree>
      <p:nvGrpSpPr>
        <p:cNvPr id="1" name=""/>
        <p:cNvGrpSpPr/>
        <p:nvPr/>
      </p:nvGrpSpPr>
      <p:grpSpPr>
        <a:xfrm>
          <a:off x="0" y="0"/>
          <a:ext cx="0" cy="0"/>
          <a:chOff x="0" y="0"/>
          <a:chExt cx="0" cy="0"/>
        </a:xfrm>
      </p:grpSpPr>
      <p:sp>
        <p:nvSpPr>
          <p:cNvPr id="8" name="Rectangle 7"/>
          <p:cNvSpPr/>
          <p:nvPr/>
        </p:nvSpPr>
        <p:spPr>
          <a:xfrm>
            <a:off x="610307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071" y="0"/>
            <a:ext cx="6102929" cy="6865200"/>
          </a:xfrm>
          <a:prstGeom prst="rect">
            <a:avLst/>
          </a:prstGeom>
        </p:spPr>
      </p:pic>
      <p:sp>
        <p:nvSpPr>
          <p:cNvPr id="2" name="Title 1"/>
          <p:cNvSpPr>
            <a:spLocks noGrp="1"/>
          </p:cNvSpPr>
          <p:nvPr>
            <p:ph type="title"/>
          </p:nvPr>
        </p:nvSpPr>
        <p:spPr>
          <a:xfrm>
            <a:off x="324000" y="241527"/>
            <a:ext cx="3909863" cy="1517423"/>
          </a:xfrm>
        </p:spPr>
        <p:txBody>
          <a:bodyPr/>
          <a:lstStyle/>
          <a:p>
            <a:r>
              <a:rPr lang="zh-CN" altLang="en-US"/>
              <a:t>单击此处编辑母版标题样式</a:t>
            </a:r>
            <a:endParaRPr lang="en-GB" dirty="0"/>
          </a:p>
        </p:txBody>
      </p:sp>
      <p:sp>
        <p:nvSpPr>
          <p:cNvPr id="3" name="Content Placeholder 2"/>
          <p:cNvSpPr>
            <a:spLocks noGrp="1"/>
          </p:cNvSpPr>
          <p:nvPr>
            <p:ph idx="1"/>
          </p:nvPr>
        </p:nvSpPr>
        <p:spPr>
          <a:xfrm>
            <a:off x="324000" y="3374797"/>
            <a:ext cx="3751113" cy="27767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AFBA80FF-9E27-4CC2-ACD1-0334C3E80346}" type="datetime1">
              <a:rPr lang="en-GB" smtClean="0"/>
            </a:fld>
            <a:endParaRPr lang="en-GB" dirty="0"/>
          </a:p>
        </p:txBody>
      </p:sp>
      <p:sp>
        <p:nvSpPr>
          <p:cNvPr id="5" name="Footer Placeholder 4"/>
          <p:cNvSpPr>
            <a:spLocks noGrp="1"/>
          </p:cNvSpPr>
          <p:nvPr>
            <p:ph type="ftr" sz="quarter" idx="11"/>
          </p:nvPr>
        </p:nvSpPr>
        <p:spPr/>
        <p:txBody>
          <a:bodyPr/>
          <a:lstStyle/>
          <a:p>
            <a:r>
              <a:rPr lang="en-GB"/>
              <a:t>Document title</a:t>
            </a:r>
            <a:endParaRPr lang="en-GB"/>
          </a:p>
        </p:txBody>
      </p:sp>
      <p:sp>
        <p:nvSpPr>
          <p:cNvPr id="6" name="Slide Number Placeholder 5"/>
          <p:cNvSpPr>
            <a:spLocks noGrp="1"/>
          </p:cNvSpPr>
          <p:nvPr>
            <p:ph type="sldNum" sz="quarter" idx="12"/>
          </p:nvPr>
        </p:nvSpPr>
        <p:spPr/>
        <p:txBody>
          <a:bodyPr/>
          <a:lstStyle/>
          <a:p>
            <a:fld id="{A31C51CB-94C2-40E2-B070-08CEE3D6A386}" type="slidenum">
              <a:rPr lang="en-GB" smtClean="0"/>
            </a:fld>
            <a:endParaRPr lang="en-GB"/>
          </a:p>
        </p:txBody>
      </p:sp>
      <p:sp>
        <p:nvSpPr>
          <p:cNvPr id="11" name="Text Placeholder 10"/>
          <p:cNvSpPr>
            <a:spLocks noGrp="1"/>
          </p:cNvSpPr>
          <p:nvPr>
            <p:ph type="body" sz="quarter" idx="13" hasCustomPrompt="1"/>
          </p:nvPr>
        </p:nvSpPr>
        <p:spPr>
          <a:xfrm>
            <a:off x="7253969" y="2220013"/>
            <a:ext cx="4288744" cy="1821762"/>
          </a:xfrm>
        </p:spPr>
        <p:txBody>
          <a:bodyPr/>
          <a:lstStyle>
            <a:lvl1pPr marL="212090" indent="-212090">
              <a:lnSpc>
                <a:spcPct val="100000"/>
              </a:lnSpc>
              <a:defRPr sz="3200" b="1">
                <a:solidFill>
                  <a:schemeClr val="bg1"/>
                </a:solidFill>
              </a:defRPr>
            </a:lvl1pPr>
            <a:lvl2pPr marL="212090" indent="-212090">
              <a:lnSpc>
                <a:spcPct val="100000"/>
              </a:lnSpc>
              <a:defRPr sz="3200" b="1"/>
            </a:lvl2pPr>
            <a:lvl3pPr marL="212090" indent="-212090">
              <a:lnSpc>
                <a:spcPct val="100000"/>
              </a:lnSpc>
              <a:defRPr sz="3200" b="1"/>
            </a:lvl3pPr>
            <a:lvl4pPr marL="212090" indent="-212090">
              <a:lnSpc>
                <a:spcPct val="100000"/>
              </a:lnSpc>
              <a:defRPr sz="3200" b="1"/>
            </a:lvl4pPr>
            <a:lvl5pPr marL="212090" indent="-212090">
              <a:lnSpc>
                <a:spcPct val="100000"/>
              </a:lnSpc>
              <a:defRPr sz="3200" b="1"/>
            </a:lvl5pPr>
          </a:lstStyle>
          <a:p>
            <a:pPr lvl="0"/>
            <a:r>
              <a:rPr lang="en-US" dirty="0"/>
              <a:t>“Click to edit pull out quote</a:t>
            </a:r>
            <a:endParaRPr lang="en-US" dirty="0"/>
          </a:p>
        </p:txBody>
      </p:sp>
    </p:spTree>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 Source 'S'">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2" y="-5400"/>
            <a:ext cx="12207492" cy="68688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05DBF754-8861-4341-9031-5CBA0C970ED4}"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sp>
        <p:nvSpPr>
          <p:cNvPr id="15" name="Text Placeholder 10"/>
          <p:cNvSpPr>
            <a:spLocks noGrp="1"/>
          </p:cNvSpPr>
          <p:nvPr>
            <p:ph type="body" sz="quarter" idx="13" hasCustomPrompt="1"/>
          </p:nvPr>
        </p:nvSpPr>
        <p:spPr>
          <a:xfrm>
            <a:off x="485481" y="1819283"/>
            <a:ext cx="6510632" cy="1545799"/>
          </a:xfrm>
        </p:spPr>
        <p:txBody>
          <a:bodyPr/>
          <a:lstStyle>
            <a:lvl1pPr marL="282575" indent="-282575">
              <a:lnSpc>
                <a:spcPct val="95000"/>
              </a:lnSpc>
              <a:defRPr sz="4200" b="1">
                <a:solidFill>
                  <a:schemeClr val="bg1"/>
                </a:solidFill>
              </a:defRPr>
            </a:lvl1pPr>
            <a:lvl2pPr marL="212090" indent="-212090">
              <a:lnSpc>
                <a:spcPct val="100000"/>
              </a:lnSpc>
              <a:defRPr sz="3200" b="1"/>
            </a:lvl2pPr>
            <a:lvl3pPr marL="212090" indent="-212090">
              <a:lnSpc>
                <a:spcPct val="100000"/>
              </a:lnSpc>
              <a:defRPr sz="3200" b="1"/>
            </a:lvl3pPr>
            <a:lvl4pPr marL="212090" indent="-212090">
              <a:lnSpc>
                <a:spcPct val="100000"/>
              </a:lnSpc>
              <a:defRPr sz="3200" b="1"/>
            </a:lvl4pPr>
            <a:lvl5pPr marL="212090" indent="-212090">
              <a:lnSpc>
                <a:spcPct val="100000"/>
              </a:lnSpc>
              <a:defRPr sz="3200" b="1"/>
            </a:lvl5pPr>
          </a:lstStyle>
          <a:p>
            <a:pPr lvl="0"/>
            <a:r>
              <a:rPr lang="en-US" dirty="0"/>
              <a:t>“Click to edit quote</a:t>
            </a:r>
            <a:endParaRPr lang="en-US" dirty="0"/>
          </a:p>
        </p:txBody>
      </p:sp>
      <p:sp>
        <p:nvSpPr>
          <p:cNvPr id="17" name="Text Placeholder 16"/>
          <p:cNvSpPr>
            <a:spLocks noGrp="1"/>
          </p:cNvSpPr>
          <p:nvPr>
            <p:ph type="body" sz="quarter" idx="14"/>
          </p:nvPr>
        </p:nvSpPr>
        <p:spPr>
          <a:xfrm>
            <a:off x="825128" y="3366540"/>
            <a:ext cx="3732585" cy="1729066"/>
          </a:xfrm>
        </p:spPr>
        <p:txBody>
          <a:bodyPr/>
          <a:lstStyle>
            <a:lvl1pPr>
              <a:spcBef>
                <a:spcPts val="4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eft) San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 Source 'A'">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05DBF754-8861-4341-9031-5CBA0C970ED4}"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sp>
        <p:nvSpPr>
          <p:cNvPr id="15" name="Text Placeholder 10"/>
          <p:cNvSpPr>
            <a:spLocks noGrp="1"/>
          </p:cNvSpPr>
          <p:nvPr>
            <p:ph type="body" sz="quarter" idx="13" hasCustomPrompt="1"/>
          </p:nvPr>
        </p:nvSpPr>
        <p:spPr>
          <a:xfrm>
            <a:off x="3450585" y="597194"/>
            <a:ext cx="6861212" cy="1545799"/>
          </a:xfrm>
        </p:spPr>
        <p:txBody>
          <a:bodyPr/>
          <a:lstStyle>
            <a:lvl1pPr marL="282575" indent="-282575">
              <a:lnSpc>
                <a:spcPct val="95000"/>
              </a:lnSpc>
              <a:defRPr sz="4200" b="1">
                <a:solidFill>
                  <a:schemeClr val="bg1"/>
                </a:solidFill>
              </a:defRPr>
            </a:lvl1pPr>
            <a:lvl2pPr marL="212090" indent="-212090">
              <a:lnSpc>
                <a:spcPct val="100000"/>
              </a:lnSpc>
              <a:defRPr sz="3200" b="1"/>
            </a:lvl2pPr>
            <a:lvl3pPr marL="212090" indent="-212090">
              <a:lnSpc>
                <a:spcPct val="100000"/>
              </a:lnSpc>
              <a:defRPr sz="3200" b="1"/>
            </a:lvl3pPr>
            <a:lvl4pPr marL="212090" indent="-212090">
              <a:lnSpc>
                <a:spcPct val="100000"/>
              </a:lnSpc>
              <a:defRPr sz="3200" b="1"/>
            </a:lvl4pPr>
            <a:lvl5pPr marL="212090" indent="-212090">
              <a:lnSpc>
                <a:spcPct val="100000"/>
              </a:lnSpc>
              <a:defRPr sz="3200" b="1"/>
            </a:lvl5pPr>
          </a:lstStyle>
          <a:p>
            <a:pPr lvl="0"/>
            <a:r>
              <a:rPr lang="en-US" dirty="0"/>
              <a:t>“Click to edit quote</a:t>
            </a:r>
            <a:endParaRPr lang="en-US" dirty="0"/>
          </a:p>
        </p:txBody>
      </p:sp>
      <p:sp>
        <p:nvSpPr>
          <p:cNvPr id="17" name="Text Placeholder 16"/>
          <p:cNvSpPr>
            <a:spLocks noGrp="1"/>
          </p:cNvSpPr>
          <p:nvPr>
            <p:ph type="body" sz="quarter" idx="14"/>
          </p:nvPr>
        </p:nvSpPr>
        <p:spPr>
          <a:xfrm>
            <a:off x="3748088" y="2158590"/>
            <a:ext cx="5200650" cy="1729066"/>
          </a:xfrm>
        </p:spPr>
        <p:txBody>
          <a:bodyPr/>
          <a:lstStyle>
            <a:lvl1pPr>
              <a:spcBef>
                <a:spcPts val="4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 Source '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05DBF754-8861-4341-9031-5CBA0C970ED4}"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sp>
        <p:nvSpPr>
          <p:cNvPr id="15" name="Text Placeholder 10"/>
          <p:cNvSpPr>
            <a:spLocks noGrp="1"/>
          </p:cNvSpPr>
          <p:nvPr>
            <p:ph type="body" sz="quarter" idx="13" hasCustomPrompt="1"/>
          </p:nvPr>
        </p:nvSpPr>
        <p:spPr>
          <a:xfrm>
            <a:off x="1503575" y="597194"/>
            <a:ext cx="5978313" cy="1545799"/>
          </a:xfrm>
        </p:spPr>
        <p:txBody>
          <a:bodyPr/>
          <a:lstStyle>
            <a:lvl1pPr marL="282575" indent="-282575">
              <a:lnSpc>
                <a:spcPct val="95000"/>
              </a:lnSpc>
              <a:defRPr sz="4200" b="1">
                <a:solidFill>
                  <a:schemeClr val="bg1"/>
                </a:solidFill>
              </a:defRPr>
            </a:lvl1pPr>
            <a:lvl2pPr marL="212090" indent="-212090">
              <a:lnSpc>
                <a:spcPct val="100000"/>
              </a:lnSpc>
              <a:defRPr sz="3200" b="1"/>
            </a:lvl2pPr>
            <a:lvl3pPr marL="212090" indent="-212090">
              <a:lnSpc>
                <a:spcPct val="100000"/>
              </a:lnSpc>
              <a:defRPr sz="3200" b="1"/>
            </a:lvl3pPr>
            <a:lvl4pPr marL="212090" indent="-212090">
              <a:lnSpc>
                <a:spcPct val="100000"/>
              </a:lnSpc>
              <a:defRPr sz="3200" b="1"/>
            </a:lvl4pPr>
            <a:lvl5pPr marL="212090" indent="-212090">
              <a:lnSpc>
                <a:spcPct val="100000"/>
              </a:lnSpc>
              <a:defRPr sz="3200" b="1"/>
            </a:lvl5pPr>
          </a:lstStyle>
          <a:p>
            <a:pPr lvl="0"/>
            <a:r>
              <a:rPr lang="en-US" dirty="0"/>
              <a:t>“Click to edit quote</a:t>
            </a:r>
            <a:endParaRPr lang="en-US" dirty="0"/>
          </a:p>
        </p:txBody>
      </p:sp>
      <p:sp>
        <p:nvSpPr>
          <p:cNvPr id="17" name="Text Placeholder 16"/>
          <p:cNvSpPr>
            <a:spLocks noGrp="1"/>
          </p:cNvSpPr>
          <p:nvPr>
            <p:ph type="body" sz="quarter" idx="14"/>
          </p:nvPr>
        </p:nvSpPr>
        <p:spPr>
          <a:xfrm>
            <a:off x="2768600" y="2158590"/>
            <a:ext cx="4713288" cy="1729066"/>
          </a:xfrm>
        </p:spPr>
        <p:txBody>
          <a:bodyPr/>
          <a:lstStyle>
            <a:lvl1pPr>
              <a:spcBef>
                <a:spcPts val="4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 Source '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05DBF754-8861-4341-9031-5CBA0C970ED4}"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sp>
        <p:nvSpPr>
          <p:cNvPr id="15" name="Text Placeholder 10"/>
          <p:cNvSpPr>
            <a:spLocks noGrp="1"/>
          </p:cNvSpPr>
          <p:nvPr>
            <p:ph type="body" sz="quarter" idx="13" hasCustomPrompt="1"/>
          </p:nvPr>
        </p:nvSpPr>
        <p:spPr>
          <a:xfrm>
            <a:off x="3946082" y="597194"/>
            <a:ext cx="6861212" cy="1545799"/>
          </a:xfrm>
        </p:spPr>
        <p:txBody>
          <a:bodyPr/>
          <a:lstStyle>
            <a:lvl1pPr marL="282575" indent="-282575">
              <a:lnSpc>
                <a:spcPct val="95000"/>
              </a:lnSpc>
              <a:defRPr sz="4200" b="1">
                <a:solidFill>
                  <a:schemeClr val="bg1"/>
                </a:solidFill>
              </a:defRPr>
            </a:lvl1pPr>
            <a:lvl2pPr marL="212090" indent="-212090">
              <a:lnSpc>
                <a:spcPct val="100000"/>
              </a:lnSpc>
              <a:defRPr sz="3200" b="1"/>
            </a:lvl2pPr>
            <a:lvl3pPr marL="212090" indent="-212090">
              <a:lnSpc>
                <a:spcPct val="100000"/>
              </a:lnSpc>
              <a:defRPr sz="3200" b="1"/>
            </a:lvl3pPr>
            <a:lvl4pPr marL="212090" indent="-212090">
              <a:lnSpc>
                <a:spcPct val="100000"/>
              </a:lnSpc>
              <a:defRPr sz="3200" b="1"/>
            </a:lvl4pPr>
            <a:lvl5pPr marL="212090" indent="-212090">
              <a:lnSpc>
                <a:spcPct val="100000"/>
              </a:lnSpc>
              <a:defRPr sz="3200" b="1"/>
            </a:lvl5pPr>
          </a:lstStyle>
          <a:p>
            <a:pPr lvl="0"/>
            <a:r>
              <a:rPr lang="en-US" dirty="0"/>
              <a:t>“Click to edit quote</a:t>
            </a:r>
            <a:endParaRPr lang="en-US" dirty="0"/>
          </a:p>
        </p:txBody>
      </p:sp>
      <p:sp>
        <p:nvSpPr>
          <p:cNvPr id="17" name="Text Placeholder 16"/>
          <p:cNvSpPr>
            <a:spLocks noGrp="1"/>
          </p:cNvSpPr>
          <p:nvPr>
            <p:ph type="body" sz="quarter" idx="14"/>
          </p:nvPr>
        </p:nvSpPr>
        <p:spPr>
          <a:xfrm>
            <a:off x="4243585" y="2158590"/>
            <a:ext cx="5200650" cy="1729066"/>
          </a:xfrm>
        </p:spPr>
        <p:txBody>
          <a:bodyPr/>
          <a:lstStyle>
            <a:lvl1pPr>
              <a:spcBef>
                <a:spcPts val="4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 Source 'O'">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05DBF754-8861-4341-9031-5CBA0C970ED4}"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sp>
        <p:nvSpPr>
          <p:cNvPr id="15" name="Text Placeholder 10"/>
          <p:cNvSpPr>
            <a:spLocks noGrp="1"/>
          </p:cNvSpPr>
          <p:nvPr>
            <p:ph type="body" sz="quarter" idx="13" hasCustomPrompt="1"/>
          </p:nvPr>
        </p:nvSpPr>
        <p:spPr>
          <a:xfrm>
            <a:off x="4407996" y="597194"/>
            <a:ext cx="6861212" cy="1545799"/>
          </a:xfrm>
        </p:spPr>
        <p:txBody>
          <a:bodyPr/>
          <a:lstStyle>
            <a:lvl1pPr marL="282575" indent="-282575">
              <a:lnSpc>
                <a:spcPct val="95000"/>
              </a:lnSpc>
              <a:defRPr sz="4200" b="1">
                <a:solidFill>
                  <a:schemeClr val="bg1"/>
                </a:solidFill>
              </a:defRPr>
            </a:lvl1pPr>
            <a:lvl2pPr marL="212090" indent="-212090">
              <a:lnSpc>
                <a:spcPct val="100000"/>
              </a:lnSpc>
              <a:defRPr sz="3200" b="1"/>
            </a:lvl2pPr>
            <a:lvl3pPr marL="212090" indent="-212090">
              <a:lnSpc>
                <a:spcPct val="100000"/>
              </a:lnSpc>
              <a:defRPr sz="3200" b="1"/>
            </a:lvl3pPr>
            <a:lvl4pPr marL="212090" indent="-212090">
              <a:lnSpc>
                <a:spcPct val="100000"/>
              </a:lnSpc>
              <a:defRPr sz="3200" b="1"/>
            </a:lvl4pPr>
            <a:lvl5pPr marL="212090" indent="-212090">
              <a:lnSpc>
                <a:spcPct val="100000"/>
              </a:lnSpc>
              <a:defRPr sz="3200" b="1"/>
            </a:lvl5pPr>
          </a:lstStyle>
          <a:p>
            <a:pPr lvl="0"/>
            <a:r>
              <a:rPr lang="en-US" dirty="0"/>
              <a:t>“Click to edit quote</a:t>
            </a:r>
            <a:endParaRPr lang="en-US" dirty="0"/>
          </a:p>
        </p:txBody>
      </p:sp>
      <p:sp>
        <p:nvSpPr>
          <p:cNvPr id="17" name="Text Placeholder 16"/>
          <p:cNvSpPr>
            <a:spLocks noGrp="1"/>
          </p:cNvSpPr>
          <p:nvPr>
            <p:ph type="body" sz="quarter" idx="14"/>
          </p:nvPr>
        </p:nvSpPr>
        <p:spPr>
          <a:xfrm>
            <a:off x="4705499" y="2158590"/>
            <a:ext cx="5200650" cy="1729066"/>
          </a:xfrm>
        </p:spPr>
        <p:txBody>
          <a:bodyPr/>
          <a:lstStyle>
            <a:lvl1pPr>
              <a:spcBef>
                <a:spcPts val="4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Tree>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 Source 'Z'">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05DBF754-8861-4341-9031-5CBA0C970ED4}"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sp>
        <p:nvSpPr>
          <p:cNvPr id="15" name="Text Placeholder 10"/>
          <p:cNvSpPr>
            <a:spLocks noGrp="1"/>
          </p:cNvSpPr>
          <p:nvPr>
            <p:ph type="body" sz="quarter" idx="13" hasCustomPrompt="1"/>
          </p:nvPr>
        </p:nvSpPr>
        <p:spPr>
          <a:xfrm>
            <a:off x="2461360" y="597194"/>
            <a:ext cx="7458927" cy="1545799"/>
          </a:xfrm>
        </p:spPr>
        <p:txBody>
          <a:bodyPr/>
          <a:lstStyle>
            <a:lvl1pPr marL="282575" indent="-282575">
              <a:lnSpc>
                <a:spcPct val="95000"/>
              </a:lnSpc>
              <a:defRPr sz="4200" b="1">
                <a:solidFill>
                  <a:schemeClr val="bg1"/>
                </a:solidFill>
              </a:defRPr>
            </a:lvl1pPr>
            <a:lvl2pPr marL="212090" indent="-212090">
              <a:lnSpc>
                <a:spcPct val="100000"/>
              </a:lnSpc>
              <a:defRPr sz="3200" b="1"/>
            </a:lvl2pPr>
            <a:lvl3pPr marL="212090" indent="-212090">
              <a:lnSpc>
                <a:spcPct val="100000"/>
              </a:lnSpc>
              <a:defRPr sz="3200" b="1"/>
            </a:lvl3pPr>
            <a:lvl4pPr marL="212090" indent="-212090">
              <a:lnSpc>
                <a:spcPct val="100000"/>
              </a:lnSpc>
              <a:defRPr sz="3200" b="1"/>
            </a:lvl4pPr>
            <a:lvl5pPr marL="212090" indent="-212090">
              <a:lnSpc>
                <a:spcPct val="100000"/>
              </a:lnSpc>
              <a:defRPr sz="3200" b="1"/>
            </a:lvl5pPr>
          </a:lstStyle>
          <a:p>
            <a:pPr lvl="0"/>
            <a:r>
              <a:rPr lang="en-US" dirty="0"/>
              <a:t>“Click to edit quote</a:t>
            </a:r>
            <a:endParaRPr lang="en-US" dirty="0"/>
          </a:p>
        </p:txBody>
      </p:sp>
      <p:sp>
        <p:nvSpPr>
          <p:cNvPr id="17" name="Text Placeholder 16"/>
          <p:cNvSpPr>
            <a:spLocks noGrp="1"/>
          </p:cNvSpPr>
          <p:nvPr>
            <p:ph type="body" sz="quarter" idx="14"/>
          </p:nvPr>
        </p:nvSpPr>
        <p:spPr>
          <a:xfrm>
            <a:off x="5206999" y="2158590"/>
            <a:ext cx="4386263" cy="1729066"/>
          </a:xfrm>
        </p:spPr>
        <p:txBody>
          <a:bodyPr/>
          <a:lstStyle>
            <a:lvl1pPr>
              <a:spcBef>
                <a:spcPts val="4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 (Right) 'S'">
    <p:spTree>
      <p:nvGrpSpPr>
        <p:cNvPr id="1" name=""/>
        <p:cNvGrpSpPr/>
        <p:nvPr/>
      </p:nvGrpSpPr>
      <p:grpSpPr>
        <a:xfrm>
          <a:off x="0" y="0"/>
          <a:ext cx="0" cy="0"/>
          <a:chOff x="0" y="0"/>
          <a:chExt cx="0" cy="0"/>
        </a:xfrm>
      </p:grpSpPr>
      <p:sp>
        <p:nvSpPr>
          <p:cNvPr id="8" name="Rectangle 7"/>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 y="0"/>
            <a:ext cx="6102929" cy="6865200"/>
          </a:xfrm>
          <a:prstGeom prst="rect">
            <a:avLst/>
          </a:prstGeom>
        </p:spPr>
      </p:pic>
      <p:sp>
        <p:nvSpPr>
          <p:cNvPr id="2" name="Title 1"/>
          <p:cNvSpPr>
            <a:spLocks noGrp="1"/>
          </p:cNvSpPr>
          <p:nvPr>
            <p:ph type="title"/>
          </p:nvPr>
        </p:nvSpPr>
        <p:spPr>
          <a:xfrm>
            <a:off x="6670234" y="241527"/>
            <a:ext cx="3909863" cy="1517423"/>
          </a:xfrm>
        </p:spPr>
        <p:txBody>
          <a:bodyPr/>
          <a:lstStyle/>
          <a:p>
            <a:r>
              <a:rPr lang="zh-CN" altLang="en-US"/>
              <a:t>单击此处编辑母版标题样式</a:t>
            </a:r>
            <a:endParaRPr lang="en-GB" dirty="0"/>
          </a:p>
        </p:txBody>
      </p:sp>
      <p:sp>
        <p:nvSpPr>
          <p:cNvPr id="3" name="Content Placeholder 2"/>
          <p:cNvSpPr>
            <a:spLocks noGrp="1"/>
          </p:cNvSpPr>
          <p:nvPr>
            <p:ph idx="1"/>
          </p:nvPr>
        </p:nvSpPr>
        <p:spPr>
          <a:xfrm>
            <a:off x="6670234" y="3374797"/>
            <a:ext cx="3751113" cy="27767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20BF8C40-4ED2-4B19-8C1C-68D463B2EDF7}"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ontent (Right) 'A'">
    <p:spTree>
      <p:nvGrpSpPr>
        <p:cNvPr id="1" name=""/>
        <p:cNvGrpSpPr/>
        <p:nvPr/>
      </p:nvGrpSpPr>
      <p:grpSpPr>
        <a:xfrm>
          <a:off x="0" y="0"/>
          <a:ext cx="0" cy="0"/>
          <a:chOff x="0" y="0"/>
          <a:chExt cx="0" cy="0"/>
        </a:xfrm>
      </p:grpSpPr>
      <p:sp>
        <p:nvSpPr>
          <p:cNvPr id="8" name="Rectangle 7"/>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
        <p:nvSpPr>
          <p:cNvPr id="2" name="Title 1"/>
          <p:cNvSpPr>
            <a:spLocks noGrp="1"/>
          </p:cNvSpPr>
          <p:nvPr>
            <p:ph type="title"/>
          </p:nvPr>
        </p:nvSpPr>
        <p:spPr>
          <a:xfrm>
            <a:off x="6670234" y="241527"/>
            <a:ext cx="3909863" cy="1517423"/>
          </a:xfrm>
        </p:spPr>
        <p:txBody>
          <a:bodyPr/>
          <a:lstStyle/>
          <a:p>
            <a:r>
              <a:rPr lang="zh-CN" altLang="en-US"/>
              <a:t>单击此处编辑母版标题样式</a:t>
            </a:r>
            <a:endParaRPr lang="en-GB" dirty="0"/>
          </a:p>
        </p:txBody>
      </p:sp>
      <p:sp>
        <p:nvSpPr>
          <p:cNvPr id="3" name="Content Placeholder 2"/>
          <p:cNvSpPr>
            <a:spLocks noGrp="1"/>
          </p:cNvSpPr>
          <p:nvPr>
            <p:ph idx="1"/>
          </p:nvPr>
        </p:nvSpPr>
        <p:spPr>
          <a:xfrm>
            <a:off x="6670234" y="3374797"/>
            <a:ext cx="3751113" cy="27767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20BF8C40-4ED2-4B19-8C1C-68D463B2EDF7}"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 (Right) 'N'">
    <p:spTree>
      <p:nvGrpSpPr>
        <p:cNvPr id="1" name=""/>
        <p:cNvGrpSpPr/>
        <p:nvPr/>
      </p:nvGrpSpPr>
      <p:grpSpPr>
        <a:xfrm>
          <a:off x="0" y="0"/>
          <a:ext cx="0" cy="0"/>
          <a:chOff x="0" y="0"/>
          <a:chExt cx="0" cy="0"/>
        </a:xfrm>
      </p:grpSpPr>
      <p:sp>
        <p:nvSpPr>
          <p:cNvPr id="8" name="Rectangle 7"/>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
        <p:nvSpPr>
          <p:cNvPr id="2" name="Title 1"/>
          <p:cNvSpPr>
            <a:spLocks noGrp="1"/>
          </p:cNvSpPr>
          <p:nvPr>
            <p:ph type="title"/>
          </p:nvPr>
        </p:nvSpPr>
        <p:spPr>
          <a:xfrm>
            <a:off x="6670234" y="241527"/>
            <a:ext cx="3909863" cy="1517423"/>
          </a:xfrm>
        </p:spPr>
        <p:txBody>
          <a:bodyPr/>
          <a:lstStyle/>
          <a:p>
            <a:r>
              <a:rPr lang="zh-CN" altLang="en-US"/>
              <a:t>单击此处编辑母版标题样式</a:t>
            </a:r>
            <a:endParaRPr lang="en-GB" dirty="0"/>
          </a:p>
        </p:txBody>
      </p:sp>
      <p:sp>
        <p:nvSpPr>
          <p:cNvPr id="3" name="Content Placeholder 2"/>
          <p:cNvSpPr>
            <a:spLocks noGrp="1"/>
          </p:cNvSpPr>
          <p:nvPr>
            <p:ph idx="1"/>
          </p:nvPr>
        </p:nvSpPr>
        <p:spPr>
          <a:xfrm>
            <a:off x="6670234" y="3374797"/>
            <a:ext cx="3751113" cy="27767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20BF8C40-4ED2-4B19-8C1C-68D463B2EDF7}"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Content (Right) 'D'">
    <p:spTree>
      <p:nvGrpSpPr>
        <p:cNvPr id="1" name=""/>
        <p:cNvGrpSpPr/>
        <p:nvPr/>
      </p:nvGrpSpPr>
      <p:grpSpPr>
        <a:xfrm>
          <a:off x="0" y="0"/>
          <a:ext cx="0" cy="0"/>
          <a:chOff x="0" y="0"/>
          <a:chExt cx="0" cy="0"/>
        </a:xfrm>
      </p:grpSpPr>
      <p:sp>
        <p:nvSpPr>
          <p:cNvPr id="8" name="Rectangle 7"/>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
        <p:nvSpPr>
          <p:cNvPr id="2" name="Title 1"/>
          <p:cNvSpPr>
            <a:spLocks noGrp="1"/>
          </p:cNvSpPr>
          <p:nvPr>
            <p:ph type="title"/>
          </p:nvPr>
        </p:nvSpPr>
        <p:spPr>
          <a:xfrm>
            <a:off x="6670234" y="241527"/>
            <a:ext cx="3909863" cy="1517423"/>
          </a:xfrm>
        </p:spPr>
        <p:txBody>
          <a:bodyPr/>
          <a:lstStyle/>
          <a:p>
            <a:r>
              <a:rPr lang="zh-CN" altLang="en-US"/>
              <a:t>单击此处编辑母版标题样式</a:t>
            </a:r>
            <a:endParaRPr lang="en-GB" dirty="0"/>
          </a:p>
        </p:txBody>
      </p:sp>
      <p:sp>
        <p:nvSpPr>
          <p:cNvPr id="3" name="Content Placeholder 2"/>
          <p:cNvSpPr>
            <a:spLocks noGrp="1"/>
          </p:cNvSpPr>
          <p:nvPr>
            <p:ph idx="1"/>
          </p:nvPr>
        </p:nvSpPr>
        <p:spPr>
          <a:xfrm>
            <a:off x="6670234" y="3374797"/>
            <a:ext cx="3751113" cy="27767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20BF8C40-4ED2-4B19-8C1C-68D463B2EDF7}"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 (Right) 'O'">
    <p:spTree>
      <p:nvGrpSpPr>
        <p:cNvPr id="1" name=""/>
        <p:cNvGrpSpPr/>
        <p:nvPr/>
      </p:nvGrpSpPr>
      <p:grpSpPr>
        <a:xfrm>
          <a:off x="0" y="0"/>
          <a:ext cx="0" cy="0"/>
          <a:chOff x="0" y="0"/>
          <a:chExt cx="0" cy="0"/>
        </a:xfrm>
      </p:grpSpPr>
      <p:sp>
        <p:nvSpPr>
          <p:cNvPr id="8" name="Rectangle 7"/>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
        <p:nvSpPr>
          <p:cNvPr id="2" name="Title 1"/>
          <p:cNvSpPr>
            <a:spLocks noGrp="1"/>
          </p:cNvSpPr>
          <p:nvPr>
            <p:ph type="title"/>
          </p:nvPr>
        </p:nvSpPr>
        <p:spPr>
          <a:xfrm>
            <a:off x="6670234" y="241527"/>
            <a:ext cx="3909863" cy="1517423"/>
          </a:xfrm>
        </p:spPr>
        <p:txBody>
          <a:bodyPr/>
          <a:lstStyle/>
          <a:p>
            <a:r>
              <a:rPr lang="zh-CN" altLang="en-US"/>
              <a:t>单击此处编辑母版标题样式</a:t>
            </a:r>
            <a:endParaRPr lang="en-GB" dirty="0"/>
          </a:p>
        </p:txBody>
      </p:sp>
      <p:sp>
        <p:nvSpPr>
          <p:cNvPr id="3" name="Content Placeholder 2"/>
          <p:cNvSpPr>
            <a:spLocks noGrp="1"/>
          </p:cNvSpPr>
          <p:nvPr>
            <p:ph idx="1"/>
          </p:nvPr>
        </p:nvSpPr>
        <p:spPr>
          <a:xfrm>
            <a:off x="6670234" y="3374797"/>
            <a:ext cx="3751113" cy="27767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20BF8C40-4ED2-4B19-8C1C-68D463B2EDF7}"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S' crop 1">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p:nvPr>
        </p:nvSpPr>
        <p:spPr>
          <a:xfrm>
            <a:off x="324001" y="2879890"/>
            <a:ext cx="3751112" cy="2585873"/>
          </a:xfrm>
        </p:spPr>
        <p:txBody>
          <a:bodyPr anchor="t" anchorCtr="0">
            <a:noAutofit/>
          </a:bodyPr>
          <a:lstStyle>
            <a:lvl1pPr algn="l">
              <a:lnSpc>
                <a:spcPct val="95000"/>
              </a:lnSpc>
              <a:defRPr sz="4200">
                <a:solidFill>
                  <a:schemeClr val="accent4"/>
                </a:solidFill>
              </a:defRPr>
            </a:lvl1pPr>
          </a:lstStyle>
          <a:p>
            <a:r>
              <a:rPr lang="zh-CN" altLang="en-US"/>
              <a:t>单击此处编辑母版标题样式</a:t>
            </a:r>
            <a:endParaRPr lang="en-GB" dirty="0"/>
          </a:p>
        </p:txBody>
      </p:sp>
      <p:sp>
        <p:nvSpPr>
          <p:cNvPr id="3" name="Subtitle 2"/>
          <p:cNvSpPr>
            <a:spLocks noGrp="1"/>
          </p:cNvSpPr>
          <p:nvPr>
            <p:ph type="subTitle" idx="1"/>
          </p:nvPr>
        </p:nvSpPr>
        <p:spPr>
          <a:xfrm>
            <a:off x="324001" y="278091"/>
            <a:ext cx="4233712" cy="950634"/>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 (Right) 'Z'">
    <p:spTree>
      <p:nvGrpSpPr>
        <p:cNvPr id="1" name=""/>
        <p:cNvGrpSpPr/>
        <p:nvPr/>
      </p:nvGrpSpPr>
      <p:grpSpPr>
        <a:xfrm>
          <a:off x="0" y="0"/>
          <a:ext cx="0" cy="0"/>
          <a:chOff x="0" y="0"/>
          <a:chExt cx="0" cy="0"/>
        </a:xfrm>
      </p:grpSpPr>
      <p:sp>
        <p:nvSpPr>
          <p:cNvPr id="8" name="Rectangle 7"/>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
        <p:nvSpPr>
          <p:cNvPr id="2" name="Title 1"/>
          <p:cNvSpPr>
            <a:spLocks noGrp="1"/>
          </p:cNvSpPr>
          <p:nvPr>
            <p:ph type="title"/>
          </p:nvPr>
        </p:nvSpPr>
        <p:spPr>
          <a:xfrm>
            <a:off x="6670234" y="241527"/>
            <a:ext cx="3909863" cy="1517423"/>
          </a:xfrm>
        </p:spPr>
        <p:txBody>
          <a:bodyPr/>
          <a:lstStyle/>
          <a:p>
            <a:r>
              <a:rPr lang="zh-CN" altLang="en-US"/>
              <a:t>单击此处编辑母版标题样式</a:t>
            </a:r>
            <a:endParaRPr lang="en-GB" dirty="0"/>
          </a:p>
        </p:txBody>
      </p:sp>
      <p:sp>
        <p:nvSpPr>
          <p:cNvPr id="3" name="Content Placeholder 2"/>
          <p:cNvSpPr>
            <a:spLocks noGrp="1"/>
          </p:cNvSpPr>
          <p:nvPr>
            <p:ph idx="1"/>
          </p:nvPr>
        </p:nvSpPr>
        <p:spPr>
          <a:xfrm>
            <a:off x="6670234" y="3374797"/>
            <a:ext cx="3751113" cy="27767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20BF8C40-4ED2-4B19-8C1C-68D463B2EDF7}"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mage &amp; Captions (1) Sand">
    <p:spTree>
      <p:nvGrpSpPr>
        <p:cNvPr id="1" name=""/>
        <p:cNvGrpSpPr/>
        <p:nvPr/>
      </p:nvGrpSpPr>
      <p:grpSpPr>
        <a:xfrm>
          <a:off x="0" y="0"/>
          <a:ext cx="0" cy="0"/>
          <a:chOff x="0" y="0"/>
          <a:chExt cx="0" cy="0"/>
        </a:xfrm>
      </p:grpSpPr>
      <p:sp>
        <p:nvSpPr>
          <p:cNvPr id="16" name="Picture Placeholder 15"/>
          <p:cNvSpPr>
            <a:spLocks noGrp="1"/>
          </p:cNvSpPr>
          <p:nvPr>
            <p:ph type="pic" sz="quarter" idx="17"/>
          </p:nvPr>
        </p:nvSpPr>
        <p:spPr>
          <a:xfrm>
            <a:off x="4233862" y="2441576"/>
            <a:ext cx="7958137" cy="4416424"/>
          </a:xfrm>
        </p:spPr>
        <p:txBody>
          <a:bodyPr/>
          <a:lstStyle>
            <a:lvl1pPr>
              <a:defRPr sz="1400"/>
            </a:lvl1pPr>
          </a:lstStyle>
          <a:p>
            <a:r>
              <a:rPr lang="zh-CN" altLang="en-US"/>
              <a:t>单击图标添加图片</a:t>
            </a:r>
            <a:endParaRPr lang="en-GB" dirty="0"/>
          </a:p>
        </p:txBody>
      </p:sp>
      <p:sp>
        <p:nvSpPr>
          <p:cNvPr id="2" name="Title 1"/>
          <p:cNvSpPr>
            <a:spLocks noGrp="1"/>
          </p:cNvSpPr>
          <p:nvPr>
            <p:ph type="title"/>
          </p:nvPr>
        </p:nvSpPr>
        <p:spPr>
          <a:xfrm>
            <a:off x="323998" y="241200"/>
            <a:ext cx="9756000" cy="1688774"/>
          </a:xfrm>
        </p:spPr>
        <p:txBody>
          <a:bodyPr/>
          <a:lstStyle>
            <a:lvl1pPr>
              <a:defRPr sz="3200" spc="-20" baseline="0"/>
            </a:lvl1p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p>
            <a:fld id="{FCE066D0-0DD3-43B2-B243-9DEE72D5005F}" type="datetime1">
              <a:rPr lang="en-GB" smtClean="0"/>
            </a:fld>
            <a:endParaRPr lang="en-GB"/>
          </a:p>
        </p:txBody>
      </p:sp>
      <p:sp>
        <p:nvSpPr>
          <p:cNvPr id="4" name="Footer Placeholder 3"/>
          <p:cNvSpPr>
            <a:spLocks noGrp="1"/>
          </p:cNvSpPr>
          <p:nvPr>
            <p:ph type="ftr" sz="quarter" idx="11"/>
          </p:nvPr>
        </p:nvSpPr>
        <p:spPr/>
        <p:txBody>
          <a:bodyPr/>
          <a:lstStyle/>
          <a:p>
            <a:r>
              <a:rPr lang="en-GB"/>
              <a:t>Document title</a:t>
            </a:r>
            <a:endParaRPr lang="en-GB"/>
          </a:p>
        </p:txBody>
      </p:sp>
      <p:sp>
        <p:nvSpPr>
          <p:cNvPr id="5" name="Slide Number Placeholder 4"/>
          <p:cNvSpPr>
            <a:spLocks noGrp="1"/>
          </p:cNvSpPr>
          <p:nvPr>
            <p:ph type="sldNum" sz="quarter" idx="12"/>
          </p:nvPr>
        </p:nvSpPr>
        <p:spPr/>
        <p:txBody>
          <a:bodyPr/>
          <a:lstStyle/>
          <a:p>
            <a:fld id="{A31C51CB-94C2-40E2-B070-08CEE3D6A386}" type="slidenum">
              <a:rPr lang="en-GB" smtClean="0"/>
            </a:fld>
            <a:endParaRPr lang="en-GB"/>
          </a:p>
        </p:txBody>
      </p:sp>
      <p:sp>
        <p:nvSpPr>
          <p:cNvPr id="9" name="Text Placeholder 11"/>
          <p:cNvSpPr>
            <a:spLocks noGrp="1"/>
          </p:cNvSpPr>
          <p:nvPr>
            <p:ph type="body" sz="quarter" idx="13" hasCustomPrompt="1"/>
          </p:nvPr>
        </p:nvSpPr>
        <p:spPr>
          <a:xfrm>
            <a:off x="2289093" y="2398569"/>
            <a:ext cx="1786020" cy="3067194"/>
          </a:xfrm>
        </p:spPr>
        <p:txBody>
          <a:bodyPr/>
          <a:lstStyle>
            <a:lvl1pPr>
              <a:spcBef>
                <a:spcPts val="500"/>
              </a:spcBef>
              <a:spcAft>
                <a:spcPts val="800"/>
              </a:spcAft>
              <a:defRPr sz="1600" b="1">
                <a:solidFill>
                  <a:schemeClr val="accent2"/>
                </a:solidFill>
              </a:defRPr>
            </a:lvl1pPr>
            <a:lvl2pPr marL="0" indent="0">
              <a:spcBef>
                <a:spcPts val="200"/>
              </a:spcBef>
              <a:buNone/>
              <a:defRPr sz="1300">
                <a:solidFill>
                  <a:schemeClr val="accent2"/>
                </a:solidFill>
              </a:defRPr>
            </a:lvl2pPr>
            <a:lvl3pPr marL="103505" indent="-103505">
              <a:spcBef>
                <a:spcPts val="200"/>
              </a:spcBef>
              <a:buClrTx/>
              <a:buFont typeface="Arial" panose="020B0604020202020204" pitchFamily="34" charset="0"/>
              <a:buChar char="•"/>
              <a:defRPr sz="1300">
                <a:solidFill>
                  <a:schemeClr val="accent2"/>
                </a:solidFill>
              </a:defRPr>
            </a:lvl3pPr>
            <a:lvl4pPr marL="103505" indent="-103505">
              <a:spcBef>
                <a:spcPts val="200"/>
              </a:spcBef>
              <a:buClrTx/>
              <a:buFont typeface="Arial" panose="020B0604020202020204" pitchFamily="34" charset="0"/>
              <a:buChar char="•"/>
              <a:defRPr sz="1300">
                <a:solidFill>
                  <a:schemeClr val="accent2"/>
                </a:solidFill>
              </a:defRPr>
            </a:lvl4pPr>
            <a:lvl5pPr marL="103505" indent="-103505">
              <a:spcBef>
                <a:spcPts val="200"/>
              </a:spcBef>
              <a:buClrTx/>
              <a:buFont typeface="Arial" panose="020B0604020202020204" pitchFamily="34" charset="0"/>
              <a:buChar char="•"/>
              <a:defRPr sz="1300">
                <a:solidFill>
                  <a:schemeClr val="accent2"/>
                </a:solidFill>
              </a:defRPr>
            </a:lvl5pPr>
          </a:lstStyle>
          <a:p>
            <a:pPr lvl="0"/>
            <a:r>
              <a:rPr lang="en-US" dirty="0"/>
              <a:t>Bold heading</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Tree>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mage &amp; Captions (1) Blue">
    <p:spTree>
      <p:nvGrpSpPr>
        <p:cNvPr id="1" name=""/>
        <p:cNvGrpSpPr/>
        <p:nvPr/>
      </p:nvGrpSpPr>
      <p:grpSpPr>
        <a:xfrm>
          <a:off x="0" y="0"/>
          <a:ext cx="0" cy="0"/>
          <a:chOff x="0" y="0"/>
          <a:chExt cx="0" cy="0"/>
        </a:xfrm>
      </p:grpSpPr>
      <p:sp>
        <p:nvSpPr>
          <p:cNvPr id="16" name="Picture Placeholder 15"/>
          <p:cNvSpPr>
            <a:spLocks noGrp="1"/>
          </p:cNvSpPr>
          <p:nvPr>
            <p:ph type="pic" sz="quarter" idx="17"/>
          </p:nvPr>
        </p:nvSpPr>
        <p:spPr>
          <a:xfrm>
            <a:off x="4233862" y="2441576"/>
            <a:ext cx="7958137" cy="4416424"/>
          </a:xfrm>
        </p:spPr>
        <p:txBody>
          <a:bodyPr/>
          <a:lstStyle>
            <a:lvl1pPr>
              <a:defRPr sz="1400">
                <a:solidFill>
                  <a:schemeClr val="accent1"/>
                </a:solidFill>
              </a:defRPr>
            </a:lvl1pPr>
          </a:lstStyle>
          <a:p>
            <a:r>
              <a:rPr lang="zh-CN" altLang="en-US"/>
              <a:t>单击图标添加图片</a:t>
            </a:r>
            <a:endParaRPr lang="en-GB" dirty="0"/>
          </a:p>
        </p:txBody>
      </p:sp>
      <p:sp>
        <p:nvSpPr>
          <p:cNvPr id="3" name="Date Placeholder 2"/>
          <p:cNvSpPr>
            <a:spLocks noGrp="1"/>
          </p:cNvSpPr>
          <p:nvPr>
            <p:ph type="dt" sz="half" idx="10"/>
          </p:nvPr>
        </p:nvSpPr>
        <p:spPr/>
        <p:txBody>
          <a:bodyPr/>
          <a:lstStyle>
            <a:lvl1pPr>
              <a:defRPr>
                <a:solidFill>
                  <a:schemeClr val="accent1"/>
                </a:solidFill>
              </a:defRPr>
            </a:lvl1pPr>
          </a:lstStyle>
          <a:p>
            <a:fld id="{DF1C2294-6BE0-49CA-9EAA-32B342BBEA3A}" type="datetime1">
              <a:rPr lang="en-GB" smtClean="0"/>
            </a:fld>
            <a:endParaRPr lang="en-GB"/>
          </a:p>
        </p:txBody>
      </p:sp>
      <p:sp>
        <p:nvSpPr>
          <p:cNvPr id="4" name="Footer Placeholder 3"/>
          <p:cNvSpPr>
            <a:spLocks noGrp="1"/>
          </p:cNvSpPr>
          <p:nvPr>
            <p:ph type="ftr" sz="quarter" idx="11"/>
          </p:nvPr>
        </p:nvSpPr>
        <p:spPr/>
        <p:txBody>
          <a:bodyPr/>
          <a:lstStyle>
            <a:lvl1pPr>
              <a:defRPr>
                <a:solidFill>
                  <a:schemeClr val="accent1"/>
                </a:solidFill>
              </a:defRPr>
            </a:lvl1pPr>
          </a:lstStyle>
          <a:p>
            <a:r>
              <a:rPr lang="en-GB"/>
              <a:t>Document title</a:t>
            </a:r>
            <a:endParaRPr lang="en-GB"/>
          </a:p>
        </p:txBody>
      </p:sp>
      <p:sp>
        <p:nvSpPr>
          <p:cNvPr id="5" name="Slide Number Placeholder 4"/>
          <p:cNvSpPr>
            <a:spLocks noGrp="1"/>
          </p:cNvSpPr>
          <p:nvPr>
            <p:ph type="sldNum" sz="quarter" idx="12"/>
          </p:nvPr>
        </p:nvSpPr>
        <p:spPr/>
        <p:txBody>
          <a:bodyPr/>
          <a:lstStyle>
            <a:lvl1pPr>
              <a:defRPr>
                <a:solidFill>
                  <a:schemeClr val="accent1"/>
                </a:solidFill>
              </a:defRPr>
            </a:lvl1pPr>
          </a:lstStyle>
          <a:p>
            <a:fld id="{A31C51CB-94C2-40E2-B070-08CEE3D6A386}" type="slidenum">
              <a:rPr lang="en-GB" smtClean="0"/>
            </a:fld>
            <a:endParaRPr lang="en-GB"/>
          </a:p>
        </p:txBody>
      </p:sp>
      <p:sp>
        <p:nvSpPr>
          <p:cNvPr id="9" name="Text Placeholder 11"/>
          <p:cNvSpPr>
            <a:spLocks noGrp="1"/>
          </p:cNvSpPr>
          <p:nvPr>
            <p:ph type="body" sz="quarter" idx="13" hasCustomPrompt="1"/>
          </p:nvPr>
        </p:nvSpPr>
        <p:spPr>
          <a:xfrm>
            <a:off x="2289093" y="2398569"/>
            <a:ext cx="1786020" cy="3067194"/>
          </a:xfrm>
        </p:spPr>
        <p:txBody>
          <a:bodyPr/>
          <a:lstStyle>
            <a:lvl1pPr>
              <a:spcBef>
                <a:spcPts val="500"/>
              </a:spcBef>
              <a:spcAft>
                <a:spcPts val="800"/>
              </a:spcAft>
              <a:defRPr sz="1600" b="1">
                <a:solidFill>
                  <a:schemeClr val="accent1"/>
                </a:solidFill>
              </a:defRPr>
            </a:lvl1pPr>
            <a:lvl2pPr marL="0" indent="0">
              <a:spcBef>
                <a:spcPts val="200"/>
              </a:spcBef>
              <a:buNone/>
              <a:defRPr sz="1300">
                <a:solidFill>
                  <a:schemeClr val="accent1"/>
                </a:solidFill>
              </a:defRPr>
            </a:lvl2pPr>
            <a:lvl3pPr marL="103505" indent="-103505">
              <a:spcBef>
                <a:spcPts val="200"/>
              </a:spcBef>
              <a:buClrTx/>
              <a:buFont typeface="Arial" panose="020B0604020202020204" pitchFamily="34" charset="0"/>
              <a:buChar char="•"/>
              <a:defRPr sz="1300">
                <a:solidFill>
                  <a:schemeClr val="accent1"/>
                </a:solidFill>
              </a:defRPr>
            </a:lvl3pPr>
            <a:lvl4pPr marL="103505" indent="-103505">
              <a:spcBef>
                <a:spcPts val="200"/>
              </a:spcBef>
              <a:buClrTx/>
              <a:buFont typeface="Arial" panose="020B0604020202020204" pitchFamily="34" charset="0"/>
              <a:buChar char="•"/>
              <a:defRPr sz="1300">
                <a:solidFill>
                  <a:schemeClr val="accent1"/>
                </a:solidFill>
              </a:defRPr>
            </a:lvl4pPr>
            <a:lvl5pPr marL="103505" indent="-103505">
              <a:spcBef>
                <a:spcPts val="200"/>
              </a:spcBef>
              <a:buClrTx/>
              <a:buFont typeface="Arial" panose="020B0604020202020204" pitchFamily="34" charset="0"/>
              <a:buChar char="•"/>
              <a:defRPr sz="1300">
                <a:solidFill>
                  <a:schemeClr val="accent1"/>
                </a:solidFill>
              </a:defRPr>
            </a:lvl5pPr>
          </a:lstStyle>
          <a:p>
            <a:pPr lvl="0"/>
            <a:r>
              <a:rPr lang="en-US" dirty="0"/>
              <a:t>Bold heading</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6" name="Title 1"/>
          <p:cNvSpPr>
            <a:spLocks noGrp="1"/>
          </p:cNvSpPr>
          <p:nvPr>
            <p:ph type="title"/>
          </p:nvPr>
        </p:nvSpPr>
        <p:spPr>
          <a:xfrm>
            <a:off x="323998" y="241200"/>
            <a:ext cx="9756000" cy="1688774"/>
          </a:xfrm>
        </p:spPr>
        <p:txBody>
          <a:bodyPr/>
          <a:lstStyle>
            <a:lvl1pPr>
              <a:defRPr sz="3200" spc="-20" baseline="0">
                <a:solidFill>
                  <a:schemeClr val="accent1"/>
                </a:solidFill>
              </a:defRPr>
            </a:lvl1pPr>
          </a:lstStyle>
          <a:p>
            <a:r>
              <a:rPr lang="zh-CN" altLang="en-US"/>
              <a:t>单击此处编辑母版标题样式</a:t>
            </a:r>
            <a:endParaRPr lang="en-GB" dirty="0"/>
          </a:p>
        </p:txBody>
      </p:sp>
    </p:spTree>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mages &amp; Captions (2) Sand">
    <p:spTree>
      <p:nvGrpSpPr>
        <p:cNvPr id="1" name=""/>
        <p:cNvGrpSpPr/>
        <p:nvPr/>
      </p:nvGrpSpPr>
      <p:grpSpPr>
        <a:xfrm>
          <a:off x="0" y="0"/>
          <a:ext cx="0" cy="0"/>
          <a:chOff x="0" y="0"/>
          <a:chExt cx="0" cy="0"/>
        </a:xfrm>
      </p:grpSpPr>
      <p:sp>
        <p:nvSpPr>
          <p:cNvPr id="2" name="Title 1"/>
          <p:cNvSpPr>
            <a:spLocks noGrp="1"/>
          </p:cNvSpPr>
          <p:nvPr>
            <p:ph type="title"/>
          </p:nvPr>
        </p:nvSpPr>
        <p:spPr>
          <a:xfrm>
            <a:off x="323998" y="241527"/>
            <a:ext cx="9756000" cy="1517423"/>
          </a:xfrm>
        </p:spPr>
        <p:txBody>
          <a:body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p>
            <a:fld id="{84D111F7-CEFF-43B6-9BA3-6288625ECA12}" type="datetime1">
              <a:rPr lang="en-GB" smtClean="0"/>
            </a:fld>
            <a:endParaRPr lang="en-GB"/>
          </a:p>
        </p:txBody>
      </p:sp>
      <p:sp>
        <p:nvSpPr>
          <p:cNvPr id="4" name="Footer Placeholder 3"/>
          <p:cNvSpPr>
            <a:spLocks noGrp="1"/>
          </p:cNvSpPr>
          <p:nvPr>
            <p:ph type="ftr" sz="quarter" idx="11"/>
          </p:nvPr>
        </p:nvSpPr>
        <p:spPr/>
        <p:txBody>
          <a:bodyPr/>
          <a:lstStyle/>
          <a:p>
            <a:r>
              <a:rPr lang="en-GB"/>
              <a:t>Document title</a:t>
            </a:r>
            <a:endParaRPr lang="en-GB"/>
          </a:p>
        </p:txBody>
      </p:sp>
      <p:sp>
        <p:nvSpPr>
          <p:cNvPr id="5" name="Slide Number Placeholder 4"/>
          <p:cNvSpPr>
            <a:spLocks noGrp="1"/>
          </p:cNvSpPr>
          <p:nvPr>
            <p:ph type="sldNum" sz="quarter" idx="12"/>
          </p:nvPr>
        </p:nvSpPr>
        <p:spPr/>
        <p:txBody>
          <a:bodyPr/>
          <a:lstStyle/>
          <a:p>
            <a:fld id="{A31C51CB-94C2-40E2-B070-08CEE3D6A386}" type="slidenum">
              <a:rPr lang="en-GB" smtClean="0"/>
            </a:fld>
            <a:endParaRPr lang="en-GB"/>
          </a:p>
        </p:txBody>
      </p:sp>
      <p:sp>
        <p:nvSpPr>
          <p:cNvPr id="9" name="Text Placeholder 11"/>
          <p:cNvSpPr>
            <a:spLocks noGrp="1"/>
          </p:cNvSpPr>
          <p:nvPr>
            <p:ph type="body" sz="quarter" idx="13" hasCustomPrompt="1"/>
          </p:nvPr>
        </p:nvSpPr>
        <p:spPr>
          <a:xfrm>
            <a:off x="8128000" y="2398569"/>
            <a:ext cx="1609889" cy="1479694"/>
          </a:xfrm>
        </p:spPr>
        <p:txBody>
          <a:bodyPr/>
          <a:lstStyle>
            <a:lvl1pPr>
              <a:spcBef>
                <a:spcPts val="500"/>
              </a:spcBef>
              <a:spcAft>
                <a:spcPts val="800"/>
              </a:spcAft>
              <a:defRPr sz="1600" b="1">
                <a:solidFill>
                  <a:schemeClr val="accent2"/>
                </a:solidFill>
              </a:defRPr>
            </a:lvl1pPr>
            <a:lvl2pPr marL="0" indent="0">
              <a:spcBef>
                <a:spcPts val="200"/>
              </a:spcBef>
              <a:buNone/>
              <a:defRPr sz="1100">
                <a:solidFill>
                  <a:schemeClr val="accent2"/>
                </a:solidFill>
              </a:defRPr>
            </a:lvl2pPr>
            <a:lvl3pPr marL="103505" indent="-103505">
              <a:spcBef>
                <a:spcPts val="200"/>
              </a:spcBef>
              <a:buClrTx/>
              <a:buFont typeface="Arial" panose="020B0604020202020204" pitchFamily="34" charset="0"/>
              <a:buChar char="•"/>
              <a:defRPr sz="1100">
                <a:solidFill>
                  <a:schemeClr val="accent2"/>
                </a:solidFill>
              </a:defRPr>
            </a:lvl3pPr>
            <a:lvl4pPr marL="103505" indent="-103505">
              <a:spcBef>
                <a:spcPts val="200"/>
              </a:spcBef>
              <a:buClrTx/>
              <a:buFont typeface="Arial" panose="020B0604020202020204" pitchFamily="34" charset="0"/>
              <a:buChar char="•"/>
              <a:defRPr sz="1100">
                <a:solidFill>
                  <a:schemeClr val="accent2"/>
                </a:solidFill>
              </a:defRPr>
            </a:lvl4pPr>
            <a:lvl5pPr marL="103505" indent="-103505">
              <a:spcBef>
                <a:spcPts val="200"/>
              </a:spcBef>
              <a:buClrTx/>
              <a:buFont typeface="Arial" panose="020B0604020202020204" pitchFamily="34" charset="0"/>
              <a:buChar char="•"/>
              <a:defRPr sz="1100">
                <a:solidFill>
                  <a:schemeClr val="accent2"/>
                </a:solidFill>
              </a:defRPr>
            </a:lvl5pPr>
          </a:lstStyle>
          <a:p>
            <a:pPr lvl="0"/>
            <a:r>
              <a:rPr lang="en-US" dirty="0"/>
              <a:t>Bold heading</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0" name="Text Placeholder 11"/>
          <p:cNvSpPr>
            <a:spLocks noGrp="1"/>
          </p:cNvSpPr>
          <p:nvPr>
            <p:ph type="body" sz="quarter" idx="14" hasCustomPrompt="1"/>
          </p:nvPr>
        </p:nvSpPr>
        <p:spPr>
          <a:xfrm>
            <a:off x="8128000" y="4004055"/>
            <a:ext cx="1609889" cy="1479694"/>
          </a:xfrm>
        </p:spPr>
        <p:txBody>
          <a:bodyPr/>
          <a:lstStyle>
            <a:lvl1pPr>
              <a:spcBef>
                <a:spcPts val="500"/>
              </a:spcBef>
              <a:spcAft>
                <a:spcPts val="800"/>
              </a:spcAft>
              <a:defRPr sz="1600" b="1">
                <a:solidFill>
                  <a:schemeClr val="accent2"/>
                </a:solidFill>
              </a:defRPr>
            </a:lvl1pPr>
            <a:lvl2pPr marL="0" indent="0">
              <a:spcBef>
                <a:spcPts val="200"/>
              </a:spcBef>
              <a:buNone/>
              <a:defRPr sz="1100">
                <a:solidFill>
                  <a:schemeClr val="accent2"/>
                </a:solidFill>
              </a:defRPr>
            </a:lvl2pPr>
            <a:lvl3pPr marL="103505" indent="-103505">
              <a:spcBef>
                <a:spcPts val="200"/>
              </a:spcBef>
              <a:buClrTx/>
              <a:buFont typeface="Arial" panose="020B0604020202020204" pitchFamily="34" charset="0"/>
              <a:buChar char="•"/>
              <a:defRPr sz="1100">
                <a:solidFill>
                  <a:schemeClr val="accent2"/>
                </a:solidFill>
              </a:defRPr>
            </a:lvl3pPr>
            <a:lvl4pPr marL="103505" indent="-103505">
              <a:spcBef>
                <a:spcPts val="200"/>
              </a:spcBef>
              <a:buClrTx/>
              <a:buFont typeface="Arial" panose="020B0604020202020204" pitchFamily="34" charset="0"/>
              <a:buChar char="•"/>
              <a:defRPr sz="1100">
                <a:solidFill>
                  <a:schemeClr val="accent2"/>
                </a:solidFill>
              </a:defRPr>
            </a:lvl4pPr>
            <a:lvl5pPr marL="103505" indent="-103505">
              <a:spcBef>
                <a:spcPts val="200"/>
              </a:spcBef>
              <a:buClrTx/>
              <a:buFont typeface="Arial" panose="020B0604020202020204" pitchFamily="34" charset="0"/>
              <a:buChar char="•"/>
              <a:defRPr sz="1100">
                <a:solidFill>
                  <a:schemeClr val="accent2"/>
                </a:solidFill>
              </a:defRPr>
            </a:lvl5pPr>
          </a:lstStyle>
          <a:p>
            <a:pPr lvl="0"/>
            <a:r>
              <a:rPr lang="en-US" dirty="0"/>
              <a:t>Bold heading</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1" name="Text Placeholder 11"/>
          <p:cNvSpPr>
            <a:spLocks noGrp="1"/>
          </p:cNvSpPr>
          <p:nvPr>
            <p:ph type="body" sz="quarter" idx="15" hasCustomPrompt="1"/>
          </p:nvPr>
        </p:nvSpPr>
        <p:spPr>
          <a:xfrm>
            <a:off x="10083752" y="2398569"/>
            <a:ext cx="1609889" cy="1479694"/>
          </a:xfrm>
        </p:spPr>
        <p:txBody>
          <a:bodyPr/>
          <a:lstStyle>
            <a:lvl1pPr>
              <a:spcBef>
                <a:spcPts val="500"/>
              </a:spcBef>
              <a:spcAft>
                <a:spcPts val="800"/>
              </a:spcAft>
              <a:defRPr sz="1600" b="1">
                <a:solidFill>
                  <a:schemeClr val="accent2"/>
                </a:solidFill>
              </a:defRPr>
            </a:lvl1pPr>
            <a:lvl2pPr marL="0" indent="0">
              <a:spcBef>
                <a:spcPts val="200"/>
              </a:spcBef>
              <a:buNone/>
              <a:defRPr sz="1100">
                <a:solidFill>
                  <a:schemeClr val="accent2"/>
                </a:solidFill>
              </a:defRPr>
            </a:lvl2pPr>
            <a:lvl3pPr marL="103505" indent="-103505">
              <a:spcBef>
                <a:spcPts val="200"/>
              </a:spcBef>
              <a:buClrTx/>
              <a:buFont typeface="Arial" panose="020B0604020202020204" pitchFamily="34" charset="0"/>
              <a:buChar char="•"/>
              <a:defRPr sz="1100">
                <a:solidFill>
                  <a:schemeClr val="accent2"/>
                </a:solidFill>
              </a:defRPr>
            </a:lvl3pPr>
            <a:lvl4pPr marL="103505" indent="-103505">
              <a:spcBef>
                <a:spcPts val="200"/>
              </a:spcBef>
              <a:buClrTx/>
              <a:buFont typeface="Arial" panose="020B0604020202020204" pitchFamily="34" charset="0"/>
              <a:buChar char="•"/>
              <a:defRPr sz="1100">
                <a:solidFill>
                  <a:schemeClr val="accent2"/>
                </a:solidFill>
              </a:defRPr>
            </a:lvl4pPr>
            <a:lvl5pPr marL="103505" indent="-103505">
              <a:spcBef>
                <a:spcPts val="200"/>
              </a:spcBef>
              <a:buClrTx/>
              <a:buFont typeface="Arial" panose="020B0604020202020204" pitchFamily="34" charset="0"/>
              <a:buChar char="•"/>
              <a:defRPr sz="1100">
                <a:solidFill>
                  <a:schemeClr val="accent2"/>
                </a:solidFill>
              </a:defRPr>
            </a:lvl5pPr>
          </a:lstStyle>
          <a:p>
            <a:pPr lvl="0"/>
            <a:r>
              <a:rPr lang="en-US" dirty="0"/>
              <a:t>Bold heading</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2" name="Text Placeholder 11"/>
          <p:cNvSpPr>
            <a:spLocks noGrp="1"/>
          </p:cNvSpPr>
          <p:nvPr>
            <p:ph type="body" sz="quarter" idx="16" hasCustomPrompt="1"/>
          </p:nvPr>
        </p:nvSpPr>
        <p:spPr>
          <a:xfrm>
            <a:off x="10083752" y="4004055"/>
            <a:ext cx="1609889" cy="1479694"/>
          </a:xfrm>
        </p:spPr>
        <p:txBody>
          <a:bodyPr/>
          <a:lstStyle>
            <a:lvl1pPr>
              <a:spcBef>
                <a:spcPts val="500"/>
              </a:spcBef>
              <a:spcAft>
                <a:spcPts val="800"/>
              </a:spcAft>
              <a:defRPr sz="1600" b="1">
                <a:solidFill>
                  <a:schemeClr val="accent2"/>
                </a:solidFill>
              </a:defRPr>
            </a:lvl1pPr>
            <a:lvl2pPr marL="0" indent="0">
              <a:spcBef>
                <a:spcPts val="200"/>
              </a:spcBef>
              <a:buNone/>
              <a:defRPr sz="1100">
                <a:solidFill>
                  <a:schemeClr val="accent2"/>
                </a:solidFill>
              </a:defRPr>
            </a:lvl2pPr>
            <a:lvl3pPr marL="103505" indent="-103505">
              <a:spcBef>
                <a:spcPts val="200"/>
              </a:spcBef>
              <a:buClrTx/>
              <a:buFont typeface="Arial" panose="020B0604020202020204" pitchFamily="34" charset="0"/>
              <a:buChar char="•"/>
              <a:defRPr sz="1100">
                <a:solidFill>
                  <a:schemeClr val="accent2"/>
                </a:solidFill>
              </a:defRPr>
            </a:lvl3pPr>
            <a:lvl4pPr marL="103505" indent="-103505">
              <a:spcBef>
                <a:spcPts val="200"/>
              </a:spcBef>
              <a:buClrTx/>
              <a:buFont typeface="Arial" panose="020B0604020202020204" pitchFamily="34" charset="0"/>
              <a:buChar char="•"/>
              <a:defRPr sz="1100">
                <a:solidFill>
                  <a:schemeClr val="accent2"/>
                </a:solidFill>
              </a:defRPr>
            </a:lvl4pPr>
            <a:lvl5pPr marL="103505" indent="-103505">
              <a:spcBef>
                <a:spcPts val="200"/>
              </a:spcBef>
              <a:buClrTx/>
              <a:buFont typeface="Arial" panose="020B0604020202020204" pitchFamily="34" charset="0"/>
              <a:buChar char="•"/>
              <a:defRPr sz="1100">
                <a:solidFill>
                  <a:schemeClr val="accent2"/>
                </a:solidFill>
              </a:defRPr>
            </a:lvl5pPr>
          </a:lstStyle>
          <a:p>
            <a:pPr lvl="0"/>
            <a:r>
              <a:rPr lang="en-US" dirty="0"/>
              <a:t>Bold heading</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6" name="Picture Placeholder 15"/>
          <p:cNvSpPr>
            <a:spLocks noGrp="1"/>
          </p:cNvSpPr>
          <p:nvPr>
            <p:ph type="pic" sz="quarter" idx="17"/>
          </p:nvPr>
        </p:nvSpPr>
        <p:spPr>
          <a:xfrm>
            <a:off x="323850" y="2441576"/>
            <a:ext cx="3744000" cy="3024188"/>
          </a:xfrm>
        </p:spPr>
        <p:txBody>
          <a:bodyPr/>
          <a:lstStyle>
            <a:lvl1pPr>
              <a:defRPr sz="1400"/>
            </a:lvl1pPr>
          </a:lstStyle>
          <a:p>
            <a:r>
              <a:rPr lang="zh-CN" altLang="en-US"/>
              <a:t>单击图标添加图片</a:t>
            </a:r>
            <a:endParaRPr lang="en-GB" dirty="0"/>
          </a:p>
        </p:txBody>
      </p:sp>
      <p:sp>
        <p:nvSpPr>
          <p:cNvPr id="17" name="Picture Placeholder 15"/>
          <p:cNvSpPr>
            <a:spLocks noGrp="1"/>
          </p:cNvSpPr>
          <p:nvPr>
            <p:ph type="pic" sz="quarter" idx="18"/>
          </p:nvPr>
        </p:nvSpPr>
        <p:spPr>
          <a:xfrm>
            <a:off x="4225925" y="2441576"/>
            <a:ext cx="3744000" cy="3024188"/>
          </a:xfrm>
        </p:spPr>
        <p:txBody>
          <a:bodyPr/>
          <a:lstStyle>
            <a:lvl1pPr>
              <a:defRPr sz="1400"/>
            </a:lvl1pPr>
          </a:lstStyle>
          <a:p>
            <a:r>
              <a:rPr lang="zh-CN" altLang="en-US"/>
              <a:t>单击图标添加图片</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s &amp; Captions (2) Blue">
    <p:spTree>
      <p:nvGrpSpPr>
        <p:cNvPr id="1" name=""/>
        <p:cNvGrpSpPr/>
        <p:nvPr/>
      </p:nvGrpSpPr>
      <p:grpSpPr>
        <a:xfrm>
          <a:off x="0" y="0"/>
          <a:ext cx="0" cy="0"/>
          <a:chOff x="0" y="0"/>
          <a:chExt cx="0" cy="0"/>
        </a:xfrm>
      </p:grpSpPr>
      <p:sp>
        <p:nvSpPr>
          <p:cNvPr id="2" name="Title 1"/>
          <p:cNvSpPr>
            <a:spLocks noGrp="1"/>
          </p:cNvSpPr>
          <p:nvPr>
            <p:ph type="title"/>
          </p:nvPr>
        </p:nvSpPr>
        <p:spPr>
          <a:xfrm>
            <a:off x="323998" y="241527"/>
            <a:ext cx="9756000" cy="1517423"/>
          </a:xfrm>
        </p:spPr>
        <p:txBody>
          <a:bodyPr/>
          <a:lstStyle>
            <a:lvl1pPr>
              <a:defRPr>
                <a:solidFill>
                  <a:schemeClr val="accent1"/>
                </a:solidFill>
              </a:defRPr>
            </a:lvl1p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lvl1pPr>
              <a:defRPr>
                <a:solidFill>
                  <a:schemeClr val="accent1"/>
                </a:solidFill>
              </a:defRPr>
            </a:lvl1pPr>
          </a:lstStyle>
          <a:p>
            <a:fld id="{7F98CC29-ED07-4972-926B-1F560B1355E5}" type="datetime1">
              <a:rPr lang="en-GB" smtClean="0"/>
            </a:fld>
            <a:endParaRPr lang="en-GB"/>
          </a:p>
        </p:txBody>
      </p:sp>
      <p:sp>
        <p:nvSpPr>
          <p:cNvPr id="4" name="Footer Placeholder 3"/>
          <p:cNvSpPr>
            <a:spLocks noGrp="1"/>
          </p:cNvSpPr>
          <p:nvPr>
            <p:ph type="ftr" sz="quarter" idx="11"/>
          </p:nvPr>
        </p:nvSpPr>
        <p:spPr/>
        <p:txBody>
          <a:bodyPr/>
          <a:lstStyle>
            <a:lvl1pPr>
              <a:defRPr>
                <a:solidFill>
                  <a:schemeClr val="accent1"/>
                </a:solidFill>
              </a:defRPr>
            </a:lvl1pPr>
          </a:lstStyle>
          <a:p>
            <a:r>
              <a:rPr lang="en-GB"/>
              <a:t>Document title</a:t>
            </a:r>
            <a:endParaRPr lang="en-GB"/>
          </a:p>
        </p:txBody>
      </p:sp>
      <p:sp>
        <p:nvSpPr>
          <p:cNvPr id="5" name="Slide Number Placeholder 4"/>
          <p:cNvSpPr>
            <a:spLocks noGrp="1"/>
          </p:cNvSpPr>
          <p:nvPr>
            <p:ph type="sldNum" sz="quarter" idx="12"/>
          </p:nvPr>
        </p:nvSpPr>
        <p:spPr/>
        <p:txBody>
          <a:bodyPr/>
          <a:lstStyle>
            <a:lvl1pPr>
              <a:defRPr>
                <a:solidFill>
                  <a:schemeClr val="accent1"/>
                </a:solidFill>
              </a:defRPr>
            </a:lvl1pPr>
          </a:lstStyle>
          <a:p>
            <a:fld id="{A31C51CB-94C2-40E2-B070-08CEE3D6A386}" type="slidenum">
              <a:rPr lang="en-GB" smtClean="0"/>
            </a:fld>
            <a:endParaRPr lang="en-GB"/>
          </a:p>
        </p:txBody>
      </p:sp>
      <p:sp>
        <p:nvSpPr>
          <p:cNvPr id="9" name="Text Placeholder 11"/>
          <p:cNvSpPr>
            <a:spLocks noGrp="1"/>
          </p:cNvSpPr>
          <p:nvPr>
            <p:ph type="body" sz="quarter" idx="13" hasCustomPrompt="1"/>
          </p:nvPr>
        </p:nvSpPr>
        <p:spPr>
          <a:xfrm>
            <a:off x="8128000" y="2398569"/>
            <a:ext cx="1609889" cy="1479694"/>
          </a:xfrm>
        </p:spPr>
        <p:txBody>
          <a:bodyPr/>
          <a:lstStyle>
            <a:lvl1pPr>
              <a:spcBef>
                <a:spcPts val="500"/>
              </a:spcBef>
              <a:spcAft>
                <a:spcPts val="800"/>
              </a:spcAft>
              <a:defRPr sz="1600" b="1">
                <a:solidFill>
                  <a:schemeClr val="accent1"/>
                </a:solidFill>
              </a:defRPr>
            </a:lvl1pPr>
            <a:lvl2pPr marL="0" indent="0">
              <a:spcBef>
                <a:spcPts val="200"/>
              </a:spcBef>
              <a:buNone/>
              <a:defRPr sz="1100">
                <a:solidFill>
                  <a:schemeClr val="accent1"/>
                </a:solidFill>
              </a:defRPr>
            </a:lvl2pPr>
            <a:lvl3pPr marL="103505" indent="-103505">
              <a:spcBef>
                <a:spcPts val="200"/>
              </a:spcBef>
              <a:buClrTx/>
              <a:buFont typeface="Arial" panose="020B0604020202020204" pitchFamily="34" charset="0"/>
              <a:buChar char="•"/>
              <a:defRPr sz="1100">
                <a:solidFill>
                  <a:schemeClr val="accent1"/>
                </a:solidFill>
              </a:defRPr>
            </a:lvl3pPr>
            <a:lvl4pPr marL="103505" indent="-103505">
              <a:spcBef>
                <a:spcPts val="200"/>
              </a:spcBef>
              <a:buClrTx/>
              <a:buFont typeface="Arial" panose="020B0604020202020204" pitchFamily="34" charset="0"/>
              <a:buChar char="•"/>
              <a:defRPr sz="1100">
                <a:solidFill>
                  <a:schemeClr val="accent1"/>
                </a:solidFill>
              </a:defRPr>
            </a:lvl4pPr>
            <a:lvl5pPr marL="103505" indent="-103505">
              <a:spcBef>
                <a:spcPts val="200"/>
              </a:spcBef>
              <a:buClrTx/>
              <a:buFont typeface="Arial" panose="020B0604020202020204" pitchFamily="34" charset="0"/>
              <a:buChar char="•"/>
              <a:defRPr sz="1100">
                <a:solidFill>
                  <a:schemeClr val="accent1"/>
                </a:solidFill>
              </a:defRPr>
            </a:lvl5pPr>
          </a:lstStyle>
          <a:p>
            <a:pPr lvl="0"/>
            <a:r>
              <a:rPr lang="en-US" dirty="0"/>
              <a:t>Bold heading</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0" name="Text Placeholder 11"/>
          <p:cNvSpPr>
            <a:spLocks noGrp="1"/>
          </p:cNvSpPr>
          <p:nvPr>
            <p:ph type="body" sz="quarter" idx="14" hasCustomPrompt="1"/>
          </p:nvPr>
        </p:nvSpPr>
        <p:spPr>
          <a:xfrm>
            <a:off x="8128000" y="4004055"/>
            <a:ext cx="1609889" cy="1479694"/>
          </a:xfrm>
        </p:spPr>
        <p:txBody>
          <a:bodyPr/>
          <a:lstStyle>
            <a:lvl1pPr>
              <a:spcBef>
                <a:spcPts val="500"/>
              </a:spcBef>
              <a:spcAft>
                <a:spcPts val="800"/>
              </a:spcAft>
              <a:defRPr sz="1600" b="1">
                <a:solidFill>
                  <a:schemeClr val="accent1"/>
                </a:solidFill>
              </a:defRPr>
            </a:lvl1pPr>
            <a:lvl2pPr marL="0" indent="0">
              <a:spcBef>
                <a:spcPts val="200"/>
              </a:spcBef>
              <a:buNone/>
              <a:defRPr sz="1100">
                <a:solidFill>
                  <a:schemeClr val="accent1"/>
                </a:solidFill>
              </a:defRPr>
            </a:lvl2pPr>
            <a:lvl3pPr marL="103505" indent="-103505">
              <a:spcBef>
                <a:spcPts val="200"/>
              </a:spcBef>
              <a:buClrTx/>
              <a:buFont typeface="Arial" panose="020B0604020202020204" pitchFamily="34" charset="0"/>
              <a:buChar char="•"/>
              <a:defRPr sz="1100">
                <a:solidFill>
                  <a:schemeClr val="accent1"/>
                </a:solidFill>
              </a:defRPr>
            </a:lvl3pPr>
            <a:lvl4pPr marL="103505" indent="-103505">
              <a:spcBef>
                <a:spcPts val="200"/>
              </a:spcBef>
              <a:buClrTx/>
              <a:buFont typeface="Arial" panose="020B0604020202020204" pitchFamily="34" charset="0"/>
              <a:buChar char="•"/>
              <a:defRPr sz="1100">
                <a:solidFill>
                  <a:schemeClr val="accent1"/>
                </a:solidFill>
              </a:defRPr>
            </a:lvl4pPr>
            <a:lvl5pPr marL="103505" indent="-103505">
              <a:spcBef>
                <a:spcPts val="200"/>
              </a:spcBef>
              <a:buClrTx/>
              <a:buFont typeface="Arial" panose="020B0604020202020204" pitchFamily="34" charset="0"/>
              <a:buChar char="•"/>
              <a:defRPr sz="1100">
                <a:solidFill>
                  <a:schemeClr val="accent1"/>
                </a:solidFill>
              </a:defRPr>
            </a:lvl5pPr>
          </a:lstStyle>
          <a:p>
            <a:pPr lvl="0"/>
            <a:r>
              <a:rPr lang="en-US" dirty="0"/>
              <a:t>Bold heading</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1" name="Text Placeholder 11"/>
          <p:cNvSpPr>
            <a:spLocks noGrp="1"/>
          </p:cNvSpPr>
          <p:nvPr>
            <p:ph type="body" sz="quarter" idx="15" hasCustomPrompt="1"/>
          </p:nvPr>
        </p:nvSpPr>
        <p:spPr>
          <a:xfrm>
            <a:off x="10083752" y="2398569"/>
            <a:ext cx="1609889" cy="1479694"/>
          </a:xfrm>
        </p:spPr>
        <p:txBody>
          <a:bodyPr/>
          <a:lstStyle>
            <a:lvl1pPr>
              <a:spcBef>
                <a:spcPts val="500"/>
              </a:spcBef>
              <a:spcAft>
                <a:spcPts val="800"/>
              </a:spcAft>
              <a:defRPr sz="1600" b="1">
                <a:solidFill>
                  <a:schemeClr val="accent1"/>
                </a:solidFill>
              </a:defRPr>
            </a:lvl1pPr>
            <a:lvl2pPr marL="0" indent="0">
              <a:spcBef>
                <a:spcPts val="200"/>
              </a:spcBef>
              <a:buNone/>
              <a:defRPr sz="1100">
                <a:solidFill>
                  <a:schemeClr val="accent1"/>
                </a:solidFill>
              </a:defRPr>
            </a:lvl2pPr>
            <a:lvl3pPr marL="103505" indent="-103505">
              <a:spcBef>
                <a:spcPts val="200"/>
              </a:spcBef>
              <a:buClrTx/>
              <a:buFont typeface="Arial" panose="020B0604020202020204" pitchFamily="34" charset="0"/>
              <a:buChar char="•"/>
              <a:defRPr sz="1100">
                <a:solidFill>
                  <a:schemeClr val="accent1"/>
                </a:solidFill>
              </a:defRPr>
            </a:lvl3pPr>
            <a:lvl4pPr marL="103505" indent="-103505">
              <a:spcBef>
                <a:spcPts val="200"/>
              </a:spcBef>
              <a:buClrTx/>
              <a:buFont typeface="Arial" panose="020B0604020202020204" pitchFamily="34" charset="0"/>
              <a:buChar char="•"/>
              <a:defRPr sz="1100">
                <a:solidFill>
                  <a:schemeClr val="accent1"/>
                </a:solidFill>
              </a:defRPr>
            </a:lvl4pPr>
            <a:lvl5pPr marL="103505" indent="-103505">
              <a:spcBef>
                <a:spcPts val="200"/>
              </a:spcBef>
              <a:buClrTx/>
              <a:buFont typeface="Arial" panose="020B0604020202020204" pitchFamily="34" charset="0"/>
              <a:buChar char="•"/>
              <a:defRPr sz="1100">
                <a:solidFill>
                  <a:schemeClr val="accent1"/>
                </a:solidFill>
              </a:defRPr>
            </a:lvl5pPr>
          </a:lstStyle>
          <a:p>
            <a:pPr lvl="0"/>
            <a:r>
              <a:rPr lang="en-US" dirty="0"/>
              <a:t>Bold heading</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2" name="Text Placeholder 11"/>
          <p:cNvSpPr>
            <a:spLocks noGrp="1"/>
          </p:cNvSpPr>
          <p:nvPr>
            <p:ph type="body" sz="quarter" idx="16" hasCustomPrompt="1"/>
          </p:nvPr>
        </p:nvSpPr>
        <p:spPr>
          <a:xfrm>
            <a:off x="10083752" y="4004055"/>
            <a:ext cx="1609889" cy="1479694"/>
          </a:xfrm>
        </p:spPr>
        <p:txBody>
          <a:bodyPr/>
          <a:lstStyle>
            <a:lvl1pPr>
              <a:spcBef>
                <a:spcPts val="500"/>
              </a:spcBef>
              <a:spcAft>
                <a:spcPts val="800"/>
              </a:spcAft>
              <a:defRPr sz="1600" b="1">
                <a:solidFill>
                  <a:schemeClr val="accent1"/>
                </a:solidFill>
              </a:defRPr>
            </a:lvl1pPr>
            <a:lvl2pPr marL="0" indent="0">
              <a:spcBef>
                <a:spcPts val="200"/>
              </a:spcBef>
              <a:buNone/>
              <a:defRPr sz="1100">
                <a:solidFill>
                  <a:schemeClr val="accent1"/>
                </a:solidFill>
              </a:defRPr>
            </a:lvl2pPr>
            <a:lvl3pPr marL="103505" indent="-103505">
              <a:spcBef>
                <a:spcPts val="200"/>
              </a:spcBef>
              <a:buClrTx/>
              <a:buFont typeface="Arial" panose="020B0604020202020204" pitchFamily="34" charset="0"/>
              <a:buChar char="•"/>
              <a:defRPr sz="1100">
                <a:solidFill>
                  <a:schemeClr val="accent1"/>
                </a:solidFill>
              </a:defRPr>
            </a:lvl3pPr>
            <a:lvl4pPr marL="103505" indent="-103505">
              <a:spcBef>
                <a:spcPts val="200"/>
              </a:spcBef>
              <a:buClrTx/>
              <a:buFont typeface="Arial" panose="020B0604020202020204" pitchFamily="34" charset="0"/>
              <a:buChar char="•"/>
              <a:defRPr sz="1100">
                <a:solidFill>
                  <a:schemeClr val="accent1"/>
                </a:solidFill>
              </a:defRPr>
            </a:lvl4pPr>
            <a:lvl5pPr marL="103505" indent="-103505">
              <a:spcBef>
                <a:spcPts val="200"/>
              </a:spcBef>
              <a:buClrTx/>
              <a:buFont typeface="Arial" panose="020B0604020202020204" pitchFamily="34" charset="0"/>
              <a:buChar char="•"/>
              <a:defRPr sz="1100">
                <a:solidFill>
                  <a:schemeClr val="accent1"/>
                </a:solidFill>
              </a:defRPr>
            </a:lvl5pPr>
          </a:lstStyle>
          <a:p>
            <a:pPr lvl="0"/>
            <a:r>
              <a:rPr lang="en-US" dirty="0"/>
              <a:t>Bold heading</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6" name="Picture Placeholder 15"/>
          <p:cNvSpPr>
            <a:spLocks noGrp="1"/>
          </p:cNvSpPr>
          <p:nvPr>
            <p:ph type="pic" sz="quarter" idx="17"/>
          </p:nvPr>
        </p:nvSpPr>
        <p:spPr>
          <a:xfrm>
            <a:off x="323850" y="2441576"/>
            <a:ext cx="3744000" cy="3024188"/>
          </a:xfrm>
        </p:spPr>
        <p:txBody>
          <a:bodyPr/>
          <a:lstStyle>
            <a:lvl1pPr>
              <a:defRPr sz="1400">
                <a:solidFill>
                  <a:schemeClr val="accent1"/>
                </a:solidFill>
              </a:defRPr>
            </a:lvl1pPr>
          </a:lstStyle>
          <a:p>
            <a:r>
              <a:rPr lang="zh-CN" altLang="en-US"/>
              <a:t>单击图标添加图片</a:t>
            </a:r>
            <a:endParaRPr lang="en-GB" dirty="0"/>
          </a:p>
        </p:txBody>
      </p:sp>
      <p:sp>
        <p:nvSpPr>
          <p:cNvPr id="17" name="Picture Placeholder 15"/>
          <p:cNvSpPr>
            <a:spLocks noGrp="1"/>
          </p:cNvSpPr>
          <p:nvPr>
            <p:ph type="pic" sz="quarter" idx="18"/>
          </p:nvPr>
        </p:nvSpPr>
        <p:spPr>
          <a:xfrm>
            <a:off x="4225925" y="2441576"/>
            <a:ext cx="3744000" cy="3024188"/>
          </a:xfrm>
        </p:spPr>
        <p:txBody>
          <a:bodyPr/>
          <a:lstStyle>
            <a:lvl1pPr>
              <a:defRPr sz="1400">
                <a:solidFill>
                  <a:schemeClr val="accent1"/>
                </a:solidFill>
              </a:defRPr>
            </a:lvl1pPr>
          </a:lstStyle>
          <a:p>
            <a:r>
              <a:rPr lang="zh-CN" altLang="en-US"/>
              <a:t>单击图标添加图片</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Text (top right) Dark">
    <p:spTree>
      <p:nvGrpSpPr>
        <p:cNvPr id="1" name=""/>
        <p:cNvGrpSpPr/>
        <p:nvPr/>
      </p:nvGrpSpPr>
      <p:grpSpPr>
        <a:xfrm>
          <a:off x="0" y="0"/>
          <a:ext cx="0" cy="0"/>
          <a:chOff x="0" y="0"/>
          <a:chExt cx="0" cy="0"/>
        </a:xfrm>
      </p:grpSpPr>
      <p:sp>
        <p:nvSpPr>
          <p:cNvPr id="2" name="Title 1"/>
          <p:cNvSpPr>
            <a:spLocks noGrp="1"/>
          </p:cNvSpPr>
          <p:nvPr>
            <p:ph type="title"/>
          </p:nvPr>
        </p:nvSpPr>
        <p:spPr>
          <a:xfrm>
            <a:off x="324000" y="241527"/>
            <a:ext cx="6184750" cy="1517423"/>
          </a:xfrm>
        </p:spPr>
        <p:txBody>
          <a:bodyPr/>
          <a:lstStyle>
            <a:lvl1pPr>
              <a:defRPr>
                <a:solidFill>
                  <a:schemeClr val="bg1"/>
                </a:solidFill>
              </a:defRPr>
            </a:lvl1pPr>
          </a:lstStyle>
          <a:p>
            <a:r>
              <a:rPr lang="zh-CN" altLang="en-US"/>
              <a:t>单击此处编辑母版标题样式</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794050A4-C9D6-43D1-A8F8-8B7B43348FB6}"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sp>
        <p:nvSpPr>
          <p:cNvPr id="12" name="Text Placeholder 11"/>
          <p:cNvSpPr>
            <a:spLocks noGrp="1"/>
          </p:cNvSpPr>
          <p:nvPr>
            <p:ph type="body" sz="quarter" idx="13"/>
          </p:nvPr>
        </p:nvSpPr>
        <p:spPr>
          <a:xfrm>
            <a:off x="8128000" y="297259"/>
            <a:ext cx="3740000" cy="1461691"/>
          </a:xfrm>
        </p:spPr>
        <p:txBody>
          <a:bodyPr/>
          <a:lstStyle>
            <a:lvl1pPr>
              <a:spcBef>
                <a:spcPts val="500"/>
              </a:spcBef>
              <a:defRPr sz="1300">
                <a:solidFill>
                  <a:schemeClr val="bg1"/>
                </a:solidFill>
              </a:defRPr>
            </a:lvl1pPr>
            <a:lvl2pPr marL="103505" indent="-103505">
              <a:spcBef>
                <a:spcPts val="200"/>
              </a:spcBef>
              <a:defRPr sz="1300">
                <a:solidFill>
                  <a:schemeClr val="bg1"/>
                </a:solidFill>
              </a:defRPr>
            </a:lvl2pPr>
            <a:lvl3pPr marL="103505" indent="-103505">
              <a:spcBef>
                <a:spcPts val="200"/>
              </a:spcBef>
              <a:buClrTx/>
              <a:buFont typeface="Arial" panose="020B0604020202020204" pitchFamily="34" charset="0"/>
              <a:buChar char="•"/>
              <a:defRPr sz="1300">
                <a:solidFill>
                  <a:schemeClr val="bg1"/>
                </a:solidFill>
              </a:defRPr>
            </a:lvl3pPr>
            <a:lvl4pPr marL="103505" indent="-103505">
              <a:spcBef>
                <a:spcPts val="200"/>
              </a:spcBef>
              <a:buClrTx/>
              <a:buFont typeface="Arial" panose="020B0604020202020204" pitchFamily="34" charset="0"/>
              <a:buChar char="•"/>
              <a:defRPr sz="1300">
                <a:solidFill>
                  <a:schemeClr val="bg1"/>
                </a:solidFill>
              </a:defRPr>
            </a:lvl4pPr>
            <a:lvl5pPr marL="103505" indent="-103505">
              <a:spcBef>
                <a:spcPts val="200"/>
              </a:spcBef>
              <a:buClrTx/>
              <a:buFont typeface="Arial" panose="020B0604020202020204" pitchFamily="34" charset="0"/>
              <a:buChar char="•"/>
              <a:defRPr sz="1300">
                <a:solidFill>
                  <a:schemeClr val="bg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Text (top right) Light">
    <p:spTree>
      <p:nvGrpSpPr>
        <p:cNvPr id="1" name=""/>
        <p:cNvGrpSpPr/>
        <p:nvPr/>
      </p:nvGrpSpPr>
      <p:grpSpPr>
        <a:xfrm>
          <a:off x="0" y="0"/>
          <a:ext cx="0" cy="0"/>
          <a:chOff x="0" y="0"/>
          <a:chExt cx="0" cy="0"/>
        </a:xfrm>
      </p:grpSpPr>
      <p:sp>
        <p:nvSpPr>
          <p:cNvPr id="2" name="Title 1"/>
          <p:cNvSpPr>
            <a:spLocks noGrp="1"/>
          </p:cNvSpPr>
          <p:nvPr>
            <p:ph type="title"/>
          </p:nvPr>
        </p:nvSpPr>
        <p:spPr>
          <a:xfrm>
            <a:off x="324000" y="241527"/>
            <a:ext cx="6184750" cy="1517423"/>
          </a:xfrm>
        </p:spPr>
        <p:txBody>
          <a:bodyPr/>
          <a:lstStyle>
            <a:lvl1pPr>
              <a:defRPr>
                <a:solidFill>
                  <a:schemeClr val="accent2"/>
                </a:solidFill>
              </a:defRPr>
            </a:lvl1pPr>
          </a:lstStyle>
          <a:p>
            <a:r>
              <a:rPr lang="zh-CN" altLang="en-US"/>
              <a:t>单击此处编辑母版标题样式</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FA2A9934-AFC3-4657-9372-CC90BF056CD4}"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sp>
        <p:nvSpPr>
          <p:cNvPr id="12" name="Text Placeholder 11"/>
          <p:cNvSpPr>
            <a:spLocks noGrp="1"/>
          </p:cNvSpPr>
          <p:nvPr>
            <p:ph type="body" sz="quarter" idx="13"/>
          </p:nvPr>
        </p:nvSpPr>
        <p:spPr>
          <a:xfrm>
            <a:off x="8128000" y="297259"/>
            <a:ext cx="3740000" cy="1461691"/>
          </a:xfrm>
        </p:spPr>
        <p:txBody>
          <a:bodyPr/>
          <a:lstStyle>
            <a:lvl1pPr>
              <a:spcBef>
                <a:spcPts val="500"/>
              </a:spcBef>
              <a:defRPr sz="1300">
                <a:solidFill>
                  <a:schemeClr val="accent2"/>
                </a:solidFill>
              </a:defRPr>
            </a:lvl1pPr>
            <a:lvl2pPr marL="103505" indent="-103505">
              <a:spcBef>
                <a:spcPts val="200"/>
              </a:spcBef>
              <a:defRPr sz="1300">
                <a:solidFill>
                  <a:schemeClr val="accent2"/>
                </a:solidFill>
              </a:defRPr>
            </a:lvl2pPr>
            <a:lvl3pPr marL="103505" indent="-103505">
              <a:spcBef>
                <a:spcPts val="200"/>
              </a:spcBef>
              <a:buClrTx/>
              <a:buFont typeface="Arial" panose="020B0604020202020204" pitchFamily="34" charset="0"/>
              <a:buChar char="•"/>
              <a:defRPr sz="1300">
                <a:solidFill>
                  <a:schemeClr val="accent2"/>
                </a:solidFill>
              </a:defRPr>
            </a:lvl3pPr>
            <a:lvl4pPr marL="103505" indent="-103505">
              <a:spcBef>
                <a:spcPts val="200"/>
              </a:spcBef>
              <a:buClrTx/>
              <a:buFont typeface="Arial" panose="020B0604020202020204" pitchFamily="34" charset="0"/>
              <a:buChar char="•"/>
              <a:defRPr sz="1300">
                <a:solidFill>
                  <a:schemeClr val="accent2"/>
                </a:solidFill>
              </a:defRPr>
            </a:lvl4pPr>
            <a:lvl5pPr marL="103505" indent="-103505">
              <a:spcBef>
                <a:spcPts val="200"/>
              </a:spcBef>
              <a:buClrTx/>
              <a:buFont typeface="Arial" panose="020B0604020202020204" pitchFamily="34" charset="0"/>
              <a:buChar char="•"/>
              <a:defRPr sz="1300">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ubheading + Text (Right) Sa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33916" y="303525"/>
            <a:ext cx="3737410" cy="936494"/>
          </a:xfrm>
        </p:spPr>
        <p:txBody>
          <a:bodyPr/>
          <a:lstStyle>
            <a:lvl1pPr>
              <a:defRPr sz="1300">
                <a:solidFill>
                  <a:schemeClr val="accent2"/>
                </a:solidFill>
              </a:defRPr>
            </a:lvl1pPr>
          </a:lstStyle>
          <a:p>
            <a:r>
              <a:rPr lang="en-US" dirty="0"/>
              <a:t>Click to edit Subheading</a:t>
            </a:r>
            <a:endParaRPr lang="en-GB" dirty="0"/>
          </a:p>
        </p:txBody>
      </p:sp>
      <p:sp>
        <p:nvSpPr>
          <p:cNvPr id="3" name="Content Placeholder 2"/>
          <p:cNvSpPr>
            <a:spLocks noGrp="1"/>
          </p:cNvSpPr>
          <p:nvPr>
            <p:ph idx="1"/>
          </p:nvPr>
        </p:nvSpPr>
        <p:spPr>
          <a:xfrm>
            <a:off x="8133915" y="3374797"/>
            <a:ext cx="3751113" cy="277676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4DA60746-FAD3-4673-A437-1DD51239D07A}"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Subheading + Text (Right)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33916" y="303525"/>
            <a:ext cx="3737410" cy="936494"/>
          </a:xfrm>
        </p:spPr>
        <p:txBody>
          <a:bodyPr/>
          <a:lstStyle>
            <a:lvl1pPr>
              <a:defRPr sz="1300">
                <a:solidFill>
                  <a:schemeClr val="accent1"/>
                </a:solidFill>
              </a:defRPr>
            </a:lvl1pPr>
          </a:lstStyle>
          <a:p>
            <a:r>
              <a:rPr lang="en-US" dirty="0"/>
              <a:t>Click to edit Subheading</a:t>
            </a:r>
            <a:endParaRPr lang="en-GB" dirty="0"/>
          </a:p>
        </p:txBody>
      </p:sp>
      <p:sp>
        <p:nvSpPr>
          <p:cNvPr id="3" name="Content Placeholder 2"/>
          <p:cNvSpPr>
            <a:spLocks noGrp="1"/>
          </p:cNvSpPr>
          <p:nvPr>
            <p:ph idx="1"/>
          </p:nvPr>
        </p:nvSpPr>
        <p:spPr>
          <a:xfrm>
            <a:off x="8133915" y="3374797"/>
            <a:ext cx="3751113" cy="2776766"/>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4DA60746-FAD3-4673-A437-1DD51239D07A}"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mage + Content (Right) Sand">
    <p:spTree>
      <p:nvGrpSpPr>
        <p:cNvPr id="1" name=""/>
        <p:cNvGrpSpPr/>
        <p:nvPr/>
      </p:nvGrpSpPr>
      <p:grpSpPr>
        <a:xfrm>
          <a:off x="0" y="0"/>
          <a:ext cx="0" cy="0"/>
          <a:chOff x="0" y="0"/>
          <a:chExt cx="0" cy="0"/>
        </a:xfrm>
      </p:grpSpPr>
      <p:sp>
        <p:nvSpPr>
          <p:cNvPr id="2" name="Title 1"/>
          <p:cNvSpPr>
            <a:spLocks noGrp="1"/>
          </p:cNvSpPr>
          <p:nvPr>
            <p:ph type="title"/>
          </p:nvPr>
        </p:nvSpPr>
        <p:spPr>
          <a:xfrm>
            <a:off x="7973737" y="259238"/>
            <a:ext cx="3909863" cy="2036287"/>
          </a:xfrm>
        </p:spPr>
        <p:txBody>
          <a:bodyPr/>
          <a:lstStyle>
            <a:lvl1pPr>
              <a:defRPr sz="2200" spc="0">
                <a:solidFill>
                  <a:schemeClr val="accent2"/>
                </a:solidFill>
              </a:defRPr>
            </a:lvl1pPr>
          </a:lstStyle>
          <a:p>
            <a:r>
              <a:rPr lang="zh-CN" altLang="en-US"/>
              <a:t>单击此处编辑母版标题样式</a:t>
            </a:r>
            <a:endParaRPr lang="en-GB" dirty="0"/>
          </a:p>
        </p:txBody>
      </p:sp>
      <p:sp>
        <p:nvSpPr>
          <p:cNvPr id="3" name="Content Placeholder 2"/>
          <p:cNvSpPr>
            <a:spLocks noGrp="1"/>
          </p:cNvSpPr>
          <p:nvPr>
            <p:ph idx="1"/>
          </p:nvPr>
        </p:nvSpPr>
        <p:spPr>
          <a:xfrm>
            <a:off x="7973737" y="2943519"/>
            <a:ext cx="3751113" cy="3055644"/>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7AE5B9D4-15A4-4414-9F7B-1E35D77FE960}"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13" name="Picture Placeholder 12"/>
          <p:cNvSpPr>
            <a:spLocks noGrp="1"/>
          </p:cNvSpPr>
          <p:nvPr>
            <p:ph type="pic" sz="quarter" idx="13"/>
          </p:nvPr>
        </p:nvSpPr>
        <p:spPr>
          <a:xfrm>
            <a:off x="0" y="0"/>
            <a:ext cx="6096000" cy="6858000"/>
          </a:xfrm>
        </p:spPr>
        <p:txBody>
          <a:bodyPr/>
          <a:lstStyle>
            <a:lvl1pPr>
              <a:defRPr sz="1400"/>
            </a:lvl1pPr>
          </a:lstStyle>
          <a:p>
            <a:r>
              <a:rPr lang="zh-CN" altLang="en-US"/>
              <a:t>单击图标添加图片</a:t>
            </a:r>
            <a:endParaRPr lang="en-GB" dirty="0"/>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S' crop 2">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p:nvPr>
        </p:nvSpPr>
        <p:spPr>
          <a:xfrm>
            <a:off x="324001" y="2879890"/>
            <a:ext cx="3751112" cy="2585873"/>
          </a:xfrm>
        </p:spPr>
        <p:txBody>
          <a:bodyPr anchor="t" anchorCtr="0">
            <a:noAutofit/>
          </a:bodyPr>
          <a:lstStyle>
            <a:lvl1pPr algn="l">
              <a:lnSpc>
                <a:spcPct val="95000"/>
              </a:lnSpc>
              <a:defRPr sz="4200">
                <a:solidFill>
                  <a:schemeClr val="accent3"/>
                </a:solidFill>
              </a:defRPr>
            </a:lvl1pPr>
          </a:lstStyle>
          <a:p>
            <a:r>
              <a:rPr lang="zh-CN" altLang="en-US"/>
              <a:t>单击此处编辑母版标题样式</a:t>
            </a:r>
            <a:endParaRPr lang="en-GB" dirty="0"/>
          </a:p>
        </p:txBody>
      </p:sp>
      <p:sp>
        <p:nvSpPr>
          <p:cNvPr id="3" name="Subtitle 2"/>
          <p:cNvSpPr>
            <a:spLocks noGrp="1"/>
          </p:cNvSpPr>
          <p:nvPr>
            <p:ph type="subTitle" idx="1"/>
          </p:nvPr>
        </p:nvSpPr>
        <p:spPr>
          <a:xfrm>
            <a:off x="324001" y="278091"/>
            <a:ext cx="4233712" cy="950634"/>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mage + Content (Right)">
    <p:spTree>
      <p:nvGrpSpPr>
        <p:cNvPr id="1" name=""/>
        <p:cNvGrpSpPr/>
        <p:nvPr/>
      </p:nvGrpSpPr>
      <p:grpSpPr>
        <a:xfrm>
          <a:off x="0" y="0"/>
          <a:ext cx="0" cy="0"/>
          <a:chOff x="0" y="0"/>
          <a:chExt cx="0" cy="0"/>
        </a:xfrm>
      </p:grpSpPr>
      <p:sp>
        <p:nvSpPr>
          <p:cNvPr id="2" name="Title 1"/>
          <p:cNvSpPr>
            <a:spLocks noGrp="1"/>
          </p:cNvSpPr>
          <p:nvPr>
            <p:ph type="title"/>
          </p:nvPr>
        </p:nvSpPr>
        <p:spPr>
          <a:xfrm>
            <a:off x="7973737" y="259238"/>
            <a:ext cx="3909863" cy="2036287"/>
          </a:xfrm>
        </p:spPr>
        <p:txBody>
          <a:bodyPr/>
          <a:lstStyle>
            <a:lvl1pPr>
              <a:defRPr sz="2200" spc="0">
                <a:solidFill>
                  <a:schemeClr val="bg1"/>
                </a:solidFill>
              </a:defRPr>
            </a:lvl1pPr>
          </a:lstStyle>
          <a:p>
            <a:r>
              <a:rPr lang="zh-CN" altLang="en-US"/>
              <a:t>单击此处编辑母版标题样式</a:t>
            </a:r>
            <a:endParaRPr lang="en-GB" dirty="0"/>
          </a:p>
        </p:txBody>
      </p:sp>
      <p:sp>
        <p:nvSpPr>
          <p:cNvPr id="3" name="Content Placeholder 2"/>
          <p:cNvSpPr>
            <a:spLocks noGrp="1"/>
          </p:cNvSpPr>
          <p:nvPr>
            <p:ph idx="1"/>
          </p:nvPr>
        </p:nvSpPr>
        <p:spPr>
          <a:xfrm>
            <a:off x="7973737" y="2943519"/>
            <a:ext cx="3751113" cy="3055644"/>
          </a:xfrm>
        </p:spPr>
        <p:txBody>
          <a:bodyPr/>
          <a:lstStyle>
            <a:lvl1pPr>
              <a:defRPr sz="1300">
                <a:solidFill>
                  <a:schemeClr val="bg1"/>
                </a:solidFill>
              </a:defRPr>
            </a:lvl1pPr>
            <a:lvl2pPr>
              <a:defRPr sz="1300">
                <a:solidFill>
                  <a:schemeClr val="bg1"/>
                </a:solidFill>
              </a:defRPr>
            </a:lvl2pPr>
            <a:lvl3pPr>
              <a:buClrTx/>
              <a:defRPr sz="1300">
                <a:solidFill>
                  <a:schemeClr val="bg1"/>
                </a:solidFill>
              </a:defRPr>
            </a:lvl3pPr>
            <a:lvl4pPr>
              <a:buClrTx/>
              <a:defRPr sz="1300">
                <a:solidFill>
                  <a:schemeClr val="bg1"/>
                </a:solidFill>
              </a:defRPr>
            </a:lvl4pPr>
            <a:lvl5pPr>
              <a:buClrTx/>
              <a:defRPr sz="1300">
                <a:solidFill>
                  <a:schemeClr val="bg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7AE5B9D4-15A4-4414-9F7B-1E35D77FE960}"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sp>
        <p:nvSpPr>
          <p:cNvPr id="13" name="Picture Placeholder 12"/>
          <p:cNvSpPr>
            <a:spLocks noGrp="1"/>
          </p:cNvSpPr>
          <p:nvPr>
            <p:ph type="pic" sz="quarter" idx="13"/>
          </p:nvPr>
        </p:nvSpPr>
        <p:spPr>
          <a:xfrm>
            <a:off x="0" y="0"/>
            <a:ext cx="6096000" cy="6858000"/>
          </a:xfrm>
        </p:spPr>
        <p:txBody>
          <a:bodyPr/>
          <a:lstStyle>
            <a:lvl1pPr>
              <a:defRPr sz="1400"/>
            </a:lvl1pPr>
          </a:lstStyle>
          <a:p>
            <a:r>
              <a:rPr lang="zh-CN" altLang="en-US"/>
              <a:t>单击图标添加图片</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Left) + Imag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6096000" y="0"/>
            <a:ext cx="6096000" cy="6858000"/>
          </a:xfrm>
        </p:spPr>
        <p:txBody>
          <a:bodyPr/>
          <a:lstStyle>
            <a:lvl1pPr>
              <a:defRPr sz="1400"/>
            </a:lvl1pPr>
          </a:lstStyle>
          <a:p>
            <a:r>
              <a:rPr lang="zh-CN" altLang="en-US"/>
              <a:t>单击图标添加图片</a:t>
            </a:r>
            <a:endParaRPr lang="en-GB" dirty="0"/>
          </a:p>
        </p:txBody>
      </p:sp>
      <p:sp>
        <p:nvSpPr>
          <p:cNvPr id="2" name="Title 1"/>
          <p:cNvSpPr>
            <a:spLocks noGrp="1"/>
          </p:cNvSpPr>
          <p:nvPr>
            <p:ph type="title"/>
          </p:nvPr>
        </p:nvSpPr>
        <p:spPr>
          <a:xfrm>
            <a:off x="325438" y="259238"/>
            <a:ext cx="3909863" cy="2036287"/>
          </a:xfrm>
        </p:spPr>
        <p:txBody>
          <a:bodyPr/>
          <a:lstStyle>
            <a:lvl1pPr>
              <a:defRPr sz="2200" spc="0">
                <a:solidFill>
                  <a:schemeClr val="accent2"/>
                </a:solidFill>
              </a:defRPr>
            </a:lvl1pPr>
          </a:lstStyle>
          <a:p>
            <a:r>
              <a:rPr lang="zh-CN" altLang="en-US"/>
              <a:t>单击此处编辑母版标题样式</a:t>
            </a:r>
            <a:endParaRPr lang="en-GB" dirty="0"/>
          </a:p>
        </p:txBody>
      </p:sp>
      <p:sp>
        <p:nvSpPr>
          <p:cNvPr id="3" name="Content Placeholder 2"/>
          <p:cNvSpPr>
            <a:spLocks noGrp="1"/>
          </p:cNvSpPr>
          <p:nvPr>
            <p:ph idx="1"/>
          </p:nvPr>
        </p:nvSpPr>
        <p:spPr>
          <a:xfrm>
            <a:off x="2270275" y="2943519"/>
            <a:ext cx="2777975" cy="3055644"/>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3DC3427A-8734-4853-973F-6826E43A5934}"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Statement + Content">
    <p:spTree>
      <p:nvGrpSpPr>
        <p:cNvPr id="1" name=""/>
        <p:cNvGrpSpPr/>
        <p:nvPr/>
      </p:nvGrpSpPr>
      <p:grpSpPr>
        <a:xfrm>
          <a:off x="0" y="0"/>
          <a:ext cx="0" cy="0"/>
          <a:chOff x="0" y="0"/>
          <a:chExt cx="0" cy="0"/>
        </a:xfrm>
      </p:grpSpPr>
      <p:sp>
        <p:nvSpPr>
          <p:cNvPr id="10" name="Rectangle 9"/>
          <p:cNvSpPr/>
          <p:nvPr/>
        </p:nvSpPr>
        <p:spPr>
          <a:xfrm>
            <a:off x="0" y="3129699"/>
            <a:ext cx="12192000" cy="37283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21530" y="-113122"/>
            <a:ext cx="11651383" cy="2408647"/>
          </a:xfrm>
        </p:spPr>
        <p:txBody>
          <a:bodyPr/>
          <a:lstStyle>
            <a:lvl1pPr>
              <a:defRPr sz="14000" spc="-300" baseline="0"/>
            </a:lvl1pPr>
          </a:lstStyle>
          <a:p>
            <a:r>
              <a:rPr lang="en-US" dirty="0"/>
              <a:t>Edit title</a:t>
            </a:r>
            <a:endParaRPr lang="en-GB" dirty="0"/>
          </a:p>
        </p:txBody>
      </p:sp>
      <p:sp>
        <p:nvSpPr>
          <p:cNvPr id="3" name="Content Placeholder 2"/>
          <p:cNvSpPr>
            <a:spLocks noGrp="1"/>
          </p:cNvSpPr>
          <p:nvPr>
            <p:ph idx="1"/>
          </p:nvPr>
        </p:nvSpPr>
        <p:spPr>
          <a:xfrm>
            <a:off x="325438" y="3374797"/>
            <a:ext cx="6183312" cy="2624366"/>
          </a:xfrm>
        </p:spPr>
        <p:txBody>
          <a:bodyPr/>
          <a:lstStyle>
            <a:lvl1pPr>
              <a:defRPr sz="2200" b="1"/>
            </a:lvl1pPr>
            <a:lvl2pPr>
              <a:defRPr sz="2200" b="1"/>
            </a:lvl2pPr>
            <a:lvl3pPr>
              <a:defRPr b="1"/>
            </a:lvl3pPr>
            <a:lvl4pPr>
              <a:defRPr b="1"/>
            </a:lvl4pPr>
            <a:lvl5pPr>
              <a:defRPr b="1"/>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p>
            <a:fld id="{49EF450A-05DF-4030-99D8-CDAB95D81F7B}" type="datetime1">
              <a:rPr lang="en-GB" smtClean="0"/>
            </a:fld>
            <a:endParaRPr lang="en-GB"/>
          </a:p>
        </p:txBody>
      </p:sp>
      <p:sp>
        <p:nvSpPr>
          <p:cNvPr id="5" name="Footer Placeholder 4"/>
          <p:cNvSpPr>
            <a:spLocks noGrp="1"/>
          </p:cNvSpPr>
          <p:nvPr>
            <p:ph type="ftr" sz="quarter" idx="11"/>
          </p:nvPr>
        </p:nvSpPr>
        <p:spPr/>
        <p:txBody>
          <a:bodyPr/>
          <a:lstStyle/>
          <a:p>
            <a:r>
              <a:rPr lang="en-GB"/>
              <a:t>Document title</a:t>
            </a:r>
            <a:endParaRPr lang="en-GB"/>
          </a:p>
        </p:txBody>
      </p:sp>
      <p:sp>
        <p:nvSpPr>
          <p:cNvPr id="6" name="Slide Number Placeholder 5"/>
          <p:cNvSpPr>
            <a:spLocks noGrp="1"/>
          </p:cNvSpPr>
          <p:nvPr>
            <p:ph type="sldNum" sz="quarter" idx="12"/>
          </p:nvPr>
        </p:nvSpPr>
        <p:spPr/>
        <p:txBody>
          <a:bodyPr/>
          <a:lstStyle/>
          <a:p>
            <a:fld id="{A31C51CB-94C2-40E2-B070-08CEE3D6A386}" type="slidenum">
              <a:rPr lang="en-GB" smtClean="0"/>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 3 Images (Sand)">
    <p:spTree>
      <p:nvGrpSpPr>
        <p:cNvPr id="1" name=""/>
        <p:cNvGrpSpPr/>
        <p:nvPr/>
      </p:nvGrpSpPr>
      <p:grpSpPr>
        <a:xfrm>
          <a:off x="0" y="0"/>
          <a:ext cx="0" cy="0"/>
          <a:chOff x="0" y="0"/>
          <a:chExt cx="0" cy="0"/>
        </a:xfrm>
      </p:grpSpPr>
      <p:sp>
        <p:nvSpPr>
          <p:cNvPr id="2" name="Title 1"/>
          <p:cNvSpPr>
            <a:spLocks noGrp="1"/>
          </p:cNvSpPr>
          <p:nvPr>
            <p:ph type="title"/>
          </p:nvPr>
        </p:nvSpPr>
        <p:spPr>
          <a:xfrm>
            <a:off x="324001" y="259238"/>
            <a:ext cx="3422500" cy="2036287"/>
          </a:xfrm>
        </p:spPr>
        <p:txBody>
          <a:bodyPr/>
          <a:lstStyle>
            <a:lvl1pPr>
              <a:defRPr sz="2200" spc="0">
                <a:solidFill>
                  <a:schemeClr val="accent2"/>
                </a:solidFill>
              </a:defRPr>
            </a:lvl1pPr>
          </a:lstStyle>
          <a:p>
            <a:r>
              <a:rPr lang="zh-CN" altLang="en-US"/>
              <a:t>单击此处编辑母版标题样式</a:t>
            </a:r>
            <a:endParaRPr lang="en-GB" dirty="0"/>
          </a:p>
        </p:txBody>
      </p:sp>
      <p:sp>
        <p:nvSpPr>
          <p:cNvPr id="3" name="Content Placeholder 2"/>
          <p:cNvSpPr>
            <a:spLocks noGrp="1"/>
          </p:cNvSpPr>
          <p:nvPr>
            <p:ph idx="1"/>
          </p:nvPr>
        </p:nvSpPr>
        <p:spPr>
          <a:xfrm>
            <a:off x="324000" y="3474720"/>
            <a:ext cx="3751113" cy="2524443"/>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1F7EAE3F-08E5-40CA-9EFE-12EE640AFE8E}"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sp>
        <p:nvSpPr>
          <p:cNvPr id="10" name="Picture Placeholder 9"/>
          <p:cNvSpPr>
            <a:spLocks noGrp="1"/>
          </p:cNvSpPr>
          <p:nvPr>
            <p:ph type="pic" sz="quarter" idx="13"/>
          </p:nvPr>
        </p:nvSpPr>
        <p:spPr>
          <a:xfrm>
            <a:off x="4233863" y="334963"/>
            <a:ext cx="7634287" cy="3014662"/>
          </a:xfrm>
        </p:spPr>
        <p:txBody>
          <a:bodyPr/>
          <a:lstStyle>
            <a:lvl1pPr>
              <a:defRPr sz="1400">
                <a:solidFill>
                  <a:schemeClr val="accent2"/>
                </a:solidFill>
              </a:defRPr>
            </a:lvl1pPr>
          </a:lstStyle>
          <a:p>
            <a:r>
              <a:rPr lang="zh-CN" altLang="en-US"/>
              <a:t>单击图标添加图片</a:t>
            </a:r>
            <a:endParaRPr lang="en-GB" dirty="0"/>
          </a:p>
        </p:txBody>
      </p:sp>
      <p:sp>
        <p:nvSpPr>
          <p:cNvPr id="12" name="Picture Placeholder 9"/>
          <p:cNvSpPr>
            <a:spLocks noGrp="1"/>
          </p:cNvSpPr>
          <p:nvPr>
            <p:ph type="pic" sz="quarter" idx="14"/>
          </p:nvPr>
        </p:nvSpPr>
        <p:spPr>
          <a:xfrm>
            <a:off x="4233863" y="3505200"/>
            <a:ext cx="3735387" cy="2493963"/>
          </a:xfrm>
        </p:spPr>
        <p:txBody>
          <a:bodyPr/>
          <a:lstStyle>
            <a:lvl1pPr>
              <a:defRPr sz="1400">
                <a:solidFill>
                  <a:schemeClr val="accent2"/>
                </a:solidFill>
              </a:defRPr>
            </a:lvl1pPr>
          </a:lstStyle>
          <a:p>
            <a:r>
              <a:rPr lang="zh-CN" altLang="en-US"/>
              <a:t>单击图标添加图片</a:t>
            </a:r>
            <a:endParaRPr lang="en-GB" dirty="0"/>
          </a:p>
        </p:txBody>
      </p:sp>
      <p:sp>
        <p:nvSpPr>
          <p:cNvPr id="14" name="Picture Placeholder 9"/>
          <p:cNvSpPr>
            <a:spLocks noGrp="1"/>
          </p:cNvSpPr>
          <p:nvPr>
            <p:ph type="pic" sz="quarter" idx="15"/>
          </p:nvPr>
        </p:nvSpPr>
        <p:spPr>
          <a:xfrm>
            <a:off x="8128000" y="3505200"/>
            <a:ext cx="3735387" cy="2493963"/>
          </a:xfrm>
        </p:spPr>
        <p:txBody>
          <a:bodyPr/>
          <a:lstStyle>
            <a:lvl1pPr>
              <a:defRPr sz="1400">
                <a:solidFill>
                  <a:schemeClr val="accent2"/>
                </a:solidFill>
              </a:defRPr>
            </a:lvl1pPr>
          </a:lstStyle>
          <a:p>
            <a:r>
              <a:rPr lang="zh-CN" altLang="en-US"/>
              <a:t>单击图标添加图片</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 Content + 3 Images (Blue)">
    <p:spTree>
      <p:nvGrpSpPr>
        <p:cNvPr id="1" name=""/>
        <p:cNvGrpSpPr/>
        <p:nvPr/>
      </p:nvGrpSpPr>
      <p:grpSpPr>
        <a:xfrm>
          <a:off x="0" y="0"/>
          <a:ext cx="0" cy="0"/>
          <a:chOff x="0" y="0"/>
          <a:chExt cx="0" cy="0"/>
        </a:xfrm>
      </p:grpSpPr>
      <p:sp>
        <p:nvSpPr>
          <p:cNvPr id="2" name="Title 1"/>
          <p:cNvSpPr>
            <a:spLocks noGrp="1"/>
          </p:cNvSpPr>
          <p:nvPr>
            <p:ph type="title"/>
          </p:nvPr>
        </p:nvSpPr>
        <p:spPr>
          <a:xfrm>
            <a:off x="324001" y="259238"/>
            <a:ext cx="3422500" cy="2036287"/>
          </a:xfrm>
        </p:spPr>
        <p:txBody>
          <a:bodyPr/>
          <a:lstStyle>
            <a:lvl1pPr>
              <a:defRPr sz="2200" spc="0">
                <a:solidFill>
                  <a:schemeClr val="bg1"/>
                </a:solidFill>
              </a:defRPr>
            </a:lvl1pPr>
          </a:lstStyle>
          <a:p>
            <a:r>
              <a:rPr lang="zh-CN" altLang="en-US"/>
              <a:t>单击此处编辑母版标题样式</a:t>
            </a:r>
            <a:endParaRPr lang="en-GB" dirty="0"/>
          </a:p>
        </p:txBody>
      </p:sp>
      <p:sp>
        <p:nvSpPr>
          <p:cNvPr id="3" name="Content Placeholder 2"/>
          <p:cNvSpPr>
            <a:spLocks noGrp="1"/>
          </p:cNvSpPr>
          <p:nvPr>
            <p:ph idx="1"/>
          </p:nvPr>
        </p:nvSpPr>
        <p:spPr>
          <a:xfrm>
            <a:off x="324000" y="3474720"/>
            <a:ext cx="3751113" cy="2524443"/>
          </a:xfrm>
        </p:spPr>
        <p:txBody>
          <a:bodyPr/>
          <a:lstStyle>
            <a:lvl1pPr>
              <a:defRPr sz="1300">
                <a:solidFill>
                  <a:schemeClr val="bg1"/>
                </a:solidFill>
              </a:defRPr>
            </a:lvl1pPr>
            <a:lvl2pPr>
              <a:defRPr sz="1300">
                <a:solidFill>
                  <a:schemeClr val="bg1"/>
                </a:solidFill>
              </a:defRPr>
            </a:lvl2pPr>
            <a:lvl3pPr>
              <a:buClrTx/>
              <a:defRPr sz="1300">
                <a:solidFill>
                  <a:schemeClr val="bg1"/>
                </a:solidFill>
              </a:defRPr>
            </a:lvl3pPr>
            <a:lvl4pPr>
              <a:buClrTx/>
              <a:defRPr sz="1300">
                <a:solidFill>
                  <a:schemeClr val="bg1"/>
                </a:solidFill>
              </a:defRPr>
            </a:lvl4pPr>
            <a:lvl5pPr>
              <a:buClrTx/>
              <a:defRPr sz="1300">
                <a:solidFill>
                  <a:schemeClr val="bg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1F7EAE3F-08E5-40CA-9EFE-12EE640AFE8E}"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sp>
        <p:nvSpPr>
          <p:cNvPr id="10" name="Picture Placeholder 9"/>
          <p:cNvSpPr>
            <a:spLocks noGrp="1"/>
          </p:cNvSpPr>
          <p:nvPr>
            <p:ph type="pic" sz="quarter" idx="13"/>
          </p:nvPr>
        </p:nvSpPr>
        <p:spPr>
          <a:xfrm>
            <a:off x="4233863" y="334963"/>
            <a:ext cx="7634287" cy="3014662"/>
          </a:xfrm>
        </p:spPr>
        <p:txBody>
          <a:bodyPr/>
          <a:lstStyle>
            <a:lvl1pPr>
              <a:defRPr sz="1400">
                <a:solidFill>
                  <a:schemeClr val="bg1"/>
                </a:solidFill>
              </a:defRPr>
            </a:lvl1pPr>
          </a:lstStyle>
          <a:p>
            <a:r>
              <a:rPr lang="zh-CN" altLang="en-US"/>
              <a:t>单击图标添加图片</a:t>
            </a:r>
            <a:endParaRPr lang="en-GB" dirty="0"/>
          </a:p>
        </p:txBody>
      </p:sp>
      <p:sp>
        <p:nvSpPr>
          <p:cNvPr id="12" name="Picture Placeholder 9"/>
          <p:cNvSpPr>
            <a:spLocks noGrp="1"/>
          </p:cNvSpPr>
          <p:nvPr>
            <p:ph type="pic" sz="quarter" idx="14"/>
          </p:nvPr>
        </p:nvSpPr>
        <p:spPr>
          <a:xfrm>
            <a:off x="4233863" y="3505200"/>
            <a:ext cx="3735387" cy="2493963"/>
          </a:xfrm>
        </p:spPr>
        <p:txBody>
          <a:bodyPr/>
          <a:lstStyle>
            <a:lvl1pPr>
              <a:defRPr sz="1400">
                <a:solidFill>
                  <a:schemeClr val="bg1"/>
                </a:solidFill>
              </a:defRPr>
            </a:lvl1pPr>
          </a:lstStyle>
          <a:p>
            <a:r>
              <a:rPr lang="zh-CN" altLang="en-US"/>
              <a:t>单击图标添加图片</a:t>
            </a:r>
            <a:endParaRPr lang="en-GB" dirty="0"/>
          </a:p>
        </p:txBody>
      </p:sp>
      <p:sp>
        <p:nvSpPr>
          <p:cNvPr id="14" name="Picture Placeholder 9"/>
          <p:cNvSpPr>
            <a:spLocks noGrp="1"/>
          </p:cNvSpPr>
          <p:nvPr>
            <p:ph type="pic" sz="quarter" idx="15"/>
          </p:nvPr>
        </p:nvSpPr>
        <p:spPr>
          <a:xfrm>
            <a:off x="8128000" y="3505200"/>
            <a:ext cx="3735387" cy="2493963"/>
          </a:xfrm>
        </p:spPr>
        <p:txBody>
          <a:bodyPr/>
          <a:lstStyle>
            <a:lvl1pPr>
              <a:defRPr sz="1400">
                <a:solidFill>
                  <a:schemeClr val="bg1"/>
                </a:solidFill>
              </a:defRPr>
            </a:lvl1pPr>
          </a:lstStyle>
          <a:p>
            <a:r>
              <a:rPr lang="zh-CN" altLang="en-US"/>
              <a:t>单击图标添加图片</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 Image">
    <p:spTree>
      <p:nvGrpSpPr>
        <p:cNvPr id="1" name=""/>
        <p:cNvGrpSpPr/>
        <p:nvPr/>
      </p:nvGrpSpPr>
      <p:grpSpPr>
        <a:xfrm>
          <a:off x="0" y="0"/>
          <a:ext cx="0" cy="0"/>
          <a:chOff x="0" y="0"/>
          <a:chExt cx="0" cy="0"/>
        </a:xfrm>
      </p:grpSpPr>
      <p:sp>
        <p:nvSpPr>
          <p:cNvPr id="2" name="Title 1"/>
          <p:cNvSpPr>
            <a:spLocks noGrp="1"/>
          </p:cNvSpPr>
          <p:nvPr>
            <p:ph type="title"/>
          </p:nvPr>
        </p:nvSpPr>
        <p:spPr>
          <a:xfrm>
            <a:off x="324001" y="259238"/>
            <a:ext cx="3422500" cy="2036287"/>
          </a:xfrm>
        </p:spPr>
        <p:txBody>
          <a:bodyPr/>
          <a:lstStyle>
            <a:lvl1pPr>
              <a:defRPr sz="2200" spc="0">
                <a:solidFill>
                  <a:schemeClr val="accent2"/>
                </a:solidFill>
              </a:defRPr>
            </a:lvl1pPr>
          </a:lstStyle>
          <a:p>
            <a:r>
              <a:rPr lang="zh-CN" altLang="en-US"/>
              <a:t>单击此处编辑母版标题样式</a:t>
            </a:r>
            <a:endParaRPr lang="en-GB" dirty="0"/>
          </a:p>
        </p:txBody>
      </p:sp>
      <p:sp>
        <p:nvSpPr>
          <p:cNvPr id="3" name="Content Placeholder 2"/>
          <p:cNvSpPr>
            <a:spLocks noGrp="1"/>
          </p:cNvSpPr>
          <p:nvPr>
            <p:ph idx="1"/>
          </p:nvPr>
        </p:nvSpPr>
        <p:spPr>
          <a:xfrm>
            <a:off x="324000" y="2406555"/>
            <a:ext cx="3751113" cy="3592608"/>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DFD4BE81-AF01-4EA7-8ADC-3D50230E1FDA}"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sp>
        <p:nvSpPr>
          <p:cNvPr id="10" name="Picture Placeholder 9"/>
          <p:cNvSpPr>
            <a:spLocks noGrp="1"/>
          </p:cNvSpPr>
          <p:nvPr>
            <p:ph type="pic" sz="quarter" idx="13"/>
          </p:nvPr>
        </p:nvSpPr>
        <p:spPr>
          <a:xfrm>
            <a:off x="4233863" y="2441575"/>
            <a:ext cx="7634287" cy="3544887"/>
          </a:xfrm>
        </p:spPr>
        <p:txBody>
          <a:bodyPr/>
          <a:lstStyle>
            <a:lvl1pPr>
              <a:defRPr sz="1400">
                <a:solidFill>
                  <a:schemeClr val="accent2"/>
                </a:solidFill>
              </a:defRPr>
            </a:lvl1pPr>
          </a:lstStyle>
          <a:p>
            <a:r>
              <a:rPr lang="zh-CN" altLang="en-US"/>
              <a:t>单击图标添加图片</a:t>
            </a:r>
            <a:endParaRPr lang="en-GB" dirty="0"/>
          </a:p>
        </p:txBody>
      </p:sp>
      <p:sp>
        <p:nvSpPr>
          <p:cNvPr id="15" name="Text Placeholder 14"/>
          <p:cNvSpPr>
            <a:spLocks noGrp="1"/>
          </p:cNvSpPr>
          <p:nvPr>
            <p:ph type="body" sz="quarter" idx="14"/>
          </p:nvPr>
        </p:nvSpPr>
        <p:spPr>
          <a:xfrm>
            <a:off x="4233863" y="278091"/>
            <a:ext cx="6172200" cy="1499711"/>
          </a:xfrm>
        </p:spPr>
        <p:txBody>
          <a:bodyPr/>
          <a:lstStyle>
            <a:lvl1pPr>
              <a:defRPr sz="2200"/>
            </a:lvl1pPr>
            <a:lvl2pPr>
              <a:defRPr sz="2200"/>
            </a:lvl2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rge Title, Content + Full-bleed Image">
    <p:spTree>
      <p:nvGrpSpPr>
        <p:cNvPr id="1" name=""/>
        <p:cNvGrpSpPr/>
        <p:nvPr/>
      </p:nvGrpSpPr>
      <p:grpSpPr>
        <a:xfrm>
          <a:off x="0" y="0"/>
          <a:ext cx="0" cy="0"/>
          <a:chOff x="0" y="0"/>
          <a:chExt cx="0" cy="0"/>
        </a:xfrm>
      </p:grpSpPr>
      <p:sp>
        <p:nvSpPr>
          <p:cNvPr id="2" name="Title 1"/>
          <p:cNvSpPr>
            <a:spLocks noGrp="1"/>
          </p:cNvSpPr>
          <p:nvPr>
            <p:ph type="title"/>
          </p:nvPr>
        </p:nvSpPr>
        <p:spPr>
          <a:xfrm>
            <a:off x="324000" y="241200"/>
            <a:ext cx="9756000" cy="2036287"/>
          </a:xfrm>
        </p:spPr>
        <p:txBody>
          <a:bodyPr/>
          <a:lstStyle>
            <a:lvl1pPr>
              <a:defRPr sz="3200" spc="0">
                <a:solidFill>
                  <a:schemeClr val="accent2"/>
                </a:solidFill>
              </a:defRPr>
            </a:lvl1pPr>
          </a:lstStyle>
          <a:p>
            <a:r>
              <a:rPr lang="zh-CN" altLang="en-US"/>
              <a:t>单击此处编辑母版标题样式</a:t>
            </a:r>
            <a:endParaRPr lang="en-GB" dirty="0"/>
          </a:p>
        </p:txBody>
      </p:sp>
      <p:sp>
        <p:nvSpPr>
          <p:cNvPr id="3" name="Content Placeholder 2"/>
          <p:cNvSpPr>
            <a:spLocks noGrp="1"/>
          </p:cNvSpPr>
          <p:nvPr>
            <p:ph idx="1"/>
          </p:nvPr>
        </p:nvSpPr>
        <p:spPr>
          <a:xfrm>
            <a:off x="324001" y="2406555"/>
            <a:ext cx="1796900" cy="3592608"/>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EB85650A-682B-4D63-BBCD-16C5A4509162}"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sp>
        <p:nvSpPr>
          <p:cNvPr id="11" name="Content Placeholder 2"/>
          <p:cNvSpPr>
            <a:spLocks noGrp="1"/>
          </p:cNvSpPr>
          <p:nvPr>
            <p:ph idx="13"/>
          </p:nvPr>
        </p:nvSpPr>
        <p:spPr>
          <a:xfrm>
            <a:off x="2288749" y="2406555"/>
            <a:ext cx="2759501" cy="3592608"/>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Tree>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top left, Content top left">
    <p:spTree>
      <p:nvGrpSpPr>
        <p:cNvPr id="1" name=""/>
        <p:cNvGrpSpPr/>
        <p:nvPr/>
      </p:nvGrpSpPr>
      <p:grpSpPr>
        <a:xfrm>
          <a:off x="0" y="0"/>
          <a:ext cx="0" cy="0"/>
          <a:chOff x="0" y="0"/>
          <a:chExt cx="0" cy="0"/>
        </a:xfrm>
      </p:grpSpPr>
      <p:sp>
        <p:nvSpPr>
          <p:cNvPr id="2" name="Title 1"/>
          <p:cNvSpPr>
            <a:spLocks noGrp="1"/>
          </p:cNvSpPr>
          <p:nvPr>
            <p:ph type="title"/>
          </p:nvPr>
        </p:nvSpPr>
        <p:spPr>
          <a:xfrm>
            <a:off x="323999" y="241200"/>
            <a:ext cx="5211613" cy="1661636"/>
          </a:xfrm>
        </p:spPr>
        <p:txBody>
          <a:bodyPr/>
          <a:lstStyle>
            <a:lvl1pPr>
              <a:defRPr sz="3200" spc="0">
                <a:solidFill>
                  <a:schemeClr val="accent2"/>
                </a:solidFill>
              </a:defRPr>
            </a:lvl1pPr>
          </a:lstStyle>
          <a:p>
            <a:r>
              <a:rPr lang="zh-CN" altLang="en-US"/>
              <a:t>单击此处编辑母版标题样式</a:t>
            </a:r>
            <a:endParaRPr lang="en-GB" dirty="0"/>
          </a:p>
        </p:txBody>
      </p:sp>
      <p:sp>
        <p:nvSpPr>
          <p:cNvPr id="3" name="Content Placeholder 2"/>
          <p:cNvSpPr>
            <a:spLocks noGrp="1"/>
          </p:cNvSpPr>
          <p:nvPr>
            <p:ph idx="1"/>
          </p:nvPr>
        </p:nvSpPr>
        <p:spPr>
          <a:xfrm>
            <a:off x="6180138" y="310712"/>
            <a:ext cx="5687862" cy="1629723"/>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312FB126-3D8B-4FED-BDC5-5BC252F9A261}"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24000" y="241200"/>
            <a:ext cx="9756000" cy="1661636"/>
          </a:xfrm>
        </p:spPr>
        <p:txBody>
          <a:bodyPr/>
          <a:lstStyle>
            <a:lvl1pPr>
              <a:defRPr sz="3200" spc="-10" baseline="0">
                <a:solidFill>
                  <a:schemeClr val="accent2"/>
                </a:solidFill>
              </a:defRPr>
            </a:lvl1pPr>
          </a:lstStyle>
          <a:p>
            <a:r>
              <a:rPr lang="zh-CN" altLang="en-US"/>
              <a:t>单击此处编辑母版标题样式</a:t>
            </a:r>
            <a:endParaRPr lang="en-GB" dirty="0"/>
          </a:p>
        </p:txBody>
      </p:sp>
      <p:sp>
        <p:nvSpPr>
          <p:cNvPr id="3" name="Content Placeholder 2"/>
          <p:cNvSpPr>
            <a:spLocks noGrp="1"/>
          </p:cNvSpPr>
          <p:nvPr>
            <p:ph idx="1"/>
          </p:nvPr>
        </p:nvSpPr>
        <p:spPr>
          <a:xfrm>
            <a:off x="325438" y="2423999"/>
            <a:ext cx="3749675" cy="3575164"/>
          </a:xfrm>
        </p:spPr>
        <p:txBody>
          <a:bodyPr numCol="2" spcCol="144000"/>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D3C0FB91-B7C0-4EAB-888B-9E039881C91B}"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 2 columns Text with Quote">
    <p:spTree>
      <p:nvGrpSpPr>
        <p:cNvPr id="1" name=""/>
        <p:cNvGrpSpPr/>
        <p:nvPr/>
      </p:nvGrpSpPr>
      <p:grpSpPr>
        <a:xfrm>
          <a:off x="0" y="0"/>
          <a:ext cx="0" cy="0"/>
          <a:chOff x="0" y="0"/>
          <a:chExt cx="0" cy="0"/>
        </a:xfrm>
      </p:grpSpPr>
      <p:sp>
        <p:nvSpPr>
          <p:cNvPr id="2" name="Title 1"/>
          <p:cNvSpPr>
            <a:spLocks noGrp="1"/>
          </p:cNvSpPr>
          <p:nvPr>
            <p:ph type="title"/>
          </p:nvPr>
        </p:nvSpPr>
        <p:spPr>
          <a:xfrm>
            <a:off x="324000" y="263951"/>
            <a:ext cx="3422500" cy="1494999"/>
          </a:xfrm>
        </p:spPr>
        <p:txBody>
          <a:bodyPr/>
          <a:lstStyle>
            <a:lvl1pPr>
              <a:lnSpc>
                <a:spcPct val="95000"/>
              </a:lnSpc>
              <a:defRPr sz="3200" spc="0">
                <a:solidFill>
                  <a:schemeClr val="accent2"/>
                </a:solidFill>
              </a:defRPr>
            </a:lvl1pPr>
          </a:lstStyle>
          <a:p>
            <a:r>
              <a:rPr lang="zh-CN" altLang="en-US"/>
              <a:t>单击此处编辑母版标题样式</a:t>
            </a:r>
            <a:endParaRPr lang="en-GB" dirty="0"/>
          </a:p>
        </p:txBody>
      </p:sp>
      <p:sp>
        <p:nvSpPr>
          <p:cNvPr id="3" name="Content Placeholder 2"/>
          <p:cNvSpPr>
            <a:spLocks noGrp="1"/>
          </p:cNvSpPr>
          <p:nvPr>
            <p:ph idx="1"/>
          </p:nvPr>
        </p:nvSpPr>
        <p:spPr>
          <a:xfrm>
            <a:off x="4233864" y="303099"/>
            <a:ext cx="7651164" cy="5696064"/>
          </a:xfrm>
        </p:spPr>
        <p:txBody>
          <a:bodyPr numCol="2" spcCol="216000"/>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marL="127000" indent="-127000">
              <a:buClrTx/>
              <a:buFontTx/>
              <a:buNone/>
              <a:defRPr sz="2000" b="1">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9FC4BDC1-90D7-4AC6-ABE5-39873E007D6B}"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A' crop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p:nvPr>
        </p:nvSpPr>
        <p:spPr>
          <a:xfrm>
            <a:off x="4233863" y="1277333"/>
            <a:ext cx="5359400" cy="2600930"/>
          </a:xfrm>
        </p:spPr>
        <p:txBody>
          <a:bodyPr anchor="t" anchorCtr="0">
            <a:noAutofit/>
          </a:bodyPr>
          <a:lstStyle>
            <a:lvl1pPr algn="l">
              <a:lnSpc>
                <a:spcPct val="95000"/>
              </a:lnSpc>
              <a:defRPr sz="4200">
                <a:solidFill>
                  <a:schemeClr val="accent3"/>
                </a:solidFill>
              </a:defRPr>
            </a:lvl1pPr>
          </a:lstStyle>
          <a:p>
            <a:r>
              <a:rPr lang="zh-CN" altLang="en-US"/>
              <a:t>单击此处编辑母版标题样式</a:t>
            </a:r>
            <a:endParaRPr lang="en-GB" dirty="0"/>
          </a:p>
        </p:txBody>
      </p:sp>
      <p:sp>
        <p:nvSpPr>
          <p:cNvPr id="3" name="Subtitle 2"/>
          <p:cNvSpPr>
            <a:spLocks noGrp="1"/>
          </p:cNvSpPr>
          <p:nvPr>
            <p:ph type="subTitle" idx="1"/>
          </p:nvPr>
        </p:nvSpPr>
        <p:spPr>
          <a:xfrm>
            <a:off x="324001" y="1338606"/>
            <a:ext cx="2931962" cy="2539657"/>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 3 columns Text with Quote">
    <p:spTree>
      <p:nvGrpSpPr>
        <p:cNvPr id="1" name=""/>
        <p:cNvGrpSpPr/>
        <p:nvPr/>
      </p:nvGrpSpPr>
      <p:grpSpPr>
        <a:xfrm>
          <a:off x="0" y="0"/>
          <a:ext cx="0" cy="0"/>
          <a:chOff x="0" y="0"/>
          <a:chExt cx="0" cy="0"/>
        </a:xfrm>
      </p:grpSpPr>
      <p:sp>
        <p:nvSpPr>
          <p:cNvPr id="2" name="Title 1"/>
          <p:cNvSpPr>
            <a:spLocks noGrp="1"/>
          </p:cNvSpPr>
          <p:nvPr>
            <p:ph type="title"/>
          </p:nvPr>
        </p:nvSpPr>
        <p:spPr>
          <a:xfrm>
            <a:off x="324000" y="263951"/>
            <a:ext cx="9756000" cy="1494999"/>
          </a:xfrm>
        </p:spPr>
        <p:txBody>
          <a:bodyPr/>
          <a:lstStyle>
            <a:lvl1pPr>
              <a:lnSpc>
                <a:spcPct val="95000"/>
              </a:lnSpc>
              <a:defRPr sz="3200" spc="0">
                <a:solidFill>
                  <a:schemeClr val="accent2"/>
                </a:solidFill>
              </a:defRPr>
            </a:lvl1pPr>
          </a:lstStyle>
          <a:p>
            <a:r>
              <a:rPr lang="zh-CN" altLang="en-US"/>
              <a:t>单击此处编辑母版标题样式</a:t>
            </a:r>
            <a:endParaRPr lang="en-GB" dirty="0"/>
          </a:p>
        </p:txBody>
      </p:sp>
      <p:sp>
        <p:nvSpPr>
          <p:cNvPr id="3" name="Content Placeholder 2"/>
          <p:cNvSpPr>
            <a:spLocks noGrp="1"/>
          </p:cNvSpPr>
          <p:nvPr>
            <p:ph idx="1"/>
          </p:nvPr>
        </p:nvSpPr>
        <p:spPr>
          <a:xfrm>
            <a:off x="325438" y="2441575"/>
            <a:ext cx="11559590" cy="3557588"/>
          </a:xfrm>
        </p:spPr>
        <p:txBody>
          <a:bodyPr numCol="3" spcCol="216000"/>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marL="127000" indent="-127000">
              <a:buClrTx/>
              <a:buFontTx/>
              <a:buNone/>
              <a:defRPr sz="2000" b="1">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0E2DD4BA-C749-4BEA-B1BF-3EABE9EDBAAB}" type="datetime1">
              <a:rPr lang="en-GB" smtClean="0"/>
            </a:fld>
            <a:endParaRPr lang="en-GB"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GB"/>
              <a:t>Document title</a:t>
            </a:r>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ig Statement (Dar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E805DA00-AC2B-4A8F-B822-E419461C2AD4}" type="datetime1">
              <a:rPr lang="en-GB" smtClean="0"/>
            </a:fld>
            <a:endParaRPr lang="en-GB"/>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sp>
        <p:nvSpPr>
          <p:cNvPr id="6" name="Title 1"/>
          <p:cNvSpPr>
            <a:spLocks noGrp="1"/>
          </p:cNvSpPr>
          <p:nvPr>
            <p:ph type="title"/>
          </p:nvPr>
        </p:nvSpPr>
        <p:spPr>
          <a:xfrm>
            <a:off x="323999" y="204716"/>
            <a:ext cx="9756000" cy="4203771"/>
          </a:xfrm>
        </p:spPr>
        <p:txBody>
          <a:bodyPr/>
          <a:lstStyle>
            <a:lvl1pPr>
              <a:lnSpc>
                <a:spcPct val="90000"/>
              </a:lnSpc>
              <a:defRPr sz="7600" spc="-150" baseline="0">
                <a:solidFill>
                  <a:schemeClr val="accent4"/>
                </a:solidFill>
              </a:defRPr>
            </a:lvl1pPr>
          </a:lstStyle>
          <a:p>
            <a:r>
              <a:rPr lang="zh-CN" altLang="en-US"/>
              <a:t>单击此处编辑母版标题样式</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ig Statement (Ligh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fld id="{4E55E994-8B52-4296-AD93-1864A37CCF51}" type="datetime1">
              <a:rPr lang="en-GB" smtClean="0"/>
            </a:fld>
            <a:endParaRPr lang="en-GB"/>
          </a:p>
        </p:txBody>
      </p:sp>
      <p:sp>
        <p:nvSpPr>
          <p:cNvPr id="4" name="Footer Placeholder 3"/>
          <p:cNvSpPr>
            <a:spLocks noGrp="1"/>
          </p:cNvSpPr>
          <p:nvPr>
            <p:ph type="ftr" sz="quarter" idx="11"/>
          </p:nvPr>
        </p:nvSpPr>
        <p:spPr/>
        <p:txBody>
          <a:bodyPr/>
          <a:lstStyle>
            <a:lvl1pPr>
              <a:defRPr>
                <a:solidFill>
                  <a:schemeClr val="accent2"/>
                </a:solidFill>
              </a:defRPr>
            </a:lvl1pPr>
          </a:lstStyle>
          <a:p>
            <a:r>
              <a:rPr lang="en-GB"/>
              <a:t>Document title</a:t>
            </a:r>
            <a:endParaRPr lang="en-GB"/>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sp>
        <p:nvSpPr>
          <p:cNvPr id="6" name="Title 1"/>
          <p:cNvSpPr>
            <a:spLocks noGrp="1"/>
          </p:cNvSpPr>
          <p:nvPr>
            <p:ph type="title"/>
          </p:nvPr>
        </p:nvSpPr>
        <p:spPr>
          <a:xfrm>
            <a:off x="323999" y="204716"/>
            <a:ext cx="9756000" cy="4203771"/>
          </a:xfrm>
        </p:spPr>
        <p:txBody>
          <a:bodyPr/>
          <a:lstStyle>
            <a:lvl1pPr>
              <a:lnSpc>
                <a:spcPct val="90000"/>
              </a:lnSpc>
              <a:defRPr sz="7600" spc="-150" baseline="0">
                <a:solidFill>
                  <a:schemeClr val="accent2"/>
                </a:solidFill>
              </a:defRPr>
            </a:lvl1pPr>
          </a:lstStyle>
          <a:p>
            <a:r>
              <a:rPr lang="zh-CN" altLang="en-US"/>
              <a:t>单击此处编辑母版标题样式</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 Chart (Sand) Right">
    <p:spTree>
      <p:nvGrpSpPr>
        <p:cNvPr id="1" name=""/>
        <p:cNvGrpSpPr/>
        <p:nvPr/>
      </p:nvGrpSpPr>
      <p:grpSpPr>
        <a:xfrm>
          <a:off x="0" y="0"/>
          <a:ext cx="0" cy="0"/>
          <a:chOff x="0" y="0"/>
          <a:chExt cx="0" cy="0"/>
        </a:xfrm>
      </p:grpSpPr>
      <p:sp>
        <p:nvSpPr>
          <p:cNvPr id="2" name="Title 1"/>
          <p:cNvSpPr>
            <a:spLocks noGrp="1"/>
          </p:cNvSpPr>
          <p:nvPr>
            <p:ph type="title"/>
          </p:nvPr>
        </p:nvSpPr>
        <p:spPr>
          <a:xfrm>
            <a:off x="324000" y="241527"/>
            <a:ext cx="5211614" cy="1517423"/>
          </a:xfrm>
        </p:spPr>
        <p:txBody>
          <a:body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p>
            <a:fld id="{3FCCE075-223A-47AD-91CD-04847FAF87B3}" type="datetime1">
              <a:rPr lang="en-GB" smtClean="0"/>
            </a:fld>
            <a:endParaRPr lang="en-GB"/>
          </a:p>
        </p:txBody>
      </p:sp>
      <p:sp>
        <p:nvSpPr>
          <p:cNvPr id="4" name="Footer Placeholder 3"/>
          <p:cNvSpPr>
            <a:spLocks noGrp="1"/>
          </p:cNvSpPr>
          <p:nvPr>
            <p:ph type="ftr" sz="quarter" idx="11"/>
          </p:nvPr>
        </p:nvSpPr>
        <p:spPr/>
        <p:txBody>
          <a:bodyPr/>
          <a:lstStyle/>
          <a:p>
            <a:r>
              <a:rPr lang="en-GB"/>
              <a:t>Document title</a:t>
            </a:r>
            <a:endParaRPr lang="en-GB"/>
          </a:p>
        </p:txBody>
      </p:sp>
      <p:sp>
        <p:nvSpPr>
          <p:cNvPr id="5" name="Slide Number Placeholder 4"/>
          <p:cNvSpPr>
            <a:spLocks noGrp="1"/>
          </p:cNvSpPr>
          <p:nvPr>
            <p:ph type="sldNum" sz="quarter" idx="12"/>
          </p:nvPr>
        </p:nvSpPr>
        <p:spPr/>
        <p:txBody>
          <a:bodyPr/>
          <a:lstStyle/>
          <a:p>
            <a:fld id="{A31C51CB-94C2-40E2-B070-08CEE3D6A386}" type="slidenum">
              <a:rPr lang="en-GB" smtClean="0"/>
            </a:fld>
            <a:endParaRPr lang="en-GB"/>
          </a:p>
        </p:txBody>
      </p:sp>
      <p:sp>
        <p:nvSpPr>
          <p:cNvPr id="12" name="Chart Placeholder 11"/>
          <p:cNvSpPr>
            <a:spLocks noGrp="1"/>
          </p:cNvSpPr>
          <p:nvPr>
            <p:ph type="chart" sz="quarter" idx="13" hasCustomPrompt="1"/>
          </p:nvPr>
        </p:nvSpPr>
        <p:spPr>
          <a:xfrm>
            <a:off x="4719638" y="334962"/>
            <a:ext cx="7153275" cy="5999849"/>
          </a:xfrm>
        </p:spPr>
        <p:txBody>
          <a:bodyPr/>
          <a:lstStyle>
            <a:lvl1pPr>
              <a:defRPr sz="1400"/>
            </a:lvl1pPr>
          </a:lstStyle>
          <a:p>
            <a:r>
              <a:rPr lang="zh-CN" altLang="en-US"/>
              <a:t>单击图标添加图表</a:t>
            </a:r>
            <a:endParaRPr lang="en-GB" dirty="0"/>
          </a:p>
        </p:txBody>
      </p:sp>
      <p:sp>
        <p:nvSpPr>
          <p:cNvPr id="7" name="Content Placeholder 2"/>
          <p:cNvSpPr>
            <a:spLocks noGrp="1"/>
          </p:cNvSpPr>
          <p:nvPr>
            <p:ph idx="1"/>
          </p:nvPr>
        </p:nvSpPr>
        <p:spPr>
          <a:xfrm>
            <a:off x="325438" y="3398363"/>
            <a:ext cx="3749675" cy="2600800"/>
          </a:xfrm>
        </p:spPr>
        <p:txBody>
          <a:bodyPr numCol="1" spcCol="144000"/>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 2 Charts (Sand) Right">
    <p:spTree>
      <p:nvGrpSpPr>
        <p:cNvPr id="1" name=""/>
        <p:cNvGrpSpPr/>
        <p:nvPr/>
      </p:nvGrpSpPr>
      <p:grpSpPr>
        <a:xfrm>
          <a:off x="0" y="0"/>
          <a:ext cx="0" cy="0"/>
          <a:chOff x="0" y="0"/>
          <a:chExt cx="0" cy="0"/>
        </a:xfrm>
      </p:grpSpPr>
      <p:sp>
        <p:nvSpPr>
          <p:cNvPr id="2" name="Title 1"/>
          <p:cNvSpPr>
            <a:spLocks noGrp="1"/>
          </p:cNvSpPr>
          <p:nvPr>
            <p:ph type="title"/>
          </p:nvPr>
        </p:nvSpPr>
        <p:spPr>
          <a:xfrm>
            <a:off x="323998" y="241527"/>
            <a:ext cx="9756000" cy="1517423"/>
          </a:xfrm>
        </p:spPr>
        <p:txBody>
          <a:body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p>
            <a:fld id="{9718BF02-5641-4CCC-B189-27400CBF4F4B}" type="datetime1">
              <a:rPr lang="en-GB" smtClean="0"/>
            </a:fld>
            <a:endParaRPr lang="en-GB"/>
          </a:p>
        </p:txBody>
      </p:sp>
      <p:sp>
        <p:nvSpPr>
          <p:cNvPr id="4" name="Footer Placeholder 3"/>
          <p:cNvSpPr>
            <a:spLocks noGrp="1"/>
          </p:cNvSpPr>
          <p:nvPr>
            <p:ph type="ftr" sz="quarter" idx="11"/>
          </p:nvPr>
        </p:nvSpPr>
        <p:spPr/>
        <p:txBody>
          <a:bodyPr/>
          <a:lstStyle/>
          <a:p>
            <a:r>
              <a:rPr lang="en-GB"/>
              <a:t>Document title</a:t>
            </a:r>
            <a:endParaRPr lang="en-GB"/>
          </a:p>
        </p:txBody>
      </p:sp>
      <p:sp>
        <p:nvSpPr>
          <p:cNvPr id="5" name="Slide Number Placeholder 4"/>
          <p:cNvSpPr>
            <a:spLocks noGrp="1"/>
          </p:cNvSpPr>
          <p:nvPr>
            <p:ph type="sldNum" sz="quarter" idx="12"/>
          </p:nvPr>
        </p:nvSpPr>
        <p:spPr/>
        <p:txBody>
          <a:bodyPr/>
          <a:lstStyle/>
          <a:p>
            <a:fld id="{A31C51CB-94C2-40E2-B070-08CEE3D6A386}" type="slidenum">
              <a:rPr lang="en-GB" smtClean="0"/>
            </a:fld>
            <a:endParaRPr lang="en-GB"/>
          </a:p>
        </p:txBody>
      </p:sp>
      <p:sp>
        <p:nvSpPr>
          <p:cNvPr id="7" name="Content Placeholder 2"/>
          <p:cNvSpPr>
            <a:spLocks noGrp="1"/>
          </p:cNvSpPr>
          <p:nvPr>
            <p:ph idx="1"/>
          </p:nvPr>
        </p:nvSpPr>
        <p:spPr>
          <a:xfrm>
            <a:off x="325439" y="1871221"/>
            <a:ext cx="2768600" cy="2537267"/>
          </a:xfrm>
        </p:spPr>
        <p:txBody>
          <a:bodyPr numCol="1" spcCol="144000"/>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11" name="Chart Placeholder 10"/>
          <p:cNvSpPr>
            <a:spLocks noGrp="1"/>
          </p:cNvSpPr>
          <p:nvPr>
            <p:ph type="chart" sz="quarter" idx="13" hasCustomPrompt="1"/>
          </p:nvPr>
        </p:nvSpPr>
        <p:spPr>
          <a:xfrm>
            <a:off x="4075113" y="1871221"/>
            <a:ext cx="3730281" cy="4280342"/>
          </a:xfrm>
        </p:spPr>
        <p:txBody>
          <a:bodyPr/>
          <a:lstStyle>
            <a:lvl1pPr>
              <a:defRPr sz="1400"/>
            </a:lvl1pPr>
          </a:lstStyle>
          <a:p>
            <a:r>
              <a:rPr lang="zh-CN" altLang="en-US"/>
              <a:t>单击图标添加图表</a:t>
            </a:r>
            <a:endParaRPr lang="en-GB" dirty="0"/>
          </a:p>
        </p:txBody>
      </p:sp>
      <p:sp>
        <p:nvSpPr>
          <p:cNvPr id="13" name="Chart Placeholder 10"/>
          <p:cNvSpPr>
            <a:spLocks noGrp="1"/>
          </p:cNvSpPr>
          <p:nvPr>
            <p:ph type="chart" sz="quarter" idx="14" hasCustomPrompt="1"/>
          </p:nvPr>
        </p:nvSpPr>
        <p:spPr>
          <a:xfrm>
            <a:off x="7969250" y="1871221"/>
            <a:ext cx="3730281" cy="4280342"/>
          </a:xfrm>
        </p:spPr>
        <p:txBody>
          <a:bodyPr/>
          <a:lstStyle>
            <a:lvl1pPr>
              <a:defRPr sz="1400"/>
            </a:lvl1pPr>
          </a:lstStyle>
          <a:p>
            <a:r>
              <a:rPr lang="zh-CN" altLang="en-US"/>
              <a:t>单击图标添加图表</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 2 Charts (Blue) Right">
    <p:spTree>
      <p:nvGrpSpPr>
        <p:cNvPr id="1" name=""/>
        <p:cNvGrpSpPr/>
        <p:nvPr/>
      </p:nvGrpSpPr>
      <p:grpSpPr>
        <a:xfrm>
          <a:off x="0" y="0"/>
          <a:ext cx="0" cy="0"/>
          <a:chOff x="0" y="0"/>
          <a:chExt cx="0" cy="0"/>
        </a:xfrm>
      </p:grpSpPr>
      <p:sp>
        <p:nvSpPr>
          <p:cNvPr id="2" name="Title 1"/>
          <p:cNvSpPr>
            <a:spLocks noGrp="1"/>
          </p:cNvSpPr>
          <p:nvPr>
            <p:ph type="title"/>
          </p:nvPr>
        </p:nvSpPr>
        <p:spPr>
          <a:xfrm>
            <a:off x="323998" y="241527"/>
            <a:ext cx="9756000" cy="1517423"/>
          </a:xfrm>
        </p:spPr>
        <p:txBody>
          <a:bodyPr/>
          <a:lstStyle>
            <a:lvl1pPr>
              <a:defRPr>
                <a:solidFill>
                  <a:schemeClr val="bg1"/>
                </a:solidFill>
              </a:defRPr>
            </a:lvl1p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0B47EDCE-3EA9-4166-BA27-BE8414B30EBE}" type="datetime1">
              <a:rPr lang="en-GB" smtClean="0"/>
            </a:fld>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a:p>
        </p:txBody>
      </p:sp>
      <p:sp>
        <p:nvSpPr>
          <p:cNvPr id="7" name="Content Placeholder 2"/>
          <p:cNvSpPr>
            <a:spLocks noGrp="1"/>
          </p:cNvSpPr>
          <p:nvPr>
            <p:ph idx="1"/>
          </p:nvPr>
        </p:nvSpPr>
        <p:spPr>
          <a:xfrm>
            <a:off x="325439" y="1871221"/>
            <a:ext cx="2768600" cy="2537267"/>
          </a:xfrm>
        </p:spPr>
        <p:txBody>
          <a:bodyPr numCol="1" spcCol="144000"/>
          <a:lstStyle>
            <a:lvl1pPr>
              <a:defRPr sz="1300">
                <a:solidFill>
                  <a:schemeClr val="bg1"/>
                </a:solidFill>
              </a:defRPr>
            </a:lvl1pPr>
            <a:lvl2pPr>
              <a:defRPr sz="1300">
                <a:solidFill>
                  <a:schemeClr val="bg1"/>
                </a:solidFill>
              </a:defRPr>
            </a:lvl2pPr>
            <a:lvl3pPr>
              <a:buClrTx/>
              <a:defRPr sz="1300">
                <a:solidFill>
                  <a:schemeClr val="bg1"/>
                </a:solidFill>
              </a:defRPr>
            </a:lvl3pPr>
            <a:lvl4pPr>
              <a:buClrTx/>
              <a:defRPr sz="1300">
                <a:solidFill>
                  <a:schemeClr val="bg1"/>
                </a:solidFill>
              </a:defRPr>
            </a:lvl4pPr>
            <a:lvl5pPr>
              <a:buClrTx/>
              <a:defRPr sz="1300">
                <a:solidFill>
                  <a:schemeClr val="bg1"/>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11" name="Chart Placeholder 10"/>
          <p:cNvSpPr>
            <a:spLocks noGrp="1"/>
          </p:cNvSpPr>
          <p:nvPr>
            <p:ph type="chart" sz="quarter" idx="13" hasCustomPrompt="1"/>
          </p:nvPr>
        </p:nvSpPr>
        <p:spPr>
          <a:xfrm>
            <a:off x="4075113" y="1871221"/>
            <a:ext cx="3730281" cy="4280342"/>
          </a:xfrm>
        </p:spPr>
        <p:txBody>
          <a:bodyPr/>
          <a:lstStyle>
            <a:lvl1pPr>
              <a:defRPr sz="1400">
                <a:solidFill>
                  <a:schemeClr val="bg1"/>
                </a:solidFill>
              </a:defRPr>
            </a:lvl1pPr>
          </a:lstStyle>
          <a:p>
            <a:r>
              <a:rPr lang="zh-CN" altLang="en-US"/>
              <a:t>单击图标添加图表</a:t>
            </a:r>
            <a:endParaRPr lang="en-GB" dirty="0"/>
          </a:p>
        </p:txBody>
      </p:sp>
      <p:sp>
        <p:nvSpPr>
          <p:cNvPr id="13" name="Chart Placeholder 10"/>
          <p:cNvSpPr>
            <a:spLocks noGrp="1"/>
          </p:cNvSpPr>
          <p:nvPr>
            <p:ph type="chart" sz="quarter" idx="14" hasCustomPrompt="1"/>
          </p:nvPr>
        </p:nvSpPr>
        <p:spPr>
          <a:xfrm>
            <a:off x="7969250" y="1871221"/>
            <a:ext cx="3730281" cy="4280342"/>
          </a:xfrm>
        </p:spPr>
        <p:txBody>
          <a:bodyPr/>
          <a:lstStyle>
            <a:lvl1pPr>
              <a:defRPr sz="1400">
                <a:solidFill>
                  <a:schemeClr val="bg1"/>
                </a:solidFill>
              </a:defRPr>
            </a:lvl1pPr>
          </a:lstStyle>
          <a:p>
            <a:r>
              <a:rPr lang="zh-CN" altLang="en-US"/>
              <a:t>单击图标添加图表</a:t>
            </a: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 Chart Right (Sand)">
    <p:spTree>
      <p:nvGrpSpPr>
        <p:cNvPr id="1" name=""/>
        <p:cNvGrpSpPr/>
        <p:nvPr/>
      </p:nvGrpSpPr>
      <p:grpSpPr>
        <a:xfrm>
          <a:off x="0" y="0"/>
          <a:ext cx="0" cy="0"/>
          <a:chOff x="0" y="0"/>
          <a:chExt cx="0" cy="0"/>
        </a:xfrm>
      </p:grpSpPr>
      <p:sp>
        <p:nvSpPr>
          <p:cNvPr id="2" name="Title 1"/>
          <p:cNvSpPr>
            <a:spLocks noGrp="1"/>
          </p:cNvSpPr>
          <p:nvPr>
            <p:ph type="title"/>
          </p:nvPr>
        </p:nvSpPr>
        <p:spPr>
          <a:xfrm>
            <a:off x="324000" y="241527"/>
            <a:ext cx="5370363" cy="1517423"/>
          </a:xfrm>
        </p:spPr>
        <p:txBody>
          <a:body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p>
            <a:fld id="{3AAE9F25-C290-436F-9E62-CDF86A594258}" type="datetime1">
              <a:rPr lang="en-GB" smtClean="0"/>
            </a:fld>
            <a:endParaRPr lang="en-GB"/>
          </a:p>
        </p:txBody>
      </p:sp>
      <p:sp>
        <p:nvSpPr>
          <p:cNvPr id="4" name="Footer Placeholder 3"/>
          <p:cNvSpPr>
            <a:spLocks noGrp="1"/>
          </p:cNvSpPr>
          <p:nvPr>
            <p:ph type="ftr" sz="quarter" idx="11"/>
          </p:nvPr>
        </p:nvSpPr>
        <p:spPr/>
        <p:txBody>
          <a:bodyPr/>
          <a:lstStyle/>
          <a:p>
            <a:r>
              <a:rPr lang="en-GB"/>
              <a:t>Document title</a:t>
            </a:r>
            <a:endParaRPr lang="en-GB"/>
          </a:p>
        </p:txBody>
      </p:sp>
      <p:sp>
        <p:nvSpPr>
          <p:cNvPr id="5" name="Slide Number Placeholder 4"/>
          <p:cNvSpPr>
            <a:spLocks noGrp="1"/>
          </p:cNvSpPr>
          <p:nvPr>
            <p:ph type="sldNum" sz="quarter" idx="12"/>
          </p:nvPr>
        </p:nvSpPr>
        <p:spPr/>
        <p:txBody>
          <a:bodyPr/>
          <a:lstStyle/>
          <a:p>
            <a:fld id="{A31C51CB-94C2-40E2-B070-08CEE3D6A386}" type="slidenum">
              <a:rPr lang="en-GB" smtClean="0"/>
            </a:fld>
            <a:endParaRPr lang="en-GB"/>
          </a:p>
        </p:txBody>
      </p:sp>
      <p:sp>
        <p:nvSpPr>
          <p:cNvPr id="11" name="Chart Placeholder 10"/>
          <p:cNvSpPr>
            <a:spLocks noGrp="1"/>
          </p:cNvSpPr>
          <p:nvPr>
            <p:ph type="chart" sz="quarter" idx="13" hasCustomPrompt="1"/>
          </p:nvPr>
        </p:nvSpPr>
        <p:spPr>
          <a:xfrm>
            <a:off x="6180138" y="3428999"/>
            <a:ext cx="5687569" cy="2722563"/>
          </a:xfrm>
        </p:spPr>
        <p:txBody>
          <a:bodyPr/>
          <a:lstStyle>
            <a:lvl1pPr>
              <a:defRPr sz="1400"/>
            </a:lvl1pPr>
          </a:lstStyle>
          <a:p>
            <a:r>
              <a:rPr lang="zh-CN" altLang="en-US"/>
              <a:t>单击图标添加图表</a:t>
            </a:r>
            <a:endParaRPr lang="en-GB" dirty="0"/>
          </a:p>
        </p:txBody>
      </p:sp>
      <p:sp>
        <p:nvSpPr>
          <p:cNvPr id="8" name="Content Placeholder 2"/>
          <p:cNvSpPr>
            <a:spLocks noGrp="1"/>
          </p:cNvSpPr>
          <p:nvPr>
            <p:ph idx="1"/>
          </p:nvPr>
        </p:nvSpPr>
        <p:spPr>
          <a:xfrm>
            <a:off x="324000" y="3374797"/>
            <a:ext cx="3751113" cy="27767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 Chart Right">
    <p:spTree>
      <p:nvGrpSpPr>
        <p:cNvPr id="1" name=""/>
        <p:cNvGrpSpPr/>
        <p:nvPr/>
      </p:nvGrpSpPr>
      <p:grpSpPr>
        <a:xfrm>
          <a:off x="0" y="0"/>
          <a:ext cx="0" cy="0"/>
          <a:chOff x="0" y="0"/>
          <a:chExt cx="0" cy="0"/>
        </a:xfrm>
      </p:grpSpPr>
      <p:sp>
        <p:nvSpPr>
          <p:cNvPr id="10" name="Rectangle 9"/>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3999" y="241527"/>
            <a:ext cx="5371200" cy="1517423"/>
          </a:xfrm>
        </p:spPr>
        <p:txBody>
          <a:body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p>
            <a:fld id="{1D4540AF-6B9C-463C-BB50-5D7467BEE7C2}" type="datetime1">
              <a:rPr lang="en-GB" smtClean="0"/>
            </a:fld>
            <a:endParaRPr lang="en-GB"/>
          </a:p>
        </p:txBody>
      </p:sp>
      <p:sp>
        <p:nvSpPr>
          <p:cNvPr id="4" name="Footer Placeholder 3"/>
          <p:cNvSpPr>
            <a:spLocks noGrp="1"/>
          </p:cNvSpPr>
          <p:nvPr>
            <p:ph type="ftr" sz="quarter" idx="11"/>
          </p:nvPr>
        </p:nvSpPr>
        <p:spPr/>
        <p:txBody>
          <a:bodyPr/>
          <a:lstStyle/>
          <a:p>
            <a:r>
              <a:rPr lang="en-GB"/>
              <a:t>Document title</a:t>
            </a:r>
            <a:endParaRPr lang="en-GB"/>
          </a:p>
        </p:txBody>
      </p:sp>
      <p:sp>
        <p:nvSpPr>
          <p:cNvPr id="5" name="Slide Number Placeholder 4"/>
          <p:cNvSpPr>
            <a:spLocks noGrp="1"/>
          </p:cNvSpPr>
          <p:nvPr>
            <p:ph type="sldNum" sz="quarter" idx="12"/>
          </p:nvPr>
        </p:nvSpPr>
        <p:spPr/>
        <p:txBody>
          <a:bodyPr/>
          <a:lstStyle/>
          <a:p>
            <a:fld id="{A31C51CB-94C2-40E2-B070-08CEE3D6A386}" type="slidenum">
              <a:rPr lang="en-GB" smtClean="0"/>
            </a:fld>
            <a:endParaRPr lang="en-GB"/>
          </a:p>
        </p:txBody>
      </p:sp>
      <p:sp>
        <p:nvSpPr>
          <p:cNvPr id="11" name="Chart Placeholder 10"/>
          <p:cNvSpPr>
            <a:spLocks noGrp="1"/>
          </p:cNvSpPr>
          <p:nvPr>
            <p:ph type="chart" sz="quarter" idx="13" hasCustomPrompt="1"/>
          </p:nvPr>
        </p:nvSpPr>
        <p:spPr>
          <a:xfrm>
            <a:off x="6180138" y="3428999"/>
            <a:ext cx="5687569" cy="2722563"/>
          </a:xfrm>
        </p:spPr>
        <p:txBody>
          <a:bodyPr/>
          <a:lstStyle>
            <a:lvl1pPr>
              <a:defRPr sz="1400"/>
            </a:lvl1pPr>
          </a:lstStyle>
          <a:p>
            <a:r>
              <a:rPr lang="zh-CN" altLang="en-US"/>
              <a:t>单击图标添加图表</a:t>
            </a:r>
            <a:endParaRPr lang="en-GB" dirty="0"/>
          </a:p>
        </p:txBody>
      </p:sp>
      <p:sp>
        <p:nvSpPr>
          <p:cNvPr id="8" name="Content Placeholder 2"/>
          <p:cNvSpPr>
            <a:spLocks noGrp="1"/>
          </p:cNvSpPr>
          <p:nvPr>
            <p:ph idx="1"/>
          </p:nvPr>
        </p:nvSpPr>
        <p:spPr>
          <a:xfrm>
            <a:off x="324000" y="3374797"/>
            <a:ext cx="3751113" cy="27767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 2 Charts Below">
    <p:spTree>
      <p:nvGrpSpPr>
        <p:cNvPr id="1" name=""/>
        <p:cNvGrpSpPr/>
        <p:nvPr/>
      </p:nvGrpSpPr>
      <p:grpSpPr>
        <a:xfrm>
          <a:off x="0" y="0"/>
          <a:ext cx="0" cy="0"/>
          <a:chOff x="0" y="0"/>
          <a:chExt cx="0" cy="0"/>
        </a:xfrm>
      </p:grpSpPr>
      <p:sp>
        <p:nvSpPr>
          <p:cNvPr id="2" name="Title 1"/>
          <p:cNvSpPr>
            <a:spLocks noGrp="1"/>
          </p:cNvSpPr>
          <p:nvPr>
            <p:ph type="title"/>
          </p:nvPr>
        </p:nvSpPr>
        <p:spPr>
          <a:xfrm>
            <a:off x="323998" y="241527"/>
            <a:ext cx="9756000" cy="1517423"/>
          </a:xfrm>
        </p:spPr>
        <p:txBody>
          <a:bodyPr/>
          <a:lstStyle>
            <a:lvl1pPr>
              <a:defRPr baseline="0"/>
            </a:lvl1p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p>
            <a:fld id="{AC307E6E-1F4A-42E7-9E03-5CAB05A22B92}" type="datetime1">
              <a:rPr lang="en-GB" smtClean="0"/>
            </a:fld>
            <a:endParaRPr lang="en-GB"/>
          </a:p>
        </p:txBody>
      </p:sp>
      <p:sp>
        <p:nvSpPr>
          <p:cNvPr id="4" name="Footer Placeholder 3"/>
          <p:cNvSpPr>
            <a:spLocks noGrp="1"/>
          </p:cNvSpPr>
          <p:nvPr>
            <p:ph type="ftr" sz="quarter" idx="11"/>
          </p:nvPr>
        </p:nvSpPr>
        <p:spPr/>
        <p:txBody>
          <a:bodyPr/>
          <a:lstStyle/>
          <a:p>
            <a:r>
              <a:rPr lang="en-GB"/>
              <a:t>Document title</a:t>
            </a:r>
            <a:endParaRPr lang="en-GB"/>
          </a:p>
        </p:txBody>
      </p:sp>
      <p:sp>
        <p:nvSpPr>
          <p:cNvPr id="5" name="Slide Number Placeholder 4"/>
          <p:cNvSpPr>
            <a:spLocks noGrp="1"/>
          </p:cNvSpPr>
          <p:nvPr>
            <p:ph type="sldNum" sz="quarter" idx="12"/>
          </p:nvPr>
        </p:nvSpPr>
        <p:spPr/>
        <p:txBody>
          <a:bodyPr/>
          <a:lstStyle/>
          <a:p>
            <a:fld id="{A31C51CB-94C2-40E2-B070-08CEE3D6A386}" type="slidenum">
              <a:rPr lang="en-GB" smtClean="0"/>
            </a:fld>
            <a:endParaRPr lang="en-GB"/>
          </a:p>
        </p:txBody>
      </p:sp>
      <p:sp>
        <p:nvSpPr>
          <p:cNvPr id="12" name="Chart Placeholder 11"/>
          <p:cNvSpPr>
            <a:spLocks noGrp="1"/>
          </p:cNvSpPr>
          <p:nvPr>
            <p:ph type="chart" sz="quarter" idx="13" hasCustomPrompt="1"/>
          </p:nvPr>
        </p:nvSpPr>
        <p:spPr>
          <a:xfrm>
            <a:off x="325439" y="2441575"/>
            <a:ext cx="5695950" cy="3557588"/>
          </a:xfrm>
        </p:spPr>
        <p:txBody>
          <a:bodyPr/>
          <a:lstStyle>
            <a:lvl1pPr>
              <a:defRPr sz="1400"/>
            </a:lvl1pPr>
          </a:lstStyle>
          <a:p>
            <a:r>
              <a:rPr lang="zh-CN" altLang="en-US"/>
              <a:t>单击图标添加图表</a:t>
            </a:r>
            <a:endParaRPr lang="en-GB" dirty="0"/>
          </a:p>
        </p:txBody>
      </p:sp>
      <p:sp>
        <p:nvSpPr>
          <p:cNvPr id="9" name="Chart Placeholder 11"/>
          <p:cNvSpPr>
            <a:spLocks noGrp="1"/>
          </p:cNvSpPr>
          <p:nvPr>
            <p:ph type="chart" sz="quarter" idx="14" hasCustomPrompt="1"/>
          </p:nvPr>
        </p:nvSpPr>
        <p:spPr>
          <a:xfrm>
            <a:off x="6175375" y="2441575"/>
            <a:ext cx="5695950" cy="3557588"/>
          </a:xfrm>
        </p:spPr>
        <p:txBody>
          <a:bodyPr/>
          <a:lstStyle>
            <a:lvl1pPr>
              <a:defRPr sz="1400"/>
            </a:lvl1pPr>
          </a:lstStyle>
          <a:p>
            <a:r>
              <a:rPr lang="zh-CN" altLang="en-US"/>
              <a:t>单击图标添加图表</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 Chart (Sand)">
    <p:spTree>
      <p:nvGrpSpPr>
        <p:cNvPr id="1" name=""/>
        <p:cNvGrpSpPr/>
        <p:nvPr/>
      </p:nvGrpSpPr>
      <p:grpSpPr>
        <a:xfrm>
          <a:off x="0" y="0"/>
          <a:ext cx="0" cy="0"/>
          <a:chOff x="0" y="0"/>
          <a:chExt cx="0" cy="0"/>
        </a:xfrm>
      </p:grpSpPr>
      <p:sp>
        <p:nvSpPr>
          <p:cNvPr id="2" name="Title 1"/>
          <p:cNvSpPr>
            <a:spLocks noGrp="1"/>
          </p:cNvSpPr>
          <p:nvPr>
            <p:ph type="title"/>
          </p:nvPr>
        </p:nvSpPr>
        <p:spPr>
          <a:xfrm>
            <a:off x="323999" y="241527"/>
            <a:ext cx="9756000" cy="1517423"/>
          </a:xfrm>
        </p:spPr>
        <p:txBody>
          <a:bodyPr/>
          <a:lstStyle>
            <a:lvl1pPr>
              <a:defRPr baseline="0"/>
            </a:lvl1p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p>
            <a:fld id="{34C4EA69-5B06-44B5-B82E-AF67916FFFCA}" type="datetime1">
              <a:rPr lang="en-GB" smtClean="0"/>
            </a:fld>
            <a:endParaRPr lang="en-GB"/>
          </a:p>
        </p:txBody>
      </p:sp>
      <p:sp>
        <p:nvSpPr>
          <p:cNvPr id="4" name="Footer Placeholder 3"/>
          <p:cNvSpPr>
            <a:spLocks noGrp="1"/>
          </p:cNvSpPr>
          <p:nvPr>
            <p:ph type="ftr" sz="quarter" idx="11"/>
          </p:nvPr>
        </p:nvSpPr>
        <p:spPr/>
        <p:txBody>
          <a:bodyPr/>
          <a:lstStyle/>
          <a:p>
            <a:r>
              <a:rPr lang="en-GB"/>
              <a:t>Document title</a:t>
            </a:r>
            <a:endParaRPr lang="en-GB"/>
          </a:p>
        </p:txBody>
      </p:sp>
      <p:sp>
        <p:nvSpPr>
          <p:cNvPr id="5" name="Slide Number Placeholder 4"/>
          <p:cNvSpPr>
            <a:spLocks noGrp="1"/>
          </p:cNvSpPr>
          <p:nvPr>
            <p:ph type="sldNum" sz="quarter" idx="12"/>
          </p:nvPr>
        </p:nvSpPr>
        <p:spPr/>
        <p:txBody>
          <a:bodyPr/>
          <a:lstStyle/>
          <a:p>
            <a:fld id="{A31C51CB-94C2-40E2-B070-08CEE3D6A386}" type="slidenum">
              <a:rPr lang="en-GB" smtClean="0"/>
            </a:fld>
            <a:endParaRPr lang="en-GB"/>
          </a:p>
        </p:txBody>
      </p:sp>
      <p:sp>
        <p:nvSpPr>
          <p:cNvPr id="12" name="Chart Placeholder 11"/>
          <p:cNvSpPr>
            <a:spLocks noGrp="1"/>
          </p:cNvSpPr>
          <p:nvPr>
            <p:ph type="chart" sz="quarter" idx="13" hasCustomPrompt="1"/>
          </p:nvPr>
        </p:nvSpPr>
        <p:spPr>
          <a:xfrm>
            <a:off x="325438" y="2441575"/>
            <a:ext cx="11547475" cy="3557588"/>
          </a:xfrm>
        </p:spPr>
        <p:txBody>
          <a:bodyPr/>
          <a:lstStyle>
            <a:lvl1pPr>
              <a:defRPr sz="1400"/>
            </a:lvl1pPr>
          </a:lstStyle>
          <a:p>
            <a:r>
              <a:rPr lang="zh-CN" altLang="en-US"/>
              <a:t>单击图标添加图表</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A' crop 2">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p:nvPr>
        </p:nvSpPr>
        <p:spPr>
          <a:xfrm>
            <a:off x="4233863" y="1277333"/>
            <a:ext cx="5359400" cy="2600930"/>
          </a:xfrm>
        </p:spPr>
        <p:txBody>
          <a:bodyPr anchor="t" anchorCtr="0">
            <a:noAutofit/>
          </a:bodyPr>
          <a:lstStyle>
            <a:lvl1pPr algn="l">
              <a:lnSpc>
                <a:spcPct val="95000"/>
              </a:lnSpc>
              <a:defRPr sz="4200">
                <a:solidFill>
                  <a:schemeClr val="accent3"/>
                </a:solidFill>
              </a:defRPr>
            </a:lvl1pPr>
          </a:lstStyle>
          <a:p>
            <a:r>
              <a:rPr lang="zh-CN" altLang="en-US"/>
              <a:t>单击此处编辑母版标题样式</a:t>
            </a:r>
            <a:endParaRPr lang="en-GB" dirty="0"/>
          </a:p>
        </p:txBody>
      </p:sp>
      <p:sp>
        <p:nvSpPr>
          <p:cNvPr id="3" name="Subtitle 2"/>
          <p:cNvSpPr>
            <a:spLocks noGrp="1"/>
          </p:cNvSpPr>
          <p:nvPr>
            <p:ph type="subTitle" idx="1"/>
          </p:nvPr>
        </p:nvSpPr>
        <p:spPr>
          <a:xfrm>
            <a:off x="324001" y="1338606"/>
            <a:ext cx="2931962" cy="2539657"/>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cSld>
  <p:clrMapOvr>
    <a:masterClrMapping/>
  </p:clrMapOvr>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 Chart (Blue)">
    <p:spTree>
      <p:nvGrpSpPr>
        <p:cNvPr id="1" name=""/>
        <p:cNvGrpSpPr/>
        <p:nvPr/>
      </p:nvGrpSpPr>
      <p:grpSpPr>
        <a:xfrm>
          <a:off x="0" y="0"/>
          <a:ext cx="0" cy="0"/>
          <a:chOff x="0" y="0"/>
          <a:chExt cx="0" cy="0"/>
        </a:xfrm>
      </p:grpSpPr>
      <p:sp>
        <p:nvSpPr>
          <p:cNvPr id="2" name="Title 1"/>
          <p:cNvSpPr>
            <a:spLocks noGrp="1"/>
          </p:cNvSpPr>
          <p:nvPr>
            <p:ph type="title"/>
          </p:nvPr>
        </p:nvSpPr>
        <p:spPr>
          <a:xfrm>
            <a:off x="323998" y="241527"/>
            <a:ext cx="9756000" cy="1517423"/>
          </a:xfrm>
        </p:spPr>
        <p:txBody>
          <a:body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p>
            <a:fld id="{3A4DAF46-A2EE-45D6-9F03-843C5730BDA7}" type="datetime1">
              <a:rPr lang="en-GB" smtClean="0"/>
            </a:fld>
            <a:endParaRPr lang="en-GB"/>
          </a:p>
        </p:txBody>
      </p:sp>
      <p:sp>
        <p:nvSpPr>
          <p:cNvPr id="4" name="Footer Placeholder 3"/>
          <p:cNvSpPr>
            <a:spLocks noGrp="1"/>
          </p:cNvSpPr>
          <p:nvPr>
            <p:ph type="ftr" sz="quarter" idx="11"/>
          </p:nvPr>
        </p:nvSpPr>
        <p:spPr/>
        <p:txBody>
          <a:bodyPr/>
          <a:lstStyle/>
          <a:p>
            <a:r>
              <a:rPr lang="en-GB"/>
              <a:t>Document title</a:t>
            </a:r>
            <a:endParaRPr lang="en-GB"/>
          </a:p>
        </p:txBody>
      </p:sp>
      <p:sp>
        <p:nvSpPr>
          <p:cNvPr id="5" name="Slide Number Placeholder 4"/>
          <p:cNvSpPr>
            <a:spLocks noGrp="1"/>
          </p:cNvSpPr>
          <p:nvPr>
            <p:ph type="sldNum" sz="quarter" idx="12"/>
          </p:nvPr>
        </p:nvSpPr>
        <p:spPr/>
        <p:txBody>
          <a:bodyPr/>
          <a:lstStyle/>
          <a:p>
            <a:fld id="{A31C51CB-94C2-40E2-B070-08CEE3D6A386}" type="slidenum">
              <a:rPr lang="en-GB" smtClean="0"/>
            </a:fld>
            <a:endParaRPr lang="en-GB"/>
          </a:p>
        </p:txBody>
      </p:sp>
      <p:sp>
        <p:nvSpPr>
          <p:cNvPr id="12" name="Chart Placeholder 11"/>
          <p:cNvSpPr>
            <a:spLocks noGrp="1"/>
          </p:cNvSpPr>
          <p:nvPr>
            <p:ph type="chart" sz="quarter" idx="13" hasCustomPrompt="1"/>
          </p:nvPr>
        </p:nvSpPr>
        <p:spPr>
          <a:xfrm>
            <a:off x="325438" y="2441575"/>
            <a:ext cx="11547475" cy="3557588"/>
          </a:xfrm>
        </p:spPr>
        <p:txBody>
          <a:bodyPr/>
          <a:lstStyle>
            <a:lvl1pPr>
              <a:defRPr sz="1400"/>
            </a:lvl1pPr>
          </a:lstStyle>
          <a:p>
            <a:r>
              <a:rPr lang="zh-CN" altLang="en-US"/>
              <a:t>单击图标添加图表</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Smart Art">
    <p:spTree>
      <p:nvGrpSpPr>
        <p:cNvPr id="1" name=""/>
        <p:cNvGrpSpPr/>
        <p:nvPr/>
      </p:nvGrpSpPr>
      <p:grpSpPr>
        <a:xfrm>
          <a:off x="0" y="0"/>
          <a:ext cx="0" cy="0"/>
          <a:chOff x="0" y="0"/>
          <a:chExt cx="0" cy="0"/>
        </a:xfrm>
      </p:grpSpPr>
      <p:sp>
        <p:nvSpPr>
          <p:cNvPr id="2" name="Title 1"/>
          <p:cNvSpPr>
            <a:spLocks noGrp="1"/>
          </p:cNvSpPr>
          <p:nvPr>
            <p:ph type="title"/>
          </p:nvPr>
        </p:nvSpPr>
        <p:spPr>
          <a:xfrm>
            <a:off x="324000" y="241527"/>
            <a:ext cx="9756000" cy="1517423"/>
          </a:xfrm>
        </p:spPr>
        <p:txBody>
          <a:body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p>
            <a:fld id="{CE0EB66F-F5E5-480F-A898-000A44DDED91}" type="datetime1">
              <a:rPr lang="en-GB" smtClean="0"/>
            </a:fld>
            <a:endParaRPr lang="en-GB"/>
          </a:p>
        </p:txBody>
      </p:sp>
      <p:sp>
        <p:nvSpPr>
          <p:cNvPr id="4" name="Footer Placeholder 3"/>
          <p:cNvSpPr>
            <a:spLocks noGrp="1"/>
          </p:cNvSpPr>
          <p:nvPr>
            <p:ph type="ftr" sz="quarter" idx="11"/>
          </p:nvPr>
        </p:nvSpPr>
        <p:spPr/>
        <p:txBody>
          <a:bodyPr/>
          <a:lstStyle/>
          <a:p>
            <a:r>
              <a:rPr lang="en-US"/>
              <a:t>Internal use only</a:t>
            </a:r>
            <a:endParaRPr lang="en-US" dirty="0"/>
          </a:p>
        </p:txBody>
      </p:sp>
      <p:sp>
        <p:nvSpPr>
          <p:cNvPr id="5" name="Slide Number Placeholder 4"/>
          <p:cNvSpPr>
            <a:spLocks noGrp="1"/>
          </p:cNvSpPr>
          <p:nvPr>
            <p:ph type="sldNum" sz="quarter" idx="12"/>
          </p:nvPr>
        </p:nvSpPr>
        <p:spPr/>
        <p:txBody>
          <a:bodyPr/>
          <a:lstStyle/>
          <a:p>
            <a:fld id="{47547CF9-5B10-D24F-A8D7-45A9778164F7}" type="slidenum">
              <a:rPr lang="uk-UA" smtClean="0"/>
            </a:fld>
            <a:endParaRPr lang="uk-UA" dirty="0"/>
          </a:p>
        </p:txBody>
      </p:sp>
      <p:sp>
        <p:nvSpPr>
          <p:cNvPr id="8" name="SmartArt Placeholder 7"/>
          <p:cNvSpPr>
            <a:spLocks noGrp="1"/>
          </p:cNvSpPr>
          <p:nvPr>
            <p:ph type="dgm" sz="quarter" idx="13" hasCustomPrompt="1"/>
          </p:nvPr>
        </p:nvSpPr>
        <p:spPr>
          <a:xfrm>
            <a:off x="325438" y="1920875"/>
            <a:ext cx="11560175" cy="4078288"/>
          </a:xfrm>
        </p:spPr>
        <p:txBody>
          <a:bodyPr/>
          <a:lstStyle>
            <a:lvl1pPr>
              <a:defRPr sz="1400"/>
            </a:lvl1pPr>
          </a:lstStyle>
          <a:p>
            <a:r>
              <a:rPr lang="zh-CN" altLang="en-US"/>
              <a:t>单击图标添加 </a:t>
            </a:r>
            <a:r>
              <a:rPr lang="en-US" altLang="zh-CN"/>
              <a:t>SmartArt </a:t>
            </a:r>
            <a:r>
              <a:rPr lang="zh-CN" altLang="en-US"/>
              <a:t>图形</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tatement + Logo 'S'">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hasCustomPrompt="1"/>
          </p:nvPr>
        </p:nvSpPr>
        <p:spPr>
          <a:xfrm>
            <a:off x="1308100" y="1920875"/>
            <a:ext cx="9583738" cy="3014663"/>
          </a:xfrm>
        </p:spPr>
        <p:txBody>
          <a:bodyPr anchor="ctr" anchorCtr="0">
            <a:noAutofit/>
          </a:bodyPr>
          <a:lstStyle>
            <a:lvl1pPr algn="ctr">
              <a:lnSpc>
                <a:spcPct val="95000"/>
              </a:lnSpc>
              <a:defRPr sz="4200">
                <a:solidFill>
                  <a:schemeClr val="bg1"/>
                </a:solidFill>
              </a:defRPr>
            </a:lvl1pPr>
          </a:lstStyle>
          <a:p>
            <a:r>
              <a:rPr lang="en-US" dirty="0"/>
              <a:t>Click to edit text</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110" y="5971942"/>
            <a:ext cx="2102638" cy="303294"/>
          </a:xfrm>
          <a:prstGeom prst="rect">
            <a:avLst/>
          </a:prstGeom>
        </p:spPr>
      </p:pic>
    </p:spTree>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tatement + Logo '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hasCustomPrompt="1"/>
          </p:nvPr>
        </p:nvSpPr>
        <p:spPr>
          <a:xfrm>
            <a:off x="1308100" y="1920875"/>
            <a:ext cx="9583738" cy="3014663"/>
          </a:xfrm>
        </p:spPr>
        <p:txBody>
          <a:bodyPr anchor="ctr" anchorCtr="0">
            <a:noAutofit/>
          </a:bodyPr>
          <a:lstStyle>
            <a:lvl1pPr algn="ctr">
              <a:lnSpc>
                <a:spcPct val="95000"/>
              </a:lnSpc>
              <a:defRPr sz="4200">
                <a:solidFill>
                  <a:schemeClr val="bg1"/>
                </a:solidFill>
              </a:defRPr>
            </a:lvl1pPr>
          </a:lstStyle>
          <a:p>
            <a:r>
              <a:rPr lang="en-US" dirty="0"/>
              <a:t>Click to edit text</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110" y="5971942"/>
            <a:ext cx="2102638" cy="303294"/>
          </a:xfrm>
          <a:prstGeom prst="rect">
            <a:avLst/>
          </a:prstGeom>
        </p:spPr>
      </p:pic>
    </p:spTree>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tatement + Logo 'N'">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hasCustomPrompt="1"/>
          </p:nvPr>
        </p:nvSpPr>
        <p:spPr>
          <a:xfrm>
            <a:off x="1308100" y="1920875"/>
            <a:ext cx="9583738" cy="3014663"/>
          </a:xfrm>
        </p:spPr>
        <p:txBody>
          <a:bodyPr anchor="ctr" anchorCtr="0">
            <a:noAutofit/>
          </a:bodyPr>
          <a:lstStyle>
            <a:lvl1pPr algn="ctr">
              <a:lnSpc>
                <a:spcPct val="95000"/>
              </a:lnSpc>
              <a:defRPr sz="4200">
                <a:solidFill>
                  <a:schemeClr val="bg1"/>
                </a:solidFill>
              </a:defRPr>
            </a:lvl1pPr>
          </a:lstStyle>
          <a:p>
            <a:r>
              <a:rPr lang="en-US" dirty="0"/>
              <a:t>Click to edit text</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110" y="5971942"/>
            <a:ext cx="2102638" cy="303294"/>
          </a:xfrm>
          <a:prstGeom prst="rect">
            <a:avLst/>
          </a:prstGeom>
        </p:spPr>
      </p:pic>
    </p:spTree>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tatement + Logo '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hasCustomPrompt="1"/>
          </p:nvPr>
        </p:nvSpPr>
        <p:spPr>
          <a:xfrm>
            <a:off x="1308100" y="1920875"/>
            <a:ext cx="9583738" cy="3014663"/>
          </a:xfrm>
        </p:spPr>
        <p:txBody>
          <a:bodyPr anchor="ctr" anchorCtr="0">
            <a:noAutofit/>
          </a:bodyPr>
          <a:lstStyle>
            <a:lvl1pPr algn="ctr">
              <a:lnSpc>
                <a:spcPct val="95000"/>
              </a:lnSpc>
              <a:defRPr sz="4200">
                <a:solidFill>
                  <a:schemeClr val="bg1"/>
                </a:solidFill>
              </a:defRPr>
            </a:lvl1pPr>
          </a:lstStyle>
          <a:p>
            <a:r>
              <a:rPr lang="en-US" dirty="0"/>
              <a:t>Click to edit text</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110" y="5971942"/>
            <a:ext cx="2102638" cy="303294"/>
          </a:xfrm>
          <a:prstGeom prst="rect">
            <a:avLst/>
          </a:prstGeom>
        </p:spPr>
      </p:pic>
    </p:spTree>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tatement + Logo 'O'">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hasCustomPrompt="1"/>
          </p:nvPr>
        </p:nvSpPr>
        <p:spPr>
          <a:xfrm>
            <a:off x="1308100" y="1920875"/>
            <a:ext cx="9583738" cy="3014663"/>
          </a:xfrm>
        </p:spPr>
        <p:txBody>
          <a:bodyPr anchor="ctr" anchorCtr="0">
            <a:noAutofit/>
          </a:bodyPr>
          <a:lstStyle>
            <a:lvl1pPr algn="ctr">
              <a:lnSpc>
                <a:spcPct val="95000"/>
              </a:lnSpc>
              <a:defRPr sz="4200">
                <a:solidFill>
                  <a:schemeClr val="bg1"/>
                </a:solidFill>
              </a:defRPr>
            </a:lvl1pPr>
          </a:lstStyle>
          <a:p>
            <a:r>
              <a:rPr lang="en-US" dirty="0"/>
              <a:t>Click to edit text</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110" y="5971942"/>
            <a:ext cx="2102638" cy="303294"/>
          </a:xfrm>
          <a:prstGeom prst="rect">
            <a:avLst/>
          </a:prstGeom>
        </p:spPr>
      </p:pic>
    </p:spTree>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tatement + Logo 'Z'">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hasCustomPrompt="1"/>
          </p:nvPr>
        </p:nvSpPr>
        <p:spPr>
          <a:xfrm>
            <a:off x="1308100" y="1128009"/>
            <a:ext cx="9583738" cy="3014663"/>
          </a:xfrm>
        </p:spPr>
        <p:txBody>
          <a:bodyPr anchor="ctr" anchorCtr="0">
            <a:noAutofit/>
          </a:bodyPr>
          <a:lstStyle>
            <a:lvl1pPr algn="ctr">
              <a:lnSpc>
                <a:spcPct val="95000"/>
              </a:lnSpc>
              <a:defRPr sz="4200">
                <a:solidFill>
                  <a:schemeClr val="bg1"/>
                </a:solidFill>
              </a:defRPr>
            </a:lvl1pPr>
          </a:lstStyle>
          <a:p>
            <a:r>
              <a:rPr lang="en-US" dirty="0"/>
              <a:t>Click to edit text</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110" y="5971942"/>
            <a:ext cx="2102638" cy="303294"/>
          </a:xfrm>
          <a:prstGeom prst="rect">
            <a:avLst/>
          </a:prstGeom>
        </p:spPr>
      </p:pic>
    </p:spTree>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Large Logo 'S'">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905" y="2685603"/>
            <a:ext cx="9653508" cy="1392462"/>
          </a:xfrm>
          <a:prstGeom prst="rect">
            <a:avLst/>
          </a:prstGeom>
        </p:spPr>
      </p:pic>
    </p:spTree>
  </p:cSld>
  <p:clrMapOvr>
    <a:masterClrMapping/>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Large Logo 'A'">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905" y="2685603"/>
            <a:ext cx="9653508" cy="1392462"/>
          </a:xfrm>
          <a:prstGeom prst="rect">
            <a:avLst/>
          </a:prstGeom>
        </p:spPr>
      </p:pic>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N' crop 1">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p:nvPr>
        </p:nvSpPr>
        <p:spPr>
          <a:xfrm>
            <a:off x="8128000" y="226244"/>
            <a:ext cx="3739999" cy="2069281"/>
          </a:xfrm>
        </p:spPr>
        <p:txBody>
          <a:bodyPr anchor="t" anchorCtr="0">
            <a:noAutofit/>
          </a:bodyPr>
          <a:lstStyle>
            <a:lvl1pPr algn="l">
              <a:lnSpc>
                <a:spcPct val="95000"/>
              </a:lnSpc>
              <a:defRPr sz="4200">
                <a:solidFill>
                  <a:schemeClr val="accent3"/>
                </a:solidFill>
              </a:defRPr>
            </a:lvl1pPr>
          </a:lstStyle>
          <a:p>
            <a:r>
              <a:rPr lang="zh-CN" altLang="en-US"/>
              <a:t>单击此处编辑母版标题样式</a:t>
            </a:r>
            <a:endParaRPr lang="en-GB" dirty="0"/>
          </a:p>
        </p:txBody>
      </p:sp>
      <p:sp>
        <p:nvSpPr>
          <p:cNvPr id="3" name="Subtitle 2"/>
          <p:cNvSpPr>
            <a:spLocks noGrp="1"/>
          </p:cNvSpPr>
          <p:nvPr>
            <p:ph type="subTitle" idx="1"/>
          </p:nvPr>
        </p:nvSpPr>
        <p:spPr>
          <a:xfrm>
            <a:off x="8128000" y="2917596"/>
            <a:ext cx="3744913" cy="1490892"/>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cSld>
  <p:clrMapOvr>
    <a:masterClrMapping/>
  </p:clrMapOvr>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arge Logo 'N'">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905" y="2685603"/>
            <a:ext cx="9653508" cy="1392462"/>
          </a:xfrm>
          <a:prstGeom prst="rect">
            <a:avLst/>
          </a:prstGeom>
        </p:spPr>
      </p:pic>
    </p:spTree>
  </p:cSld>
  <p:clrMapOvr>
    <a:masterClrMapping/>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Large Logo '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905" y="2685603"/>
            <a:ext cx="9653508" cy="1392462"/>
          </a:xfrm>
          <a:prstGeom prst="rect">
            <a:avLst/>
          </a:prstGeom>
        </p:spPr>
      </p:pic>
    </p:spTree>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Large Logo 'O'">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905" y="2685603"/>
            <a:ext cx="9653508" cy="1392462"/>
          </a:xfrm>
          <a:prstGeom prst="rect">
            <a:avLst/>
          </a:prstGeom>
        </p:spPr>
      </p:pic>
    </p:spTree>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Large Logo 'Z'">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905" y="2685603"/>
            <a:ext cx="9653508" cy="1392462"/>
          </a:xfrm>
          <a:prstGeom prst="rect">
            <a:avLst/>
          </a:prstGeom>
        </p:spPr>
      </p:pic>
    </p:spTree>
  </p:cSld>
  <p:clrMapOvr>
    <a:masterClrMapping/>
  </p:clrMapOvr>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ivider 'S' AL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hasCustomPrompt="1"/>
          </p:nvPr>
        </p:nvSpPr>
        <p:spPr>
          <a:xfrm>
            <a:off x="287518" y="3244997"/>
            <a:ext cx="2968445" cy="2906566"/>
          </a:xfrm>
        </p:spPr>
        <p:txBody>
          <a:bodyPr anchor="t" anchorCtr="0">
            <a:noAutofit/>
          </a:bodyPr>
          <a:lstStyle>
            <a:lvl1pPr algn="l">
              <a:lnSpc>
                <a:spcPct val="95000"/>
              </a:lnSpc>
              <a:defRPr sz="4200">
                <a:solidFill>
                  <a:schemeClr val="accent2"/>
                </a:solidFill>
              </a:defRPr>
            </a:lvl1pPr>
          </a:lstStyle>
          <a:p>
            <a:r>
              <a:rPr lang="en-US" dirty="0"/>
              <a:t>Click to edit Divider text</a:t>
            </a:r>
            <a:br>
              <a:rPr lang="en-US" dirty="0"/>
            </a:br>
            <a:br>
              <a:rPr lang="en-US" dirty="0"/>
            </a:br>
            <a:endParaRPr lang="en-GB" dirty="0"/>
          </a:p>
        </p:txBody>
      </p:sp>
    </p:spTree>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ivider 'A'">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hasCustomPrompt="1"/>
          </p:nvPr>
        </p:nvSpPr>
        <p:spPr>
          <a:xfrm>
            <a:off x="325437" y="2399555"/>
            <a:ext cx="7557322" cy="2058890"/>
          </a:xfrm>
        </p:spPr>
        <p:txBody>
          <a:bodyPr anchor="t" anchorCtr="0">
            <a:noAutofit/>
          </a:bodyPr>
          <a:lstStyle>
            <a:lvl1pPr algn="l">
              <a:lnSpc>
                <a:spcPct val="95000"/>
              </a:lnSpc>
              <a:defRPr sz="4200">
                <a:solidFill>
                  <a:schemeClr val="accent2"/>
                </a:solidFill>
              </a:defRPr>
            </a:lvl1pPr>
          </a:lstStyle>
          <a:p>
            <a:r>
              <a:rPr lang="en-US" dirty="0"/>
              <a:t>Click to edit Divider text</a:t>
            </a:r>
            <a:endParaRPr lang="en-GB" dirty="0"/>
          </a:p>
        </p:txBody>
      </p:sp>
    </p:spTree>
  </p:cSld>
  <p:clrMapOvr>
    <a:masterClrMapping/>
  </p:clrMapOvr>
  <p:hf sldNum="0"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ivider 'N'">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hasCustomPrompt="1"/>
          </p:nvPr>
        </p:nvSpPr>
        <p:spPr>
          <a:xfrm>
            <a:off x="8128000" y="2611224"/>
            <a:ext cx="3744913" cy="2854539"/>
          </a:xfrm>
        </p:spPr>
        <p:txBody>
          <a:bodyPr anchor="t" anchorCtr="0">
            <a:noAutofit/>
          </a:bodyPr>
          <a:lstStyle>
            <a:lvl1pPr algn="l">
              <a:lnSpc>
                <a:spcPct val="95000"/>
              </a:lnSpc>
              <a:defRPr sz="4200">
                <a:solidFill>
                  <a:schemeClr val="accent2"/>
                </a:solidFill>
              </a:defRPr>
            </a:lvl1pPr>
          </a:lstStyle>
          <a:p>
            <a:r>
              <a:rPr lang="en-US" dirty="0"/>
              <a:t>Click to edit Divider text</a:t>
            </a:r>
            <a:endParaRPr lang="en-GB" dirty="0"/>
          </a:p>
        </p:txBody>
      </p:sp>
    </p:spTree>
  </p:cSld>
  <p:clrMapOvr>
    <a:masterClrMapping/>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Divider '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hasCustomPrompt="1"/>
          </p:nvPr>
        </p:nvSpPr>
        <p:spPr>
          <a:xfrm>
            <a:off x="3396310" y="1823795"/>
            <a:ext cx="6819746" cy="562053"/>
          </a:xfrm>
        </p:spPr>
        <p:txBody>
          <a:bodyPr anchor="t" anchorCtr="0">
            <a:noAutofit/>
          </a:bodyPr>
          <a:lstStyle>
            <a:lvl1pPr algn="l">
              <a:lnSpc>
                <a:spcPct val="95000"/>
              </a:lnSpc>
              <a:defRPr sz="4200">
                <a:solidFill>
                  <a:schemeClr val="accent1"/>
                </a:solidFill>
              </a:defRPr>
            </a:lvl1pPr>
          </a:lstStyle>
          <a:p>
            <a:r>
              <a:rPr lang="en-US" dirty="0"/>
              <a:t>Click to edit Divider text</a:t>
            </a:r>
            <a:endParaRPr lang="en-GB" dirty="0"/>
          </a:p>
        </p:txBody>
      </p:sp>
    </p:spTree>
  </p:cSld>
  <p:clrMapOvr>
    <a:masterClrMapping/>
  </p:clrMapOvr>
  <p:hf sldNum="0"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Divider 'O'">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hasCustomPrompt="1"/>
          </p:nvPr>
        </p:nvSpPr>
        <p:spPr>
          <a:xfrm>
            <a:off x="325437" y="2611224"/>
            <a:ext cx="2768601" cy="2854539"/>
          </a:xfrm>
        </p:spPr>
        <p:txBody>
          <a:bodyPr anchor="t" anchorCtr="0">
            <a:noAutofit/>
          </a:bodyPr>
          <a:lstStyle>
            <a:lvl1pPr algn="l">
              <a:lnSpc>
                <a:spcPct val="95000"/>
              </a:lnSpc>
              <a:defRPr sz="4200">
                <a:solidFill>
                  <a:schemeClr val="accent2"/>
                </a:solidFill>
              </a:defRPr>
            </a:lvl1pPr>
          </a:lstStyle>
          <a:p>
            <a:r>
              <a:rPr lang="en-US" dirty="0"/>
              <a:t>Click to edit Divider text</a:t>
            </a:r>
            <a:endParaRPr lang="en-GB" dirty="0"/>
          </a:p>
        </p:txBody>
      </p:sp>
    </p:spTree>
  </p:cSld>
  <p:clrMapOvr>
    <a:masterClrMapping/>
  </p:clrMapOvr>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Divider 'Z'">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hasCustomPrompt="1"/>
          </p:nvPr>
        </p:nvSpPr>
        <p:spPr>
          <a:xfrm>
            <a:off x="1019503" y="1243418"/>
            <a:ext cx="8776138" cy="564362"/>
          </a:xfrm>
        </p:spPr>
        <p:txBody>
          <a:bodyPr anchor="t" anchorCtr="0">
            <a:noAutofit/>
          </a:bodyPr>
          <a:lstStyle>
            <a:lvl1pPr algn="l">
              <a:lnSpc>
                <a:spcPct val="95000"/>
              </a:lnSpc>
              <a:defRPr sz="4200">
                <a:solidFill>
                  <a:schemeClr val="accent2"/>
                </a:solidFill>
              </a:defRPr>
            </a:lvl1pPr>
          </a:lstStyle>
          <a:p>
            <a:r>
              <a:rPr lang="en-US" dirty="0"/>
              <a:t>Click to edit Divider text</a:t>
            </a:r>
            <a:endParaRPr lang="en-GB" dirty="0"/>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N' crop 2">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p:cNvSpPr>
            <a:spLocks noGrp="1"/>
          </p:cNvSpPr>
          <p:nvPr>
            <p:ph type="ctrTitle"/>
          </p:nvPr>
        </p:nvSpPr>
        <p:spPr>
          <a:xfrm>
            <a:off x="8128000" y="226244"/>
            <a:ext cx="3739999" cy="2069281"/>
          </a:xfrm>
        </p:spPr>
        <p:txBody>
          <a:bodyPr anchor="t" anchorCtr="0">
            <a:noAutofit/>
          </a:bodyPr>
          <a:lstStyle>
            <a:lvl1pPr algn="l">
              <a:lnSpc>
                <a:spcPct val="95000"/>
              </a:lnSpc>
              <a:defRPr sz="4200">
                <a:solidFill>
                  <a:schemeClr val="accent3"/>
                </a:solidFill>
              </a:defRPr>
            </a:lvl1pPr>
          </a:lstStyle>
          <a:p>
            <a:r>
              <a:rPr lang="zh-CN" altLang="en-US"/>
              <a:t>单击此处编辑母版标题样式</a:t>
            </a:r>
            <a:endParaRPr lang="en-GB" dirty="0"/>
          </a:p>
        </p:txBody>
      </p:sp>
      <p:sp>
        <p:nvSpPr>
          <p:cNvPr id="3" name="Subtitle 2"/>
          <p:cNvSpPr>
            <a:spLocks noGrp="1"/>
          </p:cNvSpPr>
          <p:nvPr>
            <p:ph type="subTitle" idx="1"/>
          </p:nvPr>
        </p:nvSpPr>
        <p:spPr>
          <a:xfrm>
            <a:off x="8128000" y="2917596"/>
            <a:ext cx="3744913" cy="1490892"/>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cSld>
  <p:clrMapOvr>
    <a:masterClrMapping/>
  </p:clrMapOvr>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Large Title + Image Left (Ligh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fld id="{B1EAF9B1-12B4-4F95-BF02-FFA7ED47B794}" type="datetime1">
              <a:rPr lang="en-GB" smtClean="0"/>
            </a:fld>
            <a:endParaRPr lang="en-GB"/>
          </a:p>
        </p:txBody>
      </p:sp>
      <p:sp>
        <p:nvSpPr>
          <p:cNvPr id="4" name="Footer Placeholder 3"/>
          <p:cNvSpPr>
            <a:spLocks noGrp="1"/>
          </p:cNvSpPr>
          <p:nvPr>
            <p:ph type="ftr" sz="quarter" idx="11"/>
          </p:nvPr>
        </p:nvSpPr>
        <p:spPr/>
        <p:txBody>
          <a:bodyPr/>
          <a:lstStyle>
            <a:lvl1pPr>
              <a:defRPr>
                <a:solidFill>
                  <a:schemeClr val="accent2"/>
                </a:solidFill>
              </a:defRPr>
            </a:lvl1pPr>
          </a:lstStyle>
          <a:p>
            <a:r>
              <a:rPr lang="en-GB"/>
              <a:t>Document title</a:t>
            </a:r>
            <a:endParaRPr lang="en-GB"/>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sp>
        <p:nvSpPr>
          <p:cNvPr id="6" name="Title 1"/>
          <p:cNvSpPr>
            <a:spLocks noGrp="1"/>
          </p:cNvSpPr>
          <p:nvPr>
            <p:ph type="title"/>
          </p:nvPr>
        </p:nvSpPr>
        <p:spPr>
          <a:xfrm>
            <a:off x="324000" y="241200"/>
            <a:ext cx="6672114" cy="2209475"/>
          </a:xfrm>
        </p:spPr>
        <p:txBody>
          <a:bodyPr/>
          <a:lstStyle>
            <a:lvl1pPr>
              <a:defRPr sz="3200" spc="-20" baseline="0">
                <a:solidFill>
                  <a:schemeClr val="accent2"/>
                </a:solidFill>
              </a:defRPr>
            </a:lvl1pPr>
          </a:lstStyle>
          <a:p>
            <a:r>
              <a:rPr lang="zh-CN" altLang="en-US"/>
              <a:t>单击此处编辑母版标题样式</a:t>
            </a:r>
            <a:endParaRPr lang="en-GB" dirty="0"/>
          </a:p>
        </p:txBody>
      </p:sp>
      <p:sp>
        <p:nvSpPr>
          <p:cNvPr id="10" name="Picture Placeholder 9"/>
          <p:cNvSpPr>
            <a:spLocks noGrp="1"/>
          </p:cNvSpPr>
          <p:nvPr>
            <p:ph type="pic" sz="quarter" idx="13"/>
          </p:nvPr>
        </p:nvSpPr>
        <p:spPr>
          <a:xfrm>
            <a:off x="323850" y="2971800"/>
            <a:ext cx="6672263" cy="3179763"/>
          </a:xfrm>
        </p:spPr>
        <p:txBody>
          <a:bodyPr/>
          <a:lstStyle>
            <a:lvl1pPr>
              <a:defRPr sz="1400"/>
            </a:lvl1pPr>
          </a:lstStyle>
          <a:p>
            <a:r>
              <a:rPr lang="zh-CN" altLang="en-US"/>
              <a:t>单击图标添加图片</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Large Title + Image Left (Dar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96E02B43-522C-454B-8EE0-A27C08C3CF20}" type="datetime1">
              <a:rPr lang="en-GB" smtClean="0"/>
            </a:fld>
            <a:endParaRPr lang="en-GB"/>
          </a:p>
        </p:txBody>
      </p:sp>
      <p:sp>
        <p:nvSpPr>
          <p:cNvPr id="4" name="Footer Placeholder 3"/>
          <p:cNvSpPr>
            <a:spLocks noGrp="1"/>
          </p:cNvSpPr>
          <p:nvPr>
            <p:ph type="ftr" sz="quarter" idx="11"/>
          </p:nvPr>
        </p:nvSpPr>
        <p:spPr>
          <a:xfrm>
            <a:off x="561600" y="6445900"/>
            <a:ext cx="4114800" cy="180000"/>
          </a:xfrm>
        </p:spPr>
        <p:txBody>
          <a:bodyPr/>
          <a:lstStyle>
            <a:lvl1pPr>
              <a:defRPr>
                <a:solidFill>
                  <a:schemeClr val="bg1"/>
                </a:solidFill>
              </a:defRPr>
            </a:lvl1pPr>
          </a:lstStyle>
          <a:p>
            <a:r>
              <a:rPr lang="en-GB" dirty="0"/>
              <a:t>Document title</a:t>
            </a:r>
            <a:endParaRPr lang="en-GB" dirty="0"/>
          </a:p>
        </p:txBody>
      </p:sp>
      <p:sp>
        <p:nvSpPr>
          <p:cNvPr id="5" name="Slide Number Placeholder 4"/>
          <p:cNvSpPr>
            <a:spLocks noGrp="1"/>
          </p:cNvSpPr>
          <p:nvPr>
            <p:ph type="sldNum" sz="quarter" idx="12"/>
          </p:nvPr>
        </p:nvSpPr>
        <p:spPr>
          <a:xfrm>
            <a:off x="324001" y="6445900"/>
            <a:ext cx="198000" cy="180000"/>
          </a:xfrm>
        </p:spPr>
        <p:txBody>
          <a:bodyPr/>
          <a:lstStyle>
            <a:lvl1pPr>
              <a:defRPr>
                <a:solidFill>
                  <a:schemeClr val="bg1"/>
                </a:solidFill>
              </a:defRPr>
            </a:lvl1pPr>
          </a:lstStyle>
          <a:p>
            <a:fld id="{A31C51CB-94C2-40E2-B070-08CEE3D6A386}" type="slidenum">
              <a:rPr lang="en-GB" smtClean="0"/>
            </a:fld>
            <a:endParaRPr lang="en-GB" dirty="0"/>
          </a:p>
        </p:txBody>
      </p:sp>
      <p:sp>
        <p:nvSpPr>
          <p:cNvPr id="6" name="Title 1"/>
          <p:cNvSpPr>
            <a:spLocks noGrp="1"/>
          </p:cNvSpPr>
          <p:nvPr>
            <p:ph type="title"/>
          </p:nvPr>
        </p:nvSpPr>
        <p:spPr>
          <a:xfrm>
            <a:off x="323998" y="241527"/>
            <a:ext cx="6672115" cy="2209475"/>
          </a:xfrm>
        </p:spPr>
        <p:txBody>
          <a:bodyPr/>
          <a:lstStyle>
            <a:lvl1pPr>
              <a:defRPr sz="3200" spc="-20" baseline="0">
                <a:solidFill>
                  <a:schemeClr val="bg1"/>
                </a:solidFill>
              </a:defRPr>
            </a:lvl1pPr>
          </a:lstStyle>
          <a:p>
            <a:r>
              <a:rPr lang="zh-CN" altLang="en-US"/>
              <a:t>单击此处编辑母版标题样式</a:t>
            </a:r>
            <a:endParaRPr lang="en-GB" dirty="0"/>
          </a:p>
        </p:txBody>
      </p:sp>
      <p:sp>
        <p:nvSpPr>
          <p:cNvPr id="10" name="Picture Placeholder 9"/>
          <p:cNvSpPr>
            <a:spLocks noGrp="1"/>
          </p:cNvSpPr>
          <p:nvPr>
            <p:ph type="pic" sz="quarter" idx="13"/>
          </p:nvPr>
        </p:nvSpPr>
        <p:spPr>
          <a:xfrm>
            <a:off x="323850" y="2981227"/>
            <a:ext cx="6672263" cy="3179763"/>
          </a:xfrm>
        </p:spPr>
        <p:txBody>
          <a:bodyPr/>
          <a:lstStyle>
            <a:lvl1pPr>
              <a:defRPr sz="1400">
                <a:solidFill>
                  <a:schemeClr val="bg1"/>
                </a:solidFill>
              </a:defRPr>
            </a:lvl1pPr>
          </a:lstStyle>
          <a:p>
            <a:r>
              <a:rPr lang="zh-CN" altLang="en-US"/>
              <a:t>单击图标添加图片</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cSld>
  <p:clrMapOvr>
    <a:masterClrMapping/>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Large Title Only (Ligh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fld id="{8661E5D6-99E2-4819-B8B9-EC6D4851F05E}" type="datetime1">
              <a:rPr lang="en-GB" smtClean="0"/>
            </a:fld>
            <a:endParaRPr lang="en-GB"/>
          </a:p>
        </p:txBody>
      </p:sp>
      <p:sp>
        <p:nvSpPr>
          <p:cNvPr id="4" name="Footer Placeholder 3"/>
          <p:cNvSpPr>
            <a:spLocks noGrp="1"/>
          </p:cNvSpPr>
          <p:nvPr>
            <p:ph type="ftr" sz="quarter" idx="11"/>
          </p:nvPr>
        </p:nvSpPr>
        <p:spPr/>
        <p:txBody>
          <a:bodyPr/>
          <a:lstStyle>
            <a:lvl1pPr>
              <a:defRPr>
                <a:solidFill>
                  <a:schemeClr val="accent2"/>
                </a:solidFill>
              </a:defRPr>
            </a:lvl1pPr>
          </a:lstStyle>
          <a:p>
            <a:r>
              <a:rPr lang="en-GB" dirty="0"/>
              <a:t>Document title</a:t>
            </a:r>
            <a:endParaRPr lang="en-GB" dirty="0"/>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fld>
            <a:endParaRPr lang="en-GB" dirty="0"/>
          </a:p>
        </p:txBody>
      </p:sp>
      <p:sp>
        <p:nvSpPr>
          <p:cNvPr id="6" name="Title 1"/>
          <p:cNvSpPr>
            <a:spLocks noGrp="1"/>
          </p:cNvSpPr>
          <p:nvPr>
            <p:ph type="title"/>
          </p:nvPr>
        </p:nvSpPr>
        <p:spPr>
          <a:xfrm>
            <a:off x="323998" y="241200"/>
            <a:ext cx="9756000" cy="2587299"/>
          </a:xfrm>
        </p:spPr>
        <p:txBody>
          <a:bodyPr/>
          <a:lstStyle>
            <a:lvl1pPr>
              <a:defRPr sz="3200" spc="-20" baseline="0">
                <a:solidFill>
                  <a:schemeClr val="accent2"/>
                </a:solidFill>
              </a:defRPr>
            </a:lvl1pPr>
          </a:lstStyle>
          <a:p>
            <a:r>
              <a:rPr lang="zh-CN" altLang="en-US"/>
              <a:t>单击此处编辑母版标题样式</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Large Title Only (Dar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91B9DEDB-65F8-4A64-9280-7CBC9F94A8D2}" type="datetime1">
              <a:rPr lang="en-GB" smtClean="0"/>
            </a:fld>
            <a:endParaRPr lang="en-GB"/>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a:t>Document title</a:t>
            </a:r>
            <a:endParaRPr lang="en-GB"/>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fld>
            <a:endParaRPr lang="en-GB" dirty="0"/>
          </a:p>
        </p:txBody>
      </p:sp>
      <p:sp>
        <p:nvSpPr>
          <p:cNvPr id="6" name="Title 1"/>
          <p:cNvSpPr>
            <a:spLocks noGrp="1"/>
          </p:cNvSpPr>
          <p:nvPr>
            <p:ph type="title"/>
          </p:nvPr>
        </p:nvSpPr>
        <p:spPr>
          <a:xfrm>
            <a:off x="323998" y="241200"/>
            <a:ext cx="9756000" cy="2587299"/>
          </a:xfrm>
        </p:spPr>
        <p:txBody>
          <a:bodyPr/>
          <a:lstStyle>
            <a:lvl1pPr>
              <a:defRPr sz="3200" spc="-20" baseline="0">
                <a:solidFill>
                  <a:schemeClr val="bg1"/>
                </a:solidFill>
              </a:defRPr>
            </a:lvl1pPr>
          </a:lstStyle>
          <a:p>
            <a:r>
              <a:rPr lang="zh-CN" altLang="en-US"/>
              <a:t>单击此处编辑母版标题样式</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cSld>
  <p:clrMapOvr>
    <a:masterClrMapping/>
  </p:clrMapOvr>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323998" y="241527"/>
            <a:ext cx="9756000" cy="1517423"/>
          </a:xfrm>
        </p:spPr>
        <p:txBody>
          <a:body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p>
            <a:fld id="{07884F99-531E-4E20-AAAA-7A0B5B758A38}" type="datetime1">
              <a:rPr lang="en-GB" smtClean="0"/>
            </a:fld>
            <a:endParaRPr lang="en-GB"/>
          </a:p>
        </p:txBody>
      </p:sp>
      <p:sp>
        <p:nvSpPr>
          <p:cNvPr id="4" name="Footer Placeholder 3"/>
          <p:cNvSpPr>
            <a:spLocks noGrp="1"/>
          </p:cNvSpPr>
          <p:nvPr>
            <p:ph type="ftr" sz="quarter" idx="11"/>
          </p:nvPr>
        </p:nvSpPr>
        <p:spPr/>
        <p:txBody>
          <a:bodyPr/>
          <a:lstStyle/>
          <a:p>
            <a:r>
              <a:rPr lang="en-US"/>
              <a:t>Internal use only</a:t>
            </a:r>
            <a:endParaRPr lang="en-US" dirty="0"/>
          </a:p>
        </p:txBody>
      </p:sp>
      <p:sp>
        <p:nvSpPr>
          <p:cNvPr id="5" name="Slide Number Placeholder 4"/>
          <p:cNvSpPr>
            <a:spLocks noGrp="1"/>
          </p:cNvSpPr>
          <p:nvPr>
            <p:ph type="sldNum" sz="quarter" idx="12"/>
          </p:nvPr>
        </p:nvSpPr>
        <p:spPr/>
        <p:txBody>
          <a:bodyPr/>
          <a:lstStyle/>
          <a:p>
            <a:fld id="{47547CF9-5B10-D24F-A8D7-45A9778164F7}" type="slidenum">
              <a:rPr lang="uk-UA" smtClean="0"/>
            </a:fld>
            <a:endParaRPr lang="uk-U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F8820-836E-40B7-90F1-46924537EF48}" type="datetime1">
              <a:rPr lang="en-GB" smtClean="0"/>
            </a:fld>
            <a:endParaRPr lang="en-GB"/>
          </a:p>
        </p:txBody>
      </p:sp>
      <p:sp>
        <p:nvSpPr>
          <p:cNvPr id="3" name="Footer Placeholder 2"/>
          <p:cNvSpPr>
            <a:spLocks noGrp="1"/>
          </p:cNvSpPr>
          <p:nvPr>
            <p:ph type="ftr" sz="quarter" idx="11"/>
          </p:nvPr>
        </p:nvSpPr>
        <p:spPr/>
        <p:txBody>
          <a:bodyPr/>
          <a:lstStyle/>
          <a:p>
            <a:r>
              <a:rPr lang="en-GB"/>
              <a:t>Document title</a:t>
            </a:r>
            <a:endParaRPr lang="en-GB"/>
          </a:p>
        </p:txBody>
      </p:sp>
      <p:sp>
        <p:nvSpPr>
          <p:cNvPr id="4" name="Slide Number Placeholder 3"/>
          <p:cNvSpPr>
            <a:spLocks noGrp="1"/>
          </p:cNvSpPr>
          <p:nvPr>
            <p:ph type="sldNum" sz="quarter" idx="12"/>
          </p:nvPr>
        </p:nvSpPr>
        <p:spPr/>
        <p:txBody>
          <a:bodyPr/>
          <a:lstStyle/>
          <a:p>
            <a:fld id="{A31C51CB-94C2-40E2-B070-08CEE3D6A386}" type="slidenum">
              <a:rPr lang="en-GB" smtClean="0"/>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cSld>
  <p:clrMapOvr>
    <a:masterClrMapping/>
  </p:clrMapOvr>
  <p:hf sldNum="0" hdr="0" dt="0"/>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 Id="rId3"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vmlDrawing" Target="../drawings/vmlDrawing2.vml"/><Relationship Id="rId4" Type="http://schemas.openxmlformats.org/officeDocument/2006/relationships/image" Target="../media/image1.emf"/><Relationship Id="rId3"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97" Type="http://schemas.openxmlformats.org/officeDocument/2006/relationships/theme" Target="../theme/theme3.xml"/><Relationship Id="rId96" Type="http://schemas.openxmlformats.org/officeDocument/2006/relationships/vmlDrawing" Target="../drawings/vmlDrawing3.vml"/><Relationship Id="rId95" Type="http://schemas.openxmlformats.org/officeDocument/2006/relationships/image" Target="../media/image1.emf"/><Relationship Id="rId94" Type="http://schemas.openxmlformats.org/officeDocument/2006/relationships/oleObject" Target="../embeddings/oleObject3.bin"/><Relationship Id="rId93" Type="http://schemas.openxmlformats.org/officeDocument/2006/relationships/tags" Target="../tags/tag3.xml"/><Relationship Id="rId92" Type="http://schemas.openxmlformats.org/officeDocument/2006/relationships/slideLayout" Target="../slideLayouts/slideLayout95.xml"/><Relationship Id="rId91" Type="http://schemas.openxmlformats.org/officeDocument/2006/relationships/slideLayout" Target="../slideLayouts/slideLayout94.xml"/><Relationship Id="rId90" Type="http://schemas.openxmlformats.org/officeDocument/2006/relationships/slideLayout" Target="../slideLayouts/slideLayout93.xml"/><Relationship Id="rId9" Type="http://schemas.openxmlformats.org/officeDocument/2006/relationships/slideLayout" Target="../slideLayouts/slideLayout12.xml"/><Relationship Id="rId89" Type="http://schemas.openxmlformats.org/officeDocument/2006/relationships/slideLayout" Target="../slideLayouts/slideLayout92.xml"/><Relationship Id="rId88" Type="http://schemas.openxmlformats.org/officeDocument/2006/relationships/slideLayout" Target="../slideLayouts/slideLayout91.xml"/><Relationship Id="rId87" Type="http://schemas.openxmlformats.org/officeDocument/2006/relationships/slideLayout" Target="../slideLayouts/slideLayout90.xml"/><Relationship Id="rId86" Type="http://schemas.openxmlformats.org/officeDocument/2006/relationships/slideLayout" Target="../slideLayouts/slideLayout89.xml"/><Relationship Id="rId85" Type="http://schemas.openxmlformats.org/officeDocument/2006/relationships/slideLayout" Target="../slideLayouts/slideLayout88.xml"/><Relationship Id="rId84" Type="http://schemas.openxmlformats.org/officeDocument/2006/relationships/slideLayout" Target="../slideLayouts/slideLayout87.xml"/><Relationship Id="rId83" Type="http://schemas.openxmlformats.org/officeDocument/2006/relationships/slideLayout" Target="../slideLayouts/slideLayout86.xml"/><Relationship Id="rId82" Type="http://schemas.openxmlformats.org/officeDocument/2006/relationships/slideLayout" Target="../slideLayouts/slideLayout85.xml"/><Relationship Id="rId81" Type="http://schemas.openxmlformats.org/officeDocument/2006/relationships/slideLayout" Target="../slideLayouts/slideLayout84.xml"/><Relationship Id="rId80" Type="http://schemas.openxmlformats.org/officeDocument/2006/relationships/slideLayout" Target="../slideLayouts/slideLayout83.xml"/><Relationship Id="rId8" Type="http://schemas.openxmlformats.org/officeDocument/2006/relationships/slideLayout" Target="../slideLayouts/slideLayout11.xml"/><Relationship Id="rId79" Type="http://schemas.openxmlformats.org/officeDocument/2006/relationships/slideLayout" Target="../slideLayouts/slideLayout82.xml"/><Relationship Id="rId78" Type="http://schemas.openxmlformats.org/officeDocument/2006/relationships/slideLayout" Target="../slideLayouts/slideLayout81.xml"/><Relationship Id="rId77" Type="http://schemas.openxmlformats.org/officeDocument/2006/relationships/slideLayout" Target="../slideLayouts/slideLayout80.xml"/><Relationship Id="rId76" Type="http://schemas.openxmlformats.org/officeDocument/2006/relationships/slideLayout" Target="../slideLayouts/slideLayout79.xml"/><Relationship Id="rId75" Type="http://schemas.openxmlformats.org/officeDocument/2006/relationships/slideLayout" Target="../slideLayouts/slideLayout78.xml"/><Relationship Id="rId74" Type="http://schemas.openxmlformats.org/officeDocument/2006/relationships/slideLayout" Target="../slideLayouts/slideLayout77.xml"/><Relationship Id="rId73" Type="http://schemas.openxmlformats.org/officeDocument/2006/relationships/slideLayout" Target="../slideLayouts/slideLayout76.xml"/><Relationship Id="rId72" Type="http://schemas.openxmlformats.org/officeDocument/2006/relationships/slideLayout" Target="../slideLayouts/slideLayout75.xml"/><Relationship Id="rId71" Type="http://schemas.openxmlformats.org/officeDocument/2006/relationships/slideLayout" Target="../slideLayouts/slideLayout74.xml"/><Relationship Id="rId70" Type="http://schemas.openxmlformats.org/officeDocument/2006/relationships/slideLayout" Target="../slideLayouts/slideLayout73.xml"/><Relationship Id="rId7" Type="http://schemas.openxmlformats.org/officeDocument/2006/relationships/slideLayout" Target="../slideLayouts/slideLayout10.xml"/><Relationship Id="rId69" Type="http://schemas.openxmlformats.org/officeDocument/2006/relationships/slideLayout" Target="../slideLayouts/slideLayout72.xml"/><Relationship Id="rId68" Type="http://schemas.openxmlformats.org/officeDocument/2006/relationships/slideLayout" Target="../slideLayouts/slideLayout71.xml"/><Relationship Id="rId67" Type="http://schemas.openxmlformats.org/officeDocument/2006/relationships/slideLayout" Target="../slideLayouts/slideLayout70.xml"/><Relationship Id="rId66" Type="http://schemas.openxmlformats.org/officeDocument/2006/relationships/slideLayout" Target="../slideLayouts/slideLayout69.xml"/><Relationship Id="rId65" Type="http://schemas.openxmlformats.org/officeDocument/2006/relationships/slideLayout" Target="../slideLayouts/slideLayout68.xml"/><Relationship Id="rId64" Type="http://schemas.openxmlformats.org/officeDocument/2006/relationships/slideLayout" Target="../slideLayouts/slideLayout67.xml"/><Relationship Id="rId63" Type="http://schemas.openxmlformats.org/officeDocument/2006/relationships/slideLayout" Target="../slideLayouts/slideLayout66.xml"/><Relationship Id="rId62" Type="http://schemas.openxmlformats.org/officeDocument/2006/relationships/slideLayout" Target="../slideLayouts/slideLayout65.xml"/><Relationship Id="rId61" Type="http://schemas.openxmlformats.org/officeDocument/2006/relationships/slideLayout" Target="../slideLayouts/slideLayout64.xml"/><Relationship Id="rId60" Type="http://schemas.openxmlformats.org/officeDocument/2006/relationships/slideLayout" Target="../slideLayouts/slideLayout63.xml"/><Relationship Id="rId6" Type="http://schemas.openxmlformats.org/officeDocument/2006/relationships/slideLayout" Target="../slideLayouts/slideLayout9.xml"/><Relationship Id="rId59" Type="http://schemas.openxmlformats.org/officeDocument/2006/relationships/slideLayout" Target="../slideLayouts/slideLayout62.xml"/><Relationship Id="rId58" Type="http://schemas.openxmlformats.org/officeDocument/2006/relationships/slideLayout" Target="../slideLayouts/slideLayout61.xml"/><Relationship Id="rId57" Type="http://schemas.openxmlformats.org/officeDocument/2006/relationships/slideLayout" Target="../slideLayouts/slideLayout60.xml"/><Relationship Id="rId56" Type="http://schemas.openxmlformats.org/officeDocument/2006/relationships/slideLayout" Target="../slideLayouts/slideLayout59.xml"/><Relationship Id="rId55" Type="http://schemas.openxmlformats.org/officeDocument/2006/relationships/slideLayout" Target="../slideLayouts/slideLayout58.xml"/><Relationship Id="rId54" Type="http://schemas.openxmlformats.org/officeDocument/2006/relationships/slideLayout" Target="../slideLayouts/slideLayout57.xml"/><Relationship Id="rId53" Type="http://schemas.openxmlformats.org/officeDocument/2006/relationships/slideLayout" Target="../slideLayouts/slideLayout56.xml"/><Relationship Id="rId52" Type="http://schemas.openxmlformats.org/officeDocument/2006/relationships/slideLayout" Target="../slideLayouts/slideLayout55.xml"/><Relationship Id="rId51" Type="http://schemas.openxmlformats.org/officeDocument/2006/relationships/slideLayout" Target="../slideLayouts/slideLayout54.xml"/><Relationship Id="rId50" Type="http://schemas.openxmlformats.org/officeDocument/2006/relationships/slideLayout" Target="../slideLayouts/slideLayout53.xml"/><Relationship Id="rId5" Type="http://schemas.openxmlformats.org/officeDocument/2006/relationships/slideLayout" Target="../slideLayouts/slideLayout8.xml"/><Relationship Id="rId49" Type="http://schemas.openxmlformats.org/officeDocument/2006/relationships/slideLayout" Target="../slideLayouts/slideLayout52.xml"/><Relationship Id="rId48" Type="http://schemas.openxmlformats.org/officeDocument/2006/relationships/slideLayout" Target="../slideLayouts/slideLayout51.xml"/><Relationship Id="rId47" Type="http://schemas.openxmlformats.org/officeDocument/2006/relationships/slideLayout" Target="../slideLayouts/slideLayout50.xml"/><Relationship Id="rId46" Type="http://schemas.openxmlformats.org/officeDocument/2006/relationships/slideLayout" Target="../slideLayouts/slideLayout49.xml"/><Relationship Id="rId45" Type="http://schemas.openxmlformats.org/officeDocument/2006/relationships/slideLayout" Target="../slideLayouts/slideLayout48.xml"/><Relationship Id="rId44" Type="http://schemas.openxmlformats.org/officeDocument/2006/relationships/slideLayout" Target="../slideLayouts/slideLayout47.xml"/><Relationship Id="rId43" Type="http://schemas.openxmlformats.org/officeDocument/2006/relationships/slideLayout" Target="../slideLayouts/slideLayout46.xml"/><Relationship Id="rId42" Type="http://schemas.openxmlformats.org/officeDocument/2006/relationships/slideLayout" Target="../slideLayouts/slideLayout45.xml"/><Relationship Id="rId41" Type="http://schemas.openxmlformats.org/officeDocument/2006/relationships/slideLayout" Target="../slideLayouts/slideLayout44.xml"/><Relationship Id="rId40" Type="http://schemas.openxmlformats.org/officeDocument/2006/relationships/slideLayout" Target="../slideLayouts/slideLayout43.xml"/><Relationship Id="rId4" Type="http://schemas.openxmlformats.org/officeDocument/2006/relationships/slideLayout" Target="../slideLayouts/slideLayout7.xml"/><Relationship Id="rId39" Type="http://schemas.openxmlformats.org/officeDocument/2006/relationships/slideLayout" Target="../slideLayouts/slideLayout42.xml"/><Relationship Id="rId38" Type="http://schemas.openxmlformats.org/officeDocument/2006/relationships/slideLayout" Target="../slideLayouts/slideLayout41.xml"/><Relationship Id="rId37" Type="http://schemas.openxmlformats.org/officeDocument/2006/relationships/slideLayout" Target="../slideLayouts/slideLayout40.xml"/><Relationship Id="rId36" Type="http://schemas.openxmlformats.org/officeDocument/2006/relationships/slideLayout" Target="../slideLayouts/slideLayout39.xml"/><Relationship Id="rId35" Type="http://schemas.openxmlformats.org/officeDocument/2006/relationships/slideLayout" Target="../slideLayouts/slideLayout38.xml"/><Relationship Id="rId34" Type="http://schemas.openxmlformats.org/officeDocument/2006/relationships/slideLayout" Target="../slideLayouts/slideLayout37.xml"/><Relationship Id="rId33" Type="http://schemas.openxmlformats.org/officeDocument/2006/relationships/slideLayout" Target="../slideLayouts/slideLayout36.xml"/><Relationship Id="rId32" Type="http://schemas.openxmlformats.org/officeDocument/2006/relationships/slideLayout" Target="../slideLayouts/slideLayout35.xml"/><Relationship Id="rId31" Type="http://schemas.openxmlformats.org/officeDocument/2006/relationships/slideLayout" Target="../slideLayouts/slideLayout34.xml"/><Relationship Id="rId30" Type="http://schemas.openxmlformats.org/officeDocument/2006/relationships/slideLayout" Target="../slideLayouts/slideLayout33.xml"/><Relationship Id="rId3" Type="http://schemas.openxmlformats.org/officeDocument/2006/relationships/slideLayout" Target="../slideLayouts/slideLayout6.xml"/><Relationship Id="rId29" Type="http://schemas.openxmlformats.org/officeDocument/2006/relationships/slideLayout" Target="../slideLayouts/slideLayout32.xml"/><Relationship Id="rId28" Type="http://schemas.openxmlformats.org/officeDocument/2006/relationships/slideLayout" Target="../slideLayouts/slideLayout31.xml"/><Relationship Id="rId27" Type="http://schemas.openxmlformats.org/officeDocument/2006/relationships/slideLayout" Target="../slideLayouts/slideLayout30.xml"/><Relationship Id="rId26" Type="http://schemas.openxmlformats.org/officeDocument/2006/relationships/slideLayout" Target="../slideLayouts/slideLayout29.xml"/><Relationship Id="rId25" Type="http://schemas.openxmlformats.org/officeDocument/2006/relationships/slideLayout" Target="../slideLayouts/slideLayout28.xml"/><Relationship Id="rId24" Type="http://schemas.openxmlformats.org/officeDocument/2006/relationships/slideLayout" Target="../slideLayouts/slideLayout27.xml"/><Relationship Id="rId23" Type="http://schemas.openxmlformats.org/officeDocument/2006/relationships/slideLayout" Target="../slideLayouts/slideLayout26.xml"/><Relationship Id="rId22" Type="http://schemas.openxmlformats.org/officeDocument/2006/relationships/slideLayout" Target="../slideLayouts/slideLayout25.xml"/><Relationship Id="rId21" Type="http://schemas.openxmlformats.org/officeDocument/2006/relationships/slideLayout" Target="../slideLayouts/slideLayout24.xml"/><Relationship Id="rId20" Type="http://schemas.openxmlformats.org/officeDocument/2006/relationships/slideLayout" Target="../slideLayouts/slideLayout23.xml"/><Relationship Id="rId2" Type="http://schemas.openxmlformats.org/officeDocument/2006/relationships/slideLayout" Target="../slideLayouts/slideLayout5.xml"/><Relationship Id="rId19" Type="http://schemas.openxmlformats.org/officeDocument/2006/relationships/slideLayout" Target="../slideLayouts/slideLayout22.xml"/><Relationship Id="rId18" Type="http://schemas.openxmlformats.org/officeDocument/2006/relationships/slideLayout" Target="../slideLayouts/slideLayout21.xml"/><Relationship Id="rId17" Type="http://schemas.openxmlformats.org/officeDocument/2006/relationships/slideLayout" Target="../slideLayouts/slideLayout20.xml"/><Relationship Id="rId16" Type="http://schemas.openxmlformats.org/officeDocument/2006/relationships/slideLayout" Target="../slideLayouts/slideLayout19.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4" imgW="5715" imgH="5715" progId="TCLayout.ActiveDocument.1">
                  <p:embed/>
                </p:oleObj>
              </mc:Choice>
              <mc:Fallback>
                <p:oleObj name="think-cell 幻灯片" r:id="rId4" imgW="5715" imgH="5715" progId="TCLayout.ActiveDocument.1">
                  <p:embed/>
                  <p:pic>
                    <p:nvPicPr>
                      <p:cNvPr id="0"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Placeholder 1"/>
          <p:cNvSpPr>
            <a:spLocks noGrp="1"/>
          </p:cNvSpPr>
          <p:nvPr>
            <p:ph type="title"/>
          </p:nvPr>
        </p:nvSpPr>
        <p:spPr>
          <a:xfrm>
            <a:off x="324000" y="241527"/>
            <a:ext cx="11545200" cy="1517423"/>
          </a:xfrm>
          <a:prstGeom prst="rect">
            <a:avLst/>
          </a:prstGeom>
        </p:spPr>
        <p:txBody>
          <a:bodyPr vert="horz" lIns="0" tIns="0" rIns="0" bIns="0" rtlCol="0" anchor="t" anchorCtr="0">
            <a:noAutofit/>
          </a:bodyPr>
          <a:lstStyle/>
          <a:p>
            <a:r>
              <a:rPr lang="zh-CN" altLang="en-US"/>
              <a:t>单击此处编辑母版标题样式</a:t>
            </a:r>
            <a:endParaRPr lang="en-GB" dirty="0"/>
          </a:p>
        </p:txBody>
      </p:sp>
      <p:sp>
        <p:nvSpPr>
          <p:cNvPr id="4" name="Text Placeholder 2"/>
          <p:cNvSpPr>
            <a:spLocks noGrp="1"/>
          </p:cNvSpPr>
          <p:nvPr>
            <p:ph type="body" idx="1"/>
          </p:nvPr>
        </p:nvSpPr>
        <p:spPr>
          <a:xfrm>
            <a:off x="324000" y="3374797"/>
            <a:ext cx="11545200" cy="2776766"/>
          </a:xfrm>
          <a:prstGeom prst="rect">
            <a:avLst/>
          </a:prstGeom>
        </p:spPr>
        <p:txBody>
          <a:bodyPr vert="horz" lIns="0" tIns="0" rIns="0" bIns="0" rtlCol="0" anchor="t" anchorCtr="0">
            <a:no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5" name="Date Placeholder 3"/>
          <p:cNvSpPr>
            <a:spLocks noGrp="1"/>
          </p:cNvSpPr>
          <p:nvPr>
            <p:ph type="dt" sz="half" idx="2"/>
          </p:nvPr>
        </p:nvSpPr>
        <p:spPr>
          <a:xfrm>
            <a:off x="6180138" y="6436473"/>
            <a:ext cx="1440000" cy="180000"/>
          </a:xfrm>
          <a:prstGeom prst="rect">
            <a:avLst/>
          </a:prstGeom>
        </p:spPr>
        <p:txBody>
          <a:bodyPr vert="horz" lIns="0" tIns="0" rIns="0" bIns="0" rtlCol="0" anchor="t" anchorCtr="0"/>
          <a:lstStyle>
            <a:lvl1pPr algn="l">
              <a:defRPr sz="800" b="1">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459EE8A-7353-4832-8137-4BC9002EC345}" type="datetime1">
              <a:rPr kumimoji="0" lang="en-GB" sz="800" b="1" i="0" u="none" strike="noStrike" kern="1200" cap="none" spc="0" normalizeH="0" baseline="0" noProof="0" smtClean="0">
                <a:ln>
                  <a:noFill/>
                </a:ln>
                <a:solidFill>
                  <a:srgbClr val="1C59B5"/>
                </a:solidFill>
                <a:effectLst/>
                <a:uLnTx/>
                <a:uFillTx/>
                <a:latin typeface="Arial" panose="020B0604020202020204"/>
                <a:ea typeface="微软雅黑" panose="020B0503020204020204" charset="-122"/>
                <a:cs typeface="+mn-cs"/>
              </a:rPr>
            </a:fld>
            <a:endParaRPr kumimoji="0" lang="en-GB" sz="800" b="1" i="0" u="none" strike="noStrike" kern="1200" cap="none" spc="0" normalizeH="0" baseline="0" noProof="0" dirty="0">
              <a:ln>
                <a:noFill/>
              </a:ln>
              <a:solidFill>
                <a:srgbClr val="1C59B5"/>
              </a:solidFill>
              <a:effectLst/>
              <a:uLnTx/>
              <a:uFillTx/>
              <a:latin typeface="Arial" panose="020B0604020202020204"/>
              <a:ea typeface="微软雅黑" panose="020B0503020204020204" charset="-122"/>
              <a:cs typeface="+mn-cs"/>
            </a:endParaRPr>
          </a:p>
        </p:txBody>
      </p:sp>
      <p:sp>
        <p:nvSpPr>
          <p:cNvPr id="6" name="Footer Placeholder 4"/>
          <p:cNvSpPr>
            <a:spLocks noGrp="1"/>
          </p:cNvSpPr>
          <p:nvPr>
            <p:ph type="ftr" sz="quarter" idx="3"/>
          </p:nvPr>
        </p:nvSpPr>
        <p:spPr>
          <a:xfrm>
            <a:off x="560764" y="6436473"/>
            <a:ext cx="4114800" cy="180000"/>
          </a:xfrm>
          <a:prstGeom prst="rect">
            <a:avLst/>
          </a:prstGeom>
        </p:spPr>
        <p:txBody>
          <a:bodyPr vert="horz" lIns="0" tIns="0" rIns="0" bIns="0" rtlCol="0" anchor="t" anchorCtr="0"/>
          <a:lstStyle>
            <a:lvl1pPr algn="l">
              <a:defRPr sz="800" b="1">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800" b="1" i="0" u="none" strike="noStrike" kern="1200" cap="none" spc="0" normalizeH="0" baseline="0" noProof="0">
                <a:ln>
                  <a:noFill/>
                </a:ln>
                <a:solidFill>
                  <a:srgbClr val="1C59B5"/>
                </a:solidFill>
                <a:effectLst/>
                <a:uLnTx/>
                <a:uFillTx/>
                <a:latin typeface="Arial" panose="020B0604020202020204"/>
                <a:ea typeface="微软雅黑" panose="020B0503020204020204" charset="-122"/>
                <a:cs typeface="+mn-cs"/>
              </a:rPr>
              <a:t>Document title</a:t>
            </a:r>
            <a:endParaRPr kumimoji="0" lang="en-GB" sz="800" b="1" i="0" u="none" strike="noStrike" kern="1200" cap="none" spc="0" normalizeH="0" baseline="0" noProof="0" dirty="0">
              <a:ln>
                <a:noFill/>
              </a:ln>
              <a:solidFill>
                <a:srgbClr val="1C59B5"/>
              </a:solidFill>
              <a:effectLst/>
              <a:uLnTx/>
              <a:uFillTx/>
              <a:latin typeface="Arial" panose="020B0604020202020204"/>
              <a:ea typeface="微软雅黑" panose="020B0503020204020204" charset="-122"/>
              <a:cs typeface="+mn-cs"/>
            </a:endParaRPr>
          </a:p>
        </p:txBody>
      </p:sp>
      <p:sp>
        <p:nvSpPr>
          <p:cNvPr id="8" name="Slide Number Placeholder 5"/>
          <p:cNvSpPr>
            <a:spLocks noGrp="1"/>
          </p:cNvSpPr>
          <p:nvPr>
            <p:ph type="sldNum" sz="quarter" idx="4"/>
          </p:nvPr>
        </p:nvSpPr>
        <p:spPr>
          <a:xfrm>
            <a:off x="324001" y="6436473"/>
            <a:ext cx="198000" cy="180000"/>
          </a:xfrm>
          <a:prstGeom prst="rect">
            <a:avLst/>
          </a:prstGeom>
        </p:spPr>
        <p:txBody>
          <a:bodyPr vert="horz" lIns="0" tIns="0" rIns="0" bIns="0" rtlCol="0" anchor="t" anchorCtr="0"/>
          <a:lstStyle>
            <a:lvl1pPr algn="l">
              <a:defRPr sz="800" b="1">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微软雅黑" panose="020B0503020204020204" charset="-122"/>
                <a:cs typeface="+mn-cs"/>
              </a:rPr>
            </a:fld>
            <a:endParaRPr kumimoji="0" lang="en-GB" sz="800" b="1" i="0" u="none" strike="noStrike" kern="1200" cap="none" spc="0" normalizeH="0" baseline="0" noProof="0" dirty="0">
              <a:ln>
                <a:noFill/>
              </a:ln>
              <a:solidFill>
                <a:srgbClr val="1C59B5"/>
              </a:solidFill>
              <a:effectLst/>
              <a:uLnTx/>
              <a:uFillTx/>
              <a:latin typeface="Arial" panose="020B060402020202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lnSpc>
          <a:spcPct val="100000"/>
        </a:lnSpc>
        <a:spcBef>
          <a:spcPct val="0"/>
        </a:spcBef>
        <a:buNone/>
        <a:defRPr sz="3200" b="1" kern="1200" spc="-10" baseline="0">
          <a:solidFill>
            <a:schemeClr val="accent2"/>
          </a:solidFill>
          <a:latin typeface="+mj-lt"/>
          <a:ea typeface="+mj-ea"/>
          <a:cs typeface="+mj-cs"/>
        </a:defRPr>
      </a:lvl1pPr>
    </p:titleStyle>
    <p:bodyStyle>
      <a:lvl1pPr marL="0" indent="0" algn="l" defTabSz="914400" rtl="0" eaLnBrk="1" latinLnBrk="0" hangingPunct="1">
        <a:lnSpc>
          <a:spcPct val="95000"/>
        </a:lnSpc>
        <a:spcBef>
          <a:spcPts val="800"/>
        </a:spcBef>
        <a:buFont typeface="Arial" panose="020B0604020202020204" pitchFamily="34" charset="0"/>
        <a:buNone/>
        <a:defRPr sz="2200" kern="1200">
          <a:solidFill>
            <a:schemeClr val="accent2"/>
          </a:solidFill>
          <a:latin typeface="+mn-lt"/>
          <a:ea typeface="+mn-ea"/>
          <a:cs typeface="+mn-cs"/>
        </a:defRPr>
      </a:lvl1pPr>
      <a:lvl2pPr marL="155575" indent="-155575" algn="l" defTabSz="914400" rtl="0" eaLnBrk="1" latinLnBrk="0" hangingPunct="1">
        <a:lnSpc>
          <a:spcPct val="95000"/>
        </a:lnSpc>
        <a:spcBef>
          <a:spcPts val="400"/>
        </a:spcBef>
        <a:buFont typeface="Arial" panose="020B0604020202020204" pitchFamily="34" charset="0"/>
        <a:buChar char="•"/>
        <a:defRPr sz="2200" kern="1200">
          <a:solidFill>
            <a:schemeClr val="accent2"/>
          </a:solidFill>
          <a:latin typeface="+mn-lt"/>
          <a:ea typeface="+mn-ea"/>
          <a:cs typeface="+mn-cs"/>
        </a:defRPr>
      </a:lvl2pPr>
      <a:lvl3pPr marL="443230" indent="-259080" algn="l" defTabSz="914400" rtl="0" eaLnBrk="1" latinLnBrk="0" hangingPunct="1">
        <a:lnSpc>
          <a:spcPct val="95000"/>
        </a:lnSpc>
        <a:spcBef>
          <a:spcPts val="400"/>
        </a:spcBef>
        <a:buClrTx/>
        <a:buFont typeface="Arial" panose="020B0604020202020204" pitchFamily="34" charset="0"/>
        <a:buChar char="–"/>
        <a:defRPr sz="2000" kern="1200">
          <a:solidFill>
            <a:schemeClr val="accent2"/>
          </a:solidFill>
          <a:latin typeface="+mn-lt"/>
          <a:ea typeface="+mn-ea"/>
          <a:cs typeface="+mn-cs"/>
        </a:defRPr>
      </a:lvl3pPr>
      <a:lvl4pPr marL="679450" indent="-236855" algn="l" defTabSz="914400" rtl="0" eaLnBrk="1" latinLnBrk="0" hangingPunct="1">
        <a:lnSpc>
          <a:spcPct val="95000"/>
        </a:lnSpc>
        <a:spcBef>
          <a:spcPts val="400"/>
        </a:spcBef>
        <a:buClrTx/>
        <a:buFont typeface="Arial" panose="020B0604020202020204" pitchFamily="34" charset="0"/>
        <a:buChar char="–"/>
        <a:defRPr sz="2000" kern="1200">
          <a:solidFill>
            <a:schemeClr val="accent2"/>
          </a:solidFill>
          <a:latin typeface="+mn-lt"/>
          <a:ea typeface="+mn-ea"/>
          <a:cs typeface="+mn-cs"/>
        </a:defRPr>
      </a:lvl4pPr>
      <a:lvl5pPr marL="938530" indent="-236855" algn="l" defTabSz="914400" rtl="0" eaLnBrk="1" latinLnBrk="0" hangingPunct="1">
        <a:lnSpc>
          <a:spcPct val="95000"/>
        </a:lnSpc>
        <a:spcBef>
          <a:spcPts val="400"/>
        </a:spcBef>
        <a:buClrTx/>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3" imgW="5715" imgH="5715" progId="TCLayout.ActiveDocument.1">
                  <p:embed/>
                </p:oleObj>
              </mc:Choice>
              <mc:Fallback>
                <p:oleObj name="think-cell 幻灯片" r:id="rId3" imgW="5715" imgH="5715" progId="TCLayout.ActiveDocument.1">
                  <p:embed/>
                  <p:pic>
                    <p:nvPicPr>
                      <p:cNvPr id="0"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Placeholder 1"/>
          <p:cNvSpPr>
            <a:spLocks noGrp="1"/>
          </p:cNvSpPr>
          <p:nvPr>
            <p:ph type="title"/>
          </p:nvPr>
        </p:nvSpPr>
        <p:spPr>
          <a:xfrm>
            <a:off x="324000" y="241527"/>
            <a:ext cx="11545200" cy="1517423"/>
          </a:xfrm>
          <a:prstGeom prst="rect">
            <a:avLst/>
          </a:prstGeom>
        </p:spPr>
        <p:txBody>
          <a:bodyPr vert="horz" lIns="0" tIns="0" rIns="0" bIns="0" rtlCol="0" anchor="t" anchorCtr="0">
            <a:noAutofit/>
          </a:bodyPr>
          <a:lstStyle/>
          <a:p>
            <a:r>
              <a:rPr lang="zh-CN" altLang="en-US"/>
              <a:t>单击此处编辑母版标题样式</a:t>
            </a:r>
            <a:endParaRPr lang="en-GB" dirty="0"/>
          </a:p>
        </p:txBody>
      </p:sp>
      <p:sp>
        <p:nvSpPr>
          <p:cNvPr id="4" name="Text Placeholder 2"/>
          <p:cNvSpPr>
            <a:spLocks noGrp="1"/>
          </p:cNvSpPr>
          <p:nvPr>
            <p:ph type="body" idx="1"/>
          </p:nvPr>
        </p:nvSpPr>
        <p:spPr>
          <a:xfrm>
            <a:off x="324000" y="3374797"/>
            <a:ext cx="11545200" cy="2776766"/>
          </a:xfrm>
          <a:prstGeom prst="rect">
            <a:avLst/>
          </a:prstGeom>
        </p:spPr>
        <p:txBody>
          <a:bodyPr vert="horz" lIns="0" tIns="0" rIns="0" bIns="0" rtlCol="0" anchor="t" anchorCtr="0">
            <a:no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5" name="Date Placeholder 3"/>
          <p:cNvSpPr>
            <a:spLocks noGrp="1"/>
          </p:cNvSpPr>
          <p:nvPr>
            <p:ph type="dt" sz="half" idx="2"/>
          </p:nvPr>
        </p:nvSpPr>
        <p:spPr>
          <a:xfrm>
            <a:off x="6180138" y="6436473"/>
            <a:ext cx="1440000" cy="180000"/>
          </a:xfrm>
          <a:prstGeom prst="rect">
            <a:avLst/>
          </a:prstGeom>
        </p:spPr>
        <p:txBody>
          <a:bodyPr vert="horz" lIns="0" tIns="0" rIns="0" bIns="0" rtlCol="0" anchor="t" anchorCtr="0"/>
          <a:lstStyle>
            <a:lvl1pPr algn="l">
              <a:defRPr sz="800" b="1">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459EE8A-7353-4832-8137-4BC9002EC345}" type="datetime1">
              <a:rPr kumimoji="0" lang="en-GB" sz="800" b="1" i="0" u="none" strike="noStrike" kern="1200" cap="none" spc="0" normalizeH="0" baseline="0" noProof="0" smtClean="0">
                <a:ln>
                  <a:noFill/>
                </a:ln>
                <a:solidFill>
                  <a:srgbClr val="1C59B5"/>
                </a:solidFill>
                <a:effectLst/>
                <a:uLnTx/>
                <a:uFillTx/>
                <a:latin typeface="Arial" panose="020B0604020202020204"/>
                <a:ea typeface="微软雅黑" panose="020B0503020204020204" charset="-122"/>
                <a:cs typeface="+mn-cs"/>
              </a:rPr>
            </a:fld>
            <a:endParaRPr kumimoji="0" lang="en-GB" sz="800" b="1" i="0" u="none" strike="noStrike" kern="1200" cap="none" spc="0" normalizeH="0" baseline="0" noProof="0" dirty="0">
              <a:ln>
                <a:noFill/>
              </a:ln>
              <a:solidFill>
                <a:srgbClr val="1C59B5"/>
              </a:solidFill>
              <a:effectLst/>
              <a:uLnTx/>
              <a:uFillTx/>
              <a:latin typeface="Arial" panose="020B0604020202020204"/>
              <a:ea typeface="微软雅黑" panose="020B0503020204020204" charset="-122"/>
              <a:cs typeface="+mn-cs"/>
            </a:endParaRPr>
          </a:p>
        </p:txBody>
      </p:sp>
      <p:sp>
        <p:nvSpPr>
          <p:cNvPr id="6" name="Footer Placeholder 4"/>
          <p:cNvSpPr>
            <a:spLocks noGrp="1"/>
          </p:cNvSpPr>
          <p:nvPr>
            <p:ph type="ftr" sz="quarter" idx="3"/>
          </p:nvPr>
        </p:nvSpPr>
        <p:spPr>
          <a:xfrm>
            <a:off x="560764" y="6436473"/>
            <a:ext cx="4114800" cy="180000"/>
          </a:xfrm>
          <a:prstGeom prst="rect">
            <a:avLst/>
          </a:prstGeom>
        </p:spPr>
        <p:txBody>
          <a:bodyPr vert="horz" lIns="0" tIns="0" rIns="0" bIns="0" rtlCol="0" anchor="t" anchorCtr="0"/>
          <a:lstStyle>
            <a:lvl1pPr algn="l">
              <a:defRPr sz="800" b="1">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800" b="1" i="0" u="none" strike="noStrike" kern="1200" cap="none" spc="0" normalizeH="0" baseline="0" noProof="0">
                <a:ln>
                  <a:noFill/>
                </a:ln>
                <a:solidFill>
                  <a:srgbClr val="1C59B5"/>
                </a:solidFill>
                <a:effectLst/>
                <a:uLnTx/>
                <a:uFillTx/>
                <a:latin typeface="Arial" panose="020B0604020202020204"/>
                <a:ea typeface="微软雅黑" panose="020B0503020204020204" charset="-122"/>
                <a:cs typeface="+mn-cs"/>
              </a:rPr>
              <a:t>Document title</a:t>
            </a:r>
            <a:endParaRPr kumimoji="0" lang="en-GB" sz="800" b="1" i="0" u="none" strike="noStrike" kern="1200" cap="none" spc="0" normalizeH="0" baseline="0" noProof="0" dirty="0">
              <a:ln>
                <a:noFill/>
              </a:ln>
              <a:solidFill>
                <a:srgbClr val="1C59B5"/>
              </a:solidFill>
              <a:effectLst/>
              <a:uLnTx/>
              <a:uFillTx/>
              <a:latin typeface="Arial" panose="020B0604020202020204"/>
              <a:ea typeface="微软雅黑" panose="020B0503020204020204" charset="-122"/>
              <a:cs typeface="+mn-cs"/>
            </a:endParaRPr>
          </a:p>
        </p:txBody>
      </p:sp>
      <p:sp>
        <p:nvSpPr>
          <p:cNvPr id="8" name="Slide Number Placeholder 5"/>
          <p:cNvSpPr>
            <a:spLocks noGrp="1"/>
          </p:cNvSpPr>
          <p:nvPr>
            <p:ph type="sldNum" sz="quarter" idx="4"/>
          </p:nvPr>
        </p:nvSpPr>
        <p:spPr>
          <a:xfrm>
            <a:off x="324001" y="6436473"/>
            <a:ext cx="198000" cy="180000"/>
          </a:xfrm>
          <a:prstGeom prst="rect">
            <a:avLst/>
          </a:prstGeom>
        </p:spPr>
        <p:txBody>
          <a:bodyPr vert="horz" lIns="0" tIns="0" rIns="0" bIns="0" rtlCol="0" anchor="t" anchorCtr="0"/>
          <a:lstStyle>
            <a:lvl1pPr algn="l">
              <a:defRPr sz="800" b="1">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微软雅黑" panose="020B0503020204020204" charset="-122"/>
                <a:cs typeface="+mn-cs"/>
              </a:rPr>
            </a:fld>
            <a:endParaRPr kumimoji="0" lang="en-GB" sz="800" b="1" i="0" u="none" strike="noStrike" kern="1200" cap="none" spc="0" normalizeH="0" baseline="0" noProof="0" dirty="0">
              <a:ln>
                <a:noFill/>
              </a:ln>
              <a:solidFill>
                <a:srgbClr val="1C59B5"/>
              </a:solidFill>
              <a:effectLst/>
              <a:uLnTx/>
              <a:uFillTx/>
              <a:latin typeface="Arial" panose="020B060402020202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52" r:id="rId1"/>
  </p:sldLayoutIdLst>
  <p:hf sldNum="0" hdr="0" dt="0"/>
  <p:txStyles>
    <p:titleStyle>
      <a:lvl1pPr algn="l" defTabSz="914400" rtl="0" eaLnBrk="1" latinLnBrk="0" hangingPunct="1">
        <a:lnSpc>
          <a:spcPct val="100000"/>
        </a:lnSpc>
        <a:spcBef>
          <a:spcPct val="0"/>
        </a:spcBef>
        <a:buNone/>
        <a:defRPr sz="3200" b="1" kern="1200" spc="-10" baseline="0">
          <a:solidFill>
            <a:schemeClr val="accent2"/>
          </a:solidFill>
          <a:latin typeface="+mj-lt"/>
          <a:ea typeface="+mj-ea"/>
          <a:cs typeface="+mj-cs"/>
        </a:defRPr>
      </a:lvl1pPr>
    </p:titleStyle>
    <p:bodyStyle>
      <a:lvl1pPr marL="0" indent="0" algn="l" defTabSz="914400" rtl="0" eaLnBrk="1" latinLnBrk="0" hangingPunct="1">
        <a:lnSpc>
          <a:spcPct val="95000"/>
        </a:lnSpc>
        <a:spcBef>
          <a:spcPts val="800"/>
        </a:spcBef>
        <a:buFont typeface="Arial" panose="020B0604020202020204" pitchFamily="34" charset="0"/>
        <a:buNone/>
        <a:defRPr sz="2200" kern="1200">
          <a:solidFill>
            <a:schemeClr val="accent2"/>
          </a:solidFill>
          <a:latin typeface="+mn-lt"/>
          <a:ea typeface="+mn-ea"/>
          <a:cs typeface="+mn-cs"/>
        </a:defRPr>
      </a:lvl1pPr>
      <a:lvl2pPr marL="155575" indent="-155575" algn="l" defTabSz="914400" rtl="0" eaLnBrk="1" latinLnBrk="0" hangingPunct="1">
        <a:lnSpc>
          <a:spcPct val="95000"/>
        </a:lnSpc>
        <a:spcBef>
          <a:spcPts val="400"/>
        </a:spcBef>
        <a:buFont typeface="Arial" panose="020B0604020202020204" pitchFamily="34" charset="0"/>
        <a:buChar char="•"/>
        <a:defRPr sz="2200" kern="1200">
          <a:solidFill>
            <a:schemeClr val="accent2"/>
          </a:solidFill>
          <a:latin typeface="+mn-lt"/>
          <a:ea typeface="+mn-ea"/>
          <a:cs typeface="+mn-cs"/>
        </a:defRPr>
      </a:lvl2pPr>
      <a:lvl3pPr marL="443230" indent="-259080" algn="l" defTabSz="914400" rtl="0" eaLnBrk="1" latinLnBrk="0" hangingPunct="1">
        <a:lnSpc>
          <a:spcPct val="95000"/>
        </a:lnSpc>
        <a:spcBef>
          <a:spcPts val="400"/>
        </a:spcBef>
        <a:buClrTx/>
        <a:buFont typeface="Arial" panose="020B0604020202020204" pitchFamily="34" charset="0"/>
        <a:buChar char="–"/>
        <a:defRPr sz="2000" kern="1200">
          <a:solidFill>
            <a:schemeClr val="accent2"/>
          </a:solidFill>
          <a:latin typeface="+mn-lt"/>
          <a:ea typeface="+mn-ea"/>
          <a:cs typeface="+mn-cs"/>
        </a:defRPr>
      </a:lvl3pPr>
      <a:lvl4pPr marL="679450" indent="-236855" algn="l" defTabSz="914400" rtl="0" eaLnBrk="1" latinLnBrk="0" hangingPunct="1">
        <a:lnSpc>
          <a:spcPct val="95000"/>
        </a:lnSpc>
        <a:spcBef>
          <a:spcPts val="400"/>
        </a:spcBef>
        <a:buClrTx/>
        <a:buFont typeface="Arial" panose="020B0604020202020204" pitchFamily="34" charset="0"/>
        <a:buChar char="–"/>
        <a:defRPr sz="2000" kern="1200">
          <a:solidFill>
            <a:schemeClr val="accent2"/>
          </a:solidFill>
          <a:latin typeface="+mn-lt"/>
          <a:ea typeface="+mn-ea"/>
          <a:cs typeface="+mn-cs"/>
        </a:defRPr>
      </a:lvl4pPr>
      <a:lvl5pPr marL="938530" indent="-236855" algn="l" defTabSz="914400" rtl="0" eaLnBrk="1" latinLnBrk="0" hangingPunct="1">
        <a:lnSpc>
          <a:spcPct val="95000"/>
        </a:lnSpc>
        <a:spcBef>
          <a:spcPts val="400"/>
        </a:spcBef>
        <a:buClrTx/>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9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94" imgW="5715" imgH="5715" progId="TCLayout.ActiveDocument.1">
                  <p:embed/>
                </p:oleObj>
              </mc:Choice>
              <mc:Fallback>
                <p:oleObj name="think-cell 幻灯片" r:id="rId94" imgW="5715" imgH="5715" progId="TCLayout.ActiveDocument.1">
                  <p:embed/>
                  <p:pic>
                    <p:nvPicPr>
                      <p:cNvPr id="0" name="think-cell data - do not delete" hidden="1"/>
                      <p:cNvPicPr/>
                      <p:nvPr/>
                    </p:nvPicPr>
                    <p:blipFill>
                      <a:blip r:embed="rId95"/>
                      <a:stretch>
                        <a:fillRect/>
                      </a:stretch>
                    </p:blipFill>
                    <p:spPr>
                      <a:xfrm>
                        <a:off x="1588" y="1588"/>
                        <a:ext cx="1588" cy="1588"/>
                      </a:xfrm>
                      <a:prstGeom prst="rect">
                        <a:avLst/>
                      </a:prstGeom>
                    </p:spPr>
                  </p:pic>
                </p:oleObj>
              </mc:Fallback>
            </mc:AlternateContent>
          </a:graphicData>
        </a:graphic>
      </p:graphicFrame>
      <p:sp>
        <p:nvSpPr>
          <p:cNvPr id="3" name="Title Placeholder 1"/>
          <p:cNvSpPr>
            <a:spLocks noGrp="1"/>
          </p:cNvSpPr>
          <p:nvPr>
            <p:ph type="title"/>
          </p:nvPr>
        </p:nvSpPr>
        <p:spPr>
          <a:xfrm>
            <a:off x="324000" y="241527"/>
            <a:ext cx="11545200" cy="1517423"/>
          </a:xfrm>
          <a:prstGeom prst="rect">
            <a:avLst/>
          </a:prstGeom>
        </p:spPr>
        <p:txBody>
          <a:bodyPr vert="horz" lIns="0" tIns="0" rIns="0" bIns="0" rtlCol="0" anchor="t" anchorCtr="0">
            <a:noAutofit/>
          </a:bodyPr>
          <a:lstStyle/>
          <a:p>
            <a:r>
              <a:rPr lang="zh-CN" altLang="en-US"/>
              <a:t>单击此处编辑母版标题样式</a:t>
            </a:r>
            <a:endParaRPr lang="en-GB" dirty="0"/>
          </a:p>
        </p:txBody>
      </p:sp>
      <p:sp>
        <p:nvSpPr>
          <p:cNvPr id="4" name="Text Placeholder 2"/>
          <p:cNvSpPr>
            <a:spLocks noGrp="1"/>
          </p:cNvSpPr>
          <p:nvPr>
            <p:ph type="body" idx="1"/>
          </p:nvPr>
        </p:nvSpPr>
        <p:spPr>
          <a:xfrm>
            <a:off x="324000" y="3374797"/>
            <a:ext cx="11545200" cy="2776766"/>
          </a:xfrm>
          <a:prstGeom prst="rect">
            <a:avLst/>
          </a:prstGeom>
        </p:spPr>
        <p:txBody>
          <a:bodyPr vert="horz" lIns="0" tIns="0" rIns="0" bIns="0" rtlCol="0" anchor="t" anchorCtr="0">
            <a:no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GB" dirty="0"/>
          </a:p>
        </p:txBody>
      </p:sp>
      <p:sp>
        <p:nvSpPr>
          <p:cNvPr id="5" name="Date Placeholder 3"/>
          <p:cNvSpPr>
            <a:spLocks noGrp="1"/>
          </p:cNvSpPr>
          <p:nvPr>
            <p:ph type="dt" sz="half" idx="2"/>
          </p:nvPr>
        </p:nvSpPr>
        <p:spPr>
          <a:xfrm>
            <a:off x="6180138" y="6436473"/>
            <a:ext cx="1440000" cy="180000"/>
          </a:xfrm>
          <a:prstGeom prst="rect">
            <a:avLst/>
          </a:prstGeom>
        </p:spPr>
        <p:txBody>
          <a:bodyPr vert="horz" lIns="0" tIns="0" rIns="0" bIns="0" rtlCol="0" anchor="t" anchorCtr="0"/>
          <a:lstStyle>
            <a:lvl1pPr algn="l">
              <a:defRPr sz="800" b="1">
                <a:solidFill>
                  <a:schemeClr val="accent2"/>
                </a:solidFill>
              </a:defRPr>
            </a:lvl1pPr>
          </a:lstStyle>
          <a:p>
            <a:fld id="{C459EE8A-7353-4832-8137-4BC9002EC345}" type="datetime1">
              <a:rPr lang="en-GB" smtClean="0"/>
            </a:fld>
            <a:endParaRPr lang="en-GB" dirty="0"/>
          </a:p>
        </p:txBody>
      </p:sp>
      <p:sp>
        <p:nvSpPr>
          <p:cNvPr id="6" name="Footer Placeholder 4"/>
          <p:cNvSpPr>
            <a:spLocks noGrp="1"/>
          </p:cNvSpPr>
          <p:nvPr>
            <p:ph type="ftr" sz="quarter" idx="3"/>
          </p:nvPr>
        </p:nvSpPr>
        <p:spPr>
          <a:xfrm>
            <a:off x="560764" y="6436473"/>
            <a:ext cx="4114800" cy="180000"/>
          </a:xfrm>
          <a:prstGeom prst="rect">
            <a:avLst/>
          </a:prstGeom>
        </p:spPr>
        <p:txBody>
          <a:bodyPr vert="horz" lIns="0" tIns="0" rIns="0" bIns="0" rtlCol="0" anchor="t" anchorCtr="0"/>
          <a:lstStyle>
            <a:lvl1pPr algn="l">
              <a:defRPr sz="800" b="1">
                <a:solidFill>
                  <a:schemeClr val="accent2"/>
                </a:solidFill>
              </a:defRPr>
            </a:lvl1pPr>
          </a:lstStyle>
          <a:p>
            <a:r>
              <a:rPr lang="en-GB"/>
              <a:t>Document title</a:t>
            </a:r>
            <a:endParaRPr lang="en-GB" dirty="0"/>
          </a:p>
        </p:txBody>
      </p:sp>
      <p:sp>
        <p:nvSpPr>
          <p:cNvPr id="8" name="Slide Number Placeholder 5"/>
          <p:cNvSpPr>
            <a:spLocks noGrp="1"/>
          </p:cNvSpPr>
          <p:nvPr>
            <p:ph type="sldNum" sz="quarter" idx="4"/>
          </p:nvPr>
        </p:nvSpPr>
        <p:spPr>
          <a:xfrm>
            <a:off x="324001" y="6436473"/>
            <a:ext cx="198000" cy="180000"/>
          </a:xfrm>
          <a:prstGeom prst="rect">
            <a:avLst/>
          </a:prstGeom>
        </p:spPr>
        <p:txBody>
          <a:bodyPr vert="horz" lIns="0" tIns="0" rIns="0" bIns="0" rtlCol="0" anchor="t" anchorCtr="0"/>
          <a:lstStyle>
            <a:lvl1pPr algn="l">
              <a:defRPr sz="800" b="1">
                <a:solidFill>
                  <a:schemeClr val="accent2"/>
                </a:solidFill>
              </a:defRPr>
            </a:lvl1pPr>
          </a:lstStyle>
          <a:p>
            <a:fld id="{A31C51CB-94C2-40E2-B070-08CEE3D6A386}" type="slidenum">
              <a:rPr lang="en-GB" smtClean="0"/>
            </a:fld>
            <a:endParaRPr lang="en-GB"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695" r:id="rId42"/>
    <p:sldLayoutId id="2147483696" r:id="rId43"/>
    <p:sldLayoutId id="2147483697" r:id="rId44"/>
    <p:sldLayoutId id="2147483698" r:id="rId45"/>
    <p:sldLayoutId id="2147483699" r:id="rId46"/>
    <p:sldLayoutId id="2147483700" r:id="rId47"/>
    <p:sldLayoutId id="2147483701" r:id="rId48"/>
    <p:sldLayoutId id="2147483702" r:id="rId49"/>
    <p:sldLayoutId id="2147483703" r:id="rId50"/>
    <p:sldLayoutId id="2147483704" r:id="rId51"/>
    <p:sldLayoutId id="2147483705" r:id="rId52"/>
    <p:sldLayoutId id="2147483706" r:id="rId53"/>
    <p:sldLayoutId id="2147483707" r:id="rId54"/>
    <p:sldLayoutId id="2147483708" r:id="rId55"/>
    <p:sldLayoutId id="2147483709" r:id="rId56"/>
    <p:sldLayoutId id="2147483710" r:id="rId57"/>
    <p:sldLayoutId id="2147483711" r:id="rId58"/>
    <p:sldLayoutId id="2147483712" r:id="rId59"/>
    <p:sldLayoutId id="2147483713" r:id="rId60"/>
    <p:sldLayoutId id="2147483714" r:id="rId61"/>
    <p:sldLayoutId id="2147483715" r:id="rId62"/>
    <p:sldLayoutId id="2147483716" r:id="rId63"/>
    <p:sldLayoutId id="2147483717" r:id="rId64"/>
    <p:sldLayoutId id="2147483718" r:id="rId65"/>
    <p:sldLayoutId id="2147483719" r:id="rId66"/>
    <p:sldLayoutId id="2147483720" r:id="rId67"/>
    <p:sldLayoutId id="2147483721" r:id="rId68"/>
    <p:sldLayoutId id="2147483722" r:id="rId69"/>
    <p:sldLayoutId id="2147483723" r:id="rId70"/>
    <p:sldLayoutId id="2147483724" r:id="rId71"/>
    <p:sldLayoutId id="2147483725" r:id="rId72"/>
    <p:sldLayoutId id="2147483726" r:id="rId73"/>
    <p:sldLayoutId id="2147483727" r:id="rId74"/>
    <p:sldLayoutId id="2147483728" r:id="rId75"/>
    <p:sldLayoutId id="2147483729" r:id="rId76"/>
    <p:sldLayoutId id="2147483730" r:id="rId77"/>
    <p:sldLayoutId id="2147483731" r:id="rId78"/>
    <p:sldLayoutId id="2147483732" r:id="rId79"/>
    <p:sldLayoutId id="2147483733" r:id="rId80"/>
    <p:sldLayoutId id="2147483734" r:id="rId81"/>
    <p:sldLayoutId id="2147483735" r:id="rId82"/>
    <p:sldLayoutId id="2147483736" r:id="rId83"/>
    <p:sldLayoutId id="2147483737" r:id="rId84"/>
    <p:sldLayoutId id="2147483738" r:id="rId85"/>
    <p:sldLayoutId id="2147483739" r:id="rId86"/>
    <p:sldLayoutId id="2147483740" r:id="rId87"/>
    <p:sldLayoutId id="2147483741" r:id="rId88"/>
    <p:sldLayoutId id="2147483742" r:id="rId89"/>
    <p:sldLayoutId id="2147483743" r:id="rId90"/>
    <p:sldLayoutId id="2147483744" r:id="rId91"/>
    <p:sldLayoutId id="2147483745" r:id="rId92"/>
  </p:sldLayoutIdLst>
  <p:hf sldNum="0" hdr="0" dt="0"/>
  <p:txStyles>
    <p:titleStyle>
      <a:lvl1pPr algn="l" defTabSz="914400" rtl="0" eaLnBrk="1" latinLnBrk="0" hangingPunct="1">
        <a:lnSpc>
          <a:spcPct val="100000"/>
        </a:lnSpc>
        <a:spcBef>
          <a:spcPct val="0"/>
        </a:spcBef>
        <a:buNone/>
        <a:defRPr sz="3200" b="1" kern="1200" spc="-10" baseline="0">
          <a:solidFill>
            <a:schemeClr val="accent2"/>
          </a:solidFill>
          <a:latin typeface="+mj-lt"/>
          <a:ea typeface="+mj-ea"/>
          <a:cs typeface="+mj-cs"/>
        </a:defRPr>
      </a:lvl1pPr>
    </p:titleStyle>
    <p:bodyStyle>
      <a:lvl1pPr marL="0" indent="0" algn="l" defTabSz="914400" rtl="0" eaLnBrk="1" latinLnBrk="0" hangingPunct="1">
        <a:lnSpc>
          <a:spcPct val="95000"/>
        </a:lnSpc>
        <a:spcBef>
          <a:spcPts val="800"/>
        </a:spcBef>
        <a:buFont typeface="Arial" panose="020B0604020202020204" pitchFamily="34" charset="0"/>
        <a:buNone/>
        <a:defRPr sz="2200" kern="1200">
          <a:solidFill>
            <a:schemeClr val="accent2"/>
          </a:solidFill>
          <a:latin typeface="+mn-lt"/>
          <a:ea typeface="+mn-ea"/>
          <a:cs typeface="+mn-cs"/>
        </a:defRPr>
      </a:lvl1pPr>
      <a:lvl2pPr marL="155575" indent="-155575" algn="l" defTabSz="914400" rtl="0" eaLnBrk="1" latinLnBrk="0" hangingPunct="1">
        <a:lnSpc>
          <a:spcPct val="95000"/>
        </a:lnSpc>
        <a:spcBef>
          <a:spcPts val="400"/>
        </a:spcBef>
        <a:buFont typeface="Arial" panose="020B0604020202020204" pitchFamily="34" charset="0"/>
        <a:buChar char="•"/>
        <a:defRPr sz="2200" kern="1200">
          <a:solidFill>
            <a:schemeClr val="accent2"/>
          </a:solidFill>
          <a:latin typeface="+mn-lt"/>
          <a:ea typeface="+mn-ea"/>
          <a:cs typeface="+mn-cs"/>
        </a:defRPr>
      </a:lvl2pPr>
      <a:lvl3pPr marL="443230" indent="-259080" algn="l" defTabSz="914400" rtl="0" eaLnBrk="1" latinLnBrk="0" hangingPunct="1">
        <a:lnSpc>
          <a:spcPct val="95000"/>
        </a:lnSpc>
        <a:spcBef>
          <a:spcPts val="400"/>
        </a:spcBef>
        <a:buClrTx/>
        <a:buFont typeface="Arial" panose="020B0604020202020204" pitchFamily="34" charset="0"/>
        <a:buChar char="–"/>
        <a:defRPr sz="2000" kern="1200">
          <a:solidFill>
            <a:schemeClr val="accent2"/>
          </a:solidFill>
          <a:latin typeface="+mn-lt"/>
          <a:ea typeface="+mn-ea"/>
          <a:cs typeface="+mn-cs"/>
        </a:defRPr>
      </a:lvl3pPr>
      <a:lvl4pPr marL="679450" indent="-236855" algn="l" defTabSz="914400" rtl="0" eaLnBrk="1" latinLnBrk="0" hangingPunct="1">
        <a:lnSpc>
          <a:spcPct val="95000"/>
        </a:lnSpc>
        <a:spcBef>
          <a:spcPts val="400"/>
        </a:spcBef>
        <a:buClrTx/>
        <a:buFont typeface="Arial" panose="020B0604020202020204" pitchFamily="34" charset="0"/>
        <a:buChar char="–"/>
        <a:defRPr sz="2000" kern="1200">
          <a:solidFill>
            <a:schemeClr val="accent2"/>
          </a:solidFill>
          <a:latin typeface="+mn-lt"/>
          <a:ea typeface="+mn-ea"/>
          <a:cs typeface="+mn-cs"/>
        </a:defRPr>
      </a:lvl4pPr>
      <a:lvl5pPr marL="938530" indent="-236855" algn="l" defTabSz="914400" rtl="0" eaLnBrk="1" latinLnBrk="0" hangingPunct="1">
        <a:lnSpc>
          <a:spcPct val="95000"/>
        </a:lnSpc>
        <a:spcBef>
          <a:spcPts val="400"/>
        </a:spcBef>
        <a:buClrTx/>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microsoft.com/office/2007/relationships/hdphoto" Target="../media/image30.wdp"/><Relationship Id="rId4" Type="http://schemas.openxmlformats.org/officeDocument/2006/relationships/image" Target="../media/image29.png"/><Relationship Id="rId3" Type="http://schemas.openxmlformats.org/officeDocument/2006/relationships/image" Target="../media/image1.emf"/><Relationship Id="rId24" Type="http://schemas.openxmlformats.org/officeDocument/2006/relationships/vmlDrawing" Target="../drawings/vmlDrawing4.vml"/><Relationship Id="rId23" Type="http://schemas.openxmlformats.org/officeDocument/2006/relationships/slideLayout" Target="../slideLayouts/slideLayout25.xml"/><Relationship Id="rId22" Type="http://schemas.openxmlformats.org/officeDocument/2006/relationships/image" Target="../media/image31.png"/><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oleObject" Target="../embeddings/oleObject4.bin"/><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tags" Target="../tags/tag38.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tags" Target="../tags/tag2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tags" Target="../tags/tag24.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5.xml"/><Relationship Id="rId2" Type="http://schemas.openxmlformats.org/officeDocument/2006/relationships/chart" Target="../charts/chart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28.xml"/><Relationship Id="rId3" Type="http://schemas.openxmlformats.org/officeDocument/2006/relationships/image" Target="../media/image31.png"/><Relationship Id="rId2" Type="http://schemas.openxmlformats.org/officeDocument/2006/relationships/tags" Target="../tags/tag27.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tags" Target="../tags/tag30.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34.jpeg"/><Relationship Id="rId3" Type="http://schemas.openxmlformats.org/officeDocument/2006/relationships/image" Target="../media/image31.png"/><Relationship Id="rId2" Type="http://schemas.openxmlformats.org/officeDocument/2006/relationships/tags" Target="../tags/tag32.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31.png"/><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chart" Target="../charts/chart3.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tags" Target="../tags/tag36.xml"/><Relationship Id="rId1"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图片 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7" name="矩形 6"/>
          <p:cNvSpPr/>
          <p:nvPr/>
        </p:nvSpPr>
        <p:spPr>
          <a:xfrm rot="5400000" flipH="1" flipV="1">
            <a:off x="2531005" y="-2802996"/>
            <a:ext cx="6926789" cy="12395204"/>
          </a:xfrm>
          <a:prstGeom prst="rect">
            <a:avLst/>
          </a:prstGeom>
          <a:gradFill>
            <a:gsLst>
              <a:gs pos="100000">
                <a:sysClr val="window" lastClr="FFFFFF">
                  <a:alpha val="19000"/>
                </a:sysClr>
              </a:gs>
              <a:gs pos="28000">
                <a:srgbClr val="2F5597">
                  <a:alpha val="56000"/>
                  <a:lumMod val="20000"/>
                  <a:lumOff val="80000"/>
                </a:srgbClr>
              </a:gs>
            </a:gsLst>
            <a:lin ang="16200000" scaled="0"/>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20000"/>
              </a:lnSpc>
              <a:buClrTx/>
              <a:buSzTx/>
              <a:buFontTx/>
              <a:buNone/>
              <a:defRPr/>
            </a:pPr>
            <a:endParaRPr kumimoji="0" lang="zh-CN" altLang="en-US" sz="1865"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pic>
        <p:nvPicPr>
          <p:cNvPr id="6" name="图片 5"/>
          <p:cNvPicPr>
            <a:picLocks noChangeAspect="1"/>
          </p:cNvPicPr>
          <p:nvPr/>
        </p:nvPicPr>
        <p:blipFill>
          <a:blip r:embed="rId4">
            <a:alphaModFix amt="45000"/>
            <a:extLst>
              <a:ext uri="{BEBA8EAE-BF5A-486C-A8C5-ECC9F3942E4B}">
                <a14:imgProps xmlns:a14="http://schemas.microsoft.com/office/drawing/2010/main">
                  <a14:imgLayer r:embed="rId5">
                    <a14:imgEffect>
                      <a14:backgroundRemoval t="2933" b="99200" l="9353" r="91847">
                        <a14:foregroundMark x1="62350" y1="90667" x2="62350" y2="90667"/>
                        <a14:foregroundMark x1="57914" y1="89956" x2="24940" y2="99200"/>
                        <a14:foregroundMark x1="21463" y1="40711" x2="24700" y2="43644"/>
                        <a14:foregroundMark x1="90887" y1="50667" x2="91607" y2="53244"/>
                        <a14:foregroundMark x1="92086" y1="24889" x2="92086" y2="24889"/>
                        <a14:foregroundMark x1="51439" y1="7556" x2="51439" y2="7556"/>
                        <a14:foregroundMark x1="55396" y1="2933" x2="55396" y2="2933"/>
                        <a14:foregroundMark x1="46163" y1="9600" x2="46163" y2="9600"/>
                      </a14:backgroundRemoval>
                    </a14:imgEffect>
                  </a14:imgLayer>
                </a14:imgProps>
              </a:ext>
            </a:extLst>
          </a:blip>
          <a:stretch>
            <a:fillRect/>
          </a:stretch>
        </p:blipFill>
        <p:spPr>
          <a:xfrm>
            <a:off x="-35815" y="0"/>
            <a:ext cx="5084065" cy="6858000"/>
          </a:xfrm>
          <a:prstGeom prst="rect">
            <a:avLst/>
          </a:prstGeom>
        </p:spPr>
      </p:pic>
      <p:sp>
        <p:nvSpPr>
          <p:cNvPr id="4" name="标题 4"/>
          <p:cNvSpPr txBox="1"/>
          <p:nvPr/>
        </p:nvSpPr>
        <p:spPr>
          <a:xfrm>
            <a:off x="5241991" y="759826"/>
            <a:ext cx="7107555" cy="285686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200" b="1" kern="1200" spc="-10" baseline="0">
                <a:solidFill>
                  <a:schemeClr val="accent2"/>
                </a:solidFill>
                <a:latin typeface="+mj-lt"/>
                <a:ea typeface="+mj-ea"/>
                <a:cs typeface="+mj-cs"/>
              </a:defRPr>
            </a:lvl1pPr>
          </a:lstStyle>
          <a:p>
            <a:pPr>
              <a:lnSpc>
                <a:spcPts val="4400"/>
              </a:lnSpc>
            </a:pPr>
            <a:r>
              <a:rPr lang="zh-CN" altLang="en-US" sz="4000"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美沙拉秦肠溶缓释颗粒</a:t>
            </a:r>
            <a:endParaRPr lang="zh-CN" altLang="en-US" sz="4000"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a:lnSpc>
                <a:spcPts val="4400"/>
              </a:lnSpc>
            </a:pPr>
            <a:r>
              <a:rPr lang="en-US" altLang="zh-CN" sz="3600" dirty="0">
                <a:latin typeface="微软雅黑" panose="020B0503020204020204" charset="-122"/>
                <a:ea typeface="微软雅黑" panose="020B0503020204020204" charset="-122"/>
                <a:sym typeface="微软雅黑" panose="020B0503020204020204" charset="-122"/>
              </a:rPr>
              <a:t>    </a:t>
            </a:r>
            <a:r>
              <a:rPr lang="en-US" altLang="zh-CN" sz="2800" dirty="0">
                <a:latin typeface="微软雅黑" panose="020B0503020204020204" charset="-122"/>
                <a:ea typeface="微软雅黑" panose="020B0503020204020204" charset="-122"/>
                <a:sym typeface="微软雅黑" panose="020B0503020204020204" charset="-122"/>
              </a:rPr>
              <a:t>        </a:t>
            </a:r>
            <a:r>
              <a:rPr lang="zh-CN" altLang="en-US" sz="2000" dirty="0">
                <a:latin typeface="微软雅黑" panose="020B0503020204020204" charset="-122"/>
                <a:ea typeface="微软雅黑" panose="020B0503020204020204" charset="-122"/>
                <a:sym typeface="微软雅黑" panose="020B0503020204020204" charset="-122"/>
              </a:rPr>
              <a:t>江苏安必生制药有限公司</a:t>
            </a:r>
            <a:endParaRPr lang="zh-CN" altLang="en-US" sz="2000" dirty="0">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nvSpPr>
        <p:spPr>
          <a:xfrm>
            <a:off x="4933166" y="643879"/>
            <a:ext cx="6197884" cy="1384995"/>
          </a:xfrm>
          <a:prstGeom prst="rect">
            <a:avLst/>
          </a:prstGeom>
          <a:noFill/>
        </p:spPr>
        <p:txBody>
          <a:bodyPr wrap="square">
            <a:spAutoFit/>
          </a:bodyPr>
          <a:lstStyle/>
          <a:p>
            <a:r>
              <a:rPr lang="zh-CN" altLang="en-US" sz="4400" b="1" spc="-10"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微软雅黑" panose="020B0503020204020204" charset="-122"/>
              </a:rPr>
              <a:t>“</a:t>
            </a:r>
            <a:r>
              <a:rPr lang="zh-CN" altLang="en-US" sz="4000" b="1" spc="-10"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微软雅黑" panose="020B0503020204020204" charset="-122"/>
              </a:rPr>
              <a:t>精准靶向，直击炎症”</a:t>
            </a:r>
            <a:br>
              <a:rPr lang="en-US" altLang="zh-CN" sz="4000" b="1" spc="-10"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微软雅黑" panose="020B0503020204020204" charset="-122"/>
              </a:rPr>
            </a:br>
            <a:endParaRPr lang="en-US" altLang="zh-CN" sz="4000" b="1" spc="-10"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微软雅黑" panose="020B0503020204020204" charset="-122"/>
            </a:endParaRPr>
          </a:p>
        </p:txBody>
      </p:sp>
      <p:sp>
        <p:nvSpPr>
          <p:cNvPr id="8" name="文本框 12"/>
          <p:cNvSpPr txBox="1"/>
          <p:nvPr>
            <p:custDataLst>
              <p:tags r:id="rId6"/>
            </p:custDataLst>
          </p:nvPr>
        </p:nvSpPr>
        <p:spPr>
          <a:xfrm>
            <a:off x="6096000" y="3486090"/>
            <a:ext cx="1878330" cy="398780"/>
          </a:xfrm>
          <a:prstGeom prst="rect">
            <a:avLst/>
          </a:prstGeom>
          <a:noFill/>
        </p:spPr>
        <p:txBody>
          <a:bodyPr vert="horz" wrap="none" rtlCol="0">
            <a:spAutoFit/>
          </a:bodyPr>
          <a:lstStyle>
            <a:defPPr>
              <a:defRPr lang="zh-CN"/>
            </a:defPPr>
            <a:lvl1pPr>
              <a:defRPr sz="2000" spc="225">
                <a:solidFill>
                  <a:schemeClr val="tx1">
                    <a:lumMod val="85000"/>
                    <a:lumOff val="15000"/>
                  </a:schemeClr>
                </a:solidFill>
                <a:latin typeface="方正正粗黑简体" panose="02000000000000000000" pitchFamily="2" charset="-122"/>
                <a:ea typeface="方正正粗黑简体" panose="02000000000000000000" pitchFamily="2" charset="-122"/>
              </a:defRPr>
            </a:lvl1pPr>
          </a:lstStyle>
          <a:p>
            <a:pPr algn="l"/>
            <a:r>
              <a:rPr lang="zh-CN" altLang="en-US" b="1" dirty="0">
                <a:solidFill>
                  <a:srgbClr val="535355"/>
                </a:solidFill>
                <a:latin typeface="微软雅黑" panose="020B0503020204020204" charset="-122"/>
                <a:ea typeface="微软雅黑" panose="020B0503020204020204" charset="-122"/>
              </a:rPr>
              <a:t>药品基本信息</a:t>
            </a:r>
            <a:endParaRPr lang="zh-CN" altLang="en-US" b="1" dirty="0">
              <a:solidFill>
                <a:srgbClr val="535355"/>
              </a:solidFill>
              <a:latin typeface="微软雅黑" panose="020B0503020204020204" charset="-122"/>
              <a:ea typeface="微软雅黑" panose="020B0503020204020204" charset="-122"/>
            </a:endParaRPr>
          </a:p>
        </p:txBody>
      </p:sp>
      <p:sp>
        <p:nvSpPr>
          <p:cNvPr id="15" name="六边形 31"/>
          <p:cNvSpPr/>
          <p:nvPr>
            <p:custDataLst>
              <p:tags r:id="rId7"/>
            </p:custDataLst>
          </p:nvPr>
        </p:nvSpPr>
        <p:spPr>
          <a:xfrm rot="16200000">
            <a:off x="4990465" y="4296985"/>
            <a:ext cx="671195" cy="588645"/>
          </a:xfrm>
          <a:prstGeom prst="hexagon">
            <a:avLst/>
          </a:prstGeom>
          <a:solidFill>
            <a:srgbClr val="13489D"/>
          </a:solidFill>
          <a:ln>
            <a:noFill/>
          </a:ln>
          <a:effectLst>
            <a:outerShdw blurRad="25400" dist="254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6" name="六边形 32"/>
          <p:cNvSpPr/>
          <p:nvPr>
            <p:custDataLst>
              <p:tags r:id="rId8"/>
            </p:custDataLst>
          </p:nvPr>
        </p:nvSpPr>
        <p:spPr>
          <a:xfrm rot="16200000">
            <a:off x="4990465" y="5213290"/>
            <a:ext cx="671195" cy="588645"/>
          </a:xfrm>
          <a:prstGeom prst="hexagon">
            <a:avLst/>
          </a:prstGeom>
          <a:solidFill>
            <a:srgbClr val="13489D"/>
          </a:solidFill>
          <a:ln>
            <a:noFill/>
          </a:ln>
          <a:effectLst>
            <a:outerShdw blurRad="25400" dist="254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7" name="六边形 33"/>
          <p:cNvSpPr/>
          <p:nvPr>
            <p:custDataLst>
              <p:tags r:id="rId9"/>
            </p:custDataLst>
          </p:nvPr>
        </p:nvSpPr>
        <p:spPr>
          <a:xfrm rot="16200000">
            <a:off x="8946515" y="3351470"/>
            <a:ext cx="671195" cy="588645"/>
          </a:xfrm>
          <a:prstGeom prst="hexagon">
            <a:avLst/>
          </a:prstGeom>
          <a:solidFill>
            <a:srgbClr val="13489D"/>
          </a:solidFill>
          <a:ln>
            <a:noFill/>
          </a:ln>
          <a:effectLst>
            <a:outerShdw blurRad="25400" dist="254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8" name="六边形 34"/>
          <p:cNvSpPr/>
          <p:nvPr>
            <p:custDataLst>
              <p:tags r:id="rId10"/>
            </p:custDataLst>
          </p:nvPr>
        </p:nvSpPr>
        <p:spPr>
          <a:xfrm rot="16200000">
            <a:off x="4990465" y="3385760"/>
            <a:ext cx="671195" cy="588645"/>
          </a:xfrm>
          <a:prstGeom prst="hexagon">
            <a:avLst/>
          </a:prstGeom>
          <a:solidFill>
            <a:srgbClr val="13489D"/>
          </a:solidFill>
          <a:ln>
            <a:noFill/>
          </a:ln>
          <a:effectLst>
            <a:outerShdw blurRad="25400" dist="254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矩形 36"/>
          <p:cNvSpPr/>
          <p:nvPr>
            <p:custDataLst>
              <p:tags r:id="rId11"/>
            </p:custDataLst>
          </p:nvPr>
        </p:nvSpPr>
        <p:spPr>
          <a:xfrm>
            <a:off x="4947285" y="4432240"/>
            <a:ext cx="77089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charset="-122"/>
                <a:ea typeface="微软雅黑" panose="020B0503020204020204" charset="-122"/>
                <a:cs typeface="Segoe UI Black" panose="020B0A02040204020203" pitchFamily="34" charset="0"/>
              </a:rPr>
              <a:t>02</a:t>
            </a:r>
            <a:endParaRPr lang="en-US" altLang="zh-CN" sz="2000" b="1" dirty="0">
              <a:solidFill>
                <a:schemeClr val="bg1"/>
              </a:solidFill>
              <a:latin typeface="微软雅黑" panose="020B0503020204020204" charset="-122"/>
              <a:ea typeface="微软雅黑" panose="020B0503020204020204" charset="-122"/>
              <a:cs typeface="Segoe UI Black" panose="020B0A02040204020203" pitchFamily="34" charset="0"/>
            </a:endParaRPr>
          </a:p>
        </p:txBody>
      </p:sp>
      <p:sp>
        <p:nvSpPr>
          <p:cNvPr id="9" name="矩形 36"/>
          <p:cNvSpPr/>
          <p:nvPr>
            <p:custDataLst>
              <p:tags r:id="rId12"/>
            </p:custDataLst>
          </p:nvPr>
        </p:nvSpPr>
        <p:spPr>
          <a:xfrm>
            <a:off x="4947285" y="3529270"/>
            <a:ext cx="77089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charset="-122"/>
                <a:ea typeface="微软雅黑" panose="020B0503020204020204" charset="-122"/>
                <a:cs typeface="Segoe UI Black" panose="020B0A02040204020203" pitchFamily="34" charset="0"/>
              </a:rPr>
              <a:t>01</a:t>
            </a:r>
            <a:endParaRPr lang="en-US" altLang="zh-CN" sz="2000" b="1" dirty="0">
              <a:solidFill>
                <a:schemeClr val="bg1"/>
              </a:solidFill>
              <a:latin typeface="微软雅黑" panose="020B0503020204020204" charset="-122"/>
              <a:ea typeface="微软雅黑" panose="020B0503020204020204" charset="-122"/>
              <a:cs typeface="Segoe UI Black" panose="020B0A02040204020203" pitchFamily="34" charset="0"/>
            </a:endParaRPr>
          </a:p>
        </p:txBody>
      </p:sp>
      <p:sp>
        <p:nvSpPr>
          <p:cNvPr id="11" name="六边形 32"/>
          <p:cNvSpPr/>
          <p:nvPr>
            <p:custDataLst>
              <p:tags r:id="rId13"/>
            </p:custDataLst>
          </p:nvPr>
        </p:nvSpPr>
        <p:spPr>
          <a:xfrm rot="16200000">
            <a:off x="8951595" y="4163635"/>
            <a:ext cx="671195" cy="588645"/>
          </a:xfrm>
          <a:prstGeom prst="hexagon">
            <a:avLst/>
          </a:prstGeom>
          <a:solidFill>
            <a:srgbClr val="13489D"/>
          </a:solidFill>
          <a:ln>
            <a:noFill/>
          </a:ln>
          <a:effectLst>
            <a:outerShdw blurRad="25400" dist="254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2" name="矩形 36"/>
          <p:cNvSpPr/>
          <p:nvPr>
            <p:custDataLst>
              <p:tags r:id="rId14"/>
            </p:custDataLst>
          </p:nvPr>
        </p:nvSpPr>
        <p:spPr>
          <a:xfrm>
            <a:off x="4933315" y="5331400"/>
            <a:ext cx="77089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charset="-122"/>
                <a:ea typeface="微软雅黑" panose="020B0503020204020204" charset="-122"/>
                <a:cs typeface="Segoe UI Black" panose="020B0A02040204020203" pitchFamily="34" charset="0"/>
              </a:rPr>
              <a:t>03</a:t>
            </a:r>
            <a:endParaRPr lang="en-US" altLang="zh-CN" sz="2000" b="1" dirty="0">
              <a:solidFill>
                <a:schemeClr val="bg1"/>
              </a:solidFill>
              <a:latin typeface="微软雅黑" panose="020B0503020204020204" charset="-122"/>
              <a:ea typeface="微软雅黑" panose="020B0503020204020204" charset="-122"/>
              <a:cs typeface="Segoe UI Black" panose="020B0A02040204020203" pitchFamily="34" charset="0"/>
            </a:endParaRPr>
          </a:p>
        </p:txBody>
      </p:sp>
      <p:sp>
        <p:nvSpPr>
          <p:cNvPr id="13" name="矩形 36"/>
          <p:cNvSpPr/>
          <p:nvPr>
            <p:custDataLst>
              <p:tags r:id="rId15"/>
            </p:custDataLst>
          </p:nvPr>
        </p:nvSpPr>
        <p:spPr>
          <a:xfrm>
            <a:off x="8908415" y="3481645"/>
            <a:ext cx="770890"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charset="-122"/>
                <a:ea typeface="微软雅黑" panose="020B0503020204020204" charset="-122"/>
                <a:cs typeface="Segoe UI Black" panose="020B0A02040204020203" pitchFamily="34" charset="0"/>
              </a:rPr>
              <a:t>04</a:t>
            </a:r>
            <a:endParaRPr lang="en-US" altLang="zh-CN" sz="2000" b="1" dirty="0">
              <a:solidFill>
                <a:schemeClr val="bg1"/>
              </a:solidFill>
              <a:latin typeface="微软雅黑" panose="020B0503020204020204" charset="-122"/>
              <a:ea typeface="微软雅黑" panose="020B0503020204020204" charset="-122"/>
              <a:cs typeface="Segoe UI Black" panose="020B0A02040204020203" pitchFamily="34" charset="0"/>
            </a:endParaRPr>
          </a:p>
        </p:txBody>
      </p:sp>
      <p:sp>
        <p:nvSpPr>
          <p:cNvPr id="19" name="矩形 36"/>
          <p:cNvSpPr/>
          <p:nvPr>
            <p:custDataLst>
              <p:tags r:id="rId16"/>
            </p:custDataLst>
          </p:nvPr>
        </p:nvSpPr>
        <p:spPr>
          <a:xfrm>
            <a:off x="8894445" y="4306510"/>
            <a:ext cx="770890" cy="340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charset="-122"/>
                <a:ea typeface="微软雅黑" panose="020B0503020204020204" charset="-122"/>
                <a:cs typeface="Segoe UI Black" panose="020B0A02040204020203" pitchFamily="34" charset="0"/>
              </a:rPr>
              <a:t>05</a:t>
            </a:r>
            <a:endParaRPr lang="en-US" altLang="zh-CN" sz="2000" b="1" dirty="0">
              <a:solidFill>
                <a:schemeClr val="bg1"/>
              </a:solidFill>
              <a:latin typeface="微软雅黑" panose="020B0503020204020204" charset="-122"/>
              <a:ea typeface="微软雅黑" panose="020B0503020204020204" charset="-122"/>
              <a:cs typeface="Segoe UI Black" panose="020B0A02040204020203" pitchFamily="34" charset="0"/>
            </a:endParaRPr>
          </a:p>
        </p:txBody>
      </p:sp>
      <p:sp>
        <p:nvSpPr>
          <p:cNvPr id="23" name="文本框 12"/>
          <p:cNvSpPr txBox="1"/>
          <p:nvPr>
            <p:custDataLst>
              <p:tags r:id="rId17"/>
            </p:custDataLst>
          </p:nvPr>
        </p:nvSpPr>
        <p:spPr>
          <a:xfrm>
            <a:off x="6096000" y="4403030"/>
            <a:ext cx="1595755" cy="398780"/>
          </a:xfrm>
          <a:prstGeom prst="rect">
            <a:avLst/>
          </a:prstGeom>
          <a:noFill/>
        </p:spPr>
        <p:txBody>
          <a:bodyPr vert="horz" wrap="none" rtlCol="0">
            <a:spAutoFit/>
          </a:bodyPr>
          <a:lstStyle>
            <a:defPPr>
              <a:defRPr lang="zh-CN"/>
            </a:defPPr>
            <a:lvl1pPr>
              <a:defRPr sz="2000" spc="225">
                <a:solidFill>
                  <a:schemeClr val="tx1">
                    <a:lumMod val="85000"/>
                    <a:lumOff val="15000"/>
                  </a:schemeClr>
                </a:solidFill>
                <a:latin typeface="方正正粗黑简体" panose="02000000000000000000" pitchFamily="2" charset="-122"/>
                <a:ea typeface="方正正粗黑简体" panose="02000000000000000000" pitchFamily="2" charset="-122"/>
              </a:defRPr>
            </a:lvl1pPr>
          </a:lstStyle>
          <a:p>
            <a:pPr algn="l"/>
            <a:r>
              <a:rPr lang="zh-CN" altLang="en-US" b="1" dirty="0">
                <a:solidFill>
                  <a:srgbClr val="535355"/>
                </a:solidFill>
                <a:latin typeface="微软雅黑" panose="020B0503020204020204" charset="-122"/>
                <a:ea typeface="微软雅黑" panose="020B0503020204020204" charset="-122"/>
              </a:rPr>
              <a:t>安全性信息</a:t>
            </a:r>
            <a:endParaRPr lang="zh-CN" altLang="en-US" b="1" dirty="0">
              <a:solidFill>
                <a:srgbClr val="535355"/>
              </a:solidFill>
              <a:latin typeface="微软雅黑" panose="020B0503020204020204" charset="-122"/>
              <a:ea typeface="微软雅黑" panose="020B0503020204020204" charset="-122"/>
            </a:endParaRPr>
          </a:p>
        </p:txBody>
      </p:sp>
      <p:sp>
        <p:nvSpPr>
          <p:cNvPr id="24" name="文本框 12"/>
          <p:cNvSpPr txBox="1"/>
          <p:nvPr>
            <p:custDataLst>
              <p:tags r:id="rId18"/>
            </p:custDataLst>
          </p:nvPr>
        </p:nvSpPr>
        <p:spPr>
          <a:xfrm>
            <a:off x="6096000" y="5319970"/>
            <a:ext cx="1595755" cy="398780"/>
          </a:xfrm>
          <a:prstGeom prst="rect">
            <a:avLst/>
          </a:prstGeom>
          <a:noFill/>
        </p:spPr>
        <p:txBody>
          <a:bodyPr vert="horz" wrap="none" rtlCol="0">
            <a:spAutoFit/>
          </a:bodyPr>
          <a:lstStyle>
            <a:defPPr>
              <a:defRPr lang="zh-CN"/>
            </a:defPPr>
            <a:lvl1pPr>
              <a:defRPr sz="2000" spc="225">
                <a:solidFill>
                  <a:schemeClr val="tx1">
                    <a:lumMod val="85000"/>
                    <a:lumOff val="15000"/>
                  </a:schemeClr>
                </a:solidFill>
                <a:latin typeface="方正正粗黑简体" panose="02000000000000000000" pitchFamily="2" charset="-122"/>
                <a:ea typeface="方正正粗黑简体" panose="02000000000000000000" pitchFamily="2" charset="-122"/>
              </a:defRPr>
            </a:lvl1pPr>
          </a:lstStyle>
          <a:p>
            <a:pPr algn="l"/>
            <a:r>
              <a:rPr lang="zh-CN" altLang="en-US" b="1" dirty="0">
                <a:solidFill>
                  <a:srgbClr val="535355"/>
                </a:solidFill>
                <a:latin typeface="微软雅黑" panose="020B0503020204020204" charset="-122"/>
                <a:ea typeface="微软雅黑" panose="020B0503020204020204" charset="-122"/>
              </a:rPr>
              <a:t>有效性信息</a:t>
            </a:r>
            <a:endParaRPr lang="zh-CN" altLang="en-US" b="1" dirty="0">
              <a:solidFill>
                <a:srgbClr val="535355"/>
              </a:solidFill>
              <a:latin typeface="微软雅黑" panose="020B0503020204020204" charset="-122"/>
              <a:ea typeface="微软雅黑" panose="020B0503020204020204" charset="-122"/>
            </a:endParaRPr>
          </a:p>
        </p:txBody>
      </p:sp>
      <p:sp>
        <p:nvSpPr>
          <p:cNvPr id="26" name="文本框 12"/>
          <p:cNvSpPr txBox="1"/>
          <p:nvPr>
            <p:custDataLst>
              <p:tags r:id="rId19"/>
            </p:custDataLst>
          </p:nvPr>
        </p:nvSpPr>
        <p:spPr>
          <a:xfrm>
            <a:off x="10057130" y="3433385"/>
            <a:ext cx="1595755" cy="398780"/>
          </a:xfrm>
          <a:prstGeom prst="rect">
            <a:avLst/>
          </a:prstGeom>
          <a:noFill/>
        </p:spPr>
        <p:txBody>
          <a:bodyPr vert="horz" wrap="none" rtlCol="0">
            <a:spAutoFit/>
          </a:bodyPr>
          <a:lstStyle>
            <a:defPPr>
              <a:defRPr lang="zh-CN"/>
            </a:defPPr>
            <a:lvl1pPr>
              <a:defRPr sz="2000" spc="225">
                <a:solidFill>
                  <a:schemeClr val="tx1">
                    <a:lumMod val="85000"/>
                    <a:lumOff val="15000"/>
                  </a:schemeClr>
                </a:solidFill>
                <a:latin typeface="方正正粗黑简体" panose="02000000000000000000" pitchFamily="2" charset="-122"/>
                <a:ea typeface="方正正粗黑简体" panose="02000000000000000000" pitchFamily="2" charset="-122"/>
              </a:defRPr>
            </a:lvl1pPr>
          </a:lstStyle>
          <a:p>
            <a:pPr algn="l"/>
            <a:r>
              <a:rPr lang="zh-CN" altLang="en-US" b="1" dirty="0">
                <a:solidFill>
                  <a:srgbClr val="535355"/>
                </a:solidFill>
                <a:latin typeface="微软雅黑" panose="020B0503020204020204" charset="-122"/>
                <a:ea typeface="微软雅黑" panose="020B0503020204020204" charset="-122"/>
              </a:rPr>
              <a:t>创新性信息</a:t>
            </a:r>
            <a:endParaRPr lang="zh-CN" altLang="en-US" b="1" dirty="0">
              <a:solidFill>
                <a:srgbClr val="535355"/>
              </a:solidFill>
              <a:latin typeface="微软雅黑" panose="020B0503020204020204" charset="-122"/>
              <a:ea typeface="微软雅黑" panose="020B0503020204020204" charset="-122"/>
            </a:endParaRPr>
          </a:p>
        </p:txBody>
      </p:sp>
      <p:sp>
        <p:nvSpPr>
          <p:cNvPr id="27" name="文本框 12"/>
          <p:cNvSpPr txBox="1"/>
          <p:nvPr>
            <p:custDataLst>
              <p:tags r:id="rId20"/>
            </p:custDataLst>
          </p:nvPr>
        </p:nvSpPr>
        <p:spPr>
          <a:xfrm>
            <a:off x="10057130" y="4235390"/>
            <a:ext cx="1595755" cy="398780"/>
          </a:xfrm>
          <a:prstGeom prst="rect">
            <a:avLst/>
          </a:prstGeom>
          <a:noFill/>
        </p:spPr>
        <p:txBody>
          <a:bodyPr vert="horz" wrap="none" rtlCol="0">
            <a:spAutoFit/>
          </a:bodyPr>
          <a:lstStyle>
            <a:defPPr>
              <a:defRPr lang="zh-CN"/>
            </a:defPPr>
            <a:lvl1pPr>
              <a:defRPr sz="2000" spc="225">
                <a:solidFill>
                  <a:schemeClr val="tx1">
                    <a:lumMod val="85000"/>
                    <a:lumOff val="15000"/>
                  </a:schemeClr>
                </a:solidFill>
                <a:latin typeface="方正正粗黑简体" panose="02000000000000000000" pitchFamily="2" charset="-122"/>
                <a:ea typeface="方正正粗黑简体" panose="02000000000000000000" pitchFamily="2" charset="-122"/>
              </a:defRPr>
            </a:lvl1pPr>
          </a:lstStyle>
          <a:p>
            <a:pPr algn="l"/>
            <a:r>
              <a:rPr lang="zh-CN" altLang="en-US" b="1" dirty="0">
                <a:solidFill>
                  <a:srgbClr val="535355"/>
                </a:solidFill>
                <a:latin typeface="微软雅黑" panose="020B0503020204020204" charset="-122"/>
                <a:ea typeface="微软雅黑" panose="020B0503020204020204" charset="-122"/>
              </a:rPr>
              <a:t>公平性信息</a:t>
            </a:r>
            <a:endParaRPr lang="zh-CN" altLang="en-US" b="1" dirty="0">
              <a:solidFill>
                <a:srgbClr val="535355"/>
              </a:solidFill>
              <a:latin typeface="微软雅黑" panose="020B0503020204020204" charset="-122"/>
              <a:ea typeface="微软雅黑" panose="020B0503020204020204" charset="-122"/>
            </a:endParaRPr>
          </a:p>
        </p:txBody>
      </p:sp>
      <p:pic>
        <p:nvPicPr>
          <p:cNvPr id="10" name="图片 9"/>
          <p:cNvPicPr>
            <a:picLocks noChangeAspect="1"/>
          </p:cNvPicPr>
          <p:nvPr>
            <p:custDataLst>
              <p:tags r:id="rId21"/>
            </p:custDataLst>
          </p:nvPr>
        </p:nvPicPr>
        <p:blipFill>
          <a:blip r:embed="rId22"/>
          <a:stretch>
            <a:fillRect/>
          </a:stretch>
        </p:blipFill>
        <p:spPr>
          <a:xfrm>
            <a:off x="147229" y="186871"/>
            <a:ext cx="2025901" cy="5533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1152" y="-270"/>
            <a:ext cx="11611061" cy="607695"/>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lang="en-US"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5</a:t>
            </a:r>
            <a:r>
              <a:rPr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lang="zh-CN"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公平性信息</a:t>
            </a:r>
            <a:endParaRPr kumimoji="0" lang="zh-CN" sz="2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0" name="矩形 9"/>
          <p:cNvSpPr/>
          <p:nvPr>
            <p:custDataLst>
              <p:tags r:id="rId1"/>
            </p:custDataLst>
          </p:nvPr>
        </p:nvSpPr>
        <p:spPr>
          <a:xfrm>
            <a:off x="0" y="140970"/>
            <a:ext cx="490220" cy="4667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pic>
        <p:nvPicPr>
          <p:cNvPr id="12" name="图片 11"/>
          <p:cNvPicPr>
            <a:picLocks noChangeAspect="1"/>
          </p:cNvPicPr>
          <p:nvPr>
            <p:custDataLst>
              <p:tags r:id="rId2"/>
            </p:custDataLst>
          </p:nvPr>
        </p:nvPicPr>
        <p:blipFill>
          <a:blip r:embed="rId3"/>
          <a:stretch>
            <a:fillRect/>
          </a:stretch>
        </p:blipFill>
        <p:spPr>
          <a:xfrm>
            <a:off x="10749915" y="6515100"/>
            <a:ext cx="1255395" cy="342900"/>
          </a:xfrm>
          <a:prstGeom prst="rect">
            <a:avLst/>
          </a:prstGeom>
        </p:spPr>
      </p:pic>
      <p:sp>
        <p:nvSpPr>
          <p:cNvPr id="2" name="文本框 1"/>
          <p:cNvSpPr txBox="1"/>
          <p:nvPr/>
        </p:nvSpPr>
        <p:spPr>
          <a:xfrm>
            <a:off x="581025" y="844550"/>
            <a:ext cx="10850880" cy="5539740"/>
          </a:xfrm>
          <a:prstGeom prst="rect">
            <a:avLst/>
          </a:prstGeom>
          <a:noFill/>
        </p:spPr>
        <p:txBody>
          <a:bodyPr wrap="square" lIns="0" tIns="0" rIns="0" bIns="0" rtlCol="0" anchor="t">
            <a:spAutoFit/>
          </a:bodyPr>
          <a:lstStyle/>
          <a:p>
            <a:pPr marL="342900" indent="-342900" algn="l">
              <a:lnSpc>
                <a:spcPct val="150000"/>
              </a:lnSpc>
              <a:buFont typeface="Arial" panose="020B0604020202020204" pitchFamily="34" charset="0"/>
              <a:buChar char="•"/>
            </a:pPr>
            <a:r>
              <a:rPr lang="zh-CN" altLang="en-US" b="1" u="sng" dirty="0">
                <a:latin typeface="微软雅黑" panose="020B0503020204020204" charset="-122"/>
                <a:ea typeface="微软雅黑" panose="020B0503020204020204" charset="-122"/>
                <a:cs typeface="微软雅黑" panose="020B0503020204020204" charset="-122"/>
                <a:sym typeface="+mn-ea"/>
              </a:rPr>
              <a:t>所治疗疾病对公众健康的影响：</a:t>
            </a:r>
            <a:endParaRPr lang="zh-CN" altLang="en-US" sz="2000" b="1" u="sng"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Arial" panose="020B0604020202020204" pitchFamily="34" charset="0"/>
              <a:buChar char="•"/>
            </a:pPr>
            <a:r>
              <a:rPr lang="zh-CN" sz="1400" dirty="0">
                <a:latin typeface="微软雅黑" panose="020B0503020204020204" charset="-122"/>
                <a:ea typeface="微软雅黑" panose="020B0503020204020204" charset="-122"/>
                <a:sym typeface="+mn-ea"/>
              </a:rPr>
              <a:t>我国IBD（炎症性肠病）患病人数攀升，预计全国2025年超过150万患者，UC的发病率高于CD（克罗恩病）。该病复发率高：患者的10年累积复发率高达70%~80%，增加患者依从性，可大幅减少疾病复发概率，降低疾病复发或恶化带来的治疗费用支出以及社会价值损失。</a:t>
            </a:r>
            <a:endParaRPr lang="zh-CN" sz="1400" dirty="0">
              <a:latin typeface="微软雅黑" panose="020B0503020204020204" charset="-122"/>
              <a:ea typeface="微软雅黑" panose="020B0503020204020204" charset="-122"/>
              <a:sym typeface="+mn-ea"/>
            </a:endParaRPr>
          </a:p>
          <a:p>
            <a:pPr marL="285750" indent="-285750">
              <a:lnSpc>
                <a:spcPct val="150000"/>
              </a:lnSpc>
              <a:buFont typeface="Arial" panose="020B0604020202020204" pitchFamily="34" charset="0"/>
              <a:buChar char="•"/>
            </a:pPr>
            <a:r>
              <a:rPr lang="zh-CN" altLang="en-US" b="1" u="sng" dirty="0">
                <a:latin typeface="微软雅黑" panose="020B0503020204020204" charset="-122"/>
                <a:ea typeface="微软雅黑" panose="020B0503020204020204" charset="-122"/>
                <a:cs typeface="微软雅黑" panose="020B0503020204020204" charset="-122"/>
                <a:sym typeface="+mn-ea"/>
              </a:rPr>
              <a:t>弥补目录短板：</a:t>
            </a:r>
            <a:endParaRPr lang="zh-CN" altLang="en-US" sz="2000" b="1" u="sng"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Arial" panose="020B0604020202020204" pitchFamily="34" charset="0"/>
              <a:buChar char="•"/>
            </a:pPr>
            <a:r>
              <a:rPr lang="zh-CN" sz="1400" dirty="0">
                <a:latin typeface="微软雅黑" panose="020B0503020204020204" charset="-122"/>
                <a:ea typeface="微软雅黑" panose="020B0503020204020204" charset="-122"/>
                <a:sym typeface="+mn-ea"/>
              </a:rPr>
              <a:t>1、作为UC的治疗基石，近年来美沙拉秦口服剂型不断迭代，国内肠溶缓释颗粒剂型仍是空白，安必生的美沙拉秦肠溶缓释颗粒是国内首个肠溶缓释颗粒，首个可以用于儿童的美沙拉秦，填补儿童患者用药空白。</a:t>
            </a:r>
            <a:endParaRPr lang="zh-CN" sz="1400" dirty="0">
              <a:latin typeface="微软雅黑" panose="020B0503020204020204" charset="-122"/>
              <a:ea typeface="微软雅黑" panose="020B0503020204020204" charset="-122"/>
              <a:sym typeface="+mn-ea"/>
            </a:endParaRPr>
          </a:p>
          <a:p>
            <a:pPr marL="285750" indent="-285750">
              <a:lnSpc>
                <a:spcPct val="150000"/>
              </a:lnSpc>
              <a:buFont typeface="Arial" panose="020B0604020202020204" pitchFamily="34" charset="0"/>
              <a:buChar char="•"/>
            </a:pPr>
            <a:r>
              <a:rPr lang="zh-CN" sz="1400" dirty="0">
                <a:latin typeface="微软雅黑" panose="020B0503020204020204" charset="-122"/>
                <a:ea typeface="微软雅黑" panose="020B0503020204020204" charset="-122"/>
                <a:sym typeface="+mn-ea"/>
              </a:rPr>
              <a:t>2、美沙拉秦肠溶缓释颗粒有0.5g和1.5g两个剂量，每天一次，服用方便，无需多次给药。</a:t>
            </a:r>
            <a:endParaRPr lang="zh-CN" sz="1600" dirty="0">
              <a:latin typeface="微软雅黑" panose="020B0503020204020204" charset="-122"/>
              <a:ea typeface="微软雅黑" panose="020B0503020204020204" charset="-122"/>
              <a:sym typeface="+mn-ea"/>
            </a:endParaRPr>
          </a:p>
          <a:p>
            <a:pPr marL="285750" indent="-285750">
              <a:lnSpc>
                <a:spcPct val="150000"/>
              </a:lnSpc>
              <a:buFont typeface="Arial" panose="020B0604020202020204" pitchFamily="34" charset="0"/>
              <a:buChar char="•"/>
            </a:pPr>
            <a:r>
              <a:rPr lang="zh-CN" altLang="en-US" b="1" u="sng" dirty="0">
                <a:latin typeface="微软雅黑" panose="020B0503020204020204" charset="-122"/>
                <a:ea typeface="微软雅黑" panose="020B0503020204020204" charset="-122"/>
                <a:cs typeface="微软雅黑" panose="020B0503020204020204" charset="-122"/>
                <a:sym typeface="+mn-ea"/>
              </a:rPr>
              <a:t>符合“保基本”原则：</a:t>
            </a:r>
            <a:endParaRPr lang="zh-CN" altLang="en-US" b="1" u="sng" dirty="0">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Font typeface="Arial" panose="020B0604020202020204" pitchFamily="34" charset="0"/>
              <a:buChar char="•"/>
            </a:pPr>
            <a:r>
              <a:rPr sz="1400" dirty="0">
                <a:latin typeface="微软雅黑" panose="020B0503020204020204" charset="-122"/>
                <a:ea typeface="微软雅黑" panose="020B0503020204020204" charset="-122"/>
              </a:rPr>
              <a:t>1、本品同通用名不同剂型在全世界大部分国家已上市多年，被众多国家纳入医保，使用广泛，是UC的基础治疗方案，临床需求明确，应用经验丰富；</a:t>
            </a:r>
            <a:endParaRPr sz="1400" dirty="0">
              <a:latin typeface="微软雅黑" panose="020B0503020204020204" charset="-122"/>
              <a:ea typeface="微软雅黑" panose="020B0503020204020204" charset="-122"/>
            </a:endParaRPr>
          </a:p>
          <a:p>
            <a:pPr marL="285750" indent="-285750" algn="l">
              <a:lnSpc>
                <a:spcPct val="150000"/>
              </a:lnSpc>
              <a:buFont typeface="Arial" panose="020B0604020202020204" pitchFamily="34" charset="0"/>
              <a:buChar char="•"/>
            </a:pPr>
            <a:r>
              <a:rPr sz="1400" dirty="0">
                <a:latin typeface="微软雅黑" panose="020B0503020204020204" charset="-122"/>
                <a:ea typeface="微软雅黑" panose="020B0503020204020204" charset="-122"/>
              </a:rPr>
              <a:t>2、轻中度UC患者经美沙拉秦足量治疗，可降低复发率，降低患者长期疾病负担；</a:t>
            </a:r>
            <a:endParaRPr sz="1400" dirty="0">
              <a:latin typeface="微软雅黑" panose="020B0503020204020204" charset="-122"/>
              <a:ea typeface="微软雅黑" panose="020B0503020204020204" charset="-122"/>
            </a:endParaRPr>
          </a:p>
          <a:p>
            <a:pPr marL="285750" indent="-285750" algn="l">
              <a:lnSpc>
                <a:spcPct val="150000"/>
              </a:lnSpc>
              <a:buFont typeface="Arial" panose="020B0604020202020204" pitchFamily="34" charset="0"/>
              <a:buChar char="•"/>
            </a:pPr>
            <a:r>
              <a:rPr sz="1400" dirty="0">
                <a:latin typeface="微软雅黑" panose="020B0503020204020204" charset="-122"/>
                <a:ea typeface="微软雅黑" panose="020B0503020204020204" charset="-122"/>
              </a:rPr>
              <a:t>3、价格大幅低于免疫治疗手段，医保基金支出可控。</a:t>
            </a:r>
            <a:endParaRPr sz="1600" dirty="0">
              <a:latin typeface="微软雅黑" panose="020B0503020204020204" charset="-122"/>
              <a:ea typeface="微软雅黑" panose="020B0503020204020204" charset="-122"/>
            </a:endParaRPr>
          </a:p>
          <a:p>
            <a:pPr marL="285750" indent="-285750" algn="l">
              <a:lnSpc>
                <a:spcPct val="150000"/>
              </a:lnSpc>
              <a:buFont typeface="Arial" panose="020B0604020202020204" pitchFamily="34" charset="0"/>
              <a:buChar char="•"/>
            </a:pPr>
            <a:r>
              <a:rPr lang="zh-CN" altLang="en-US" b="1" u="sng" dirty="0">
                <a:latin typeface="微软雅黑" panose="020B0503020204020204" charset="-122"/>
                <a:ea typeface="微软雅黑" panose="020B0503020204020204" charset="-122"/>
                <a:cs typeface="微软雅黑" panose="020B0503020204020204" charset="-122"/>
                <a:sym typeface="+mn-ea"/>
              </a:rPr>
              <a:t>临床管理便利：</a:t>
            </a:r>
            <a:endParaRPr lang="zh-CN" altLang="en-US" b="1" u="sng" dirty="0">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Font typeface="Arial" panose="020B0604020202020204" pitchFamily="34" charset="0"/>
              <a:buChar char="•"/>
            </a:pPr>
            <a:r>
              <a:rPr sz="1400" dirty="0">
                <a:latin typeface="微软雅黑" panose="020B0503020204020204" charset="-122"/>
                <a:ea typeface="微软雅黑" panose="020B0503020204020204" charset="-122"/>
                <a:sym typeface="+mn-ea"/>
              </a:rPr>
              <a:t>1、美沙拉秦肠溶缓释颗粒适应症明确，药物滥用和超说明书使用的风险非常低。</a:t>
            </a:r>
            <a:endParaRPr sz="1400" dirty="0">
              <a:latin typeface="微软雅黑" panose="020B0503020204020204" charset="-122"/>
              <a:ea typeface="微软雅黑" panose="020B0503020204020204" charset="-122"/>
              <a:sym typeface="+mn-ea"/>
            </a:endParaRPr>
          </a:p>
          <a:p>
            <a:pPr marL="285750" indent="-285750" algn="l">
              <a:lnSpc>
                <a:spcPct val="150000"/>
              </a:lnSpc>
              <a:buFont typeface="Arial" panose="020B0604020202020204" pitchFamily="34" charset="0"/>
              <a:buChar char="•"/>
            </a:pPr>
            <a:r>
              <a:rPr sz="1400" dirty="0">
                <a:latin typeface="微软雅黑" panose="020B0503020204020204" charset="-122"/>
                <a:ea typeface="微软雅黑" panose="020B0503020204020204" charset="-122"/>
                <a:sym typeface="+mn-ea"/>
              </a:rPr>
              <a:t>2、美沙拉秦具有成熟的临床管理和使用经验，高剂量疗法维持缓解治疗临床获益更好，不增加药物临床副作用。</a:t>
            </a:r>
            <a:endParaRPr sz="1400" dirty="0">
              <a:latin typeface="微软雅黑" panose="020B0503020204020204" charset="-122"/>
              <a:ea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1152" y="256270"/>
            <a:ext cx="11611061" cy="607695"/>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kumimoji="0" sz="2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1. 药品基本信息</a:t>
            </a:r>
            <a:endParaRPr kumimoji="0" lang="zh-CN" sz="20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0" name="矩形 9"/>
          <p:cNvSpPr/>
          <p:nvPr>
            <p:custDataLst>
              <p:tags r:id="rId1"/>
            </p:custDataLst>
          </p:nvPr>
        </p:nvSpPr>
        <p:spPr>
          <a:xfrm>
            <a:off x="0" y="386080"/>
            <a:ext cx="490220" cy="4667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09" name="文本框 108"/>
          <p:cNvSpPr txBox="1"/>
          <p:nvPr/>
        </p:nvSpPr>
        <p:spPr>
          <a:xfrm>
            <a:off x="581025" y="6305550"/>
            <a:ext cx="10150475" cy="589280"/>
          </a:xfrm>
          <a:prstGeom prst="rect">
            <a:avLst/>
          </a:prstGeom>
          <a:noFill/>
        </p:spPr>
        <p:txBody>
          <a:bodyPr wrap="square">
            <a:spAutoFit/>
          </a:bodyPr>
          <a:lstStyle/>
          <a:p>
            <a:pPr marL="228600" marR="0" lvl="0" indent="-228600" algn="l" defTabSz="914400" rtl="0" eaLnBrk="1" fontAlgn="auto" latinLnBrk="0" hangingPunct="1">
              <a:lnSpc>
                <a:spcPct val="120000"/>
              </a:lnSpc>
              <a:buClrTx/>
              <a:buSzTx/>
              <a:buFont typeface="+mj-lt"/>
              <a:buAutoNum type="arabicPeriod"/>
              <a:defRPr/>
            </a:pPr>
            <a:r>
              <a:rPr kumimoji="0"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Le Berre C, L，et al. Lancet. 2023 Aug 12;402(10401):571-584. </a:t>
            </a:r>
            <a:endParaRPr kumimoji="0"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228600" marR="0" lvl="0" indent="-228600" algn="l" defTabSz="914400" rtl="0" eaLnBrk="1" fontAlgn="auto" latinLnBrk="0" hangingPunct="1">
              <a:lnSpc>
                <a:spcPct val="120000"/>
              </a:lnSpc>
              <a:buClrTx/>
              <a:buSzTx/>
              <a:buFont typeface="+mj-lt"/>
              <a:buAutoNum type="arabicPeriod"/>
              <a:defRPr/>
            </a:pPr>
            <a:r>
              <a:rPr kumimoji="0"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Kaplan GG. Nat Rev Gastroenterol Hepatol. 2015;12(12):720-7.</a:t>
            </a:r>
            <a:endParaRPr kumimoji="0"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228600" marR="0" lvl="0" indent="-228600" algn="l" defTabSz="914400" rtl="0" eaLnBrk="1" fontAlgn="auto" latinLnBrk="0" hangingPunct="1">
              <a:lnSpc>
                <a:spcPct val="120000"/>
              </a:lnSpc>
              <a:buClrTx/>
              <a:buSzTx/>
              <a:buFont typeface="+mj-lt"/>
              <a:buAutoNum type="arabicPeriod"/>
              <a:defRPr/>
            </a:pPr>
            <a:r>
              <a:rPr kumimoji="0"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population⁃based cohorts：a systematic review［J］. Clin Gastroenterol Hepatol.</a:t>
            </a:r>
            <a:endParaRPr kumimoji="0"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12" name="图片 11"/>
          <p:cNvPicPr>
            <a:picLocks noChangeAspect="1"/>
          </p:cNvPicPr>
          <p:nvPr>
            <p:custDataLst>
              <p:tags r:id="rId2"/>
            </p:custDataLst>
          </p:nvPr>
        </p:nvPicPr>
        <p:blipFill>
          <a:blip r:embed="rId3"/>
          <a:stretch>
            <a:fillRect/>
          </a:stretch>
        </p:blipFill>
        <p:spPr>
          <a:xfrm>
            <a:off x="10749915" y="6515100"/>
            <a:ext cx="1255395" cy="342900"/>
          </a:xfrm>
          <a:prstGeom prst="rect">
            <a:avLst/>
          </a:prstGeom>
        </p:spPr>
      </p:pic>
      <p:graphicFrame>
        <p:nvGraphicFramePr>
          <p:cNvPr id="3" name="表格 2"/>
          <p:cNvGraphicFramePr>
            <a:graphicFrameLocks noGrp="1"/>
          </p:cNvGraphicFramePr>
          <p:nvPr/>
        </p:nvGraphicFramePr>
        <p:xfrm>
          <a:off x="581025" y="891540"/>
          <a:ext cx="11030585" cy="1974850"/>
        </p:xfrm>
        <a:graphic>
          <a:graphicData uri="http://schemas.openxmlformats.org/drawingml/2006/table">
            <a:tbl>
              <a:tblPr firstRow="1" bandRow="1">
                <a:tableStyleId>{5C22544A-7EE6-4342-B048-85BDC9FD1C3A}</a:tableStyleId>
              </a:tblPr>
              <a:tblGrid>
                <a:gridCol w="2757805"/>
                <a:gridCol w="2757170"/>
                <a:gridCol w="2757805"/>
                <a:gridCol w="2757805"/>
              </a:tblGrid>
              <a:tr h="528320">
                <a:tc>
                  <a:txBody>
                    <a:bodyPr/>
                    <a:lstStyle/>
                    <a:p>
                      <a:r>
                        <a:rPr lang="zh-CN" altLang="en-US" sz="1600" dirty="0">
                          <a:latin typeface="+mn-ea"/>
                          <a:ea typeface="+mn-ea"/>
                        </a:rPr>
                        <a:t>通用名</a:t>
                      </a:r>
                      <a:endParaRPr lang="zh-CN" altLang="en-US" sz="16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kern="1200" dirty="0">
                          <a:solidFill>
                            <a:schemeClr val="lt1"/>
                          </a:solidFill>
                          <a:latin typeface="+mn-ea"/>
                          <a:ea typeface="+mn-ea"/>
                          <a:cs typeface="+mn-cs"/>
                        </a:rPr>
                        <a:t>美沙拉秦肠溶缓释颗粒</a:t>
                      </a:r>
                      <a:endParaRPr lang="zh-CN" altLang="en-US" sz="1600" b="1" kern="1200" dirty="0">
                        <a:solidFill>
                          <a:schemeClr val="lt1"/>
                        </a:solidFill>
                        <a:latin typeface="+mn-ea"/>
                        <a:ea typeface="+mn-ea"/>
                        <a:cs typeface="+mn-cs"/>
                      </a:endParaRPr>
                    </a:p>
                  </a:txBody>
                  <a:tcPr anchor="ctr"/>
                </a:tc>
                <a:tc>
                  <a:txBody>
                    <a:bodyPr/>
                    <a:lstStyle/>
                    <a:p>
                      <a:pPr marL="0" algn="l" defTabSz="914400" rtl="0" eaLnBrk="1" latinLnBrk="0" hangingPunct="1"/>
                      <a:r>
                        <a:rPr lang="zh-CN" altLang="en-US" sz="1600" b="1" kern="1200" dirty="0">
                          <a:solidFill>
                            <a:schemeClr val="lt1"/>
                          </a:solidFill>
                          <a:latin typeface="+mn-ea"/>
                          <a:ea typeface="+mn-ea"/>
                          <a:cs typeface="+mn-cs"/>
                        </a:rPr>
                        <a:t>规格</a:t>
                      </a:r>
                      <a:endParaRPr lang="zh-CN" altLang="en-US" sz="1600" b="1" kern="1200" dirty="0">
                        <a:solidFill>
                          <a:schemeClr val="lt1"/>
                        </a:solidFill>
                        <a:latin typeface="+mn-ea"/>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kern="1200" dirty="0">
                          <a:solidFill>
                            <a:schemeClr val="lt1"/>
                          </a:solidFill>
                          <a:latin typeface="+mn-ea"/>
                          <a:ea typeface="+mn-ea"/>
                          <a:cs typeface="+mn-cs"/>
                        </a:rPr>
                        <a:t>0.5g</a:t>
                      </a:r>
                      <a:r>
                        <a:rPr lang="zh-CN" altLang="en-US" sz="1600" b="1" kern="1200" dirty="0">
                          <a:solidFill>
                            <a:schemeClr val="lt1"/>
                          </a:solidFill>
                          <a:latin typeface="+mn-ea"/>
                          <a:ea typeface="+mn-ea"/>
                          <a:cs typeface="+mn-cs"/>
                        </a:rPr>
                        <a:t>、</a:t>
                      </a:r>
                      <a:r>
                        <a:rPr lang="en-US" altLang="zh-CN" sz="1600" b="1" kern="1200" dirty="0">
                          <a:solidFill>
                            <a:schemeClr val="lt1"/>
                          </a:solidFill>
                          <a:latin typeface="+mn-ea"/>
                          <a:ea typeface="+mn-ea"/>
                          <a:cs typeface="+mn-cs"/>
                        </a:rPr>
                        <a:t>1.5g</a:t>
                      </a:r>
                      <a:endParaRPr lang="zh-CN" altLang="en-US" sz="1600" b="1" kern="1200" dirty="0">
                        <a:solidFill>
                          <a:schemeClr val="lt1"/>
                        </a:solidFill>
                        <a:latin typeface="+mn-ea"/>
                        <a:ea typeface="+mn-ea"/>
                        <a:cs typeface="+mn-cs"/>
                      </a:endParaRPr>
                    </a:p>
                  </a:txBody>
                  <a:tcPr anchor="ctr"/>
                </a:tc>
              </a:tr>
              <a:tr h="481965">
                <a:tc>
                  <a:txBody>
                    <a:bodyPr/>
                    <a:lstStyle/>
                    <a:p>
                      <a:r>
                        <a:rPr lang="zh-CN" altLang="en-US" sz="1600" dirty="0">
                          <a:latin typeface="+mn-ea"/>
                          <a:ea typeface="+mn-ea"/>
                        </a:rPr>
                        <a:t>中国上市时间</a:t>
                      </a:r>
                      <a:endParaRPr lang="zh-CN" altLang="en-US" sz="16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solidFill>
                            <a:schemeClr val="accent2">
                              <a:lumMod val="75000"/>
                            </a:schemeClr>
                          </a:solidFill>
                          <a:latin typeface="+mn-ea"/>
                          <a:ea typeface="+mn-ea"/>
                          <a:cs typeface="Times New Roman" panose="02020603050405020304" pitchFamily="18" charset="0"/>
                        </a:rPr>
                        <a:t>2024</a:t>
                      </a:r>
                      <a:r>
                        <a:rPr lang="en-US" altLang="zh-CN" sz="1600" dirty="0">
                          <a:solidFill>
                            <a:schemeClr val="accent2">
                              <a:lumMod val="75000"/>
                            </a:schemeClr>
                          </a:solidFill>
                          <a:latin typeface="+mn-ea"/>
                          <a:ea typeface="+mn-ea"/>
                          <a:cs typeface="Times New Roman" panose="02020603050405020304" pitchFamily="18" charset="0"/>
                        </a:rPr>
                        <a:t>.</a:t>
                      </a:r>
                      <a:r>
                        <a:rPr lang="zh-CN" altLang="en-US" sz="1600" dirty="0">
                          <a:solidFill>
                            <a:schemeClr val="accent2">
                              <a:lumMod val="75000"/>
                            </a:schemeClr>
                          </a:solidFill>
                          <a:latin typeface="+mn-ea"/>
                          <a:ea typeface="+mn-ea"/>
                          <a:cs typeface="Times New Roman" panose="02020603050405020304" pitchFamily="18" charset="0"/>
                        </a:rPr>
                        <a:t>09</a:t>
                      </a:r>
                      <a:r>
                        <a:rPr lang="en-US" altLang="zh-CN" sz="1600" dirty="0">
                          <a:solidFill>
                            <a:schemeClr val="accent2">
                              <a:lumMod val="75000"/>
                            </a:schemeClr>
                          </a:solidFill>
                          <a:latin typeface="+mn-ea"/>
                          <a:ea typeface="+mn-ea"/>
                          <a:cs typeface="Times New Roman" panose="02020603050405020304" pitchFamily="18" charset="0"/>
                        </a:rPr>
                        <a:t>.</a:t>
                      </a:r>
                      <a:r>
                        <a:rPr lang="zh-CN" altLang="en-US" sz="1600" dirty="0">
                          <a:solidFill>
                            <a:schemeClr val="accent2">
                              <a:lumMod val="75000"/>
                            </a:schemeClr>
                          </a:solidFill>
                          <a:latin typeface="+mn-ea"/>
                          <a:ea typeface="+mn-ea"/>
                          <a:cs typeface="Times New Roman" panose="02020603050405020304" pitchFamily="18" charset="0"/>
                        </a:rPr>
                        <a:t>26</a:t>
                      </a:r>
                      <a:endParaRPr lang="zh-CN" altLang="en-US" sz="1600" dirty="0">
                        <a:solidFill>
                          <a:schemeClr val="accent2">
                            <a:lumMod val="75000"/>
                          </a:schemeClr>
                        </a:solidFill>
                        <a:latin typeface="+mn-ea"/>
                        <a:ea typeface="+mn-ea"/>
                        <a:cs typeface="Times New Roman" panose="02020603050405020304" pitchFamily="18" charset="0"/>
                      </a:endParaRPr>
                    </a:p>
                  </a:txBody>
                  <a:tcPr anchor="ctr"/>
                </a:tc>
                <a:tc>
                  <a:txBody>
                    <a:bodyPr/>
                    <a:lstStyle/>
                    <a:p>
                      <a:r>
                        <a:rPr lang="zh-CN" altLang="en-US" sz="1600" dirty="0">
                          <a:latin typeface="+mn-ea"/>
                          <a:ea typeface="+mn-ea"/>
                        </a:rPr>
                        <a:t>中国上市情况</a:t>
                      </a:r>
                      <a:endParaRPr lang="zh-CN" altLang="en-US" sz="16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solidFill>
                            <a:schemeClr val="accent2">
                              <a:lumMod val="75000"/>
                            </a:schemeClr>
                          </a:solidFill>
                          <a:latin typeface="+mn-ea"/>
                          <a:ea typeface="+mn-ea"/>
                          <a:cs typeface="Times New Roman" panose="02020603050405020304" pitchFamily="18" charset="0"/>
                        </a:rPr>
                        <a:t>首仿、首家上市</a:t>
                      </a:r>
                      <a:endParaRPr lang="zh-CN" altLang="en-US" sz="1600" b="1" dirty="0">
                        <a:solidFill>
                          <a:schemeClr val="accent2">
                            <a:lumMod val="75000"/>
                          </a:schemeClr>
                        </a:solidFill>
                        <a:latin typeface="+mn-ea"/>
                        <a:ea typeface="+mn-ea"/>
                        <a:cs typeface="Times New Roman" panose="02020603050405020304" pitchFamily="18" charset="0"/>
                      </a:endParaRPr>
                    </a:p>
                  </a:txBody>
                  <a:tcPr anchor="ctr"/>
                </a:tc>
              </a:tr>
              <a:tr h="481965">
                <a:tc>
                  <a:txBody>
                    <a:bodyPr/>
                    <a:lstStyle/>
                    <a:p>
                      <a:r>
                        <a:rPr lang="zh-CN" altLang="en-US" sz="1600" dirty="0">
                          <a:latin typeface="+mn-ea"/>
                          <a:ea typeface="+mn-ea"/>
                        </a:rPr>
                        <a:t>全球首次上市时间</a:t>
                      </a:r>
                      <a:endParaRPr lang="zh-CN" altLang="en-US" sz="16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solidFill>
                            <a:schemeClr val="accent2">
                              <a:lumMod val="75000"/>
                            </a:schemeClr>
                          </a:solidFill>
                          <a:latin typeface="+mn-ea"/>
                          <a:ea typeface="+mn-ea"/>
                          <a:cs typeface="Times New Roman" panose="02020603050405020304" pitchFamily="18" charset="0"/>
                        </a:rPr>
                        <a:t>2002.10.02</a:t>
                      </a:r>
                      <a:endParaRPr lang="zh-CN" altLang="en-US" sz="1600" dirty="0">
                        <a:latin typeface="+mn-ea"/>
                        <a:ea typeface="+mn-ea"/>
                        <a:cs typeface="Times New Roman" panose="02020603050405020304" pitchFamily="18" charset="0"/>
                      </a:endParaRPr>
                    </a:p>
                  </a:txBody>
                  <a:tcPr anchor="ctr"/>
                </a:tc>
                <a:tc>
                  <a:txBody>
                    <a:bodyPr/>
                    <a:lstStyle/>
                    <a:p>
                      <a:r>
                        <a:rPr lang="zh-CN" altLang="en-US" sz="1600" dirty="0">
                          <a:latin typeface="+mn-ea"/>
                          <a:ea typeface="+mn-ea"/>
                        </a:rPr>
                        <a:t>是否</a:t>
                      </a:r>
                      <a:r>
                        <a:rPr lang="en-US" altLang="zh-CN" sz="1600" dirty="0">
                          <a:latin typeface="+mn-ea"/>
                          <a:ea typeface="+mn-ea"/>
                        </a:rPr>
                        <a:t>OTC</a:t>
                      </a:r>
                      <a:r>
                        <a:rPr lang="zh-CN" altLang="en-US" sz="1600" dirty="0">
                          <a:latin typeface="+mn-ea"/>
                          <a:ea typeface="+mn-ea"/>
                        </a:rPr>
                        <a:t>药品</a:t>
                      </a:r>
                      <a:endParaRPr lang="zh-CN" altLang="en-US" sz="1600" dirty="0">
                        <a:latin typeface="+mn-ea"/>
                        <a:ea typeface="+mn-ea"/>
                      </a:endParaRPr>
                    </a:p>
                  </a:txBody>
                  <a:tcPr anchor="ctr"/>
                </a:tc>
                <a:tc>
                  <a:txBody>
                    <a:bodyPr/>
                    <a:lstStyle/>
                    <a:p>
                      <a:r>
                        <a:rPr lang="zh-CN" altLang="en-US" sz="1600" dirty="0">
                          <a:latin typeface="+mn-ea"/>
                          <a:ea typeface="+mn-ea"/>
                        </a:rPr>
                        <a:t>否</a:t>
                      </a:r>
                      <a:endParaRPr lang="zh-CN" altLang="en-US" sz="1600" dirty="0">
                        <a:latin typeface="+mn-ea"/>
                        <a:ea typeface="+mn-ea"/>
                      </a:endParaRPr>
                    </a:p>
                  </a:txBody>
                  <a:tcPr anchor="ctr"/>
                </a:tc>
              </a:tr>
              <a:tr h="482600">
                <a:tc>
                  <a:txBody>
                    <a:bodyPr/>
                    <a:lstStyle/>
                    <a:p>
                      <a:r>
                        <a:rPr lang="zh-CN" altLang="en-US" sz="1600" dirty="0">
                          <a:latin typeface="+mn-ea"/>
                          <a:ea typeface="+mn-ea"/>
                        </a:rPr>
                        <a:t>适应症</a:t>
                      </a:r>
                      <a:endParaRPr lang="zh-CN" altLang="en-US" sz="1600" dirty="0">
                        <a:latin typeface="+mn-ea"/>
                        <a:ea typeface="+mn-ea"/>
                      </a:endParaRPr>
                    </a:p>
                  </a:txBody>
                  <a:tcPr anchor="ct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latin typeface="+mn-ea"/>
                          <a:ea typeface="+mn-ea"/>
                          <a:cs typeface="Times New Roman" panose="02020603050405020304" pitchFamily="18" charset="0"/>
                          <a:sym typeface="+mn-ea"/>
                        </a:rPr>
                        <a:t>用于治疗溃疡性结肠炎的急性发作和维持缓解。</a:t>
                      </a:r>
                      <a:endParaRPr lang="zh-CN" altLang="en-US" sz="1600" dirty="0">
                        <a:latin typeface="+mn-ea"/>
                        <a:ea typeface="+mn-ea"/>
                        <a:cs typeface="Times New Roman" panose="02020603050405020304" pitchFamily="18" charset="0"/>
                        <a:sym typeface="+mn-ea"/>
                      </a:endParaRPr>
                    </a:p>
                  </a:txBody>
                  <a:tcPr anchor="ctr"/>
                </a:tc>
                <a:tc hMerge="1">
                  <a:tcPr/>
                </a:tc>
                <a:tc hMerge="1">
                  <a:tcPr/>
                </a:tc>
              </a:tr>
            </a:tbl>
          </a:graphicData>
        </a:graphic>
      </p:graphicFrame>
      <p:sp>
        <p:nvSpPr>
          <p:cNvPr id="6" name="文本框 5"/>
          <p:cNvSpPr txBox="1"/>
          <p:nvPr/>
        </p:nvSpPr>
        <p:spPr>
          <a:xfrm>
            <a:off x="580798" y="3003006"/>
            <a:ext cx="11240861" cy="2962606"/>
          </a:xfrm>
          <a:prstGeom prst="rect">
            <a:avLst/>
          </a:prstGeom>
          <a:noFill/>
        </p:spPr>
        <p:txBody>
          <a:bodyPr wrap="square">
            <a:spAutoFit/>
          </a:bodyPr>
          <a:lstStyle/>
          <a:p>
            <a:pPr marL="285750" indent="-285750">
              <a:lnSpc>
                <a:spcPct val="150000"/>
              </a:lnSpc>
              <a:buFont typeface="Wingdings" panose="05000000000000000000" charset="0"/>
              <a:buChar char="u"/>
            </a:pPr>
            <a:r>
              <a:rPr lang="zh-CN" altLang="en-US" sz="1400" b="1" u="sng" dirty="0">
                <a:solidFill>
                  <a:schemeClr val="accent2">
                    <a:lumMod val="75000"/>
                  </a:schemeClr>
                </a:solidFill>
                <a:latin typeface="Times New Roman" panose="02020603050405020304" pitchFamily="18" charset="0"/>
                <a:cs typeface="Times New Roman" panose="02020603050405020304" pitchFamily="18" charset="0"/>
                <a:sym typeface="+mn-ea"/>
              </a:rPr>
              <a:t>用法用量：</a:t>
            </a:r>
            <a:endParaRPr lang="zh-CN" altLang="en-US" sz="1400" b="1" u="sng" dirty="0">
              <a:solidFill>
                <a:schemeClr val="accent2">
                  <a:lumMod val="75000"/>
                </a:schemeClr>
              </a:solidFill>
              <a:latin typeface="Times New Roman" panose="02020603050405020304" pitchFamily="18" charset="0"/>
              <a:cs typeface="Times New Roman" panose="02020603050405020304" pitchFamily="18" charset="0"/>
            </a:endParaRPr>
          </a:p>
          <a:p>
            <a:pPr indent="0">
              <a:lnSpc>
                <a:spcPct val="150000"/>
              </a:lnSpc>
              <a:buFont typeface="Wingdings" panose="05000000000000000000" charset="0"/>
              <a:buNone/>
            </a:pPr>
            <a:r>
              <a:rPr lang="en-US" altLang="zh-CN" sz="1400" b="1" dirty="0">
                <a:latin typeface="Times New Roman" panose="02020603050405020304" pitchFamily="18" charset="0"/>
                <a:ea typeface="微软雅黑" panose="020B0503020204020204" charset="-122"/>
                <a:cs typeface="Times New Roman" panose="02020603050405020304" pitchFamily="18" charset="0"/>
                <a:sym typeface="+mn-ea"/>
              </a:rPr>
              <a:t>    </a:t>
            </a:r>
            <a:r>
              <a:rPr lang="zh-CN"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成人和老年人</a:t>
            </a: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zh-CN" sz="1400" b="1" dirty="0">
                <a:latin typeface="Times New Roman" panose="02020603050405020304" pitchFamily="18" charset="0"/>
                <a:ea typeface="微软雅黑" panose="020B0503020204020204" charset="-122"/>
                <a:cs typeface="Times New Roman" panose="02020603050405020304" pitchFamily="18" charset="0"/>
                <a:sym typeface="+mn-ea"/>
              </a:rPr>
              <a:t>治疗溃疡性结肠炎急性发作：</a:t>
            </a:r>
            <a:r>
              <a:rPr lang="zh-CN" altLang="zh-CN" sz="1400" dirty="0">
                <a:latin typeface="Times New Roman" panose="02020603050405020304" pitchFamily="18" charset="0"/>
                <a:ea typeface="微软雅黑" panose="020B0503020204020204" charset="-122"/>
                <a:cs typeface="Times New Roman" panose="02020603050405020304" pitchFamily="18" charset="0"/>
                <a:sym typeface="+mn-ea"/>
              </a:rPr>
              <a:t>根据个体临床需求，每日1.5~3.0g，每日1次，最好在早晨服用。也可以分3次服用处方的每日剂量。</a:t>
            </a:r>
            <a:r>
              <a:rPr lang="zh-CN" altLang="zh-CN" sz="1400" b="1" dirty="0">
                <a:latin typeface="Times New Roman" panose="02020603050405020304" pitchFamily="18" charset="0"/>
                <a:ea typeface="微软雅黑" panose="020B0503020204020204" charset="-122"/>
                <a:cs typeface="Times New Roman" panose="02020603050405020304" pitchFamily="18" charset="0"/>
                <a:sym typeface="+mn-ea"/>
              </a:rPr>
              <a:t>用于溃疡性结肠炎的维持缓解：</a:t>
            </a:r>
            <a:r>
              <a:rPr lang="zh-CN" altLang="zh-CN" sz="1400" dirty="0">
                <a:latin typeface="Times New Roman" panose="02020603050405020304" pitchFamily="18" charset="0"/>
                <a:ea typeface="微软雅黑" panose="020B0503020204020204" charset="-122"/>
                <a:cs typeface="Times New Roman" panose="02020603050405020304" pitchFamily="18" charset="0"/>
                <a:sym typeface="+mn-ea"/>
              </a:rPr>
              <a:t>标准治疗为每日3次，每次0.5 g，相当于每日总剂量1.5 g。对于因已知医学原因复发风险增加的患者，给药方案可调整为3.0 g美沙拉秦每日1次给药，最好在早晨服用。</a:t>
            </a:r>
            <a:endParaRPr lang="zh-CN" altLang="zh-CN" sz="1400" dirty="0">
              <a:latin typeface="Times New Roman" panose="02020603050405020304" pitchFamily="18" charset="0"/>
              <a:ea typeface="微软雅黑" panose="020B0503020204020204" charset="-122"/>
              <a:cs typeface="Times New Roman" panose="02020603050405020304" pitchFamily="18" charset="0"/>
              <a:sym typeface="+mn-ea"/>
            </a:endParaRPr>
          </a:p>
          <a:p>
            <a:pPr indent="0">
              <a:lnSpc>
                <a:spcPct val="150000"/>
              </a:lnSpc>
              <a:buFont typeface="Wingdings" panose="05000000000000000000" charset="0"/>
              <a:buNone/>
            </a:pPr>
            <a:r>
              <a:rPr lang="en-US"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1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 </a:t>
            </a:r>
            <a:r>
              <a:rPr lang="zh-CN"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6岁及以上儿童：</a:t>
            </a:r>
            <a:endParaRPr lang="en-US"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indent="0">
              <a:lnSpc>
                <a:spcPct val="150000"/>
              </a:lnSpc>
              <a:buFont typeface="Wingdings" panose="05000000000000000000" charset="0"/>
              <a:buNone/>
            </a:pPr>
            <a:r>
              <a:rPr lang="zh-CN" altLang="zh-CN" sz="1400" b="1" dirty="0">
                <a:latin typeface="Times New Roman" panose="02020603050405020304" pitchFamily="18" charset="0"/>
                <a:ea typeface="微软雅黑" panose="020B0503020204020204" charset="-122"/>
                <a:cs typeface="Times New Roman" panose="02020603050405020304" pitchFamily="18" charset="0"/>
                <a:sym typeface="+mn-ea"/>
              </a:rPr>
              <a:t>急性发作：</a:t>
            </a:r>
            <a:r>
              <a:rPr lang="zh-CN" altLang="zh-CN" sz="1400" dirty="0">
                <a:latin typeface="Times New Roman" panose="02020603050405020304" pitchFamily="18" charset="0"/>
                <a:ea typeface="微软雅黑" panose="020B0503020204020204" charset="-122"/>
                <a:cs typeface="Times New Roman" panose="02020603050405020304" pitchFamily="18" charset="0"/>
                <a:sym typeface="+mn-ea"/>
              </a:rPr>
              <a:t>根据个体情况确定，起始剂量为 30-50 mg/kg/天，最好在早晨给药或分次给药。最大剂量：75 mg/kg/天。总剂量不应超过成人最大剂量。</a:t>
            </a:r>
            <a:endParaRPr lang="zh-CN" altLang="zh-CN" sz="1400" dirty="0">
              <a:latin typeface="Times New Roman" panose="02020603050405020304" pitchFamily="18" charset="0"/>
              <a:ea typeface="微软雅黑" panose="020B0503020204020204" charset="-122"/>
              <a:cs typeface="Times New Roman" panose="02020603050405020304" pitchFamily="18" charset="0"/>
              <a:sym typeface="+mn-ea"/>
            </a:endParaRPr>
          </a:p>
          <a:p>
            <a:pPr indent="0">
              <a:lnSpc>
                <a:spcPct val="150000"/>
              </a:lnSpc>
              <a:buFont typeface="Wingdings" panose="05000000000000000000" charset="0"/>
              <a:buNone/>
            </a:pPr>
            <a:r>
              <a:rPr lang="zh-CN" altLang="zh-CN" sz="1400" b="1" dirty="0">
                <a:latin typeface="Times New Roman" panose="02020603050405020304" pitchFamily="18" charset="0"/>
                <a:ea typeface="微软雅黑" panose="020B0503020204020204" charset="-122"/>
                <a:cs typeface="Times New Roman" panose="02020603050405020304" pitchFamily="18" charset="0"/>
                <a:sym typeface="+mn-ea"/>
              </a:rPr>
              <a:t>维持治疗：</a:t>
            </a:r>
            <a:r>
              <a:rPr lang="zh-CN" altLang="zh-CN" sz="1400" dirty="0">
                <a:latin typeface="Times New Roman" panose="02020603050405020304" pitchFamily="18" charset="0"/>
                <a:ea typeface="微软雅黑" panose="020B0503020204020204" charset="-122"/>
                <a:cs typeface="Times New Roman" panose="02020603050405020304" pitchFamily="18" charset="0"/>
                <a:sym typeface="+mn-ea"/>
              </a:rPr>
              <a:t>根据个体情况确定，起始剂量为15-30 mg/kg/天，分次给药。总剂量不应超过推荐的成人剂量。</a:t>
            </a:r>
            <a:endParaRPr lang="zh-CN" altLang="zh-CN" sz="1400" dirty="0">
              <a:latin typeface="Times New Roman" panose="02020603050405020304" pitchFamily="18" charset="0"/>
              <a:ea typeface="微软雅黑" panose="020B0503020204020204" charset="-122"/>
              <a:cs typeface="Times New Roman" panose="02020603050405020304" pitchFamily="18" charset="0"/>
              <a:sym typeface="+mn-ea"/>
            </a:endParaRPr>
          </a:p>
          <a:p>
            <a:pPr indent="0">
              <a:lnSpc>
                <a:spcPct val="150000"/>
              </a:lnSpc>
              <a:buFont typeface="Wingdings" panose="05000000000000000000" charset="0"/>
              <a:buNone/>
            </a:pPr>
            <a:r>
              <a:rPr lang="zh-CN" altLang="zh-CN" sz="1400" dirty="0">
                <a:latin typeface="Times New Roman" panose="02020603050405020304" pitchFamily="18" charset="0"/>
                <a:ea typeface="微软雅黑" panose="020B0503020204020204" charset="-122"/>
                <a:cs typeface="Times New Roman" panose="02020603050405020304" pitchFamily="18" charset="0"/>
                <a:sym typeface="+mn-ea"/>
              </a:rPr>
              <a:t>一般建议体重不超过40 kg 的儿童可给予成人剂量的一半；40 kg以上的儿童可给予正常成人剂量。</a:t>
            </a:r>
            <a:endParaRPr lang="zh-CN" altLang="zh-CN" sz="1400" dirty="0">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1152" y="287385"/>
            <a:ext cx="11611061" cy="607695"/>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kumimoji="0" lang="en-US" sz="2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2</a:t>
            </a:r>
            <a:r>
              <a:rPr kumimoji="0" sz="2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kumimoji="0" lang="zh-CN" sz="2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安全性信息</a:t>
            </a:r>
            <a:endParaRPr kumimoji="0" lang="zh-CN" sz="2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0" name="矩形 9"/>
          <p:cNvSpPr/>
          <p:nvPr>
            <p:custDataLst>
              <p:tags r:id="rId1"/>
            </p:custDataLst>
          </p:nvPr>
        </p:nvSpPr>
        <p:spPr>
          <a:xfrm>
            <a:off x="0" y="386080"/>
            <a:ext cx="490220" cy="4667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pic>
        <p:nvPicPr>
          <p:cNvPr id="12" name="图片 11"/>
          <p:cNvPicPr>
            <a:picLocks noChangeAspect="1"/>
          </p:cNvPicPr>
          <p:nvPr>
            <p:custDataLst>
              <p:tags r:id="rId2"/>
            </p:custDataLst>
          </p:nvPr>
        </p:nvPicPr>
        <p:blipFill>
          <a:blip r:embed="rId3"/>
          <a:stretch>
            <a:fillRect/>
          </a:stretch>
        </p:blipFill>
        <p:spPr>
          <a:xfrm>
            <a:off x="10749915" y="6515100"/>
            <a:ext cx="1255395" cy="342900"/>
          </a:xfrm>
          <a:prstGeom prst="rect">
            <a:avLst/>
          </a:prstGeom>
        </p:spPr>
      </p:pic>
      <p:sp>
        <p:nvSpPr>
          <p:cNvPr id="5" name="文本框 4"/>
          <p:cNvSpPr txBox="1"/>
          <p:nvPr/>
        </p:nvSpPr>
        <p:spPr>
          <a:xfrm>
            <a:off x="1004830" y="1211111"/>
            <a:ext cx="9613512" cy="426256"/>
          </a:xfrm>
          <a:prstGeom prst="rect">
            <a:avLst/>
          </a:prstGeom>
          <a:solidFill>
            <a:schemeClr val="bg1">
              <a:lumMod val="85000"/>
            </a:schemeClr>
          </a:solidFill>
        </p:spPr>
        <p:txBody>
          <a:bodyPr wrap="square" rtlCol="0" anchor="ctr" anchorCtr="0">
            <a:noAutofit/>
          </a:bodyPr>
          <a:lstStyle/>
          <a:p>
            <a:r>
              <a:rPr lang="en-US" altLang="zh-CN" sz="2000" b="1" dirty="0">
                <a:solidFill>
                  <a:srgbClr val="C00000"/>
                </a:solidFill>
                <a:latin typeface="微软雅黑" panose="020B0503020204020204" charset="-122"/>
                <a:ea typeface="微软雅黑" panose="020B0503020204020204" charset="-122"/>
                <a:sym typeface="+mn-ea"/>
              </a:rPr>
              <a:t>2002</a:t>
            </a:r>
            <a:r>
              <a:rPr lang="zh-CN" altLang="en-US" sz="2000" b="1" dirty="0">
                <a:solidFill>
                  <a:srgbClr val="C00000"/>
                </a:solidFill>
                <a:latin typeface="微软雅黑" panose="020B0503020204020204" charset="-122"/>
                <a:ea typeface="微软雅黑" panose="020B0503020204020204" charset="-122"/>
                <a:sym typeface="+mn-ea"/>
              </a:rPr>
              <a:t>年海外上市，临床使用成熟，</a:t>
            </a:r>
            <a:r>
              <a:rPr lang="zh-CN" altLang="en-US" sz="2000" b="1" dirty="0">
                <a:latin typeface="微软雅黑" panose="020B0503020204020204" charset="-122"/>
                <a:ea typeface="微软雅黑" panose="020B0503020204020204" charset="-122"/>
                <a:sym typeface="+mn-ea"/>
              </a:rPr>
              <a:t>不良反应及安全性</a:t>
            </a:r>
            <a:r>
              <a:rPr lang="zh-CN" altLang="en-US" sz="2000" b="1" dirty="0">
                <a:solidFill>
                  <a:srgbClr val="C00000"/>
                </a:solidFill>
                <a:latin typeface="微软雅黑" panose="020B0503020204020204" charset="-122"/>
                <a:ea typeface="微软雅黑" panose="020B0503020204020204" charset="-122"/>
                <a:sym typeface="+mn-ea"/>
              </a:rPr>
              <a:t>与其他美沙拉秦口服制剂</a:t>
            </a:r>
            <a:r>
              <a:rPr lang="zh-CN" altLang="en-US" sz="2000" b="1" dirty="0">
                <a:latin typeface="微软雅黑" panose="020B0503020204020204" charset="-122"/>
                <a:ea typeface="微软雅黑" panose="020B0503020204020204" charset="-122"/>
                <a:sym typeface="+mn-ea"/>
              </a:rPr>
              <a:t>相当</a:t>
            </a:r>
            <a:endParaRPr lang="zh-CN" altLang="en-US" sz="2000" b="1" dirty="0">
              <a:latin typeface="微软雅黑" panose="020B0503020204020204" charset="-122"/>
              <a:ea typeface="微软雅黑" panose="020B0503020204020204" charset="-122"/>
              <a:sym typeface="+mn-ea"/>
            </a:endParaRPr>
          </a:p>
        </p:txBody>
      </p:sp>
      <p:sp>
        <p:nvSpPr>
          <p:cNvPr id="6" name="文本框 5"/>
          <p:cNvSpPr txBox="1"/>
          <p:nvPr/>
        </p:nvSpPr>
        <p:spPr>
          <a:xfrm>
            <a:off x="1004830" y="1800216"/>
            <a:ext cx="9658105" cy="34497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b="1" u="sng" kern="0" noProof="0" dirty="0">
                <a:ln>
                  <a:noFill/>
                </a:ln>
                <a:solidFill>
                  <a:schemeClr val="accent2">
                    <a:lumMod val="75000"/>
                  </a:schemeClr>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不良反应情况：</a:t>
            </a:r>
            <a:endParaRPr kumimoji="0" lang="zh-CN" altLang="en-US" sz="1600" b="1" i="0" u="sng" strike="noStrike" kern="0" cap="none" spc="0" normalizeH="0" baseline="0" noProof="0" dirty="0">
              <a:ln>
                <a:noFill/>
              </a:ln>
              <a:solidFill>
                <a:schemeClr val="accent2">
                  <a:lumMod val="75000"/>
                </a:scheme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en-US" sz="1600" dirty="0">
                <a:latin typeface="微软雅黑" panose="020B0503020204020204" charset="-122"/>
                <a:ea typeface="微软雅黑" panose="020B0503020204020204" charset="-122"/>
              </a:rPr>
              <a:t>说明书中收载的常见不良反应（≥1/100至＜1/10）</a:t>
            </a:r>
            <a:r>
              <a:rPr lang="zh-CN" sz="1600" dirty="0">
                <a:latin typeface="微软雅黑" panose="020B0503020204020204" charset="-122"/>
                <a:ea typeface="微软雅黑" panose="020B0503020204020204" charset="-122"/>
              </a:rPr>
              <a:t>仅为头痛、皮疹、瘙痒</a:t>
            </a:r>
            <a:r>
              <a:rPr lang="zh-CN" altLang="en-US" sz="1600" dirty="0">
                <a:latin typeface="微软雅黑" panose="020B0503020204020204" charset="-122"/>
                <a:ea typeface="微软雅黑" panose="020B0503020204020204" charset="-122"/>
              </a:rPr>
              <a:t>。</a:t>
            </a:r>
            <a:endParaRPr lang="en-US" altLang="zh-CN" sz="1600" dirty="0">
              <a:latin typeface="微软雅黑" panose="020B0503020204020204" charset="-122"/>
              <a:ea typeface="微软雅黑" panose="020B0503020204020204" charset="-122"/>
            </a:endParaRPr>
          </a:p>
          <a:p>
            <a:pPr marL="285750" indent="-285750">
              <a:lnSpc>
                <a:spcPct val="150000"/>
              </a:lnSpc>
              <a:spcAft>
                <a:spcPts val="600"/>
              </a:spcAft>
              <a:buFont typeface="Arial" panose="020B0604020202020204" pitchFamily="34" charset="0"/>
              <a:buChar char="•"/>
            </a:pPr>
            <a:r>
              <a:rPr lang="zh-CN" altLang="en-US" sz="1600" dirty="0">
                <a:latin typeface="微软雅黑" panose="020B0503020204020204" charset="-122"/>
                <a:ea typeface="微软雅黑" panose="020B0503020204020204" charset="-122"/>
              </a:rPr>
              <a:t>说明书中收载的不常见的不良反应（≥1/1000 至＜1/100）可出现腹痛、腹泻、消化不良、肠胃气胀、恶心、呕吐、急性胰腺炎。</a:t>
            </a:r>
            <a:endParaRPr lang="zh-CN" altLang="en-US" sz="1600" dirty="0">
              <a:latin typeface="微软雅黑" panose="020B0503020204020204" charset="-122"/>
              <a:ea typeface="微软雅黑" panose="020B0503020204020204" charset="-122"/>
            </a:endParaRPr>
          </a:p>
          <a:p>
            <a:pPr marL="342900" indent="-342900">
              <a:lnSpc>
                <a:spcPct val="150000"/>
              </a:lnSpc>
              <a:buFont typeface="Arial" panose="020B0604020202020204" pitchFamily="34" charset="0"/>
              <a:buChar char="•"/>
            </a:pPr>
            <a:r>
              <a:rPr lang="zh-CN" altLang="en-US" sz="1600" b="1" u="sng" kern="0" noProof="0" dirty="0">
                <a:ln>
                  <a:noFill/>
                </a:ln>
                <a:solidFill>
                  <a:schemeClr val="accent2">
                    <a:lumMod val="75000"/>
                  </a:schemeClr>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安全性优势：</a:t>
            </a:r>
            <a:endParaRPr lang="zh-CN" altLang="en-US" sz="1600" b="1" u="sng" kern="0" noProof="0" dirty="0">
              <a:ln>
                <a:noFill/>
              </a:ln>
              <a:solidFill>
                <a:schemeClr val="accent2">
                  <a:lumMod val="75000"/>
                </a:scheme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1600" dirty="0">
                <a:latin typeface="微软雅黑" panose="020B0503020204020204" charset="-122"/>
                <a:ea typeface="微软雅黑" panose="020B0503020204020204" charset="-122"/>
              </a:rPr>
              <a:t>与同治疗领域药品，与其他剂型的美沙拉秦制剂的安全性相当，肠溶缓释制剂不会在胃中释放，药物集中在肠道患处，对胃部刺激更小。</a:t>
            </a:r>
            <a:endParaRPr lang="zh-CN" altLang="en-US" sz="1600" dirty="0">
              <a:latin typeface="微软雅黑" panose="020B0503020204020204" charset="-122"/>
              <a:ea typeface="微软雅黑" panose="020B0503020204020204" charset="-122"/>
            </a:endParaRPr>
          </a:p>
          <a:p>
            <a:pPr marL="342900" indent="-342900">
              <a:lnSpc>
                <a:spcPct val="150000"/>
              </a:lnSpc>
              <a:buFont typeface="Arial" panose="020B0604020202020204" pitchFamily="34" charset="0"/>
              <a:buChar char="•"/>
            </a:pPr>
            <a:r>
              <a:rPr lang="zh-CN" altLang="en-US" sz="1600" dirty="0">
                <a:latin typeface="微软雅黑" panose="020B0503020204020204" charset="-122"/>
                <a:ea typeface="微软雅黑" panose="020B0503020204020204" charset="-122"/>
                <a:sym typeface="+mn-ea"/>
              </a:rPr>
              <a:t>与同治疗领域药品相比</a:t>
            </a:r>
            <a:r>
              <a:rPr lang="zh-CN" altLang="en-US" sz="1600" dirty="0">
                <a:latin typeface="微软雅黑" panose="020B0503020204020204" charset="-122"/>
                <a:ea typeface="微软雅黑" panose="020B0503020204020204" charset="-122"/>
              </a:rPr>
              <a:t>，美沙拉秦肠溶缓释胶囊的不良反应与安慰剂相当，不同剂型美沙拉秦报告</a:t>
            </a:r>
            <a:r>
              <a:rPr lang="zh-CN" altLang="en-US" sz="1600" dirty="0">
                <a:solidFill>
                  <a:srgbClr val="C00000"/>
                </a:solidFill>
                <a:latin typeface="微软雅黑" panose="020B0503020204020204" charset="-122"/>
                <a:ea typeface="微软雅黑" panose="020B0503020204020204" charset="-122"/>
              </a:rPr>
              <a:t>不良反应类似，安全性相当</a:t>
            </a:r>
            <a:r>
              <a:rPr lang="zh-CN" altLang="en-US" sz="1600" dirty="0">
                <a:latin typeface="微软雅黑" panose="020B0503020204020204" charset="-122"/>
                <a:ea typeface="微软雅黑" panose="020B0503020204020204" charset="-122"/>
              </a:rPr>
              <a:t>。</a:t>
            </a:r>
            <a:endParaRPr lang="en-US" altLang="zh-CN" sz="1600" dirty="0">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1152" y="287385"/>
            <a:ext cx="11611061" cy="565539"/>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lang="en-US"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3</a:t>
            </a:r>
            <a:r>
              <a:rPr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lang="zh-CN"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有效性信息</a:t>
            </a:r>
            <a:r>
              <a:rPr lang="en-US" altLang="zh-CN" sz="20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lang="zh-CN" altLang="en-US" sz="20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肠溶缓释颗粒诱导治疗可使超六成UC患者实现全结肠内镜缓解</a:t>
            </a:r>
            <a:endParaRPr lang="zh-CN" altLang="en-US" sz="20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0" name="矩形 9"/>
          <p:cNvSpPr/>
          <p:nvPr>
            <p:custDataLst>
              <p:tags r:id="rId3"/>
            </p:custDataLst>
          </p:nvPr>
        </p:nvSpPr>
        <p:spPr>
          <a:xfrm>
            <a:off x="0" y="386080"/>
            <a:ext cx="490220" cy="4667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5" name="文本框 4"/>
          <p:cNvSpPr txBox="1"/>
          <p:nvPr/>
        </p:nvSpPr>
        <p:spPr>
          <a:xfrm>
            <a:off x="432435" y="6434455"/>
            <a:ext cx="10333990" cy="423545"/>
          </a:xfrm>
          <a:prstGeom prst="rect">
            <a:avLst/>
          </a:prstGeom>
          <a:noFill/>
        </p:spPr>
        <p:txBody>
          <a:bodyPr wrap="square">
            <a:spAutoFit/>
          </a:bodyPr>
          <a:lstStyle/>
          <a:p>
            <a:pPr marL="0" marR="0" lvl="0" indent="0" algn="l" defTabSz="914400" rtl="0" eaLnBrk="1" fontAlgn="auto" latinLnBrk="0" hangingPunct="1">
              <a:lnSpc>
                <a:spcPct val="120000"/>
              </a:lnSpc>
              <a:buClrTx/>
              <a:buSzTx/>
              <a:buFontTx/>
              <a:buNone/>
              <a:defRPr/>
            </a:pPr>
            <a:r>
              <a:rPr kumimoji="0" lang="en-US" altLang="zh-CN" sz="900" b="0" i="0" u="none" strike="noStrike" kern="1200" cap="none" spc="0" normalizeH="0" baseline="0" noProof="0" dirty="0" err="1">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1.Leifeld</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 L, et al. Aliment </a:t>
            </a:r>
            <a:r>
              <a:rPr kumimoji="0" lang="en-US" altLang="zh-CN" sz="900" b="0" i="0" u="none" strike="noStrike" kern="1200" cap="none" spc="0" normalizeH="0" baseline="0" noProof="0" dirty="0" err="1">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Pharmacol</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 </a:t>
            </a:r>
            <a:r>
              <a:rPr kumimoji="0" lang="en-US" altLang="zh-CN" sz="900" b="0" i="0" u="none" strike="noStrike" kern="1200" cap="none" spc="0" normalizeH="0" baseline="0" noProof="0" dirty="0" err="1">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Ther</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 2011 Nov; 34(9): 1115-22.            </a:t>
            </a:r>
            <a:r>
              <a:rPr lang="en-US" altLang="zh-CN"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3.</a:t>
            </a:r>
            <a:r>
              <a:rPr lang="zh-CN" altLang="en-US"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程正位</a:t>
            </a:r>
            <a:r>
              <a:rPr lang="en-US" altLang="zh-CN"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lang="zh-CN" altLang="en-US"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等</a:t>
            </a:r>
            <a:r>
              <a:rPr lang="en-US" altLang="zh-CN"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lang="zh-CN" altLang="en-US"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胃肠病学和肝病学杂志</a:t>
            </a:r>
            <a:r>
              <a:rPr lang="en-US" altLang="zh-CN"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,2014,23(04):402-405.</a:t>
            </a:r>
            <a:endPar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R="0" lvl="0" indent="0" algn="l" defTabSz="914400" rtl="0" eaLnBrk="1" fontAlgn="auto" latinLnBrk="0" hangingPunct="1">
              <a:lnSpc>
                <a:spcPct val="120000"/>
              </a:lnSpc>
              <a:buClrTx/>
              <a:buSzTx/>
              <a:buFont typeface="+mj-lt"/>
              <a:buNone/>
              <a:defRPr/>
            </a:pP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2.</a:t>
            </a:r>
            <a:r>
              <a:rPr lang="en-US" altLang="zh-CN" sz="900" noProof="0" dirty="0" err="1">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Frieri</a:t>
            </a:r>
            <a:r>
              <a:rPr lang="en-US" altLang="zh-CN"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G, et al. Gut.2000 Sep;47(3):410-4. </a:t>
            </a:r>
            <a:endPar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 name="TextBox 5"/>
          <p:cNvSpPr txBox="1"/>
          <p:nvPr/>
        </p:nvSpPr>
        <p:spPr>
          <a:xfrm>
            <a:off x="238760" y="5427345"/>
            <a:ext cx="5807075" cy="829945"/>
          </a:xfrm>
          <a:prstGeom prst="rect">
            <a:avLst/>
          </a:prstGeom>
          <a:noFill/>
        </p:spPr>
        <p:txBody>
          <a:bodyPr wrap="square" rtlCol="0">
            <a:spAutoFit/>
          </a:bodyPr>
          <a:lstStyle/>
          <a:p>
            <a:pPr marL="171450" marR="0" lvl="0" indent="-171450" algn="just" defTabSz="914400" rtl="0" eaLnBrk="1" fontAlgn="auto" latinLnBrk="0" hangingPunct="1">
              <a:lnSpc>
                <a:spcPct val="120000"/>
              </a:lnSpc>
              <a:buClr>
                <a:srgbClr val="001C4A"/>
              </a:buClr>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一项荟萃分析，对来自 </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4 </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项前瞻性、随机、双盲的 </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III </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期临床试验的 </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705 </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例患者进行了汇总分析。在全结肠炎、左侧结肠炎或直肠乙状结肠炎亚组中，比较</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8</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周诱导治疗期间美沙拉秦</a:t>
            </a:r>
            <a:r>
              <a:rPr lang="zh-CN" altLang="en-US" sz="1000" dirty="0">
                <a:solidFill>
                  <a:srgbClr val="001C4A"/>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肠溶缓释</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颗粒</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(3 </a:t>
            </a:r>
            <a:r>
              <a:rPr lang="en-US" altLang="zh-CN" sz="1000" dirty="0">
                <a:solidFill>
                  <a:srgbClr val="001C4A"/>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g</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/d</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a:t>
            </a:r>
            <a:r>
              <a:rPr kumimoji="0" lang="en-US" altLang="zh-CN" sz="1000" b="0" i="0" u="none" strike="noStrike" kern="1200" cap="none" spc="0" normalizeH="0" baseline="0" noProof="0" dirty="0" err="1">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qd</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或</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1g</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a:t>
            </a:r>
            <a:r>
              <a:rPr kumimoji="0" lang="en-US" altLang="zh-CN" sz="1000" b="0" i="0" u="none" strike="noStrike" kern="1200" cap="none" spc="0" normalizeH="0" baseline="0" noProof="0" dirty="0" err="1">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tid</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与美沙拉秦片剂</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(1 g</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a:t>
            </a:r>
            <a:r>
              <a:rPr kumimoji="0" lang="en-US" altLang="zh-CN" sz="1000" b="0" i="0" u="none" strike="noStrike" kern="1200" cap="none" spc="0" normalizeH="0" baseline="0" noProof="0" dirty="0" err="1">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tid</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，即 </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3 g/d)</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在临床缓解</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(CR</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CAI≤4)</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和内镜缓解</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(ER</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a:t>
            </a:r>
            <a:r>
              <a:rPr kumimoji="0" lang="en-US" altLang="zh-CN"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EI≤3)</a:t>
            </a:r>
            <a:r>
              <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方面的疗效</a:t>
            </a:r>
            <a:endParaRPr kumimoji="0" lang="zh-CN" altLang="en-US" sz="10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grpSp>
        <p:nvGrpSpPr>
          <p:cNvPr id="35" name="组合 34"/>
          <p:cNvGrpSpPr/>
          <p:nvPr/>
        </p:nvGrpSpPr>
        <p:grpSpPr>
          <a:xfrm>
            <a:off x="426720" y="1118235"/>
            <a:ext cx="5664835" cy="1087755"/>
            <a:chOff x="515938" y="1114816"/>
            <a:chExt cx="11160125" cy="1782496"/>
          </a:xfrm>
        </p:grpSpPr>
        <p:grpSp>
          <p:nvGrpSpPr>
            <p:cNvPr id="8" name="组合 7"/>
            <p:cNvGrpSpPr/>
            <p:nvPr/>
          </p:nvGrpSpPr>
          <p:grpSpPr>
            <a:xfrm>
              <a:off x="515938" y="1114816"/>
              <a:ext cx="11160125" cy="1782496"/>
              <a:chOff x="515938" y="1114817"/>
              <a:chExt cx="11160125" cy="1515650"/>
            </a:xfrm>
          </p:grpSpPr>
          <p:sp>
            <p:nvSpPr>
              <p:cNvPr id="9" name="矩形 8"/>
              <p:cNvSpPr/>
              <p:nvPr/>
            </p:nvSpPr>
            <p:spPr>
              <a:xfrm>
                <a:off x="515938" y="1114817"/>
                <a:ext cx="11160125" cy="1515650"/>
              </a:xfrm>
              <a:prstGeom prst="rect">
                <a:avLst/>
              </a:prstGeom>
              <a:gradFill>
                <a:gsLst>
                  <a:gs pos="0">
                    <a:schemeClr val="accent1">
                      <a:alpha val="10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527159" y="1114817"/>
                <a:ext cx="0" cy="151565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2" name="内容占位符 2"/>
            <p:cNvSpPr txBox="1"/>
            <p:nvPr/>
          </p:nvSpPr>
          <p:spPr bwMode="auto">
            <a:xfrm>
              <a:off x="624523" y="1115855"/>
              <a:ext cx="10962005" cy="1688845"/>
            </a:xfrm>
            <a:prstGeom prst="rect">
              <a:avLst/>
            </a:prstGeom>
            <a:noFill/>
            <a:ln>
              <a:noFill/>
            </a:ln>
          </p:spPr>
          <p:txBody>
            <a:bodyPr vert="horz" wrap="square" lIns="91440" tIns="45720" rIns="91440" bIns="45720" numCol="1" anchor="t" anchorCtr="0" compatLnSpc="1">
              <a:noAutofit/>
            </a:bodyPr>
            <a:lstStyle>
              <a:lvl1pPr algn="l" rtl="0" eaLnBrk="1" fontAlgn="base" hangingPunct="1">
                <a:spcBef>
                  <a:spcPts val="1200"/>
                </a:spcBef>
                <a:spcAft>
                  <a:spcPts val="300"/>
                </a:spcAft>
                <a:buClr>
                  <a:schemeClr val="bg1"/>
                </a:buClr>
                <a:buFont typeface="Arial" panose="020B0604020202020204" pitchFamily="34" charset="0"/>
                <a:defRPr sz="1800" kern="800" spc="-10" baseline="0">
                  <a:solidFill>
                    <a:schemeClr val="tx1"/>
                  </a:solidFill>
                  <a:latin typeface="Arial" panose="020B0604020202020204" pitchFamily="34" charset="0"/>
                  <a:ea typeface="微软雅黑" panose="020B0503020204020204" charset="-122"/>
                  <a:cs typeface="Gotham-Book"/>
                </a:defRPr>
              </a:lvl1pPr>
              <a:lvl2pPr marL="460375" indent="-238125" algn="l" rtl="0" eaLnBrk="1" fontAlgn="base" hangingPunct="1">
                <a:spcBef>
                  <a:spcPts val="800"/>
                </a:spcBef>
                <a:spcAft>
                  <a:spcPts val="300"/>
                </a:spcAft>
                <a:buClr>
                  <a:schemeClr val="bg2"/>
                </a:buClr>
                <a:buSzPct val="105000"/>
                <a:buFont typeface="Trebuchet MS" panose="020B0603020202020204" pitchFamily="34" charset="0"/>
                <a:buChar char="&gt;"/>
                <a:defRPr sz="1800" kern="800" spc="-10" baseline="0">
                  <a:solidFill>
                    <a:schemeClr val="tx1"/>
                  </a:solidFill>
                  <a:latin typeface="Arial" panose="020B0604020202020204" pitchFamily="34" charset="0"/>
                  <a:ea typeface="微软雅黑" panose="020B0503020204020204" charset="-122"/>
                  <a:cs typeface="Gotham-Book"/>
                </a:defRPr>
              </a:lvl2pPr>
              <a:lvl3pPr marL="682625" indent="-222250" algn="l" rtl="0" eaLnBrk="1" fontAlgn="base" hangingPunct="1">
                <a:spcBef>
                  <a:spcPct val="10000"/>
                </a:spcBef>
                <a:spcAft>
                  <a:spcPct val="10000"/>
                </a:spcAft>
                <a:buClr>
                  <a:schemeClr val="bg2"/>
                </a:buClr>
                <a:buFont typeface="Times" panose="02020603050405020304" pitchFamily="18" charset="0"/>
                <a:buChar char="•"/>
                <a:defRPr sz="1800" kern="800" spc="-10" baseline="0">
                  <a:solidFill>
                    <a:schemeClr val="tx1"/>
                  </a:solidFill>
                  <a:latin typeface="Arial" panose="020B0604020202020204" pitchFamily="34" charset="0"/>
                  <a:ea typeface="微软雅黑" panose="020B0503020204020204" charset="-122"/>
                  <a:cs typeface="Gotham-Book"/>
                </a:defRPr>
              </a:lvl3pPr>
              <a:lvl4pPr marL="920750" indent="-238125" algn="l" rtl="0" eaLnBrk="1" fontAlgn="base" hangingPunct="1">
                <a:spcBef>
                  <a:spcPct val="10000"/>
                </a:spcBef>
                <a:spcAft>
                  <a:spcPct val="10000"/>
                </a:spcAft>
                <a:buClr>
                  <a:schemeClr val="bg2"/>
                </a:buClr>
                <a:buFont typeface="Lucida Grande"/>
                <a:buChar char="-"/>
                <a:defRPr sz="1800" kern="800" spc="-10" baseline="0">
                  <a:solidFill>
                    <a:schemeClr val="tx1"/>
                  </a:solidFill>
                  <a:latin typeface="Arial" panose="020B0604020202020204" pitchFamily="34" charset="0"/>
                  <a:ea typeface="微软雅黑" panose="020B0503020204020204" charset="-122"/>
                  <a:cs typeface="Gotham-Book"/>
                </a:defRPr>
              </a:lvl4pPr>
              <a:lvl5pPr marL="1143000" indent="-222250" algn="l" rtl="0" eaLnBrk="1" fontAlgn="base" hangingPunct="1">
                <a:spcBef>
                  <a:spcPct val="10000"/>
                </a:spcBef>
                <a:spcAft>
                  <a:spcPct val="10000"/>
                </a:spcAft>
                <a:buClr>
                  <a:schemeClr val="bg2"/>
                </a:buClr>
                <a:buChar char="»"/>
                <a:defRPr sz="1800" kern="800" spc="-10" baseline="0">
                  <a:solidFill>
                    <a:schemeClr val="tx1"/>
                  </a:solidFill>
                  <a:latin typeface="Arial" panose="020B0604020202020204" pitchFamily="34" charset="0"/>
                  <a:ea typeface="微软雅黑" panose="020B0503020204020204" charset="-122"/>
                  <a:cs typeface="Gotham-Book"/>
                </a:defRPr>
              </a:lvl5pPr>
              <a:lvl6pPr marL="2284730" indent="-233680" algn="l" rtl="0" eaLnBrk="1" fontAlgn="base" hangingPunct="1">
                <a:lnSpc>
                  <a:spcPct val="90000"/>
                </a:lnSpc>
                <a:spcBef>
                  <a:spcPct val="10000"/>
                </a:spcBef>
                <a:spcAft>
                  <a:spcPct val="10000"/>
                </a:spcAft>
                <a:buClr>
                  <a:schemeClr val="accent1"/>
                </a:buClr>
                <a:buChar char="»"/>
                <a:defRPr sz="1600">
                  <a:solidFill>
                    <a:schemeClr val="tx1"/>
                  </a:solidFill>
                  <a:latin typeface="+mn-lt"/>
                  <a:ea typeface="MS PGothic" panose="020B0600070205080204" pitchFamily="34" charset="-128"/>
                </a:defRPr>
              </a:lvl6pPr>
              <a:lvl7pPr marL="2741930" indent="-233680" algn="l" rtl="0" eaLnBrk="1" fontAlgn="base" hangingPunct="1">
                <a:lnSpc>
                  <a:spcPct val="90000"/>
                </a:lnSpc>
                <a:spcBef>
                  <a:spcPct val="10000"/>
                </a:spcBef>
                <a:spcAft>
                  <a:spcPct val="10000"/>
                </a:spcAft>
                <a:buClr>
                  <a:schemeClr val="accent1"/>
                </a:buClr>
                <a:buChar char="»"/>
                <a:defRPr sz="1600">
                  <a:solidFill>
                    <a:schemeClr val="tx1"/>
                  </a:solidFill>
                  <a:latin typeface="+mn-lt"/>
                  <a:ea typeface="MS PGothic" panose="020B0600070205080204" pitchFamily="34" charset="-128"/>
                </a:defRPr>
              </a:lvl7pPr>
              <a:lvl8pPr marL="3199130" indent="-233680" algn="l" rtl="0" eaLnBrk="1" fontAlgn="base" hangingPunct="1">
                <a:lnSpc>
                  <a:spcPct val="90000"/>
                </a:lnSpc>
                <a:spcBef>
                  <a:spcPct val="10000"/>
                </a:spcBef>
                <a:spcAft>
                  <a:spcPct val="10000"/>
                </a:spcAft>
                <a:buClr>
                  <a:schemeClr val="accent1"/>
                </a:buClr>
                <a:buChar char="»"/>
                <a:defRPr sz="1600">
                  <a:solidFill>
                    <a:schemeClr val="tx1"/>
                  </a:solidFill>
                  <a:latin typeface="+mn-lt"/>
                  <a:ea typeface="MS PGothic" panose="020B0600070205080204" pitchFamily="34" charset="-128"/>
                </a:defRPr>
              </a:lvl8pPr>
              <a:lvl9pPr marL="3656330" indent="-233680" algn="l" rtl="0" eaLnBrk="1" fontAlgn="base" hangingPunct="1">
                <a:lnSpc>
                  <a:spcPct val="90000"/>
                </a:lnSpc>
                <a:spcBef>
                  <a:spcPct val="10000"/>
                </a:spcBef>
                <a:spcAft>
                  <a:spcPct val="10000"/>
                </a:spcAft>
                <a:buClr>
                  <a:schemeClr val="accent1"/>
                </a:buClr>
                <a:buChar char="»"/>
                <a:defRPr sz="1600">
                  <a:solidFill>
                    <a:schemeClr val="tx1"/>
                  </a:solidFill>
                  <a:latin typeface="+mn-lt"/>
                  <a:ea typeface="MS PGothic" panose="020B0600070205080204" pitchFamily="34" charset="-128"/>
                </a:defRPr>
              </a:lvl9pPr>
            </a:lstStyle>
            <a:p>
              <a:pPr marL="0" marR="0" lvl="0" indent="0" algn="l" defTabSz="914400" rtl="0" eaLnBrk="1" fontAlgn="auto" latinLnBrk="0" hangingPunct="1">
                <a:lnSpc>
                  <a:spcPct val="150000"/>
                </a:lnSpc>
                <a:buClrTx/>
                <a:buSzTx/>
                <a:buFontTx/>
                <a:buNone/>
                <a:defRPr/>
              </a:pPr>
              <a:r>
                <a:rPr sz="1400" dirty="0">
                  <a:solidFill>
                    <a:srgbClr val="FF0000"/>
                  </a:solidFill>
                  <a:latin typeface="微软雅黑" panose="020B0503020204020204" charset="-122"/>
                  <a:cs typeface="微软雅黑" panose="020B0503020204020204" charset="-122"/>
                </a:rPr>
                <a:t>美沙拉秦肠溶缓释颗</a:t>
              </a:r>
              <a:r>
                <a:rPr sz="1400" dirty="0">
                  <a:latin typeface="微软雅黑" panose="020B0503020204020204" charset="-122"/>
                  <a:cs typeface="微软雅黑" panose="020B0503020204020204" charset="-122"/>
                </a:rPr>
                <a:t>粒诱导治疗可使近六成UC患者实现全结肠内镜缓解</a:t>
              </a:r>
              <a:r>
                <a:rPr lang="zh-CN" sz="1400" dirty="0">
                  <a:latin typeface="微软雅黑" panose="020B0503020204020204" charset="-122"/>
                  <a:cs typeface="微软雅黑" panose="020B0503020204020204" charset="-122"/>
                </a:rPr>
                <a:t>。</a:t>
              </a:r>
              <a:r>
                <a:rPr sz="1400" b="1" dirty="0">
                  <a:solidFill>
                    <a:schemeClr val="accent2"/>
                  </a:solidFill>
                  <a:latin typeface="微软雅黑" panose="020B0503020204020204" charset="-122"/>
                  <a:cs typeface="微软雅黑" panose="020B0503020204020204" charset="-122"/>
                </a:rPr>
                <a:t>与</a:t>
              </a:r>
              <a:r>
                <a:rPr lang="zh-CN" sz="1400" b="1" dirty="0">
                  <a:solidFill>
                    <a:schemeClr val="accent2"/>
                  </a:solidFill>
                  <a:latin typeface="微软雅黑" panose="020B0503020204020204" charset="-122"/>
                  <a:cs typeface="微软雅黑" panose="020B0503020204020204" charset="-122"/>
                </a:rPr>
                <a:t>美沙拉秦</a:t>
              </a:r>
              <a:r>
                <a:rPr sz="1400" b="1" dirty="0">
                  <a:solidFill>
                    <a:schemeClr val="accent2"/>
                  </a:solidFill>
                  <a:latin typeface="微软雅黑" panose="020B0503020204020204" charset="-122"/>
                  <a:cs typeface="微软雅黑" panose="020B0503020204020204" charset="-122"/>
                </a:rPr>
                <a:t>片剂相比，美沙拉秦肠溶缓释颗粒治疗可使远端结肠炎患者实现显著更高的内镜缓解率</a:t>
              </a:r>
              <a:r>
                <a:rPr lang="en-US" sz="1400" b="1" baseline="30000" dirty="0">
                  <a:solidFill>
                    <a:schemeClr val="accent2"/>
                  </a:solidFill>
                  <a:latin typeface="微软雅黑" panose="020B0503020204020204" charset="-122"/>
                  <a:cs typeface="微软雅黑" panose="020B0503020204020204" charset="-122"/>
                </a:rPr>
                <a:t>1</a:t>
              </a:r>
              <a:endParaRPr lang="en-US" sz="1400" b="1" baseline="30000" dirty="0">
                <a:solidFill>
                  <a:schemeClr val="accent2"/>
                </a:solidFill>
                <a:latin typeface="微软雅黑" panose="020B0503020204020204" charset="-122"/>
                <a:cs typeface="微软雅黑" panose="020B0503020204020204" charset="-122"/>
              </a:endParaRPr>
            </a:p>
          </p:txBody>
        </p:sp>
      </p:grpSp>
      <p:sp>
        <p:nvSpPr>
          <p:cNvPr id="13" name="文本框 12"/>
          <p:cNvSpPr txBox="1"/>
          <p:nvPr/>
        </p:nvSpPr>
        <p:spPr>
          <a:xfrm>
            <a:off x="4013835" y="3562350"/>
            <a:ext cx="4064000" cy="914400"/>
          </a:xfrm>
          <a:prstGeom prst="rect">
            <a:avLst/>
          </a:prstGeom>
          <a:noFill/>
        </p:spPr>
        <p:txBody>
          <a:bodyPr wrap="square" lIns="0" tIns="0" rIns="0" bIns="0" rtlCol="0">
            <a:noAutofit/>
          </a:bodyPr>
          <a:lstStyle/>
          <a:p>
            <a:pPr algn="l"/>
            <a:endParaRPr lang="zh-CN" altLang="en-US" sz="1600" b="1" spc="-10" dirty="0">
              <a:solidFill>
                <a:schemeClr val="accent2"/>
              </a:solidFill>
            </a:endParaRPr>
          </a:p>
        </p:txBody>
      </p:sp>
      <p:grpSp>
        <p:nvGrpSpPr>
          <p:cNvPr id="14" name="组合 13"/>
          <p:cNvGrpSpPr/>
          <p:nvPr/>
        </p:nvGrpSpPr>
        <p:grpSpPr>
          <a:xfrm>
            <a:off x="6345555" y="1118870"/>
            <a:ext cx="5664835" cy="1087755"/>
            <a:chOff x="515938" y="1114816"/>
            <a:chExt cx="11160125" cy="1782496"/>
          </a:xfrm>
        </p:grpSpPr>
        <p:grpSp>
          <p:nvGrpSpPr>
            <p:cNvPr id="15" name="组合 14"/>
            <p:cNvGrpSpPr/>
            <p:nvPr/>
          </p:nvGrpSpPr>
          <p:grpSpPr>
            <a:xfrm>
              <a:off x="515938" y="1114816"/>
              <a:ext cx="11160125" cy="1782496"/>
              <a:chOff x="515938" y="1114817"/>
              <a:chExt cx="11160125" cy="1515650"/>
            </a:xfrm>
          </p:grpSpPr>
          <p:sp>
            <p:nvSpPr>
              <p:cNvPr id="16" name="矩形 15"/>
              <p:cNvSpPr/>
              <p:nvPr/>
            </p:nvSpPr>
            <p:spPr>
              <a:xfrm>
                <a:off x="515938" y="1114817"/>
                <a:ext cx="11160125" cy="1515650"/>
              </a:xfrm>
              <a:prstGeom prst="rect">
                <a:avLst/>
              </a:prstGeom>
              <a:gradFill>
                <a:gsLst>
                  <a:gs pos="0">
                    <a:schemeClr val="accent1">
                      <a:alpha val="10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527159" y="1114817"/>
                <a:ext cx="0" cy="151565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8" name="内容占位符 2"/>
            <p:cNvSpPr txBox="1"/>
            <p:nvPr/>
          </p:nvSpPr>
          <p:spPr bwMode="auto">
            <a:xfrm>
              <a:off x="624523" y="1115855"/>
              <a:ext cx="10962005" cy="1688845"/>
            </a:xfrm>
            <a:prstGeom prst="rect">
              <a:avLst/>
            </a:prstGeom>
            <a:noFill/>
            <a:ln>
              <a:noFill/>
            </a:ln>
          </p:spPr>
          <p:txBody>
            <a:bodyPr vert="horz" wrap="square" lIns="91440" tIns="45720" rIns="91440" bIns="45720" numCol="1" anchor="t" anchorCtr="0" compatLnSpc="1">
              <a:noAutofit/>
            </a:bodyPr>
            <a:lstStyle>
              <a:lvl1pPr algn="l" rtl="0" eaLnBrk="1" fontAlgn="base" hangingPunct="1">
                <a:spcBef>
                  <a:spcPts val="1200"/>
                </a:spcBef>
                <a:spcAft>
                  <a:spcPts val="300"/>
                </a:spcAft>
                <a:buClr>
                  <a:schemeClr val="bg1"/>
                </a:buClr>
                <a:buFont typeface="Arial" panose="020B0604020202020204" pitchFamily="34" charset="0"/>
                <a:defRPr sz="1800" kern="800" spc="-10" baseline="0">
                  <a:solidFill>
                    <a:schemeClr val="tx1"/>
                  </a:solidFill>
                  <a:latin typeface="Arial" panose="020B0604020202020204" pitchFamily="34" charset="0"/>
                  <a:ea typeface="微软雅黑" panose="020B0503020204020204" charset="-122"/>
                  <a:cs typeface="Gotham-Book"/>
                </a:defRPr>
              </a:lvl1pPr>
              <a:lvl2pPr marL="460375" indent="-238125" algn="l" rtl="0" eaLnBrk="1" fontAlgn="base" hangingPunct="1">
                <a:spcBef>
                  <a:spcPts val="800"/>
                </a:spcBef>
                <a:spcAft>
                  <a:spcPts val="300"/>
                </a:spcAft>
                <a:buClr>
                  <a:schemeClr val="bg2"/>
                </a:buClr>
                <a:buSzPct val="105000"/>
                <a:buFont typeface="Trebuchet MS" panose="020B0603020202020204" pitchFamily="34" charset="0"/>
                <a:buChar char="&gt;"/>
                <a:defRPr sz="1800" kern="800" spc="-10" baseline="0">
                  <a:solidFill>
                    <a:schemeClr val="tx1"/>
                  </a:solidFill>
                  <a:latin typeface="Arial" panose="020B0604020202020204" pitchFamily="34" charset="0"/>
                  <a:ea typeface="微软雅黑" panose="020B0503020204020204" charset="-122"/>
                  <a:cs typeface="Gotham-Book"/>
                </a:defRPr>
              </a:lvl2pPr>
              <a:lvl3pPr marL="682625" indent="-222250" algn="l" rtl="0" eaLnBrk="1" fontAlgn="base" hangingPunct="1">
                <a:spcBef>
                  <a:spcPct val="10000"/>
                </a:spcBef>
                <a:spcAft>
                  <a:spcPct val="10000"/>
                </a:spcAft>
                <a:buClr>
                  <a:schemeClr val="bg2"/>
                </a:buClr>
                <a:buFont typeface="Times" panose="02020603050405020304" pitchFamily="18" charset="0"/>
                <a:buChar char="•"/>
                <a:defRPr sz="1800" kern="800" spc="-10" baseline="0">
                  <a:solidFill>
                    <a:schemeClr val="tx1"/>
                  </a:solidFill>
                  <a:latin typeface="Arial" panose="020B0604020202020204" pitchFamily="34" charset="0"/>
                  <a:ea typeface="微软雅黑" panose="020B0503020204020204" charset="-122"/>
                  <a:cs typeface="Gotham-Book"/>
                </a:defRPr>
              </a:lvl3pPr>
              <a:lvl4pPr marL="920750" indent="-238125" algn="l" rtl="0" eaLnBrk="1" fontAlgn="base" hangingPunct="1">
                <a:spcBef>
                  <a:spcPct val="10000"/>
                </a:spcBef>
                <a:spcAft>
                  <a:spcPct val="10000"/>
                </a:spcAft>
                <a:buClr>
                  <a:schemeClr val="bg2"/>
                </a:buClr>
                <a:buFont typeface="Lucida Grande"/>
                <a:buChar char="-"/>
                <a:defRPr sz="1800" kern="800" spc="-10" baseline="0">
                  <a:solidFill>
                    <a:schemeClr val="tx1"/>
                  </a:solidFill>
                  <a:latin typeface="Arial" panose="020B0604020202020204" pitchFamily="34" charset="0"/>
                  <a:ea typeface="微软雅黑" panose="020B0503020204020204" charset="-122"/>
                  <a:cs typeface="Gotham-Book"/>
                </a:defRPr>
              </a:lvl4pPr>
              <a:lvl5pPr marL="1143000" indent="-222250" algn="l" rtl="0" eaLnBrk="1" fontAlgn="base" hangingPunct="1">
                <a:spcBef>
                  <a:spcPct val="10000"/>
                </a:spcBef>
                <a:spcAft>
                  <a:spcPct val="10000"/>
                </a:spcAft>
                <a:buClr>
                  <a:schemeClr val="bg2"/>
                </a:buClr>
                <a:buChar char="»"/>
                <a:defRPr sz="1800" kern="800" spc="-10" baseline="0">
                  <a:solidFill>
                    <a:schemeClr val="tx1"/>
                  </a:solidFill>
                  <a:latin typeface="Arial" panose="020B0604020202020204" pitchFamily="34" charset="0"/>
                  <a:ea typeface="微软雅黑" panose="020B0503020204020204" charset="-122"/>
                  <a:cs typeface="Gotham-Book"/>
                </a:defRPr>
              </a:lvl5pPr>
              <a:lvl6pPr marL="2284730" indent="-233680" algn="l" rtl="0" eaLnBrk="1" fontAlgn="base" hangingPunct="1">
                <a:lnSpc>
                  <a:spcPct val="90000"/>
                </a:lnSpc>
                <a:spcBef>
                  <a:spcPct val="10000"/>
                </a:spcBef>
                <a:spcAft>
                  <a:spcPct val="10000"/>
                </a:spcAft>
                <a:buClr>
                  <a:schemeClr val="accent1"/>
                </a:buClr>
                <a:buChar char="»"/>
                <a:defRPr sz="1600">
                  <a:solidFill>
                    <a:schemeClr val="tx1"/>
                  </a:solidFill>
                  <a:latin typeface="+mn-lt"/>
                  <a:ea typeface="MS PGothic" panose="020B0600070205080204" pitchFamily="34" charset="-128"/>
                </a:defRPr>
              </a:lvl6pPr>
              <a:lvl7pPr marL="2741930" indent="-233680" algn="l" rtl="0" eaLnBrk="1" fontAlgn="base" hangingPunct="1">
                <a:lnSpc>
                  <a:spcPct val="90000"/>
                </a:lnSpc>
                <a:spcBef>
                  <a:spcPct val="10000"/>
                </a:spcBef>
                <a:spcAft>
                  <a:spcPct val="10000"/>
                </a:spcAft>
                <a:buClr>
                  <a:schemeClr val="accent1"/>
                </a:buClr>
                <a:buChar char="»"/>
                <a:defRPr sz="1600">
                  <a:solidFill>
                    <a:schemeClr val="tx1"/>
                  </a:solidFill>
                  <a:latin typeface="+mn-lt"/>
                  <a:ea typeface="MS PGothic" panose="020B0600070205080204" pitchFamily="34" charset="-128"/>
                </a:defRPr>
              </a:lvl7pPr>
              <a:lvl8pPr marL="3199130" indent="-233680" algn="l" rtl="0" eaLnBrk="1" fontAlgn="base" hangingPunct="1">
                <a:lnSpc>
                  <a:spcPct val="90000"/>
                </a:lnSpc>
                <a:spcBef>
                  <a:spcPct val="10000"/>
                </a:spcBef>
                <a:spcAft>
                  <a:spcPct val="10000"/>
                </a:spcAft>
                <a:buClr>
                  <a:schemeClr val="accent1"/>
                </a:buClr>
                <a:buChar char="»"/>
                <a:defRPr sz="1600">
                  <a:solidFill>
                    <a:schemeClr val="tx1"/>
                  </a:solidFill>
                  <a:latin typeface="+mn-lt"/>
                  <a:ea typeface="MS PGothic" panose="020B0600070205080204" pitchFamily="34" charset="-128"/>
                </a:defRPr>
              </a:lvl8pPr>
              <a:lvl9pPr marL="3656330" indent="-233680" algn="l" rtl="0" eaLnBrk="1" fontAlgn="base" hangingPunct="1">
                <a:lnSpc>
                  <a:spcPct val="90000"/>
                </a:lnSpc>
                <a:spcBef>
                  <a:spcPct val="10000"/>
                </a:spcBef>
                <a:spcAft>
                  <a:spcPct val="10000"/>
                </a:spcAft>
                <a:buClr>
                  <a:schemeClr val="accent1"/>
                </a:buClr>
                <a:buChar char="»"/>
                <a:defRPr sz="1600">
                  <a:solidFill>
                    <a:schemeClr val="tx1"/>
                  </a:solidFill>
                  <a:latin typeface="+mn-lt"/>
                  <a:ea typeface="MS PGothic" panose="020B0600070205080204" pitchFamily="34" charset="-128"/>
                </a:defRPr>
              </a:lvl9pPr>
            </a:lstStyle>
            <a:p>
              <a:pPr marL="0" marR="0" lvl="0" indent="0" algn="l" defTabSz="914400" rtl="0" eaLnBrk="1" fontAlgn="auto" latinLnBrk="0" hangingPunct="1">
                <a:lnSpc>
                  <a:spcPct val="150000"/>
                </a:lnSpc>
                <a:buClrTx/>
                <a:buSzTx/>
                <a:buFontTx/>
                <a:buNone/>
                <a:defRPr/>
              </a:pPr>
              <a:r>
                <a:rPr sz="1400" dirty="0">
                  <a:solidFill>
                    <a:srgbClr val="FF0000"/>
                  </a:solidFill>
                  <a:latin typeface="微软雅黑" panose="020B0503020204020204" charset="-122"/>
                  <a:cs typeface="微软雅黑" panose="020B0503020204020204" charset="-122"/>
                </a:rPr>
                <a:t>UC治疗效果</a:t>
              </a:r>
              <a:r>
                <a:rPr sz="1400" dirty="0">
                  <a:latin typeface="微软雅黑" panose="020B0503020204020204" charset="-122"/>
                  <a:cs typeface="微软雅黑" panose="020B0503020204020204" charset="-122"/>
                </a:rPr>
                <a:t>与美沙拉秦局部浓度密切相关，肠黏膜局部美沙拉秦浓度越高，肠道炎症水平越轻</a:t>
              </a:r>
              <a:r>
                <a:rPr lang="en-US" sz="1400" baseline="30000" dirty="0">
                  <a:latin typeface="微软雅黑" panose="020B0503020204020204" charset="-122"/>
                  <a:cs typeface="微软雅黑" panose="020B0503020204020204" charset="-122"/>
                </a:rPr>
                <a:t>2</a:t>
              </a:r>
              <a:r>
                <a:rPr lang="zh-CN" altLang="en-US" sz="1400" dirty="0">
                  <a:latin typeface="微软雅黑" panose="020B0503020204020204" charset="-122"/>
                  <a:cs typeface="微软雅黑" panose="020B0503020204020204" charset="-122"/>
                </a:rPr>
                <a:t>。</a:t>
              </a:r>
              <a:r>
                <a:rPr lang="zh-CN" altLang="en-US" sz="1400" dirty="0">
                  <a:solidFill>
                    <a:schemeClr val="accent2"/>
                  </a:solidFill>
                  <a:latin typeface="微软雅黑" panose="020B0503020204020204" charset="-122"/>
                  <a:cs typeface="微软雅黑" panose="020B0503020204020204" charset="-122"/>
                </a:rPr>
                <a:t>与美沙拉秦片剂相比，口服美沙拉秦颗粒的患者肠黏膜美沙拉秦浓度显著更高</a:t>
              </a:r>
              <a:r>
                <a:rPr lang="en-US" altLang="zh-CN" sz="1400" baseline="30000" dirty="0">
                  <a:solidFill>
                    <a:schemeClr val="accent2"/>
                  </a:solidFill>
                  <a:latin typeface="微软雅黑" panose="020B0503020204020204" charset="-122"/>
                  <a:cs typeface="微软雅黑" panose="020B0503020204020204" charset="-122"/>
                </a:rPr>
                <a:t>3</a:t>
              </a:r>
              <a:endParaRPr lang="en-US" altLang="zh-CN" sz="1400" baseline="30000" dirty="0">
                <a:solidFill>
                  <a:schemeClr val="accent2"/>
                </a:solidFill>
                <a:latin typeface="微软雅黑" panose="020B0503020204020204" charset="-122"/>
                <a:cs typeface="微软雅黑" panose="020B0503020204020204" charset="-122"/>
              </a:endParaRPr>
            </a:p>
          </p:txBody>
        </p:sp>
      </p:grpSp>
      <p:grpSp>
        <p:nvGrpSpPr>
          <p:cNvPr id="26" name="组合 25"/>
          <p:cNvGrpSpPr/>
          <p:nvPr/>
        </p:nvGrpSpPr>
        <p:grpSpPr>
          <a:xfrm>
            <a:off x="6394450" y="2462530"/>
            <a:ext cx="5490210" cy="2744470"/>
            <a:chOff x="2791" y="4121"/>
            <a:chExt cx="12918" cy="4984"/>
          </a:xfrm>
        </p:grpSpPr>
        <p:graphicFrame>
          <p:nvGraphicFramePr>
            <p:cNvPr id="19" name="图表 18"/>
            <p:cNvGraphicFramePr/>
            <p:nvPr/>
          </p:nvGraphicFramePr>
          <p:xfrm>
            <a:off x="3889" y="4121"/>
            <a:ext cx="11821" cy="4984"/>
          </p:xfrm>
          <a:graphic>
            <a:graphicData uri="http://schemas.openxmlformats.org/drawingml/2006/chart">
              <c:chart xmlns:c="http://schemas.openxmlformats.org/drawingml/2006/chart" xmlns:r="http://schemas.openxmlformats.org/officeDocument/2006/relationships" r:id="rId1"/>
            </a:graphicData>
          </a:graphic>
        </p:graphicFrame>
        <p:sp>
          <p:nvSpPr>
            <p:cNvPr id="25" name="文本框 24"/>
            <p:cNvSpPr txBox="1"/>
            <p:nvPr/>
          </p:nvSpPr>
          <p:spPr>
            <a:xfrm rot="16200000">
              <a:off x="1613" y="5779"/>
              <a:ext cx="3455" cy="1099"/>
            </a:xfrm>
            <a:prstGeom prst="rect">
              <a:avLst/>
            </a:prstGeom>
            <a:noFill/>
          </p:spPr>
          <p:txBody>
            <a:bodyPr wrap="square" lIns="0" tIns="0" rIns="0" bIns="0" rtlCol="0">
              <a:noAutofit/>
            </a:bodyPr>
            <a:lstStyle/>
            <a:p>
              <a:pPr marL="0" marR="0" lvl="0" indent="0" algn="ctr" defTabSz="914400" rtl="0" eaLnBrk="1" fontAlgn="auto" latinLnBrk="0" hangingPunct="1">
                <a:lnSpc>
                  <a:spcPct val="120000"/>
                </a:lnSpc>
                <a:buClrTx/>
                <a:buSzTx/>
                <a:buFontTx/>
                <a:buNone/>
                <a:defRPr/>
              </a:pPr>
              <a:r>
                <a:rPr kumimoji="0" lang="zh-CN" altLang="en-US" sz="120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乙状结肠黏膜美沙拉秦浓度</a:t>
              </a:r>
              <a:r>
                <a:rPr kumimoji="0" lang="en-US" altLang="zh-CN" sz="120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(ng/mg)</a:t>
              </a:r>
              <a:endParaRPr kumimoji="0" lang="en-US" altLang="zh-CN" sz="120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grpSp>
      <p:sp>
        <p:nvSpPr>
          <p:cNvPr id="27" name="TextBox 5"/>
          <p:cNvSpPr txBox="1"/>
          <p:nvPr/>
        </p:nvSpPr>
        <p:spPr>
          <a:xfrm>
            <a:off x="6203315" y="5462905"/>
            <a:ext cx="5807075" cy="645160"/>
          </a:xfrm>
          <a:prstGeom prst="rect">
            <a:avLst/>
          </a:prstGeom>
          <a:noFill/>
        </p:spPr>
        <p:txBody>
          <a:bodyPr wrap="square" rtlCol="0">
            <a:spAutoFit/>
          </a:bodyPr>
          <a:lstStyle/>
          <a:p>
            <a:pPr marL="171450" marR="0" lvl="0" indent="-171450" algn="just" defTabSz="914400" rtl="0" eaLnBrk="1" fontAlgn="auto" latinLnBrk="0" hangingPunct="1">
              <a:lnSpc>
                <a:spcPct val="120000"/>
              </a:lnSpc>
              <a:buClr>
                <a:srgbClr val="001C4A"/>
              </a:buClr>
              <a:buSzTx/>
              <a:buFont typeface="Arial" panose="020B0604020202020204" pitchFamily="34" charset="0"/>
              <a:buChar char="•"/>
              <a:defRPr/>
            </a:pPr>
            <a:r>
              <a:rPr kumimoji="0" sz="1000" b="0" i="0" u="none" strike="noStrike" cap="none" spc="0" normalizeH="0" baseline="0">
                <a:solidFill>
                  <a:srgbClr val="001C4A"/>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纳入某院133 例UC患者，按治疗分为四组：A组(美沙拉秦颗粒)68例，B组( 美沙拉秦片剂)14例，C组(美沙拉秦前体药物)30例，D组( 美沙拉秦颗粒口服联合局部用药)21例，常规行肠镜检查并于乙状结肠区取组织活检，采用高压液相色谱法分析比较肠黏膜中美沙拉秦药物浓度</a:t>
            </a:r>
            <a:r>
              <a:rPr kumimoji="0" lang="en-US" sz="1000" b="0" i="0" u="none" strike="noStrike" cap="none" spc="0" normalizeH="0" baseline="30000">
                <a:solidFill>
                  <a:srgbClr val="001C4A"/>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3</a:t>
            </a:r>
            <a:endParaRPr kumimoji="0" lang="en-US" sz="1000" b="0" i="0" u="none" strike="noStrike" cap="none" spc="0" normalizeH="0" baseline="30000">
              <a:solidFill>
                <a:srgbClr val="001C4A"/>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graphicFrame>
        <p:nvGraphicFramePr>
          <p:cNvPr id="28" name="图表 27"/>
          <p:cNvGraphicFramePr/>
          <p:nvPr/>
        </p:nvGraphicFramePr>
        <p:xfrm>
          <a:off x="581025" y="2190750"/>
          <a:ext cx="5664835" cy="3040380"/>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37"/>
          <p:cNvSpPr txBox="1"/>
          <p:nvPr/>
        </p:nvSpPr>
        <p:spPr>
          <a:xfrm rot="16200000">
            <a:off x="-303532" y="3495491"/>
            <a:ext cx="1755677" cy="295145"/>
          </a:xfrm>
          <a:prstGeom prst="rect">
            <a:avLst/>
          </a:prstGeom>
          <a:noFill/>
        </p:spPr>
        <p:txBody>
          <a:bodyPr wrap="square" rtlCol="0">
            <a:spAutoFit/>
          </a:bodyPr>
          <a:lstStyle/>
          <a:p>
            <a:pPr marL="0" marR="0" lvl="0" indent="0" algn="ctr" defTabSz="914400" rtl="0" eaLnBrk="1" fontAlgn="auto" latinLnBrk="0" hangingPunct="1">
              <a:lnSpc>
                <a:spcPct val="120000"/>
              </a:lnSpc>
              <a:buClrTx/>
              <a:buSzTx/>
              <a:buFontTx/>
              <a:buNone/>
              <a:defRPr/>
            </a:pPr>
            <a:r>
              <a:rPr kumimoji="0" lang="zh-CN" altLang="en-US" sz="12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内镜缓解</a:t>
            </a:r>
            <a:r>
              <a:rPr lang="zh-CN" altLang="en-US" sz="1200" dirty="0">
                <a:solidFill>
                  <a:srgbClr val="001C4A"/>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率</a:t>
            </a:r>
            <a:r>
              <a:rPr kumimoji="0" lang="en-US" altLang="zh-CN" sz="12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a:t>
            </a:r>
            <a:endParaRPr kumimoji="0" lang="zh-CN" altLang="en-US" sz="12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0" name="TextBox 49"/>
          <p:cNvSpPr txBox="1"/>
          <p:nvPr/>
        </p:nvSpPr>
        <p:spPr>
          <a:xfrm>
            <a:off x="1461918" y="2473660"/>
            <a:ext cx="722874" cy="269817"/>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kumimoji="0" lang="en-US" altLang="zh-CN" sz="105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P=0.338</a:t>
            </a:r>
            <a:endParaRPr kumimoji="0" lang="zh-CN" altLang="en-US" sz="105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cxnSp>
        <p:nvCxnSpPr>
          <p:cNvPr id="31" name="肘形连接符 55"/>
          <p:cNvCxnSpPr/>
          <p:nvPr/>
        </p:nvCxnSpPr>
        <p:spPr>
          <a:xfrm rot="16200000" flipH="1">
            <a:off x="1611772" y="2901360"/>
            <a:ext cx="422074" cy="406466"/>
          </a:xfrm>
          <a:prstGeom prst="bentConnector3">
            <a:avLst>
              <a:gd name="adj1" fmla="val -3699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50"/>
          <p:cNvSpPr txBox="1"/>
          <p:nvPr/>
        </p:nvSpPr>
        <p:spPr>
          <a:xfrm>
            <a:off x="3052445" y="2638425"/>
            <a:ext cx="822960" cy="294005"/>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kumimoji="0" lang="en-US" altLang="zh-CN" sz="11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P=0.025</a:t>
            </a:r>
            <a:endParaRPr kumimoji="0" lang="zh-CN" altLang="en-US" sz="11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cxnSp>
        <p:nvCxnSpPr>
          <p:cNvPr id="33" name="肘形连接符 55"/>
          <p:cNvCxnSpPr/>
          <p:nvPr/>
        </p:nvCxnSpPr>
        <p:spPr>
          <a:xfrm rot="16200000" flipH="1">
            <a:off x="3195740" y="3095252"/>
            <a:ext cx="422074" cy="406466"/>
          </a:xfrm>
          <a:prstGeom prst="bentConnector3">
            <a:avLst>
              <a:gd name="adj1" fmla="val -3699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51"/>
          <p:cNvSpPr txBox="1"/>
          <p:nvPr/>
        </p:nvSpPr>
        <p:spPr>
          <a:xfrm>
            <a:off x="4589481" y="2429024"/>
            <a:ext cx="790528" cy="278281"/>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kumimoji="0" lang="en-US" altLang="zh-CN" sz="11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P&lt;0.001</a:t>
            </a:r>
            <a:endParaRPr kumimoji="0" lang="zh-CN" altLang="en-US" sz="11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cxnSp>
        <p:nvCxnSpPr>
          <p:cNvPr id="36" name="肘形连接符 54"/>
          <p:cNvCxnSpPr/>
          <p:nvPr/>
        </p:nvCxnSpPr>
        <p:spPr>
          <a:xfrm rot="16200000" flipH="1">
            <a:off x="4706676" y="2917679"/>
            <a:ext cx="564332" cy="487034"/>
          </a:xfrm>
          <a:prstGeom prst="bentConnector3">
            <a:avLst>
              <a:gd name="adj1" fmla="val -2515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矩形: 圆角 46"/>
          <p:cNvSpPr/>
          <p:nvPr/>
        </p:nvSpPr>
        <p:spPr>
          <a:xfrm>
            <a:off x="4396740" y="2476500"/>
            <a:ext cx="1099820" cy="2796540"/>
          </a:xfrm>
          <a:prstGeom prst="roundRect">
            <a:avLst/>
          </a:prstGeom>
          <a:noFill/>
          <a:ln w="28575">
            <a:solidFill>
              <a:srgbClr val="0045B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1152" y="287385"/>
            <a:ext cx="11611061" cy="977265"/>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lang="en-US"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4</a:t>
            </a:r>
            <a:r>
              <a:rPr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lang="zh-CN"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创新性信息</a:t>
            </a:r>
            <a:r>
              <a:rPr lang="en-US" altLang="zh-CN" sz="24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lang="zh-CN" altLang="en-US" sz="20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肠溶缓释颗粒是</a:t>
            </a:r>
            <a:r>
              <a:rPr lang="zh-CN" altLang="en-US" sz="2000" b="1" noProof="0" dirty="0">
                <a:ln>
                  <a:noFill/>
                </a:ln>
                <a:solidFill>
                  <a:srgbClr val="FF0000"/>
                </a:solidFill>
                <a:effectLst/>
                <a:uLnTx/>
                <a:uFillTx/>
                <a:latin typeface="微软雅黑" panose="020B0503020204020204" charset="-122"/>
                <a:ea typeface="微软雅黑" panose="020B0503020204020204" charset="-122"/>
                <a:sym typeface="微软雅黑" panose="020B0503020204020204" charset="-122"/>
              </a:rPr>
              <a:t>唯一适用于儿童患者</a:t>
            </a:r>
            <a:r>
              <a:rPr lang="zh-CN" altLang="en-US" sz="20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的美沙拉秦口服剂型，填补儿童溃疡性结肠炎国内无药可用的治疗空白</a:t>
            </a:r>
            <a:endParaRPr kumimoji="0" lang="zh-CN" altLang="en-US" sz="20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0" name="矩形 9"/>
          <p:cNvSpPr/>
          <p:nvPr>
            <p:custDataLst>
              <p:tags r:id="rId1"/>
            </p:custDataLst>
          </p:nvPr>
        </p:nvSpPr>
        <p:spPr>
          <a:xfrm>
            <a:off x="0" y="386080"/>
            <a:ext cx="490220" cy="4667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pic>
        <p:nvPicPr>
          <p:cNvPr id="12" name="图片 11"/>
          <p:cNvPicPr>
            <a:picLocks noChangeAspect="1"/>
          </p:cNvPicPr>
          <p:nvPr>
            <p:custDataLst>
              <p:tags r:id="rId2"/>
            </p:custDataLst>
          </p:nvPr>
        </p:nvPicPr>
        <p:blipFill>
          <a:blip r:embed="rId3"/>
          <a:stretch>
            <a:fillRect/>
          </a:stretch>
        </p:blipFill>
        <p:spPr>
          <a:xfrm>
            <a:off x="10676255" y="6381750"/>
            <a:ext cx="1255395" cy="342900"/>
          </a:xfrm>
          <a:prstGeom prst="rect">
            <a:avLst/>
          </a:prstGeom>
        </p:spPr>
      </p:pic>
      <p:sp>
        <p:nvSpPr>
          <p:cNvPr id="5" name="圆角矩形 64"/>
          <p:cNvSpPr/>
          <p:nvPr/>
        </p:nvSpPr>
        <p:spPr>
          <a:xfrm>
            <a:off x="0" y="1757045"/>
            <a:ext cx="12192000" cy="791210"/>
          </a:xfrm>
          <a:prstGeom prst="roundRect">
            <a:avLst>
              <a:gd name="adj" fmla="val 5852"/>
            </a:avLst>
          </a:prstGeom>
          <a:solidFill>
            <a:srgbClr val="EBF4FF">
              <a:alpha val="78000"/>
            </a:srgbClr>
          </a:solidFill>
          <a:ln>
            <a:solidFill>
              <a:schemeClr val="bg1"/>
            </a:solidFill>
          </a:ln>
          <a:effectLst>
            <a:outerShdw blurRad="368300" dist="254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buClrTx/>
              <a:buSzTx/>
              <a:buFontTx/>
              <a:buNone/>
              <a:defRPr/>
            </a:pPr>
            <a:endParaRPr kumimoji="1"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p:txBody>
      </p:sp>
      <p:graphicFrame>
        <p:nvGraphicFramePr>
          <p:cNvPr id="6" name="表格 5"/>
          <p:cNvGraphicFramePr>
            <a:graphicFrameLocks noGrp="1"/>
          </p:cNvGraphicFramePr>
          <p:nvPr>
            <p:custDataLst>
              <p:tags r:id="rId4"/>
            </p:custDataLst>
          </p:nvPr>
        </p:nvGraphicFramePr>
        <p:xfrm>
          <a:off x="0" y="1414145"/>
          <a:ext cx="12192000" cy="3995420"/>
        </p:xfrm>
        <a:graphic>
          <a:graphicData uri="http://schemas.openxmlformats.org/drawingml/2006/table">
            <a:tbl>
              <a:tblPr firstRow="1" bandRow="1">
                <a:tableStyleId>{5C22544A-7EE6-4342-B048-85BDC9FD1C3A}</a:tableStyleId>
              </a:tblPr>
              <a:tblGrid>
                <a:gridCol w="1660525"/>
                <a:gridCol w="4183380"/>
                <a:gridCol w="1971675"/>
                <a:gridCol w="4376420"/>
              </a:tblGrid>
              <a:tr h="335280">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400" dirty="0">
                          <a:latin typeface="微软雅黑" panose="020B0503020204020204" charset="-122"/>
                          <a:ea typeface="微软雅黑" panose="020B0503020204020204" charset="-122"/>
                          <a:sym typeface="微软雅黑" panose="020B0503020204020204" charset="-122"/>
                        </a:rPr>
                        <a:t>通用名称</a:t>
                      </a:r>
                      <a:endParaRPr lang="zh-CN" altLang="en-US" sz="1400" dirty="0">
                        <a:latin typeface="微软雅黑" panose="020B0503020204020204" charset="-122"/>
                        <a:ea typeface="微软雅黑" panose="020B0503020204020204" charset="-122"/>
                        <a:sym typeface="微软雅黑" panose="020B0503020204020204" charset="-122"/>
                      </a:endParaRPr>
                    </a:p>
                  </a:txBody>
                  <a:tcPr marL="0" marR="0" marT="0" marB="0" anchor="ct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20000"/>
                        </a:lnSpc>
                        <a:spcBef>
                          <a:spcPts val="0"/>
                        </a:spcBef>
                        <a:spcAft>
                          <a:spcPts val="0"/>
                        </a:spcAft>
                      </a:pPr>
                      <a:r>
                        <a:rPr lang="zh-CN" altLang="en-US" sz="1400" dirty="0">
                          <a:latin typeface="微软雅黑" panose="020B0503020204020204" charset="-122"/>
                          <a:ea typeface="微软雅黑" panose="020B0503020204020204" charset="-122"/>
                          <a:sym typeface="微软雅黑" panose="020B0503020204020204" charset="-122"/>
                        </a:rPr>
                        <a:t>适应症</a:t>
                      </a:r>
                      <a:endParaRPr lang="zh-CN" altLang="en-US" sz="1400" dirty="0">
                        <a:latin typeface="微软雅黑" panose="020B0503020204020204" charset="-122"/>
                        <a:ea typeface="微软雅黑" panose="020B0503020204020204" charset="-122"/>
                        <a:sym typeface="微软雅黑" panose="020B0503020204020204" charset="-122"/>
                      </a:endParaRPr>
                    </a:p>
                  </a:txBody>
                  <a:tcPr marL="0" marR="0" marT="0" marB="0" anchor="ct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20000"/>
                        </a:lnSpc>
                        <a:spcBef>
                          <a:spcPts val="0"/>
                        </a:spcBef>
                        <a:spcAft>
                          <a:spcPts val="0"/>
                        </a:spcAft>
                      </a:pPr>
                      <a:r>
                        <a:rPr lang="zh-CN" altLang="en-US" sz="1400" dirty="0">
                          <a:latin typeface="微软雅黑" panose="020B0503020204020204" charset="-122"/>
                          <a:ea typeface="微软雅黑" panose="020B0503020204020204" charset="-122"/>
                          <a:sym typeface="微软雅黑" panose="020B0503020204020204" charset="-122"/>
                        </a:rPr>
                        <a:t>规格</a:t>
                      </a:r>
                      <a:endParaRPr lang="zh-CN" altLang="en-US" sz="1400" dirty="0">
                        <a:latin typeface="微软雅黑" panose="020B0503020204020204" charset="-122"/>
                        <a:ea typeface="微软雅黑" panose="020B0503020204020204" charset="-122"/>
                        <a:sym typeface="微软雅黑" panose="020B0503020204020204" charset="-122"/>
                      </a:endParaRPr>
                    </a:p>
                  </a:txBody>
                  <a:tcPr marL="0" marR="0" marT="0" marB="0" anchor="ct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20000"/>
                        </a:lnSpc>
                        <a:spcBef>
                          <a:spcPts val="0"/>
                        </a:spcBef>
                        <a:spcAft>
                          <a:spcPts val="0"/>
                        </a:spcAft>
                      </a:pPr>
                      <a:r>
                        <a:rPr lang="zh-CN" altLang="en-US" sz="1400" dirty="0">
                          <a:latin typeface="微软雅黑" panose="020B0503020204020204" charset="-122"/>
                          <a:ea typeface="微软雅黑" panose="020B0503020204020204" charset="-122"/>
                          <a:sym typeface="微软雅黑" panose="020B0503020204020204" charset="-122"/>
                        </a:rPr>
                        <a:t>用法用量</a:t>
                      </a:r>
                      <a:endParaRPr lang="zh-CN" altLang="en-US" sz="1400" dirty="0">
                        <a:latin typeface="微软雅黑" panose="020B0503020204020204" charset="-122"/>
                        <a:ea typeface="微软雅黑" panose="020B0503020204020204" charset="-122"/>
                        <a:sym typeface="微软雅黑" panose="020B0503020204020204" charset="-122"/>
                      </a:endParaRPr>
                    </a:p>
                  </a:txBody>
                  <a:tcPr marL="0" marR="0" marT="0" marB="0" anchor="ct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793750">
                <a:tc>
                  <a:txBody>
                    <a:bodyPr/>
                    <a:lstStyle/>
                    <a:p>
                      <a:pPr algn="ctr">
                        <a:lnSpc>
                          <a:spcPct val="120000"/>
                        </a:lnSpc>
                        <a:spcBef>
                          <a:spcPts val="0"/>
                        </a:spcBef>
                        <a:spcAft>
                          <a:spcPts val="0"/>
                        </a:spcAft>
                      </a:pPr>
                      <a:r>
                        <a:rPr lang="zh-CN" altLang="en-US" sz="1400" dirty="0">
                          <a:latin typeface="微软雅黑" panose="020B0503020204020204" charset="-122"/>
                          <a:ea typeface="微软雅黑" panose="020B0503020204020204" charset="-122"/>
                          <a:sym typeface="微软雅黑" panose="020B0503020204020204" charset="-122"/>
                        </a:rPr>
                        <a:t>美沙拉秦</a:t>
                      </a:r>
                      <a:endParaRPr lang="en-US" altLang="zh-CN" sz="1400" dirty="0">
                        <a:latin typeface="微软雅黑" panose="020B0503020204020204" charset="-122"/>
                        <a:ea typeface="微软雅黑" panose="020B0503020204020204" charset="-122"/>
                        <a:sym typeface="微软雅黑" panose="020B0503020204020204" charset="-122"/>
                      </a:endParaRPr>
                    </a:p>
                    <a:p>
                      <a:pPr algn="ctr">
                        <a:lnSpc>
                          <a:spcPct val="120000"/>
                        </a:lnSpc>
                        <a:spcBef>
                          <a:spcPts val="0"/>
                        </a:spcBef>
                        <a:spcAft>
                          <a:spcPts val="0"/>
                        </a:spcAft>
                      </a:pPr>
                      <a:r>
                        <a:rPr lang="zh-CN" altLang="en-US" sz="1400" dirty="0">
                          <a:latin typeface="微软雅黑" panose="020B0503020204020204" charset="-122"/>
                          <a:ea typeface="微软雅黑" panose="020B0503020204020204" charset="-122"/>
                          <a:sym typeface="微软雅黑" panose="020B0503020204020204" charset="-122"/>
                        </a:rPr>
                        <a:t>肠溶缓释颗粒</a:t>
                      </a:r>
                      <a:r>
                        <a:rPr lang="en-US" altLang="zh-CN" sz="1400" baseline="30000" dirty="0">
                          <a:latin typeface="微软雅黑" panose="020B0503020204020204" charset="-122"/>
                          <a:ea typeface="微软雅黑" panose="020B0503020204020204" charset="-122"/>
                          <a:sym typeface="微软雅黑" panose="020B0503020204020204" charset="-122"/>
                        </a:rPr>
                        <a:t>1</a:t>
                      </a:r>
                      <a:endParaRPr lang="zh-CN" altLang="en-US" sz="1400" baseline="30000"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indent="-171450" algn="l">
                        <a:lnSpc>
                          <a:spcPct val="120000"/>
                        </a:lnSpc>
                        <a:spcBef>
                          <a:spcPts val="0"/>
                        </a:spcBef>
                        <a:spcAft>
                          <a:spcPts val="0"/>
                        </a:spcAft>
                        <a:buFont typeface="Arial" panose="020B0604020202020204" pitchFamily="34" charset="0"/>
                        <a:buChar char="•"/>
                      </a:pPr>
                      <a:r>
                        <a:rPr lang="en-US" altLang="zh-CN" sz="1400" dirty="0">
                          <a:latin typeface="微软雅黑" panose="020B0503020204020204" charset="-122"/>
                          <a:ea typeface="微软雅黑" panose="020B0503020204020204" charset="-122"/>
                          <a:sym typeface="微软雅黑" panose="020B0503020204020204" charset="-122"/>
                        </a:rPr>
                        <a:t>UC</a:t>
                      </a:r>
                      <a:r>
                        <a:rPr lang="zh-CN" altLang="en-US" sz="1400" dirty="0">
                          <a:latin typeface="微软雅黑" panose="020B0503020204020204" charset="-122"/>
                          <a:ea typeface="微软雅黑" panose="020B0503020204020204" charset="-122"/>
                          <a:sym typeface="微软雅黑" panose="020B0503020204020204" charset="-122"/>
                        </a:rPr>
                        <a:t>的急性发作和维持缓解</a:t>
                      </a:r>
                      <a:endParaRPr lang="zh-CN" altLang="en-US" sz="1400"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20000"/>
                        </a:lnSpc>
                        <a:spcBef>
                          <a:spcPts val="0"/>
                        </a:spcBef>
                        <a:spcAft>
                          <a:spcPts val="0"/>
                        </a:spcAft>
                      </a:pPr>
                      <a:r>
                        <a:rPr lang="en-US" altLang="zh-CN" sz="1400" b="1" dirty="0">
                          <a:solidFill>
                            <a:srgbClr val="FF0000"/>
                          </a:solidFill>
                          <a:latin typeface="微软雅黑" panose="020B0503020204020204" charset="-122"/>
                          <a:ea typeface="微软雅黑" panose="020B0503020204020204" charset="-122"/>
                          <a:sym typeface="微软雅黑" panose="020B0503020204020204" charset="-122"/>
                        </a:rPr>
                        <a:t>0.5g</a:t>
                      </a:r>
                      <a:endParaRPr lang="en-US" altLang="zh-CN" sz="1400" b="1" dirty="0">
                        <a:solidFill>
                          <a:srgbClr val="FF0000"/>
                        </a:solidFill>
                        <a:latin typeface="微软雅黑" panose="020B0503020204020204" charset="-122"/>
                        <a:ea typeface="微软雅黑" panose="020B0503020204020204" charset="-122"/>
                        <a:sym typeface="微软雅黑" panose="020B0503020204020204" charset="-122"/>
                      </a:endParaRPr>
                    </a:p>
                    <a:p>
                      <a:pPr algn="ctr">
                        <a:lnSpc>
                          <a:spcPct val="120000"/>
                        </a:lnSpc>
                        <a:spcBef>
                          <a:spcPts val="0"/>
                        </a:spcBef>
                        <a:spcAft>
                          <a:spcPts val="0"/>
                        </a:spcAft>
                      </a:pPr>
                      <a:r>
                        <a:rPr lang="en-US" altLang="zh-CN" sz="1400" b="1" dirty="0">
                          <a:solidFill>
                            <a:srgbClr val="FF0000"/>
                          </a:solidFill>
                          <a:latin typeface="微软雅黑" panose="020B0503020204020204" charset="-122"/>
                          <a:ea typeface="微软雅黑" panose="020B0503020204020204" charset="-122"/>
                          <a:sym typeface="微软雅黑" panose="020B0503020204020204" charset="-122"/>
                        </a:rPr>
                        <a:t>1.5g</a:t>
                      </a:r>
                      <a:endParaRPr lang="zh-CN" altLang="en-US" sz="1400" b="1" dirty="0">
                        <a:solidFill>
                          <a:srgbClr val="FF0000"/>
                        </a:solidFill>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indent="-171450" algn="l">
                        <a:lnSpc>
                          <a:spcPct val="120000"/>
                        </a:lnSpc>
                        <a:spcBef>
                          <a:spcPts val="0"/>
                        </a:spcBef>
                        <a:spcAft>
                          <a:spcPts val="0"/>
                        </a:spcAft>
                        <a:buFont typeface="Arial" panose="020B0604020202020204" pitchFamily="34" charset="0"/>
                        <a:buChar char="•"/>
                      </a:pPr>
                      <a:r>
                        <a:rPr lang="zh-CN" altLang="en-US" sz="1400" b="1" u="none" dirty="0">
                          <a:latin typeface="微软雅黑" panose="020B0503020204020204" charset="-122"/>
                          <a:ea typeface="微软雅黑" panose="020B0503020204020204" charset="-122"/>
                          <a:sym typeface="微软雅黑" panose="020B0503020204020204" charset="-122"/>
                        </a:rPr>
                        <a:t>成人和老年人，可每日</a:t>
                      </a:r>
                      <a:r>
                        <a:rPr lang="en-US" altLang="zh-CN" sz="1400" b="1" u="none" dirty="0">
                          <a:solidFill>
                            <a:srgbClr val="FF0000"/>
                          </a:solidFill>
                          <a:latin typeface="微软雅黑" panose="020B0503020204020204" charset="-122"/>
                          <a:ea typeface="微软雅黑" panose="020B0503020204020204" charset="-122"/>
                          <a:sym typeface="微软雅黑" panose="020B0503020204020204" charset="-122"/>
                        </a:rPr>
                        <a:t>1</a:t>
                      </a:r>
                      <a:r>
                        <a:rPr lang="zh-CN" altLang="en-US" sz="1400" b="1" u="none" dirty="0">
                          <a:solidFill>
                            <a:srgbClr val="FF0000"/>
                          </a:solidFill>
                          <a:latin typeface="微软雅黑" panose="020B0503020204020204" charset="-122"/>
                          <a:ea typeface="微软雅黑" panose="020B0503020204020204" charset="-122"/>
                          <a:sym typeface="微软雅黑" panose="020B0503020204020204" charset="-122"/>
                        </a:rPr>
                        <a:t>次</a:t>
                      </a:r>
                      <a:r>
                        <a:rPr lang="zh-CN" altLang="en-US" sz="1400" b="1" u="none" dirty="0">
                          <a:latin typeface="微软雅黑" panose="020B0503020204020204" charset="-122"/>
                          <a:ea typeface="微软雅黑" panose="020B0503020204020204" charset="-122"/>
                          <a:sym typeface="微软雅黑" panose="020B0503020204020204" charset="-122"/>
                        </a:rPr>
                        <a:t>服用</a:t>
                      </a:r>
                      <a:endParaRPr lang="en-US" altLang="zh-CN" sz="1400" b="1" u="none" dirty="0">
                        <a:latin typeface="微软雅黑" panose="020B0503020204020204" charset="-122"/>
                        <a:ea typeface="微软雅黑" panose="020B0503020204020204" charset="-122"/>
                        <a:sym typeface="微软雅黑" panose="020B0503020204020204" charset="-122"/>
                      </a:endParaRPr>
                    </a:p>
                    <a:p>
                      <a:pPr marL="0" indent="0" algn="l">
                        <a:lnSpc>
                          <a:spcPct val="120000"/>
                        </a:lnSpc>
                        <a:spcBef>
                          <a:spcPts val="0"/>
                        </a:spcBef>
                        <a:spcAft>
                          <a:spcPts val="0"/>
                        </a:spcAft>
                        <a:buFont typeface="Arial" panose="020B0604020202020204" pitchFamily="34" charset="0"/>
                        <a:buNone/>
                      </a:pPr>
                      <a:r>
                        <a:rPr lang="en-US" altLang="zh-CN" sz="1400" b="1" u="none" dirty="0">
                          <a:latin typeface="微软雅黑" panose="020B0503020204020204" charset="-122"/>
                          <a:ea typeface="微软雅黑" panose="020B0503020204020204" charset="-122"/>
                          <a:sym typeface="微软雅黑" panose="020B0503020204020204" charset="-122"/>
                        </a:rPr>
                        <a:t>   </a:t>
                      </a:r>
                      <a:r>
                        <a:rPr lang="en-US" altLang="zh-CN" sz="1400" b="1" u="none" dirty="0">
                          <a:solidFill>
                            <a:schemeClr val="accent2"/>
                          </a:solidFill>
                          <a:latin typeface="微软雅黑" panose="020B0503020204020204" charset="-122"/>
                          <a:ea typeface="微软雅黑" panose="020B0503020204020204" charset="-122"/>
                          <a:sym typeface="微软雅黑" panose="020B0503020204020204" charset="-122"/>
                        </a:rPr>
                        <a:t>6</a:t>
                      </a:r>
                      <a:r>
                        <a:rPr lang="zh-CN" altLang="en-US" sz="1400" b="1" u="none" dirty="0">
                          <a:solidFill>
                            <a:schemeClr val="accent2"/>
                          </a:solidFill>
                          <a:latin typeface="微软雅黑" panose="020B0503020204020204" charset="-122"/>
                          <a:ea typeface="微软雅黑" panose="020B0503020204020204" charset="-122"/>
                          <a:sym typeface="微软雅黑" panose="020B0503020204020204" charset="-122"/>
                        </a:rPr>
                        <a:t>岁及以上儿童：用法用量详见说明书</a:t>
                      </a:r>
                      <a:endParaRPr lang="zh-CN" altLang="en-US" sz="1400" u="none" dirty="0">
                        <a:solidFill>
                          <a:schemeClr val="accent2"/>
                        </a:solidFill>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020445">
                <a:tc>
                  <a:txBody>
                    <a:bodyPr/>
                    <a:lstStyle/>
                    <a:p>
                      <a:pPr algn="ctr">
                        <a:lnSpc>
                          <a:spcPct val="120000"/>
                        </a:lnSpc>
                        <a:spcBef>
                          <a:spcPts val="0"/>
                        </a:spcBef>
                        <a:spcAft>
                          <a:spcPts val="0"/>
                        </a:spcAft>
                      </a:pPr>
                      <a:r>
                        <a:rPr lang="zh-CN" altLang="en-US" sz="1400" dirty="0">
                          <a:latin typeface="微软雅黑" panose="020B0503020204020204" charset="-122"/>
                          <a:ea typeface="微软雅黑" panose="020B0503020204020204" charset="-122"/>
                          <a:sym typeface="微软雅黑" panose="020B0503020204020204" charset="-122"/>
                        </a:rPr>
                        <a:t>美沙拉秦</a:t>
                      </a:r>
                      <a:endParaRPr lang="en-US" altLang="zh-CN" sz="1400" dirty="0">
                        <a:latin typeface="微软雅黑" panose="020B0503020204020204" charset="-122"/>
                        <a:ea typeface="微软雅黑" panose="020B0503020204020204" charset="-122"/>
                        <a:sym typeface="微软雅黑" panose="020B0503020204020204" charset="-122"/>
                      </a:endParaRPr>
                    </a:p>
                    <a:p>
                      <a:pPr algn="ctr">
                        <a:lnSpc>
                          <a:spcPct val="120000"/>
                        </a:lnSpc>
                        <a:spcBef>
                          <a:spcPts val="0"/>
                        </a:spcBef>
                        <a:spcAft>
                          <a:spcPts val="0"/>
                        </a:spcAft>
                      </a:pPr>
                      <a:r>
                        <a:rPr lang="zh-CN" altLang="en-US" sz="1400" dirty="0">
                          <a:latin typeface="微软雅黑" panose="020B0503020204020204" charset="-122"/>
                          <a:ea typeface="微软雅黑" panose="020B0503020204020204" charset="-122"/>
                          <a:sym typeface="微软雅黑" panose="020B0503020204020204" charset="-122"/>
                        </a:rPr>
                        <a:t>肠溶缓释胶囊</a:t>
                      </a:r>
                      <a:r>
                        <a:rPr lang="en-US" altLang="zh-CN" sz="1400" baseline="30000" dirty="0">
                          <a:latin typeface="微软雅黑" panose="020B0503020204020204" charset="-122"/>
                          <a:ea typeface="微软雅黑" panose="020B0503020204020204" charset="-122"/>
                          <a:sym typeface="微软雅黑" panose="020B0503020204020204" charset="-122"/>
                        </a:rPr>
                        <a:t>2</a:t>
                      </a:r>
                      <a:endParaRPr lang="zh-CN" altLang="en-US" sz="1400" baseline="30000"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a:lnSpc>
                          <a:spcPct val="120000"/>
                        </a:lnSpc>
                        <a:spcBef>
                          <a:spcPts val="0"/>
                        </a:spcBef>
                        <a:spcAft>
                          <a:spcPts val="0"/>
                        </a:spcAft>
                        <a:buFont typeface="Arial" panose="020B0604020202020204" pitchFamily="34" charset="0"/>
                        <a:buChar char="•"/>
                      </a:pPr>
                      <a:r>
                        <a:rPr lang="zh-CN" altLang="en-US" sz="1400" dirty="0">
                          <a:latin typeface="微软雅黑" panose="020B0503020204020204" charset="-122"/>
                          <a:ea typeface="微软雅黑" panose="020B0503020204020204" charset="-122"/>
                          <a:sym typeface="微软雅黑" panose="020B0503020204020204" charset="-122"/>
                        </a:rPr>
                        <a:t>用于成人溃疡性结肠炎的维持缓解治疗</a:t>
                      </a:r>
                      <a:endParaRPr lang="zh-CN" altLang="en-US" sz="1400"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20000"/>
                        </a:lnSpc>
                        <a:spcBef>
                          <a:spcPts val="0"/>
                        </a:spcBef>
                        <a:spcAft>
                          <a:spcPts val="0"/>
                        </a:spcAft>
                      </a:pPr>
                      <a:r>
                        <a:rPr lang="en-US" altLang="zh-CN" sz="1400" dirty="0">
                          <a:latin typeface="微软雅黑" panose="020B0503020204020204" charset="-122"/>
                          <a:ea typeface="微软雅黑" panose="020B0503020204020204" charset="-122"/>
                          <a:sym typeface="微软雅黑" panose="020B0503020204020204" charset="-122"/>
                        </a:rPr>
                        <a:t>0.375g</a:t>
                      </a:r>
                      <a:endParaRPr lang="zh-CN" altLang="en-US" sz="1400"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a:lnSpc>
                          <a:spcPct val="120000"/>
                        </a:lnSpc>
                        <a:spcBef>
                          <a:spcPct val="0"/>
                        </a:spcBef>
                        <a:spcAft>
                          <a:spcPct val="0"/>
                        </a:spcAft>
                        <a:buFont typeface="Arial" panose="020B0604020202020204" pitchFamily="34" charset="0"/>
                        <a:buNone/>
                      </a:pPr>
                      <a:r>
                        <a:rPr lang="zh-CN" altLang="en-US" sz="1400" b="1" u="none" dirty="0">
                          <a:latin typeface="微软雅黑" panose="020B0503020204020204" charset="-122"/>
                          <a:ea typeface="微软雅黑" panose="020B0503020204020204" charset="-122"/>
                          <a:sym typeface="微软雅黑" panose="020B0503020204020204" charset="-122"/>
                        </a:rPr>
                        <a:t>成人的推荐剂量为1.5</a:t>
                      </a:r>
                      <a:r>
                        <a:rPr lang="en-US" altLang="zh-CN" sz="1400" b="1" u="none" dirty="0">
                          <a:latin typeface="微软雅黑" panose="020B0503020204020204" charset="-122"/>
                          <a:ea typeface="微软雅黑" panose="020B0503020204020204" charset="-122"/>
                          <a:sym typeface="微软雅黑" panose="020B0503020204020204" charset="-122"/>
                        </a:rPr>
                        <a:t>g（4</a:t>
                      </a:r>
                      <a:r>
                        <a:rPr lang="zh-CN" altLang="en-US" sz="1400" b="1" u="none" dirty="0">
                          <a:latin typeface="微软雅黑" panose="020B0503020204020204" charset="-122"/>
                          <a:ea typeface="微软雅黑" panose="020B0503020204020204" charset="-122"/>
                          <a:sym typeface="微软雅黑" panose="020B0503020204020204" charset="-122"/>
                        </a:rPr>
                        <a:t>粒），每日早上口服</a:t>
                      </a:r>
                      <a:r>
                        <a:rPr lang="en-US" altLang="zh-CN" sz="1400" b="1" u="none" dirty="0">
                          <a:solidFill>
                            <a:srgbClr val="FF0000"/>
                          </a:solidFill>
                          <a:latin typeface="微软雅黑" panose="020B0503020204020204" charset="-122"/>
                          <a:ea typeface="微软雅黑" panose="020B0503020204020204" charset="-122"/>
                          <a:sym typeface="微软雅黑" panose="020B0503020204020204" charset="-122"/>
                        </a:rPr>
                        <a:t>1</a:t>
                      </a:r>
                      <a:r>
                        <a:rPr lang="zh-CN" altLang="en-US" sz="1400" b="1" u="none" dirty="0">
                          <a:solidFill>
                            <a:srgbClr val="FF0000"/>
                          </a:solidFill>
                          <a:latin typeface="微软雅黑" panose="020B0503020204020204" charset="-122"/>
                          <a:ea typeface="微软雅黑" panose="020B0503020204020204" charset="-122"/>
                          <a:sym typeface="微软雅黑" panose="020B0503020204020204" charset="-122"/>
                        </a:rPr>
                        <a:t>次</a:t>
                      </a:r>
                      <a:r>
                        <a:rPr lang="zh-CN" altLang="en-US" sz="1400" b="1" u="none" dirty="0">
                          <a:latin typeface="微软雅黑" panose="020B0503020204020204" charset="-122"/>
                          <a:ea typeface="微软雅黑" panose="020B0503020204020204" charset="-122"/>
                          <a:sym typeface="微软雅黑" panose="020B0503020204020204" charset="-122"/>
                        </a:rPr>
                        <a:t>。</a:t>
                      </a:r>
                      <a:endParaRPr lang="zh-CN" altLang="en-US" sz="1400" b="1" u="none"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19175">
                <a:tc>
                  <a:txBody>
                    <a:bodyPr/>
                    <a:lstStyle/>
                    <a:p>
                      <a:pPr algn="ctr">
                        <a:lnSpc>
                          <a:spcPct val="120000"/>
                        </a:lnSpc>
                        <a:spcBef>
                          <a:spcPts val="0"/>
                        </a:spcBef>
                        <a:spcAft>
                          <a:spcPts val="0"/>
                        </a:spcAft>
                      </a:pPr>
                      <a:r>
                        <a:rPr lang="zh-CN" altLang="en-US" sz="1400" dirty="0">
                          <a:latin typeface="微软雅黑" panose="020B0503020204020204" charset="-122"/>
                          <a:ea typeface="微软雅黑" panose="020B0503020204020204" charset="-122"/>
                          <a:sym typeface="微软雅黑" panose="020B0503020204020204" charset="-122"/>
                        </a:rPr>
                        <a:t>美沙拉秦</a:t>
                      </a:r>
                      <a:endParaRPr lang="en-US" altLang="zh-CN" sz="1400" dirty="0">
                        <a:latin typeface="微软雅黑" panose="020B0503020204020204" charset="-122"/>
                        <a:ea typeface="微软雅黑" panose="020B0503020204020204" charset="-122"/>
                        <a:sym typeface="微软雅黑" panose="020B0503020204020204" charset="-122"/>
                      </a:endParaRPr>
                    </a:p>
                    <a:p>
                      <a:pPr algn="ctr">
                        <a:lnSpc>
                          <a:spcPct val="120000"/>
                        </a:lnSpc>
                        <a:spcBef>
                          <a:spcPts val="0"/>
                        </a:spcBef>
                        <a:spcAft>
                          <a:spcPts val="0"/>
                        </a:spcAft>
                      </a:pPr>
                      <a:r>
                        <a:rPr lang="zh-CN" altLang="en-US" sz="1400" dirty="0">
                          <a:latin typeface="微软雅黑" panose="020B0503020204020204" charset="-122"/>
                          <a:ea typeface="微软雅黑" panose="020B0503020204020204" charset="-122"/>
                          <a:sym typeface="微软雅黑" panose="020B0503020204020204" charset="-122"/>
                        </a:rPr>
                        <a:t>肠溶片</a:t>
                      </a:r>
                      <a:r>
                        <a:rPr lang="en-US" altLang="zh-CN" sz="1400" baseline="30000" dirty="0">
                          <a:latin typeface="微软雅黑" panose="020B0503020204020204" charset="-122"/>
                          <a:ea typeface="微软雅黑" panose="020B0503020204020204" charset="-122"/>
                          <a:sym typeface="微软雅黑" panose="020B0503020204020204" charset="-122"/>
                        </a:rPr>
                        <a:t>3</a:t>
                      </a:r>
                      <a:endParaRPr lang="zh-CN" altLang="en-US" sz="1400" baseline="30000"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a:lnSpc>
                          <a:spcPct val="120000"/>
                        </a:lnSpc>
                        <a:spcBef>
                          <a:spcPts val="0"/>
                        </a:spcBef>
                        <a:spcAft>
                          <a:spcPts val="0"/>
                        </a:spcAft>
                        <a:buFont typeface="Arial" panose="020B0604020202020204" pitchFamily="34" charset="0"/>
                        <a:buChar char="•"/>
                      </a:pPr>
                      <a:r>
                        <a:rPr lang="en-US" altLang="zh-CN" sz="1400" dirty="0">
                          <a:latin typeface="微软雅黑" panose="020B0503020204020204" charset="-122"/>
                          <a:ea typeface="微软雅黑" panose="020B0503020204020204" charset="-122"/>
                          <a:sym typeface="微软雅黑" panose="020B0503020204020204" charset="-122"/>
                        </a:rPr>
                        <a:t>UC</a:t>
                      </a:r>
                      <a:r>
                        <a:rPr lang="zh-CN" altLang="en-US" sz="1400" dirty="0">
                          <a:latin typeface="微软雅黑" panose="020B0503020204020204" charset="-122"/>
                          <a:ea typeface="微软雅黑" panose="020B0503020204020204" charset="-122"/>
                          <a:sym typeface="微软雅黑" panose="020B0503020204020204" charset="-122"/>
                        </a:rPr>
                        <a:t>的急性发作期的治疗和防止复发的维持治疗</a:t>
                      </a:r>
                      <a:endParaRPr lang="en-US" altLang="zh-CN" sz="1400" dirty="0">
                        <a:latin typeface="微软雅黑" panose="020B0503020204020204" charset="-122"/>
                        <a:ea typeface="微软雅黑" panose="020B0503020204020204" charset="-122"/>
                        <a:sym typeface="微软雅黑" panose="020B0503020204020204" charset="-122"/>
                      </a:endParaRPr>
                    </a:p>
                    <a:p>
                      <a:pPr marL="171450" indent="-171450" algn="l">
                        <a:lnSpc>
                          <a:spcPct val="120000"/>
                        </a:lnSpc>
                        <a:spcBef>
                          <a:spcPts val="0"/>
                        </a:spcBef>
                        <a:spcAft>
                          <a:spcPts val="0"/>
                        </a:spcAft>
                        <a:buFont typeface="Arial" panose="020B0604020202020204" pitchFamily="34" charset="0"/>
                        <a:buChar char="•"/>
                      </a:pPr>
                      <a:r>
                        <a:rPr lang="en-US" altLang="zh-CN" sz="1400" dirty="0">
                          <a:latin typeface="微软雅黑" panose="020B0503020204020204" charset="-122"/>
                          <a:ea typeface="微软雅黑" panose="020B0503020204020204" charset="-122"/>
                          <a:sym typeface="微软雅黑" panose="020B0503020204020204" charset="-122"/>
                        </a:rPr>
                        <a:t>CD</a:t>
                      </a:r>
                      <a:r>
                        <a:rPr lang="zh-CN" altLang="en-US" sz="1400" dirty="0">
                          <a:latin typeface="微软雅黑" panose="020B0503020204020204" charset="-122"/>
                          <a:ea typeface="微软雅黑" panose="020B0503020204020204" charset="-122"/>
                          <a:sym typeface="微软雅黑" panose="020B0503020204020204" charset="-122"/>
                        </a:rPr>
                        <a:t>的急性发作期治疗</a:t>
                      </a:r>
                      <a:endParaRPr lang="en-US" altLang="zh-CN" sz="1400"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20000"/>
                        </a:lnSpc>
                        <a:spcBef>
                          <a:spcPts val="0"/>
                        </a:spcBef>
                        <a:spcAft>
                          <a:spcPts val="0"/>
                        </a:spcAft>
                      </a:pPr>
                      <a:r>
                        <a:rPr lang="en-US" altLang="zh-CN" sz="1400" dirty="0">
                          <a:latin typeface="微软雅黑" panose="020B0503020204020204" charset="-122"/>
                          <a:ea typeface="微软雅黑" panose="020B0503020204020204" charset="-122"/>
                          <a:sym typeface="微软雅黑" panose="020B0503020204020204" charset="-122"/>
                        </a:rPr>
                        <a:t>0.5g</a:t>
                      </a:r>
                      <a:endParaRPr lang="zh-CN" altLang="en-US" sz="1400"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a:lnSpc>
                          <a:spcPct val="120000"/>
                        </a:lnSpc>
                        <a:spcBef>
                          <a:spcPct val="0"/>
                        </a:spcBef>
                        <a:spcAft>
                          <a:spcPct val="0"/>
                        </a:spcAft>
                        <a:buFont typeface="Arial" panose="020B0604020202020204" pitchFamily="34" charset="0"/>
                        <a:buNone/>
                      </a:pPr>
                      <a:r>
                        <a:rPr lang="zh-CN" altLang="en-US" sz="1400" b="1" u="none" dirty="0">
                          <a:latin typeface="微软雅黑" panose="020B0503020204020204" charset="-122"/>
                          <a:ea typeface="微软雅黑" panose="020B0503020204020204" charset="-122"/>
                          <a:sym typeface="微软雅黑" panose="020B0503020204020204" charset="-122"/>
                        </a:rPr>
                        <a:t>每天</a:t>
                      </a:r>
                      <a:r>
                        <a:rPr lang="en-US" altLang="zh-CN" sz="1400" b="1" u="none" dirty="0">
                          <a:solidFill>
                            <a:srgbClr val="FF0000"/>
                          </a:solidFill>
                          <a:latin typeface="微软雅黑" panose="020B0503020204020204" charset="-122"/>
                          <a:ea typeface="微软雅黑" panose="020B0503020204020204" charset="-122"/>
                          <a:sym typeface="微软雅黑" panose="020B0503020204020204" charset="-122"/>
                        </a:rPr>
                        <a:t>3</a:t>
                      </a:r>
                      <a:r>
                        <a:rPr lang="zh-CN" altLang="en-US" sz="1400" b="1" u="none" dirty="0">
                          <a:solidFill>
                            <a:srgbClr val="FF0000"/>
                          </a:solidFill>
                          <a:latin typeface="微软雅黑" panose="020B0503020204020204" charset="-122"/>
                          <a:ea typeface="微软雅黑" panose="020B0503020204020204" charset="-122"/>
                          <a:sym typeface="微软雅黑" panose="020B0503020204020204" charset="-122"/>
                        </a:rPr>
                        <a:t>次</a:t>
                      </a:r>
                      <a:r>
                        <a:rPr lang="zh-CN" altLang="en-US" sz="1400" b="1" u="none" dirty="0">
                          <a:latin typeface="微软雅黑" panose="020B0503020204020204" charset="-122"/>
                          <a:ea typeface="微软雅黑" panose="020B0503020204020204" charset="-122"/>
                          <a:sym typeface="微软雅黑" panose="020B0503020204020204" charset="-122"/>
                        </a:rPr>
                        <a:t>，早、中、晚餐前</a:t>
                      </a:r>
                      <a:r>
                        <a:rPr lang="en-US" altLang="zh-CN" sz="1400" b="1" u="none" dirty="0">
                          <a:latin typeface="微软雅黑" panose="020B0503020204020204" charset="-122"/>
                          <a:ea typeface="微软雅黑" panose="020B0503020204020204" charset="-122"/>
                          <a:sym typeface="微软雅黑" panose="020B0503020204020204" charset="-122"/>
                        </a:rPr>
                        <a:t>1</a:t>
                      </a:r>
                      <a:r>
                        <a:rPr lang="zh-CN" altLang="en-US" sz="1400" b="1" u="none" dirty="0">
                          <a:latin typeface="微软雅黑" panose="020B0503020204020204" charset="-122"/>
                          <a:ea typeface="微软雅黑" panose="020B0503020204020204" charset="-122"/>
                          <a:sym typeface="微软雅黑" panose="020B0503020204020204" charset="-122"/>
                        </a:rPr>
                        <a:t>小时服用</a:t>
                      </a:r>
                      <a:endParaRPr lang="en-US" altLang="zh-CN" sz="1400" u="none"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26770">
                <a:tc>
                  <a:txBody>
                    <a:bodyPr/>
                    <a:lstStyle/>
                    <a:p>
                      <a:pPr algn="ctr">
                        <a:lnSpc>
                          <a:spcPct val="120000"/>
                        </a:lnSpc>
                        <a:spcBef>
                          <a:spcPts val="0"/>
                        </a:spcBef>
                        <a:spcAft>
                          <a:spcPts val="0"/>
                        </a:spcAft>
                      </a:pPr>
                      <a:r>
                        <a:rPr lang="zh-CN" altLang="en-US" sz="1400" dirty="0">
                          <a:latin typeface="微软雅黑" panose="020B0503020204020204" charset="-122"/>
                          <a:ea typeface="微软雅黑" panose="020B0503020204020204" charset="-122"/>
                          <a:sym typeface="微软雅黑" panose="020B0503020204020204" charset="-122"/>
                        </a:rPr>
                        <a:t>美沙拉秦</a:t>
                      </a:r>
                      <a:endParaRPr lang="en-US" altLang="zh-CN" sz="1400" dirty="0">
                        <a:latin typeface="微软雅黑" panose="020B0503020204020204" charset="-122"/>
                        <a:ea typeface="微软雅黑" panose="020B0503020204020204" charset="-122"/>
                        <a:sym typeface="微软雅黑" panose="020B0503020204020204" charset="-122"/>
                      </a:endParaRPr>
                    </a:p>
                    <a:p>
                      <a:pPr algn="ctr">
                        <a:lnSpc>
                          <a:spcPct val="120000"/>
                        </a:lnSpc>
                        <a:spcBef>
                          <a:spcPts val="0"/>
                        </a:spcBef>
                        <a:spcAft>
                          <a:spcPts val="0"/>
                        </a:spcAft>
                      </a:pPr>
                      <a:r>
                        <a:rPr lang="zh-CN" altLang="en-US" sz="1400" dirty="0">
                          <a:latin typeface="微软雅黑" panose="020B0503020204020204" charset="-122"/>
                          <a:ea typeface="微软雅黑" panose="020B0503020204020204" charset="-122"/>
                          <a:sym typeface="微软雅黑" panose="020B0503020204020204" charset="-122"/>
                        </a:rPr>
                        <a:t>缓释颗粒</a:t>
                      </a:r>
                      <a:r>
                        <a:rPr lang="en-US" altLang="zh-CN" sz="1400" baseline="30000" dirty="0">
                          <a:latin typeface="微软雅黑" panose="020B0503020204020204" charset="-122"/>
                          <a:ea typeface="微软雅黑" panose="020B0503020204020204" charset="-122"/>
                          <a:sym typeface="微软雅黑" panose="020B0503020204020204" charset="-122"/>
                        </a:rPr>
                        <a:t>4</a:t>
                      </a:r>
                      <a:endParaRPr lang="zh-CN" altLang="en-US" sz="1400" baseline="30000"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lnSpc>
                          <a:spcPct val="120000"/>
                        </a:lnSpc>
                        <a:spcBef>
                          <a:spcPts val="0"/>
                        </a:spcBef>
                        <a:spcAft>
                          <a:spcPts val="0"/>
                        </a:spcAft>
                        <a:buFont typeface="Arial" panose="020B0604020202020204" pitchFamily="34" charset="0"/>
                        <a:buChar char="•"/>
                      </a:pPr>
                      <a:r>
                        <a:rPr lang="en-US" altLang="zh-CN" sz="1400" dirty="0">
                          <a:latin typeface="微软雅黑" panose="020B0503020204020204" charset="-122"/>
                          <a:ea typeface="微软雅黑" panose="020B0503020204020204" charset="-122"/>
                          <a:sym typeface="微软雅黑" panose="020B0503020204020204" charset="-122"/>
                        </a:rPr>
                        <a:t>UC</a:t>
                      </a:r>
                      <a:r>
                        <a:rPr lang="zh-CN" altLang="en-US" sz="1400" dirty="0">
                          <a:latin typeface="微软雅黑" panose="020B0503020204020204" charset="-122"/>
                          <a:ea typeface="微软雅黑" panose="020B0503020204020204" charset="-122"/>
                          <a:sym typeface="微软雅黑" panose="020B0503020204020204" charset="-122"/>
                        </a:rPr>
                        <a:t>的急性发作和防止复发</a:t>
                      </a:r>
                      <a:endParaRPr lang="en-US" altLang="zh-CN" sz="1400" dirty="0">
                        <a:latin typeface="微软雅黑" panose="020B0503020204020204" charset="-122"/>
                        <a:ea typeface="微软雅黑" panose="020B0503020204020204" charset="-122"/>
                        <a:sym typeface="微软雅黑" panose="020B0503020204020204" charset="-122"/>
                      </a:endParaRPr>
                    </a:p>
                    <a:p>
                      <a:pPr marL="171450" indent="-171450" algn="l">
                        <a:lnSpc>
                          <a:spcPct val="120000"/>
                        </a:lnSpc>
                        <a:spcBef>
                          <a:spcPts val="0"/>
                        </a:spcBef>
                        <a:spcAft>
                          <a:spcPts val="0"/>
                        </a:spcAft>
                        <a:buFont typeface="Arial" panose="020B0604020202020204" pitchFamily="34" charset="0"/>
                        <a:buChar char="•"/>
                      </a:pPr>
                      <a:r>
                        <a:rPr lang="zh-CN" altLang="en-US" sz="1400" dirty="0">
                          <a:latin typeface="微软雅黑" panose="020B0503020204020204" charset="-122"/>
                          <a:ea typeface="微软雅黑" panose="020B0503020204020204" charset="-122"/>
                          <a:sym typeface="微软雅黑" panose="020B0503020204020204" charset="-122"/>
                        </a:rPr>
                        <a:t>频繁发病的</a:t>
                      </a:r>
                      <a:r>
                        <a:rPr lang="en-US" altLang="zh-CN" sz="1400" dirty="0">
                          <a:latin typeface="微软雅黑" panose="020B0503020204020204" charset="-122"/>
                          <a:ea typeface="微软雅黑" panose="020B0503020204020204" charset="-122"/>
                          <a:sym typeface="微软雅黑" panose="020B0503020204020204" charset="-122"/>
                        </a:rPr>
                        <a:t>CD</a:t>
                      </a:r>
                      <a:r>
                        <a:rPr lang="zh-CN" altLang="en-US" sz="1400" dirty="0">
                          <a:latin typeface="微软雅黑" panose="020B0503020204020204" charset="-122"/>
                          <a:ea typeface="微软雅黑" panose="020B0503020204020204" charset="-122"/>
                          <a:sym typeface="微软雅黑" panose="020B0503020204020204" charset="-122"/>
                        </a:rPr>
                        <a:t>和预防</a:t>
                      </a:r>
                      <a:r>
                        <a:rPr lang="en-US" altLang="zh-CN" sz="1400" dirty="0">
                          <a:latin typeface="微软雅黑" panose="020B0503020204020204" charset="-122"/>
                          <a:ea typeface="微软雅黑" panose="020B0503020204020204" charset="-122"/>
                          <a:sym typeface="微软雅黑" panose="020B0503020204020204" charset="-122"/>
                        </a:rPr>
                        <a:t>CD</a:t>
                      </a:r>
                      <a:r>
                        <a:rPr lang="zh-CN" altLang="en-US" sz="1400" dirty="0">
                          <a:latin typeface="微软雅黑" panose="020B0503020204020204" charset="-122"/>
                          <a:ea typeface="微软雅黑" panose="020B0503020204020204" charset="-122"/>
                          <a:sym typeface="微软雅黑" panose="020B0503020204020204" charset="-122"/>
                        </a:rPr>
                        <a:t>急性发作</a:t>
                      </a:r>
                      <a:endParaRPr lang="zh-CN" altLang="en-US" sz="1400"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0"/>
                        </a:spcBef>
                        <a:spcAft>
                          <a:spcPts val="0"/>
                        </a:spcAft>
                      </a:pPr>
                      <a:r>
                        <a:rPr lang="en-US" altLang="zh-CN" sz="1400" dirty="0">
                          <a:latin typeface="微软雅黑" panose="020B0503020204020204" charset="-122"/>
                          <a:ea typeface="微软雅黑" panose="020B0503020204020204" charset="-122"/>
                          <a:sym typeface="微软雅黑" panose="020B0503020204020204" charset="-122"/>
                        </a:rPr>
                        <a:t>0.5g</a:t>
                      </a:r>
                      <a:endParaRPr lang="zh-CN" altLang="en-US" sz="1400"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Bef>
                          <a:spcPts val="0"/>
                        </a:spcBef>
                        <a:spcAft>
                          <a:spcPts val="0"/>
                        </a:spcAft>
                        <a:buFont typeface="Arial" panose="020B0604020202020204" pitchFamily="34" charset="0"/>
                        <a:buNone/>
                      </a:pPr>
                      <a:r>
                        <a:rPr lang="zh-CN" altLang="en-US" sz="1400" b="1" u="none" dirty="0">
                          <a:latin typeface="微软雅黑" panose="020B0503020204020204" charset="-122"/>
                          <a:ea typeface="微软雅黑" panose="020B0503020204020204" charset="-122"/>
                          <a:sym typeface="微软雅黑" panose="020B0503020204020204" charset="-122"/>
                        </a:rPr>
                        <a:t>每天分</a:t>
                      </a:r>
                      <a:r>
                        <a:rPr lang="en-US" altLang="zh-CN" sz="1400" b="1" u="none" dirty="0">
                          <a:solidFill>
                            <a:srgbClr val="FF0000"/>
                          </a:solidFill>
                          <a:latin typeface="微软雅黑" panose="020B0503020204020204" charset="-122"/>
                          <a:ea typeface="微软雅黑" panose="020B0503020204020204" charset="-122"/>
                          <a:sym typeface="微软雅黑" panose="020B0503020204020204" charset="-122"/>
                        </a:rPr>
                        <a:t>3-4</a:t>
                      </a:r>
                      <a:r>
                        <a:rPr lang="zh-CN" altLang="en-US" sz="1400" b="1" u="none" dirty="0">
                          <a:solidFill>
                            <a:srgbClr val="FF0000"/>
                          </a:solidFill>
                          <a:latin typeface="微软雅黑" panose="020B0503020204020204" charset="-122"/>
                          <a:ea typeface="微软雅黑" panose="020B0503020204020204" charset="-122"/>
                          <a:sym typeface="微软雅黑" panose="020B0503020204020204" charset="-122"/>
                        </a:rPr>
                        <a:t>次</a:t>
                      </a:r>
                      <a:r>
                        <a:rPr lang="zh-CN" altLang="en-US" sz="1400" b="1" u="none" dirty="0">
                          <a:latin typeface="微软雅黑" panose="020B0503020204020204" charset="-122"/>
                          <a:ea typeface="微软雅黑" panose="020B0503020204020204" charset="-122"/>
                          <a:sym typeface="微软雅黑" panose="020B0503020204020204" charset="-122"/>
                        </a:rPr>
                        <a:t>口服</a:t>
                      </a:r>
                      <a:endParaRPr lang="zh-CN" altLang="en-US" sz="1400" u="none" dirty="0">
                        <a:latin typeface="微软雅黑" panose="020B0503020204020204" charset="-122"/>
                        <a:ea typeface="微软雅黑" panose="020B0503020204020204" charset="-122"/>
                        <a:sym typeface="微软雅黑" panose="020B0503020204020204" charset="-122"/>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文本框 8"/>
          <p:cNvSpPr txBox="1"/>
          <p:nvPr/>
        </p:nvSpPr>
        <p:spPr>
          <a:xfrm>
            <a:off x="3849053" y="5573031"/>
            <a:ext cx="8173553" cy="584740"/>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20000"/>
              </a:lnSpc>
              <a:buClrTx/>
              <a:buSzTx/>
              <a:buFont typeface="Wingdings" panose="05000000000000000000" pitchFamily="2" charset="2"/>
              <a:buChar char="Ø"/>
              <a:defRPr/>
            </a:pPr>
            <a:r>
              <a:rPr kumimoji="0" lang="zh-CN" altLang="en-US" sz="1600" b="1" i="0" u="none" strike="noStrike" kern="1200" cap="none" spc="-10" normalizeH="0" baseline="0" noProof="0" dirty="0">
                <a:ln>
                  <a:noFill/>
                </a:ln>
                <a:solidFill>
                  <a:srgbClr val="1C59B5"/>
                </a:solidFill>
                <a:effectLst/>
                <a:uLnTx/>
                <a:uFillTx/>
                <a:latin typeface="微软雅黑" panose="020B0503020204020204" charset="-122"/>
                <a:ea typeface="微软雅黑" panose="020B0503020204020204" charset="-122"/>
                <a:sym typeface="微软雅黑" panose="020B0503020204020204" charset="-122"/>
              </a:rPr>
              <a:t>剂型选择更灵活，</a:t>
            </a:r>
            <a:r>
              <a:rPr kumimoji="0" lang="en-US" altLang="zh-CN" sz="1600" b="1" i="0" u="none" strike="noStrike" kern="1200" cap="none" spc="-10" normalizeH="0" baseline="0" noProof="0" dirty="0">
                <a:ln>
                  <a:noFill/>
                </a:ln>
                <a:solidFill>
                  <a:srgbClr val="1C59B5"/>
                </a:solidFill>
                <a:effectLst/>
                <a:uLnTx/>
                <a:uFillTx/>
                <a:latin typeface="微软雅黑" panose="020B0503020204020204" charset="-122"/>
                <a:ea typeface="微软雅黑" panose="020B0503020204020204" charset="-122"/>
                <a:sym typeface="微软雅黑" panose="020B0503020204020204" charset="-122"/>
              </a:rPr>
              <a:t>1.5g</a:t>
            </a:r>
            <a:r>
              <a:rPr kumimoji="0" lang="zh-CN" altLang="en-US" sz="1600" b="1" i="0" u="none" strike="noStrike" kern="1200" cap="none" spc="-10" normalizeH="0" baseline="0" noProof="0" dirty="0">
                <a:ln>
                  <a:noFill/>
                </a:ln>
                <a:solidFill>
                  <a:srgbClr val="1C59B5"/>
                </a:solidFill>
                <a:effectLst/>
                <a:uLnTx/>
                <a:uFillTx/>
                <a:latin typeface="微软雅黑" panose="020B0503020204020204" charset="-122"/>
                <a:ea typeface="微软雅黑" panose="020B0503020204020204" charset="-122"/>
                <a:sym typeface="微软雅黑" panose="020B0503020204020204" charset="-122"/>
              </a:rPr>
              <a:t>的规格更方便，可实现</a:t>
            </a:r>
            <a:r>
              <a:rPr kumimoji="0" lang="zh-CN" altLang="en-US" sz="1600" b="1" i="0" u="none" strike="noStrike" kern="1200" cap="none" spc="-10" normalizeH="0" baseline="0" noProof="0" dirty="0">
                <a:ln>
                  <a:noFill/>
                </a:ln>
                <a:solidFill>
                  <a:srgbClr val="FF0000"/>
                </a:solidFill>
                <a:effectLst/>
                <a:uLnTx/>
                <a:uFillTx/>
                <a:latin typeface="微软雅黑" panose="020B0503020204020204" charset="-122"/>
                <a:ea typeface="微软雅黑" panose="020B0503020204020204" charset="-122"/>
                <a:sym typeface="微软雅黑" panose="020B0503020204020204" charset="-122"/>
              </a:rPr>
              <a:t>每日一次服用</a:t>
            </a:r>
            <a:endParaRPr kumimoji="0" lang="en-US" altLang="zh-CN" sz="1600" b="1" i="0" u="none" strike="noStrike" kern="1200" cap="none" spc="-10" normalizeH="0" baseline="0" noProof="0" dirty="0">
              <a:ln>
                <a:noFill/>
              </a:ln>
              <a:solidFill>
                <a:srgbClr val="FF0000"/>
              </a:solidFill>
              <a:effectLst/>
              <a:uLnTx/>
              <a:uFillTx/>
              <a:latin typeface="微软雅黑" panose="020B0503020204020204" charset="-122"/>
              <a:ea typeface="微软雅黑" panose="020B0503020204020204" charset="-122"/>
              <a:sym typeface="微软雅黑" panose="020B0503020204020204" charset="-122"/>
            </a:endParaRPr>
          </a:p>
          <a:p>
            <a:pPr marL="285750" marR="0" lvl="0" indent="-285750" algn="l" defTabSz="914400" rtl="0" eaLnBrk="1" fontAlgn="auto" latinLnBrk="0" hangingPunct="1">
              <a:lnSpc>
                <a:spcPct val="120000"/>
              </a:lnSpc>
              <a:buClrTx/>
              <a:buSzTx/>
              <a:buFont typeface="Wingdings" panose="05000000000000000000" pitchFamily="2" charset="2"/>
              <a:buChar char="Ø"/>
              <a:defRPr/>
            </a:pPr>
            <a:r>
              <a:rPr kumimoji="0" lang="zh-CN" altLang="en-US" sz="1600" b="1" i="0" u="none" strike="noStrike" kern="1200" cap="none" spc="-10" normalizeH="0" baseline="0" noProof="0" dirty="0">
                <a:ln>
                  <a:noFill/>
                </a:ln>
                <a:solidFill>
                  <a:srgbClr val="FF0000"/>
                </a:solidFill>
                <a:effectLst/>
                <a:uLnTx/>
                <a:uFillTx/>
                <a:latin typeface="微软雅黑" panose="020B0503020204020204" charset="-122"/>
                <a:ea typeface="微软雅黑" panose="020B0503020204020204" charset="-122"/>
                <a:sym typeface="微软雅黑" panose="020B0503020204020204" charset="-122"/>
              </a:rPr>
              <a:t>对于</a:t>
            </a:r>
            <a:r>
              <a:rPr kumimoji="0" lang="en-US" altLang="zh-CN" sz="1600" b="1" i="0" u="none" strike="noStrike" kern="1200" cap="none" spc="-10" normalizeH="0" baseline="0" noProof="0" dirty="0">
                <a:ln>
                  <a:noFill/>
                </a:ln>
                <a:solidFill>
                  <a:srgbClr val="FF0000"/>
                </a:solidFill>
                <a:effectLst/>
                <a:uLnTx/>
                <a:uFillTx/>
                <a:latin typeface="微软雅黑" panose="020B0503020204020204" charset="-122"/>
                <a:ea typeface="微软雅黑" panose="020B0503020204020204" charset="-122"/>
                <a:sym typeface="微软雅黑" panose="020B0503020204020204" charset="-122"/>
              </a:rPr>
              <a:t>6</a:t>
            </a:r>
            <a:r>
              <a:rPr kumimoji="0" lang="zh-CN" altLang="en-US" sz="1600" b="1" i="0" u="none" strike="noStrike" kern="1200" cap="none" spc="-10" normalizeH="0" baseline="0" noProof="0" dirty="0">
                <a:ln>
                  <a:noFill/>
                </a:ln>
                <a:solidFill>
                  <a:srgbClr val="FF0000"/>
                </a:solidFill>
                <a:effectLst/>
                <a:uLnTx/>
                <a:uFillTx/>
                <a:latin typeface="微软雅黑" panose="020B0503020204020204" charset="-122"/>
                <a:ea typeface="微软雅黑" panose="020B0503020204020204" charset="-122"/>
                <a:sym typeface="微软雅黑" panose="020B0503020204020204" charset="-122"/>
              </a:rPr>
              <a:t>岁以上儿童有明确的推荐用量，其余剂型均无儿童推荐用量</a:t>
            </a:r>
            <a:endParaRPr kumimoji="0" lang="zh-CN" altLang="en-US" sz="1600" b="1" i="0" u="none" strike="noStrike" kern="1200" cap="none" spc="-10" normalizeH="0" baseline="0" noProof="0" dirty="0">
              <a:ln>
                <a:noFill/>
              </a:ln>
              <a:solidFill>
                <a:srgbClr val="FF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1" name="任意多边形: 形状 2"/>
          <p:cNvSpPr/>
          <p:nvPr/>
        </p:nvSpPr>
        <p:spPr>
          <a:xfrm>
            <a:off x="1037591" y="5603791"/>
            <a:ext cx="2362696" cy="523220"/>
          </a:xfrm>
          <a:custGeom>
            <a:avLst/>
            <a:gdLst>
              <a:gd name="connsiteX0" fmla="*/ 4246151 w 4532554"/>
              <a:gd name="connsiteY0" fmla="*/ 0 h 559459"/>
              <a:gd name="connsiteX1" fmla="*/ 247029 w 4532554"/>
              <a:gd name="connsiteY1" fmla="*/ 0 h 559459"/>
              <a:gd name="connsiteX2" fmla="*/ 152715 w 4532554"/>
              <a:gd name="connsiteY2" fmla="*/ 63357 h 559459"/>
              <a:gd name="connsiteX3" fmla="*/ 7635 w 4532554"/>
              <a:gd name="connsiteY3" fmla="*/ 419103 h 559459"/>
              <a:gd name="connsiteX4" fmla="*/ 101950 w 4532554"/>
              <a:gd name="connsiteY4" fmla="*/ 559460 h 559459"/>
              <a:gd name="connsiteX5" fmla="*/ 4252841 w 4532554"/>
              <a:gd name="connsiteY5" fmla="*/ 559460 h 559459"/>
              <a:gd name="connsiteX6" fmla="*/ 4532374 w 4532554"/>
              <a:gd name="connsiteY6" fmla="*/ 269564 h 559459"/>
              <a:gd name="connsiteX7" fmla="*/ 4246151 w 4532554"/>
              <a:gd name="connsiteY7" fmla="*/ 0 h 55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554" h="559459">
                <a:moveTo>
                  <a:pt x="4246151" y="0"/>
                </a:moveTo>
                <a:lnTo>
                  <a:pt x="247029" y="0"/>
                </a:lnTo>
                <a:cubicBezTo>
                  <a:pt x="205578" y="0"/>
                  <a:pt x="168324" y="25054"/>
                  <a:pt x="152715" y="63357"/>
                </a:cubicBezTo>
                <a:lnTo>
                  <a:pt x="7635" y="419103"/>
                </a:lnTo>
                <a:cubicBezTo>
                  <a:pt x="-19649" y="486133"/>
                  <a:pt x="29541" y="559460"/>
                  <a:pt x="101950" y="559460"/>
                </a:cubicBezTo>
                <a:lnTo>
                  <a:pt x="4252841" y="559460"/>
                </a:lnTo>
                <a:cubicBezTo>
                  <a:pt x="4410775" y="559460"/>
                  <a:pt x="4538015" y="428679"/>
                  <a:pt x="4532374" y="269564"/>
                </a:cubicBezTo>
                <a:cubicBezTo>
                  <a:pt x="4526996" y="117926"/>
                  <a:pt x="4397920" y="0"/>
                  <a:pt x="4246151" y="0"/>
                </a:cubicBezTo>
                <a:close/>
              </a:path>
            </a:pathLst>
          </a:custGeom>
          <a:solidFill>
            <a:srgbClr val="1C59B5"/>
          </a:solidFill>
          <a:ln w="9525" cap="flat">
            <a:solidFill>
              <a:srgbClr val="1C59B5"/>
            </a:solidFill>
            <a:prstDash val="solid"/>
            <a:miter/>
          </a:ln>
          <a:effectLst>
            <a:outerShdw blurRad="50800" dist="38100" dir="2700000" algn="tl" rotWithShape="0">
              <a:schemeClr val="accent3">
                <a:lumMod val="60000"/>
                <a:lumOff val="40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善瑞欣</a:t>
            </a:r>
            <a:r>
              <a:rPr kumimoji="0" lang="en-US" altLang="zh-CN" sz="1600" b="1" i="0" u="none" strike="noStrike" kern="1200" cap="none" spc="0" normalizeH="0" baseline="3000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a:t>
            </a:r>
            <a:r>
              <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 -</a:t>
            </a: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肠溶缓释颗粒</a:t>
            </a:r>
            <a:endParaRPr kumimoji="0" lang="zh-CN" altLang="en-US" sz="1600" b="1" i="0" u="none" strike="noStrike" kern="1200" cap="none" spc="0" normalizeH="0" baseline="3000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3" name="文本框 12"/>
          <p:cNvSpPr txBox="1"/>
          <p:nvPr/>
        </p:nvSpPr>
        <p:spPr>
          <a:xfrm>
            <a:off x="0" y="6218555"/>
            <a:ext cx="6094095" cy="709295"/>
          </a:xfrm>
          <a:prstGeom prst="rect">
            <a:avLst/>
          </a:prstGeom>
          <a:noFill/>
        </p:spPr>
        <p:txBody>
          <a:bodyPr wrap="square">
            <a:noAutofit/>
          </a:bodyPr>
          <a:lstStyle/>
          <a:p>
            <a:pPr marL="228600" marR="0" lvl="0" indent="-228600" algn="l" defTabSz="914400" rtl="0" eaLnBrk="1" fontAlgn="auto" latinLnBrk="0" hangingPunct="1">
              <a:lnSpc>
                <a:spcPct val="120000"/>
              </a:lnSpc>
              <a:buClrTx/>
              <a:buSzTx/>
              <a:buFont typeface="+mj-lt"/>
              <a:buAutoNum type="arabicPeriod"/>
              <a:defRPr/>
            </a:pPr>
            <a:r>
              <a:rPr kumimoji="0" lang="zh-CN" altLang="en-US" sz="8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美沙拉秦肠溶缓释颗粒说明书</a:t>
            </a:r>
            <a:endParaRPr kumimoji="0" lang="zh-CN" altLang="en-US" sz="8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28600" marR="0" lvl="0" indent="-228600" algn="l" defTabSz="914400" rtl="0" eaLnBrk="1" fontAlgn="auto" latinLnBrk="0" hangingPunct="1">
              <a:lnSpc>
                <a:spcPct val="120000"/>
              </a:lnSpc>
              <a:buClrTx/>
              <a:buSzTx/>
              <a:buFont typeface="+mj-lt"/>
              <a:buAutoNum type="arabicPeriod"/>
              <a:defRPr/>
            </a:pPr>
            <a:r>
              <a:rPr kumimoji="0" lang="zh-CN" altLang="en-US" sz="8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美沙拉秦肠溶缓释胶囊说明书</a:t>
            </a:r>
            <a:endParaRPr kumimoji="0" lang="zh-CN" altLang="en-US" sz="8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28600" marR="0" lvl="0" indent="-228600" algn="l" defTabSz="914400" rtl="0" eaLnBrk="1" fontAlgn="auto" latinLnBrk="0" hangingPunct="1">
              <a:lnSpc>
                <a:spcPct val="120000"/>
              </a:lnSpc>
              <a:buClrTx/>
              <a:buSzTx/>
              <a:buFont typeface="+mj-lt"/>
              <a:buAutoNum type="arabicPeriod"/>
              <a:defRPr/>
            </a:pPr>
            <a:r>
              <a:rPr kumimoji="0" lang="zh-CN" altLang="en-US" sz="8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莎尔福美沙拉秦肠溶片说明书</a:t>
            </a:r>
            <a:endParaRPr kumimoji="0" lang="zh-CN" altLang="en-US" sz="8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28600" marR="0" lvl="0" indent="-228600" algn="l" defTabSz="914400" rtl="0" eaLnBrk="1" fontAlgn="auto" latinLnBrk="0" hangingPunct="1">
              <a:lnSpc>
                <a:spcPct val="120000"/>
              </a:lnSpc>
              <a:buClrTx/>
              <a:buSzTx/>
              <a:buFont typeface="+mj-lt"/>
              <a:buAutoNum type="arabicPeriod"/>
              <a:defRPr/>
            </a:pPr>
            <a:r>
              <a:rPr kumimoji="0" lang="zh-CN" altLang="en-US" sz="8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艾迪莎肠溶缓释颗粒说明书</a:t>
            </a:r>
            <a:endParaRPr kumimoji="0" lang="zh-CN" altLang="en-US" sz="8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4" name="文本框 13"/>
          <p:cNvSpPr txBox="1"/>
          <p:nvPr/>
        </p:nvSpPr>
        <p:spPr>
          <a:xfrm>
            <a:off x="5490076" y="6535571"/>
            <a:ext cx="4891088" cy="165883"/>
          </a:xfrm>
          <a:prstGeom prst="rect">
            <a:avLst/>
          </a:prstGeom>
          <a:noFill/>
        </p:spPr>
        <p:txBody>
          <a:bodyPr wrap="square" lIns="0" tIns="0" rIns="0" bIns="0" rtlCol="0">
            <a:noAutofit/>
          </a:bodyPr>
          <a:lstStyle/>
          <a:p>
            <a:pPr marL="0" marR="0" lvl="0" indent="0" algn="l" defTabSz="914400" rtl="0" eaLnBrk="1" fontAlgn="auto" latinLnBrk="0" hangingPunct="1">
              <a:lnSpc>
                <a:spcPct val="120000"/>
              </a:lnSpc>
              <a:buClrTx/>
              <a:buSzTx/>
              <a:buFontTx/>
              <a:buNone/>
              <a:defRPr/>
            </a:pPr>
            <a:r>
              <a:rPr kumimoji="0" lang="en-US" altLang="zh-CN" sz="10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UC</a:t>
            </a:r>
            <a:r>
              <a:rPr kumimoji="0" lang="zh-CN" altLang="en-US" sz="10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：溃疡性结肠炎；</a:t>
            </a:r>
            <a:r>
              <a:rPr kumimoji="0" lang="en-US" altLang="zh-CN" sz="10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CD</a:t>
            </a:r>
            <a:r>
              <a:rPr kumimoji="0" lang="zh-CN" altLang="en-US" sz="10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：克罗恩病</a:t>
            </a:r>
            <a:endParaRPr kumimoji="0" lang="zh-CN" altLang="en-US" sz="10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1152" y="287385"/>
            <a:ext cx="11611061" cy="607695"/>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lang="en-US"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4</a:t>
            </a:r>
            <a:r>
              <a:rPr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lang="zh-CN"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创新性信息</a:t>
            </a:r>
            <a:endParaRPr kumimoji="0" lang="zh-CN" sz="2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0" name="矩形 9"/>
          <p:cNvSpPr/>
          <p:nvPr>
            <p:custDataLst>
              <p:tags r:id="rId1"/>
            </p:custDataLst>
          </p:nvPr>
        </p:nvSpPr>
        <p:spPr>
          <a:xfrm>
            <a:off x="0" y="386080"/>
            <a:ext cx="490220" cy="4667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pic>
        <p:nvPicPr>
          <p:cNvPr id="12" name="图片 11"/>
          <p:cNvPicPr>
            <a:picLocks noChangeAspect="1"/>
          </p:cNvPicPr>
          <p:nvPr>
            <p:custDataLst>
              <p:tags r:id="rId2"/>
            </p:custDataLst>
          </p:nvPr>
        </p:nvPicPr>
        <p:blipFill>
          <a:blip r:embed="rId3"/>
          <a:stretch>
            <a:fillRect/>
          </a:stretch>
        </p:blipFill>
        <p:spPr>
          <a:xfrm>
            <a:off x="10749915" y="6515100"/>
            <a:ext cx="1255395" cy="342900"/>
          </a:xfrm>
          <a:prstGeom prst="rect">
            <a:avLst/>
          </a:prstGeom>
        </p:spPr>
      </p:pic>
      <p:sp>
        <p:nvSpPr>
          <p:cNvPr id="5" name="平行四边形 4"/>
          <p:cNvSpPr/>
          <p:nvPr/>
        </p:nvSpPr>
        <p:spPr>
          <a:xfrm rot="10800000">
            <a:off x="8843710" y="3278610"/>
            <a:ext cx="2752725" cy="700577"/>
          </a:xfrm>
          <a:prstGeom prst="parallelogram">
            <a:avLst>
              <a:gd name="adj" fmla="val 0"/>
            </a:avLst>
          </a:prstGeom>
          <a:gradFill flip="none" rotWithShape="1">
            <a:gsLst>
              <a:gs pos="100000">
                <a:srgbClr val="E1EFFF"/>
              </a:gs>
              <a:gs pos="46000">
                <a:schemeClr val="bg1"/>
              </a:gs>
            </a:gsLst>
            <a:lin ang="16200000" scaled="1"/>
            <a:tileRect/>
          </a:gradFill>
          <a:ln w="14243" cap="flat">
            <a:noFill/>
            <a:prstDash val="solid"/>
            <a:miter/>
          </a:ln>
          <a:effectLst>
            <a:outerShdw blurRad="50800" dist="38100" algn="l" rotWithShape="0">
              <a:srgbClr val="69A9FF">
                <a:alpha val="40000"/>
              </a:srgb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buClrTx/>
              <a:buSzTx/>
              <a:buFontTx/>
              <a:buNone/>
              <a:defRPr/>
            </a:pPr>
            <a:endParaRPr kumimoji="0" lang="zh-CN" altLang="en-US" sz="1800" b="0" i="0" u="none" strike="noStrike" kern="1200" cap="none" spc="0" normalizeH="0" baseline="0" noProof="0" dirty="0" err="1">
              <a:ln>
                <a:noFill/>
              </a:ln>
              <a:solidFill>
                <a:srgbClr val="000000"/>
              </a:solidFill>
              <a:effectLst/>
              <a:uLnTx/>
              <a:uFillTx/>
              <a:latin typeface="微软雅黑" panose="020B0503020204020204" charset="-122"/>
              <a:ea typeface="微软雅黑" panose="020B0503020204020204" charset="-122"/>
              <a:sym typeface="微软雅黑" panose="020B050302020402020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 r="31"/>
          <a:stretch>
            <a:fillRect/>
          </a:stretch>
        </p:blipFill>
        <p:spPr>
          <a:xfrm>
            <a:off x="2952506" y="1554383"/>
            <a:ext cx="4422797" cy="3433615"/>
          </a:xfrm>
          <a:prstGeom prst="rect">
            <a:avLst/>
          </a:prstGeom>
        </p:spPr>
      </p:pic>
      <p:sp>
        <p:nvSpPr>
          <p:cNvPr id="7" name="矩形 6"/>
          <p:cNvSpPr/>
          <p:nvPr/>
        </p:nvSpPr>
        <p:spPr>
          <a:xfrm>
            <a:off x="2256381" y="2470519"/>
            <a:ext cx="2691749" cy="303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8" name="矩形 7"/>
          <p:cNvSpPr/>
          <p:nvPr/>
        </p:nvSpPr>
        <p:spPr>
          <a:xfrm>
            <a:off x="4678203" y="1546202"/>
            <a:ext cx="2691749" cy="303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9" name="矩形 8"/>
          <p:cNvSpPr/>
          <p:nvPr/>
        </p:nvSpPr>
        <p:spPr>
          <a:xfrm>
            <a:off x="3233189" y="1843174"/>
            <a:ext cx="2446012" cy="303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nvSpPr>
        <p:spPr>
          <a:xfrm>
            <a:off x="5788284" y="1519660"/>
            <a:ext cx="1175204" cy="362792"/>
          </a:xfrm>
          <a:prstGeom prst="rect">
            <a:avLst/>
          </a:prstGeom>
          <a:noFill/>
        </p:spPr>
        <p:txBody>
          <a:bodyPr wrap="square">
            <a:spAutoFit/>
          </a:bodyPr>
          <a:lstStyle/>
          <a:p>
            <a:pPr marL="0" marR="0" lvl="0" indent="0" algn="l" defTabSz="914400" rtl="0" eaLnBrk="1" fontAlgn="auto" latinLnBrk="0" hangingPunct="1">
              <a:lnSpc>
                <a:spcPct val="120000"/>
              </a:lnSpc>
              <a:buClrTx/>
              <a:buSzTx/>
              <a:buFontTx/>
              <a:buNone/>
              <a:defRPr/>
            </a:pPr>
            <a:r>
              <a:rPr kumimoji="0" lang="zh-CN" altLang="en-US" sz="16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缓释层</a:t>
            </a:r>
            <a:endParaRPr kumimoji="0" lang="en-US" altLang="zh-CN" sz="16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3" name="文本框 12"/>
          <p:cNvSpPr txBox="1"/>
          <p:nvPr/>
        </p:nvSpPr>
        <p:spPr>
          <a:xfrm>
            <a:off x="4330753" y="1799327"/>
            <a:ext cx="1308100" cy="362792"/>
          </a:xfrm>
          <a:prstGeom prst="rect">
            <a:avLst/>
          </a:prstGeom>
          <a:noFill/>
        </p:spPr>
        <p:txBody>
          <a:bodyPr wrap="square">
            <a:spAutoFit/>
          </a:bodyPr>
          <a:lstStyle/>
          <a:p>
            <a:pPr marL="0" marR="0" lvl="0" indent="0" algn="l" defTabSz="914400" rtl="0" eaLnBrk="1" fontAlgn="auto" latinLnBrk="0" hangingPunct="1">
              <a:lnSpc>
                <a:spcPct val="120000"/>
              </a:lnSpc>
              <a:buClrTx/>
              <a:buSzTx/>
              <a:buFontTx/>
              <a:buNone/>
              <a:defRPr/>
            </a:pPr>
            <a:r>
              <a:rPr kumimoji="0" lang="zh-CN" altLang="en-US" sz="16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肠溶层</a:t>
            </a:r>
            <a:endParaRPr kumimoji="0" lang="en-US" altLang="zh-CN" sz="16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4" name="文本框 13"/>
          <p:cNvSpPr txBox="1"/>
          <p:nvPr/>
        </p:nvSpPr>
        <p:spPr>
          <a:xfrm>
            <a:off x="3709113" y="2435796"/>
            <a:ext cx="1243280" cy="362792"/>
          </a:xfrm>
          <a:prstGeom prst="rect">
            <a:avLst/>
          </a:prstGeom>
          <a:noFill/>
        </p:spPr>
        <p:txBody>
          <a:bodyPr wrap="square">
            <a:spAutoFit/>
          </a:bodyPr>
          <a:lstStyle/>
          <a:p>
            <a:pPr marL="0" marR="0" lvl="0" indent="0" algn="l" defTabSz="914400" rtl="0" eaLnBrk="1" fontAlgn="auto" latinLnBrk="0" hangingPunct="1">
              <a:lnSpc>
                <a:spcPct val="120000"/>
              </a:lnSpc>
              <a:buClrTx/>
              <a:buSzTx/>
              <a:buFontTx/>
              <a:buNone/>
              <a:defRPr/>
            </a:pPr>
            <a:r>
              <a:rPr lang="zh-CN" altLang="en-US" sz="1600" b="1" dirty="0">
                <a:solidFill>
                  <a:srgbClr val="001C4A"/>
                </a:solidFill>
                <a:latin typeface="微软雅黑" panose="020B0503020204020204" charset="-122"/>
                <a:ea typeface="微软雅黑" panose="020B0503020204020204" charset="-122"/>
                <a:sym typeface="微软雅黑" panose="020B0503020204020204" charset="-122"/>
              </a:rPr>
              <a:t>矫味</a:t>
            </a:r>
            <a:r>
              <a:rPr kumimoji="0" lang="zh-CN" altLang="en-US" sz="16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层</a:t>
            </a:r>
            <a:endParaRPr kumimoji="0" lang="en-US" altLang="zh-CN" sz="16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5" name="文本框 14"/>
          <p:cNvSpPr txBox="1"/>
          <p:nvPr/>
        </p:nvSpPr>
        <p:spPr>
          <a:xfrm>
            <a:off x="52473" y="6321685"/>
            <a:ext cx="3839044" cy="576825"/>
          </a:xfrm>
          <a:prstGeom prst="rect">
            <a:avLst/>
          </a:prstGeom>
          <a:noFill/>
        </p:spPr>
        <p:txBody>
          <a:bodyPr wrap="square">
            <a:spAutoFit/>
          </a:bodyPr>
          <a:lstStyle/>
          <a:p>
            <a:pPr marL="228600" marR="0" lvl="0" indent="-228600" algn="l" defTabSz="914400" rtl="0" eaLnBrk="1" fontAlgn="auto" latinLnBrk="0" hangingPunct="1">
              <a:lnSpc>
                <a:spcPct val="120000"/>
              </a:lnSpc>
              <a:spcBef>
                <a:spcPct val="0"/>
              </a:spcBef>
              <a:spcAft>
                <a:spcPct val="0"/>
              </a:spcAft>
              <a:buClrTx/>
              <a:buSzTx/>
              <a:buFont typeface="+mj-lt"/>
              <a:buAutoNum type="arabicPeriod"/>
              <a:defRPr/>
            </a:pP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美沙拉秦肠溶缓释颗粒</a:t>
            </a:r>
            <a:r>
              <a:rPr lang="zh-CN" altLang="en-US" sz="900" dirty="0">
                <a:solidFill>
                  <a:srgbClr val="001C4A"/>
                </a:solidFill>
                <a:latin typeface="微软雅黑" panose="020B0503020204020204" charset="-122"/>
                <a:ea typeface="微软雅黑" panose="020B0503020204020204" charset="-122"/>
                <a:sym typeface="微软雅黑" panose="020B0503020204020204" charset="-122"/>
              </a:rPr>
              <a:t>说明书</a:t>
            </a:r>
            <a:endPar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28600" marR="0" lvl="0" indent="-228600" algn="l" defTabSz="914400" rtl="0" eaLnBrk="1" fontAlgn="auto" latinLnBrk="0" hangingPunct="1">
              <a:lnSpc>
                <a:spcPct val="120000"/>
              </a:lnSpc>
              <a:spcBef>
                <a:spcPct val="0"/>
              </a:spcBef>
              <a:spcAft>
                <a:spcPct val="0"/>
              </a:spcAft>
              <a:buClrTx/>
              <a:buSzTx/>
              <a:buFont typeface="+mj-lt"/>
              <a:buAutoNum type="arabicPeriod"/>
              <a:defRPr/>
            </a:pPr>
            <a:r>
              <a:rPr kumimoji="0" lang="nn-NO"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Kubová K. Ceska Slov Farm. 2020 Summer;69(3):112-120.</a:t>
            </a:r>
            <a:endParaRPr kumimoji="0" lang="nn-NO"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28600" indent="-228600">
              <a:lnSpc>
                <a:spcPct val="120000"/>
              </a:lnSpc>
              <a:spcBef>
                <a:spcPct val="0"/>
              </a:spcBef>
              <a:spcAft>
                <a:spcPct val="0"/>
              </a:spcAft>
              <a:buFont typeface="+mj-lt"/>
              <a:buAutoNum type="arabicPeriod"/>
              <a:defRPr/>
            </a:pP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崔艳丽</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等</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中国现代医学杂志</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,2009,19(24):3763-3766.</a:t>
            </a:r>
            <a:endPar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6" name="文本框 15"/>
          <p:cNvSpPr txBox="1"/>
          <p:nvPr/>
        </p:nvSpPr>
        <p:spPr>
          <a:xfrm>
            <a:off x="413896" y="4930901"/>
            <a:ext cx="10927556" cy="1382820"/>
          </a:xfrm>
          <a:prstGeom prst="rect">
            <a:avLst/>
          </a:prstGeom>
          <a:noFill/>
        </p:spPr>
        <p:txBody>
          <a:bodyPr wrap="square" lIns="0" tIns="0" rIns="0" bIns="0" rtlCol="0">
            <a:noAutofit/>
          </a:bodyPr>
          <a:lstStyle/>
          <a:p>
            <a:pPr marL="284480" marR="0" lvl="0" indent="-284480" algn="l" defTabSz="914400" rtl="0" eaLnBrk="1" fontAlgn="auto" latinLnBrk="0" hangingPunct="1">
              <a:lnSpc>
                <a:spcPct val="120000"/>
              </a:lnSpc>
              <a:buClrTx/>
              <a:buSzTx/>
              <a:buFont typeface="Arial" panose="020B0604020202020204" pitchFamily="34" charset="0"/>
              <a:buChar char="•"/>
              <a:defRPr/>
            </a:pPr>
            <a:r>
              <a:rPr kumimoji="0" lang="zh-CN" altLang="en-US" sz="14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外层</a:t>
            </a:r>
            <a:r>
              <a:rPr kumimoji="0" lang="en-US" altLang="zh-CN" sz="14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lang="zh-CN" altLang="en-US" sz="1400" spc="-10" dirty="0">
                <a:solidFill>
                  <a:srgbClr val="001C4A"/>
                </a:solidFill>
                <a:latin typeface="微软雅黑" panose="020B0503020204020204" charset="-122"/>
                <a:ea typeface="微软雅黑" panose="020B0503020204020204" charset="-122"/>
                <a:sym typeface="微软雅黑" panose="020B0503020204020204" charset="-122"/>
              </a:rPr>
              <a:t>矫味</a:t>
            </a:r>
            <a:r>
              <a:rPr kumimoji="0" lang="zh-CN" altLang="en-US" sz="14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层：</a:t>
            </a:r>
            <a:r>
              <a:rPr kumimoji="0" lang="zh-CN" altLang="en-US"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进行了矫味层包衣，香草味，口感</a:t>
            </a:r>
            <a:r>
              <a:rPr lang="zh-CN" altLang="en-US" sz="1400" b="1" spc="-10" dirty="0">
                <a:solidFill>
                  <a:srgbClr val="001C4A"/>
                </a:solidFill>
                <a:latin typeface="微软雅黑" panose="020B0503020204020204" charset="-122"/>
                <a:ea typeface="微软雅黑" panose="020B0503020204020204" charset="-122"/>
                <a:sym typeface="微软雅黑" panose="020B0503020204020204" charset="-122"/>
              </a:rPr>
              <a:t>更佳</a:t>
            </a:r>
            <a:r>
              <a:rPr kumimoji="0" lang="zh-CN" altLang="en-US"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，易于吞服，可用于</a:t>
            </a:r>
            <a:r>
              <a:rPr kumimoji="0" lang="en-US" altLang="zh-CN"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6</a:t>
            </a:r>
            <a:r>
              <a:rPr kumimoji="0" lang="zh-CN" altLang="en-US"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岁以上儿童</a:t>
            </a:r>
            <a:r>
              <a:rPr kumimoji="0" lang="en-US" altLang="zh-CN" sz="1400" b="1" i="0" u="none" strike="noStrike" kern="1200" cap="none" spc="-1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1</a:t>
            </a:r>
            <a:endParaRPr kumimoji="0" lang="en-US" altLang="zh-CN" sz="1400" b="1" i="0" u="none" strike="noStrike" kern="1200" cap="none" spc="-1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84480" marR="0" lvl="0" indent="-284480" algn="l" defTabSz="914400" rtl="0" eaLnBrk="1" fontAlgn="auto" latinLnBrk="0" hangingPunct="1">
              <a:lnSpc>
                <a:spcPct val="120000"/>
              </a:lnSpc>
              <a:buClrTx/>
              <a:buSzTx/>
              <a:buFont typeface="Arial" panose="020B0604020202020204" pitchFamily="34" charset="0"/>
              <a:buChar char="•"/>
              <a:defRPr/>
            </a:pPr>
            <a:endParaRPr kumimoji="0" lang="en-US" altLang="zh-CN" sz="1400" b="0" i="0" u="none" strike="noStrike" kern="1200" cap="none" spc="-1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84480" marR="0" lvl="0" indent="-284480" algn="l" defTabSz="914400" rtl="0" eaLnBrk="1" fontAlgn="auto" latinLnBrk="0" hangingPunct="1">
              <a:lnSpc>
                <a:spcPct val="120000"/>
              </a:lnSpc>
              <a:buClrTx/>
              <a:buSzTx/>
              <a:buFont typeface="Arial" panose="020B0604020202020204" pitchFamily="34" charset="0"/>
              <a:buChar char="•"/>
              <a:defRPr/>
            </a:pPr>
            <a:r>
              <a:rPr kumimoji="0" lang="zh-CN" altLang="en-US" sz="14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中层</a:t>
            </a:r>
            <a:r>
              <a:rPr kumimoji="0" lang="en-US" altLang="zh-CN" sz="14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kumimoji="0" lang="zh-CN" altLang="en-US" sz="14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肠溶层：</a:t>
            </a:r>
            <a:r>
              <a:rPr kumimoji="0" lang="zh-CN" altLang="en-US"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可抵御胃内 </a:t>
            </a:r>
            <a:r>
              <a:rPr kumimoji="0" lang="en-US" altLang="zh-CN"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pH </a:t>
            </a:r>
            <a:r>
              <a:rPr kumimoji="0" lang="zh-CN" altLang="en-US"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值</a:t>
            </a:r>
            <a:r>
              <a:rPr kumimoji="0" lang="en-US" altLang="zh-CN" sz="1400" b="1" i="0" u="none" strike="noStrike" kern="1200" cap="none" spc="-1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2</a:t>
            </a:r>
            <a:r>
              <a:rPr kumimoji="0" lang="zh-CN" altLang="en-US"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，在</a:t>
            </a:r>
            <a:r>
              <a:rPr kumimoji="0" lang="en-US" altLang="zh-CN"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pH</a:t>
            </a:r>
            <a:r>
              <a:rPr kumimoji="0" lang="zh-CN" altLang="en-US"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为</a:t>
            </a:r>
            <a:r>
              <a:rPr kumimoji="0" lang="en-US" altLang="zh-CN"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6.0</a:t>
            </a:r>
            <a:r>
              <a:rPr kumimoji="0" lang="zh-CN" altLang="en-US"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或更高</a:t>
            </a:r>
            <a:r>
              <a:rPr kumimoji="0" lang="en-US" altLang="zh-CN"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pH</a:t>
            </a:r>
            <a:r>
              <a:rPr kumimoji="0" lang="zh-CN" altLang="en-US"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的肠道溶解， 从而使药物充分分布在炎症的病灶区</a:t>
            </a:r>
            <a:r>
              <a:rPr kumimoji="0" lang="en-US" altLang="zh-CN" sz="1400" b="1" i="0" u="none" strike="noStrike" kern="1200" cap="none" spc="-1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3</a:t>
            </a:r>
            <a:endParaRPr kumimoji="0" lang="en-US" altLang="zh-CN" sz="1400" b="1" i="0" u="none" strike="noStrike" kern="1200" cap="none" spc="-1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84480" marR="0" lvl="0" indent="-284480" algn="l" defTabSz="914400" rtl="0" eaLnBrk="1" fontAlgn="auto" latinLnBrk="0" hangingPunct="1">
              <a:lnSpc>
                <a:spcPct val="120000"/>
              </a:lnSpc>
              <a:buClrTx/>
              <a:buSzTx/>
              <a:buFont typeface="Arial" panose="020B0604020202020204" pitchFamily="34" charset="0"/>
              <a:buChar char="•"/>
              <a:defRPr/>
            </a:pPr>
            <a:endParaRPr kumimoji="0" lang="en-US" altLang="zh-CN" sz="1400" b="0" i="0" u="none" strike="noStrike" kern="1200" cap="none" spc="-1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84480" marR="0" lvl="0" indent="-284480" algn="l" defTabSz="914400" rtl="0" eaLnBrk="1" fontAlgn="auto" latinLnBrk="0" hangingPunct="1">
              <a:lnSpc>
                <a:spcPct val="120000"/>
              </a:lnSpc>
              <a:buClrTx/>
              <a:buSzTx/>
              <a:buFont typeface="Arial" panose="020B0604020202020204" pitchFamily="34" charset="0"/>
              <a:buChar char="•"/>
              <a:defRPr/>
            </a:pPr>
            <a:r>
              <a:rPr kumimoji="0" lang="zh-CN" altLang="en-US" sz="14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内层</a:t>
            </a:r>
            <a:r>
              <a:rPr kumimoji="0" lang="en-US" altLang="zh-CN" sz="14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kumimoji="0" lang="zh-CN" altLang="en-US" sz="1400" b="0"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缓释层：</a:t>
            </a:r>
            <a:r>
              <a:rPr kumimoji="0" lang="zh-CN" altLang="en-US" sz="1400" b="1" i="0" u="none" strike="noStrike" kern="1200" cap="none" spc="-1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为具有缓释效果的含药丸芯</a:t>
            </a:r>
            <a:r>
              <a:rPr kumimoji="0" lang="en-US" altLang="zh-CN" sz="1400" b="1" i="0" u="none" strike="noStrike" kern="1200" cap="none" spc="-1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5</a:t>
            </a:r>
            <a:endParaRPr kumimoji="0" lang="en-US" altLang="zh-CN" sz="1400" b="1" i="0" u="none" strike="noStrike" kern="1200" cap="none" spc="-1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pic>
        <p:nvPicPr>
          <p:cNvPr id="17" name="图片 16"/>
          <p:cNvPicPr>
            <a:picLocks noChangeAspect="1"/>
          </p:cNvPicPr>
          <p:nvPr/>
        </p:nvPicPr>
        <p:blipFill>
          <a:blip r:embed="rId5">
            <a:clrChange>
              <a:clrFrom>
                <a:srgbClr val="F0F0F0"/>
              </a:clrFrom>
              <a:clrTo>
                <a:srgbClr val="F0F0F0">
                  <a:alpha val="0"/>
                </a:srgbClr>
              </a:clrTo>
            </a:clrChange>
          </a:blip>
          <a:stretch>
            <a:fillRect/>
          </a:stretch>
        </p:blipFill>
        <p:spPr>
          <a:xfrm>
            <a:off x="9534405" y="4190641"/>
            <a:ext cx="2243699" cy="1767059"/>
          </a:xfrm>
          <a:prstGeom prst="rect">
            <a:avLst/>
          </a:prstGeom>
        </p:spPr>
      </p:pic>
      <p:sp>
        <p:nvSpPr>
          <p:cNvPr id="18" name="文本框 17"/>
          <p:cNvSpPr txBox="1"/>
          <p:nvPr/>
        </p:nvSpPr>
        <p:spPr>
          <a:xfrm>
            <a:off x="7658100" y="3398844"/>
            <a:ext cx="3938335" cy="587469"/>
          </a:xfrm>
          <a:prstGeom prst="rect">
            <a:avLst/>
          </a:prstGeom>
          <a:noFill/>
        </p:spPr>
        <p:txBody>
          <a:bodyPr wrap="square">
            <a:spAutoFit/>
          </a:bodyPr>
          <a:lstStyle/>
          <a:p>
            <a:pPr marL="0" marR="0" lvl="0" indent="0" algn="ctr" defTabSz="914400" rtl="0" eaLnBrk="1" fontAlgn="auto" latinLnBrk="0" hangingPunct="1">
              <a:lnSpc>
                <a:spcPct val="120000"/>
              </a:lnSpc>
              <a:buClrTx/>
              <a:buSzTx/>
              <a:buFontTx/>
              <a:buNone/>
              <a:defRPr/>
            </a:pPr>
            <a:r>
              <a:rPr kumimoji="0" lang="zh-CN" altLang="en-US" sz="1400" b="1" i="0" u="none" strike="noStrike" kern="1200" cap="none" spc="0" normalizeH="0" baseline="0" noProof="0" dirty="0">
                <a:ln>
                  <a:noFill/>
                </a:ln>
                <a:solidFill>
                  <a:srgbClr val="1C59B5"/>
                </a:solidFill>
                <a:uLnTx/>
                <a:uFillTx/>
                <a:latin typeface="微软雅黑" panose="020B0503020204020204" charset="-122"/>
                <a:ea typeface="微软雅黑" panose="020B0503020204020204" charset="-122"/>
                <a:cs typeface="Times New Roman" panose="02020603050405020304" pitchFamily="18" charset="0"/>
                <a:sym typeface="微软雅黑" panose="020B0503020204020204" charset="-122"/>
              </a:rPr>
              <a:t>糖衣层：</a:t>
            </a:r>
            <a:r>
              <a:rPr kumimoji="0" lang="zh-CN" altLang="en-US" sz="1400" i="0" u="none" strike="noStrike" kern="1200" cap="none" spc="0" normalizeH="0" baseline="0" noProof="0" dirty="0">
                <a:ln>
                  <a:noFill/>
                </a:ln>
                <a:solidFill>
                  <a:srgbClr val="1C59B5"/>
                </a:solidFill>
                <a:effectLst/>
                <a:uLnTx/>
                <a:uFillTx/>
                <a:latin typeface="微软雅黑" panose="020B0503020204020204" charset="-122"/>
                <a:ea typeface="微软雅黑" panose="020B0503020204020204" charset="-122"/>
                <a:cs typeface="Times New Roman" panose="02020603050405020304" pitchFamily="18" charset="0"/>
                <a:sym typeface="微软雅黑" panose="020B0503020204020204" charset="-122"/>
              </a:rPr>
              <a:t>适用于</a:t>
            </a:r>
            <a:r>
              <a:rPr kumimoji="0" lang="en-US" altLang="zh-CN" sz="1400" i="0" u="none" strike="noStrike" kern="1200" cap="none" spc="0" normalizeH="0" baseline="0" noProof="0" dirty="0">
                <a:ln>
                  <a:noFill/>
                </a:ln>
                <a:solidFill>
                  <a:srgbClr val="1C59B5"/>
                </a:solidFill>
                <a:effectLst/>
                <a:uLnTx/>
                <a:uFillTx/>
                <a:latin typeface="微软雅黑" panose="020B0503020204020204" charset="-122"/>
                <a:ea typeface="微软雅黑" panose="020B0503020204020204" charset="-122"/>
                <a:cs typeface="Times New Roman" panose="02020603050405020304" pitchFamily="18" charset="0"/>
                <a:sym typeface="微软雅黑" panose="020B0503020204020204" charset="-122"/>
              </a:rPr>
              <a:t>6</a:t>
            </a:r>
            <a:r>
              <a:rPr kumimoji="0" lang="zh-CN" altLang="en-US" sz="1400" i="0" u="none" strike="noStrike" kern="1200" cap="none" spc="0" normalizeH="0" baseline="0" noProof="0" dirty="0">
                <a:ln>
                  <a:noFill/>
                </a:ln>
                <a:solidFill>
                  <a:srgbClr val="1C59B5"/>
                </a:solidFill>
                <a:effectLst/>
                <a:uLnTx/>
                <a:uFillTx/>
                <a:latin typeface="微软雅黑" panose="020B0503020204020204" charset="-122"/>
                <a:ea typeface="微软雅黑" panose="020B0503020204020204" charset="-122"/>
                <a:cs typeface="Times New Roman" panose="02020603050405020304" pitchFamily="18" charset="0"/>
                <a:sym typeface="微软雅黑" panose="020B0503020204020204" charset="-122"/>
              </a:rPr>
              <a:t>岁以上儿童</a:t>
            </a:r>
            <a:r>
              <a:rPr lang="en-US" altLang="zh-CN" sz="1400" baseline="30000" dirty="0">
                <a:solidFill>
                  <a:srgbClr val="1C59B5"/>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4</a:t>
            </a:r>
            <a:r>
              <a:rPr kumimoji="0" lang="zh-CN" altLang="en-US" sz="1400" i="0" u="none" strike="noStrike" kern="1200" cap="none" spc="0" normalizeH="0" baseline="0" noProof="0" dirty="0">
                <a:ln>
                  <a:noFill/>
                </a:ln>
                <a:solidFill>
                  <a:srgbClr val="1C59B5"/>
                </a:solidFill>
                <a:effectLst/>
                <a:uLnTx/>
                <a:uFillTx/>
                <a:latin typeface="微软雅黑" panose="020B0503020204020204" charset="-122"/>
                <a:ea typeface="微软雅黑" panose="020B0503020204020204" charset="-122"/>
                <a:cs typeface="Times New Roman" panose="02020603050405020304" pitchFamily="18" charset="0"/>
                <a:sym typeface="微软雅黑" panose="020B0503020204020204" charset="-122"/>
              </a:rPr>
              <a:t>，</a:t>
            </a:r>
            <a:endParaRPr kumimoji="0" lang="en-US" altLang="zh-CN" sz="1400" i="0" u="none" strike="noStrike" kern="1200" cap="none" spc="0" normalizeH="0" baseline="0" noProof="0" dirty="0">
              <a:ln>
                <a:noFill/>
              </a:ln>
              <a:solidFill>
                <a:srgbClr val="1C59B5"/>
              </a:solidFill>
              <a:effectLst/>
              <a:uLnTx/>
              <a:uFillTx/>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a:p>
            <a:pPr marL="0" marR="0" lvl="0" indent="0" algn="ctr" defTabSz="914400" rtl="0" eaLnBrk="1" fontAlgn="auto" latinLnBrk="0" hangingPunct="1">
              <a:lnSpc>
                <a:spcPct val="120000"/>
              </a:lnSpc>
              <a:buClrTx/>
              <a:buSzTx/>
              <a:buFontTx/>
              <a:buNone/>
              <a:defRPr/>
            </a:pPr>
            <a:r>
              <a:rPr kumimoji="0" lang="zh-CN" altLang="en-US" sz="1400" i="0" u="none" strike="noStrike" kern="1200" cap="none" spc="0" normalizeH="0" baseline="0" noProof="0" dirty="0">
                <a:ln>
                  <a:noFill/>
                </a:ln>
                <a:solidFill>
                  <a:srgbClr val="1C59B5"/>
                </a:solidFill>
                <a:effectLst/>
                <a:uLnTx/>
                <a:uFillTx/>
                <a:latin typeface="微软雅黑" panose="020B0503020204020204" charset="-122"/>
                <a:ea typeface="微软雅黑" panose="020B0503020204020204" charset="-122"/>
                <a:cs typeface="Times New Roman" panose="02020603050405020304" pitchFamily="18" charset="0"/>
                <a:sym typeface="微软雅黑" panose="020B0503020204020204" charset="-122"/>
              </a:rPr>
              <a:t>                口味怡人</a:t>
            </a:r>
            <a:r>
              <a:rPr lang="en-US" altLang="zh-CN" sz="1400" baseline="30000" dirty="0">
                <a:solidFill>
                  <a:srgbClr val="1C59B5"/>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1</a:t>
            </a:r>
            <a:r>
              <a:rPr kumimoji="0" lang="zh-CN" altLang="en-US" sz="1400" i="0" u="none" strike="noStrike" kern="1200" cap="none" spc="0" normalizeH="0" baseline="0" noProof="0" dirty="0">
                <a:ln>
                  <a:noFill/>
                </a:ln>
                <a:solidFill>
                  <a:srgbClr val="1C59B5"/>
                </a:solidFill>
                <a:effectLst/>
                <a:uLnTx/>
                <a:uFillTx/>
                <a:latin typeface="微软雅黑" panose="020B0503020204020204" charset="-122"/>
                <a:ea typeface="微软雅黑" panose="020B0503020204020204" charset="-122"/>
                <a:cs typeface="Times New Roman" panose="02020603050405020304" pitchFamily="18" charset="0"/>
                <a:sym typeface="微软雅黑" panose="020B0503020204020204" charset="-122"/>
              </a:rPr>
              <a:t>，依从性更佳</a:t>
            </a:r>
            <a:endParaRPr kumimoji="0" lang="en-US" altLang="zh-CN" sz="1400" i="0" u="none" strike="noStrike" kern="1200" cap="none" spc="0" normalizeH="0" baseline="30000" noProof="0" dirty="0">
              <a:ln>
                <a:noFill/>
              </a:ln>
              <a:solidFill>
                <a:srgbClr val="1C59B5"/>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9" name="矩形 18"/>
          <p:cNvSpPr/>
          <p:nvPr/>
        </p:nvSpPr>
        <p:spPr>
          <a:xfrm>
            <a:off x="7610120" y="4762922"/>
            <a:ext cx="1558835" cy="296092"/>
          </a:xfrm>
          <a:prstGeom prst="rect">
            <a:avLst/>
          </a:prstGeom>
          <a:noFill/>
          <a:ln w="15875" cap="flat" cmpd="sng" algn="ctr">
            <a:noFill/>
            <a:prstDash val="solid"/>
            <a:bevel/>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308100" rtl="0" eaLnBrk="1" fontAlgn="auto" latinLnBrk="0" hangingPunct="0">
              <a:lnSpc>
                <a:spcPct val="120000"/>
              </a:lnSpc>
              <a:buClr>
                <a:srgbClr val="00B7FF"/>
              </a:buClr>
              <a:buSzPct val="120000"/>
              <a:buFontTx/>
              <a:buNone/>
              <a:defRPr/>
            </a:pPr>
            <a:endParaRPr kumimoji="0" lang="zh-CN" altLang="en-US" sz="2400" b="1" i="0" u="none" strike="noStrike" kern="0" cap="none" spc="0" normalizeH="0" baseline="0" noProof="0" dirty="0">
              <a:ln>
                <a:noFill/>
              </a:ln>
              <a:solidFill>
                <a:srgbClr val="002060"/>
              </a:solidFill>
              <a:effectLst/>
              <a:uLnTx/>
              <a:uFillTx/>
              <a:latin typeface="微软雅黑" panose="020B0503020204020204" charset="-122"/>
              <a:ea typeface="微软雅黑" panose="020B0503020204020204" charset="-122"/>
              <a:cs typeface="Verdana" panose="020B0604030504040204" pitchFamily="34" charset="0"/>
              <a:sym typeface="微软雅黑" panose="020B0503020204020204" charset="-122"/>
            </a:endParaRPr>
          </a:p>
        </p:txBody>
      </p:sp>
      <p:sp>
        <p:nvSpPr>
          <p:cNvPr id="20" name="文本框 19"/>
          <p:cNvSpPr txBox="1"/>
          <p:nvPr/>
        </p:nvSpPr>
        <p:spPr>
          <a:xfrm>
            <a:off x="581152" y="945319"/>
            <a:ext cx="11466095" cy="460375"/>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lang="zh-CN" altLang="en-US" sz="2000" b="1" dirty="0">
                <a:solidFill>
                  <a:srgbClr val="001C4A"/>
                </a:solidFill>
                <a:latin typeface="微软雅黑" panose="020B0503020204020204" charset="-122"/>
                <a:ea typeface="微软雅黑" panose="020B0503020204020204" charset="-122"/>
                <a:sym typeface="微软雅黑" panose="020B0503020204020204" charset="-122"/>
              </a:rPr>
              <a:t>中国首个肠溶缓释微丸颗粒剂，确保药物在肠道定点释放，精准肠道给药，确保疗效。</a:t>
            </a:r>
            <a:endParaRPr kumimoji="0" lang="zh-CN" altLang="en-US" sz="2000" b="1" i="0" u="none" strike="noStrike" kern="1200" cap="none" spc="0" normalizeH="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21" name="文本框 20"/>
          <p:cNvSpPr txBox="1"/>
          <p:nvPr/>
        </p:nvSpPr>
        <p:spPr>
          <a:xfrm>
            <a:off x="3682114" y="6290708"/>
            <a:ext cx="6097772" cy="410625"/>
          </a:xfrm>
          <a:prstGeom prst="rect">
            <a:avLst/>
          </a:prstGeom>
          <a:noFill/>
        </p:spPr>
        <p:txBody>
          <a:bodyPr wrap="square">
            <a:spAutoFit/>
          </a:bodyPr>
          <a:lstStyle/>
          <a:p>
            <a:pPr marL="228600" marR="0" lvl="0" indent="-228600" algn="l" defTabSz="914400" rtl="0" eaLnBrk="1" fontAlgn="auto" latinLnBrk="0" hangingPunct="1">
              <a:lnSpc>
                <a:spcPct val="120000"/>
              </a:lnSpc>
              <a:spcBef>
                <a:spcPct val="0"/>
              </a:spcBef>
              <a:spcAft>
                <a:spcPct val="0"/>
              </a:spcAft>
              <a:buClrTx/>
              <a:buSzTx/>
              <a:buFont typeface="+mj-lt"/>
              <a:buAutoNum type="arabicPeriod" startAt="4"/>
              <a:defRPr/>
            </a:pP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美沙拉秦肠溶缓释颗粒说明书</a:t>
            </a:r>
            <a:endPar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28600" marR="0" lvl="0" indent="-228600" algn="l" defTabSz="914400" rtl="0" eaLnBrk="1" fontAlgn="auto" latinLnBrk="0" hangingPunct="1">
              <a:lnSpc>
                <a:spcPct val="120000"/>
              </a:lnSpc>
              <a:spcBef>
                <a:spcPct val="0"/>
              </a:spcBef>
              <a:spcAft>
                <a:spcPct val="0"/>
              </a:spcAft>
              <a:buClrTx/>
              <a:buSzTx/>
              <a:buFont typeface="+mj-lt"/>
              <a:buAutoNum type="arabicPeriod" startAt="4"/>
              <a:defRPr/>
            </a:pP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美沙拉秦肠溶缓释颗粒报告及工艺优势</a:t>
            </a:r>
            <a:endPar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1152" y="287385"/>
            <a:ext cx="11611061" cy="607695"/>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lang="en-US"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4</a:t>
            </a:r>
            <a:r>
              <a:rPr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lang="zh-CN"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创新性信息</a:t>
            </a:r>
            <a:endParaRPr kumimoji="0" lang="zh-CN" sz="2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0" name="矩形 9"/>
          <p:cNvSpPr/>
          <p:nvPr>
            <p:custDataLst>
              <p:tags r:id="rId1"/>
            </p:custDataLst>
          </p:nvPr>
        </p:nvSpPr>
        <p:spPr>
          <a:xfrm>
            <a:off x="0" y="386080"/>
            <a:ext cx="490220" cy="4667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pic>
        <p:nvPicPr>
          <p:cNvPr id="12" name="图片 11"/>
          <p:cNvPicPr>
            <a:picLocks noChangeAspect="1"/>
          </p:cNvPicPr>
          <p:nvPr>
            <p:custDataLst>
              <p:tags r:id="rId2"/>
            </p:custDataLst>
          </p:nvPr>
        </p:nvPicPr>
        <p:blipFill>
          <a:blip r:embed="rId3"/>
          <a:stretch>
            <a:fillRect/>
          </a:stretch>
        </p:blipFill>
        <p:spPr>
          <a:xfrm>
            <a:off x="10749915" y="6515100"/>
            <a:ext cx="1255395" cy="342900"/>
          </a:xfrm>
          <a:prstGeom prst="rect">
            <a:avLst/>
          </a:prstGeom>
        </p:spPr>
      </p:pic>
      <p:sp>
        <p:nvSpPr>
          <p:cNvPr id="2" name="文本框 1"/>
          <p:cNvSpPr txBox="1"/>
          <p:nvPr/>
        </p:nvSpPr>
        <p:spPr>
          <a:xfrm>
            <a:off x="17863" y="6360494"/>
            <a:ext cx="3168813" cy="410625"/>
          </a:xfrm>
          <a:prstGeom prst="rect">
            <a:avLst/>
          </a:prstGeom>
          <a:noFill/>
        </p:spPr>
        <p:txBody>
          <a:bodyPr wrap="square">
            <a:spAutoFit/>
          </a:bodyPr>
          <a:lstStyle/>
          <a:p>
            <a:pPr marL="228600" marR="0" lvl="0" indent="-228600" algn="l" defTabSz="914400" rtl="0" eaLnBrk="1" fontAlgn="auto" latinLnBrk="0" hangingPunct="1">
              <a:lnSpc>
                <a:spcPct val="120000"/>
              </a:lnSpc>
              <a:buClrTx/>
              <a:buSzTx/>
              <a:buFont typeface="+mj-lt"/>
              <a:buAutoNum type="arabicPeriod"/>
              <a:defRPr/>
            </a:pP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程燕</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等</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中国现代中药</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,2024,26(08):1420-1431..</a:t>
            </a:r>
            <a:endPar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28600" marR="0" lvl="0" indent="-228600" algn="l" defTabSz="914400" rtl="0" eaLnBrk="1" fontAlgn="auto" latinLnBrk="0" hangingPunct="1">
              <a:lnSpc>
                <a:spcPct val="120000"/>
              </a:lnSpc>
              <a:buClrTx/>
              <a:buSzTx/>
              <a:buFont typeface="+mj-lt"/>
              <a:buAutoNum type="arabicPeriod"/>
              <a:defRPr/>
            </a:pP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李静</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等</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中国药房</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,2013,24(05)473-475.</a:t>
            </a:r>
            <a:endPar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310693" y="1453829"/>
            <a:ext cx="5158354" cy="2488308"/>
          </a:xfrm>
          <a:prstGeom prst="roundRect">
            <a:avLst>
              <a:gd name="adj" fmla="val 5658"/>
            </a:avLst>
          </a:prstGeom>
          <a:solidFill>
            <a:srgbClr val="FFFFFF"/>
          </a:solidFill>
          <a:ln w="25400" cap="flat" cmpd="sng" algn="ctr">
            <a:noFill/>
            <a:prstDash val="solid"/>
          </a:ln>
          <a:effectLst>
            <a:outerShdw blurRad="50800" dist="101600" dir="2700000" algn="tl" rotWithShape="0">
              <a:schemeClr val="bg1">
                <a:lumMod val="50000"/>
                <a:alpha val="40000"/>
              </a:scheme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buClrTx/>
              <a:buSzTx/>
              <a:buFontTx/>
              <a:buNone/>
              <a:defRPr/>
            </a:pPr>
            <a:endParaRPr kumimoji="0" lang="zh-CN" altLang="en-US" sz="1800" b="0" i="0" u="none" strike="noStrike" kern="1200" cap="none" spc="0" normalizeH="0" baseline="0" noProof="0">
              <a:ln>
                <a:noFill/>
              </a:ln>
              <a:solidFill>
                <a:srgbClr val="0C8277"/>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22" name="矩形: 圆角 21"/>
          <p:cNvSpPr/>
          <p:nvPr/>
        </p:nvSpPr>
        <p:spPr>
          <a:xfrm>
            <a:off x="5771149" y="895080"/>
            <a:ext cx="6105004" cy="3134976"/>
          </a:xfrm>
          <a:prstGeom prst="roundRect">
            <a:avLst>
              <a:gd name="adj" fmla="val 2897"/>
            </a:avLst>
          </a:prstGeom>
          <a:gradFill flip="none" rotWithShape="1">
            <a:gsLst>
              <a:gs pos="47000">
                <a:srgbClr val="EBF4FF"/>
              </a:gs>
              <a:gs pos="0">
                <a:schemeClr val="bg1"/>
              </a:gs>
              <a:gs pos="93000">
                <a:schemeClr val="tx1"/>
              </a:gs>
            </a:gsLst>
            <a:lin ang="5400000" scaled="1"/>
            <a:tileRect/>
          </a:gra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23" name="矩形: 圆角 22"/>
          <p:cNvSpPr/>
          <p:nvPr/>
        </p:nvSpPr>
        <p:spPr>
          <a:xfrm>
            <a:off x="6595420" y="1733339"/>
            <a:ext cx="4429296" cy="1733085"/>
          </a:xfrm>
          <a:prstGeom prst="roundRect">
            <a:avLst>
              <a:gd name="adj" fmla="val 5658"/>
            </a:avLst>
          </a:prstGeom>
          <a:solidFill>
            <a:srgbClr val="FFFFFF"/>
          </a:solidFill>
          <a:ln w="25400" cap="flat" cmpd="sng" algn="ctr">
            <a:noFill/>
            <a:prstDash val="solid"/>
          </a:ln>
          <a:effectLst>
            <a:outerShdw blurRad="50800" dist="101600" dir="2700000" algn="tl" rotWithShape="0">
              <a:schemeClr val="tx1">
                <a:alpha val="40000"/>
              </a:schemeClr>
            </a:outerShdw>
            <a:reflection blurRad="6350" stA="50000" endA="295" endPos="92000" dist="101600" dir="5400000" sy="-100000" algn="bl" rotWithShape="0"/>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buClrTx/>
              <a:buSzTx/>
              <a:buFontTx/>
              <a:buNone/>
              <a:defRPr/>
            </a:pPr>
            <a:endParaRPr kumimoji="0" lang="zh-CN" altLang="en-US" sz="1800" b="0" i="0" u="none" strike="noStrike" kern="1200" cap="none" spc="0" normalizeH="0" baseline="0" noProof="0">
              <a:ln>
                <a:noFill/>
              </a:ln>
              <a:solidFill>
                <a:srgbClr val="0C8277"/>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24" name="文本框 44"/>
          <p:cNvSpPr txBox="1"/>
          <p:nvPr/>
        </p:nvSpPr>
        <p:spPr>
          <a:xfrm>
            <a:off x="5161222" y="2578792"/>
            <a:ext cx="441115" cy="9036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buClrTx/>
              <a:buSzTx/>
              <a:buFontTx/>
              <a:buNone/>
              <a:defRPr/>
            </a:pPr>
            <a:r>
              <a:rPr kumimoji="0" lang="en-US" altLang="zh-CN" sz="4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rPr>
              <a:t>V</a:t>
            </a:r>
            <a:endParaRPr kumimoji="0" lang="en-US" altLang="zh-CN" sz="44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5" name="文本框 46"/>
          <p:cNvSpPr txBox="1"/>
          <p:nvPr/>
        </p:nvSpPr>
        <p:spPr>
          <a:xfrm>
            <a:off x="5543550" y="2578100"/>
            <a:ext cx="647700" cy="9036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buClrTx/>
              <a:buSzTx/>
              <a:buFontTx/>
              <a:buNone/>
              <a:defRPr/>
            </a:pPr>
            <a:r>
              <a:rPr kumimoji="0" lang="en-US" altLang="zh-CN" sz="4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rPr>
              <a:t>S</a:t>
            </a:r>
            <a:endParaRPr kumimoji="0" lang="en-US" altLang="zh-CN" sz="48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6" name="矩形 25"/>
          <p:cNvSpPr/>
          <p:nvPr/>
        </p:nvSpPr>
        <p:spPr>
          <a:xfrm>
            <a:off x="6650798" y="1271673"/>
            <a:ext cx="4272981" cy="406102"/>
          </a:xfrm>
          <a:prstGeom prst="rect">
            <a:avLst/>
          </a:prstGeom>
          <a:gradFill flip="none" rotWithShape="1">
            <a:gsLst>
              <a:gs pos="0">
                <a:srgbClr val="FFFFFF">
                  <a:alpha val="0"/>
                </a:srgbClr>
              </a:gs>
              <a:gs pos="100000">
                <a:srgbClr val="FFFFFF"/>
              </a:gs>
            </a:gsLst>
            <a:lin ang="5400000" scaled="1"/>
            <a:tileRect/>
          </a:gra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27" name="文本框 26"/>
          <p:cNvSpPr txBox="1"/>
          <p:nvPr/>
        </p:nvSpPr>
        <p:spPr>
          <a:xfrm>
            <a:off x="2763521" y="6315464"/>
            <a:ext cx="3249612" cy="410625"/>
          </a:xfrm>
          <a:prstGeom prst="rect">
            <a:avLst/>
          </a:prstGeom>
          <a:noFill/>
        </p:spPr>
        <p:txBody>
          <a:bodyPr wrap="square">
            <a:spAutoFit/>
          </a:bodyPr>
          <a:lstStyle/>
          <a:p>
            <a:pPr marL="228600" marR="0" lvl="0" indent="-228600" algn="l" defTabSz="914400" rtl="0" eaLnBrk="1" fontAlgn="auto" latinLnBrk="0" hangingPunct="1">
              <a:lnSpc>
                <a:spcPct val="120000"/>
              </a:lnSpc>
              <a:buClrTx/>
              <a:buSzTx/>
              <a:buFont typeface="+mj-lt"/>
              <a:buAutoNum type="arabicPeriod" startAt="3"/>
              <a:defRPr/>
            </a:pP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美沙拉秦肠溶缓释颗粒报告及工艺优势</a:t>
            </a:r>
            <a:endPar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28600" marR="0" lvl="0" indent="-228600" algn="l" defTabSz="914400" rtl="0" eaLnBrk="1" fontAlgn="auto" latinLnBrk="0" hangingPunct="1">
              <a:lnSpc>
                <a:spcPct val="120000"/>
              </a:lnSpc>
              <a:buClrTx/>
              <a:buSzTx/>
              <a:buFont typeface="+mj-lt"/>
              <a:buAutoNum type="arabicPeriod" startAt="3"/>
              <a:defRPr/>
            </a:pPr>
            <a:r>
              <a:rPr kumimoji="0" lang="zh-CN" altLang="en-US" sz="900" b="0" i="0" u="none" strike="noStrike" kern="1200" cap="none" spc="0" normalizeH="0" baseline="0" noProof="0" dirty="0">
                <a:ln>
                  <a:noFill/>
                </a:ln>
                <a:effectLst/>
                <a:uLnTx/>
                <a:uFillTx/>
                <a:latin typeface="微软雅黑" panose="020B0503020204020204" charset="-122"/>
                <a:ea typeface="微软雅黑" panose="020B0503020204020204" charset="-122"/>
                <a:sym typeface="微软雅黑" panose="020B0503020204020204" charset="-122"/>
              </a:rPr>
              <a:t>单安山</a:t>
            </a:r>
            <a:r>
              <a:rPr kumimoji="0" lang="en-US" altLang="zh-CN" sz="900" b="0" i="0" u="none" strike="noStrike" kern="1200" cap="none" spc="0" normalizeH="0" baseline="0" noProof="0" dirty="0">
                <a:ln>
                  <a:noFill/>
                </a:ln>
                <a:effectLst/>
                <a:uLnTx/>
                <a:uFillTx/>
                <a:latin typeface="微软雅黑" panose="020B0503020204020204" charset="-122"/>
                <a:ea typeface="微软雅黑" panose="020B0503020204020204" charset="-122"/>
                <a:sym typeface="微软雅黑" panose="020B0503020204020204" charset="-122"/>
              </a:rPr>
              <a:t>,</a:t>
            </a:r>
            <a:r>
              <a:rPr kumimoji="0" lang="zh-CN" altLang="en-US" sz="900" b="0" i="0" u="none" strike="noStrike" kern="1200" cap="none" spc="0" normalizeH="0" baseline="0" noProof="0" dirty="0">
                <a:ln>
                  <a:noFill/>
                </a:ln>
                <a:effectLst/>
                <a:uLnTx/>
                <a:uFillTx/>
                <a:latin typeface="微软雅黑" panose="020B0503020204020204" charset="-122"/>
                <a:ea typeface="微软雅黑" panose="020B0503020204020204" charset="-122"/>
                <a:sym typeface="微软雅黑" panose="020B0503020204020204" charset="-122"/>
              </a:rPr>
              <a:t>等</a:t>
            </a:r>
            <a:r>
              <a:rPr kumimoji="0" lang="en-US" altLang="zh-CN" sz="900" b="0" i="0" u="none" strike="noStrike" kern="1200" cap="none" spc="0" normalizeH="0" baseline="0" noProof="0" dirty="0">
                <a:ln>
                  <a:noFill/>
                </a:ln>
                <a:effectLst/>
                <a:uLnTx/>
                <a:uFillTx/>
                <a:latin typeface="微软雅黑" panose="020B0503020204020204" charset="-122"/>
                <a:ea typeface="微软雅黑" panose="020B0503020204020204" charset="-122"/>
                <a:sym typeface="微软雅黑" panose="020B0503020204020204" charset="-122"/>
              </a:rPr>
              <a:t>, </a:t>
            </a:r>
            <a:r>
              <a:rPr kumimoji="0" lang="zh-CN" altLang="en-US" sz="900" b="0" i="0" u="none" strike="noStrike" kern="1200" cap="none" spc="0" normalizeH="0" baseline="0" noProof="0" dirty="0">
                <a:ln>
                  <a:noFill/>
                </a:ln>
                <a:effectLst/>
                <a:uLnTx/>
                <a:uFillTx/>
                <a:latin typeface="微软雅黑" panose="020B0503020204020204" charset="-122"/>
                <a:ea typeface="微软雅黑" panose="020B0503020204020204" charset="-122"/>
                <a:sym typeface="微软雅黑" panose="020B0503020204020204" charset="-122"/>
              </a:rPr>
              <a:t>东北农业大学学报</a:t>
            </a:r>
            <a:r>
              <a:rPr kumimoji="0" lang="en-US" altLang="zh-CN" sz="900" b="0" i="0" u="none" strike="noStrike" kern="1200" cap="none" spc="0" normalizeH="0" baseline="0" noProof="0" dirty="0">
                <a:ln>
                  <a:noFill/>
                </a:ln>
                <a:effectLst/>
                <a:uLnTx/>
                <a:uFillTx/>
                <a:latin typeface="微软雅黑" panose="020B0503020204020204" charset="-122"/>
                <a:ea typeface="微软雅黑" panose="020B0503020204020204" charset="-122"/>
                <a:sym typeface="微软雅黑" panose="020B0503020204020204" charset="-122"/>
              </a:rPr>
              <a:t>,2018,49(09):88-96.</a:t>
            </a:r>
            <a:endParaRPr kumimoji="0" lang="zh-CN" altLang="en-US" sz="900" b="0" i="0" u="none" strike="noStrike" kern="1200" cap="none" spc="0" normalizeH="0" baseline="0" noProof="0" dirty="0">
              <a:ln>
                <a:noFill/>
              </a:ln>
              <a:effectLst/>
              <a:uLnTx/>
              <a:uFillTx/>
              <a:latin typeface="微软雅黑" panose="020B0503020204020204" charset="-122"/>
              <a:ea typeface="微软雅黑" panose="020B0503020204020204" charset="-122"/>
              <a:sym typeface="微软雅黑" panose="020B0503020204020204" charset="-122"/>
            </a:endParaRPr>
          </a:p>
        </p:txBody>
      </p:sp>
      <p:sp>
        <p:nvSpPr>
          <p:cNvPr id="28" name="矩形: 圆角 27"/>
          <p:cNvSpPr/>
          <p:nvPr/>
        </p:nvSpPr>
        <p:spPr>
          <a:xfrm>
            <a:off x="779464" y="1024043"/>
            <a:ext cx="4595176" cy="792482"/>
          </a:xfrm>
          <a:prstGeom prst="roundRect">
            <a:avLst>
              <a:gd name="adj" fmla="val 50000"/>
            </a:avLst>
          </a:prstGeom>
          <a:solidFill>
            <a:schemeClr val="bg1">
              <a:lumMod val="50000"/>
            </a:schemeClr>
          </a:solidFill>
          <a:ln>
            <a:no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914400" rtl="0" eaLnBrk="1" fontAlgn="auto" latinLnBrk="0" hangingPunct="1">
              <a:lnSpc>
                <a:spcPct val="120000"/>
              </a:lnSpc>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其他美沙拉秦口服制剂释药机制</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a:p>
            <a:pPr marL="0" marR="0" lvl="0" indent="0" algn="ctr" defTabSz="914400" rtl="0" eaLnBrk="1" fontAlgn="auto" latinLnBrk="0" hangingPunct="1">
              <a:lnSpc>
                <a:spcPct val="120000"/>
              </a:lnSpc>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—pH</a:t>
            </a: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依赖型或时间依赖型</a:t>
            </a:r>
            <a:r>
              <a:rPr lang="en-US" altLang="zh-CN" sz="1600" b="1" baseline="30000" dirty="0">
                <a:solidFill>
                  <a:prstClr val="white"/>
                </a:solidFill>
                <a:latin typeface="微软雅黑" panose="020B0503020204020204" charset="-122"/>
                <a:ea typeface="微软雅黑" panose="020B0503020204020204" charset="-122"/>
                <a:sym typeface="微软雅黑" panose="020B0503020204020204" charset="-122"/>
              </a:rPr>
              <a:t>1</a:t>
            </a:r>
            <a:endParaRPr kumimoji="0" lang="zh-CN" altLang="en-US" sz="1600" b="1" i="0" u="none" strike="noStrike" kern="1200" cap="none" spc="0" normalizeH="0" baseline="3000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29" name="文本框 28"/>
          <p:cNvSpPr txBox="1"/>
          <p:nvPr/>
        </p:nvSpPr>
        <p:spPr>
          <a:xfrm>
            <a:off x="574674" y="2021281"/>
            <a:ext cx="4403725" cy="1363065"/>
          </a:xfrm>
          <a:prstGeom prst="rect">
            <a:avLst/>
          </a:prstGeom>
          <a:noFill/>
        </p:spPr>
        <p:txBody>
          <a:bodyPr wrap="square">
            <a:spAutoFit/>
          </a:bodyPr>
          <a:lstStyle/>
          <a:p>
            <a:pPr marL="285750" marR="0" lvl="0" indent="-285750" algn="l" defTabSz="914400" rtl="0" eaLnBrk="1" fontAlgn="auto" latinLnBrk="0" hangingPunct="1">
              <a:lnSpc>
                <a:spcPct val="120000"/>
              </a:lnSpc>
              <a:buClrTx/>
              <a:buSzTx/>
              <a:buFont typeface="Arial" panose="020B0604020202020204" pitchFamily="34" charset="0"/>
              <a:buChar char="•"/>
              <a:defRPr/>
            </a:pPr>
            <a:r>
              <a:rPr kumimoji="0" lang="zh-CN" altLang="en-US" sz="14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单机制的释药系统存在各种缺陷</a:t>
            </a:r>
            <a:r>
              <a:rPr kumimoji="0" lang="en-US" altLang="zh-CN" sz="14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1</a:t>
            </a:r>
            <a:endParaRPr kumimoji="0" lang="en-US" altLang="zh-CN" sz="14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742950" marR="0" lvl="1" indent="-285750" algn="l" defTabSz="914400" rtl="0" eaLnBrk="1" fontAlgn="auto" latinLnBrk="0" hangingPunct="1">
              <a:lnSpc>
                <a:spcPct val="120000"/>
              </a:lnSpc>
              <a:buClrTx/>
              <a:buSzTx/>
              <a:buFont typeface="Wingdings" panose="05000000000000000000" pitchFamily="2" charset="2"/>
              <a:buChar char="Ø"/>
              <a:defRPr/>
            </a:pPr>
            <a:r>
              <a:rPr kumimoji="0" lang="en-US" altLang="zh-CN" sz="14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pH </a:t>
            </a:r>
            <a:r>
              <a:rPr kumimoji="0" lang="zh-CN" altLang="en-US" sz="14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依赖型：小肠和结肠 </a:t>
            </a:r>
            <a:r>
              <a:rPr kumimoji="0" lang="en-US" altLang="zh-CN" sz="14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pH </a:t>
            </a:r>
            <a:r>
              <a:rPr kumimoji="0" lang="zh-CN" altLang="en-US" sz="14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比较接近，</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sym typeface="微软雅黑" panose="020B0503020204020204" charset="-122"/>
              </a:rPr>
              <a:t>结肠定位精确性欠佳</a:t>
            </a:r>
            <a:endParaRPr kumimoji="0" lang="en-US" altLang="zh-CN"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sym typeface="微软雅黑" panose="020B0503020204020204" charset="-122"/>
            </a:endParaRPr>
          </a:p>
          <a:p>
            <a:pPr marL="742950" marR="0" lvl="1" indent="-285750" algn="l" defTabSz="914400" rtl="0" eaLnBrk="1" fontAlgn="auto" latinLnBrk="0" hangingPunct="1">
              <a:lnSpc>
                <a:spcPct val="120000"/>
              </a:lnSpc>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时间依赖型：受个体差异、进食状态等影响，很难预测药物到达结肠的时间</a:t>
            </a:r>
            <a:endParaRPr kumimoji="0" lang="zh-CN" altLang="en-US" sz="14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30" name="文本框 29"/>
          <p:cNvSpPr txBox="1"/>
          <p:nvPr/>
        </p:nvSpPr>
        <p:spPr>
          <a:xfrm>
            <a:off x="6737300" y="2005909"/>
            <a:ext cx="4084720" cy="846001"/>
          </a:xfrm>
          <a:prstGeom prst="rect">
            <a:avLst/>
          </a:prstGeom>
          <a:noFill/>
        </p:spPr>
        <p:txBody>
          <a:bodyPr wrap="square">
            <a:spAutoFit/>
          </a:bodyPr>
          <a:lstStyle/>
          <a:p>
            <a:pPr marL="285750" lvl="0" indent="-285750">
              <a:lnSpc>
                <a:spcPct val="120000"/>
              </a:lnSpc>
              <a:buFont typeface="Arial" panose="020B0604020202020204" pitchFamily="34" charset="0"/>
              <a:buChar char="•"/>
              <a:defRPr/>
            </a:pPr>
            <a:r>
              <a:rPr kumimoji="0" lang="zh-CN" altLang="en-US" sz="14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美沙拉秦肠溶缓释颗粒采用</a:t>
            </a:r>
            <a:r>
              <a:rPr kumimoji="0" lang="zh-CN" altLang="en-US" sz="14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综合性结肠靶向给药系统</a:t>
            </a:r>
            <a:r>
              <a:rPr kumimoji="0" lang="en-US" altLang="zh-CN" sz="14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1,3</a:t>
            </a:r>
            <a:r>
              <a:rPr kumimoji="0" lang="zh-CN" altLang="en-US" sz="14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，可克服单一制剂可能受胃排空等生理因素的影响</a:t>
            </a:r>
            <a:r>
              <a:rPr kumimoji="0" lang="en-US" altLang="zh-CN" sz="14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2</a:t>
            </a:r>
            <a:endParaRPr kumimoji="0" lang="en-US" altLang="zh-CN" sz="14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31" name="矩形: 圆角 30"/>
          <p:cNvSpPr/>
          <p:nvPr/>
        </p:nvSpPr>
        <p:spPr>
          <a:xfrm>
            <a:off x="6606215" y="1021371"/>
            <a:ext cx="4403713" cy="792482"/>
          </a:xfrm>
          <a:prstGeom prst="roundRect">
            <a:avLst>
              <a:gd name="adj" fmla="val 50000"/>
            </a:avLst>
          </a:prstGeom>
          <a:solidFill>
            <a:schemeClr val="tx1"/>
          </a:solidFill>
          <a:ln>
            <a:no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914400" rtl="0" eaLnBrk="1" fontAlgn="auto" latinLnBrk="0" hangingPunct="1">
              <a:lnSpc>
                <a:spcPct val="120000"/>
              </a:lnSpc>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美沙拉秦肠溶缓释颗粒</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a:p>
            <a:pPr marL="0" marR="0" lvl="0" indent="0" algn="ctr" defTabSz="914400" rtl="0" eaLnBrk="1" fontAlgn="auto" latinLnBrk="0" hangingPunct="1">
              <a:lnSpc>
                <a:spcPct val="120000"/>
              </a:lnSpc>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a:t>
            </a: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兼具</a:t>
            </a:r>
            <a:r>
              <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pH</a:t>
            </a: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依赖型和时间依赖型</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32" name="圆角矩形 2"/>
          <p:cNvSpPr/>
          <p:nvPr/>
        </p:nvSpPr>
        <p:spPr>
          <a:xfrm>
            <a:off x="3344900" y="4547257"/>
            <a:ext cx="8327073" cy="1163602"/>
          </a:xfrm>
          <a:prstGeom prst="roundRect">
            <a:avLst>
              <a:gd name="adj" fmla="val 50000"/>
            </a:avLst>
          </a:prstGeom>
          <a:gradFill>
            <a:gsLst>
              <a:gs pos="95000">
                <a:schemeClr val="bg1">
                  <a:alpha val="69000"/>
                </a:schemeClr>
              </a:gs>
              <a:gs pos="9000">
                <a:srgbClr val="E4EEFF"/>
              </a:gs>
            </a:gsLst>
            <a:lin ang="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buClrTx/>
              <a:buSzTx/>
              <a:buFontTx/>
              <a:buNone/>
              <a:defRPr/>
            </a:pPr>
            <a:endParaRPr kumimoji="0" lang="en-US" altLang="zh-CN" sz="16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33" name="文本框 32"/>
          <p:cNvSpPr txBox="1"/>
          <p:nvPr/>
        </p:nvSpPr>
        <p:spPr>
          <a:xfrm>
            <a:off x="3396833" y="4682792"/>
            <a:ext cx="8275140" cy="829945"/>
          </a:xfrm>
          <a:prstGeom prst="rect">
            <a:avLst/>
          </a:prstGeom>
          <a:noFill/>
        </p:spPr>
        <p:txBody>
          <a:bodyPr wrap="square">
            <a:spAutoFit/>
          </a:bodyPr>
          <a:lstStyle/>
          <a:p>
            <a:pPr marL="285750" lvl="0" indent="-285750">
              <a:lnSpc>
                <a:spcPct val="150000"/>
              </a:lnSpc>
              <a:buFont typeface="Arial" panose="020B0604020202020204" pitchFamily="34" charset="0"/>
              <a:buChar char="•"/>
              <a:defRPr/>
            </a:pPr>
            <a:r>
              <a:rPr kumimoji="0" lang="zh-CN" altLang="en-US" sz="16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美沙拉秦肠溶缓释颗粒兼具</a:t>
            </a:r>
            <a:r>
              <a:rPr kumimoji="0" lang="en-US" altLang="zh-CN" sz="16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pH</a:t>
            </a:r>
            <a:r>
              <a:rPr kumimoji="0" lang="zh-CN" altLang="en-US" sz="16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依赖型和时间依赖型</a:t>
            </a:r>
            <a:r>
              <a:rPr kumimoji="0" lang="en-US" altLang="zh-CN" sz="16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(pH-</a:t>
            </a:r>
            <a:r>
              <a:rPr kumimoji="0" lang="zh-CN" altLang="en-US" sz="16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时滞控制型</a:t>
            </a:r>
            <a:r>
              <a:rPr kumimoji="0" lang="en-US" altLang="zh-CN" sz="16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kumimoji="0" lang="zh-CN" altLang="en-US" sz="16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，可提高口服结肠靶向给药系统的作用准确性，弱化机体的个体差异</a:t>
            </a:r>
            <a:r>
              <a:rPr lang="zh-CN" altLang="en-US" sz="1600" b="1" dirty="0">
                <a:solidFill>
                  <a:srgbClr val="001C4A"/>
                </a:solidFill>
                <a:latin typeface="微软雅黑" panose="020B0503020204020204" charset="-122"/>
                <a:ea typeface="微软雅黑" panose="020B0503020204020204" charset="-122"/>
                <a:sym typeface="微软雅黑" panose="020B0503020204020204" charset="-122"/>
              </a:rPr>
              <a:t>影响</a:t>
            </a:r>
            <a:r>
              <a:rPr lang="en-US" altLang="zh-CN" sz="1600" b="1" baseline="30000" dirty="0">
                <a:solidFill>
                  <a:srgbClr val="001C4A"/>
                </a:solidFill>
                <a:latin typeface="微软雅黑" panose="020B0503020204020204" charset="-122"/>
                <a:ea typeface="微软雅黑" panose="020B0503020204020204" charset="-122"/>
                <a:sym typeface="微软雅黑" panose="020B0503020204020204" charset="-122"/>
              </a:rPr>
              <a:t>4</a:t>
            </a:r>
            <a:r>
              <a:rPr kumimoji="0" lang="zh-CN" altLang="en-US" sz="16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lang="zh-CN" altLang="en-US" sz="1600" b="1" dirty="0">
                <a:solidFill>
                  <a:srgbClr val="FF0000"/>
                </a:solidFill>
                <a:latin typeface="微软雅黑" panose="020B0503020204020204" charset="-122"/>
                <a:ea typeface="微软雅黑" panose="020B0503020204020204" charset="-122"/>
                <a:sym typeface="微软雅黑" panose="020B0503020204020204" charset="-122"/>
              </a:rPr>
              <a:t>确保药物在肠道释放。</a:t>
            </a:r>
            <a:endParaRPr kumimoji="0" lang="zh-CN" altLang="en-US" sz="1600" b="1" i="0" u="none" strike="noStrike" kern="1200" cap="none" spc="0" normalizeH="0" baseline="30000" noProof="0" dirty="0">
              <a:ln>
                <a:noFill/>
              </a:ln>
              <a:solidFill>
                <a:srgbClr val="FF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34" name="文本框 33"/>
          <p:cNvSpPr txBox="1"/>
          <p:nvPr/>
        </p:nvSpPr>
        <p:spPr>
          <a:xfrm>
            <a:off x="1097254" y="4027328"/>
            <a:ext cx="1666022" cy="326544"/>
          </a:xfrm>
          <a:prstGeom prst="roundRect">
            <a:avLst/>
          </a:prstGeom>
          <a:solidFill>
            <a:schemeClr val="tx1"/>
          </a:solidFill>
        </p:spPr>
        <p:txBody>
          <a:bodyPr wrap="square">
            <a:spAutoFit/>
          </a:bodyPr>
          <a:lstStyle/>
          <a:p>
            <a:pPr>
              <a:lnSpc>
                <a:spcPct val="120000"/>
              </a:lnSpc>
            </a:pPr>
            <a:r>
              <a:rPr lang="zh-CN" altLang="en-US" sz="1200" b="1" dirty="0">
                <a:solidFill>
                  <a:schemeClr val="bg1"/>
                </a:solidFill>
                <a:latin typeface="微软雅黑" panose="020B0503020204020204" charset="-122"/>
                <a:ea typeface="微软雅黑" panose="020B0503020204020204" charset="-122"/>
                <a:sym typeface="微软雅黑" panose="020B0503020204020204" charset="-122"/>
              </a:rPr>
              <a:t>胃肠道各部分</a:t>
            </a:r>
            <a:r>
              <a:rPr lang="en-US" altLang="zh-CN" sz="1200" b="1" dirty="0">
                <a:solidFill>
                  <a:schemeClr val="bg1"/>
                </a:solidFill>
                <a:latin typeface="微软雅黑" panose="020B0503020204020204" charset="-122"/>
                <a:ea typeface="微软雅黑" panose="020B0503020204020204" charset="-122"/>
                <a:sym typeface="微软雅黑" panose="020B0503020204020204" charset="-122"/>
              </a:rPr>
              <a:t>pH</a:t>
            </a:r>
            <a:r>
              <a:rPr lang="zh-CN" altLang="en-US" sz="1200" b="1" dirty="0">
                <a:solidFill>
                  <a:schemeClr val="bg1"/>
                </a:solidFill>
                <a:latin typeface="微软雅黑" panose="020B0503020204020204" charset="-122"/>
                <a:ea typeface="微软雅黑" panose="020B0503020204020204" charset="-122"/>
                <a:sym typeface="微软雅黑" panose="020B0503020204020204" charset="-122"/>
              </a:rPr>
              <a:t>值</a:t>
            </a:r>
            <a:r>
              <a:rPr lang="en-US" altLang="zh-CN" sz="1200" b="1" baseline="30000" dirty="0">
                <a:solidFill>
                  <a:schemeClr val="bg1"/>
                </a:solidFill>
                <a:latin typeface="微软雅黑" panose="020B0503020204020204" charset="-122"/>
                <a:ea typeface="微软雅黑" panose="020B0503020204020204" charset="-122"/>
                <a:sym typeface="微软雅黑" panose="020B0503020204020204" charset="-122"/>
              </a:rPr>
              <a:t>5,6</a:t>
            </a:r>
            <a:endParaRPr lang="zh-CN" altLang="en-US" sz="1200" b="1" baseline="300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35" name="文本框 34"/>
          <p:cNvSpPr txBox="1"/>
          <p:nvPr/>
        </p:nvSpPr>
        <p:spPr>
          <a:xfrm>
            <a:off x="5770836" y="6315805"/>
            <a:ext cx="4123733" cy="410625"/>
          </a:xfrm>
          <a:prstGeom prst="rect">
            <a:avLst/>
          </a:prstGeom>
          <a:noFill/>
        </p:spPr>
        <p:txBody>
          <a:bodyPr wrap="square">
            <a:spAutoFit/>
          </a:bodyPr>
          <a:lstStyle/>
          <a:p>
            <a:pPr marL="228600" marR="0" lvl="0" indent="-228600" algn="l" defTabSz="914400" rtl="0" eaLnBrk="1" fontAlgn="auto" latinLnBrk="0" hangingPunct="1">
              <a:lnSpc>
                <a:spcPct val="120000"/>
              </a:lnSpc>
              <a:buClrTx/>
              <a:buSzTx/>
              <a:buFont typeface="+mj-lt"/>
              <a:buAutoNum type="arabicPeriod" startAt="5"/>
              <a:defRPr/>
            </a:pP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J </a:t>
            </a:r>
            <a:r>
              <a:rPr kumimoji="0" lang="en-US" altLang="zh-CN" sz="900" b="0" i="0" u="none" strike="noStrike" kern="1200" cap="none" spc="0" normalizeH="0" baseline="0" noProof="0" dirty="0" err="1">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Fallingborg</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et al. Dan Med Bull. 1999 Jun:46(3):183-96.</a:t>
            </a:r>
            <a:endPar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28600" marR="0" lvl="0" indent="-228600" algn="l" defTabSz="914400" rtl="0" eaLnBrk="1" fontAlgn="auto" latinLnBrk="0" hangingPunct="1">
              <a:lnSpc>
                <a:spcPct val="120000"/>
              </a:lnSpc>
              <a:buClrTx/>
              <a:buSzTx/>
              <a:buFont typeface="+mj-lt"/>
              <a:buAutoNum type="arabicPeriod" startAt="5"/>
              <a:defRPr/>
            </a:pP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Lin Zhang, et al. J Drug Target. 2016 Aug;24(7):579-89.</a:t>
            </a:r>
            <a:endPar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rcRect t="6963"/>
          <a:stretch>
            <a:fillRect/>
          </a:stretch>
        </p:blipFill>
        <p:spPr>
          <a:xfrm>
            <a:off x="793500" y="4333795"/>
            <a:ext cx="2176560" cy="2057138"/>
          </a:xfrm>
          <a:prstGeom prst="rect">
            <a:avLst/>
          </a:prstGeom>
        </p:spPr>
      </p:pic>
      <p:sp>
        <p:nvSpPr>
          <p:cNvPr id="37" name="矩形 36"/>
          <p:cNvSpPr/>
          <p:nvPr/>
        </p:nvSpPr>
        <p:spPr>
          <a:xfrm>
            <a:off x="1097254" y="4392974"/>
            <a:ext cx="593434" cy="2472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38" name="矩形 37"/>
          <p:cNvSpPr/>
          <p:nvPr/>
        </p:nvSpPr>
        <p:spPr>
          <a:xfrm>
            <a:off x="835315" y="4866205"/>
            <a:ext cx="620951" cy="309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39" name="矩形 38"/>
          <p:cNvSpPr/>
          <p:nvPr/>
        </p:nvSpPr>
        <p:spPr>
          <a:xfrm>
            <a:off x="618504" y="5335905"/>
            <a:ext cx="593434" cy="309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40" name="矩形 39"/>
          <p:cNvSpPr/>
          <p:nvPr/>
        </p:nvSpPr>
        <p:spPr>
          <a:xfrm>
            <a:off x="683829" y="5848249"/>
            <a:ext cx="593434" cy="309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41" name="矩形 40"/>
          <p:cNvSpPr/>
          <p:nvPr/>
        </p:nvSpPr>
        <p:spPr>
          <a:xfrm>
            <a:off x="2593153" y="5365173"/>
            <a:ext cx="593434" cy="309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42" name="文本框 41"/>
          <p:cNvSpPr txBox="1"/>
          <p:nvPr/>
        </p:nvSpPr>
        <p:spPr>
          <a:xfrm>
            <a:off x="887686" y="4820495"/>
            <a:ext cx="786561" cy="375296"/>
          </a:xfrm>
          <a:prstGeom prst="rect">
            <a:avLst/>
          </a:prstGeom>
          <a:noFill/>
        </p:spPr>
        <p:txBody>
          <a:bodyPr wrap="square">
            <a:spAutoFit/>
          </a:bodyPr>
          <a:lstStyle/>
          <a:p>
            <a:pPr>
              <a:lnSpc>
                <a:spcPct val="120000"/>
              </a:lnSpc>
            </a:pPr>
            <a:r>
              <a:rPr lang="zh-CN" altLang="en-US" sz="800" dirty="0">
                <a:latin typeface="微软雅黑" panose="020B0503020204020204" charset="-122"/>
                <a:ea typeface="微软雅黑" panose="020B0503020204020204" charset="-122"/>
                <a:sym typeface="微软雅黑" panose="020B0503020204020204" charset="-122"/>
              </a:rPr>
              <a:t>十二指肠：</a:t>
            </a:r>
            <a:endParaRPr lang="en-US" altLang="zh-CN" sz="800" dirty="0">
              <a:latin typeface="微软雅黑" panose="020B0503020204020204" charset="-122"/>
              <a:ea typeface="微软雅黑" panose="020B0503020204020204" charset="-122"/>
              <a:sym typeface="微软雅黑" panose="020B0503020204020204" charset="-122"/>
            </a:endParaRPr>
          </a:p>
          <a:p>
            <a:pPr>
              <a:lnSpc>
                <a:spcPct val="120000"/>
              </a:lnSpc>
            </a:pPr>
            <a:r>
              <a:rPr lang="en-US" altLang="zh-CN" sz="800" dirty="0">
                <a:latin typeface="微软雅黑" panose="020B0503020204020204" charset="-122"/>
                <a:ea typeface="微软雅黑" panose="020B0503020204020204" charset="-122"/>
                <a:sym typeface="微软雅黑" panose="020B0503020204020204" charset="-122"/>
              </a:rPr>
              <a:t>pH</a:t>
            </a:r>
            <a:r>
              <a:rPr lang="zh-CN" altLang="en-US" sz="800" dirty="0">
                <a:latin typeface="微软雅黑" panose="020B0503020204020204" charset="-122"/>
                <a:ea typeface="微软雅黑" panose="020B0503020204020204" charset="-122"/>
                <a:sym typeface="微软雅黑" panose="020B0503020204020204" charset="-122"/>
              </a:rPr>
              <a:t>≈</a:t>
            </a:r>
            <a:r>
              <a:rPr lang="en-US" altLang="zh-CN" sz="800" dirty="0">
                <a:latin typeface="微软雅黑" panose="020B0503020204020204" charset="-122"/>
                <a:ea typeface="微软雅黑" panose="020B0503020204020204" charset="-122"/>
                <a:sym typeface="微软雅黑" panose="020B0503020204020204" charset="-122"/>
              </a:rPr>
              <a:t>6.0</a:t>
            </a:r>
            <a:endParaRPr lang="en-US" altLang="zh-CN" sz="800" dirty="0">
              <a:latin typeface="微软雅黑" panose="020B0503020204020204" charset="-122"/>
              <a:ea typeface="微软雅黑" panose="020B0503020204020204" charset="-122"/>
              <a:sym typeface="微软雅黑" panose="020B0503020204020204" charset="-122"/>
            </a:endParaRPr>
          </a:p>
        </p:txBody>
      </p:sp>
      <p:sp>
        <p:nvSpPr>
          <p:cNvPr id="43" name="文本框 42"/>
          <p:cNvSpPr txBox="1"/>
          <p:nvPr/>
        </p:nvSpPr>
        <p:spPr>
          <a:xfrm>
            <a:off x="1046163" y="4387779"/>
            <a:ext cx="786561" cy="375296"/>
          </a:xfrm>
          <a:prstGeom prst="rect">
            <a:avLst/>
          </a:prstGeom>
          <a:noFill/>
        </p:spPr>
        <p:txBody>
          <a:bodyPr wrap="square">
            <a:spAutoFit/>
          </a:bodyPr>
          <a:lstStyle/>
          <a:p>
            <a:pPr>
              <a:lnSpc>
                <a:spcPct val="120000"/>
              </a:lnSpc>
            </a:pPr>
            <a:r>
              <a:rPr lang="zh-CN" altLang="en-US" sz="800" dirty="0">
                <a:latin typeface="微软雅黑" panose="020B0503020204020204" charset="-122"/>
                <a:ea typeface="微软雅黑" panose="020B0503020204020204" charset="-122"/>
                <a:sym typeface="微软雅黑" panose="020B0503020204020204" charset="-122"/>
              </a:rPr>
              <a:t>胃：</a:t>
            </a:r>
            <a:endParaRPr lang="en-US" altLang="zh-CN" sz="800" dirty="0">
              <a:latin typeface="微软雅黑" panose="020B0503020204020204" charset="-122"/>
              <a:ea typeface="微软雅黑" panose="020B0503020204020204" charset="-122"/>
              <a:sym typeface="微软雅黑" panose="020B0503020204020204" charset="-122"/>
            </a:endParaRPr>
          </a:p>
          <a:p>
            <a:pPr>
              <a:lnSpc>
                <a:spcPct val="120000"/>
              </a:lnSpc>
            </a:pPr>
            <a:r>
              <a:rPr lang="en-US" altLang="zh-CN" sz="800" dirty="0">
                <a:latin typeface="微软雅黑" panose="020B0503020204020204" charset="-122"/>
                <a:ea typeface="微软雅黑" panose="020B0503020204020204" charset="-122"/>
                <a:sym typeface="微软雅黑" panose="020B0503020204020204" charset="-122"/>
              </a:rPr>
              <a:t>pH</a:t>
            </a:r>
            <a:r>
              <a:rPr lang="zh-CN" altLang="en-US" sz="800" dirty="0">
                <a:latin typeface="微软雅黑" panose="020B0503020204020204" charset="-122"/>
                <a:ea typeface="微软雅黑" panose="020B0503020204020204" charset="-122"/>
                <a:sym typeface="微软雅黑" panose="020B0503020204020204" charset="-122"/>
              </a:rPr>
              <a:t>≈</a:t>
            </a:r>
            <a:r>
              <a:rPr lang="en-US" altLang="zh-CN" sz="800" dirty="0">
                <a:latin typeface="微软雅黑" panose="020B0503020204020204" charset="-122"/>
                <a:ea typeface="微软雅黑" panose="020B0503020204020204" charset="-122"/>
                <a:sym typeface="微软雅黑" panose="020B0503020204020204" charset="-122"/>
              </a:rPr>
              <a:t>1.5~3.5</a:t>
            </a:r>
            <a:endParaRPr lang="en-US" altLang="zh-CN" sz="800" dirty="0">
              <a:latin typeface="微软雅黑" panose="020B0503020204020204" charset="-122"/>
              <a:ea typeface="微软雅黑" panose="020B0503020204020204" charset="-122"/>
              <a:sym typeface="微软雅黑" panose="020B0503020204020204" charset="-122"/>
            </a:endParaRPr>
          </a:p>
        </p:txBody>
      </p:sp>
      <p:sp>
        <p:nvSpPr>
          <p:cNvPr id="44" name="文本框 43"/>
          <p:cNvSpPr txBox="1"/>
          <p:nvPr/>
        </p:nvSpPr>
        <p:spPr>
          <a:xfrm>
            <a:off x="521940" y="5229150"/>
            <a:ext cx="786561" cy="375296"/>
          </a:xfrm>
          <a:prstGeom prst="rect">
            <a:avLst/>
          </a:prstGeom>
          <a:noFill/>
        </p:spPr>
        <p:txBody>
          <a:bodyPr wrap="square">
            <a:spAutoFit/>
          </a:bodyPr>
          <a:lstStyle/>
          <a:p>
            <a:pPr>
              <a:lnSpc>
                <a:spcPct val="120000"/>
              </a:lnSpc>
            </a:pPr>
            <a:r>
              <a:rPr lang="zh-CN" altLang="en-US" sz="800" dirty="0">
                <a:latin typeface="微软雅黑" panose="020B0503020204020204" charset="-122"/>
                <a:ea typeface="微软雅黑" panose="020B0503020204020204" charset="-122"/>
                <a:sym typeface="微软雅黑" panose="020B0503020204020204" charset="-122"/>
              </a:rPr>
              <a:t>升结肠：</a:t>
            </a:r>
            <a:endParaRPr lang="en-US" altLang="zh-CN" sz="800" dirty="0">
              <a:latin typeface="微软雅黑" panose="020B0503020204020204" charset="-122"/>
              <a:ea typeface="微软雅黑" panose="020B0503020204020204" charset="-122"/>
              <a:sym typeface="微软雅黑" panose="020B0503020204020204" charset="-122"/>
            </a:endParaRPr>
          </a:p>
          <a:p>
            <a:pPr>
              <a:lnSpc>
                <a:spcPct val="120000"/>
              </a:lnSpc>
            </a:pPr>
            <a:r>
              <a:rPr lang="en-US" altLang="zh-CN" sz="800" dirty="0">
                <a:latin typeface="微软雅黑" panose="020B0503020204020204" charset="-122"/>
                <a:ea typeface="微软雅黑" panose="020B0503020204020204" charset="-122"/>
                <a:sym typeface="微软雅黑" panose="020B0503020204020204" charset="-122"/>
              </a:rPr>
              <a:t>pH</a:t>
            </a:r>
            <a:r>
              <a:rPr lang="zh-CN" altLang="en-US" sz="800" dirty="0">
                <a:latin typeface="微软雅黑" panose="020B0503020204020204" charset="-122"/>
                <a:ea typeface="微软雅黑" panose="020B0503020204020204" charset="-122"/>
                <a:sym typeface="微软雅黑" panose="020B0503020204020204" charset="-122"/>
              </a:rPr>
              <a:t>≈</a:t>
            </a:r>
            <a:r>
              <a:rPr lang="en-US" altLang="zh-CN" sz="800" dirty="0">
                <a:latin typeface="微软雅黑" panose="020B0503020204020204" charset="-122"/>
                <a:ea typeface="微软雅黑" panose="020B0503020204020204" charset="-122"/>
                <a:sym typeface="微软雅黑" panose="020B0503020204020204" charset="-122"/>
              </a:rPr>
              <a:t>6.4</a:t>
            </a:r>
            <a:endParaRPr lang="en-US" altLang="zh-CN" sz="800" dirty="0">
              <a:latin typeface="微软雅黑" panose="020B0503020204020204" charset="-122"/>
              <a:ea typeface="微软雅黑" panose="020B0503020204020204" charset="-122"/>
              <a:sym typeface="微软雅黑" panose="020B0503020204020204" charset="-122"/>
            </a:endParaRPr>
          </a:p>
        </p:txBody>
      </p:sp>
      <p:sp>
        <p:nvSpPr>
          <p:cNvPr id="45" name="文本框 44"/>
          <p:cNvSpPr txBox="1"/>
          <p:nvPr/>
        </p:nvSpPr>
        <p:spPr>
          <a:xfrm>
            <a:off x="709972" y="5901244"/>
            <a:ext cx="786561" cy="375296"/>
          </a:xfrm>
          <a:prstGeom prst="rect">
            <a:avLst/>
          </a:prstGeom>
          <a:noFill/>
        </p:spPr>
        <p:txBody>
          <a:bodyPr wrap="square">
            <a:spAutoFit/>
          </a:bodyPr>
          <a:lstStyle/>
          <a:p>
            <a:pPr>
              <a:lnSpc>
                <a:spcPct val="120000"/>
              </a:lnSpc>
            </a:pPr>
            <a:r>
              <a:rPr lang="zh-CN" altLang="en-US" sz="800" dirty="0">
                <a:latin typeface="微软雅黑" panose="020B0503020204020204" charset="-122"/>
                <a:ea typeface="微软雅黑" panose="020B0503020204020204" charset="-122"/>
                <a:sym typeface="微软雅黑" panose="020B0503020204020204" charset="-122"/>
              </a:rPr>
              <a:t>回肠末端：</a:t>
            </a:r>
            <a:endParaRPr lang="en-US" altLang="zh-CN" sz="800" dirty="0">
              <a:latin typeface="微软雅黑" panose="020B0503020204020204" charset="-122"/>
              <a:ea typeface="微软雅黑" panose="020B0503020204020204" charset="-122"/>
              <a:sym typeface="微软雅黑" panose="020B0503020204020204" charset="-122"/>
            </a:endParaRPr>
          </a:p>
          <a:p>
            <a:pPr>
              <a:lnSpc>
                <a:spcPct val="120000"/>
              </a:lnSpc>
            </a:pPr>
            <a:r>
              <a:rPr lang="en-US" altLang="zh-CN" sz="800" dirty="0">
                <a:latin typeface="微软雅黑" panose="020B0503020204020204" charset="-122"/>
                <a:ea typeface="微软雅黑" panose="020B0503020204020204" charset="-122"/>
                <a:sym typeface="微软雅黑" panose="020B0503020204020204" charset="-122"/>
              </a:rPr>
              <a:t>pH</a:t>
            </a:r>
            <a:r>
              <a:rPr lang="zh-CN" altLang="en-US" sz="800" dirty="0">
                <a:latin typeface="微软雅黑" panose="020B0503020204020204" charset="-122"/>
                <a:ea typeface="微软雅黑" panose="020B0503020204020204" charset="-122"/>
                <a:sym typeface="微软雅黑" panose="020B0503020204020204" charset="-122"/>
              </a:rPr>
              <a:t>≈</a:t>
            </a:r>
            <a:r>
              <a:rPr lang="en-US" altLang="zh-CN" sz="800" dirty="0">
                <a:latin typeface="微软雅黑" panose="020B0503020204020204" charset="-122"/>
                <a:ea typeface="微软雅黑" panose="020B0503020204020204" charset="-122"/>
                <a:sym typeface="微软雅黑" panose="020B0503020204020204" charset="-122"/>
              </a:rPr>
              <a:t>7.4</a:t>
            </a:r>
            <a:endParaRPr lang="en-US" altLang="zh-CN" sz="800" dirty="0">
              <a:latin typeface="微软雅黑" panose="020B0503020204020204" charset="-122"/>
              <a:ea typeface="微软雅黑" panose="020B0503020204020204" charset="-122"/>
              <a:sym typeface="微软雅黑" panose="020B0503020204020204" charset="-122"/>
            </a:endParaRPr>
          </a:p>
        </p:txBody>
      </p:sp>
      <p:sp>
        <p:nvSpPr>
          <p:cNvPr id="46" name="文本框 45"/>
          <p:cNvSpPr txBox="1"/>
          <p:nvPr/>
        </p:nvSpPr>
        <p:spPr>
          <a:xfrm>
            <a:off x="2532372" y="5336569"/>
            <a:ext cx="786561" cy="375296"/>
          </a:xfrm>
          <a:prstGeom prst="rect">
            <a:avLst/>
          </a:prstGeom>
          <a:noFill/>
        </p:spPr>
        <p:txBody>
          <a:bodyPr wrap="square">
            <a:spAutoFit/>
          </a:bodyPr>
          <a:lstStyle/>
          <a:p>
            <a:pPr>
              <a:lnSpc>
                <a:spcPct val="120000"/>
              </a:lnSpc>
            </a:pPr>
            <a:r>
              <a:rPr lang="zh-CN" altLang="en-US" sz="800" dirty="0">
                <a:latin typeface="微软雅黑" panose="020B0503020204020204" charset="-122"/>
                <a:ea typeface="微软雅黑" panose="020B0503020204020204" charset="-122"/>
                <a:sym typeface="微软雅黑" panose="020B0503020204020204" charset="-122"/>
              </a:rPr>
              <a:t>降结肠：</a:t>
            </a:r>
            <a:endParaRPr lang="en-US" altLang="zh-CN" sz="800" dirty="0">
              <a:latin typeface="微软雅黑" panose="020B0503020204020204" charset="-122"/>
              <a:ea typeface="微软雅黑" panose="020B0503020204020204" charset="-122"/>
              <a:sym typeface="微软雅黑" panose="020B0503020204020204" charset="-122"/>
            </a:endParaRPr>
          </a:p>
          <a:p>
            <a:pPr>
              <a:lnSpc>
                <a:spcPct val="120000"/>
              </a:lnSpc>
            </a:pPr>
            <a:r>
              <a:rPr lang="en-US" altLang="zh-CN" sz="800" dirty="0">
                <a:latin typeface="微软雅黑" panose="020B0503020204020204" charset="-122"/>
                <a:ea typeface="微软雅黑" panose="020B0503020204020204" charset="-122"/>
                <a:sym typeface="微软雅黑" panose="020B0503020204020204" charset="-122"/>
              </a:rPr>
              <a:t>pH</a:t>
            </a:r>
            <a:r>
              <a:rPr lang="zh-CN" altLang="en-US" sz="800" dirty="0">
                <a:latin typeface="微软雅黑" panose="020B0503020204020204" charset="-122"/>
                <a:ea typeface="微软雅黑" panose="020B0503020204020204" charset="-122"/>
                <a:sym typeface="微软雅黑" panose="020B0503020204020204" charset="-122"/>
              </a:rPr>
              <a:t>≈</a:t>
            </a:r>
            <a:r>
              <a:rPr lang="en-US" altLang="zh-CN" sz="800" dirty="0">
                <a:latin typeface="微软雅黑" panose="020B0503020204020204" charset="-122"/>
                <a:ea typeface="微软雅黑" panose="020B0503020204020204" charset="-122"/>
                <a:sym typeface="微软雅黑" panose="020B0503020204020204" charset="-122"/>
              </a:rPr>
              <a:t>7.0</a:t>
            </a:r>
            <a:endParaRPr lang="en-US" altLang="zh-CN" sz="800" dirty="0">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nvSpPr>
        <p:spPr>
          <a:xfrm>
            <a:off x="372140" y="116958"/>
            <a:ext cx="0" cy="0"/>
          </a:xfrm>
          <a:prstGeom prst="rect">
            <a:avLst/>
          </a:prstGeom>
          <a:noFill/>
        </p:spPr>
        <p:txBody>
          <a:bodyPr wrap="none" lIns="0" tIns="0" rIns="0" bIns="0" rtlCol="0">
            <a:noAutofit/>
          </a:bodyPr>
          <a:lstStyle/>
          <a:p>
            <a:pPr algn="l"/>
            <a:endParaRPr kumimoji="1" lang="zh-CN" altLang="en-US" sz="1600" b="1" spc="-10" dirty="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2"/>
            </p:custDataLst>
          </p:nvPr>
        </p:nvSpPr>
        <p:spPr>
          <a:xfrm>
            <a:off x="0" y="386080"/>
            <a:ext cx="490220" cy="4667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pic>
        <p:nvPicPr>
          <p:cNvPr id="12" name="图片 11"/>
          <p:cNvPicPr>
            <a:picLocks noChangeAspect="1"/>
          </p:cNvPicPr>
          <p:nvPr>
            <p:custDataLst>
              <p:tags r:id="rId3"/>
            </p:custDataLst>
          </p:nvPr>
        </p:nvPicPr>
        <p:blipFill>
          <a:blip r:embed="rId4"/>
          <a:stretch>
            <a:fillRect/>
          </a:stretch>
        </p:blipFill>
        <p:spPr>
          <a:xfrm>
            <a:off x="10749915" y="6515100"/>
            <a:ext cx="1255395" cy="342900"/>
          </a:xfrm>
          <a:prstGeom prst="rect">
            <a:avLst/>
          </a:prstGeom>
        </p:spPr>
      </p:pic>
      <p:sp>
        <p:nvSpPr>
          <p:cNvPr id="37" name="矩形 36"/>
          <p:cNvSpPr/>
          <p:nvPr/>
        </p:nvSpPr>
        <p:spPr>
          <a:xfrm>
            <a:off x="1097254" y="4392974"/>
            <a:ext cx="593434" cy="2472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38" name="矩形 37"/>
          <p:cNvSpPr/>
          <p:nvPr/>
        </p:nvSpPr>
        <p:spPr>
          <a:xfrm>
            <a:off x="835315" y="4866205"/>
            <a:ext cx="620951" cy="309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39" name="矩形 38"/>
          <p:cNvSpPr/>
          <p:nvPr/>
        </p:nvSpPr>
        <p:spPr>
          <a:xfrm>
            <a:off x="618504" y="5335905"/>
            <a:ext cx="593434" cy="309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40" name="矩形 39"/>
          <p:cNvSpPr/>
          <p:nvPr/>
        </p:nvSpPr>
        <p:spPr>
          <a:xfrm>
            <a:off x="683829" y="5848249"/>
            <a:ext cx="593434" cy="309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41" name="矩形 40"/>
          <p:cNvSpPr/>
          <p:nvPr/>
        </p:nvSpPr>
        <p:spPr>
          <a:xfrm>
            <a:off x="2593153" y="5365173"/>
            <a:ext cx="593434" cy="309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581152" y="204835"/>
            <a:ext cx="11611061" cy="1217295"/>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lang="en-US"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4</a:t>
            </a:r>
            <a:r>
              <a:rPr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lang="zh-CN"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创新性信息</a:t>
            </a:r>
            <a:r>
              <a:rPr lang="en-US" altLang="zh-CN" sz="20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lang="zh-CN" altLang="en-US" sz="20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与</a:t>
            </a:r>
            <a:r>
              <a:rPr lang="zh-CN" altLang="en-US" sz="2000" b="1" dirty="0">
                <a:solidFill>
                  <a:srgbClr val="001C4A"/>
                </a:solidFill>
                <a:latin typeface="微软雅黑" panose="020B0503020204020204" charset="-122"/>
                <a:ea typeface="微软雅黑" panose="020B0503020204020204" charset="-122"/>
                <a:sym typeface="微软雅黑" panose="020B0503020204020204" charset="-122"/>
              </a:rPr>
              <a:t>普通缓释颗粒在胃部释放</a:t>
            </a:r>
            <a:r>
              <a:rPr lang="zh-CN" altLang="en-US" sz="20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相比，善瑞欣</a:t>
            </a:r>
            <a:r>
              <a:rPr lang="en-US" altLang="zh-CN" sz="2000" b="1"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lang="zh-CN" altLang="en-US" sz="20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肠溶缓释颗粒肠道定点释放，靶向性更好、局部刺激更小、肠道血药浓度和药效更高</a:t>
            </a:r>
            <a:r>
              <a:rPr lang="en-US" altLang="zh-CN" sz="2000" b="1"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1</a:t>
            </a:r>
            <a:endParaRPr kumimoji="0" lang="en-US" altLang="zh-CN" sz="20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0" marR="0" lvl="0" indent="0" algn="l" defTabSz="914400" rtl="0" eaLnBrk="1" fontAlgn="auto" latinLnBrk="0" hangingPunct="1">
              <a:lnSpc>
                <a:spcPct val="120000"/>
              </a:lnSpc>
              <a:buClrTx/>
              <a:buSzTx/>
              <a:buFontTx/>
              <a:buNone/>
              <a:defRPr/>
            </a:pPr>
            <a:endParaRPr kumimoji="0" lang="en-US" altLang="zh-CN" sz="20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nvSpPr>
        <p:spPr>
          <a:xfrm>
            <a:off x="398780" y="1202690"/>
            <a:ext cx="11388725" cy="1051560"/>
          </a:xfrm>
          <a:prstGeom prst="rect">
            <a:avLst/>
          </a:prstGeom>
          <a:noFill/>
        </p:spPr>
        <p:txBody>
          <a:bodyPr wrap="square" lIns="0" tIns="0" rIns="0" bIns="0" rtlCol="0">
            <a:noAutofit/>
          </a:bodyPr>
          <a:lstStyle/>
          <a:p>
            <a:pPr marL="285750" indent="-285750">
              <a:lnSpc>
                <a:spcPct val="150000"/>
              </a:lnSpc>
              <a:buFont typeface="Wingdings" panose="05000000000000000000" pitchFamily="2" charset="2"/>
              <a:buChar char="Ø"/>
              <a:defRPr/>
            </a:pPr>
            <a:r>
              <a:rPr sz="1400" b="1" spc="-10" dirty="0">
                <a:latin typeface="微软雅黑" panose="020B0503020204020204" charset="-122"/>
                <a:ea typeface="微软雅黑" panose="020B0503020204020204" charset="-122"/>
                <a:sym typeface="微软雅黑" panose="020B0503020204020204" charset="-122"/>
              </a:rPr>
              <a:t>体外释放</a:t>
            </a:r>
            <a:endParaRPr sz="1400" b="1" spc="-10" dirty="0">
              <a:latin typeface="微软雅黑" panose="020B0503020204020204" charset="-122"/>
              <a:ea typeface="微软雅黑" panose="020B0503020204020204" charset="-122"/>
              <a:sym typeface="微软雅黑" panose="020B0503020204020204" charset="-122"/>
            </a:endParaRPr>
          </a:p>
          <a:p>
            <a:pPr marL="285750" indent="-285750">
              <a:lnSpc>
                <a:spcPct val="150000"/>
              </a:lnSpc>
              <a:buFont typeface="Wingdings" panose="05000000000000000000" pitchFamily="2" charset="2"/>
              <a:buChar char="Ø"/>
              <a:defRPr/>
            </a:pPr>
            <a:r>
              <a:rPr sz="1400" b="1" spc="-10" dirty="0">
                <a:latin typeface="微软雅黑" panose="020B0503020204020204" charset="-122"/>
                <a:ea typeface="微软雅黑" panose="020B0503020204020204" charset="-122"/>
                <a:sym typeface="微软雅黑" panose="020B0503020204020204" charset="-122"/>
              </a:rPr>
              <a:t>1）</a:t>
            </a:r>
            <a:r>
              <a:rPr lang="zh-CN" sz="1400" b="1" spc="-10" dirty="0">
                <a:latin typeface="微软雅黑" panose="020B0503020204020204" charset="-122"/>
                <a:ea typeface="微软雅黑" panose="020B0503020204020204" charset="-122"/>
                <a:sym typeface="微软雅黑" panose="020B0503020204020204" charset="-122"/>
              </a:rPr>
              <a:t>相较于已上市</a:t>
            </a:r>
            <a:r>
              <a:rPr lang="zh-CN" altLang="en-US" sz="1400" b="1" spc="-10" dirty="0">
                <a:latin typeface="微软雅黑" panose="020B0503020204020204" charset="-122"/>
                <a:ea typeface="微软雅黑" panose="020B0503020204020204" charset="-122"/>
                <a:sym typeface="微软雅黑" panose="020B0503020204020204" charset="-122"/>
              </a:rPr>
              <a:t>普通缓释颗粒（浅蓝色线）</a:t>
            </a:r>
            <a:r>
              <a:rPr lang="zh-CN" altLang="en-US" sz="14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，善瑞欣</a:t>
            </a:r>
            <a:r>
              <a:rPr lang="en-US" altLang="zh-CN" sz="1400" b="1"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lang="zh-CN" altLang="en-US" sz="14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美沙拉秦肠溶缓释颗粒（深蓝色线）</a:t>
            </a:r>
            <a:r>
              <a:rPr sz="1400" b="1" spc="-10" dirty="0">
                <a:latin typeface="微软雅黑" panose="020B0503020204020204" charset="-122"/>
                <a:ea typeface="微软雅黑" panose="020B0503020204020204" charset="-122"/>
                <a:sym typeface="微软雅黑" panose="020B0503020204020204" charset="-122"/>
              </a:rPr>
              <a:t>具有延迟释放的性质，</a:t>
            </a:r>
            <a:r>
              <a:rPr lang="zh-CN" sz="1400" b="1" spc="-10" dirty="0">
                <a:latin typeface="微软雅黑" panose="020B0503020204020204" charset="-122"/>
                <a:ea typeface="微软雅黑" panose="020B0503020204020204" charset="-122"/>
                <a:sym typeface="微软雅黑" panose="020B0503020204020204" charset="-122"/>
              </a:rPr>
              <a:t>实验</a:t>
            </a:r>
            <a:r>
              <a:rPr sz="1400" b="1" spc="-10" dirty="0">
                <a:latin typeface="微软雅黑" panose="020B0503020204020204" charset="-122"/>
                <a:ea typeface="微软雅黑" panose="020B0503020204020204" charset="-122"/>
                <a:sym typeface="微软雅黑" panose="020B0503020204020204" charset="-122"/>
              </a:rPr>
              <a:t>模拟胃液中2h，几乎无释放</a:t>
            </a:r>
            <a:endParaRPr sz="1400" b="1" spc="-10" dirty="0">
              <a:latin typeface="微软雅黑" panose="020B0503020204020204" charset="-122"/>
              <a:ea typeface="微软雅黑" panose="020B0503020204020204" charset="-122"/>
              <a:sym typeface="微软雅黑" panose="020B0503020204020204" charset="-122"/>
            </a:endParaRPr>
          </a:p>
          <a:p>
            <a:pPr marL="285750" indent="-285750">
              <a:lnSpc>
                <a:spcPct val="150000"/>
              </a:lnSpc>
              <a:buFont typeface="Wingdings" panose="05000000000000000000" pitchFamily="2" charset="2"/>
              <a:buChar char="Ø"/>
              <a:defRPr/>
            </a:pPr>
            <a:r>
              <a:rPr sz="1400" b="1" spc="-10" dirty="0">
                <a:latin typeface="微软雅黑" panose="020B0503020204020204" charset="-122"/>
                <a:ea typeface="微软雅黑" panose="020B0503020204020204" charset="-122"/>
                <a:sym typeface="微软雅黑" panose="020B0503020204020204" charset="-122"/>
              </a:rPr>
              <a:t>2）在缓冲液中（模拟小肠环境），控制释放速率，释放长达8h</a:t>
            </a:r>
            <a:r>
              <a:rPr lang="en-US" sz="1400" spc="-10" baseline="30000" dirty="0">
                <a:latin typeface="微软雅黑" panose="020B0503020204020204" charset="-122"/>
                <a:ea typeface="微软雅黑" panose="020B0503020204020204" charset="-122"/>
                <a:sym typeface="微软雅黑" panose="020B0503020204020204" charset="-122"/>
              </a:rPr>
              <a:t>2</a:t>
            </a:r>
            <a:endParaRPr lang="en-US" sz="1400" spc="-10" baseline="30000" dirty="0">
              <a:latin typeface="微软雅黑" panose="020B0503020204020204" charset="-122"/>
              <a:ea typeface="微软雅黑" panose="020B0503020204020204" charset="-122"/>
              <a:sym typeface="微软雅黑" panose="020B0503020204020204" charset="-122"/>
            </a:endParaRPr>
          </a:p>
        </p:txBody>
      </p:sp>
      <p:graphicFrame>
        <p:nvGraphicFramePr>
          <p:cNvPr id="5" name="图表 1"/>
          <p:cNvGraphicFramePr/>
          <p:nvPr/>
        </p:nvGraphicFramePr>
        <p:xfrm>
          <a:off x="1212215" y="2435225"/>
          <a:ext cx="9736455" cy="4000500"/>
        </p:xfrm>
        <a:graphic>
          <a:graphicData uri="http://schemas.openxmlformats.org/drawingml/2006/chart">
            <c:chart xmlns:c="http://schemas.openxmlformats.org/drawingml/2006/chart" xmlns:r="http://schemas.openxmlformats.org/officeDocument/2006/relationships" r:id="rId1"/>
          </a:graphicData>
        </a:graphic>
      </p:graphicFrame>
      <p:sp>
        <p:nvSpPr>
          <p:cNvPr id="2" name="文本框 1"/>
          <p:cNvSpPr txBox="1"/>
          <p:nvPr/>
        </p:nvSpPr>
        <p:spPr>
          <a:xfrm>
            <a:off x="17863" y="6441577"/>
            <a:ext cx="3168813" cy="368300"/>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defRPr/>
            </a:pPr>
            <a:r>
              <a:rPr lang="zh-CN" altLang="en-US"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祝典凡</a:t>
            </a:r>
            <a:r>
              <a:rPr lang="en-US" altLang="zh-CN"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lang="zh-CN" altLang="en-US"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等</a:t>
            </a:r>
            <a:r>
              <a:rPr lang="en-US" altLang="zh-CN"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lang="zh-CN" altLang="en-US"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中国现代应用药学</a:t>
            </a:r>
            <a:r>
              <a:rPr lang="en-US" altLang="zh-CN" sz="9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,2022,39(5)705-709.</a:t>
            </a:r>
            <a:endPar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defRPr/>
            </a:pP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实验室测试数据</a:t>
            </a:r>
            <a:endPar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4" name="矩形 3"/>
          <p:cNvSpPr/>
          <p:nvPr/>
        </p:nvSpPr>
        <p:spPr>
          <a:xfrm>
            <a:off x="2245995" y="2807335"/>
            <a:ext cx="1493520" cy="3455670"/>
          </a:xfrm>
          <a:prstGeom prst="rect">
            <a:avLst/>
          </a:prstGeom>
          <a:noFill/>
          <a:ln w="28575">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nvSpPr>
        <p:spPr>
          <a:xfrm>
            <a:off x="2479040" y="3217545"/>
            <a:ext cx="1099820" cy="363220"/>
          </a:xfrm>
          <a:prstGeom prst="rect">
            <a:avLst/>
          </a:prstGeom>
          <a:noFill/>
        </p:spPr>
        <p:txBody>
          <a:bodyPr wrap="square" lIns="0" tIns="0" rIns="0" bIns="0" rtlCol="0">
            <a:noAutofit/>
          </a:bodyPr>
          <a:lstStyle/>
          <a:p>
            <a:pPr algn="l"/>
            <a:r>
              <a:rPr lang="zh-CN" altLang="en-US" sz="1600" b="1" spc="-10" dirty="0">
                <a:solidFill>
                  <a:schemeClr val="accent2"/>
                </a:solidFill>
              </a:rPr>
              <a:t>模拟胃液</a:t>
            </a:r>
            <a:endParaRPr lang="zh-CN" altLang="en-US" sz="1600" b="1" spc="-10" dirty="0">
              <a:solidFill>
                <a:schemeClr val="accent2"/>
              </a:solidFill>
            </a:endParaRPr>
          </a:p>
        </p:txBody>
      </p:sp>
      <p:sp>
        <p:nvSpPr>
          <p:cNvPr id="9" name="矩形 8"/>
          <p:cNvSpPr/>
          <p:nvPr/>
        </p:nvSpPr>
        <p:spPr>
          <a:xfrm>
            <a:off x="3949065" y="3354070"/>
            <a:ext cx="4262120" cy="1511935"/>
          </a:xfrm>
          <a:prstGeom prst="rect">
            <a:avLst/>
          </a:prstGeom>
          <a:noFill/>
          <a:ln w="28575">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nvSpPr>
        <p:spPr>
          <a:xfrm>
            <a:off x="5530215" y="4029710"/>
            <a:ext cx="2492375" cy="363220"/>
          </a:xfrm>
          <a:prstGeom prst="rect">
            <a:avLst/>
          </a:prstGeom>
          <a:noFill/>
        </p:spPr>
        <p:txBody>
          <a:bodyPr wrap="square" lIns="0" tIns="0" rIns="0" bIns="0" rtlCol="0">
            <a:noAutofit/>
          </a:bodyPr>
          <a:lstStyle/>
          <a:p>
            <a:pPr algn="l"/>
            <a:r>
              <a:rPr lang="zh-CN" altLang="en-US" sz="1600" b="1" spc="-10" dirty="0">
                <a:solidFill>
                  <a:schemeClr val="accent2"/>
                </a:solidFill>
              </a:rPr>
              <a:t>模拟小肠环境中缓慢释放</a:t>
            </a:r>
            <a:endParaRPr lang="zh-CN" altLang="en-US" sz="1600" b="1" spc="-10" dirty="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1152" y="204835"/>
            <a:ext cx="11611061" cy="1217295"/>
          </a:xfrm>
          <a:prstGeom prst="rect">
            <a:avLst/>
          </a:prstGeom>
          <a:noFill/>
        </p:spPr>
        <p:txBody>
          <a:bodyPr wrap="square" rtlCol="0">
            <a:spAutoFit/>
          </a:bodyPr>
          <a:lstStyle/>
          <a:p>
            <a:pPr lvl="0">
              <a:lnSpc>
                <a:spcPct val="120000"/>
              </a:lnSpc>
              <a:defRPr/>
            </a:pPr>
            <a:r>
              <a:rPr lang="en-US"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4</a:t>
            </a:r>
            <a:r>
              <a:rPr sz="2800" b="1"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lang="zh-CN" altLang="en-US" sz="2800" b="1" dirty="0">
                <a:solidFill>
                  <a:srgbClr val="001C4A"/>
                </a:solidFill>
                <a:latin typeface="微软雅黑" panose="020B0503020204020204" charset="-122"/>
                <a:ea typeface="微软雅黑" panose="020B0503020204020204" charset="-122"/>
                <a:sym typeface="微软雅黑" panose="020B0503020204020204" charset="-122"/>
              </a:rPr>
              <a:t>创新性信息</a:t>
            </a:r>
            <a:r>
              <a:rPr lang="en-US" altLang="zh-CN" sz="2000" b="1" dirty="0">
                <a:solidFill>
                  <a:srgbClr val="001C4A"/>
                </a:solidFill>
                <a:latin typeface="微软雅黑" panose="020B0503020204020204" charset="-122"/>
                <a:ea typeface="微软雅黑" panose="020B0503020204020204" charset="-122"/>
                <a:sym typeface="微软雅黑" panose="020B0503020204020204" charset="-122"/>
              </a:rPr>
              <a:t>—</a:t>
            </a:r>
            <a:r>
              <a:rPr lang="zh-CN" altLang="en-US" sz="2000" b="1" dirty="0">
                <a:solidFill>
                  <a:srgbClr val="001C4A"/>
                </a:solidFill>
                <a:latin typeface="微软雅黑" panose="020B0503020204020204" charset="-122"/>
                <a:ea typeface="微软雅黑" panose="020B0503020204020204" charset="-122"/>
                <a:sym typeface="微软雅黑" panose="020B0503020204020204" charset="-122"/>
              </a:rPr>
              <a:t>肠溶缓释颗粒肠道定点释放，靶向性更好、局部刺激更小、肠道血药浓度和药效更高</a:t>
            </a:r>
            <a:r>
              <a:rPr lang="en-US" altLang="zh-CN" sz="2000" b="1" baseline="30000" dirty="0">
                <a:solidFill>
                  <a:srgbClr val="001C4A"/>
                </a:solidFill>
                <a:latin typeface="微软雅黑" panose="020B0503020204020204" charset="-122"/>
                <a:ea typeface="微软雅黑" panose="020B0503020204020204" charset="-122"/>
                <a:sym typeface="微软雅黑" panose="020B0503020204020204" charset="-122"/>
              </a:rPr>
              <a:t>1</a:t>
            </a:r>
            <a:endParaRPr lang="zh-CN" altLang="en-US" sz="2000" b="1" dirty="0">
              <a:solidFill>
                <a:srgbClr val="001C4A"/>
              </a:solidFill>
              <a:latin typeface="微软雅黑" panose="020B0503020204020204" charset="-122"/>
              <a:ea typeface="微软雅黑" panose="020B0503020204020204" charset="-122"/>
              <a:sym typeface="微软雅黑" panose="020B0503020204020204" charset="-122"/>
            </a:endParaRPr>
          </a:p>
          <a:p>
            <a:pPr marL="0" marR="0" lvl="0" indent="0" algn="l" defTabSz="914400" rtl="0" eaLnBrk="1" fontAlgn="auto" latinLnBrk="0" hangingPunct="1">
              <a:lnSpc>
                <a:spcPct val="120000"/>
              </a:lnSpc>
              <a:buClrTx/>
              <a:buSzTx/>
              <a:buFontTx/>
              <a:buNone/>
              <a:defRPr/>
            </a:pPr>
            <a:endParaRPr kumimoji="0" lang="en-US" altLang="zh-CN" sz="20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0" name="矩形 9"/>
          <p:cNvSpPr/>
          <p:nvPr>
            <p:custDataLst>
              <p:tags r:id="rId1"/>
            </p:custDataLst>
          </p:nvPr>
        </p:nvSpPr>
        <p:spPr>
          <a:xfrm>
            <a:off x="0" y="386080"/>
            <a:ext cx="490220" cy="4667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pic>
        <p:nvPicPr>
          <p:cNvPr id="12" name="图片 11"/>
          <p:cNvPicPr>
            <a:picLocks noChangeAspect="1"/>
          </p:cNvPicPr>
          <p:nvPr>
            <p:custDataLst>
              <p:tags r:id="rId2"/>
            </p:custDataLst>
          </p:nvPr>
        </p:nvPicPr>
        <p:blipFill>
          <a:blip r:embed="rId3"/>
          <a:stretch>
            <a:fillRect/>
          </a:stretch>
        </p:blipFill>
        <p:spPr>
          <a:xfrm>
            <a:off x="10749915" y="6515100"/>
            <a:ext cx="1255395" cy="342900"/>
          </a:xfrm>
          <a:prstGeom prst="rect">
            <a:avLst/>
          </a:prstGeom>
        </p:spPr>
      </p:pic>
      <p:sp>
        <p:nvSpPr>
          <p:cNvPr id="26" name="矩形 25"/>
          <p:cNvSpPr/>
          <p:nvPr/>
        </p:nvSpPr>
        <p:spPr>
          <a:xfrm>
            <a:off x="6628586" y="1466225"/>
            <a:ext cx="4272981" cy="406102"/>
          </a:xfrm>
          <a:prstGeom prst="rect">
            <a:avLst/>
          </a:prstGeom>
          <a:gradFill flip="none" rotWithShape="1">
            <a:gsLst>
              <a:gs pos="0">
                <a:srgbClr val="FFFFFF">
                  <a:alpha val="0"/>
                </a:srgbClr>
              </a:gs>
              <a:gs pos="100000">
                <a:srgbClr val="FFFFFF"/>
              </a:gs>
            </a:gsLst>
            <a:lin ang="5400000" scaled="1"/>
            <a:tileRect/>
          </a:gra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37" name="矩形 36"/>
          <p:cNvSpPr/>
          <p:nvPr/>
        </p:nvSpPr>
        <p:spPr>
          <a:xfrm>
            <a:off x="1075042" y="4785646"/>
            <a:ext cx="593434" cy="2472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38" name="矩形 37"/>
          <p:cNvSpPr/>
          <p:nvPr/>
        </p:nvSpPr>
        <p:spPr>
          <a:xfrm>
            <a:off x="813103" y="5258877"/>
            <a:ext cx="620951" cy="309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39" name="矩形 38"/>
          <p:cNvSpPr/>
          <p:nvPr/>
        </p:nvSpPr>
        <p:spPr>
          <a:xfrm>
            <a:off x="596292" y="5728577"/>
            <a:ext cx="593434" cy="309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40" name="矩形 39"/>
          <p:cNvSpPr/>
          <p:nvPr/>
        </p:nvSpPr>
        <p:spPr>
          <a:xfrm>
            <a:off x="683829" y="6046369"/>
            <a:ext cx="593434" cy="309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41" name="矩形 40"/>
          <p:cNvSpPr/>
          <p:nvPr/>
        </p:nvSpPr>
        <p:spPr>
          <a:xfrm>
            <a:off x="2570941" y="5757845"/>
            <a:ext cx="593434" cy="309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微软雅黑" panose="020B0503020204020204" charset="-122"/>
              <a:ea typeface="微软雅黑" panose="020B0503020204020204" charset="-122"/>
              <a:sym typeface="微软雅黑" panose="020B0503020204020204" charset="-122"/>
            </a:endParaRPr>
          </a:p>
        </p:txBody>
      </p:sp>
      <p:sp>
        <p:nvSpPr>
          <p:cNvPr id="144" name="圆角矩形 1"/>
          <p:cNvSpPr/>
          <p:nvPr/>
        </p:nvSpPr>
        <p:spPr>
          <a:xfrm>
            <a:off x="-22212" y="1408427"/>
            <a:ext cx="12141200" cy="675187"/>
          </a:xfrm>
          <a:prstGeom prst="roundRect">
            <a:avLst>
              <a:gd name="adj" fmla="val 4703"/>
            </a:avLst>
          </a:prstGeom>
          <a:solidFill>
            <a:srgbClr val="EDF5FF">
              <a:alpha val="8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nvSpPr>
        <p:spPr>
          <a:xfrm>
            <a:off x="-3092" y="6528572"/>
            <a:ext cx="3168813" cy="369332"/>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defRPr/>
            </a:pP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祝典凡</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等</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中国现代应用药学</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,2022,39(5)705-709.</a:t>
            </a:r>
            <a:endPar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defRPr/>
            </a:pP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程燕</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等</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 </a:t>
            </a:r>
            <a:r>
              <a:rPr kumimoji="0" lang="zh-CN" altLang="en-US"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中国现代中药</a:t>
            </a:r>
            <a:r>
              <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,2024,26(08):1420-1431.</a:t>
            </a:r>
            <a:endParaRPr kumimoji="0" lang="en-US" altLang="zh-CN" sz="9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nvSpPr>
        <p:spPr>
          <a:xfrm>
            <a:off x="467995" y="1443316"/>
            <a:ext cx="11702084" cy="349250"/>
          </a:xfrm>
          <a:prstGeom prst="rect">
            <a:avLst/>
          </a:prstGeom>
          <a:noFill/>
        </p:spPr>
        <p:txBody>
          <a:bodyPr wrap="square">
            <a:spAutoFit/>
          </a:bodyPr>
          <a:lstStyle/>
          <a:p>
            <a:pPr marL="285750" indent="-285750">
              <a:lnSpc>
                <a:spcPct val="120000"/>
              </a:lnSpc>
              <a:buFont typeface="Arial" panose="020B0604020202020204" pitchFamily="34" charset="0"/>
              <a:buChar char="•"/>
            </a:pPr>
            <a:r>
              <a:rPr kumimoji="0" lang="zh-CN" altLang="en-US" sz="14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善瑞欣</a:t>
            </a:r>
            <a:r>
              <a:rPr lang="en-US" altLang="zh-CN" sz="1400" b="1" baseline="30000" dirty="0">
                <a:latin typeface="微软雅黑" panose="020B0503020204020204" charset="-122"/>
                <a:ea typeface="微软雅黑" panose="020B0503020204020204" charset="-122"/>
                <a:sym typeface="微软雅黑" panose="020B0503020204020204" charset="-122"/>
              </a:rPr>
              <a:t>®</a:t>
            </a:r>
            <a:r>
              <a:rPr lang="zh-CN" altLang="en-US" sz="1400" b="1" dirty="0">
                <a:latin typeface="微软雅黑" panose="020B0503020204020204" charset="-122"/>
                <a:ea typeface="微软雅黑" panose="020B0503020204020204" charset="-122"/>
                <a:sym typeface="微软雅黑" panose="020B0503020204020204" charset="-122"/>
              </a:rPr>
              <a:t>的给药系统汇聚了多种单一机制给药系统的优点，降低了内外环境干扰因素的影响，能提高给药的靶向性，同时也提高了生物利用度</a:t>
            </a:r>
            <a:r>
              <a:rPr lang="en-US" altLang="zh-CN" sz="1400" b="1" baseline="30000" dirty="0">
                <a:latin typeface="微软雅黑" panose="020B0503020204020204" charset="-122"/>
                <a:ea typeface="微软雅黑" panose="020B0503020204020204" charset="-122"/>
                <a:sym typeface="微软雅黑" panose="020B0503020204020204" charset="-122"/>
              </a:rPr>
              <a:t>1,2</a:t>
            </a:r>
            <a:endParaRPr lang="zh-CN" altLang="en-US" sz="1400" b="1" baseline="30000" dirty="0">
              <a:latin typeface="微软雅黑" panose="020B0503020204020204" charset="-122"/>
              <a:ea typeface="微软雅黑" panose="020B0503020204020204" charset="-122"/>
              <a:sym typeface="微软雅黑" panose="020B0503020204020204" charset="-122"/>
            </a:endParaRPr>
          </a:p>
        </p:txBody>
      </p:sp>
      <p:sp>
        <p:nvSpPr>
          <p:cNvPr id="102" name="矩形 101"/>
          <p:cNvSpPr/>
          <p:nvPr/>
        </p:nvSpPr>
        <p:spPr>
          <a:xfrm>
            <a:off x="-22212" y="2087304"/>
            <a:ext cx="12192000" cy="830140"/>
          </a:xfrm>
          <a:prstGeom prst="rect">
            <a:avLst/>
          </a:prstGeom>
          <a:gradFill>
            <a:gsLst>
              <a:gs pos="59000">
                <a:schemeClr val="accent2"/>
              </a:gs>
              <a:gs pos="0">
                <a:srgbClr val="001C4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charset="-122"/>
              <a:ea typeface="微软雅黑" panose="020B0503020204020204" charset="-122"/>
              <a:sym typeface="微软雅黑" panose="020B0503020204020204" charset="-122"/>
            </a:endParaRPr>
          </a:p>
        </p:txBody>
      </p:sp>
      <p:sp>
        <p:nvSpPr>
          <p:cNvPr id="103" name="圆角矩形 47"/>
          <p:cNvSpPr/>
          <p:nvPr/>
        </p:nvSpPr>
        <p:spPr>
          <a:xfrm>
            <a:off x="7095657" y="1940517"/>
            <a:ext cx="4274707" cy="4482724"/>
          </a:xfrm>
          <a:prstGeom prst="roundRect">
            <a:avLst>
              <a:gd name="adj" fmla="val 4908"/>
            </a:avLst>
          </a:prstGeom>
          <a:solidFill>
            <a:schemeClr val="bg1">
              <a:alpha val="78000"/>
            </a:schemeClr>
          </a:solidFill>
          <a:ln>
            <a:noFill/>
          </a:ln>
          <a:effectLst>
            <a:outerShdw blurRad="304800" dist="38100" dir="5400000" algn="t"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charset="-122"/>
              <a:ea typeface="微软雅黑" panose="020B0503020204020204" charset="-122"/>
              <a:sym typeface="微软雅黑" panose="020B0503020204020204" charset="-122"/>
            </a:endParaRPr>
          </a:p>
        </p:txBody>
      </p:sp>
      <p:sp>
        <p:nvSpPr>
          <p:cNvPr id="104" name="圆角矩形 1"/>
          <p:cNvSpPr/>
          <p:nvPr/>
        </p:nvSpPr>
        <p:spPr>
          <a:xfrm>
            <a:off x="2636239" y="1940517"/>
            <a:ext cx="4274707" cy="4482724"/>
          </a:xfrm>
          <a:prstGeom prst="roundRect">
            <a:avLst>
              <a:gd name="adj" fmla="val 4703"/>
            </a:avLst>
          </a:prstGeom>
          <a:solidFill>
            <a:schemeClr val="bg1">
              <a:alpha val="78000"/>
            </a:schemeClr>
          </a:solidFill>
          <a:ln>
            <a:noFill/>
          </a:ln>
          <a:effectLst>
            <a:outerShdw blurRad="304800" dist="38100" dir="5400000" algn="t"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charset="-122"/>
              <a:ea typeface="微软雅黑" panose="020B0503020204020204" charset="-122"/>
              <a:sym typeface="微软雅黑" panose="020B0503020204020204" charset="-122"/>
            </a:endParaRPr>
          </a:p>
        </p:txBody>
      </p:sp>
      <p:sp>
        <p:nvSpPr>
          <p:cNvPr id="105" name="文本框 104"/>
          <p:cNvSpPr txBox="1"/>
          <p:nvPr/>
        </p:nvSpPr>
        <p:spPr>
          <a:xfrm>
            <a:off x="7698335" y="3247416"/>
            <a:ext cx="3171291" cy="39658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兼具</a:t>
            </a:r>
            <a:r>
              <a:rPr kumimoji="0" lang="en-US" altLang="zh-CN" sz="1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pH</a:t>
            </a:r>
            <a:r>
              <a:rPr kumimoji="0" lang="zh-CN" altLang="en-US" sz="1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依赖型和时间依赖型</a:t>
            </a:r>
            <a:r>
              <a:rPr kumimoji="0" lang="en-US" altLang="zh-CN" sz="18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2</a:t>
            </a:r>
            <a:endParaRPr kumimoji="0" lang="en-US" altLang="zh-CN" sz="18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06" name="文本框 105"/>
          <p:cNvSpPr txBox="1"/>
          <p:nvPr/>
        </p:nvSpPr>
        <p:spPr>
          <a:xfrm>
            <a:off x="7397295" y="4173629"/>
            <a:ext cx="4013168" cy="369332"/>
          </a:xfrm>
          <a:prstGeom prst="rect">
            <a:avLst/>
          </a:prstGeom>
          <a:noFill/>
        </p:spPr>
        <p:txBody>
          <a:bodyPr wrap="square" rtlCol="0">
            <a:spAutoFit/>
          </a:bodyPr>
          <a:lstStyle>
            <a:defPPr>
              <a:defRPr lang="zh-CN"/>
            </a:defPPr>
            <a:lvl1pPr algn="ctr">
              <a:lnSpc>
                <a:spcPct val="120000"/>
              </a:lnSpc>
              <a:defRPr sz="1400">
                <a:solidFill>
                  <a:schemeClr val="bg2">
                    <a:lumMod val="50000"/>
                  </a:schemeClr>
                </a:solidFill>
                <a:latin typeface="Source Han Sans CN" panose="020B0500000000000000" pitchFamily="34" charset="-128"/>
                <a:ea typeface="Source Han Sans CN" panose="020B0500000000000000"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结肠释药</a:t>
            </a:r>
            <a:r>
              <a:rPr kumimoji="0" lang="zh-CN" altLang="en-US" sz="1800" b="1" i="0" u="sng"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准确性显著高于</a:t>
            </a:r>
            <a:r>
              <a:rPr kumimoji="0" lang="en-US" altLang="zh-CN" sz="1800" b="1" i="0" u="sng"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pH</a:t>
            </a:r>
            <a:r>
              <a:rPr kumimoji="0" lang="zh-CN" altLang="en-US" sz="1800" b="1" i="0" u="sng"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依赖型</a:t>
            </a:r>
            <a:r>
              <a:rPr kumimoji="0" lang="en-US" altLang="zh-CN" sz="1800" b="1" i="0" u="sng"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1</a:t>
            </a:r>
            <a:endParaRPr kumimoji="0" lang="zh-CN" altLang="en-US" sz="1800" b="1" i="0" u="sng"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10" name="文本框 109"/>
          <p:cNvSpPr txBox="1"/>
          <p:nvPr/>
        </p:nvSpPr>
        <p:spPr>
          <a:xfrm>
            <a:off x="7318718" y="2302373"/>
            <a:ext cx="3949700" cy="430374"/>
          </a:xfrm>
          <a:prstGeom prst="rect">
            <a:avLst/>
          </a:prstGeom>
          <a:noFill/>
        </p:spPr>
        <p:txBody>
          <a:bodyPr wrap="square" rtlCol="0">
            <a:spAutoFit/>
          </a:bodyPr>
          <a:lstStyle>
            <a:defPPr>
              <a:defRPr lang="zh-CN"/>
            </a:defPPr>
            <a:lvl1pPr algn="ctr">
              <a:defRPr kumimoji="1" sz="2400">
                <a:solidFill>
                  <a:schemeClr val="accent2"/>
                </a:solidFill>
                <a:latin typeface="Source Han Sans CN Medium" panose="020B0500000000000000" pitchFamily="34" charset="-128"/>
                <a:ea typeface="Source Han Sans CN Medium" panose="020B0500000000000000" pitchFamily="34" charset="-128"/>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善瑞欣</a:t>
            </a:r>
            <a:r>
              <a:rPr kumimoji="0" lang="en-US" altLang="zh-CN" sz="20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a:t>
            </a:r>
            <a:r>
              <a:rPr kumimoji="0" lang="zh-CN" altLang="en-US" sz="20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美沙拉秦肠溶缓释颗粒</a:t>
            </a:r>
            <a:endParaRPr kumimoji="0" lang="zh-CN" altLang="en-US" sz="20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15" name="文本框 114"/>
          <p:cNvSpPr txBox="1"/>
          <p:nvPr/>
        </p:nvSpPr>
        <p:spPr>
          <a:xfrm>
            <a:off x="743998" y="3234982"/>
            <a:ext cx="1491779" cy="369332"/>
          </a:xfrm>
          <a:prstGeom prst="rect">
            <a:avLst/>
          </a:prstGeom>
          <a:noFill/>
        </p:spPr>
        <p:txBody>
          <a:bodyPr wrap="square" rtlCol="0">
            <a:spAutoFit/>
          </a:bodyPr>
          <a:lstStyle/>
          <a:p>
            <a:pPr algn="ctr"/>
            <a:r>
              <a:rPr kumimoji="1" lang="zh-CN" altLang="en-US" b="1" dirty="0">
                <a:solidFill>
                  <a:srgbClr val="0045B7"/>
                </a:solidFill>
                <a:latin typeface="微软雅黑" panose="020B0503020204020204" charset="-122"/>
                <a:ea typeface="微软雅黑" panose="020B0503020204020204" charset="-122"/>
                <a:cs typeface="+mn-ea"/>
                <a:sym typeface="微软雅黑" panose="020B0503020204020204" charset="-122"/>
              </a:rPr>
              <a:t>释药机制</a:t>
            </a:r>
            <a:endParaRPr kumimoji="1" lang="zh-CN" altLang="en-US" b="1" dirty="0">
              <a:solidFill>
                <a:srgbClr val="0045B7"/>
              </a:solidFill>
              <a:latin typeface="微软雅黑" panose="020B0503020204020204" charset="-122"/>
              <a:ea typeface="微软雅黑" panose="020B0503020204020204" charset="-122"/>
              <a:cs typeface="+mn-ea"/>
              <a:sym typeface="微软雅黑" panose="020B0503020204020204" charset="-122"/>
            </a:endParaRPr>
          </a:p>
        </p:txBody>
      </p:sp>
      <p:sp>
        <p:nvSpPr>
          <p:cNvPr id="116" name="文本框 115"/>
          <p:cNvSpPr txBox="1"/>
          <p:nvPr/>
        </p:nvSpPr>
        <p:spPr>
          <a:xfrm>
            <a:off x="2976951" y="3265760"/>
            <a:ext cx="3548858" cy="369332"/>
          </a:xfrm>
          <a:prstGeom prst="rect">
            <a:avLst/>
          </a:prstGeom>
          <a:noFill/>
        </p:spPr>
        <p:txBody>
          <a:bodyPr wrap="square" rtlCol="0">
            <a:spAutoFit/>
          </a:bodyPr>
          <a:lstStyle/>
          <a:p>
            <a:pPr algn="ctr"/>
            <a:r>
              <a:rPr kumimoji="0" lang="en-US" altLang="zh-CN" sz="1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pH</a:t>
            </a:r>
            <a:r>
              <a:rPr kumimoji="0" lang="zh-CN" altLang="en-US" sz="18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依赖型</a:t>
            </a:r>
            <a:r>
              <a:rPr kumimoji="0" lang="en-US" altLang="zh-CN" sz="1800" b="1" i="0" u="none"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2</a:t>
            </a:r>
            <a:endParaRPr kumimoji="1" lang="zh-CN" altLang="en-US" sz="1400" baseline="30000" dirty="0">
              <a:solidFill>
                <a:schemeClr val="bg2">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17" name="文本框 116"/>
          <p:cNvSpPr txBox="1"/>
          <p:nvPr/>
        </p:nvSpPr>
        <p:spPr>
          <a:xfrm>
            <a:off x="537400" y="4136712"/>
            <a:ext cx="1932551" cy="369332"/>
          </a:xfrm>
          <a:prstGeom prst="rect">
            <a:avLst/>
          </a:prstGeom>
          <a:noFill/>
        </p:spPr>
        <p:txBody>
          <a:bodyPr wrap="square" rtlCol="0">
            <a:spAutoFit/>
          </a:bodyPr>
          <a:lstStyle/>
          <a:p>
            <a:pPr algn="ctr"/>
            <a:r>
              <a:rPr kumimoji="1" lang="zh-CN" altLang="en-US" b="1" dirty="0">
                <a:solidFill>
                  <a:srgbClr val="0045B7"/>
                </a:solidFill>
                <a:latin typeface="微软雅黑" panose="020B0503020204020204" charset="-122"/>
                <a:ea typeface="微软雅黑" panose="020B0503020204020204" charset="-122"/>
                <a:sym typeface="微软雅黑" panose="020B0503020204020204" charset="-122"/>
              </a:rPr>
              <a:t>肠道定位准确性</a:t>
            </a:r>
            <a:endParaRPr kumimoji="1" lang="zh-CN" altLang="en-US" b="1" dirty="0">
              <a:solidFill>
                <a:srgbClr val="0045B7"/>
              </a:solidFill>
              <a:latin typeface="微软雅黑" panose="020B0503020204020204" charset="-122"/>
              <a:ea typeface="微软雅黑" panose="020B0503020204020204" charset="-122"/>
              <a:sym typeface="微软雅黑" panose="020B0503020204020204" charset="-122"/>
            </a:endParaRPr>
          </a:p>
        </p:txBody>
      </p:sp>
      <p:sp>
        <p:nvSpPr>
          <p:cNvPr id="118" name="文本框 117"/>
          <p:cNvSpPr txBox="1"/>
          <p:nvPr/>
        </p:nvSpPr>
        <p:spPr>
          <a:xfrm>
            <a:off x="3192145" y="3983990"/>
            <a:ext cx="3333750" cy="64516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胃中与小肠释放多，结肠定位</a:t>
            </a:r>
            <a:r>
              <a:rPr kumimoji="0" lang="zh-CN" altLang="en-US" sz="1800" b="1" i="0" u="sng"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不精准</a:t>
            </a:r>
            <a:r>
              <a:rPr kumimoji="0" lang="en-US" altLang="zh-CN" sz="1800" b="1" i="0" u="sng"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1</a:t>
            </a:r>
            <a:endParaRPr kumimoji="0" lang="zh-CN" altLang="en-US" sz="1800" b="1" i="0" u="sng" strike="noStrike" kern="1200" cap="none" spc="0" normalizeH="0" baseline="3000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23" name="文本框 122"/>
          <p:cNvSpPr txBox="1"/>
          <p:nvPr/>
        </p:nvSpPr>
        <p:spPr>
          <a:xfrm>
            <a:off x="2644688" y="2382344"/>
            <a:ext cx="4274707" cy="398780"/>
          </a:xfrm>
          <a:prstGeom prst="rect">
            <a:avLst/>
          </a:prstGeom>
          <a:noFill/>
        </p:spPr>
        <p:txBody>
          <a:bodyPr wrap="square" rtlCol="0">
            <a:spAutoFit/>
          </a:bodyPr>
          <a:lstStyle>
            <a:defPPr>
              <a:defRPr lang="zh-CN"/>
            </a:defPPr>
            <a:lvl1pPr algn="ctr">
              <a:defRPr kumimoji="1" sz="2400">
                <a:latin typeface="Source Han Sans CN Medium" panose="020B0500000000000000" pitchFamily="34" charset="-128"/>
                <a:ea typeface="Source Han Sans CN Medium" panose="020B0500000000000000" pitchFamily="34" charset="-128"/>
              </a:defRPr>
            </a:lvl1pPr>
          </a:lstStyle>
          <a:p>
            <a:pPr algn="ctr"/>
            <a:r>
              <a:rPr kumimoji="0" lang="zh-CN" altLang="en-US" sz="2000" b="1" i="0" u="none" strike="noStrike" kern="1200" cap="none" spc="0" normalizeH="0" baseline="0" noProof="0" dirty="0">
                <a:ln>
                  <a:noFill/>
                </a:ln>
                <a:solidFill>
                  <a:srgbClr val="001C4A"/>
                </a:solidFill>
                <a:effectLst/>
                <a:uLnTx/>
                <a:uFillTx/>
                <a:latin typeface="微软雅黑" panose="020B0503020204020204" charset="-122"/>
                <a:ea typeface="微软雅黑" panose="020B0503020204020204" charset="-122"/>
                <a:sym typeface="微软雅黑" panose="020B0503020204020204" charset="-122"/>
              </a:rPr>
              <a:t>其他品牌美沙拉秦缓释颗粒</a:t>
            </a:r>
            <a:endParaRPr lang="zh-CN" altLang="en-US" sz="2000" dirty="0">
              <a:solidFill>
                <a:srgbClr val="001C4A"/>
              </a:solidFill>
              <a:latin typeface="微软雅黑" panose="020B0503020204020204" charset="-122"/>
              <a:ea typeface="微软雅黑" panose="020B0503020204020204" charset="-122"/>
              <a:sym typeface="微软雅黑" panose="020B0503020204020204" charset="-122"/>
            </a:endParaRPr>
          </a:p>
        </p:txBody>
      </p:sp>
      <p:cxnSp>
        <p:nvCxnSpPr>
          <p:cNvPr id="124" name="直线连接符 44"/>
          <p:cNvCxnSpPr/>
          <p:nvPr/>
        </p:nvCxnSpPr>
        <p:spPr>
          <a:xfrm flipV="1">
            <a:off x="987686" y="3891777"/>
            <a:ext cx="1004402" cy="1"/>
          </a:xfrm>
          <a:prstGeom prst="line">
            <a:avLst/>
          </a:prstGeom>
          <a:ln w="12700" cap="rnd">
            <a:gradFill>
              <a:gsLst>
                <a:gs pos="54000">
                  <a:schemeClr val="accent2">
                    <a:alpha val="50000"/>
                  </a:schemeClr>
                </a:gs>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5" name="直线连接符 52"/>
          <p:cNvCxnSpPr/>
          <p:nvPr/>
        </p:nvCxnSpPr>
        <p:spPr>
          <a:xfrm flipV="1">
            <a:off x="987686" y="4738704"/>
            <a:ext cx="1004402" cy="1"/>
          </a:xfrm>
          <a:prstGeom prst="line">
            <a:avLst/>
          </a:prstGeom>
          <a:ln w="12700" cap="rnd">
            <a:gradFill>
              <a:gsLst>
                <a:gs pos="62000">
                  <a:schemeClr val="accent2">
                    <a:alpha val="50000"/>
                  </a:schemeClr>
                </a:gs>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7" name="直线连接符 54"/>
          <p:cNvCxnSpPr/>
          <p:nvPr/>
        </p:nvCxnSpPr>
        <p:spPr>
          <a:xfrm flipV="1">
            <a:off x="2876195" y="3888663"/>
            <a:ext cx="3750371" cy="1"/>
          </a:xfrm>
          <a:prstGeom prst="line">
            <a:avLst/>
          </a:prstGeom>
          <a:ln w="12700" cap="rnd">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直线连接符 58"/>
          <p:cNvCxnSpPr/>
          <p:nvPr/>
        </p:nvCxnSpPr>
        <p:spPr>
          <a:xfrm flipV="1">
            <a:off x="2876195" y="4724525"/>
            <a:ext cx="3750371" cy="1"/>
          </a:xfrm>
          <a:prstGeom prst="line">
            <a:avLst/>
          </a:prstGeom>
          <a:ln w="12700" cap="rnd">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直线连接符 65"/>
          <p:cNvCxnSpPr/>
          <p:nvPr/>
        </p:nvCxnSpPr>
        <p:spPr>
          <a:xfrm flipV="1">
            <a:off x="7335613" y="3904053"/>
            <a:ext cx="3750371" cy="1"/>
          </a:xfrm>
          <a:prstGeom prst="line">
            <a:avLst/>
          </a:prstGeom>
          <a:ln w="12700" cap="rnd">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直线连接符 66"/>
          <p:cNvCxnSpPr/>
          <p:nvPr/>
        </p:nvCxnSpPr>
        <p:spPr>
          <a:xfrm flipV="1">
            <a:off x="7335613" y="4738703"/>
            <a:ext cx="3750371" cy="1"/>
          </a:xfrm>
          <a:prstGeom prst="line">
            <a:avLst/>
          </a:prstGeom>
          <a:ln w="12700" cap="rnd">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004508" y="4947720"/>
            <a:ext cx="4403280" cy="102335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400" dirty="0">
                <a:latin typeface="微软雅黑" panose="020B0503020204020204" charset="-122"/>
                <a:ea typeface="微软雅黑" panose="020B0503020204020204" charset="-122"/>
                <a:sym typeface="微软雅黑" panose="020B0503020204020204" charset="-122"/>
              </a:rPr>
              <a:t>与</a:t>
            </a:r>
            <a:r>
              <a:rPr lang="en-US" altLang="zh-CN" sz="1400" dirty="0">
                <a:latin typeface="微软雅黑" panose="020B0503020204020204" charset="-122"/>
                <a:ea typeface="微软雅黑" panose="020B0503020204020204" charset="-122"/>
                <a:sym typeface="微软雅黑" panose="020B0503020204020204" charset="-122"/>
              </a:rPr>
              <a:t>pH</a:t>
            </a:r>
            <a:r>
              <a:rPr lang="zh-CN" altLang="en-US" sz="1400" dirty="0">
                <a:latin typeface="微软雅黑" panose="020B0503020204020204" charset="-122"/>
                <a:ea typeface="微软雅黑" panose="020B0503020204020204" charset="-122"/>
                <a:sym typeface="微软雅黑" panose="020B0503020204020204" charset="-122"/>
              </a:rPr>
              <a:t>依赖型相比，</a:t>
            </a:r>
            <a:r>
              <a:rPr lang="zh-CN" altLang="en-US" sz="1400" b="1" dirty="0">
                <a:latin typeface="微软雅黑" panose="020B0503020204020204" charset="-122"/>
                <a:ea typeface="微软雅黑" panose="020B0503020204020204" charset="-122"/>
                <a:sym typeface="微软雅黑" panose="020B0503020204020204" charset="-122"/>
              </a:rPr>
              <a:t>释药准确性和稳定性显著提高</a:t>
            </a:r>
            <a:r>
              <a:rPr lang="zh-CN" altLang="en-US" sz="1400" dirty="0">
                <a:latin typeface="微软雅黑" panose="020B0503020204020204" charset="-122"/>
                <a:ea typeface="微软雅黑" panose="020B0503020204020204" charset="-122"/>
                <a:sym typeface="微软雅黑" panose="020B0503020204020204" charset="-122"/>
              </a:rPr>
              <a:t>，同时具备</a:t>
            </a:r>
            <a:r>
              <a:rPr lang="zh-CN" altLang="en-US" sz="1400" b="1" dirty="0">
                <a:latin typeface="微软雅黑" panose="020B0503020204020204" charset="-122"/>
                <a:ea typeface="微软雅黑" panose="020B0503020204020204" charset="-122"/>
                <a:sym typeface="微软雅黑" panose="020B0503020204020204" charset="-122"/>
              </a:rPr>
              <a:t>释药曲线平缓、局部刺激小、药物吸收率增大和药效高</a:t>
            </a:r>
            <a:r>
              <a:rPr lang="zh-CN" altLang="en-US" sz="1400" dirty="0">
                <a:latin typeface="微软雅黑" panose="020B0503020204020204" charset="-122"/>
                <a:ea typeface="微软雅黑" panose="020B0503020204020204" charset="-122"/>
                <a:sym typeface="微软雅黑" panose="020B0503020204020204" charset="-122"/>
              </a:rPr>
              <a:t>等特点</a:t>
            </a:r>
            <a:r>
              <a:rPr lang="en-US" altLang="zh-CN" sz="1400" baseline="30000" dirty="0">
                <a:latin typeface="微软雅黑" panose="020B0503020204020204" charset="-122"/>
                <a:ea typeface="微软雅黑" panose="020B0503020204020204" charset="-122"/>
                <a:sym typeface="微软雅黑" panose="020B0503020204020204" charset="-122"/>
              </a:rPr>
              <a:t>1</a:t>
            </a:r>
            <a:endParaRPr lang="en-US" altLang="zh-CN" sz="1400" baseline="30000" dirty="0">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nvSpPr>
        <p:spPr>
          <a:xfrm>
            <a:off x="2805126" y="4960222"/>
            <a:ext cx="4014671" cy="102374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400" dirty="0">
                <a:latin typeface="微软雅黑" panose="020B0503020204020204" charset="-122"/>
                <a:ea typeface="微软雅黑" panose="020B0503020204020204" charset="-122"/>
                <a:sym typeface="微软雅黑" panose="020B0503020204020204" charset="-122"/>
              </a:rPr>
              <a:t>受病理因素影响，小肠和结肠的</a:t>
            </a:r>
            <a:r>
              <a:rPr lang="en-US" altLang="zh-CN" sz="1400" dirty="0">
                <a:latin typeface="微软雅黑" panose="020B0503020204020204" charset="-122"/>
                <a:ea typeface="微软雅黑" panose="020B0503020204020204" charset="-122"/>
                <a:sym typeface="微软雅黑" panose="020B0503020204020204" charset="-122"/>
              </a:rPr>
              <a:t>pH</a:t>
            </a:r>
            <a:r>
              <a:rPr lang="zh-CN" altLang="en-US" sz="1400" dirty="0">
                <a:latin typeface="微软雅黑" panose="020B0503020204020204" charset="-122"/>
                <a:ea typeface="微软雅黑" panose="020B0503020204020204" charset="-122"/>
                <a:sym typeface="微软雅黑" panose="020B0503020204020204" charset="-122"/>
              </a:rPr>
              <a:t>差异不明显，导致仅依赖于结肠</a:t>
            </a:r>
            <a:r>
              <a:rPr lang="en-US" altLang="zh-CN" sz="1400" dirty="0">
                <a:latin typeface="微软雅黑" panose="020B0503020204020204" charset="-122"/>
                <a:ea typeface="微软雅黑" panose="020B0503020204020204" charset="-122"/>
                <a:sym typeface="微软雅黑" panose="020B0503020204020204" charset="-122"/>
              </a:rPr>
              <a:t>pH</a:t>
            </a:r>
            <a:r>
              <a:rPr lang="zh-CN" altLang="en-US" sz="1400" dirty="0">
                <a:latin typeface="微软雅黑" panose="020B0503020204020204" charset="-122"/>
                <a:ea typeface="微软雅黑" panose="020B0503020204020204" charset="-122"/>
                <a:sym typeface="微软雅黑" panose="020B0503020204020204" charset="-122"/>
              </a:rPr>
              <a:t>的药物</a:t>
            </a:r>
            <a:r>
              <a:rPr lang="zh-CN" altLang="en-US" sz="1400" b="1" dirty="0">
                <a:latin typeface="微软雅黑" panose="020B0503020204020204" charset="-122"/>
                <a:ea typeface="微软雅黑" panose="020B0503020204020204" charset="-122"/>
                <a:sym typeface="微软雅黑" panose="020B0503020204020204" charset="-122"/>
              </a:rPr>
              <a:t>可能提前或者延后释放，靶向性能不可靠</a:t>
            </a:r>
            <a:r>
              <a:rPr lang="en-US" altLang="zh-CN" sz="1400" b="1" baseline="30000" dirty="0">
                <a:latin typeface="微软雅黑" panose="020B0503020204020204" charset="-122"/>
                <a:ea typeface="微软雅黑" panose="020B0503020204020204" charset="-122"/>
                <a:sym typeface="微软雅黑" panose="020B0503020204020204" charset="-122"/>
              </a:rPr>
              <a:t>1</a:t>
            </a:r>
            <a:endParaRPr lang="zh-CN" altLang="en-US" b="1" baseline="30000" dirty="0">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DIAGRAM_VIRTUALLY_FRAME" val="{&quot;height&quot;:203,&quot;left&quot;:387.15,&quot;top&quot;:333,&quot;width&quot;:540.55}"/>
</p:tagLst>
</file>

<file path=ppt/tags/tag11.xml><?xml version="1.0" encoding="utf-8"?>
<p:tagLst xmlns:p="http://schemas.openxmlformats.org/presentationml/2006/main">
  <p:tag name="KSO_WM_DIAGRAM_VIRTUALLY_FRAME" val="{&quot;height&quot;:203,&quot;left&quot;:387.15,&quot;top&quot;:333,&quot;width&quot;:540.55}"/>
</p:tagLst>
</file>

<file path=ppt/tags/tag12.xml><?xml version="1.0" encoding="utf-8"?>
<p:tagLst xmlns:p="http://schemas.openxmlformats.org/presentationml/2006/main">
  <p:tag name="KSO_WM_DIAGRAM_VIRTUALLY_FRAME" val="{&quot;height&quot;:203,&quot;left&quot;:387.15,&quot;top&quot;:333,&quot;width&quot;:540.55}"/>
</p:tagLst>
</file>

<file path=ppt/tags/tag13.xml><?xml version="1.0" encoding="utf-8"?>
<p:tagLst xmlns:p="http://schemas.openxmlformats.org/presentationml/2006/main">
  <p:tag name="KSO_WM_DIAGRAM_VIRTUALLY_FRAME" val="{&quot;height&quot;:203,&quot;left&quot;:387.15,&quot;top&quot;:333,&quot;width&quot;:540.55}"/>
</p:tagLst>
</file>

<file path=ppt/tags/tag14.xml><?xml version="1.0" encoding="utf-8"?>
<p:tagLst xmlns:p="http://schemas.openxmlformats.org/presentationml/2006/main">
  <p:tag name="KSO_WM_DIAGRAM_VIRTUALLY_FRAME" val="{&quot;height&quot;:203,&quot;left&quot;:387.15,&quot;top&quot;:333,&quot;width&quot;:540.55}"/>
</p:tagLst>
</file>

<file path=ppt/tags/tag15.xml><?xml version="1.0" encoding="utf-8"?>
<p:tagLst xmlns:p="http://schemas.openxmlformats.org/presentationml/2006/main">
  <p:tag name="KSO_WM_DIAGRAM_VIRTUALLY_FRAME" val="{&quot;height&quot;:203,&quot;left&quot;:387.15,&quot;top&quot;:333,&quot;width&quot;:540.55}"/>
</p:tagLst>
</file>

<file path=ppt/tags/tag16.xml><?xml version="1.0" encoding="utf-8"?>
<p:tagLst xmlns:p="http://schemas.openxmlformats.org/presentationml/2006/main">
  <p:tag name="KSO_WM_DIAGRAM_VIRTUALLY_FRAME" val="{&quot;height&quot;:203,&quot;left&quot;:387.15,&quot;top&quot;:333,&quot;width&quot;:540.55}"/>
</p:tagLst>
</file>

<file path=ppt/tags/tag17.xml><?xml version="1.0" encoding="utf-8"?>
<p:tagLst xmlns:p="http://schemas.openxmlformats.org/presentationml/2006/main">
  <p:tag name="KSO_WM_DIAGRAM_VIRTUALLY_FRAME" val="{&quot;height&quot;:203,&quot;left&quot;:387.15,&quot;top&quot;:333,&quot;width&quot;:540.55}"/>
</p:tagLst>
</file>

<file path=ppt/tags/tag18.xml><?xml version="1.0" encoding="utf-8"?>
<p:tagLst xmlns:p="http://schemas.openxmlformats.org/presentationml/2006/main">
  <p:tag name="KSO_WM_DIAGRAM_VIRTUALLY_FRAME" val="{&quot;height&quot;:203,&quot;left&quot;:387.15,&quot;top&quot;:333,&quot;width&quot;:540.55}"/>
</p:tagLst>
</file>

<file path=ppt/tags/tag19.xml><?xml version="1.0" encoding="utf-8"?>
<p:tagLst xmlns:p="http://schemas.openxmlformats.org/presentationml/2006/main">
  <p:tag name="KSO_WM_DIAGRAM_VIRTUALLY_FRAME" val="{&quot;height&quot;:203,&quot;left&quot;:387.15,&quot;top&quot;:333,&quot;width&quot;:540.55}"/>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TABLE_ENDDRAG_ORIGIN_RECT" val="959*314"/>
  <p:tag name="TABLE_ENDDRAG_RECT" val="0*116*960*314"/>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THINKCELLSHAPEDONOTDELETE" val="thinkcellActiveDocDoNotDelete"/>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THINKCELLUNDODONOTDELETE" val="0"/>
  <p:tag name="COMMONDATA" val="eyJoZGlkIjoiNjM0OWMzMjQ5ZGIxNWQ0M2RhYTMzZTEzNmY0MDM2M2IifQ=="/>
</p:tagLst>
</file>

<file path=ppt/tags/tag4.xml><?xml version="1.0" encoding="utf-8"?>
<p:tagLst xmlns:p="http://schemas.openxmlformats.org/presentationml/2006/main">
  <p:tag name="THINKCELLSHAPEDONOTDELETE" val="thinkcellActiveDocDoNotDelete"/>
</p:tagLst>
</file>

<file path=ppt/tags/tag5.xml><?xml version="1.0" encoding="utf-8"?>
<p:tagLst xmlns:p="http://schemas.openxmlformats.org/presentationml/2006/main">
  <p:tag name="KSO_WM_DIAGRAM_VIRTUALLY_FRAME" val="{&quot;height&quot;:203,&quot;left&quot;:387.15,&quot;top&quot;:333,&quot;width&quot;:540.55}"/>
</p:tagLst>
</file>

<file path=ppt/tags/tag6.xml><?xml version="1.0" encoding="utf-8"?>
<p:tagLst xmlns:p="http://schemas.openxmlformats.org/presentationml/2006/main">
  <p:tag name="KSO_WM_DIAGRAM_VIRTUALLY_FRAME" val="{&quot;height&quot;:203,&quot;left&quot;:387.15,&quot;top&quot;:333,&quot;width&quot;:540.55}"/>
</p:tagLst>
</file>

<file path=ppt/tags/tag7.xml><?xml version="1.0" encoding="utf-8"?>
<p:tagLst xmlns:p="http://schemas.openxmlformats.org/presentationml/2006/main">
  <p:tag name="KSO_WM_DIAGRAM_VIRTUALLY_FRAME" val="{&quot;height&quot;:203,&quot;left&quot;:387.15,&quot;top&quot;:333,&quot;width&quot;:540.55}"/>
</p:tagLst>
</file>

<file path=ppt/tags/tag8.xml><?xml version="1.0" encoding="utf-8"?>
<p:tagLst xmlns:p="http://schemas.openxmlformats.org/presentationml/2006/main">
  <p:tag name="KSO_WM_DIAGRAM_VIRTUALLY_FRAME" val="{&quot;height&quot;:203,&quot;left&quot;:387.15,&quot;top&quot;:333,&quot;width&quot;:540.55}"/>
</p:tagLst>
</file>

<file path=ppt/tags/tag9.xml><?xml version="1.0" encoding="utf-8"?>
<p:tagLst xmlns:p="http://schemas.openxmlformats.org/presentationml/2006/main">
  <p:tag name="KSO_WM_DIAGRAM_VIRTUALLY_FRAME" val="{&quot;height&quot;:203,&quot;left&quot;:387.15,&quot;top&quot;:333,&quot;width&quot;:540.55}"/>
</p:tagLst>
</file>

<file path=ppt/theme/theme1.xml><?xml version="1.0" encoding="utf-8"?>
<a:theme xmlns:a="http://schemas.openxmlformats.org/drawingml/2006/main" name="主题 SANDOZ">
  <a:themeElements>
    <a:clrScheme name="Sandoz">
      <a:dk1>
        <a:srgbClr val="001C4A"/>
      </a:dk1>
      <a:lt1>
        <a:sysClr val="window" lastClr="FFFFFF"/>
      </a:lt1>
      <a:dk2>
        <a:srgbClr val="001C4A"/>
      </a:dk2>
      <a:lt2>
        <a:srgbClr val="F1ECE9"/>
      </a:lt2>
      <a:accent1>
        <a:srgbClr val="001C4A"/>
      </a:accent1>
      <a:accent2>
        <a:srgbClr val="1C59B5"/>
      </a:accent2>
      <a:accent3>
        <a:srgbClr val="5DA6FF"/>
      </a:accent3>
      <a:accent4>
        <a:srgbClr val="A8D5FF"/>
      </a:accent4>
      <a:accent5>
        <a:srgbClr val="D6C6B6"/>
      </a:accent5>
      <a:accent6>
        <a:srgbClr val="A3978B"/>
      </a:accent6>
      <a:hlink>
        <a:srgbClr val="1C59B5"/>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600" b="1" spc="-10" dirty="0" smtClean="0">
            <a:solidFill>
              <a:schemeClr val="accent2"/>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主题 SANDOZ">
  <a:themeElements>
    <a:clrScheme name="Sandoz">
      <a:dk1>
        <a:srgbClr val="001C4A"/>
      </a:dk1>
      <a:lt1>
        <a:sysClr val="window" lastClr="FFFFFF"/>
      </a:lt1>
      <a:dk2>
        <a:srgbClr val="001C4A"/>
      </a:dk2>
      <a:lt2>
        <a:srgbClr val="F1ECE9"/>
      </a:lt2>
      <a:accent1>
        <a:srgbClr val="001C4A"/>
      </a:accent1>
      <a:accent2>
        <a:srgbClr val="1C59B5"/>
      </a:accent2>
      <a:accent3>
        <a:srgbClr val="5DA6FF"/>
      </a:accent3>
      <a:accent4>
        <a:srgbClr val="A8D5FF"/>
      </a:accent4>
      <a:accent5>
        <a:srgbClr val="D6C6B6"/>
      </a:accent5>
      <a:accent6>
        <a:srgbClr val="A3978B"/>
      </a:accent6>
      <a:hlink>
        <a:srgbClr val="1C59B5"/>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600" b="1" spc="-10" dirty="0" smtClean="0">
            <a:solidFill>
              <a:schemeClr val="accent2"/>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主题 SANDOZ">
  <a:themeElements>
    <a:clrScheme name="Sandoz">
      <a:dk1>
        <a:srgbClr val="001C4A"/>
      </a:dk1>
      <a:lt1>
        <a:sysClr val="window" lastClr="FFFFFF"/>
      </a:lt1>
      <a:dk2>
        <a:srgbClr val="001C4A"/>
      </a:dk2>
      <a:lt2>
        <a:srgbClr val="F1ECE9"/>
      </a:lt2>
      <a:accent1>
        <a:srgbClr val="001C4A"/>
      </a:accent1>
      <a:accent2>
        <a:srgbClr val="1C59B5"/>
      </a:accent2>
      <a:accent3>
        <a:srgbClr val="5DA6FF"/>
      </a:accent3>
      <a:accent4>
        <a:srgbClr val="A8D5FF"/>
      </a:accent4>
      <a:accent5>
        <a:srgbClr val="D6C6B6"/>
      </a:accent5>
      <a:accent6>
        <a:srgbClr val="A3978B"/>
      </a:accent6>
      <a:hlink>
        <a:srgbClr val="1C59B5"/>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600" b="1" spc="-10" dirty="0" smtClean="0">
            <a:solidFill>
              <a:schemeClr val="accent2"/>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4269</Words>
  <Application>WPS 演示</Application>
  <PresentationFormat>宽屏</PresentationFormat>
  <Paragraphs>295</Paragraphs>
  <Slides>10</Slides>
  <Notes>8</Notes>
  <HiddenSlides>0</HiddenSlides>
  <MMClips>0</MMClips>
  <ScaleCrop>false</ScaleCrop>
  <HeadingPairs>
    <vt:vector size="8" baseType="variant">
      <vt:variant>
        <vt:lpstr>已用的字体</vt:lpstr>
      </vt:variant>
      <vt:variant>
        <vt:i4>22</vt:i4>
      </vt:variant>
      <vt:variant>
        <vt:lpstr>主题</vt:lpstr>
      </vt:variant>
      <vt:variant>
        <vt:i4>3</vt:i4>
      </vt:variant>
      <vt:variant>
        <vt:lpstr>嵌入 OLE 服务器</vt:lpstr>
      </vt:variant>
      <vt:variant>
        <vt:i4>4</vt:i4>
      </vt:variant>
      <vt:variant>
        <vt:lpstr>幻灯片标题</vt:lpstr>
      </vt:variant>
      <vt:variant>
        <vt:i4>10</vt:i4>
      </vt:variant>
    </vt:vector>
  </HeadingPairs>
  <TitlesOfParts>
    <vt:vector size="39" baseType="lpstr">
      <vt:lpstr>Arial</vt:lpstr>
      <vt:lpstr>宋体</vt:lpstr>
      <vt:lpstr>Wingdings</vt:lpstr>
      <vt:lpstr>Arial</vt:lpstr>
      <vt:lpstr>微软雅黑</vt:lpstr>
      <vt:lpstr>方正正粗黑简体</vt:lpstr>
      <vt:lpstr>黑体</vt:lpstr>
      <vt:lpstr>Segoe UI Black</vt:lpstr>
      <vt:lpstr>Times New Roman</vt:lpstr>
      <vt:lpstr>Wingdings</vt:lpstr>
      <vt:lpstr>Gotham-Book</vt:lpstr>
      <vt:lpstr>Segoe Print</vt:lpstr>
      <vt:lpstr>Trebuchet MS</vt:lpstr>
      <vt:lpstr>Times</vt:lpstr>
      <vt:lpstr>Lucida Grande</vt:lpstr>
      <vt:lpstr>MS PGothic</vt:lpstr>
      <vt:lpstr>Verdana</vt:lpstr>
      <vt:lpstr>Source Han Sans CN</vt:lpstr>
      <vt:lpstr>Yu Gothic UI</vt:lpstr>
      <vt:lpstr>Source Han Sans CN Medium</vt:lpstr>
      <vt:lpstr>Arial Unicode MS</vt:lpstr>
      <vt:lpstr>等线</vt:lpstr>
      <vt:lpstr>主题 SANDOZ</vt:lpstr>
      <vt:lpstr>2_主题 SANDOZ</vt:lpstr>
      <vt:lpstr>3_主题 SANDOZ</vt:lpstr>
      <vt:lpstr>TCLayout.ActiveDocument.1</vt:lpstr>
      <vt:lpstr>TCLayout.ActiveDocument.1</vt:lpstr>
      <vt:lpstr>TCLayout.ActiveDocument.1</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奥曲肽 在先天性高胰岛素血症中的应用</dc:title>
  <dc:creator>B F</dc:creator>
  <cp:lastModifiedBy>桂琳Gillian</cp:lastModifiedBy>
  <cp:revision>778</cp:revision>
  <dcterms:created xsi:type="dcterms:W3CDTF">2024-06-19T03:04:00Z</dcterms:created>
  <dcterms:modified xsi:type="dcterms:W3CDTF">2026-06-10T05:05:06Z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9bec58-8084-492e-8360-0e1cfe36408c_Enabled">
    <vt:lpwstr>true</vt:lpwstr>
  </property>
  <property fmtid="{D5CDD505-2E9C-101B-9397-08002B2CF9AE}" pid="3" name="MSIP_Label_3c9bec58-8084-492e-8360-0e1cfe36408c_SetDate">
    <vt:lpwstr>2024-07-02T02:10:48Z</vt:lpwstr>
  </property>
  <property fmtid="{D5CDD505-2E9C-101B-9397-08002B2CF9AE}" pid="4" name="MSIP_Label_3c9bec58-8084-492e-8360-0e1cfe36408c_Method">
    <vt:lpwstr>Standard</vt:lpwstr>
  </property>
  <property fmtid="{D5CDD505-2E9C-101B-9397-08002B2CF9AE}" pid="5" name="MSIP_Label_3c9bec58-8084-492e-8360-0e1cfe36408c_Name">
    <vt:lpwstr>Not Protected -Pilot</vt:lpwstr>
  </property>
  <property fmtid="{D5CDD505-2E9C-101B-9397-08002B2CF9AE}" pid="6" name="MSIP_Label_3c9bec58-8084-492e-8360-0e1cfe36408c_SiteId">
    <vt:lpwstr>f35a6974-607f-47d4-82d7-ff31d7dc53a5</vt:lpwstr>
  </property>
  <property fmtid="{D5CDD505-2E9C-101B-9397-08002B2CF9AE}" pid="7" name="MSIP_Label_3c9bec58-8084-492e-8360-0e1cfe36408c_ActionId">
    <vt:lpwstr>df52daae-47a4-40ce-80e8-0ff3a5c1d770</vt:lpwstr>
  </property>
  <property fmtid="{D5CDD505-2E9C-101B-9397-08002B2CF9AE}" pid="8" name="MSIP_Label_3c9bec58-8084-492e-8360-0e1cfe36408c_ContentBits">
    <vt:lpwstr>0</vt:lpwstr>
  </property>
  <property fmtid="{D5CDD505-2E9C-101B-9397-08002B2CF9AE}" pid="9" name="ICV">
    <vt:lpwstr>31FDF449915848899F8660D82B85653C_13</vt:lpwstr>
  </property>
  <property fmtid="{D5CDD505-2E9C-101B-9397-08002B2CF9AE}" pid="10" name="KSOProductBuildVer">
    <vt:lpwstr>2052-12.1.0.26895</vt:lpwstr>
  </property>
</Properties>
</file>